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17" r:id="rId2"/>
    <p:sldId id="458" r:id="rId3"/>
    <p:sldId id="419" r:id="rId4"/>
    <p:sldId id="459" r:id="rId5"/>
    <p:sldId id="422" r:id="rId6"/>
    <p:sldId id="423" r:id="rId7"/>
    <p:sldId id="424" r:id="rId8"/>
    <p:sldId id="460" r:id="rId9"/>
    <p:sldId id="446" r:id="rId10"/>
    <p:sldId id="447" r:id="rId11"/>
    <p:sldId id="463" r:id="rId12"/>
    <p:sldId id="464" r:id="rId13"/>
    <p:sldId id="465" r:id="rId14"/>
    <p:sldId id="462" r:id="rId15"/>
    <p:sldId id="448" r:id="rId16"/>
    <p:sldId id="449" r:id="rId17"/>
    <p:sldId id="450" r:id="rId18"/>
    <p:sldId id="468" r:id="rId19"/>
    <p:sldId id="469" r:id="rId20"/>
    <p:sldId id="451" r:id="rId21"/>
    <p:sldId id="470" r:id="rId22"/>
    <p:sldId id="438" r:id="rId23"/>
    <p:sldId id="453" r:id="rId24"/>
    <p:sldId id="455" r:id="rId25"/>
    <p:sldId id="440" r:id="rId26"/>
    <p:sldId id="466" r:id="rId27"/>
    <p:sldId id="471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7A0"/>
    <a:srgbClr val="C5E9AC"/>
    <a:srgbClr val="2741CA"/>
    <a:srgbClr val="EA9F6C"/>
    <a:srgbClr val="E9821B"/>
    <a:srgbClr val="4AA2D9"/>
    <a:srgbClr val="FDC47D"/>
    <a:srgbClr val="FF481D"/>
    <a:srgbClr val="EE9D4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7FF4C-D052-451A-BF5D-B6CA7EEE3741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FCF1-FCB9-4CBB-A6AB-05924CF18B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396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623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220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657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16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390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89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940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4600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13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5228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705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0619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658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027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4070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310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2357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582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1245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03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153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758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042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82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026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966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915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4219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69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74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6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92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483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48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013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9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771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65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946143" y="981931"/>
            <a:ext cx="94497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UNIVERSIDAD DE LAS FUERZAS ARMADAS - “ESPE”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DEPARTAMENTO DE ELÉCTRICA, ELECTRÓNICA Y TELECOMUNICACIONES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CARRERA DE INGENIERÍA EN ELECTRÓNICA, AUTOMATIZACIÓN Y CONTROL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“DISEÑO E IMPLEMENTACIÓN DE UN ROBOT MÓVIL TELE-OPERADO CON CAPACIDADES DE RECONOCIMIENTO DE IMÁGENES A TRAVÉS DE CLOUD COMPUTING PARA LA EXPLORACIÓN DE ZONAS DISTANTES”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AUTORES: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MIGUEL ALFREDO ESPINOZA CASTRO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                  VICTOR FABRICIO NASIMBA </a:t>
            </a:r>
            <a:r>
              <a:rPr lang="es-ES" sz="1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NASIMBA</a:t>
            </a:r>
            <a:r>
              <a:rPr lang="es-E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rgbClr val="0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C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ING. DARWIN OMAR ALULEMA FLORES, PhD.</a:t>
            </a:r>
          </a:p>
          <a:p>
            <a:pPr algn="ctr"/>
            <a:endParaRPr lang="es-EC" sz="1600" dirty="0">
              <a:solidFill>
                <a:srgbClr val="000000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rgbClr val="0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QUITO-ECUADOR </a:t>
            </a:r>
          </a:p>
          <a:p>
            <a:pPr algn="ctr"/>
            <a:r>
              <a:rPr lang="es-EC" sz="1600" b="1" dirty="0">
                <a:solidFill>
                  <a:srgbClr val="0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2D0A1F-94EB-47F0-82F6-EDDC8E96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2950114" y="257425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609876" y="137156"/>
            <a:ext cx="277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19033D8-9677-4065-9EA5-D4FABF3E94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67" y="1359906"/>
            <a:ext cx="8184233" cy="3077977"/>
          </a:xfrm>
          <a:prstGeom prst="rect">
            <a:avLst/>
          </a:prstGeom>
        </p:spPr>
      </p:pic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014A94D-E677-4592-BD5E-0A54E2049FE8}"/>
              </a:ext>
            </a:extLst>
          </p:cNvPr>
          <p:cNvSpPr/>
          <p:nvPr/>
        </p:nvSpPr>
        <p:spPr>
          <a:xfrm>
            <a:off x="356135" y="2229771"/>
            <a:ext cx="2459115" cy="1222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5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Comunicación entre las capas Edge y Cloud </a:t>
            </a: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Computing.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Diseñar el software y hardware.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Comunicación a largas distancias.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Comunicación inalámbrica.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09D9497-5CBC-4A47-B8C8-2090D382504B}"/>
              </a:ext>
            </a:extLst>
          </p:cNvPr>
          <p:cNvSpPr/>
          <p:nvPr/>
        </p:nvSpPr>
        <p:spPr>
          <a:xfrm>
            <a:off x="1091116" y="4612223"/>
            <a:ext cx="3782887" cy="1222576"/>
          </a:xfrm>
          <a:prstGeom prst="roundRect">
            <a:avLst/>
          </a:prstGeom>
          <a:solidFill>
            <a:srgbClr val="F4C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Adaptar un módulo de comunicación para largas distancias.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Recepción de instrucciones.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Control y manipulación del robot móvil y brazo robótico.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Monitoreo del entorno y envío de datos de sensores,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Envío de datos de video para la generación de Streaming.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90AC6074-C9F3-43AC-8275-04CB104D510A}"/>
              </a:ext>
            </a:extLst>
          </p:cNvPr>
          <p:cNvSpPr/>
          <p:nvPr/>
        </p:nvSpPr>
        <p:spPr>
          <a:xfrm>
            <a:off x="6096000" y="3535623"/>
            <a:ext cx="2781670" cy="2473517"/>
          </a:xfrm>
          <a:prstGeom prst="roundRect">
            <a:avLst/>
          </a:prstGeom>
          <a:solidFill>
            <a:srgbClr val="90B5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Modo de funcionamiento en tiempo real.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Gestionar datos según peticiones.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Servicio de video streaming.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Servicio de reconocimiento de imágenes y base de datos.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Servicio de geolocalización del robot.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Servicio para sensores e instrucciones.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Servicio de mensajería.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Orquestación de los microservicios.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s-MX" sz="1000" i="0" u="none" strike="noStrik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Costo microservicios.</a:t>
            </a:r>
            <a:endParaRPr lang="en-US" sz="100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Google Shape;182;p31">
            <a:extLst>
              <a:ext uri="{FF2B5EF4-FFF2-40B4-BE49-F238E27FC236}">
                <a16:creationId xmlns:a16="http://schemas.microsoft.com/office/drawing/2014/main" id="{08D96E8E-5AF2-441D-AC95-66E6B36C742A}"/>
              </a:ext>
            </a:extLst>
          </p:cNvPr>
          <p:cNvSpPr txBox="1">
            <a:spLocks/>
          </p:cNvSpPr>
          <p:nvPr/>
        </p:nvSpPr>
        <p:spPr>
          <a:xfrm>
            <a:off x="356135" y="1578148"/>
            <a:ext cx="1542585" cy="581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C" sz="1400" b="1" kern="0" dirty="0">
                <a:ln w="0"/>
                <a:solidFill>
                  <a:schemeClr val="tx1"/>
                </a:solidFill>
                <a:latin typeface="Fira Sans" panose="020B0503050000020004" pitchFamily="34" charset="0"/>
              </a:rPr>
              <a:t>Requerimientos Fog Computing</a:t>
            </a:r>
          </a:p>
        </p:txBody>
      </p:sp>
      <p:sp>
        <p:nvSpPr>
          <p:cNvPr id="39" name="Google Shape;182;p31">
            <a:extLst>
              <a:ext uri="{FF2B5EF4-FFF2-40B4-BE49-F238E27FC236}">
                <a16:creationId xmlns:a16="http://schemas.microsoft.com/office/drawing/2014/main" id="{3599CA6B-B233-448F-942F-D732F82E5D01}"/>
              </a:ext>
            </a:extLst>
          </p:cNvPr>
          <p:cNvSpPr txBox="1">
            <a:spLocks/>
          </p:cNvSpPr>
          <p:nvPr/>
        </p:nvSpPr>
        <p:spPr>
          <a:xfrm>
            <a:off x="1080000" y="3970474"/>
            <a:ext cx="1945615" cy="581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C" sz="1400" b="1" kern="0" dirty="0">
                <a:ln w="0"/>
                <a:solidFill>
                  <a:schemeClr val="tx1"/>
                </a:solidFill>
                <a:latin typeface="Fira Sans" panose="020B0503050000020004" pitchFamily="34" charset="0"/>
              </a:rPr>
              <a:t>Requerimientos Edge Computing</a:t>
            </a:r>
          </a:p>
        </p:txBody>
      </p:sp>
      <p:sp>
        <p:nvSpPr>
          <p:cNvPr id="40" name="Google Shape;182;p31">
            <a:extLst>
              <a:ext uri="{FF2B5EF4-FFF2-40B4-BE49-F238E27FC236}">
                <a16:creationId xmlns:a16="http://schemas.microsoft.com/office/drawing/2014/main" id="{34D03D0B-9D53-41FF-AC26-A46E50064E66}"/>
              </a:ext>
            </a:extLst>
          </p:cNvPr>
          <p:cNvSpPr txBox="1">
            <a:spLocks/>
          </p:cNvSpPr>
          <p:nvPr/>
        </p:nvSpPr>
        <p:spPr>
          <a:xfrm>
            <a:off x="6096000" y="2959471"/>
            <a:ext cx="2172008" cy="581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C" sz="1400" b="1" kern="0" dirty="0">
                <a:ln w="0"/>
                <a:solidFill>
                  <a:schemeClr val="tx1"/>
                </a:solidFill>
                <a:latin typeface="Fira Sans" panose="020B0503050000020004" pitchFamily="34" charset="0"/>
              </a:rPr>
              <a:t>Requerimientos Cloud Computing</a:t>
            </a:r>
          </a:p>
        </p:txBody>
      </p:sp>
      <p:pic>
        <p:nvPicPr>
          <p:cNvPr id="42" name="Picture 2" descr="Resultado de imagen de imagenes calidad">
            <a:extLst>
              <a:ext uri="{FF2B5EF4-FFF2-40B4-BE49-F238E27FC236}">
                <a16:creationId xmlns:a16="http://schemas.microsoft.com/office/drawing/2014/main" id="{FB4724D6-29FB-42AE-A1A3-77AC5290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3751008"/>
            <a:ext cx="2995565" cy="19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3502;p37">
            <a:extLst>
              <a:ext uri="{FF2B5EF4-FFF2-40B4-BE49-F238E27FC236}">
                <a16:creationId xmlns:a16="http://schemas.microsoft.com/office/drawing/2014/main" id="{F16538C8-4C78-4132-AD98-71DB5DC25770}"/>
              </a:ext>
            </a:extLst>
          </p:cNvPr>
          <p:cNvSpPr/>
          <p:nvPr/>
        </p:nvSpPr>
        <p:spPr>
          <a:xfrm rot="16200000">
            <a:off x="2325334" y="-6608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35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33">
            <a:extLst>
              <a:ext uri="{FF2B5EF4-FFF2-40B4-BE49-F238E27FC236}">
                <a16:creationId xmlns:a16="http://schemas.microsoft.com/office/drawing/2014/main" id="{D028E4EE-3812-4D01-B943-8EED5D9E1D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147" y="1148811"/>
            <a:ext cx="3708079" cy="45683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E4699D9-E805-4499-B752-E722B8899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470" y="996928"/>
            <a:ext cx="3796958" cy="2501003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2909762" y="254140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Capa Edge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609876" y="137156"/>
            <a:ext cx="302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2081;p32">
            <a:extLst>
              <a:ext uri="{FF2B5EF4-FFF2-40B4-BE49-F238E27FC236}">
                <a16:creationId xmlns:a16="http://schemas.microsoft.com/office/drawing/2014/main" id="{975B69C1-8173-4AF7-B78E-38104A5F24D2}"/>
              </a:ext>
            </a:extLst>
          </p:cNvPr>
          <p:cNvCxnSpPr>
            <a:cxnSpLocks/>
          </p:cNvCxnSpPr>
          <p:nvPr/>
        </p:nvCxnSpPr>
        <p:spPr>
          <a:xfrm>
            <a:off x="7879407" y="741627"/>
            <a:ext cx="0" cy="5409428"/>
          </a:xfrm>
          <a:prstGeom prst="straightConnector1">
            <a:avLst/>
          </a:prstGeom>
          <a:noFill/>
          <a:ln w="38100" cap="flat" cmpd="sng">
            <a:solidFill>
              <a:srgbClr val="4597A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081;p32">
            <a:extLst>
              <a:ext uri="{FF2B5EF4-FFF2-40B4-BE49-F238E27FC236}">
                <a16:creationId xmlns:a16="http://schemas.microsoft.com/office/drawing/2014/main" id="{E1EFEBC8-BE0D-4C4B-AB4F-7E352AA73632}"/>
              </a:ext>
            </a:extLst>
          </p:cNvPr>
          <p:cNvCxnSpPr>
            <a:cxnSpLocks/>
          </p:cNvCxnSpPr>
          <p:nvPr/>
        </p:nvCxnSpPr>
        <p:spPr>
          <a:xfrm flipH="1">
            <a:off x="124155" y="3593891"/>
            <a:ext cx="7752629" cy="22493"/>
          </a:xfrm>
          <a:prstGeom prst="straightConnector1">
            <a:avLst/>
          </a:prstGeom>
          <a:noFill/>
          <a:ln w="38100" cap="flat" cmpd="sng">
            <a:solidFill>
              <a:srgbClr val="4597A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D8C434A-69C5-4160-A913-A44F021693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55" y="4197671"/>
            <a:ext cx="2799823" cy="18752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77EE92-EFA4-42C7-B925-FA018DCF8B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393" y="4223780"/>
            <a:ext cx="3372037" cy="1864767"/>
          </a:xfrm>
          <a:prstGeom prst="rect">
            <a:avLst/>
          </a:prstGeom>
        </p:spPr>
      </p:pic>
      <p:sp>
        <p:nvSpPr>
          <p:cNvPr id="19" name="Google Shape;5975;p51">
            <a:extLst>
              <a:ext uri="{FF2B5EF4-FFF2-40B4-BE49-F238E27FC236}">
                <a16:creationId xmlns:a16="http://schemas.microsoft.com/office/drawing/2014/main" id="{03A23DF8-E20F-46B1-9A53-21300583E34B}"/>
              </a:ext>
            </a:extLst>
          </p:cNvPr>
          <p:cNvSpPr/>
          <p:nvPr/>
        </p:nvSpPr>
        <p:spPr>
          <a:xfrm>
            <a:off x="1636785" y="1199509"/>
            <a:ext cx="1477135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5977;p51">
            <a:extLst>
              <a:ext uri="{FF2B5EF4-FFF2-40B4-BE49-F238E27FC236}">
                <a16:creationId xmlns:a16="http://schemas.microsoft.com/office/drawing/2014/main" id="{AD98F9EA-0A3E-4C80-AA65-E7ED9D5ACC7E}"/>
              </a:ext>
            </a:extLst>
          </p:cNvPr>
          <p:cNvSpPr txBox="1"/>
          <p:nvPr/>
        </p:nvSpPr>
        <p:spPr>
          <a:xfrm>
            <a:off x="1901234" y="1199518"/>
            <a:ext cx="1141028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4AA2D9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Estructura</a:t>
            </a:r>
          </a:p>
        </p:txBody>
      </p:sp>
      <p:sp>
        <p:nvSpPr>
          <p:cNvPr id="24" name="Google Shape;5977;p51">
            <a:extLst>
              <a:ext uri="{FF2B5EF4-FFF2-40B4-BE49-F238E27FC236}">
                <a16:creationId xmlns:a16="http://schemas.microsoft.com/office/drawing/2014/main" id="{9ED2882D-9D86-46B0-9118-750D814457B1}"/>
              </a:ext>
            </a:extLst>
          </p:cNvPr>
          <p:cNvSpPr txBox="1"/>
          <p:nvPr/>
        </p:nvSpPr>
        <p:spPr>
          <a:xfrm>
            <a:off x="620181" y="3717121"/>
            <a:ext cx="2116646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4AA2D9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Instrucciones desplazamiento y dirección</a:t>
            </a:r>
          </a:p>
        </p:txBody>
      </p:sp>
      <p:sp>
        <p:nvSpPr>
          <p:cNvPr id="25" name="Google Shape;5975;p51">
            <a:extLst>
              <a:ext uri="{FF2B5EF4-FFF2-40B4-BE49-F238E27FC236}">
                <a16:creationId xmlns:a16="http://schemas.microsoft.com/office/drawing/2014/main" id="{7357BF05-3CD1-4AE6-B618-24A136EB5030}"/>
              </a:ext>
            </a:extLst>
          </p:cNvPr>
          <p:cNvSpPr/>
          <p:nvPr/>
        </p:nvSpPr>
        <p:spPr>
          <a:xfrm>
            <a:off x="548513" y="3712831"/>
            <a:ext cx="2183807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" name="Google Shape;5977;p51">
            <a:extLst>
              <a:ext uri="{FF2B5EF4-FFF2-40B4-BE49-F238E27FC236}">
                <a16:creationId xmlns:a16="http://schemas.microsoft.com/office/drawing/2014/main" id="{CE457F63-C4B2-430D-B531-5C3F7A4661F5}"/>
              </a:ext>
            </a:extLst>
          </p:cNvPr>
          <p:cNvSpPr txBox="1"/>
          <p:nvPr/>
        </p:nvSpPr>
        <p:spPr>
          <a:xfrm>
            <a:off x="5122273" y="3734668"/>
            <a:ext cx="1695416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4AA2D9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Instrucciones del brazo robótico</a:t>
            </a:r>
          </a:p>
        </p:txBody>
      </p:sp>
      <p:sp>
        <p:nvSpPr>
          <p:cNvPr id="27" name="Google Shape;5975;p51">
            <a:extLst>
              <a:ext uri="{FF2B5EF4-FFF2-40B4-BE49-F238E27FC236}">
                <a16:creationId xmlns:a16="http://schemas.microsoft.com/office/drawing/2014/main" id="{C8657FE5-CAC0-4BC5-8E51-DD4DFADEF6B9}"/>
              </a:ext>
            </a:extLst>
          </p:cNvPr>
          <p:cNvSpPr/>
          <p:nvPr/>
        </p:nvSpPr>
        <p:spPr>
          <a:xfrm>
            <a:off x="5042882" y="3712832"/>
            <a:ext cx="1854198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9" name="Google Shape;5977;p51">
            <a:extLst>
              <a:ext uri="{FF2B5EF4-FFF2-40B4-BE49-F238E27FC236}">
                <a16:creationId xmlns:a16="http://schemas.microsoft.com/office/drawing/2014/main" id="{A36B1305-EE1D-490E-B905-2EA68F5C7FA1}"/>
              </a:ext>
            </a:extLst>
          </p:cNvPr>
          <p:cNvSpPr txBox="1"/>
          <p:nvPr/>
        </p:nvSpPr>
        <p:spPr>
          <a:xfrm>
            <a:off x="8714572" y="725357"/>
            <a:ext cx="1721020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b="1" kern="0" dirty="0">
                <a:solidFill>
                  <a:srgbClr val="4AA2D9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Detalle de transmisión de datos</a:t>
            </a:r>
          </a:p>
        </p:txBody>
      </p:sp>
      <p:sp>
        <p:nvSpPr>
          <p:cNvPr id="31" name="Google Shape;5975;p51">
            <a:extLst>
              <a:ext uri="{FF2B5EF4-FFF2-40B4-BE49-F238E27FC236}">
                <a16:creationId xmlns:a16="http://schemas.microsoft.com/office/drawing/2014/main" id="{01E9B7DA-C4E0-49FC-BC1E-9F1C12F78200}"/>
              </a:ext>
            </a:extLst>
          </p:cNvPr>
          <p:cNvSpPr/>
          <p:nvPr/>
        </p:nvSpPr>
        <p:spPr>
          <a:xfrm>
            <a:off x="8713623" y="725348"/>
            <a:ext cx="1633168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32" name="Google Shape;11796;p60">
            <a:extLst>
              <a:ext uri="{FF2B5EF4-FFF2-40B4-BE49-F238E27FC236}">
                <a16:creationId xmlns:a16="http://schemas.microsoft.com/office/drawing/2014/main" id="{89889C55-5D31-47D1-8E53-495F719B0324}"/>
              </a:ext>
            </a:extLst>
          </p:cNvPr>
          <p:cNvGrpSpPr/>
          <p:nvPr/>
        </p:nvGrpSpPr>
        <p:grpSpPr>
          <a:xfrm>
            <a:off x="935852" y="1116989"/>
            <a:ext cx="568690" cy="460859"/>
            <a:chOff x="3075928" y="2445798"/>
            <a:chExt cx="363243" cy="300675"/>
          </a:xfrm>
          <a:solidFill>
            <a:srgbClr val="00B0F0"/>
          </a:solidFill>
        </p:grpSpPr>
        <p:sp>
          <p:nvSpPr>
            <p:cNvPr id="33" name="Google Shape;11797;p60">
              <a:extLst>
                <a:ext uri="{FF2B5EF4-FFF2-40B4-BE49-F238E27FC236}">
                  <a16:creationId xmlns:a16="http://schemas.microsoft.com/office/drawing/2014/main" id="{86323A8B-6AE6-4D4E-B1DB-92AE89E41471}"/>
                </a:ext>
              </a:extLst>
            </p:cNvPr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98;p60">
              <a:extLst>
                <a:ext uri="{FF2B5EF4-FFF2-40B4-BE49-F238E27FC236}">
                  <a16:creationId xmlns:a16="http://schemas.microsoft.com/office/drawing/2014/main" id="{F2D4121A-02F8-4326-BCC6-A5A5AB288FA2}"/>
                </a:ext>
              </a:extLst>
            </p:cNvPr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99;p60">
              <a:extLst>
                <a:ext uri="{FF2B5EF4-FFF2-40B4-BE49-F238E27FC236}">
                  <a16:creationId xmlns:a16="http://schemas.microsoft.com/office/drawing/2014/main" id="{49C3486D-BAC3-4FE5-BDAC-C802C6AC5AC4}"/>
                </a:ext>
              </a:extLst>
            </p:cNvPr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00;p60">
              <a:extLst>
                <a:ext uri="{FF2B5EF4-FFF2-40B4-BE49-F238E27FC236}">
                  <a16:creationId xmlns:a16="http://schemas.microsoft.com/office/drawing/2014/main" id="{473B1D18-5497-4893-8F4F-5E2D8C51B1FA}"/>
                </a:ext>
              </a:extLst>
            </p:cNvPr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01;p60">
              <a:extLst>
                <a:ext uri="{FF2B5EF4-FFF2-40B4-BE49-F238E27FC236}">
                  <a16:creationId xmlns:a16="http://schemas.microsoft.com/office/drawing/2014/main" id="{D3D49B06-70C0-46D3-AD7A-3F81E48B1417}"/>
                </a:ext>
              </a:extLst>
            </p:cNvPr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02;p60">
              <a:extLst>
                <a:ext uri="{FF2B5EF4-FFF2-40B4-BE49-F238E27FC236}">
                  <a16:creationId xmlns:a16="http://schemas.microsoft.com/office/drawing/2014/main" id="{D37CDDC3-A433-4B03-9243-8ABD5DC41197}"/>
                </a:ext>
              </a:extLst>
            </p:cNvPr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03;p60">
              <a:extLst>
                <a:ext uri="{FF2B5EF4-FFF2-40B4-BE49-F238E27FC236}">
                  <a16:creationId xmlns:a16="http://schemas.microsoft.com/office/drawing/2014/main" id="{418B9E32-3791-4F14-94B6-BF7ABDD7AC7E}"/>
                </a:ext>
              </a:extLst>
            </p:cNvPr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04;p60">
              <a:extLst>
                <a:ext uri="{FF2B5EF4-FFF2-40B4-BE49-F238E27FC236}">
                  <a16:creationId xmlns:a16="http://schemas.microsoft.com/office/drawing/2014/main" id="{10271A7A-AAF4-4DF3-85A2-2986FF5EB0B2}"/>
                </a:ext>
              </a:extLst>
            </p:cNvPr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5;p60">
              <a:extLst>
                <a:ext uri="{FF2B5EF4-FFF2-40B4-BE49-F238E27FC236}">
                  <a16:creationId xmlns:a16="http://schemas.microsoft.com/office/drawing/2014/main" id="{AD2B5E36-39CE-42FD-BD65-E7C099D9D243}"/>
                </a:ext>
              </a:extLst>
            </p:cNvPr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06;p60">
              <a:extLst>
                <a:ext uri="{FF2B5EF4-FFF2-40B4-BE49-F238E27FC236}">
                  <a16:creationId xmlns:a16="http://schemas.microsoft.com/office/drawing/2014/main" id="{751A9E46-888C-487B-A15F-2C396182DBFB}"/>
                </a:ext>
              </a:extLst>
            </p:cNvPr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07;p60">
              <a:extLst>
                <a:ext uri="{FF2B5EF4-FFF2-40B4-BE49-F238E27FC236}">
                  <a16:creationId xmlns:a16="http://schemas.microsoft.com/office/drawing/2014/main" id="{23E6DD3A-F300-4B4F-82CD-9BDED411877F}"/>
                </a:ext>
              </a:extLst>
            </p:cNvPr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1680;p60">
            <a:extLst>
              <a:ext uri="{FF2B5EF4-FFF2-40B4-BE49-F238E27FC236}">
                <a16:creationId xmlns:a16="http://schemas.microsoft.com/office/drawing/2014/main" id="{C21E03E7-2589-4CC4-BBFE-19E5ADC0729D}"/>
              </a:ext>
            </a:extLst>
          </p:cNvPr>
          <p:cNvGrpSpPr/>
          <p:nvPr/>
        </p:nvGrpSpPr>
        <p:grpSpPr>
          <a:xfrm>
            <a:off x="8189553" y="694743"/>
            <a:ext cx="477913" cy="445668"/>
            <a:chOff x="3527780" y="2885263"/>
            <a:chExt cx="347435" cy="345534"/>
          </a:xfrm>
          <a:solidFill>
            <a:srgbClr val="00B0F0"/>
          </a:solidFill>
        </p:grpSpPr>
        <p:sp>
          <p:nvSpPr>
            <p:cNvPr id="45" name="Google Shape;11681;p60">
              <a:extLst>
                <a:ext uri="{FF2B5EF4-FFF2-40B4-BE49-F238E27FC236}">
                  <a16:creationId xmlns:a16="http://schemas.microsoft.com/office/drawing/2014/main" id="{2A6908EC-B8F1-4B7A-9D94-9939649209EC}"/>
                </a:ext>
              </a:extLst>
            </p:cNvPr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682;p60">
              <a:extLst>
                <a:ext uri="{FF2B5EF4-FFF2-40B4-BE49-F238E27FC236}">
                  <a16:creationId xmlns:a16="http://schemas.microsoft.com/office/drawing/2014/main" id="{9748F31A-73E5-448E-B54A-27E62D61DA2D}"/>
                </a:ext>
              </a:extLst>
            </p:cNvPr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83;p60">
              <a:extLst>
                <a:ext uri="{FF2B5EF4-FFF2-40B4-BE49-F238E27FC236}">
                  <a16:creationId xmlns:a16="http://schemas.microsoft.com/office/drawing/2014/main" id="{09FDEE93-E381-4BAC-97CE-CDFC553F0E37}"/>
                </a:ext>
              </a:extLst>
            </p:cNvPr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84;p60">
              <a:extLst>
                <a:ext uri="{FF2B5EF4-FFF2-40B4-BE49-F238E27FC236}">
                  <a16:creationId xmlns:a16="http://schemas.microsoft.com/office/drawing/2014/main" id="{55F6FF64-0B10-492D-B403-AB022B1FD4B0}"/>
                </a:ext>
              </a:extLst>
            </p:cNvPr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85;p60">
              <a:extLst>
                <a:ext uri="{FF2B5EF4-FFF2-40B4-BE49-F238E27FC236}">
                  <a16:creationId xmlns:a16="http://schemas.microsoft.com/office/drawing/2014/main" id="{5D5AD153-3D09-4BBF-8D87-830370EFFA96}"/>
                </a:ext>
              </a:extLst>
            </p:cNvPr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86;p60">
              <a:extLst>
                <a:ext uri="{FF2B5EF4-FFF2-40B4-BE49-F238E27FC236}">
                  <a16:creationId xmlns:a16="http://schemas.microsoft.com/office/drawing/2014/main" id="{76565A8E-53C3-4CDE-97B3-53A038145BB5}"/>
                </a:ext>
              </a:extLst>
            </p:cNvPr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87;p60">
              <a:extLst>
                <a:ext uri="{FF2B5EF4-FFF2-40B4-BE49-F238E27FC236}">
                  <a16:creationId xmlns:a16="http://schemas.microsoft.com/office/drawing/2014/main" id="{58516E23-2AB9-46BE-A385-7814D8D35A72}"/>
                </a:ext>
              </a:extLst>
            </p:cNvPr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88;p60">
              <a:extLst>
                <a:ext uri="{FF2B5EF4-FFF2-40B4-BE49-F238E27FC236}">
                  <a16:creationId xmlns:a16="http://schemas.microsoft.com/office/drawing/2014/main" id="{66391374-2B47-4252-9056-CEF85B3676D8}"/>
                </a:ext>
              </a:extLst>
            </p:cNvPr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89;p60">
              <a:extLst>
                <a:ext uri="{FF2B5EF4-FFF2-40B4-BE49-F238E27FC236}">
                  <a16:creationId xmlns:a16="http://schemas.microsoft.com/office/drawing/2014/main" id="{067AEF4D-7606-41B8-A11C-191E7EDA1672}"/>
                </a:ext>
              </a:extLst>
            </p:cNvPr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90;p60">
              <a:extLst>
                <a:ext uri="{FF2B5EF4-FFF2-40B4-BE49-F238E27FC236}">
                  <a16:creationId xmlns:a16="http://schemas.microsoft.com/office/drawing/2014/main" id="{9A2A75F9-BF26-4180-BFE4-822850C9EC90}"/>
                </a:ext>
              </a:extLst>
            </p:cNvPr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91;p60">
              <a:extLst>
                <a:ext uri="{FF2B5EF4-FFF2-40B4-BE49-F238E27FC236}">
                  <a16:creationId xmlns:a16="http://schemas.microsoft.com/office/drawing/2014/main" id="{96A14CE8-6C33-413C-B0F6-3921BAFC79C6}"/>
                </a:ext>
              </a:extLst>
            </p:cNvPr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2;p60">
              <a:extLst>
                <a:ext uri="{FF2B5EF4-FFF2-40B4-BE49-F238E27FC236}">
                  <a16:creationId xmlns:a16="http://schemas.microsoft.com/office/drawing/2014/main" id="{34384458-6472-428D-94F4-44CFB2E9DA68}"/>
                </a:ext>
              </a:extLst>
            </p:cNvPr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693;p60">
              <a:extLst>
                <a:ext uri="{FF2B5EF4-FFF2-40B4-BE49-F238E27FC236}">
                  <a16:creationId xmlns:a16="http://schemas.microsoft.com/office/drawing/2014/main" id="{42102599-7C0E-41D1-AFDF-DD93E0F52409}"/>
                </a:ext>
              </a:extLst>
            </p:cNvPr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694;p60">
              <a:extLst>
                <a:ext uri="{FF2B5EF4-FFF2-40B4-BE49-F238E27FC236}">
                  <a16:creationId xmlns:a16="http://schemas.microsoft.com/office/drawing/2014/main" id="{8F387657-195F-45B4-AE05-7C9D45CBCB69}"/>
                </a:ext>
              </a:extLst>
            </p:cNvPr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95;p60">
              <a:extLst>
                <a:ext uri="{FF2B5EF4-FFF2-40B4-BE49-F238E27FC236}">
                  <a16:creationId xmlns:a16="http://schemas.microsoft.com/office/drawing/2014/main" id="{EC12008D-AAE5-4E5A-A4D1-391A7E918068}"/>
                </a:ext>
              </a:extLst>
            </p:cNvPr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96;p60">
              <a:extLst>
                <a:ext uri="{FF2B5EF4-FFF2-40B4-BE49-F238E27FC236}">
                  <a16:creationId xmlns:a16="http://schemas.microsoft.com/office/drawing/2014/main" id="{DB23C8E9-B59F-4340-BBAD-5758F5446584}"/>
                </a:ext>
              </a:extLst>
            </p:cNvPr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97;p60">
              <a:extLst>
                <a:ext uri="{FF2B5EF4-FFF2-40B4-BE49-F238E27FC236}">
                  <a16:creationId xmlns:a16="http://schemas.microsoft.com/office/drawing/2014/main" id="{903C38A8-18DD-4F43-BEF4-1FB83CA05327}"/>
                </a:ext>
              </a:extLst>
            </p:cNvPr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98;p60">
              <a:extLst>
                <a:ext uri="{FF2B5EF4-FFF2-40B4-BE49-F238E27FC236}">
                  <a16:creationId xmlns:a16="http://schemas.microsoft.com/office/drawing/2014/main" id="{C824E75F-C6E4-48BA-9DE1-5C5CC82BC190}"/>
                </a:ext>
              </a:extLst>
            </p:cNvPr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99;p60">
              <a:extLst>
                <a:ext uri="{FF2B5EF4-FFF2-40B4-BE49-F238E27FC236}">
                  <a16:creationId xmlns:a16="http://schemas.microsoft.com/office/drawing/2014/main" id="{1AECC66B-DF63-45CE-BCBA-9B3B1092E218}"/>
                </a:ext>
              </a:extLst>
            </p:cNvPr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700;p60">
              <a:extLst>
                <a:ext uri="{FF2B5EF4-FFF2-40B4-BE49-F238E27FC236}">
                  <a16:creationId xmlns:a16="http://schemas.microsoft.com/office/drawing/2014/main" id="{3BC9CBA3-DD2C-4629-8A7F-76CEB960AA4F}"/>
                </a:ext>
              </a:extLst>
            </p:cNvPr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701;p60">
              <a:extLst>
                <a:ext uri="{FF2B5EF4-FFF2-40B4-BE49-F238E27FC236}">
                  <a16:creationId xmlns:a16="http://schemas.microsoft.com/office/drawing/2014/main" id="{70079CF4-13EE-42B5-AF28-0B3CBFE85162}"/>
                </a:ext>
              </a:extLst>
            </p:cNvPr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702;p60">
              <a:extLst>
                <a:ext uri="{FF2B5EF4-FFF2-40B4-BE49-F238E27FC236}">
                  <a16:creationId xmlns:a16="http://schemas.microsoft.com/office/drawing/2014/main" id="{A44DFE23-827C-4494-ADCF-A7565741A508}"/>
                </a:ext>
              </a:extLst>
            </p:cNvPr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703;p60">
              <a:extLst>
                <a:ext uri="{FF2B5EF4-FFF2-40B4-BE49-F238E27FC236}">
                  <a16:creationId xmlns:a16="http://schemas.microsoft.com/office/drawing/2014/main" id="{DE8E7D92-C35F-4414-A43A-98A8AA9DEC82}"/>
                </a:ext>
              </a:extLst>
            </p:cNvPr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3504;p63">
            <a:extLst>
              <a:ext uri="{FF2B5EF4-FFF2-40B4-BE49-F238E27FC236}">
                <a16:creationId xmlns:a16="http://schemas.microsoft.com/office/drawing/2014/main" id="{74E86B1E-56C0-4406-882F-7273660CC860}"/>
              </a:ext>
            </a:extLst>
          </p:cNvPr>
          <p:cNvSpPr/>
          <p:nvPr/>
        </p:nvSpPr>
        <p:spPr>
          <a:xfrm>
            <a:off x="140702" y="3712831"/>
            <a:ext cx="354363" cy="354395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1472;p60">
            <a:extLst>
              <a:ext uri="{FF2B5EF4-FFF2-40B4-BE49-F238E27FC236}">
                <a16:creationId xmlns:a16="http://schemas.microsoft.com/office/drawing/2014/main" id="{11E9ABF7-EEB6-4C37-B07A-E78FB521D0C7}"/>
              </a:ext>
            </a:extLst>
          </p:cNvPr>
          <p:cNvGrpSpPr/>
          <p:nvPr/>
        </p:nvGrpSpPr>
        <p:grpSpPr>
          <a:xfrm>
            <a:off x="4605475" y="3714177"/>
            <a:ext cx="360233" cy="362451"/>
            <a:chOff x="3107608" y="3763401"/>
            <a:chExt cx="360233" cy="362451"/>
          </a:xfrm>
          <a:solidFill>
            <a:srgbClr val="00B0F0"/>
          </a:solidFill>
        </p:grpSpPr>
        <p:sp>
          <p:nvSpPr>
            <p:cNvPr id="70" name="Google Shape;11473;p60">
              <a:extLst>
                <a:ext uri="{FF2B5EF4-FFF2-40B4-BE49-F238E27FC236}">
                  <a16:creationId xmlns:a16="http://schemas.microsoft.com/office/drawing/2014/main" id="{ED3881CD-FDAA-4041-8818-F5BB9B6EED9F}"/>
                </a:ext>
              </a:extLst>
            </p:cNvPr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474;p60">
              <a:extLst>
                <a:ext uri="{FF2B5EF4-FFF2-40B4-BE49-F238E27FC236}">
                  <a16:creationId xmlns:a16="http://schemas.microsoft.com/office/drawing/2014/main" id="{E903E7D4-5EB0-412D-89C9-0DD0AB6FCD92}"/>
                </a:ext>
              </a:extLst>
            </p:cNvPr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475;p60">
              <a:extLst>
                <a:ext uri="{FF2B5EF4-FFF2-40B4-BE49-F238E27FC236}">
                  <a16:creationId xmlns:a16="http://schemas.microsoft.com/office/drawing/2014/main" id="{A3C2C849-B27C-46EA-B5C2-5448847FF2EA}"/>
                </a:ext>
              </a:extLst>
            </p:cNvPr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3722;p37">
            <a:extLst>
              <a:ext uri="{FF2B5EF4-FFF2-40B4-BE49-F238E27FC236}">
                <a16:creationId xmlns:a16="http://schemas.microsoft.com/office/drawing/2014/main" id="{93B9746A-12DF-46FC-8F7F-0727E506B8C4}"/>
              </a:ext>
            </a:extLst>
          </p:cNvPr>
          <p:cNvSpPr/>
          <p:nvPr/>
        </p:nvSpPr>
        <p:spPr>
          <a:xfrm>
            <a:off x="3314089" y="3901810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4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3729;p37">
            <a:extLst>
              <a:ext uri="{FF2B5EF4-FFF2-40B4-BE49-F238E27FC236}">
                <a16:creationId xmlns:a16="http://schemas.microsoft.com/office/drawing/2014/main" id="{C3D1DA44-6832-473E-BFAB-A7078E107E01}"/>
              </a:ext>
            </a:extLst>
          </p:cNvPr>
          <p:cNvSpPr/>
          <p:nvPr/>
        </p:nvSpPr>
        <p:spPr>
          <a:xfrm>
            <a:off x="3240686" y="4191323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3731;p37">
            <a:extLst>
              <a:ext uri="{FF2B5EF4-FFF2-40B4-BE49-F238E27FC236}">
                <a16:creationId xmlns:a16="http://schemas.microsoft.com/office/drawing/2014/main" id="{E097E262-4776-4D91-938A-3C80BA45B88B}"/>
              </a:ext>
            </a:extLst>
          </p:cNvPr>
          <p:cNvSpPr/>
          <p:nvPr/>
        </p:nvSpPr>
        <p:spPr>
          <a:xfrm>
            <a:off x="3556455" y="4641109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BA33A28C-8D3E-444D-A779-1F0369F1733D}"/>
              </a:ext>
            </a:extLst>
          </p:cNvPr>
          <p:cNvCxnSpPr/>
          <p:nvPr/>
        </p:nvCxnSpPr>
        <p:spPr>
          <a:xfrm>
            <a:off x="3602362" y="4491348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Google Shape;3739;p37">
            <a:extLst>
              <a:ext uri="{FF2B5EF4-FFF2-40B4-BE49-F238E27FC236}">
                <a16:creationId xmlns:a16="http://schemas.microsoft.com/office/drawing/2014/main" id="{FE2BE9B8-63BD-447E-A35E-3AD2646140EA}"/>
              </a:ext>
            </a:extLst>
          </p:cNvPr>
          <p:cNvSpPr txBox="1"/>
          <p:nvPr/>
        </p:nvSpPr>
        <p:spPr>
          <a:xfrm>
            <a:off x="2839043" y="4676826"/>
            <a:ext cx="1582589" cy="97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Instrucciones desde el Front-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recibidas por el robot para su completo control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" name="Google Shape;13346;p63">
            <a:extLst>
              <a:ext uri="{FF2B5EF4-FFF2-40B4-BE49-F238E27FC236}">
                <a16:creationId xmlns:a16="http://schemas.microsoft.com/office/drawing/2014/main" id="{3C1E86D8-BCAA-4E4D-880E-095AB567DFDF}"/>
              </a:ext>
            </a:extLst>
          </p:cNvPr>
          <p:cNvGrpSpPr/>
          <p:nvPr/>
        </p:nvGrpSpPr>
        <p:grpSpPr>
          <a:xfrm>
            <a:off x="3461332" y="4028173"/>
            <a:ext cx="261672" cy="263656"/>
            <a:chOff x="6069423" y="2891892"/>
            <a:chExt cx="362320" cy="364230"/>
          </a:xfrm>
          <a:solidFill>
            <a:srgbClr val="FF481D"/>
          </a:solidFill>
        </p:grpSpPr>
        <p:sp>
          <p:nvSpPr>
            <p:cNvPr id="79" name="Google Shape;13347;p63">
              <a:extLst>
                <a:ext uri="{FF2B5EF4-FFF2-40B4-BE49-F238E27FC236}">
                  <a16:creationId xmlns:a16="http://schemas.microsoft.com/office/drawing/2014/main" id="{C9EA642B-C5E6-44BE-B29A-BFC27C906841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48;p63">
              <a:extLst>
                <a:ext uri="{FF2B5EF4-FFF2-40B4-BE49-F238E27FC236}">
                  <a16:creationId xmlns:a16="http://schemas.microsoft.com/office/drawing/2014/main" id="{1629129C-7CC6-4E20-9385-2128854718A5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49;p63">
              <a:extLst>
                <a:ext uri="{FF2B5EF4-FFF2-40B4-BE49-F238E27FC236}">
                  <a16:creationId xmlns:a16="http://schemas.microsoft.com/office/drawing/2014/main" id="{316F1FE9-6B14-4459-BE03-2EED052CF9E7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50;p63">
              <a:extLst>
                <a:ext uri="{FF2B5EF4-FFF2-40B4-BE49-F238E27FC236}">
                  <a16:creationId xmlns:a16="http://schemas.microsoft.com/office/drawing/2014/main" id="{077EA5D0-1301-4C15-A858-46CBACFA08AB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51;p63">
              <a:extLst>
                <a:ext uri="{FF2B5EF4-FFF2-40B4-BE49-F238E27FC236}">
                  <a16:creationId xmlns:a16="http://schemas.microsoft.com/office/drawing/2014/main" id="{A8C9F818-5854-47AF-96B7-4EFE8E476745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52;p63">
              <a:extLst>
                <a:ext uri="{FF2B5EF4-FFF2-40B4-BE49-F238E27FC236}">
                  <a16:creationId xmlns:a16="http://schemas.microsoft.com/office/drawing/2014/main" id="{A972A208-020B-4E7B-9CB2-596DB7EF46DF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3722;p37">
            <a:extLst>
              <a:ext uri="{FF2B5EF4-FFF2-40B4-BE49-F238E27FC236}">
                <a16:creationId xmlns:a16="http://schemas.microsoft.com/office/drawing/2014/main" id="{55872218-DBAD-453C-AFBC-33CDFE55C743}"/>
              </a:ext>
            </a:extLst>
          </p:cNvPr>
          <p:cNvSpPr/>
          <p:nvPr/>
        </p:nvSpPr>
        <p:spPr>
          <a:xfrm>
            <a:off x="1180336" y="1717067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3729;p37">
            <a:extLst>
              <a:ext uri="{FF2B5EF4-FFF2-40B4-BE49-F238E27FC236}">
                <a16:creationId xmlns:a16="http://schemas.microsoft.com/office/drawing/2014/main" id="{4D35A988-FB82-4175-8017-8EFEFC287220}"/>
              </a:ext>
            </a:extLst>
          </p:cNvPr>
          <p:cNvSpPr/>
          <p:nvPr/>
        </p:nvSpPr>
        <p:spPr>
          <a:xfrm>
            <a:off x="1106933" y="2006580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3731;p37">
            <a:extLst>
              <a:ext uri="{FF2B5EF4-FFF2-40B4-BE49-F238E27FC236}">
                <a16:creationId xmlns:a16="http://schemas.microsoft.com/office/drawing/2014/main" id="{E30078D2-F12A-4F30-A589-1BE0DC9AED67}"/>
              </a:ext>
            </a:extLst>
          </p:cNvPr>
          <p:cNvSpPr/>
          <p:nvPr/>
        </p:nvSpPr>
        <p:spPr>
          <a:xfrm>
            <a:off x="1422702" y="2456366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57E6D585-359E-4A0E-96AE-E96773466BAB}"/>
              </a:ext>
            </a:extLst>
          </p:cNvPr>
          <p:cNvCxnSpPr>
            <a:cxnSpLocks/>
          </p:cNvCxnSpPr>
          <p:nvPr/>
        </p:nvCxnSpPr>
        <p:spPr>
          <a:xfrm>
            <a:off x="1468609" y="2306605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Google Shape;3739;p37">
            <a:extLst>
              <a:ext uri="{FF2B5EF4-FFF2-40B4-BE49-F238E27FC236}">
                <a16:creationId xmlns:a16="http://schemas.microsoft.com/office/drawing/2014/main" id="{F2D7F482-5E52-4AF9-8997-E2D1C1B7CD7F}"/>
              </a:ext>
            </a:extLst>
          </p:cNvPr>
          <p:cNvSpPr txBox="1"/>
          <p:nvPr/>
        </p:nvSpPr>
        <p:spPr>
          <a:xfrm>
            <a:off x="659023" y="2526690"/>
            <a:ext cx="1679224" cy="8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Encargada de procesar y almacenar información enviada y recibida al robot.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3722;p37">
            <a:extLst>
              <a:ext uri="{FF2B5EF4-FFF2-40B4-BE49-F238E27FC236}">
                <a16:creationId xmlns:a16="http://schemas.microsoft.com/office/drawing/2014/main" id="{BBB2E43E-5DC6-4C18-AD7D-A1433E2E1554}"/>
              </a:ext>
            </a:extLst>
          </p:cNvPr>
          <p:cNvSpPr/>
          <p:nvPr/>
        </p:nvSpPr>
        <p:spPr>
          <a:xfrm>
            <a:off x="8250026" y="4319322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3729;p37">
            <a:extLst>
              <a:ext uri="{FF2B5EF4-FFF2-40B4-BE49-F238E27FC236}">
                <a16:creationId xmlns:a16="http://schemas.microsoft.com/office/drawing/2014/main" id="{C3796FB3-BD80-4CA0-8A42-D952E8FA3EF2}"/>
              </a:ext>
            </a:extLst>
          </p:cNvPr>
          <p:cNvSpPr/>
          <p:nvPr/>
        </p:nvSpPr>
        <p:spPr>
          <a:xfrm>
            <a:off x="8176623" y="4608835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3731;p37">
            <a:extLst>
              <a:ext uri="{FF2B5EF4-FFF2-40B4-BE49-F238E27FC236}">
                <a16:creationId xmlns:a16="http://schemas.microsoft.com/office/drawing/2014/main" id="{80B08B4B-818A-44AF-B646-DDBF07192109}"/>
              </a:ext>
            </a:extLst>
          </p:cNvPr>
          <p:cNvSpPr/>
          <p:nvPr/>
        </p:nvSpPr>
        <p:spPr>
          <a:xfrm>
            <a:off x="8492392" y="5058621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6BF873C2-C1A7-4735-966D-F2154707890E}"/>
              </a:ext>
            </a:extLst>
          </p:cNvPr>
          <p:cNvCxnSpPr/>
          <p:nvPr/>
        </p:nvCxnSpPr>
        <p:spPr>
          <a:xfrm>
            <a:off x="8538299" y="4908860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Google Shape;3739;p37">
            <a:extLst>
              <a:ext uri="{FF2B5EF4-FFF2-40B4-BE49-F238E27FC236}">
                <a16:creationId xmlns:a16="http://schemas.microsoft.com/office/drawing/2014/main" id="{E7598020-AE56-4972-A75B-85A69F00E3A8}"/>
              </a:ext>
            </a:extLst>
          </p:cNvPr>
          <p:cNvSpPr txBox="1"/>
          <p:nvPr/>
        </p:nvSpPr>
        <p:spPr>
          <a:xfrm>
            <a:off x="7897787" y="5072326"/>
            <a:ext cx="1360247" cy="101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Representación de la dirección y características del procesamiento de datos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" name="Google Shape;11808;p60">
            <a:extLst>
              <a:ext uri="{FF2B5EF4-FFF2-40B4-BE49-F238E27FC236}">
                <a16:creationId xmlns:a16="http://schemas.microsoft.com/office/drawing/2014/main" id="{0B05F79A-F672-43B1-8983-763C8703ECD2}"/>
              </a:ext>
            </a:extLst>
          </p:cNvPr>
          <p:cNvGrpSpPr/>
          <p:nvPr/>
        </p:nvGrpSpPr>
        <p:grpSpPr>
          <a:xfrm>
            <a:off x="8434041" y="4440558"/>
            <a:ext cx="225731" cy="229176"/>
            <a:chOff x="2633105" y="2431859"/>
            <a:chExt cx="363243" cy="328585"/>
          </a:xfrm>
          <a:solidFill>
            <a:schemeClr val="accent1">
              <a:lumMod val="50000"/>
            </a:schemeClr>
          </a:solidFill>
        </p:grpSpPr>
        <p:sp>
          <p:nvSpPr>
            <p:cNvPr id="123" name="Google Shape;11809;p60">
              <a:extLst>
                <a:ext uri="{FF2B5EF4-FFF2-40B4-BE49-F238E27FC236}">
                  <a16:creationId xmlns:a16="http://schemas.microsoft.com/office/drawing/2014/main" id="{15987FFD-CADD-43F8-A20D-A0AB097CCF4C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810;p60">
              <a:extLst>
                <a:ext uri="{FF2B5EF4-FFF2-40B4-BE49-F238E27FC236}">
                  <a16:creationId xmlns:a16="http://schemas.microsoft.com/office/drawing/2014/main" id="{6C410EA3-C414-427D-AA48-5AA9FEFD9BA3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811;p60">
              <a:extLst>
                <a:ext uri="{FF2B5EF4-FFF2-40B4-BE49-F238E27FC236}">
                  <a16:creationId xmlns:a16="http://schemas.microsoft.com/office/drawing/2014/main" id="{7B19740A-749C-491D-903A-EC852ACF0469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812;p60">
              <a:extLst>
                <a:ext uri="{FF2B5EF4-FFF2-40B4-BE49-F238E27FC236}">
                  <a16:creationId xmlns:a16="http://schemas.microsoft.com/office/drawing/2014/main" id="{9F53DD0A-5D23-4914-83B4-1D3AB884C0D3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813;p60">
              <a:extLst>
                <a:ext uri="{FF2B5EF4-FFF2-40B4-BE49-F238E27FC236}">
                  <a16:creationId xmlns:a16="http://schemas.microsoft.com/office/drawing/2014/main" id="{0AA19C61-8098-41DD-8B16-E3D9E408891F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814;p60">
              <a:extLst>
                <a:ext uri="{FF2B5EF4-FFF2-40B4-BE49-F238E27FC236}">
                  <a16:creationId xmlns:a16="http://schemas.microsoft.com/office/drawing/2014/main" id="{DF762B0B-81B0-45B0-9BFC-34B62E1C23EA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815;p60">
              <a:extLst>
                <a:ext uri="{FF2B5EF4-FFF2-40B4-BE49-F238E27FC236}">
                  <a16:creationId xmlns:a16="http://schemas.microsoft.com/office/drawing/2014/main" id="{F45CD434-B422-4E17-BFA8-B752193B0EF0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816;p60">
              <a:extLst>
                <a:ext uri="{FF2B5EF4-FFF2-40B4-BE49-F238E27FC236}">
                  <a16:creationId xmlns:a16="http://schemas.microsoft.com/office/drawing/2014/main" id="{D8F75CA6-4C3E-46AF-8568-80B481ABF02E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3756;p37">
            <a:extLst>
              <a:ext uri="{FF2B5EF4-FFF2-40B4-BE49-F238E27FC236}">
                <a16:creationId xmlns:a16="http://schemas.microsoft.com/office/drawing/2014/main" id="{D7787455-73DC-4EB5-AAE0-BE9F9542B7A5}"/>
              </a:ext>
            </a:extLst>
          </p:cNvPr>
          <p:cNvSpPr/>
          <p:nvPr/>
        </p:nvSpPr>
        <p:spPr>
          <a:xfrm>
            <a:off x="1352879" y="1842236"/>
            <a:ext cx="223606" cy="23621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3502;p37">
            <a:extLst>
              <a:ext uri="{FF2B5EF4-FFF2-40B4-BE49-F238E27FC236}">
                <a16:creationId xmlns:a16="http://schemas.microsoft.com/office/drawing/2014/main" id="{095FC79F-BF3E-487B-A2D2-E876FA552057}"/>
              </a:ext>
            </a:extLst>
          </p:cNvPr>
          <p:cNvSpPr/>
          <p:nvPr/>
        </p:nvSpPr>
        <p:spPr>
          <a:xfrm rot="16200000">
            <a:off x="2333723" y="-82864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37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81">
            <a:extLst>
              <a:ext uri="{FF2B5EF4-FFF2-40B4-BE49-F238E27FC236}">
                <a16:creationId xmlns:a16="http://schemas.microsoft.com/office/drawing/2014/main" id="{87A2069D-048C-4B7B-AC12-25A58B40C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487" y="625717"/>
            <a:ext cx="1207725" cy="2898539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84878955-E4E6-41D6-8D7E-C14B9E67C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7654" y="4135455"/>
            <a:ext cx="4175071" cy="1781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Imagen 78" descr="Wireless Stick Lite (Panda Board) – Heltec Automation">
            <a:extLst>
              <a:ext uri="{FF2B5EF4-FFF2-40B4-BE49-F238E27FC236}">
                <a16:creationId xmlns:a16="http://schemas.microsoft.com/office/drawing/2014/main" id="{3E3625D7-8F6D-43EB-AE26-8540F8E350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1771" r="11806" b="32465"/>
          <a:stretch/>
        </p:blipFill>
        <p:spPr bwMode="auto">
          <a:xfrm>
            <a:off x="1925841" y="3692223"/>
            <a:ext cx="764598" cy="389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35DF9198-0F32-43A0-A9E7-B25030E37D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605" y="1025939"/>
            <a:ext cx="3848722" cy="2499464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2939202" y="262492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Capa Fog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609876" y="137156"/>
            <a:ext cx="2172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2081;p32">
            <a:extLst>
              <a:ext uri="{FF2B5EF4-FFF2-40B4-BE49-F238E27FC236}">
                <a16:creationId xmlns:a16="http://schemas.microsoft.com/office/drawing/2014/main" id="{975B69C1-8173-4AF7-B78E-38104A5F24D2}"/>
              </a:ext>
            </a:extLst>
          </p:cNvPr>
          <p:cNvCxnSpPr>
            <a:cxnSpLocks/>
          </p:cNvCxnSpPr>
          <p:nvPr/>
        </p:nvCxnSpPr>
        <p:spPr>
          <a:xfrm>
            <a:off x="6640497" y="721931"/>
            <a:ext cx="0" cy="2814138"/>
          </a:xfrm>
          <a:prstGeom prst="straightConnector1">
            <a:avLst/>
          </a:prstGeom>
          <a:noFill/>
          <a:ln w="38100" cap="flat" cmpd="sng">
            <a:solidFill>
              <a:srgbClr val="4597A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081;p32">
            <a:extLst>
              <a:ext uri="{FF2B5EF4-FFF2-40B4-BE49-F238E27FC236}">
                <a16:creationId xmlns:a16="http://schemas.microsoft.com/office/drawing/2014/main" id="{E1EFEBC8-BE0D-4C4B-AB4F-7E352AA73632}"/>
              </a:ext>
            </a:extLst>
          </p:cNvPr>
          <p:cNvCxnSpPr>
            <a:cxnSpLocks/>
          </p:cNvCxnSpPr>
          <p:nvPr/>
        </p:nvCxnSpPr>
        <p:spPr>
          <a:xfrm flipH="1" flipV="1">
            <a:off x="203938" y="3525403"/>
            <a:ext cx="11834182" cy="45333"/>
          </a:xfrm>
          <a:prstGeom prst="straightConnector1">
            <a:avLst/>
          </a:prstGeom>
          <a:noFill/>
          <a:ln w="38100" cap="flat" cmpd="sng">
            <a:solidFill>
              <a:srgbClr val="4597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5975;p51">
            <a:extLst>
              <a:ext uri="{FF2B5EF4-FFF2-40B4-BE49-F238E27FC236}">
                <a16:creationId xmlns:a16="http://schemas.microsoft.com/office/drawing/2014/main" id="{03A23DF8-E20F-46B1-9A53-21300583E34B}"/>
              </a:ext>
            </a:extLst>
          </p:cNvPr>
          <p:cNvSpPr/>
          <p:nvPr/>
        </p:nvSpPr>
        <p:spPr>
          <a:xfrm>
            <a:off x="864934" y="1226115"/>
            <a:ext cx="1477135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5977;p51">
            <a:extLst>
              <a:ext uri="{FF2B5EF4-FFF2-40B4-BE49-F238E27FC236}">
                <a16:creationId xmlns:a16="http://schemas.microsoft.com/office/drawing/2014/main" id="{AD98F9EA-0A3E-4C80-AA65-E7ED9D5ACC7E}"/>
              </a:ext>
            </a:extLst>
          </p:cNvPr>
          <p:cNvSpPr txBox="1"/>
          <p:nvPr/>
        </p:nvSpPr>
        <p:spPr>
          <a:xfrm>
            <a:off x="1070336" y="1226132"/>
            <a:ext cx="1141028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Estructura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" name="Google Shape;5977;p51">
            <a:extLst>
              <a:ext uri="{FF2B5EF4-FFF2-40B4-BE49-F238E27FC236}">
                <a16:creationId xmlns:a16="http://schemas.microsoft.com/office/drawing/2014/main" id="{9ED2882D-9D86-46B0-9118-750D814457B1}"/>
              </a:ext>
            </a:extLst>
          </p:cNvPr>
          <p:cNvSpPr txBox="1"/>
          <p:nvPr/>
        </p:nvSpPr>
        <p:spPr>
          <a:xfrm>
            <a:off x="2833582" y="3660613"/>
            <a:ext cx="1903054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Módulo de Comunicación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" name="Google Shape;5975;p51">
            <a:extLst>
              <a:ext uri="{FF2B5EF4-FFF2-40B4-BE49-F238E27FC236}">
                <a16:creationId xmlns:a16="http://schemas.microsoft.com/office/drawing/2014/main" id="{7357BF05-3CD1-4AE6-B618-24A136EB5030}"/>
              </a:ext>
            </a:extLst>
          </p:cNvPr>
          <p:cNvSpPr/>
          <p:nvPr/>
        </p:nvSpPr>
        <p:spPr>
          <a:xfrm>
            <a:off x="2782678" y="3653614"/>
            <a:ext cx="1903055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" name="Google Shape;5977;p51">
            <a:extLst>
              <a:ext uri="{FF2B5EF4-FFF2-40B4-BE49-F238E27FC236}">
                <a16:creationId xmlns:a16="http://schemas.microsoft.com/office/drawing/2014/main" id="{CE457F63-C4B2-430D-B531-5C3F7A4661F5}"/>
              </a:ext>
            </a:extLst>
          </p:cNvPr>
          <p:cNvSpPr txBox="1"/>
          <p:nvPr/>
        </p:nvSpPr>
        <p:spPr>
          <a:xfrm>
            <a:off x="8269534" y="3632852"/>
            <a:ext cx="1854198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Servicio Tele-operación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" name="Google Shape;5975;p51">
            <a:extLst>
              <a:ext uri="{FF2B5EF4-FFF2-40B4-BE49-F238E27FC236}">
                <a16:creationId xmlns:a16="http://schemas.microsoft.com/office/drawing/2014/main" id="{C8657FE5-CAC0-4BC5-8E51-DD4DFADEF6B9}"/>
              </a:ext>
            </a:extLst>
          </p:cNvPr>
          <p:cNvSpPr/>
          <p:nvPr/>
        </p:nvSpPr>
        <p:spPr>
          <a:xfrm>
            <a:off x="8197595" y="3635145"/>
            <a:ext cx="1854198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9" name="Google Shape;5977;p51">
            <a:extLst>
              <a:ext uri="{FF2B5EF4-FFF2-40B4-BE49-F238E27FC236}">
                <a16:creationId xmlns:a16="http://schemas.microsoft.com/office/drawing/2014/main" id="{A36B1305-EE1D-490E-B905-2EA68F5C7FA1}"/>
              </a:ext>
            </a:extLst>
          </p:cNvPr>
          <p:cNvSpPr txBox="1"/>
          <p:nvPr/>
        </p:nvSpPr>
        <p:spPr>
          <a:xfrm>
            <a:off x="7600459" y="874208"/>
            <a:ext cx="1721020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Servicio de Mensajería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" name="Google Shape;5975;p51">
            <a:extLst>
              <a:ext uri="{FF2B5EF4-FFF2-40B4-BE49-F238E27FC236}">
                <a16:creationId xmlns:a16="http://schemas.microsoft.com/office/drawing/2014/main" id="{01E9B7DA-C4E0-49FC-BC1E-9F1C12F78200}"/>
              </a:ext>
            </a:extLst>
          </p:cNvPr>
          <p:cNvSpPr/>
          <p:nvPr/>
        </p:nvSpPr>
        <p:spPr>
          <a:xfrm>
            <a:off x="7580066" y="860667"/>
            <a:ext cx="1633168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32" name="Google Shape;11796;p60">
            <a:extLst>
              <a:ext uri="{FF2B5EF4-FFF2-40B4-BE49-F238E27FC236}">
                <a16:creationId xmlns:a16="http://schemas.microsoft.com/office/drawing/2014/main" id="{89889C55-5D31-47D1-8E53-495F719B0324}"/>
              </a:ext>
            </a:extLst>
          </p:cNvPr>
          <p:cNvGrpSpPr/>
          <p:nvPr/>
        </p:nvGrpSpPr>
        <p:grpSpPr>
          <a:xfrm>
            <a:off x="214157" y="1127258"/>
            <a:ext cx="568692" cy="460863"/>
            <a:chOff x="3075928" y="2445798"/>
            <a:chExt cx="363243" cy="300675"/>
          </a:xfrm>
          <a:solidFill>
            <a:srgbClr val="00B0F0"/>
          </a:solidFill>
        </p:grpSpPr>
        <p:sp>
          <p:nvSpPr>
            <p:cNvPr id="33" name="Google Shape;11797;p60">
              <a:extLst>
                <a:ext uri="{FF2B5EF4-FFF2-40B4-BE49-F238E27FC236}">
                  <a16:creationId xmlns:a16="http://schemas.microsoft.com/office/drawing/2014/main" id="{86323A8B-6AE6-4D4E-B1DB-92AE89E41471}"/>
                </a:ext>
              </a:extLst>
            </p:cNvPr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98;p60">
              <a:extLst>
                <a:ext uri="{FF2B5EF4-FFF2-40B4-BE49-F238E27FC236}">
                  <a16:creationId xmlns:a16="http://schemas.microsoft.com/office/drawing/2014/main" id="{F2D4121A-02F8-4326-BCC6-A5A5AB288FA2}"/>
                </a:ext>
              </a:extLst>
            </p:cNvPr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99;p60">
              <a:extLst>
                <a:ext uri="{FF2B5EF4-FFF2-40B4-BE49-F238E27FC236}">
                  <a16:creationId xmlns:a16="http://schemas.microsoft.com/office/drawing/2014/main" id="{49C3486D-BAC3-4FE5-BDAC-C802C6AC5AC4}"/>
                </a:ext>
              </a:extLst>
            </p:cNvPr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00;p60">
              <a:extLst>
                <a:ext uri="{FF2B5EF4-FFF2-40B4-BE49-F238E27FC236}">
                  <a16:creationId xmlns:a16="http://schemas.microsoft.com/office/drawing/2014/main" id="{473B1D18-5497-4893-8F4F-5E2D8C51B1FA}"/>
                </a:ext>
              </a:extLst>
            </p:cNvPr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01;p60">
              <a:extLst>
                <a:ext uri="{FF2B5EF4-FFF2-40B4-BE49-F238E27FC236}">
                  <a16:creationId xmlns:a16="http://schemas.microsoft.com/office/drawing/2014/main" id="{D3D49B06-70C0-46D3-AD7A-3F81E48B1417}"/>
                </a:ext>
              </a:extLst>
            </p:cNvPr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02;p60">
              <a:extLst>
                <a:ext uri="{FF2B5EF4-FFF2-40B4-BE49-F238E27FC236}">
                  <a16:creationId xmlns:a16="http://schemas.microsoft.com/office/drawing/2014/main" id="{D37CDDC3-A433-4B03-9243-8ABD5DC41197}"/>
                </a:ext>
              </a:extLst>
            </p:cNvPr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03;p60">
              <a:extLst>
                <a:ext uri="{FF2B5EF4-FFF2-40B4-BE49-F238E27FC236}">
                  <a16:creationId xmlns:a16="http://schemas.microsoft.com/office/drawing/2014/main" id="{418B9E32-3791-4F14-94B6-BF7ABDD7AC7E}"/>
                </a:ext>
              </a:extLst>
            </p:cNvPr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04;p60">
              <a:extLst>
                <a:ext uri="{FF2B5EF4-FFF2-40B4-BE49-F238E27FC236}">
                  <a16:creationId xmlns:a16="http://schemas.microsoft.com/office/drawing/2014/main" id="{10271A7A-AAF4-4DF3-85A2-2986FF5EB0B2}"/>
                </a:ext>
              </a:extLst>
            </p:cNvPr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5;p60">
              <a:extLst>
                <a:ext uri="{FF2B5EF4-FFF2-40B4-BE49-F238E27FC236}">
                  <a16:creationId xmlns:a16="http://schemas.microsoft.com/office/drawing/2014/main" id="{AD2B5E36-39CE-42FD-BD65-E7C099D9D243}"/>
                </a:ext>
              </a:extLst>
            </p:cNvPr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06;p60">
              <a:extLst>
                <a:ext uri="{FF2B5EF4-FFF2-40B4-BE49-F238E27FC236}">
                  <a16:creationId xmlns:a16="http://schemas.microsoft.com/office/drawing/2014/main" id="{751A9E46-888C-487B-A15F-2C396182DBFB}"/>
                </a:ext>
              </a:extLst>
            </p:cNvPr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07;p60">
              <a:extLst>
                <a:ext uri="{FF2B5EF4-FFF2-40B4-BE49-F238E27FC236}">
                  <a16:creationId xmlns:a16="http://schemas.microsoft.com/office/drawing/2014/main" id="{23E6DD3A-F300-4B4F-82CD-9BDED411877F}"/>
                </a:ext>
              </a:extLst>
            </p:cNvPr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1680;p60">
            <a:extLst>
              <a:ext uri="{FF2B5EF4-FFF2-40B4-BE49-F238E27FC236}">
                <a16:creationId xmlns:a16="http://schemas.microsoft.com/office/drawing/2014/main" id="{C21E03E7-2589-4CC4-BBFE-19E5ADC0729D}"/>
              </a:ext>
            </a:extLst>
          </p:cNvPr>
          <p:cNvGrpSpPr/>
          <p:nvPr/>
        </p:nvGrpSpPr>
        <p:grpSpPr>
          <a:xfrm>
            <a:off x="7040216" y="827145"/>
            <a:ext cx="477913" cy="445668"/>
            <a:chOff x="3527780" y="2885263"/>
            <a:chExt cx="347435" cy="345534"/>
          </a:xfrm>
          <a:solidFill>
            <a:srgbClr val="00B0F0"/>
          </a:solidFill>
        </p:grpSpPr>
        <p:sp>
          <p:nvSpPr>
            <p:cNvPr id="45" name="Google Shape;11681;p60">
              <a:extLst>
                <a:ext uri="{FF2B5EF4-FFF2-40B4-BE49-F238E27FC236}">
                  <a16:creationId xmlns:a16="http://schemas.microsoft.com/office/drawing/2014/main" id="{2A6908EC-B8F1-4B7A-9D94-9939649209EC}"/>
                </a:ext>
              </a:extLst>
            </p:cNvPr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682;p60">
              <a:extLst>
                <a:ext uri="{FF2B5EF4-FFF2-40B4-BE49-F238E27FC236}">
                  <a16:creationId xmlns:a16="http://schemas.microsoft.com/office/drawing/2014/main" id="{9748F31A-73E5-448E-B54A-27E62D61DA2D}"/>
                </a:ext>
              </a:extLst>
            </p:cNvPr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83;p60">
              <a:extLst>
                <a:ext uri="{FF2B5EF4-FFF2-40B4-BE49-F238E27FC236}">
                  <a16:creationId xmlns:a16="http://schemas.microsoft.com/office/drawing/2014/main" id="{09FDEE93-E381-4BAC-97CE-CDFC553F0E37}"/>
                </a:ext>
              </a:extLst>
            </p:cNvPr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84;p60">
              <a:extLst>
                <a:ext uri="{FF2B5EF4-FFF2-40B4-BE49-F238E27FC236}">
                  <a16:creationId xmlns:a16="http://schemas.microsoft.com/office/drawing/2014/main" id="{55F6FF64-0B10-492D-B403-AB022B1FD4B0}"/>
                </a:ext>
              </a:extLst>
            </p:cNvPr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85;p60">
              <a:extLst>
                <a:ext uri="{FF2B5EF4-FFF2-40B4-BE49-F238E27FC236}">
                  <a16:creationId xmlns:a16="http://schemas.microsoft.com/office/drawing/2014/main" id="{5D5AD153-3D09-4BBF-8D87-830370EFFA96}"/>
                </a:ext>
              </a:extLst>
            </p:cNvPr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86;p60">
              <a:extLst>
                <a:ext uri="{FF2B5EF4-FFF2-40B4-BE49-F238E27FC236}">
                  <a16:creationId xmlns:a16="http://schemas.microsoft.com/office/drawing/2014/main" id="{76565A8E-53C3-4CDE-97B3-53A038145BB5}"/>
                </a:ext>
              </a:extLst>
            </p:cNvPr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87;p60">
              <a:extLst>
                <a:ext uri="{FF2B5EF4-FFF2-40B4-BE49-F238E27FC236}">
                  <a16:creationId xmlns:a16="http://schemas.microsoft.com/office/drawing/2014/main" id="{58516E23-2AB9-46BE-A385-7814D8D35A72}"/>
                </a:ext>
              </a:extLst>
            </p:cNvPr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88;p60">
              <a:extLst>
                <a:ext uri="{FF2B5EF4-FFF2-40B4-BE49-F238E27FC236}">
                  <a16:creationId xmlns:a16="http://schemas.microsoft.com/office/drawing/2014/main" id="{66391374-2B47-4252-9056-CEF85B3676D8}"/>
                </a:ext>
              </a:extLst>
            </p:cNvPr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89;p60">
              <a:extLst>
                <a:ext uri="{FF2B5EF4-FFF2-40B4-BE49-F238E27FC236}">
                  <a16:creationId xmlns:a16="http://schemas.microsoft.com/office/drawing/2014/main" id="{067AEF4D-7606-41B8-A11C-191E7EDA1672}"/>
                </a:ext>
              </a:extLst>
            </p:cNvPr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90;p60">
              <a:extLst>
                <a:ext uri="{FF2B5EF4-FFF2-40B4-BE49-F238E27FC236}">
                  <a16:creationId xmlns:a16="http://schemas.microsoft.com/office/drawing/2014/main" id="{9A2A75F9-BF26-4180-BFE4-822850C9EC90}"/>
                </a:ext>
              </a:extLst>
            </p:cNvPr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91;p60">
              <a:extLst>
                <a:ext uri="{FF2B5EF4-FFF2-40B4-BE49-F238E27FC236}">
                  <a16:creationId xmlns:a16="http://schemas.microsoft.com/office/drawing/2014/main" id="{96A14CE8-6C33-413C-B0F6-3921BAFC79C6}"/>
                </a:ext>
              </a:extLst>
            </p:cNvPr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2;p60">
              <a:extLst>
                <a:ext uri="{FF2B5EF4-FFF2-40B4-BE49-F238E27FC236}">
                  <a16:creationId xmlns:a16="http://schemas.microsoft.com/office/drawing/2014/main" id="{34384458-6472-428D-94F4-44CFB2E9DA68}"/>
                </a:ext>
              </a:extLst>
            </p:cNvPr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693;p60">
              <a:extLst>
                <a:ext uri="{FF2B5EF4-FFF2-40B4-BE49-F238E27FC236}">
                  <a16:creationId xmlns:a16="http://schemas.microsoft.com/office/drawing/2014/main" id="{42102599-7C0E-41D1-AFDF-DD93E0F52409}"/>
                </a:ext>
              </a:extLst>
            </p:cNvPr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694;p60">
              <a:extLst>
                <a:ext uri="{FF2B5EF4-FFF2-40B4-BE49-F238E27FC236}">
                  <a16:creationId xmlns:a16="http://schemas.microsoft.com/office/drawing/2014/main" id="{8F387657-195F-45B4-AE05-7C9D45CBCB69}"/>
                </a:ext>
              </a:extLst>
            </p:cNvPr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95;p60">
              <a:extLst>
                <a:ext uri="{FF2B5EF4-FFF2-40B4-BE49-F238E27FC236}">
                  <a16:creationId xmlns:a16="http://schemas.microsoft.com/office/drawing/2014/main" id="{EC12008D-AAE5-4E5A-A4D1-391A7E918068}"/>
                </a:ext>
              </a:extLst>
            </p:cNvPr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96;p60">
              <a:extLst>
                <a:ext uri="{FF2B5EF4-FFF2-40B4-BE49-F238E27FC236}">
                  <a16:creationId xmlns:a16="http://schemas.microsoft.com/office/drawing/2014/main" id="{DB23C8E9-B59F-4340-BBAD-5758F5446584}"/>
                </a:ext>
              </a:extLst>
            </p:cNvPr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97;p60">
              <a:extLst>
                <a:ext uri="{FF2B5EF4-FFF2-40B4-BE49-F238E27FC236}">
                  <a16:creationId xmlns:a16="http://schemas.microsoft.com/office/drawing/2014/main" id="{903C38A8-18DD-4F43-BEF4-1FB83CA05327}"/>
                </a:ext>
              </a:extLst>
            </p:cNvPr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98;p60">
              <a:extLst>
                <a:ext uri="{FF2B5EF4-FFF2-40B4-BE49-F238E27FC236}">
                  <a16:creationId xmlns:a16="http://schemas.microsoft.com/office/drawing/2014/main" id="{C824E75F-C6E4-48BA-9DE1-5C5CC82BC190}"/>
                </a:ext>
              </a:extLst>
            </p:cNvPr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99;p60">
              <a:extLst>
                <a:ext uri="{FF2B5EF4-FFF2-40B4-BE49-F238E27FC236}">
                  <a16:creationId xmlns:a16="http://schemas.microsoft.com/office/drawing/2014/main" id="{1AECC66B-DF63-45CE-BCBA-9B3B1092E218}"/>
                </a:ext>
              </a:extLst>
            </p:cNvPr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700;p60">
              <a:extLst>
                <a:ext uri="{FF2B5EF4-FFF2-40B4-BE49-F238E27FC236}">
                  <a16:creationId xmlns:a16="http://schemas.microsoft.com/office/drawing/2014/main" id="{3BC9CBA3-DD2C-4629-8A7F-76CEB960AA4F}"/>
                </a:ext>
              </a:extLst>
            </p:cNvPr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701;p60">
              <a:extLst>
                <a:ext uri="{FF2B5EF4-FFF2-40B4-BE49-F238E27FC236}">
                  <a16:creationId xmlns:a16="http://schemas.microsoft.com/office/drawing/2014/main" id="{70079CF4-13EE-42B5-AF28-0B3CBFE85162}"/>
                </a:ext>
              </a:extLst>
            </p:cNvPr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702;p60">
              <a:extLst>
                <a:ext uri="{FF2B5EF4-FFF2-40B4-BE49-F238E27FC236}">
                  <a16:creationId xmlns:a16="http://schemas.microsoft.com/office/drawing/2014/main" id="{A44DFE23-827C-4494-ADCF-A7565741A508}"/>
                </a:ext>
              </a:extLst>
            </p:cNvPr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703;p60">
              <a:extLst>
                <a:ext uri="{FF2B5EF4-FFF2-40B4-BE49-F238E27FC236}">
                  <a16:creationId xmlns:a16="http://schemas.microsoft.com/office/drawing/2014/main" id="{DE8E7D92-C35F-4414-A43A-98A8AA9DEC82}"/>
                </a:ext>
              </a:extLst>
            </p:cNvPr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0470;p58">
            <a:extLst>
              <a:ext uri="{FF2B5EF4-FFF2-40B4-BE49-F238E27FC236}">
                <a16:creationId xmlns:a16="http://schemas.microsoft.com/office/drawing/2014/main" id="{EDD61412-287D-46BB-BFEA-9FDCD2C0D986}"/>
              </a:ext>
            </a:extLst>
          </p:cNvPr>
          <p:cNvGrpSpPr/>
          <p:nvPr/>
        </p:nvGrpSpPr>
        <p:grpSpPr>
          <a:xfrm>
            <a:off x="7752521" y="3677325"/>
            <a:ext cx="343269" cy="342505"/>
            <a:chOff x="1745217" y="1515471"/>
            <a:chExt cx="343269" cy="342505"/>
          </a:xfrm>
          <a:solidFill>
            <a:srgbClr val="00B0F0"/>
          </a:solidFill>
        </p:grpSpPr>
        <p:sp>
          <p:nvSpPr>
            <p:cNvPr id="75" name="Google Shape;10471;p58">
              <a:extLst>
                <a:ext uri="{FF2B5EF4-FFF2-40B4-BE49-F238E27FC236}">
                  <a16:creationId xmlns:a16="http://schemas.microsoft.com/office/drawing/2014/main" id="{35A7B7E5-EAAF-4C3D-A6F9-2801F0AB93BB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472;p58">
              <a:extLst>
                <a:ext uri="{FF2B5EF4-FFF2-40B4-BE49-F238E27FC236}">
                  <a16:creationId xmlns:a16="http://schemas.microsoft.com/office/drawing/2014/main" id="{0D3F580E-7E21-4233-A8AF-F94635242ED3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473;p58">
              <a:extLst>
                <a:ext uri="{FF2B5EF4-FFF2-40B4-BE49-F238E27FC236}">
                  <a16:creationId xmlns:a16="http://schemas.microsoft.com/office/drawing/2014/main" id="{90EC6D31-F7E0-456C-8E5E-90F40443C73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474;p58">
              <a:extLst>
                <a:ext uri="{FF2B5EF4-FFF2-40B4-BE49-F238E27FC236}">
                  <a16:creationId xmlns:a16="http://schemas.microsoft.com/office/drawing/2014/main" id="{78385DED-D6DE-40A8-A473-B38EF77E31C8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4F4745F3-D620-486F-A6FA-6599459F43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767" y="4255145"/>
            <a:ext cx="4166979" cy="1606023"/>
          </a:xfrm>
          <a:prstGeom prst="rect">
            <a:avLst/>
          </a:prstGeom>
        </p:spPr>
      </p:pic>
      <p:sp>
        <p:nvSpPr>
          <p:cNvPr id="83" name="Google Shape;3722;p37">
            <a:extLst>
              <a:ext uri="{FF2B5EF4-FFF2-40B4-BE49-F238E27FC236}">
                <a16:creationId xmlns:a16="http://schemas.microsoft.com/office/drawing/2014/main" id="{7110F70D-3C5C-4B4F-A455-3AF242CFC9ED}"/>
              </a:ext>
            </a:extLst>
          </p:cNvPr>
          <p:cNvSpPr/>
          <p:nvPr/>
        </p:nvSpPr>
        <p:spPr>
          <a:xfrm>
            <a:off x="763013" y="1679581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3729;p37">
            <a:extLst>
              <a:ext uri="{FF2B5EF4-FFF2-40B4-BE49-F238E27FC236}">
                <a16:creationId xmlns:a16="http://schemas.microsoft.com/office/drawing/2014/main" id="{B85FFF0B-F4E8-41C0-BEB1-BF07634918E5}"/>
              </a:ext>
            </a:extLst>
          </p:cNvPr>
          <p:cNvSpPr/>
          <p:nvPr/>
        </p:nvSpPr>
        <p:spPr>
          <a:xfrm>
            <a:off x="689610" y="1969094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3731;p37">
            <a:extLst>
              <a:ext uri="{FF2B5EF4-FFF2-40B4-BE49-F238E27FC236}">
                <a16:creationId xmlns:a16="http://schemas.microsoft.com/office/drawing/2014/main" id="{E017BFC4-440E-485B-9FBF-CBB776D8E291}"/>
              </a:ext>
            </a:extLst>
          </p:cNvPr>
          <p:cNvSpPr/>
          <p:nvPr/>
        </p:nvSpPr>
        <p:spPr>
          <a:xfrm>
            <a:off x="1005379" y="2418880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3739;p37">
            <a:extLst>
              <a:ext uri="{FF2B5EF4-FFF2-40B4-BE49-F238E27FC236}">
                <a16:creationId xmlns:a16="http://schemas.microsoft.com/office/drawing/2014/main" id="{FA33CE14-7A73-4CCD-BEAD-844FD1727192}"/>
              </a:ext>
            </a:extLst>
          </p:cNvPr>
          <p:cNvSpPr txBox="1"/>
          <p:nvPr/>
        </p:nvSpPr>
        <p:spPr>
          <a:xfrm>
            <a:off x="230949" y="2442755"/>
            <a:ext cx="1789200" cy="8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Permite conectividad entre capa Edge y Cloud con tecnologías de acceso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WiFi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LoRa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3756;p37">
            <a:extLst>
              <a:ext uri="{FF2B5EF4-FFF2-40B4-BE49-F238E27FC236}">
                <a16:creationId xmlns:a16="http://schemas.microsoft.com/office/drawing/2014/main" id="{401D61CA-03C7-4ABB-8B2E-8C1F3CC37D9B}"/>
              </a:ext>
            </a:extLst>
          </p:cNvPr>
          <p:cNvSpPr/>
          <p:nvPr/>
        </p:nvSpPr>
        <p:spPr>
          <a:xfrm>
            <a:off x="938368" y="1803330"/>
            <a:ext cx="223606" cy="23621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F3AFC1B-CD6A-41A6-8AAE-0F532BDC987C}"/>
              </a:ext>
            </a:extLst>
          </p:cNvPr>
          <p:cNvCxnSpPr/>
          <p:nvPr/>
        </p:nvCxnSpPr>
        <p:spPr>
          <a:xfrm>
            <a:off x="1051286" y="2269119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Google Shape;3722;p37">
            <a:extLst>
              <a:ext uri="{FF2B5EF4-FFF2-40B4-BE49-F238E27FC236}">
                <a16:creationId xmlns:a16="http://schemas.microsoft.com/office/drawing/2014/main" id="{76561C6D-D4EE-45CA-A3AF-94B564C69DFB}"/>
              </a:ext>
            </a:extLst>
          </p:cNvPr>
          <p:cNvSpPr/>
          <p:nvPr/>
        </p:nvSpPr>
        <p:spPr>
          <a:xfrm>
            <a:off x="7825924" y="1366217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EE9D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3729;p37">
            <a:extLst>
              <a:ext uri="{FF2B5EF4-FFF2-40B4-BE49-F238E27FC236}">
                <a16:creationId xmlns:a16="http://schemas.microsoft.com/office/drawing/2014/main" id="{8D567ECD-DDBA-4EE3-B88D-EF8030A95155}"/>
              </a:ext>
            </a:extLst>
          </p:cNvPr>
          <p:cNvSpPr/>
          <p:nvPr/>
        </p:nvSpPr>
        <p:spPr>
          <a:xfrm>
            <a:off x="7752521" y="1655730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3731;p37">
            <a:extLst>
              <a:ext uri="{FF2B5EF4-FFF2-40B4-BE49-F238E27FC236}">
                <a16:creationId xmlns:a16="http://schemas.microsoft.com/office/drawing/2014/main" id="{4BBB4B93-1DA2-4F0A-B54F-4E6C75C4AF1F}"/>
              </a:ext>
            </a:extLst>
          </p:cNvPr>
          <p:cNvSpPr/>
          <p:nvPr/>
        </p:nvSpPr>
        <p:spPr>
          <a:xfrm>
            <a:off x="8068290" y="2105516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B70C3791-99DB-432D-B496-7DFC11361336}"/>
              </a:ext>
            </a:extLst>
          </p:cNvPr>
          <p:cNvCxnSpPr/>
          <p:nvPr/>
        </p:nvCxnSpPr>
        <p:spPr>
          <a:xfrm>
            <a:off x="8114197" y="1955755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Google Shape;3739;p37">
            <a:extLst>
              <a:ext uri="{FF2B5EF4-FFF2-40B4-BE49-F238E27FC236}">
                <a16:creationId xmlns:a16="http://schemas.microsoft.com/office/drawing/2014/main" id="{48827F6A-1508-404B-B6E3-6BEDD991B7AD}"/>
              </a:ext>
            </a:extLst>
          </p:cNvPr>
          <p:cNvSpPr txBox="1"/>
          <p:nvPr/>
        </p:nvSpPr>
        <p:spPr>
          <a:xfrm>
            <a:off x="7313556" y="2216522"/>
            <a:ext cx="1789200" cy="8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Representación de la conectividad con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WiFi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comunicación utilizando protocolos MQTT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3722;p37">
            <a:extLst>
              <a:ext uri="{FF2B5EF4-FFF2-40B4-BE49-F238E27FC236}">
                <a16:creationId xmlns:a16="http://schemas.microsoft.com/office/drawing/2014/main" id="{B6CCC884-E62B-48A0-A941-8B7217D694EF}"/>
              </a:ext>
            </a:extLst>
          </p:cNvPr>
          <p:cNvSpPr/>
          <p:nvPr/>
        </p:nvSpPr>
        <p:spPr>
          <a:xfrm>
            <a:off x="504764" y="3961845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4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3729;p37">
            <a:extLst>
              <a:ext uri="{FF2B5EF4-FFF2-40B4-BE49-F238E27FC236}">
                <a16:creationId xmlns:a16="http://schemas.microsoft.com/office/drawing/2014/main" id="{229EA5AC-AB90-4E73-8CB0-541D55A82107}"/>
              </a:ext>
            </a:extLst>
          </p:cNvPr>
          <p:cNvSpPr/>
          <p:nvPr/>
        </p:nvSpPr>
        <p:spPr>
          <a:xfrm>
            <a:off x="431361" y="4251358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3731;p37">
            <a:extLst>
              <a:ext uri="{FF2B5EF4-FFF2-40B4-BE49-F238E27FC236}">
                <a16:creationId xmlns:a16="http://schemas.microsoft.com/office/drawing/2014/main" id="{37256275-AB75-4014-9894-C3A218D0CF82}"/>
              </a:ext>
            </a:extLst>
          </p:cNvPr>
          <p:cNvSpPr/>
          <p:nvPr/>
        </p:nvSpPr>
        <p:spPr>
          <a:xfrm>
            <a:off x="747130" y="4701144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A79C92C3-EF83-47F9-9038-6922091AD847}"/>
              </a:ext>
            </a:extLst>
          </p:cNvPr>
          <p:cNvCxnSpPr/>
          <p:nvPr/>
        </p:nvCxnSpPr>
        <p:spPr>
          <a:xfrm>
            <a:off x="793037" y="4551383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Google Shape;3739;p37">
            <a:extLst>
              <a:ext uri="{FF2B5EF4-FFF2-40B4-BE49-F238E27FC236}">
                <a16:creationId xmlns:a16="http://schemas.microsoft.com/office/drawing/2014/main" id="{7DAC3ACA-B0DD-45EF-99A9-97F1697FE117}"/>
              </a:ext>
            </a:extLst>
          </p:cNvPr>
          <p:cNvSpPr txBox="1"/>
          <p:nvPr/>
        </p:nvSpPr>
        <p:spPr>
          <a:xfrm>
            <a:off x="269216" y="4755194"/>
            <a:ext cx="1143426" cy="101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Arquitectura de intercambio de datos entre el controlador y el módulo de comunicación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3722;p37">
            <a:extLst>
              <a:ext uri="{FF2B5EF4-FFF2-40B4-BE49-F238E27FC236}">
                <a16:creationId xmlns:a16="http://schemas.microsoft.com/office/drawing/2014/main" id="{94729C3B-CD88-468B-92EB-9552184AB182}"/>
              </a:ext>
            </a:extLst>
          </p:cNvPr>
          <p:cNvSpPr/>
          <p:nvPr/>
        </p:nvSpPr>
        <p:spPr>
          <a:xfrm>
            <a:off x="6280327" y="4049763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3729;p37">
            <a:extLst>
              <a:ext uri="{FF2B5EF4-FFF2-40B4-BE49-F238E27FC236}">
                <a16:creationId xmlns:a16="http://schemas.microsoft.com/office/drawing/2014/main" id="{D8D86094-EF37-4950-AAA7-D275340E3DE9}"/>
              </a:ext>
            </a:extLst>
          </p:cNvPr>
          <p:cNvSpPr/>
          <p:nvPr/>
        </p:nvSpPr>
        <p:spPr>
          <a:xfrm>
            <a:off x="6206924" y="4339276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731;p37">
            <a:extLst>
              <a:ext uri="{FF2B5EF4-FFF2-40B4-BE49-F238E27FC236}">
                <a16:creationId xmlns:a16="http://schemas.microsoft.com/office/drawing/2014/main" id="{F19C67ED-695C-4E56-B2D0-909D21D2B9F0}"/>
              </a:ext>
            </a:extLst>
          </p:cNvPr>
          <p:cNvSpPr/>
          <p:nvPr/>
        </p:nvSpPr>
        <p:spPr>
          <a:xfrm>
            <a:off x="6522693" y="4789062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69A15E44-78C5-4272-93C9-EDDFA2B25AB6}"/>
              </a:ext>
            </a:extLst>
          </p:cNvPr>
          <p:cNvCxnSpPr/>
          <p:nvPr/>
        </p:nvCxnSpPr>
        <p:spPr>
          <a:xfrm>
            <a:off x="6568600" y="4639301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Google Shape;3739;p37">
            <a:extLst>
              <a:ext uri="{FF2B5EF4-FFF2-40B4-BE49-F238E27FC236}">
                <a16:creationId xmlns:a16="http://schemas.microsoft.com/office/drawing/2014/main" id="{E6E8EAB4-0AD5-4DAA-AAC6-F6E20A143E15}"/>
              </a:ext>
            </a:extLst>
          </p:cNvPr>
          <p:cNvSpPr txBox="1"/>
          <p:nvPr/>
        </p:nvSpPr>
        <p:spPr>
          <a:xfrm>
            <a:off x="6037327" y="4862457"/>
            <a:ext cx="1167284" cy="8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Arquitectura de intercambio de datos entre las tarjetas ESP32</a:t>
            </a:r>
          </a:p>
        </p:txBody>
      </p:sp>
      <p:grpSp>
        <p:nvGrpSpPr>
          <p:cNvPr id="127" name="Google Shape;11808;p60">
            <a:extLst>
              <a:ext uri="{FF2B5EF4-FFF2-40B4-BE49-F238E27FC236}">
                <a16:creationId xmlns:a16="http://schemas.microsoft.com/office/drawing/2014/main" id="{8F1D0559-8BF4-4D6E-8265-B7D5F10F5AAC}"/>
              </a:ext>
            </a:extLst>
          </p:cNvPr>
          <p:cNvGrpSpPr/>
          <p:nvPr/>
        </p:nvGrpSpPr>
        <p:grpSpPr>
          <a:xfrm>
            <a:off x="6472718" y="4183220"/>
            <a:ext cx="225731" cy="229176"/>
            <a:chOff x="2633105" y="2431859"/>
            <a:chExt cx="363243" cy="328585"/>
          </a:xfrm>
          <a:solidFill>
            <a:schemeClr val="accent1">
              <a:lumMod val="50000"/>
            </a:schemeClr>
          </a:solidFill>
        </p:grpSpPr>
        <p:sp>
          <p:nvSpPr>
            <p:cNvPr id="128" name="Google Shape;11809;p60">
              <a:extLst>
                <a:ext uri="{FF2B5EF4-FFF2-40B4-BE49-F238E27FC236}">
                  <a16:creationId xmlns:a16="http://schemas.microsoft.com/office/drawing/2014/main" id="{C04EB341-5086-4586-8661-8E13BE1276C4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810;p60">
              <a:extLst>
                <a:ext uri="{FF2B5EF4-FFF2-40B4-BE49-F238E27FC236}">
                  <a16:creationId xmlns:a16="http://schemas.microsoft.com/office/drawing/2014/main" id="{6A045443-5588-4E42-ACFA-67FC57974335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811;p60">
              <a:extLst>
                <a:ext uri="{FF2B5EF4-FFF2-40B4-BE49-F238E27FC236}">
                  <a16:creationId xmlns:a16="http://schemas.microsoft.com/office/drawing/2014/main" id="{890DC773-ECCF-4E8B-8487-7A0019625E12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812;p60">
              <a:extLst>
                <a:ext uri="{FF2B5EF4-FFF2-40B4-BE49-F238E27FC236}">
                  <a16:creationId xmlns:a16="http://schemas.microsoft.com/office/drawing/2014/main" id="{C3DAB84E-69B6-43B5-A79D-C26EE8F7C0E8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813;p60">
              <a:extLst>
                <a:ext uri="{FF2B5EF4-FFF2-40B4-BE49-F238E27FC236}">
                  <a16:creationId xmlns:a16="http://schemas.microsoft.com/office/drawing/2014/main" id="{DC38737F-B119-4406-A76B-139A677F52EC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814;p60">
              <a:extLst>
                <a:ext uri="{FF2B5EF4-FFF2-40B4-BE49-F238E27FC236}">
                  <a16:creationId xmlns:a16="http://schemas.microsoft.com/office/drawing/2014/main" id="{86A036B0-8DC4-4A77-AE95-270E26D65153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815;p60">
              <a:extLst>
                <a:ext uri="{FF2B5EF4-FFF2-40B4-BE49-F238E27FC236}">
                  <a16:creationId xmlns:a16="http://schemas.microsoft.com/office/drawing/2014/main" id="{94FE80C7-AEC1-4957-821E-EBB10BC9E523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816;p60">
              <a:extLst>
                <a:ext uri="{FF2B5EF4-FFF2-40B4-BE49-F238E27FC236}">
                  <a16:creationId xmlns:a16="http://schemas.microsoft.com/office/drawing/2014/main" id="{1BE59566-D860-452E-9B2C-417ECB857AD1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401;p63">
            <a:extLst>
              <a:ext uri="{FF2B5EF4-FFF2-40B4-BE49-F238E27FC236}">
                <a16:creationId xmlns:a16="http://schemas.microsoft.com/office/drawing/2014/main" id="{297CC8F9-311D-45C4-BA0A-BD19F070E6BE}"/>
              </a:ext>
            </a:extLst>
          </p:cNvPr>
          <p:cNvGrpSpPr/>
          <p:nvPr/>
        </p:nvGrpSpPr>
        <p:grpSpPr>
          <a:xfrm>
            <a:off x="7983251" y="1504246"/>
            <a:ext cx="286283" cy="229400"/>
            <a:chOff x="1817317" y="2480330"/>
            <a:chExt cx="350958" cy="263043"/>
          </a:xfrm>
          <a:solidFill>
            <a:srgbClr val="EE9D4C"/>
          </a:solidFill>
        </p:grpSpPr>
        <p:sp>
          <p:nvSpPr>
            <p:cNvPr id="137" name="Google Shape;13402;p63">
              <a:extLst>
                <a:ext uri="{FF2B5EF4-FFF2-40B4-BE49-F238E27FC236}">
                  <a16:creationId xmlns:a16="http://schemas.microsoft.com/office/drawing/2014/main" id="{094B6659-F240-4DF4-B903-CA1B03DA4B12}"/>
                </a:ext>
              </a:extLst>
            </p:cNvPr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403;p63">
              <a:extLst>
                <a:ext uri="{FF2B5EF4-FFF2-40B4-BE49-F238E27FC236}">
                  <a16:creationId xmlns:a16="http://schemas.microsoft.com/office/drawing/2014/main" id="{20B80678-CA34-4033-B11A-79B2D89CD309}"/>
                </a:ext>
              </a:extLst>
            </p:cNvPr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404;p63">
              <a:extLst>
                <a:ext uri="{FF2B5EF4-FFF2-40B4-BE49-F238E27FC236}">
                  <a16:creationId xmlns:a16="http://schemas.microsoft.com/office/drawing/2014/main" id="{C26F043F-B488-4734-A205-0C28C8A45FD0}"/>
                </a:ext>
              </a:extLst>
            </p:cNvPr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405;p63">
              <a:extLst>
                <a:ext uri="{FF2B5EF4-FFF2-40B4-BE49-F238E27FC236}">
                  <a16:creationId xmlns:a16="http://schemas.microsoft.com/office/drawing/2014/main" id="{73A5C28B-1163-4990-B097-304C48BC74F1}"/>
                </a:ext>
              </a:extLst>
            </p:cNvPr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406;p63">
              <a:extLst>
                <a:ext uri="{FF2B5EF4-FFF2-40B4-BE49-F238E27FC236}">
                  <a16:creationId xmlns:a16="http://schemas.microsoft.com/office/drawing/2014/main" id="{DECBFE4A-07D6-43F2-AF0D-9D287538FEF7}"/>
                </a:ext>
              </a:extLst>
            </p:cNvPr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3346;p63">
            <a:extLst>
              <a:ext uri="{FF2B5EF4-FFF2-40B4-BE49-F238E27FC236}">
                <a16:creationId xmlns:a16="http://schemas.microsoft.com/office/drawing/2014/main" id="{AB4C30B6-1AC4-48E3-B69C-8C60D93383C2}"/>
              </a:ext>
            </a:extLst>
          </p:cNvPr>
          <p:cNvGrpSpPr/>
          <p:nvPr/>
        </p:nvGrpSpPr>
        <p:grpSpPr>
          <a:xfrm>
            <a:off x="652012" y="4088210"/>
            <a:ext cx="261673" cy="263657"/>
            <a:chOff x="6069423" y="2891892"/>
            <a:chExt cx="362321" cy="364231"/>
          </a:xfrm>
          <a:solidFill>
            <a:srgbClr val="FF481D"/>
          </a:solidFill>
        </p:grpSpPr>
        <p:sp>
          <p:nvSpPr>
            <p:cNvPr id="143" name="Google Shape;13347;p63">
              <a:extLst>
                <a:ext uri="{FF2B5EF4-FFF2-40B4-BE49-F238E27FC236}">
                  <a16:creationId xmlns:a16="http://schemas.microsoft.com/office/drawing/2014/main" id="{2EAE3BE5-C0A1-4320-A003-89F5EE9ABF4C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348;p63">
              <a:extLst>
                <a:ext uri="{FF2B5EF4-FFF2-40B4-BE49-F238E27FC236}">
                  <a16:creationId xmlns:a16="http://schemas.microsoft.com/office/drawing/2014/main" id="{66745A46-7F74-4F63-8765-DF5B7AE28D97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49;p63">
              <a:extLst>
                <a:ext uri="{FF2B5EF4-FFF2-40B4-BE49-F238E27FC236}">
                  <a16:creationId xmlns:a16="http://schemas.microsoft.com/office/drawing/2014/main" id="{DD93902E-6637-4DFE-B519-975DF0019ADC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50;p63">
              <a:extLst>
                <a:ext uri="{FF2B5EF4-FFF2-40B4-BE49-F238E27FC236}">
                  <a16:creationId xmlns:a16="http://schemas.microsoft.com/office/drawing/2014/main" id="{C94B3FE2-4C1C-4F06-981D-81A182238ED4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51;p63">
              <a:extLst>
                <a:ext uri="{FF2B5EF4-FFF2-40B4-BE49-F238E27FC236}">
                  <a16:creationId xmlns:a16="http://schemas.microsoft.com/office/drawing/2014/main" id="{928EE624-3CDE-44BB-A552-40CAA7405C35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52;p63">
              <a:extLst>
                <a:ext uri="{FF2B5EF4-FFF2-40B4-BE49-F238E27FC236}">
                  <a16:creationId xmlns:a16="http://schemas.microsoft.com/office/drawing/2014/main" id="{6D58E341-6A63-487A-AD73-0C2A41FDE59E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3502;p37">
            <a:extLst>
              <a:ext uri="{FF2B5EF4-FFF2-40B4-BE49-F238E27FC236}">
                <a16:creationId xmlns:a16="http://schemas.microsoft.com/office/drawing/2014/main" id="{7E001B68-0567-432B-8EF5-FBCDE0F9198F}"/>
              </a:ext>
            </a:extLst>
          </p:cNvPr>
          <p:cNvSpPr/>
          <p:nvPr/>
        </p:nvSpPr>
        <p:spPr>
          <a:xfrm rot="16200000">
            <a:off x="2308556" y="-6608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07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>
            <a:extLst>
              <a:ext uri="{FF2B5EF4-FFF2-40B4-BE49-F238E27FC236}">
                <a16:creationId xmlns:a16="http://schemas.microsoft.com/office/drawing/2014/main" id="{EDA5913E-1B64-4943-AA32-F1A31A6EAC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3712"/>
            <a:ext cx="4843955" cy="2845080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2868097" y="25347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– Capa Cloud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609876" y="137156"/>
            <a:ext cx="612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2081;p32">
            <a:extLst>
              <a:ext uri="{FF2B5EF4-FFF2-40B4-BE49-F238E27FC236}">
                <a16:creationId xmlns:a16="http://schemas.microsoft.com/office/drawing/2014/main" id="{975B69C1-8173-4AF7-B78E-38104A5F24D2}"/>
              </a:ext>
            </a:extLst>
          </p:cNvPr>
          <p:cNvCxnSpPr>
            <a:cxnSpLocks/>
          </p:cNvCxnSpPr>
          <p:nvPr/>
        </p:nvCxnSpPr>
        <p:spPr>
          <a:xfrm>
            <a:off x="4849580" y="1175434"/>
            <a:ext cx="0" cy="4923654"/>
          </a:xfrm>
          <a:prstGeom prst="straightConnector1">
            <a:avLst/>
          </a:prstGeom>
          <a:noFill/>
          <a:ln w="38100" cap="flat" cmpd="sng">
            <a:solidFill>
              <a:srgbClr val="4597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5975;p51">
            <a:extLst>
              <a:ext uri="{FF2B5EF4-FFF2-40B4-BE49-F238E27FC236}">
                <a16:creationId xmlns:a16="http://schemas.microsoft.com/office/drawing/2014/main" id="{03A23DF8-E20F-46B1-9A53-21300583E34B}"/>
              </a:ext>
            </a:extLst>
          </p:cNvPr>
          <p:cNvSpPr/>
          <p:nvPr/>
        </p:nvSpPr>
        <p:spPr>
          <a:xfrm>
            <a:off x="864934" y="1226115"/>
            <a:ext cx="1477135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5977;p51">
            <a:extLst>
              <a:ext uri="{FF2B5EF4-FFF2-40B4-BE49-F238E27FC236}">
                <a16:creationId xmlns:a16="http://schemas.microsoft.com/office/drawing/2014/main" id="{AD98F9EA-0A3E-4C80-AA65-E7ED9D5ACC7E}"/>
              </a:ext>
            </a:extLst>
          </p:cNvPr>
          <p:cNvSpPr txBox="1"/>
          <p:nvPr/>
        </p:nvSpPr>
        <p:spPr>
          <a:xfrm>
            <a:off x="1070336" y="1226132"/>
            <a:ext cx="1141028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Estructura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2" name="Google Shape;11796;p60">
            <a:extLst>
              <a:ext uri="{FF2B5EF4-FFF2-40B4-BE49-F238E27FC236}">
                <a16:creationId xmlns:a16="http://schemas.microsoft.com/office/drawing/2014/main" id="{89889C55-5D31-47D1-8E53-495F719B0324}"/>
              </a:ext>
            </a:extLst>
          </p:cNvPr>
          <p:cNvGrpSpPr/>
          <p:nvPr/>
        </p:nvGrpSpPr>
        <p:grpSpPr>
          <a:xfrm>
            <a:off x="214157" y="1127258"/>
            <a:ext cx="568692" cy="460863"/>
            <a:chOff x="3075928" y="2445798"/>
            <a:chExt cx="363243" cy="300675"/>
          </a:xfrm>
          <a:solidFill>
            <a:srgbClr val="00B0F0"/>
          </a:solidFill>
        </p:grpSpPr>
        <p:sp>
          <p:nvSpPr>
            <p:cNvPr id="33" name="Google Shape;11797;p60">
              <a:extLst>
                <a:ext uri="{FF2B5EF4-FFF2-40B4-BE49-F238E27FC236}">
                  <a16:creationId xmlns:a16="http://schemas.microsoft.com/office/drawing/2014/main" id="{86323A8B-6AE6-4D4E-B1DB-92AE89E41471}"/>
                </a:ext>
              </a:extLst>
            </p:cNvPr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98;p60">
              <a:extLst>
                <a:ext uri="{FF2B5EF4-FFF2-40B4-BE49-F238E27FC236}">
                  <a16:creationId xmlns:a16="http://schemas.microsoft.com/office/drawing/2014/main" id="{F2D4121A-02F8-4326-BCC6-A5A5AB288FA2}"/>
                </a:ext>
              </a:extLst>
            </p:cNvPr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99;p60">
              <a:extLst>
                <a:ext uri="{FF2B5EF4-FFF2-40B4-BE49-F238E27FC236}">
                  <a16:creationId xmlns:a16="http://schemas.microsoft.com/office/drawing/2014/main" id="{49C3486D-BAC3-4FE5-BDAC-C802C6AC5AC4}"/>
                </a:ext>
              </a:extLst>
            </p:cNvPr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00;p60">
              <a:extLst>
                <a:ext uri="{FF2B5EF4-FFF2-40B4-BE49-F238E27FC236}">
                  <a16:creationId xmlns:a16="http://schemas.microsoft.com/office/drawing/2014/main" id="{473B1D18-5497-4893-8F4F-5E2D8C51B1FA}"/>
                </a:ext>
              </a:extLst>
            </p:cNvPr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01;p60">
              <a:extLst>
                <a:ext uri="{FF2B5EF4-FFF2-40B4-BE49-F238E27FC236}">
                  <a16:creationId xmlns:a16="http://schemas.microsoft.com/office/drawing/2014/main" id="{D3D49B06-70C0-46D3-AD7A-3F81E48B1417}"/>
                </a:ext>
              </a:extLst>
            </p:cNvPr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02;p60">
              <a:extLst>
                <a:ext uri="{FF2B5EF4-FFF2-40B4-BE49-F238E27FC236}">
                  <a16:creationId xmlns:a16="http://schemas.microsoft.com/office/drawing/2014/main" id="{D37CDDC3-A433-4B03-9243-8ABD5DC41197}"/>
                </a:ext>
              </a:extLst>
            </p:cNvPr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03;p60">
              <a:extLst>
                <a:ext uri="{FF2B5EF4-FFF2-40B4-BE49-F238E27FC236}">
                  <a16:creationId xmlns:a16="http://schemas.microsoft.com/office/drawing/2014/main" id="{418B9E32-3791-4F14-94B6-BF7ABDD7AC7E}"/>
                </a:ext>
              </a:extLst>
            </p:cNvPr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04;p60">
              <a:extLst>
                <a:ext uri="{FF2B5EF4-FFF2-40B4-BE49-F238E27FC236}">
                  <a16:creationId xmlns:a16="http://schemas.microsoft.com/office/drawing/2014/main" id="{10271A7A-AAF4-4DF3-85A2-2986FF5EB0B2}"/>
                </a:ext>
              </a:extLst>
            </p:cNvPr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5;p60">
              <a:extLst>
                <a:ext uri="{FF2B5EF4-FFF2-40B4-BE49-F238E27FC236}">
                  <a16:creationId xmlns:a16="http://schemas.microsoft.com/office/drawing/2014/main" id="{AD2B5E36-39CE-42FD-BD65-E7C099D9D243}"/>
                </a:ext>
              </a:extLst>
            </p:cNvPr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06;p60">
              <a:extLst>
                <a:ext uri="{FF2B5EF4-FFF2-40B4-BE49-F238E27FC236}">
                  <a16:creationId xmlns:a16="http://schemas.microsoft.com/office/drawing/2014/main" id="{751A9E46-888C-487B-A15F-2C396182DBFB}"/>
                </a:ext>
              </a:extLst>
            </p:cNvPr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07;p60">
              <a:extLst>
                <a:ext uri="{FF2B5EF4-FFF2-40B4-BE49-F238E27FC236}">
                  <a16:creationId xmlns:a16="http://schemas.microsoft.com/office/drawing/2014/main" id="{23E6DD3A-F300-4B4F-82CD-9BDED411877F}"/>
                </a:ext>
              </a:extLst>
            </p:cNvPr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3722;p37">
            <a:extLst>
              <a:ext uri="{FF2B5EF4-FFF2-40B4-BE49-F238E27FC236}">
                <a16:creationId xmlns:a16="http://schemas.microsoft.com/office/drawing/2014/main" id="{64FC84E6-34C9-459E-A84B-D4F8E949B84B}"/>
              </a:ext>
            </a:extLst>
          </p:cNvPr>
          <p:cNvSpPr/>
          <p:nvPr/>
        </p:nvSpPr>
        <p:spPr>
          <a:xfrm>
            <a:off x="734571" y="5111267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4597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3729;p37">
            <a:extLst>
              <a:ext uri="{FF2B5EF4-FFF2-40B4-BE49-F238E27FC236}">
                <a16:creationId xmlns:a16="http://schemas.microsoft.com/office/drawing/2014/main" id="{7AD09C27-EEC4-4CC4-BF33-DEA3A1801603}"/>
              </a:ext>
            </a:extLst>
          </p:cNvPr>
          <p:cNvSpPr/>
          <p:nvPr/>
        </p:nvSpPr>
        <p:spPr>
          <a:xfrm rot="16200000">
            <a:off x="914791" y="5224812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731;p37">
            <a:extLst>
              <a:ext uri="{FF2B5EF4-FFF2-40B4-BE49-F238E27FC236}">
                <a16:creationId xmlns:a16="http://schemas.microsoft.com/office/drawing/2014/main" id="{C414B482-1F05-4BA6-8F35-CE6F969C3CC3}"/>
              </a:ext>
            </a:extLst>
          </p:cNvPr>
          <p:cNvSpPr/>
          <p:nvPr/>
        </p:nvSpPr>
        <p:spPr>
          <a:xfrm>
            <a:off x="1790645" y="5318904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F0D219DB-CA9B-4F9B-ABBC-D08D9FA28951}"/>
              </a:ext>
            </a:extLst>
          </p:cNvPr>
          <p:cNvCxnSpPr>
            <a:cxnSpLocks/>
          </p:cNvCxnSpPr>
          <p:nvPr/>
        </p:nvCxnSpPr>
        <p:spPr>
          <a:xfrm flipV="1">
            <a:off x="1428075" y="5350321"/>
            <a:ext cx="402631" cy="6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Google Shape;3739;p37">
            <a:extLst>
              <a:ext uri="{FF2B5EF4-FFF2-40B4-BE49-F238E27FC236}">
                <a16:creationId xmlns:a16="http://schemas.microsoft.com/office/drawing/2014/main" id="{8F279A8F-84E8-4B8C-BF1E-AAEA974D6B21}"/>
              </a:ext>
            </a:extLst>
          </p:cNvPr>
          <p:cNvSpPr txBox="1"/>
          <p:nvPr/>
        </p:nvSpPr>
        <p:spPr>
          <a:xfrm>
            <a:off x="1967396" y="4914596"/>
            <a:ext cx="2035323" cy="8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realiza la orquestación de todo los servicios utilizados para suplir con el aplicativo del proyecto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" name="Google Shape;13346;p63">
            <a:extLst>
              <a:ext uri="{FF2B5EF4-FFF2-40B4-BE49-F238E27FC236}">
                <a16:creationId xmlns:a16="http://schemas.microsoft.com/office/drawing/2014/main" id="{C5360301-9467-49E1-ABC2-3ACC2250781D}"/>
              </a:ext>
            </a:extLst>
          </p:cNvPr>
          <p:cNvGrpSpPr/>
          <p:nvPr/>
        </p:nvGrpSpPr>
        <p:grpSpPr>
          <a:xfrm>
            <a:off x="888075" y="5229578"/>
            <a:ext cx="261672" cy="263656"/>
            <a:chOff x="6069423" y="2891892"/>
            <a:chExt cx="362320" cy="364230"/>
          </a:xfrm>
          <a:solidFill>
            <a:srgbClr val="FF481D"/>
          </a:solidFill>
        </p:grpSpPr>
        <p:sp>
          <p:nvSpPr>
            <p:cNvPr id="81" name="Google Shape;13347;p63">
              <a:extLst>
                <a:ext uri="{FF2B5EF4-FFF2-40B4-BE49-F238E27FC236}">
                  <a16:creationId xmlns:a16="http://schemas.microsoft.com/office/drawing/2014/main" id="{E8B2B511-6092-41DB-B177-E10549D50C98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48;p63">
              <a:extLst>
                <a:ext uri="{FF2B5EF4-FFF2-40B4-BE49-F238E27FC236}">
                  <a16:creationId xmlns:a16="http://schemas.microsoft.com/office/drawing/2014/main" id="{EC8BC1E5-21E1-4BF4-A0C2-4D40F1879B90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49;p63">
              <a:extLst>
                <a:ext uri="{FF2B5EF4-FFF2-40B4-BE49-F238E27FC236}">
                  <a16:creationId xmlns:a16="http://schemas.microsoft.com/office/drawing/2014/main" id="{98BB90BA-83CC-4563-8279-46FB719B116B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50;p63">
              <a:extLst>
                <a:ext uri="{FF2B5EF4-FFF2-40B4-BE49-F238E27FC236}">
                  <a16:creationId xmlns:a16="http://schemas.microsoft.com/office/drawing/2014/main" id="{2A0B4F28-901D-4C77-8042-50FF7F336211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51;p63">
              <a:extLst>
                <a:ext uri="{FF2B5EF4-FFF2-40B4-BE49-F238E27FC236}">
                  <a16:creationId xmlns:a16="http://schemas.microsoft.com/office/drawing/2014/main" id="{D90A67F5-AD02-45E0-8DFA-42E6F166949A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52;p63">
              <a:extLst>
                <a:ext uri="{FF2B5EF4-FFF2-40B4-BE49-F238E27FC236}">
                  <a16:creationId xmlns:a16="http://schemas.microsoft.com/office/drawing/2014/main" id="{F972E901-A17F-4EB4-A374-2184B1DA01A3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5964;p51">
            <a:extLst>
              <a:ext uri="{FF2B5EF4-FFF2-40B4-BE49-F238E27FC236}">
                <a16:creationId xmlns:a16="http://schemas.microsoft.com/office/drawing/2014/main" id="{C98F5681-98B6-47E2-892D-2EEE5555EE91}"/>
              </a:ext>
            </a:extLst>
          </p:cNvPr>
          <p:cNvSpPr/>
          <p:nvPr/>
        </p:nvSpPr>
        <p:spPr>
          <a:xfrm rot="20635560">
            <a:off x="6802967" y="1737529"/>
            <a:ext cx="3205200" cy="3204900"/>
          </a:xfrm>
          <a:prstGeom prst="arc">
            <a:avLst>
              <a:gd name="adj1" fmla="val 14177219"/>
              <a:gd name="adj2" fmla="val 13874997"/>
            </a:avLst>
          </a:pr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1" name="Google Shape;5965;p51">
            <a:extLst>
              <a:ext uri="{FF2B5EF4-FFF2-40B4-BE49-F238E27FC236}">
                <a16:creationId xmlns:a16="http://schemas.microsoft.com/office/drawing/2014/main" id="{DC5DA3DB-0E8B-4073-B696-CE7F1A1CB46C}"/>
              </a:ext>
            </a:extLst>
          </p:cNvPr>
          <p:cNvSpPr/>
          <p:nvPr/>
        </p:nvSpPr>
        <p:spPr>
          <a:xfrm rot="20507682">
            <a:off x="6887847" y="1822230"/>
            <a:ext cx="3035400" cy="3035100"/>
          </a:xfrm>
          <a:prstGeom prst="arc">
            <a:avLst>
              <a:gd name="adj1" fmla="val 14177219"/>
              <a:gd name="adj2" fmla="val 13784291"/>
            </a:avLst>
          </a:prstGeom>
          <a:noFill/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2" name="Google Shape;5966;p51">
            <a:extLst>
              <a:ext uri="{FF2B5EF4-FFF2-40B4-BE49-F238E27FC236}">
                <a16:creationId xmlns:a16="http://schemas.microsoft.com/office/drawing/2014/main" id="{0982B9FF-214D-4DC2-8C32-EBEF4573E928}"/>
              </a:ext>
            </a:extLst>
          </p:cNvPr>
          <p:cNvSpPr/>
          <p:nvPr/>
        </p:nvSpPr>
        <p:spPr>
          <a:xfrm rot="20287207">
            <a:off x="6988939" y="1923243"/>
            <a:ext cx="2833500" cy="2833500"/>
          </a:xfrm>
          <a:prstGeom prst="arc">
            <a:avLst>
              <a:gd name="adj1" fmla="val 14177219"/>
              <a:gd name="adj2" fmla="val 13538087"/>
            </a:avLst>
          </a:prstGeom>
          <a:noFill/>
          <a:ln w="9525" cap="flat" cmpd="sng">
            <a:solidFill>
              <a:srgbClr val="4597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3" name="Google Shape;5967;p51">
            <a:extLst>
              <a:ext uri="{FF2B5EF4-FFF2-40B4-BE49-F238E27FC236}">
                <a16:creationId xmlns:a16="http://schemas.microsoft.com/office/drawing/2014/main" id="{E9B025AC-10A3-466E-887D-B0946D9AF015}"/>
              </a:ext>
            </a:extLst>
          </p:cNvPr>
          <p:cNvSpPr/>
          <p:nvPr/>
        </p:nvSpPr>
        <p:spPr>
          <a:xfrm rot="20324833">
            <a:off x="7090580" y="2021933"/>
            <a:ext cx="2635800" cy="2635800"/>
          </a:xfrm>
          <a:prstGeom prst="arc">
            <a:avLst>
              <a:gd name="adj1" fmla="val 14177219"/>
              <a:gd name="adj2" fmla="val 13658146"/>
            </a:avLst>
          </a:pr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4" name="Google Shape;5968;p51">
            <a:extLst>
              <a:ext uri="{FF2B5EF4-FFF2-40B4-BE49-F238E27FC236}">
                <a16:creationId xmlns:a16="http://schemas.microsoft.com/office/drawing/2014/main" id="{C3CA7875-07E8-4935-B231-3BFA8224BA1B}"/>
              </a:ext>
            </a:extLst>
          </p:cNvPr>
          <p:cNvSpPr/>
          <p:nvPr/>
        </p:nvSpPr>
        <p:spPr>
          <a:xfrm rot="20352519">
            <a:off x="7192618" y="2100032"/>
            <a:ext cx="2431500" cy="2431500"/>
          </a:xfrm>
          <a:prstGeom prst="arc">
            <a:avLst>
              <a:gd name="adj1" fmla="val 14177219"/>
              <a:gd name="adj2" fmla="val 13621576"/>
            </a:avLst>
          </a:pr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5" name="Google Shape;5969;p51">
            <a:extLst>
              <a:ext uri="{FF2B5EF4-FFF2-40B4-BE49-F238E27FC236}">
                <a16:creationId xmlns:a16="http://schemas.microsoft.com/office/drawing/2014/main" id="{7EE4AB83-8442-4F08-8844-93E15BD96257}"/>
              </a:ext>
            </a:extLst>
          </p:cNvPr>
          <p:cNvSpPr/>
          <p:nvPr/>
        </p:nvSpPr>
        <p:spPr>
          <a:xfrm rot="20251041">
            <a:off x="7294005" y="2201445"/>
            <a:ext cx="2228700" cy="2229000"/>
          </a:xfrm>
          <a:prstGeom prst="arc">
            <a:avLst>
              <a:gd name="adj1" fmla="val 14177219"/>
              <a:gd name="adj2" fmla="val 13602698"/>
            </a:avLst>
          </a:prstGeom>
          <a:noFill/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6" name="Google Shape;5971;p51">
            <a:extLst>
              <a:ext uri="{FF2B5EF4-FFF2-40B4-BE49-F238E27FC236}">
                <a16:creationId xmlns:a16="http://schemas.microsoft.com/office/drawing/2014/main" id="{3A93FB22-8D90-4CAB-A86A-BC6083C818B4}"/>
              </a:ext>
            </a:extLst>
          </p:cNvPr>
          <p:cNvSpPr/>
          <p:nvPr/>
        </p:nvSpPr>
        <p:spPr>
          <a:xfrm>
            <a:off x="10356836" y="2222441"/>
            <a:ext cx="1661600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7" name="Google Shape;5972;p51">
            <a:extLst>
              <a:ext uri="{FF2B5EF4-FFF2-40B4-BE49-F238E27FC236}">
                <a16:creationId xmlns:a16="http://schemas.microsoft.com/office/drawing/2014/main" id="{2AE348EB-C796-41B9-94E8-12FEDC93B189}"/>
              </a:ext>
            </a:extLst>
          </p:cNvPr>
          <p:cNvSpPr/>
          <p:nvPr/>
        </p:nvSpPr>
        <p:spPr>
          <a:xfrm>
            <a:off x="10394714" y="3701016"/>
            <a:ext cx="1666264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8" name="Google Shape;5973;p51">
            <a:extLst>
              <a:ext uri="{FF2B5EF4-FFF2-40B4-BE49-F238E27FC236}">
                <a16:creationId xmlns:a16="http://schemas.microsoft.com/office/drawing/2014/main" id="{7031F509-031E-489B-83F5-EF009FED1F4A}"/>
              </a:ext>
            </a:extLst>
          </p:cNvPr>
          <p:cNvSpPr/>
          <p:nvPr/>
        </p:nvSpPr>
        <p:spPr>
          <a:xfrm>
            <a:off x="7519167" y="885484"/>
            <a:ext cx="1926339" cy="634976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A8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9" name="Google Shape;5974;p51">
            <a:extLst>
              <a:ext uri="{FF2B5EF4-FFF2-40B4-BE49-F238E27FC236}">
                <a16:creationId xmlns:a16="http://schemas.microsoft.com/office/drawing/2014/main" id="{D125EB6B-0D30-4C60-97E7-A5E88394EB57}"/>
              </a:ext>
            </a:extLst>
          </p:cNvPr>
          <p:cNvSpPr/>
          <p:nvPr/>
        </p:nvSpPr>
        <p:spPr>
          <a:xfrm>
            <a:off x="5198777" y="3713251"/>
            <a:ext cx="1555045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0" name="Google Shape;5975;p51">
            <a:extLst>
              <a:ext uri="{FF2B5EF4-FFF2-40B4-BE49-F238E27FC236}">
                <a16:creationId xmlns:a16="http://schemas.microsoft.com/office/drawing/2014/main" id="{9441961F-A551-4CBC-B952-07B026717284}"/>
              </a:ext>
            </a:extLst>
          </p:cNvPr>
          <p:cNvSpPr/>
          <p:nvPr/>
        </p:nvSpPr>
        <p:spPr>
          <a:xfrm>
            <a:off x="7678678" y="5354959"/>
            <a:ext cx="1502091" cy="701796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1" name="Google Shape;5976;p51">
            <a:extLst>
              <a:ext uri="{FF2B5EF4-FFF2-40B4-BE49-F238E27FC236}">
                <a16:creationId xmlns:a16="http://schemas.microsoft.com/office/drawing/2014/main" id="{B647AB08-5DD0-4CC2-B8D0-E8DCC6FA5FC8}"/>
              </a:ext>
            </a:extLst>
          </p:cNvPr>
          <p:cNvSpPr/>
          <p:nvPr/>
        </p:nvSpPr>
        <p:spPr>
          <a:xfrm>
            <a:off x="5207058" y="2254686"/>
            <a:ext cx="1528716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2" name="Google Shape;5977;p51">
            <a:extLst>
              <a:ext uri="{FF2B5EF4-FFF2-40B4-BE49-F238E27FC236}">
                <a16:creationId xmlns:a16="http://schemas.microsoft.com/office/drawing/2014/main" id="{E3C303FE-D53C-43C5-9E3F-DF3638BEA277}"/>
              </a:ext>
            </a:extLst>
          </p:cNvPr>
          <p:cNvSpPr txBox="1"/>
          <p:nvPr/>
        </p:nvSpPr>
        <p:spPr>
          <a:xfrm>
            <a:off x="7840883" y="5014780"/>
            <a:ext cx="1518197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Base de datos</a:t>
            </a:r>
            <a:endParaRPr sz="12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3" name="Google Shape;5978;p51">
            <a:extLst>
              <a:ext uri="{FF2B5EF4-FFF2-40B4-BE49-F238E27FC236}">
                <a16:creationId xmlns:a16="http://schemas.microsoft.com/office/drawing/2014/main" id="{DC352777-31F7-4A03-A236-1AB0B6BAD81A}"/>
              </a:ext>
            </a:extLst>
          </p:cNvPr>
          <p:cNvSpPr txBox="1"/>
          <p:nvPr/>
        </p:nvSpPr>
        <p:spPr>
          <a:xfrm>
            <a:off x="7814189" y="5432233"/>
            <a:ext cx="137787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Almacenamiento de imágenes en Amazon S3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5979;p51">
            <a:extLst>
              <a:ext uri="{FF2B5EF4-FFF2-40B4-BE49-F238E27FC236}">
                <a16:creationId xmlns:a16="http://schemas.microsoft.com/office/drawing/2014/main" id="{35C3FC8F-0D6F-4F18-B8DC-E606D8F065AF}"/>
              </a:ext>
            </a:extLst>
          </p:cNvPr>
          <p:cNvSpPr txBox="1"/>
          <p:nvPr/>
        </p:nvSpPr>
        <p:spPr>
          <a:xfrm>
            <a:off x="5193569" y="1947913"/>
            <a:ext cx="2040300" cy="30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chemeClr val="bg1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Servicio Streaming</a:t>
            </a:r>
            <a:endParaRPr sz="1200" b="1" kern="0" dirty="0">
              <a:solidFill>
                <a:schemeClr val="bg1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5980;p51">
            <a:extLst>
              <a:ext uri="{FF2B5EF4-FFF2-40B4-BE49-F238E27FC236}">
                <a16:creationId xmlns:a16="http://schemas.microsoft.com/office/drawing/2014/main" id="{4E079FFD-E588-4AED-96E6-9DFA2BC7BE8D}"/>
              </a:ext>
            </a:extLst>
          </p:cNvPr>
          <p:cNvSpPr txBox="1"/>
          <p:nvPr/>
        </p:nvSpPr>
        <p:spPr>
          <a:xfrm>
            <a:off x="5338826" y="2320537"/>
            <a:ext cx="1385060" cy="62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Ejecutado en un servidor local, se utiliza un puente con ruta HTTP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5981;p51">
            <a:extLst>
              <a:ext uri="{FF2B5EF4-FFF2-40B4-BE49-F238E27FC236}">
                <a16:creationId xmlns:a16="http://schemas.microsoft.com/office/drawing/2014/main" id="{CA2EED33-E383-4965-9E64-2B7E7EC47B47}"/>
              </a:ext>
            </a:extLst>
          </p:cNvPr>
          <p:cNvSpPr txBox="1"/>
          <p:nvPr/>
        </p:nvSpPr>
        <p:spPr>
          <a:xfrm>
            <a:off x="4996407" y="3260108"/>
            <a:ext cx="1871688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Servicio reconocimiento de imágenes</a:t>
            </a:r>
            <a:endParaRPr sz="12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5982;p51">
            <a:extLst>
              <a:ext uri="{FF2B5EF4-FFF2-40B4-BE49-F238E27FC236}">
                <a16:creationId xmlns:a16="http://schemas.microsoft.com/office/drawing/2014/main" id="{4866E0B9-51D5-40A3-823A-D51CDD2396A7}"/>
              </a:ext>
            </a:extLst>
          </p:cNvPr>
          <p:cNvSpPr txBox="1"/>
          <p:nvPr/>
        </p:nvSpPr>
        <p:spPr>
          <a:xfrm>
            <a:off x="5422429" y="3823088"/>
            <a:ext cx="112609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Parámetros y confiabilidad  en Amazon Rekognition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5983;p51">
            <a:extLst>
              <a:ext uri="{FF2B5EF4-FFF2-40B4-BE49-F238E27FC236}">
                <a16:creationId xmlns:a16="http://schemas.microsoft.com/office/drawing/2014/main" id="{1C16668A-FA51-4061-A824-E2796CFFB5DA}"/>
              </a:ext>
            </a:extLst>
          </p:cNvPr>
          <p:cNvSpPr txBox="1"/>
          <p:nvPr/>
        </p:nvSpPr>
        <p:spPr>
          <a:xfrm>
            <a:off x="7634437" y="926896"/>
            <a:ext cx="193295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Servidor MQTT </a:t>
            </a:r>
            <a:r>
              <a:rPr lang="es-EC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Mosquitto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Conectividad software/hardware</a:t>
            </a:r>
          </a:p>
        </p:txBody>
      </p:sp>
      <p:sp>
        <p:nvSpPr>
          <p:cNvPr id="109" name="Google Shape;5984;p51">
            <a:extLst>
              <a:ext uri="{FF2B5EF4-FFF2-40B4-BE49-F238E27FC236}">
                <a16:creationId xmlns:a16="http://schemas.microsoft.com/office/drawing/2014/main" id="{2F0C2CC5-6F07-4EB9-B5F2-7A516F15650B}"/>
              </a:ext>
            </a:extLst>
          </p:cNvPr>
          <p:cNvSpPr txBox="1"/>
          <p:nvPr/>
        </p:nvSpPr>
        <p:spPr>
          <a:xfrm>
            <a:off x="7108734" y="584083"/>
            <a:ext cx="2072035" cy="3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Servicio de mensajería</a:t>
            </a:r>
            <a:endParaRPr sz="12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0" name="Google Shape;5985;p51">
            <a:extLst>
              <a:ext uri="{FF2B5EF4-FFF2-40B4-BE49-F238E27FC236}">
                <a16:creationId xmlns:a16="http://schemas.microsoft.com/office/drawing/2014/main" id="{B859A0FA-B3C8-45EC-9A45-0A92F4D73A93}"/>
              </a:ext>
            </a:extLst>
          </p:cNvPr>
          <p:cNvSpPr txBox="1"/>
          <p:nvPr/>
        </p:nvSpPr>
        <p:spPr>
          <a:xfrm>
            <a:off x="10176669" y="1921430"/>
            <a:ext cx="1854299" cy="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200" b="1" kern="0" dirty="0">
                <a:solidFill>
                  <a:srgbClr val="749096"/>
                </a:solidFill>
                <a:latin typeface="Fira Sans"/>
                <a:ea typeface="Fira Sans"/>
                <a:cs typeface="Fira Sans"/>
                <a:sym typeface="Fira Sans"/>
              </a:rPr>
              <a:t>Sensores y actuadores</a:t>
            </a:r>
            <a:endParaRPr sz="1200" b="1" kern="0" dirty="0">
              <a:solidFill>
                <a:srgbClr val="74909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1" name="Google Shape;5986;p51">
            <a:extLst>
              <a:ext uri="{FF2B5EF4-FFF2-40B4-BE49-F238E27FC236}">
                <a16:creationId xmlns:a16="http://schemas.microsoft.com/office/drawing/2014/main" id="{EF334A7B-EA6F-4E04-856C-3BD557FEFBD2}"/>
              </a:ext>
            </a:extLst>
          </p:cNvPr>
          <p:cNvSpPr txBox="1"/>
          <p:nvPr/>
        </p:nvSpPr>
        <p:spPr>
          <a:xfrm>
            <a:off x="10502235" y="2318070"/>
            <a:ext cx="154129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Datos de sensores e instrucciones en formato JSON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5987;p51">
            <a:extLst>
              <a:ext uri="{FF2B5EF4-FFF2-40B4-BE49-F238E27FC236}">
                <a16:creationId xmlns:a16="http://schemas.microsoft.com/office/drawing/2014/main" id="{908F49A7-AB69-431D-9A2E-D84E30B655DF}"/>
              </a:ext>
            </a:extLst>
          </p:cNvPr>
          <p:cNvSpPr txBox="1"/>
          <p:nvPr/>
        </p:nvSpPr>
        <p:spPr>
          <a:xfrm>
            <a:off x="10061897" y="336161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2741CA"/>
                </a:solidFill>
                <a:latin typeface="Fira Sans"/>
                <a:ea typeface="Fira Sans"/>
                <a:cs typeface="Fira Sans"/>
                <a:sym typeface="Fira Sans"/>
              </a:rPr>
              <a:t>Servicio Geolocalización</a:t>
            </a:r>
            <a:endParaRPr sz="1200" b="1" kern="0" dirty="0">
              <a:solidFill>
                <a:srgbClr val="2741C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" name="Google Shape;5988;p51">
            <a:extLst>
              <a:ext uri="{FF2B5EF4-FFF2-40B4-BE49-F238E27FC236}">
                <a16:creationId xmlns:a16="http://schemas.microsoft.com/office/drawing/2014/main" id="{BC201ADE-7730-4989-9841-1D8FCFF7AD8D}"/>
              </a:ext>
            </a:extLst>
          </p:cNvPr>
          <p:cNvSpPr txBox="1"/>
          <p:nvPr/>
        </p:nvSpPr>
        <p:spPr>
          <a:xfrm>
            <a:off x="10604231" y="3795726"/>
            <a:ext cx="132955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Datos de latitud y longitud del sensor GPS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5989;p51">
            <a:extLst>
              <a:ext uri="{FF2B5EF4-FFF2-40B4-BE49-F238E27FC236}">
                <a16:creationId xmlns:a16="http://schemas.microsoft.com/office/drawing/2014/main" id="{9F597970-809B-41CA-A701-0B98CF4D8A3C}"/>
              </a:ext>
            </a:extLst>
          </p:cNvPr>
          <p:cNvSpPr/>
          <p:nvPr/>
        </p:nvSpPr>
        <p:spPr>
          <a:xfrm>
            <a:off x="7660777" y="2578934"/>
            <a:ext cx="1463985" cy="1475725"/>
          </a:xfrm>
          <a:prstGeom prst="ellipse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5" name="Google Shape;5990;p51">
            <a:extLst>
              <a:ext uri="{FF2B5EF4-FFF2-40B4-BE49-F238E27FC236}">
                <a16:creationId xmlns:a16="http://schemas.microsoft.com/office/drawing/2014/main" id="{F39EB3A4-2354-42EF-9ED9-29B3155C10DA}"/>
              </a:ext>
            </a:extLst>
          </p:cNvPr>
          <p:cNvSpPr/>
          <p:nvPr/>
        </p:nvSpPr>
        <p:spPr>
          <a:xfrm rot="5400000">
            <a:off x="9167981" y="2186670"/>
            <a:ext cx="797700" cy="797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2BAB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6" name="Google Shape;5991;p51">
            <a:extLst>
              <a:ext uri="{FF2B5EF4-FFF2-40B4-BE49-F238E27FC236}">
                <a16:creationId xmlns:a16="http://schemas.microsoft.com/office/drawing/2014/main" id="{98FBF018-5198-4F26-B7C5-4B943D6A0AD1}"/>
              </a:ext>
            </a:extLst>
          </p:cNvPr>
          <p:cNvSpPr/>
          <p:nvPr/>
        </p:nvSpPr>
        <p:spPr>
          <a:xfrm rot="5400000">
            <a:off x="6819859" y="3688127"/>
            <a:ext cx="797700" cy="797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7" name="Google Shape;5992;p51">
            <a:extLst>
              <a:ext uri="{FF2B5EF4-FFF2-40B4-BE49-F238E27FC236}">
                <a16:creationId xmlns:a16="http://schemas.microsoft.com/office/drawing/2014/main" id="{B00C6D58-62FF-42F9-B1A3-FE24EB5C31B4}"/>
              </a:ext>
            </a:extLst>
          </p:cNvPr>
          <p:cNvSpPr/>
          <p:nvPr/>
        </p:nvSpPr>
        <p:spPr>
          <a:xfrm rot="-8100000">
            <a:off x="7990207" y="1568885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A8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8" name="Google Shape;5993;p51">
            <a:extLst>
              <a:ext uri="{FF2B5EF4-FFF2-40B4-BE49-F238E27FC236}">
                <a16:creationId xmlns:a16="http://schemas.microsoft.com/office/drawing/2014/main" id="{7D329EA7-A530-4578-9A96-2C4646D44812}"/>
              </a:ext>
            </a:extLst>
          </p:cNvPr>
          <p:cNvSpPr/>
          <p:nvPr/>
        </p:nvSpPr>
        <p:spPr>
          <a:xfrm rot="8100000">
            <a:off x="6775932" y="2260900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9" name="Google Shape;5994;p51">
            <a:extLst>
              <a:ext uri="{FF2B5EF4-FFF2-40B4-BE49-F238E27FC236}">
                <a16:creationId xmlns:a16="http://schemas.microsoft.com/office/drawing/2014/main" id="{05E3E5AD-56AC-4AAB-B790-31FACE178F18}"/>
              </a:ext>
            </a:extLst>
          </p:cNvPr>
          <p:cNvSpPr/>
          <p:nvPr/>
        </p:nvSpPr>
        <p:spPr>
          <a:xfrm rot="-8100000">
            <a:off x="8046658" y="4272563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0" name="Google Shape;5995;p51">
            <a:extLst>
              <a:ext uri="{FF2B5EF4-FFF2-40B4-BE49-F238E27FC236}">
                <a16:creationId xmlns:a16="http://schemas.microsoft.com/office/drawing/2014/main" id="{6A877928-C5A1-4C4B-A870-2F3129D9C9C9}"/>
              </a:ext>
            </a:extLst>
          </p:cNvPr>
          <p:cNvSpPr/>
          <p:nvPr/>
        </p:nvSpPr>
        <p:spPr>
          <a:xfrm rot="8100000">
            <a:off x="9177885" y="3708564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3" name="Google Shape;6639;p57">
            <a:extLst>
              <a:ext uri="{FF2B5EF4-FFF2-40B4-BE49-F238E27FC236}">
                <a16:creationId xmlns:a16="http://schemas.microsoft.com/office/drawing/2014/main" id="{6EB4D2BC-ECF5-457D-A866-945C82D8CFEC}"/>
              </a:ext>
            </a:extLst>
          </p:cNvPr>
          <p:cNvSpPr/>
          <p:nvPr/>
        </p:nvSpPr>
        <p:spPr>
          <a:xfrm>
            <a:off x="4893137" y="2378806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4" name="Google Shape;6639;p57">
            <a:extLst>
              <a:ext uri="{FF2B5EF4-FFF2-40B4-BE49-F238E27FC236}">
                <a16:creationId xmlns:a16="http://schemas.microsoft.com/office/drawing/2014/main" id="{3B502F54-A47F-496D-AAF0-BD46553FB21B}"/>
              </a:ext>
            </a:extLst>
          </p:cNvPr>
          <p:cNvSpPr/>
          <p:nvPr/>
        </p:nvSpPr>
        <p:spPr>
          <a:xfrm>
            <a:off x="4896138" y="3844456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DC47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5" name="Google Shape;6639;p57">
            <a:extLst>
              <a:ext uri="{FF2B5EF4-FFF2-40B4-BE49-F238E27FC236}">
                <a16:creationId xmlns:a16="http://schemas.microsoft.com/office/drawing/2014/main" id="{FA4322E2-25CB-4B4E-97FD-316B3D5318BA}"/>
              </a:ext>
            </a:extLst>
          </p:cNvPr>
          <p:cNvSpPr/>
          <p:nvPr/>
        </p:nvSpPr>
        <p:spPr>
          <a:xfrm>
            <a:off x="7328107" y="5453235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4AA2D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" name="Google Shape;6639;p57">
            <a:extLst>
              <a:ext uri="{FF2B5EF4-FFF2-40B4-BE49-F238E27FC236}">
                <a16:creationId xmlns:a16="http://schemas.microsoft.com/office/drawing/2014/main" id="{AEB639D4-0332-4C79-A0BF-588BF3317056}"/>
              </a:ext>
            </a:extLst>
          </p:cNvPr>
          <p:cNvSpPr/>
          <p:nvPr/>
        </p:nvSpPr>
        <p:spPr>
          <a:xfrm>
            <a:off x="7204184" y="910463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CAC7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" name="Google Shape;6639;p57">
            <a:extLst>
              <a:ext uri="{FF2B5EF4-FFF2-40B4-BE49-F238E27FC236}">
                <a16:creationId xmlns:a16="http://schemas.microsoft.com/office/drawing/2014/main" id="{F3943F23-5E0D-45F0-AE41-53F08745217A}"/>
              </a:ext>
            </a:extLst>
          </p:cNvPr>
          <p:cNvSpPr/>
          <p:nvPr/>
        </p:nvSpPr>
        <p:spPr>
          <a:xfrm>
            <a:off x="10004248" y="2331660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AAEB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8" name="Google Shape;6639;p57">
            <a:extLst>
              <a:ext uri="{FF2B5EF4-FFF2-40B4-BE49-F238E27FC236}">
                <a16:creationId xmlns:a16="http://schemas.microsoft.com/office/drawing/2014/main" id="{433C3D2D-FD19-43FB-8AB2-0790E5DAD804}"/>
              </a:ext>
            </a:extLst>
          </p:cNvPr>
          <p:cNvSpPr/>
          <p:nvPr/>
        </p:nvSpPr>
        <p:spPr>
          <a:xfrm>
            <a:off x="10019716" y="3806227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2741C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2" name="Google Shape;13168;p63">
            <a:extLst>
              <a:ext uri="{FF2B5EF4-FFF2-40B4-BE49-F238E27FC236}">
                <a16:creationId xmlns:a16="http://schemas.microsoft.com/office/drawing/2014/main" id="{7F790B13-026F-4A76-9FC1-52C4B55A58C8}"/>
              </a:ext>
            </a:extLst>
          </p:cNvPr>
          <p:cNvGrpSpPr/>
          <p:nvPr/>
        </p:nvGrpSpPr>
        <p:grpSpPr>
          <a:xfrm>
            <a:off x="6889155" y="2378908"/>
            <a:ext cx="561239" cy="562098"/>
            <a:chOff x="5549861" y="3817349"/>
            <a:chExt cx="345642" cy="34567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3" name="Google Shape;13169;p63">
              <a:extLst>
                <a:ext uri="{FF2B5EF4-FFF2-40B4-BE49-F238E27FC236}">
                  <a16:creationId xmlns:a16="http://schemas.microsoft.com/office/drawing/2014/main" id="{25958F3E-8BAA-403D-B3C5-CABC1FEE82FA}"/>
                </a:ext>
              </a:extLst>
            </p:cNvPr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170;p63">
              <a:extLst>
                <a:ext uri="{FF2B5EF4-FFF2-40B4-BE49-F238E27FC236}">
                  <a16:creationId xmlns:a16="http://schemas.microsoft.com/office/drawing/2014/main" id="{508E980A-1536-45D7-A1EE-E807B6C17333}"/>
                </a:ext>
              </a:extLst>
            </p:cNvPr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171;p63">
              <a:extLst>
                <a:ext uri="{FF2B5EF4-FFF2-40B4-BE49-F238E27FC236}">
                  <a16:creationId xmlns:a16="http://schemas.microsoft.com/office/drawing/2014/main" id="{701D1476-F601-4FF9-8EAE-327366458874}"/>
                </a:ext>
              </a:extLst>
            </p:cNvPr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C3DE3BB-7DE5-4DB2-8B04-9833246C4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85" y="3045775"/>
            <a:ext cx="1037836" cy="5189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AAC519-CCCA-4E8D-9954-480D5C91A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17" y="2698644"/>
            <a:ext cx="690777" cy="3828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9BB9605-B9E8-403C-93A1-6C43114D8D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122" y="1851165"/>
            <a:ext cx="770849" cy="19592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FF053F4-31E2-4953-8060-BE00147B94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503" y="2254685"/>
            <a:ext cx="636446" cy="636446"/>
          </a:xfrm>
          <a:prstGeom prst="rect">
            <a:avLst/>
          </a:prstGeom>
        </p:spPr>
      </p:pic>
      <p:pic>
        <p:nvPicPr>
          <p:cNvPr id="186" name="Imagen 185">
            <a:extLst>
              <a:ext uri="{FF2B5EF4-FFF2-40B4-BE49-F238E27FC236}">
                <a16:creationId xmlns:a16="http://schemas.microsoft.com/office/drawing/2014/main" id="{A43A3562-710B-4BA4-99A1-C7FC9FF381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527" y="3729774"/>
            <a:ext cx="770044" cy="759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8" name="Imagen 187">
            <a:extLst>
              <a:ext uri="{FF2B5EF4-FFF2-40B4-BE49-F238E27FC236}">
                <a16:creationId xmlns:a16="http://schemas.microsoft.com/office/drawing/2014/main" id="{3E729901-69B5-4756-95F3-2451CC1EFC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40" y="3577755"/>
            <a:ext cx="469065" cy="469065"/>
          </a:xfrm>
          <a:prstGeom prst="rect">
            <a:avLst/>
          </a:prstGeom>
        </p:spPr>
      </p:pic>
      <p:pic>
        <p:nvPicPr>
          <p:cNvPr id="190" name="Imagen 189">
            <a:extLst>
              <a:ext uri="{FF2B5EF4-FFF2-40B4-BE49-F238E27FC236}">
                <a16:creationId xmlns:a16="http://schemas.microsoft.com/office/drawing/2014/main" id="{CF93E67F-FD71-4025-8A43-5DD85E18F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912" y="3752710"/>
            <a:ext cx="541871" cy="652856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5A22A3EB-A79E-4BA6-9348-E44569D13F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69" r="55210" b="-4657"/>
          <a:stretch/>
        </p:blipFill>
        <p:spPr>
          <a:xfrm>
            <a:off x="8107419" y="4285936"/>
            <a:ext cx="708947" cy="806563"/>
          </a:xfrm>
          <a:prstGeom prst="rect">
            <a:avLst/>
          </a:prstGeom>
        </p:spPr>
      </p:pic>
      <p:sp>
        <p:nvSpPr>
          <p:cNvPr id="87" name="Google Shape;3502;p37">
            <a:extLst>
              <a:ext uri="{FF2B5EF4-FFF2-40B4-BE49-F238E27FC236}">
                <a16:creationId xmlns:a16="http://schemas.microsoft.com/office/drawing/2014/main" id="{E471795D-1C2C-48A0-B30D-442E3038EF80}"/>
              </a:ext>
            </a:extLst>
          </p:cNvPr>
          <p:cNvSpPr/>
          <p:nvPr/>
        </p:nvSpPr>
        <p:spPr>
          <a:xfrm rot="16200000">
            <a:off x="2283389" y="-6608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27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609876" y="614934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Integración Arquitectura Cloud </a:t>
            </a:r>
            <a:r>
              <a:rPr lang="es-ES" sz="20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IoT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609876" y="137156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61E440-D9D5-425A-B835-7F542DF2E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934"/>
            <a:ext cx="12197901" cy="53688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204CEE-C4E7-4715-8ADC-A0962E833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8A44603-9120-4412-9351-516772613EF3}"/>
              </a:ext>
            </a:extLst>
          </p:cNvPr>
          <p:cNvSpPr txBox="1"/>
          <p:nvPr/>
        </p:nvSpPr>
        <p:spPr>
          <a:xfrm>
            <a:off x="2868097" y="25347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Arquitectura Cloud IoT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02;p37">
            <a:extLst>
              <a:ext uri="{FF2B5EF4-FFF2-40B4-BE49-F238E27FC236}">
                <a16:creationId xmlns:a16="http://schemas.microsoft.com/office/drawing/2014/main" id="{52A1D6B0-F04E-4763-8FAC-833E28D2223A}"/>
              </a:ext>
            </a:extLst>
          </p:cNvPr>
          <p:cNvSpPr/>
          <p:nvPr/>
        </p:nvSpPr>
        <p:spPr>
          <a:xfrm rot="16200000">
            <a:off x="2283389" y="-6608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81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3387676" y="204192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Capa Front-End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91714"/>
            <a:ext cx="305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AC00B0-7569-48C7-9358-949DD77FEF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308" y="1199709"/>
            <a:ext cx="6219011" cy="4636313"/>
          </a:xfrm>
          <a:prstGeom prst="rect">
            <a:avLst/>
          </a:prstGeom>
        </p:spPr>
      </p:pic>
      <p:sp>
        <p:nvSpPr>
          <p:cNvPr id="8" name="Google Shape;1681;p28">
            <a:extLst>
              <a:ext uri="{FF2B5EF4-FFF2-40B4-BE49-F238E27FC236}">
                <a16:creationId xmlns:a16="http://schemas.microsoft.com/office/drawing/2014/main" id="{230C27AB-14AB-4AD0-95F2-48208D230805}"/>
              </a:ext>
            </a:extLst>
          </p:cNvPr>
          <p:cNvSpPr txBox="1"/>
          <p:nvPr/>
        </p:nvSpPr>
        <p:spPr>
          <a:xfrm>
            <a:off x="492072" y="1998294"/>
            <a:ext cx="2287139" cy="99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Lógica de nodos para realizar el HMI utilizando un </a:t>
            </a:r>
            <a:r>
              <a:rPr lang="es-ES" sz="14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una herramienta de interconexión de flujos.</a:t>
            </a:r>
            <a:endParaRPr lang="es-ES" sz="1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682;p28">
            <a:extLst>
              <a:ext uri="{FF2B5EF4-FFF2-40B4-BE49-F238E27FC236}">
                <a16:creationId xmlns:a16="http://schemas.microsoft.com/office/drawing/2014/main" id="{3D8961B6-88A0-4BC3-ABC7-57D99A660830}"/>
              </a:ext>
            </a:extLst>
          </p:cNvPr>
          <p:cNvSpPr txBox="1"/>
          <p:nvPr/>
        </p:nvSpPr>
        <p:spPr>
          <a:xfrm>
            <a:off x="9420086" y="1888778"/>
            <a:ext cx="2055810" cy="78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Reconocimiento de Imágenes con AWS </a:t>
            </a:r>
            <a:r>
              <a:rPr lang="es-ES" sz="14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Rekognition</a:t>
            </a: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s-EC"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683;p28">
            <a:extLst>
              <a:ext uri="{FF2B5EF4-FFF2-40B4-BE49-F238E27FC236}">
                <a16:creationId xmlns:a16="http://schemas.microsoft.com/office/drawing/2014/main" id="{ABF8D68A-E444-4694-8BE4-58A3CC0E251E}"/>
              </a:ext>
            </a:extLst>
          </p:cNvPr>
          <p:cNvSpPr txBox="1"/>
          <p:nvPr/>
        </p:nvSpPr>
        <p:spPr>
          <a:xfrm>
            <a:off x="9505510" y="3956119"/>
            <a:ext cx="2481579" cy="120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Video Streaming.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Detector de Obstáculos.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Geolocalización.</a:t>
            </a:r>
          </a:p>
        </p:txBody>
      </p:sp>
      <p:sp>
        <p:nvSpPr>
          <p:cNvPr id="11" name="Google Shape;1684;p28">
            <a:extLst>
              <a:ext uri="{FF2B5EF4-FFF2-40B4-BE49-F238E27FC236}">
                <a16:creationId xmlns:a16="http://schemas.microsoft.com/office/drawing/2014/main" id="{9CD5C91A-6D6A-444D-B84D-884A0E02C114}"/>
              </a:ext>
            </a:extLst>
          </p:cNvPr>
          <p:cNvSpPr txBox="1"/>
          <p:nvPr/>
        </p:nvSpPr>
        <p:spPr>
          <a:xfrm>
            <a:off x="492072" y="1219030"/>
            <a:ext cx="2029261" cy="57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1 Configuración del Front-End</a:t>
            </a:r>
            <a:endParaRPr b="1" dirty="0">
              <a:solidFill>
                <a:schemeClr val="accent5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" name="Google Shape;1685;p28">
            <a:extLst>
              <a:ext uri="{FF2B5EF4-FFF2-40B4-BE49-F238E27FC236}">
                <a16:creationId xmlns:a16="http://schemas.microsoft.com/office/drawing/2014/main" id="{4C1C0524-E1F0-4423-B2A7-A6CB66741E5D}"/>
              </a:ext>
            </a:extLst>
          </p:cNvPr>
          <p:cNvSpPr txBox="1"/>
          <p:nvPr/>
        </p:nvSpPr>
        <p:spPr>
          <a:xfrm>
            <a:off x="9144249" y="1423118"/>
            <a:ext cx="2245671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Fira Sans"/>
                <a:ea typeface="Fira Sans"/>
                <a:cs typeface="Fira Sans"/>
                <a:sym typeface="Fira Sans"/>
              </a:rPr>
              <a:t>2 Campo de Texto</a:t>
            </a:r>
            <a:endParaRPr b="1" dirty="0">
              <a:solidFill>
                <a:srgbClr val="00B0F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1686;p28">
            <a:extLst>
              <a:ext uri="{FF2B5EF4-FFF2-40B4-BE49-F238E27FC236}">
                <a16:creationId xmlns:a16="http://schemas.microsoft.com/office/drawing/2014/main" id="{40384B52-75EF-4EFD-A5CD-B4ABDF514451}"/>
              </a:ext>
            </a:extLst>
          </p:cNvPr>
          <p:cNvSpPr txBox="1"/>
          <p:nvPr/>
        </p:nvSpPr>
        <p:spPr>
          <a:xfrm>
            <a:off x="462886" y="3371902"/>
            <a:ext cx="2227229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Fira Sans"/>
                <a:ea typeface="Fira Sans"/>
                <a:cs typeface="Fira Sans"/>
                <a:sym typeface="Fira Sans"/>
              </a:rPr>
              <a:t>3 Campo de Control</a:t>
            </a:r>
            <a:endParaRPr b="1" dirty="0">
              <a:solidFill>
                <a:srgbClr val="FFC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1687;p28">
            <a:extLst>
              <a:ext uri="{FF2B5EF4-FFF2-40B4-BE49-F238E27FC236}">
                <a16:creationId xmlns:a16="http://schemas.microsoft.com/office/drawing/2014/main" id="{7F6A0C41-9414-4586-8ED6-4791F636C6AB}"/>
              </a:ext>
            </a:extLst>
          </p:cNvPr>
          <p:cNvSpPr txBox="1"/>
          <p:nvPr/>
        </p:nvSpPr>
        <p:spPr>
          <a:xfrm>
            <a:off x="9259790" y="3453433"/>
            <a:ext cx="2691496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4 Campo de Monitoreo</a:t>
            </a:r>
            <a:endParaRPr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" name="Google Shape;1688;p28">
            <a:extLst>
              <a:ext uri="{FF2B5EF4-FFF2-40B4-BE49-F238E27FC236}">
                <a16:creationId xmlns:a16="http://schemas.microsoft.com/office/drawing/2014/main" id="{1940DF5F-5DF2-4B05-BF51-B516ED81BD66}"/>
              </a:ext>
            </a:extLst>
          </p:cNvPr>
          <p:cNvSpPr txBox="1"/>
          <p:nvPr/>
        </p:nvSpPr>
        <p:spPr>
          <a:xfrm>
            <a:off x="437486" y="3803580"/>
            <a:ext cx="2375480" cy="1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Botones direccionamiento de robot móvil.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Botones de movilidad del brazo robótico.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Botones extra para luces y posición Home del robot.</a:t>
            </a:r>
          </a:p>
        </p:txBody>
      </p:sp>
      <p:sp>
        <p:nvSpPr>
          <p:cNvPr id="16" name="Google Shape;5976;p51">
            <a:extLst>
              <a:ext uri="{FF2B5EF4-FFF2-40B4-BE49-F238E27FC236}">
                <a16:creationId xmlns:a16="http://schemas.microsoft.com/office/drawing/2014/main" id="{2A23B9E4-9ED4-40E5-9986-B886561127FB}"/>
              </a:ext>
            </a:extLst>
          </p:cNvPr>
          <p:cNvSpPr/>
          <p:nvPr/>
        </p:nvSpPr>
        <p:spPr>
          <a:xfrm>
            <a:off x="403731" y="1833899"/>
            <a:ext cx="2442990" cy="129117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597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" name="Google Shape;5976;p51">
            <a:extLst>
              <a:ext uri="{FF2B5EF4-FFF2-40B4-BE49-F238E27FC236}">
                <a16:creationId xmlns:a16="http://schemas.microsoft.com/office/drawing/2014/main" id="{239DD562-09BD-4F32-B0BD-E7FE871E063F}"/>
              </a:ext>
            </a:extLst>
          </p:cNvPr>
          <p:cNvSpPr/>
          <p:nvPr/>
        </p:nvSpPr>
        <p:spPr>
          <a:xfrm>
            <a:off x="328475" y="3703299"/>
            <a:ext cx="2518246" cy="1983200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9" name="Google Shape;5976;p51">
            <a:extLst>
              <a:ext uri="{FF2B5EF4-FFF2-40B4-BE49-F238E27FC236}">
                <a16:creationId xmlns:a16="http://schemas.microsoft.com/office/drawing/2014/main" id="{9BC74B5A-23AB-4DE6-B92D-09C71123186D}"/>
              </a:ext>
            </a:extLst>
          </p:cNvPr>
          <p:cNvSpPr/>
          <p:nvPr/>
        </p:nvSpPr>
        <p:spPr>
          <a:xfrm>
            <a:off x="9358294" y="1821698"/>
            <a:ext cx="2182783" cy="98996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5976;p51">
            <a:extLst>
              <a:ext uri="{FF2B5EF4-FFF2-40B4-BE49-F238E27FC236}">
                <a16:creationId xmlns:a16="http://schemas.microsoft.com/office/drawing/2014/main" id="{6089D090-DCC7-4EE9-A8A1-45DF70858BE7}"/>
              </a:ext>
            </a:extLst>
          </p:cNvPr>
          <p:cNvSpPr/>
          <p:nvPr/>
        </p:nvSpPr>
        <p:spPr>
          <a:xfrm>
            <a:off x="9360698" y="3817799"/>
            <a:ext cx="2238541" cy="1395829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22" name="Google Shape;11808;p60">
            <a:extLst>
              <a:ext uri="{FF2B5EF4-FFF2-40B4-BE49-F238E27FC236}">
                <a16:creationId xmlns:a16="http://schemas.microsoft.com/office/drawing/2014/main" id="{5C8F00E0-4862-4994-9489-2A6EE3D896E1}"/>
              </a:ext>
            </a:extLst>
          </p:cNvPr>
          <p:cNvGrpSpPr/>
          <p:nvPr/>
        </p:nvGrpSpPr>
        <p:grpSpPr>
          <a:xfrm>
            <a:off x="99643" y="3330417"/>
            <a:ext cx="363243" cy="328585"/>
            <a:chOff x="2633105" y="2431859"/>
            <a:chExt cx="363243" cy="328585"/>
          </a:xfrm>
          <a:solidFill>
            <a:srgbClr val="FFC000"/>
          </a:solidFill>
        </p:grpSpPr>
        <p:sp>
          <p:nvSpPr>
            <p:cNvPr id="24" name="Google Shape;11809;p60">
              <a:extLst>
                <a:ext uri="{FF2B5EF4-FFF2-40B4-BE49-F238E27FC236}">
                  <a16:creationId xmlns:a16="http://schemas.microsoft.com/office/drawing/2014/main" id="{201DA4BA-BBAF-45FF-B02E-D6E42CF5A2B3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5" name="Google Shape;11810;p60">
              <a:extLst>
                <a:ext uri="{FF2B5EF4-FFF2-40B4-BE49-F238E27FC236}">
                  <a16:creationId xmlns:a16="http://schemas.microsoft.com/office/drawing/2014/main" id="{C0C956FF-20CD-4251-8DCC-B317C9AD5298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6" name="Google Shape;11811;p60">
              <a:extLst>
                <a:ext uri="{FF2B5EF4-FFF2-40B4-BE49-F238E27FC236}">
                  <a16:creationId xmlns:a16="http://schemas.microsoft.com/office/drawing/2014/main" id="{70063F4C-86C8-48D5-827C-25162B835032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7" name="Google Shape;11812;p60">
              <a:extLst>
                <a:ext uri="{FF2B5EF4-FFF2-40B4-BE49-F238E27FC236}">
                  <a16:creationId xmlns:a16="http://schemas.microsoft.com/office/drawing/2014/main" id="{D52383BB-C1C6-4739-B836-05D6A7A22E8D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8" name="Google Shape;11813;p60">
              <a:extLst>
                <a:ext uri="{FF2B5EF4-FFF2-40B4-BE49-F238E27FC236}">
                  <a16:creationId xmlns:a16="http://schemas.microsoft.com/office/drawing/2014/main" id="{4C3BA6BE-B09C-4AD0-A90B-E8824D895422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9" name="Google Shape;11814;p60">
              <a:extLst>
                <a:ext uri="{FF2B5EF4-FFF2-40B4-BE49-F238E27FC236}">
                  <a16:creationId xmlns:a16="http://schemas.microsoft.com/office/drawing/2014/main" id="{1B3BD1E2-0358-414B-B6C2-41B7D5110D94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0" name="Google Shape;11815;p60">
              <a:extLst>
                <a:ext uri="{FF2B5EF4-FFF2-40B4-BE49-F238E27FC236}">
                  <a16:creationId xmlns:a16="http://schemas.microsoft.com/office/drawing/2014/main" id="{20216DCC-8040-4F28-B5DF-65B0F4814862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1" name="Google Shape;11816;p60">
              <a:extLst>
                <a:ext uri="{FF2B5EF4-FFF2-40B4-BE49-F238E27FC236}">
                  <a16:creationId xmlns:a16="http://schemas.microsoft.com/office/drawing/2014/main" id="{32A810ED-F824-407A-9113-75D1FBFE80A2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</p:grpSp>
      <p:grpSp>
        <p:nvGrpSpPr>
          <p:cNvPr id="32" name="Google Shape;11092;p59">
            <a:extLst>
              <a:ext uri="{FF2B5EF4-FFF2-40B4-BE49-F238E27FC236}">
                <a16:creationId xmlns:a16="http://schemas.microsoft.com/office/drawing/2014/main" id="{7D435431-5236-432A-9747-EBD890228F18}"/>
              </a:ext>
            </a:extLst>
          </p:cNvPr>
          <p:cNvGrpSpPr/>
          <p:nvPr/>
        </p:nvGrpSpPr>
        <p:grpSpPr>
          <a:xfrm>
            <a:off x="9083784" y="3420610"/>
            <a:ext cx="354717" cy="332757"/>
            <a:chOff x="3091957" y="3374131"/>
            <a:chExt cx="354717" cy="332757"/>
          </a:xfrm>
          <a:solidFill>
            <a:srgbClr val="002060"/>
          </a:solidFill>
        </p:grpSpPr>
        <p:sp>
          <p:nvSpPr>
            <p:cNvPr id="33" name="Google Shape;11093;p59">
              <a:extLst>
                <a:ext uri="{FF2B5EF4-FFF2-40B4-BE49-F238E27FC236}">
                  <a16:creationId xmlns:a16="http://schemas.microsoft.com/office/drawing/2014/main" id="{D6BED764-518A-4ED7-B938-EF955894D2BB}"/>
                </a:ext>
              </a:extLst>
            </p:cNvPr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94;p59">
              <a:extLst>
                <a:ext uri="{FF2B5EF4-FFF2-40B4-BE49-F238E27FC236}">
                  <a16:creationId xmlns:a16="http://schemas.microsoft.com/office/drawing/2014/main" id="{FBE2684B-7299-499E-80AC-2A44D2177B90}"/>
                </a:ext>
              </a:extLst>
            </p:cNvPr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5;p59">
              <a:extLst>
                <a:ext uri="{FF2B5EF4-FFF2-40B4-BE49-F238E27FC236}">
                  <a16:creationId xmlns:a16="http://schemas.microsoft.com/office/drawing/2014/main" id="{B1B5305A-C674-462C-B11C-BA4EC7A9B474}"/>
                </a:ext>
              </a:extLst>
            </p:cNvPr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096;p59">
              <a:extLst>
                <a:ext uri="{FF2B5EF4-FFF2-40B4-BE49-F238E27FC236}">
                  <a16:creationId xmlns:a16="http://schemas.microsoft.com/office/drawing/2014/main" id="{DF481CB3-12EB-4C53-94EB-58CD06A1AE95}"/>
                </a:ext>
              </a:extLst>
            </p:cNvPr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097;p59">
              <a:extLst>
                <a:ext uri="{FF2B5EF4-FFF2-40B4-BE49-F238E27FC236}">
                  <a16:creationId xmlns:a16="http://schemas.microsoft.com/office/drawing/2014/main" id="{359E966B-C839-4FCF-A29A-725A02A3B786}"/>
                </a:ext>
              </a:extLst>
            </p:cNvPr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98;p59">
              <a:extLst>
                <a:ext uri="{FF2B5EF4-FFF2-40B4-BE49-F238E27FC236}">
                  <a16:creationId xmlns:a16="http://schemas.microsoft.com/office/drawing/2014/main" id="{B95AB39A-19EA-4421-A756-AC94173B5BAB}"/>
                </a:ext>
              </a:extLst>
            </p:cNvPr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1833;p60">
            <a:extLst>
              <a:ext uri="{FF2B5EF4-FFF2-40B4-BE49-F238E27FC236}">
                <a16:creationId xmlns:a16="http://schemas.microsoft.com/office/drawing/2014/main" id="{1F506CC4-71C1-4CB0-B057-BF9D25319964}"/>
              </a:ext>
            </a:extLst>
          </p:cNvPr>
          <p:cNvSpPr/>
          <p:nvPr/>
        </p:nvSpPr>
        <p:spPr>
          <a:xfrm>
            <a:off x="156708" y="1275793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2057;p60">
            <a:extLst>
              <a:ext uri="{FF2B5EF4-FFF2-40B4-BE49-F238E27FC236}">
                <a16:creationId xmlns:a16="http://schemas.microsoft.com/office/drawing/2014/main" id="{6E8BFD3B-3429-405D-9B6A-D5D19A3E05C9}"/>
              </a:ext>
            </a:extLst>
          </p:cNvPr>
          <p:cNvGrpSpPr/>
          <p:nvPr/>
        </p:nvGrpSpPr>
        <p:grpSpPr>
          <a:xfrm>
            <a:off x="9100416" y="1383907"/>
            <a:ext cx="289714" cy="347593"/>
            <a:chOff x="3127598" y="1513234"/>
            <a:chExt cx="289714" cy="347593"/>
          </a:xfrm>
          <a:solidFill>
            <a:srgbClr val="00B0F0"/>
          </a:solidFill>
        </p:grpSpPr>
        <p:sp>
          <p:nvSpPr>
            <p:cNvPr id="41" name="Google Shape;12058;p60">
              <a:extLst>
                <a:ext uri="{FF2B5EF4-FFF2-40B4-BE49-F238E27FC236}">
                  <a16:creationId xmlns:a16="http://schemas.microsoft.com/office/drawing/2014/main" id="{3F50B27C-B738-4B1D-B011-D9076A59A216}"/>
                </a:ext>
              </a:extLst>
            </p:cNvPr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059;p60">
              <a:extLst>
                <a:ext uri="{FF2B5EF4-FFF2-40B4-BE49-F238E27FC236}">
                  <a16:creationId xmlns:a16="http://schemas.microsoft.com/office/drawing/2014/main" id="{16ADDBEC-D44A-4B47-B45F-FAFBB84E49E6}"/>
                </a:ext>
              </a:extLst>
            </p:cNvPr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060;p60">
              <a:extLst>
                <a:ext uri="{FF2B5EF4-FFF2-40B4-BE49-F238E27FC236}">
                  <a16:creationId xmlns:a16="http://schemas.microsoft.com/office/drawing/2014/main" id="{A067A028-CD00-4853-82D2-05DC057B6924}"/>
                </a:ext>
              </a:extLst>
            </p:cNvPr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061;p60">
              <a:extLst>
                <a:ext uri="{FF2B5EF4-FFF2-40B4-BE49-F238E27FC236}">
                  <a16:creationId xmlns:a16="http://schemas.microsoft.com/office/drawing/2014/main" id="{DD10D902-4F84-4B38-A7C9-4038134AA616}"/>
                </a:ext>
              </a:extLst>
            </p:cNvPr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062;p60">
              <a:extLst>
                <a:ext uri="{FF2B5EF4-FFF2-40B4-BE49-F238E27FC236}">
                  <a16:creationId xmlns:a16="http://schemas.microsoft.com/office/drawing/2014/main" id="{EC7E0E81-5EED-477E-A3CA-8B1B87C96AB0}"/>
                </a:ext>
              </a:extLst>
            </p:cNvPr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502;p37">
            <a:extLst>
              <a:ext uri="{FF2B5EF4-FFF2-40B4-BE49-F238E27FC236}">
                <a16:creationId xmlns:a16="http://schemas.microsoft.com/office/drawing/2014/main" id="{C3DFA8FF-FA9C-47A3-BA76-9D3EBA8E6DFE}"/>
              </a:ext>
            </a:extLst>
          </p:cNvPr>
          <p:cNvSpPr/>
          <p:nvPr/>
        </p:nvSpPr>
        <p:spPr>
          <a:xfrm rot="16200000">
            <a:off x="2836455" y="-116627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5155812" y="212501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 móvil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372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Implementación</a:t>
            </a:r>
            <a:r>
              <a:rPr lang="es-EC" sz="2800" b="1" dirty="0">
                <a:solidFill>
                  <a:srgbClr val="000000"/>
                </a:solidFill>
                <a:latin typeface="Staatliches" panose="020B0604020202020204" charset="0"/>
                <a:cs typeface="Times New Roman" panose="02020603050405020304" pitchFamily="18" charset="0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aatliche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502;p37">
            <a:extLst>
              <a:ext uri="{FF2B5EF4-FFF2-40B4-BE49-F238E27FC236}">
                <a16:creationId xmlns:a16="http://schemas.microsoft.com/office/drawing/2014/main" id="{801A5573-CEE9-449A-A679-3A249EF5426D}"/>
              </a:ext>
            </a:extLst>
          </p:cNvPr>
          <p:cNvSpPr/>
          <p:nvPr/>
        </p:nvSpPr>
        <p:spPr>
          <a:xfrm rot="16200000">
            <a:off x="4539421" y="-11750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55" name="Google Shape;4700;p42">
            <a:extLst>
              <a:ext uri="{FF2B5EF4-FFF2-40B4-BE49-F238E27FC236}">
                <a16:creationId xmlns:a16="http://schemas.microsoft.com/office/drawing/2014/main" id="{9D21C61C-AA11-446D-BE16-1196C391C2B5}"/>
              </a:ext>
            </a:extLst>
          </p:cNvPr>
          <p:cNvCxnSpPr>
            <a:cxnSpLocks/>
          </p:cNvCxnSpPr>
          <p:nvPr/>
        </p:nvCxnSpPr>
        <p:spPr>
          <a:xfrm>
            <a:off x="1618287" y="3136037"/>
            <a:ext cx="873666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4702;p42">
            <a:extLst>
              <a:ext uri="{FF2B5EF4-FFF2-40B4-BE49-F238E27FC236}">
                <a16:creationId xmlns:a16="http://schemas.microsoft.com/office/drawing/2014/main" id="{AF410EA2-AF61-4095-BA41-63954296FD0E}"/>
              </a:ext>
            </a:extLst>
          </p:cNvPr>
          <p:cNvSpPr/>
          <p:nvPr/>
        </p:nvSpPr>
        <p:spPr>
          <a:xfrm>
            <a:off x="800358" y="3433162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597A0"/>
                </a:solidFill>
                <a:latin typeface="Fira Sans"/>
                <a:ea typeface="Fira Sans"/>
                <a:cs typeface="Fira Sans"/>
                <a:sym typeface="Fira Sans"/>
              </a:rPr>
              <a:t>Sistema </a:t>
            </a:r>
            <a:r>
              <a:rPr lang="es-EC" sz="1400" b="1" kern="0" dirty="0">
                <a:solidFill>
                  <a:srgbClr val="4597A0"/>
                </a:solidFill>
                <a:latin typeface="Fira Sans"/>
                <a:ea typeface="Fira Sans"/>
                <a:cs typeface="Fira Sans"/>
                <a:sym typeface="Fira Sans"/>
              </a:rPr>
              <a:t>mecánico</a:t>
            </a:r>
          </a:p>
        </p:txBody>
      </p:sp>
      <p:sp>
        <p:nvSpPr>
          <p:cNvPr id="57" name="Google Shape;4703;p42">
            <a:extLst>
              <a:ext uri="{FF2B5EF4-FFF2-40B4-BE49-F238E27FC236}">
                <a16:creationId xmlns:a16="http://schemas.microsoft.com/office/drawing/2014/main" id="{634EAA66-81D0-467B-B4CF-732E10286422}"/>
              </a:ext>
            </a:extLst>
          </p:cNvPr>
          <p:cNvSpPr/>
          <p:nvPr/>
        </p:nvSpPr>
        <p:spPr>
          <a:xfrm>
            <a:off x="6621571" y="3433151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Fuente de </a:t>
            </a:r>
            <a:r>
              <a:rPr lang="es-EC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energía</a:t>
            </a:r>
            <a:r>
              <a:rPr lang="en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4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4704;p42">
            <a:extLst>
              <a:ext uri="{FF2B5EF4-FFF2-40B4-BE49-F238E27FC236}">
                <a16:creationId xmlns:a16="http://schemas.microsoft.com/office/drawing/2014/main" id="{6FFE2361-D155-4B3E-A1CA-C674B62D195C}"/>
              </a:ext>
            </a:extLst>
          </p:cNvPr>
          <p:cNvSpPr/>
          <p:nvPr/>
        </p:nvSpPr>
        <p:spPr>
          <a:xfrm>
            <a:off x="9532182" y="768508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Controlador 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4705;p42">
            <a:extLst>
              <a:ext uri="{FF2B5EF4-FFF2-40B4-BE49-F238E27FC236}">
                <a16:creationId xmlns:a16="http://schemas.microsoft.com/office/drawing/2014/main" id="{53DC455C-1AE1-4276-8F6C-F991A6219CA7}"/>
              </a:ext>
            </a:extLst>
          </p:cNvPr>
          <p:cNvSpPr/>
          <p:nvPr/>
        </p:nvSpPr>
        <p:spPr>
          <a:xfrm>
            <a:off x="3682767" y="693017"/>
            <a:ext cx="1850945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Sistema </a:t>
            </a:r>
            <a:r>
              <a:rPr lang="es-EC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electrónico</a:t>
            </a:r>
            <a:r>
              <a:rPr lang="en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4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4706;p42">
            <a:extLst>
              <a:ext uri="{FF2B5EF4-FFF2-40B4-BE49-F238E27FC236}">
                <a16:creationId xmlns:a16="http://schemas.microsoft.com/office/drawing/2014/main" id="{A44BA5C5-CFE9-4CB8-AC67-0B2E2A04295E}"/>
              </a:ext>
            </a:extLst>
          </p:cNvPr>
          <p:cNvSpPr txBox="1"/>
          <p:nvPr/>
        </p:nvSpPr>
        <p:spPr>
          <a:xfrm>
            <a:off x="536895" y="3705863"/>
            <a:ext cx="2052663" cy="16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 algn="just">
              <a:buClr>
                <a:srgbClr val="000000"/>
              </a:buClr>
              <a:buFont typeface="Arial"/>
              <a:buAutoNum type="alphaLcParenR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Ensamblaje del Chasis. </a:t>
            </a:r>
          </a:p>
          <a:p>
            <a:pPr marL="228600" indent="-228600" algn="just">
              <a:buClr>
                <a:srgbClr val="000000"/>
              </a:buClr>
              <a:buFont typeface="Arial"/>
              <a:buAutoNum type="alphaLcParenR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Ensamblaje del brazo robótico. </a:t>
            </a:r>
          </a:p>
          <a:p>
            <a:pPr marL="228600" indent="-228600" algn="just">
              <a:buClr>
                <a:srgbClr val="000000"/>
              </a:buClr>
              <a:buFont typeface="Arial"/>
              <a:buAutoNum type="alphaLcParenR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Unión de chasis y brazo robótico. </a:t>
            </a:r>
          </a:p>
          <a:p>
            <a:pPr marL="228600" indent="-228600" algn="just">
              <a:buClr>
                <a:srgbClr val="000000"/>
              </a:buClr>
              <a:buFont typeface="Arial"/>
              <a:buAutoNum type="alphaLcParenR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Ensamblaje mecánico completo.</a:t>
            </a: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4707;p42">
            <a:extLst>
              <a:ext uri="{FF2B5EF4-FFF2-40B4-BE49-F238E27FC236}">
                <a16:creationId xmlns:a16="http://schemas.microsoft.com/office/drawing/2014/main" id="{270E1596-B69B-425C-999C-90159C20DFB3}"/>
              </a:ext>
            </a:extLst>
          </p:cNvPr>
          <p:cNvSpPr txBox="1"/>
          <p:nvPr/>
        </p:nvSpPr>
        <p:spPr>
          <a:xfrm>
            <a:off x="6621571" y="3704350"/>
            <a:ext cx="1789200" cy="19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Batería </a:t>
            </a:r>
            <a:r>
              <a:rPr lang="es-EC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Beatit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B7 Pro</a:t>
            </a:r>
            <a:r>
              <a:rPr lang="en-U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4708;p42">
            <a:extLst>
              <a:ext uri="{FF2B5EF4-FFF2-40B4-BE49-F238E27FC236}">
                <a16:creationId xmlns:a16="http://schemas.microsoft.com/office/drawing/2014/main" id="{106FB190-F844-4A1D-9635-3E49A98DDFE0}"/>
              </a:ext>
            </a:extLst>
          </p:cNvPr>
          <p:cNvSpPr txBox="1"/>
          <p:nvPr/>
        </p:nvSpPr>
        <p:spPr>
          <a:xfrm>
            <a:off x="3311453" y="973716"/>
            <a:ext cx="2222259" cy="200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Conexiones de sensores y actuadores.</a:t>
            </a:r>
          </a:p>
          <a:p>
            <a:pPr marL="228600" indent="-228600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Conexión entre driver y Raspberry.</a:t>
            </a:r>
          </a:p>
          <a:p>
            <a:pPr marL="228600" indent="-228600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Conexión del módulo de comunicación ESP32.</a:t>
            </a:r>
          </a:p>
          <a:p>
            <a:pPr marL="228600" indent="-228600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Conexión del módulo GPS</a:t>
            </a:r>
          </a:p>
          <a:p>
            <a:pPr marL="228600" indent="-228600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endParaRPr lang="es-E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indent="-228600" algn="ctr">
              <a:lnSpc>
                <a:spcPct val="115000"/>
              </a:lnSpc>
              <a:buClr>
                <a:srgbClr val="000000"/>
              </a:buClr>
              <a:buFont typeface="Arial"/>
              <a:buAutoNum type="alphaLcParenR"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4709;p42">
            <a:extLst>
              <a:ext uri="{FF2B5EF4-FFF2-40B4-BE49-F238E27FC236}">
                <a16:creationId xmlns:a16="http://schemas.microsoft.com/office/drawing/2014/main" id="{700B18F4-F7C4-46DE-9A40-A69B902A175E}"/>
              </a:ext>
            </a:extLst>
          </p:cNvPr>
          <p:cNvSpPr txBox="1"/>
          <p:nvPr/>
        </p:nvSpPr>
        <p:spPr>
          <a:xfrm>
            <a:off x="9532181" y="1038412"/>
            <a:ext cx="2240171" cy="145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Raspberry Pi 4.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Conectividad WI-FI. 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Comunicacion remota VNC.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Pyton.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Programacion modular. </a:t>
            </a:r>
          </a:p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4711;p42">
            <a:extLst>
              <a:ext uri="{FF2B5EF4-FFF2-40B4-BE49-F238E27FC236}">
                <a16:creationId xmlns:a16="http://schemas.microsoft.com/office/drawing/2014/main" id="{49F47054-7C62-4303-A9CF-5224C9C3FC82}"/>
              </a:ext>
            </a:extLst>
          </p:cNvPr>
          <p:cNvSpPr/>
          <p:nvPr/>
        </p:nvSpPr>
        <p:spPr>
          <a:xfrm>
            <a:off x="1623133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7" y="0"/>
                  <a:pt x="0" y="616"/>
                  <a:pt x="0" y="1370"/>
                </a:cubicBezTo>
                <a:cubicBezTo>
                  <a:pt x="0" y="2123"/>
                  <a:pt x="617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6" name="Google Shape;4712;p42">
            <a:extLst>
              <a:ext uri="{FF2B5EF4-FFF2-40B4-BE49-F238E27FC236}">
                <a16:creationId xmlns:a16="http://schemas.microsoft.com/office/drawing/2014/main" id="{139E6CB9-19C3-4FFC-AE4D-AFDFD9C17363}"/>
              </a:ext>
            </a:extLst>
          </p:cNvPr>
          <p:cNvSpPr/>
          <p:nvPr/>
        </p:nvSpPr>
        <p:spPr>
          <a:xfrm>
            <a:off x="744434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6" y="0"/>
                  <a:pt x="0" y="616"/>
                  <a:pt x="0" y="1370"/>
                </a:cubicBezTo>
                <a:cubicBezTo>
                  <a:pt x="0" y="2123"/>
                  <a:pt x="616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7" name="Google Shape;4713;p42">
            <a:extLst>
              <a:ext uri="{FF2B5EF4-FFF2-40B4-BE49-F238E27FC236}">
                <a16:creationId xmlns:a16="http://schemas.microsoft.com/office/drawing/2014/main" id="{7C830CD7-0141-49FC-B1CB-DD0FABFAA0A2}"/>
              </a:ext>
            </a:extLst>
          </p:cNvPr>
          <p:cNvSpPr/>
          <p:nvPr/>
        </p:nvSpPr>
        <p:spPr>
          <a:xfrm>
            <a:off x="4566684" y="3060921"/>
            <a:ext cx="144857" cy="143651"/>
          </a:xfrm>
          <a:custGeom>
            <a:avLst/>
            <a:gdLst/>
            <a:ahLst/>
            <a:cxnLst/>
            <a:rect l="l" t="t" r="r" b="b"/>
            <a:pathLst>
              <a:path w="2763" h="2740" extrusionOk="0">
                <a:moveTo>
                  <a:pt x="1393" y="0"/>
                </a:moveTo>
                <a:cubicBezTo>
                  <a:pt x="617" y="0"/>
                  <a:pt x="1" y="616"/>
                  <a:pt x="1" y="1370"/>
                </a:cubicBezTo>
                <a:cubicBezTo>
                  <a:pt x="1" y="2123"/>
                  <a:pt x="617" y="2739"/>
                  <a:pt x="1393" y="2739"/>
                </a:cubicBezTo>
                <a:cubicBezTo>
                  <a:pt x="2146" y="2739"/>
                  <a:pt x="2763" y="2123"/>
                  <a:pt x="2763" y="1370"/>
                </a:cubicBezTo>
                <a:cubicBezTo>
                  <a:pt x="2763" y="616"/>
                  <a:pt x="2146" y="0"/>
                  <a:pt x="139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8" name="Google Shape;4714;p42">
            <a:extLst>
              <a:ext uri="{FF2B5EF4-FFF2-40B4-BE49-F238E27FC236}">
                <a16:creationId xmlns:a16="http://schemas.microsoft.com/office/drawing/2014/main" id="{B435B097-B880-42CE-874C-E6AF32566B33}"/>
              </a:ext>
            </a:extLst>
          </p:cNvPr>
          <p:cNvSpPr/>
          <p:nvPr/>
        </p:nvSpPr>
        <p:spPr>
          <a:xfrm>
            <a:off x="1035495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594" y="0"/>
                  <a:pt x="0" y="616"/>
                  <a:pt x="0" y="1370"/>
                </a:cubicBezTo>
                <a:cubicBezTo>
                  <a:pt x="0" y="2123"/>
                  <a:pt x="594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id="{7C17DB57-4125-4F3C-9146-F627CCA4B10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47" y="737062"/>
            <a:ext cx="2622288" cy="22458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60C790-AA1A-4652-8551-0F3DFBFF30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71" y="3586403"/>
            <a:ext cx="2962625" cy="245244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37C5CB-3BE1-4F90-B758-88EE67ECE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40641"/>
              </p:ext>
            </p:extLst>
          </p:nvPr>
        </p:nvGraphicFramePr>
        <p:xfrm>
          <a:off x="6135009" y="4042669"/>
          <a:ext cx="2866378" cy="12909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40890">
                  <a:extLst>
                    <a:ext uri="{9D8B030D-6E8A-4147-A177-3AD203B41FA5}">
                      <a16:colId xmlns:a16="http://schemas.microsoft.com/office/drawing/2014/main" val="3049519764"/>
                    </a:ext>
                  </a:extLst>
                </a:gridCol>
                <a:gridCol w="1625488">
                  <a:extLst>
                    <a:ext uri="{9D8B030D-6E8A-4147-A177-3AD203B41FA5}">
                      <a16:colId xmlns:a16="http://schemas.microsoft.com/office/drawing/2014/main" val="3291742081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Especificaciones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277493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Tamaño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‎6.8 x 1.3 x 3.3 pulgadas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28186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Amperaje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1200 A-16500mAh(banco)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433495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Voltaje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12 V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835889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Potencia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61.05 Vatios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2461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EC5BF362-2C7B-4EFE-915E-28D7D8EA6762}"/>
                  </a:ext>
                </a:extLst>
              </p:cNvPr>
              <p:cNvSpPr txBox="1"/>
              <p:nvPr/>
            </p:nvSpPr>
            <p:spPr>
              <a:xfrm>
                <a:off x="5961454" y="5490278"/>
                <a:ext cx="3323672" cy="336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𝐷𝑢𝑟𝑎𝑐𝑖</m:t>
                    </m:r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ó</m:t>
                    </m:r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𝑏𝑎𝑡𝑒𝑟𝑖𝑎</m:t>
                    </m:r>
                    <m:r>
                      <a:rPr lang="es-ES" sz="11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16500</m:t>
                        </m:r>
                        <m:r>
                          <a:rPr lang="es-E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𝑚𝐴h</m:t>
                        </m:r>
                      </m:num>
                      <m:den>
                        <m:r>
                          <a:rPr lang="es-E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4135</m:t>
                        </m:r>
                        <m:r>
                          <a:rPr lang="es-E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𝑚𝐴</m:t>
                        </m:r>
                      </m:den>
                    </m:f>
                    <m:r>
                      <a:rPr lang="es-ES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s-ES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s-ES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s-ES" sz="1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s-ES" sz="11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ES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(estimado).</a:t>
                </a:r>
                <a:endParaRPr lang="es-ES" dirty="0"/>
              </a:p>
            </p:txBody>
          </p:sp>
        </mc:Choice>
        <mc:Fallback xmlns=""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EC5BF362-2C7B-4EFE-915E-28D7D8EA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454" y="5490278"/>
                <a:ext cx="3323672" cy="336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Imagen 103">
            <a:extLst>
              <a:ext uri="{FF2B5EF4-FFF2-40B4-BE49-F238E27FC236}">
                <a16:creationId xmlns:a16="http://schemas.microsoft.com/office/drawing/2014/main" id="{7A7F56F8-18F3-4E6C-A7E8-16E704906DE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942" y="1073419"/>
            <a:ext cx="3268771" cy="1545526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B9F7AF01-4FCD-45DE-9213-6D7863DAE09E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943" y="3258327"/>
            <a:ext cx="3083196" cy="25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5122256" y="213767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– Capa Edge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Implementación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502;p37">
            <a:extLst>
              <a:ext uri="{FF2B5EF4-FFF2-40B4-BE49-F238E27FC236}">
                <a16:creationId xmlns:a16="http://schemas.microsoft.com/office/drawing/2014/main" id="{F2435A22-8A58-424C-A64F-2DE063B27696}"/>
              </a:ext>
            </a:extLst>
          </p:cNvPr>
          <p:cNvSpPr/>
          <p:nvPr/>
        </p:nvSpPr>
        <p:spPr>
          <a:xfrm rot="16200000">
            <a:off x="4539421" y="-11750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9" name="Google Shape;4700;p42">
            <a:extLst>
              <a:ext uri="{FF2B5EF4-FFF2-40B4-BE49-F238E27FC236}">
                <a16:creationId xmlns:a16="http://schemas.microsoft.com/office/drawing/2014/main" id="{A92D08FE-01AD-4D82-871F-12141A543715}"/>
              </a:ext>
            </a:extLst>
          </p:cNvPr>
          <p:cNvCxnSpPr>
            <a:cxnSpLocks/>
          </p:cNvCxnSpPr>
          <p:nvPr/>
        </p:nvCxnSpPr>
        <p:spPr>
          <a:xfrm>
            <a:off x="1618287" y="3136037"/>
            <a:ext cx="873666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4702;p42">
            <a:extLst>
              <a:ext uri="{FF2B5EF4-FFF2-40B4-BE49-F238E27FC236}">
                <a16:creationId xmlns:a16="http://schemas.microsoft.com/office/drawing/2014/main" id="{CF32DDF9-2E92-42AE-AC29-1CCF12451F22}"/>
              </a:ext>
            </a:extLst>
          </p:cNvPr>
          <p:cNvSpPr/>
          <p:nvPr/>
        </p:nvSpPr>
        <p:spPr>
          <a:xfrm>
            <a:off x="371858" y="3433162"/>
            <a:ext cx="259294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4597A0"/>
                </a:solidFill>
                <a:latin typeface="Fira Sans"/>
                <a:ea typeface="Fira Sans"/>
                <a:cs typeface="Fira Sans"/>
                <a:sym typeface="Fira Sans"/>
              </a:rPr>
              <a:t>Organización de programas</a:t>
            </a:r>
            <a:endParaRPr lang="es-EC" sz="1400" b="1" kern="0" dirty="0">
              <a:solidFill>
                <a:srgbClr val="4597A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Google Shape;4703;p42">
            <a:extLst>
              <a:ext uri="{FF2B5EF4-FFF2-40B4-BE49-F238E27FC236}">
                <a16:creationId xmlns:a16="http://schemas.microsoft.com/office/drawing/2014/main" id="{8005E551-1ED2-43BA-8565-0CBF24CD248E}"/>
              </a:ext>
            </a:extLst>
          </p:cNvPr>
          <p:cNvSpPr/>
          <p:nvPr/>
        </p:nvSpPr>
        <p:spPr>
          <a:xfrm>
            <a:off x="6621571" y="3433151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Lectura de datos de sensores</a:t>
            </a:r>
            <a:endParaRPr sz="14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" name="Google Shape;4704;p42">
            <a:extLst>
              <a:ext uri="{FF2B5EF4-FFF2-40B4-BE49-F238E27FC236}">
                <a16:creationId xmlns:a16="http://schemas.microsoft.com/office/drawing/2014/main" id="{996561C0-7D67-439B-AA23-9B0BDCF443F0}"/>
              </a:ext>
            </a:extLst>
          </p:cNvPr>
          <p:cNvSpPr/>
          <p:nvPr/>
        </p:nvSpPr>
        <p:spPr>
          <a:xfrm>
            <a:off x="9412448" y="1380905"/>
            <a:ext cx="190893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Envio de datos JSON 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4705;p42">
            <a:extLst>
              <a:ext uri="{FF2B5EF4-FFF2-40B4-BE49-F238E27FC236}">
                <a16:creationId xmlns:a16="http://schemas.microsoft.com/office/drawing/2014/main" id="{2E5FF3F6-4C37-40A1-8F06-FD1947752679}"/>
              </a:ext>
            </a:extLst>
          </p:cNvPr>
          <p:cNvSpPr/>
          <p:nvPr/>
        </p:nvSpPr>
        <p:spPr>
          <a:xfrm>
            <a:off x="3372374" y="1347359"/>
            <a:ext cx="2463567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Invocación de funciones</a:t>
            </a:r>
            <a:endParaRPr sz="14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4706;p42">
            <a:extLst>
              <a:ext uri="{FF2B5EF4-FFF2-40B4-BE49-F238E27FC236}">
                <a16:creationId xmlns:a16="http://schemas.microsoft.com/office/drawing/2014/main" id="{A1EBCA4B-0C6D-43AF-AB06-35F70A689332}"/>
              </a:ext>
            </a:extLst>
          </p:cNvPr>
          <p:cNvSpPr txBox="1"/>
          <p:nvPr/>
        </p:nvSpPr>
        <p:spPr>
          <a:xfrm>
            <a:off x="536895" y="3705863"/>
            <a:ext cx="2052663" cy="16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Colocar todas las funciones en una carpeta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Crear el programa </a:t>
            </a:r>
            <a:r>
              <a:rPr lang="es-EC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Main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5" name="Google Shape;4707;p42">
            <a:extLst>
              <a:ext uri="{FF2B5EF4-FFF2-40B4-BE49-F238E27FC236}">
                <a16:creationId xmlns:a16="http://schemas.microsoft.com/office/drawing/2014/main" id="{D14ADE2E-69E2-4D31-A0AC-80F224DAE595}"/>
              </a:ext>
            </a:extLst>
          </p:cNvPr>
          <p:cNvSpPr txBox="1"/>
          <p:nvPr/>
        </p:nvSpPr>
        <p:spPr>
          <a:xfrm>
            <a:off x="6356061" y="3780992"/>
            <a:ext cx="2054710" cy="19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invocan las funciones correspondiente para realizar la lectura de los sensores.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Ultrasónico.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GPS.</a:t>
            </a: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4708;p42">
            <a:extLst>
              <a:ext uri="{FF2B5EF4-FFF2-40B4-BE49-F238E27FC236}">
                <a16:creationId xmlns:a16="http://schemas.microsoft.com/office/drawing/2014/main" id="{F0CD8795-97DC-47EB-9745-EDF007883E15}"/>
              </a:ext>
            </a:extLst>
          </p:cNvPr>
          <p:cNvSpPr txBox="1"/>
          <p:nvPr/>
        </p:nvSpPr>
        <p:spPr>
          <a:xfrm>
            <a:off x="3311453" y="1628058"/>
            <a:ext cx="2222259" cy="200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Invocación de funciones según el carácter recibido desde el programa “</a:t>
            </a:r>
            <a:r>
              <a:rPr lang="es-ES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Main</a:t>
            </a: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4709;p42">
            <a:extLst>
              <a:ext uri="{FF2B5EF4-FFF2-40B4-BE49-F238E27FC236}">
                <a16:creationId xmlns:a16="http://schemas.microsoft.com/office/drawing/2014/main" id="{A850A1AB-5BC4-4A2F-8038-0BA56EC53F9D}"/>
              </a:ext>
            </a:extLst>
          </p:cNvPr>
          <p:cNvSpPr txBox="1"/>
          <p:nvPr/>
        </p:nvSpPr>
        <p:spPr>
          <a:xfrm>
            <a:off x="9308785" y="1652105"/>
            <a:ext cx="2463567" cy="137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Empaquetamiento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Conversión JSON</a:t>
            </a:r>
          </a:p>
          <a:p>
            <a:pPr marL="171450" indent="-1714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Envío por comunicación serial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4711;p42">
            <a:extLst>
              <a:ext uri="{FF2B5EF4-FFF2-40B4-BE49-F238E27FC236}">
                <a16:creationId xmlns:a16="http://schemas.microsoft.com/office/drawing/2014/main" id="{A32DB0E0-9588-4A28-8CDB-B0E244D44A2D}"/>
              </a:ext>
            </a:extLst>
          </p:cNvPr>
          <p:cNvSpPr/>
          <p:nvPr/>
        </p:nvSpPr>
        <p:spPr>
          <a:xfrm>
            <a:off x="1623133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7" y="0"/>
                  <a:pt x="0" y="616"/>
                  <a:pt x="0" y="1370"/>
                </a:cubicBezTo>
                <a:cubicBezTo>
                  <a:pt x="0" y="2123"/>
                  <a:pt x="617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4712;p42">
            <a:extLst>
              <a:ext uri="{FF2B5EF4-FFF2-40B4-BE49-F238E27FC236}">
                <a16:creationId xmlns:a16="http://schemas.microsoft.com/office/drawing/2014/main" id="{6B60E0E4-8B06-4BC7-A407-572EBF8B9247}"/>
              </a:ext>
            </a:extLst>
          </p:cNvPr>
          <p:cNvSpPr/>
          <p:nvPr/>
        </p:nvSpPr>
        <p:spPr>
          <a:xfrm>
            <a:off x="744434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6" y="0"/>
                  <a:pt x="0" y="616"/>
                  <a:pt x="0" y="1370"/>
                </a:cubicBezTo>
                <a:cubicBezTo>
                  <a:pt x="0" y="2123"/>
                  <a:pt x="616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2" name="Google Shape;4713;p42">
            <a:extLst>
              <a:ext uri="{FF2B5EF4-FFF2-40B4-BE49-F238E27FC236}">
                <a16:creationId xmlns:a16="http://schemas.microsoft.com/office/drawing/2014/main" id="{6C4B65AA-D7CB-4617-A8B7-0FCAFF384FD7}"/>
              </a:ext>
            </a:extLst>
          </p:cNvPr>
          <p:cNvSpPr/>
          <p:nvPr/>
        </p:nvSpPr>
        <p:spPr>
          <a:xfrm>
            <a:off x="4566684" y="3060921"/>
            <a:ext cx="144857" cy="143651"/>
          </a:xfrm>
          <a:custGeom>
            <a:avLst/>
            <a:gdLst/>
            <a:ahLst/>
            <a:cxnLst/>
            <a:rect l="l" t="t" r="r" b="b"/>
            <a:pathLst>
              <a:path w="2763" h="2740" extrusionOk="0">
                <a:moveTo>
                  <a:pt x="1393" y="0"/>
                </a:moveTo>
                <a:cubicBezTo>
                  <a:pt x="617" y="0"/>
                  <a:pt x="1" y="616"/>
                  <a:pt x="1" y="1370"/>
                </a:cubicBezTo>
                <a:cubicBezTo>
                  <a:pt x="1" y="2123"/>
                  <a:pt x="617" y="2739"/>
                  <a:pt x="1393" y="2739"/>
                </a:cubicBezTo>
                <a:cubicBezTo>
                  <a:pt x="2146" y="2739"/>
                  <a:pt x="2763" y="2123"/>
                  <a:pt x="2763" y="1370"/>
                </a:cubicBezTo>
                <a:cubicBezTo>
                  <a:pt x="2763" y="616"/>
                  <a:pt x="2146" y="0"/>
                  <a:pt x="139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" name="Google Shape;4714;p42">
            <a:extLst>
              <a:ext uri="{FF2B5EF4-FFF2-40B4-BE49-F238E27FC236}">
                <a16:creationId xmlns:a16="http://schemas.microsoft.com/office/drawing/2014/main" id="{815AA045-9EE9-4E6D-81BE-C20754B2484A}"/>
              </a:ext>
            </a:extLst>
          </p:cNvPr>
          <p:cNvSpPr/>
          <p:nvPr/>
        </p:nvSpPr>
        <p:spPr>
          <a:xfrm>
            <a:off x="1035495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594" y="0"/>
                  <a:pt x="0" y="616"/>
                  <a:pt x="0" y="1370"/>
                </a:cubicBezTo>
                <a:cubicBezTo>
                  <a:pt x="0" y="2123"/>
                  <a:pt x="594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BF26C73-1119-4434-8BD3-07F79AA07FB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8" y="773451"/>
            <a:ext cx="2688346" cy="217357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E4A4A9-16A2-42ED-8E21-05A0E0EF2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87529"/>
              </p:ext>
            </p:extLst>
          </p:nvPr>
        </p:nvGraphicFramePr>
        <p:xfrm>
          <a:off x="2964801" y="3786254"/>
          <a:ext cx="3281526" cy="13232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5962">
                  <a:extLst>
                    <a:ext uri="{9D8B030D-6E8A-4147-A177-3AD203B41FA5}">
                      <a16:colId xmlns:a16="http://schemas.microsoft.com/office/drawing/2014/main" val="4162477422"/>
                    </a:ext>
                  </a:extLst>
                </a:gridCol>
                <a:gridCol w="2105637">
                  <a:extLst>
                    <a:ext uri="{9D8B030D-6E8A-4147-A177-3AD203B41FA5}">
                      <a16:colId xmlns:a16="http://schemas.microsoft.com/office/drawing/2014/main" val="3881222132"/>
                    </a:ext>
                  </a:extLst>
                </a:gridCol>
                <a:gridCol w="759927">
                  <a:extLst>
                    <a:ext uri="{9D8B030D-6E8A-4147-A177-3AD203B41FA5}">
                      <a16:colId xmlns:a16="http://schemas.microsoft.com/office/drawing/2014/main" val="2914190106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Car.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Función invocada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Instrucción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6483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move.move</a:t>
                      </a: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velocidad</a:t>
                      </a:r>
                      <a:r>
                        <a:rPr lang="en-US" sz="800" dirty="0">
                          <a:effectLst/>
                        </a:rPr>
                        <a:t>, 'forward', 'no', 0.8)</a:t>
                      </a:r>
                      <a:endParaRPr lang="es-ES" sz="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Adelante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877219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</a:rPr>
                        <a:t>move.move</a:t>
                      </a: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velocidad</a:t>
                      </a:r>
                      <a:r>
                        <a:rPr lang="en-US" sz="800" dirty="0">
                          <a:effectLst/>
                        </a:rPr>
                        <a:t>, 'backward', 'no', 0.8)</a:t>
                      </a:r>
                      <a:endParaRPr lang="es-ES" sz="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Atrás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075762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 err="1">
                          <a:effectLst/>
                        </a:rPr>
                        <a:t>scGear.moveAngle</a:t>
                      </a:r>
                      <a:r>
                        <a:rPr lang="es-ES" sz="800" dirty="0">
                          <a:effectLst/>
                        </a:rPr>
                        <a:t>(0,60)</a:t>
                      </a:r>
                      <a:endParaRPr lang="es-ES" sz="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Izquierda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5184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 err="1">
                          <a:effectLst/>
                        </a:rPr>
                        <a:t>scGear.moveAngle</a:t>
                      </a:r>
                      <a:r>
                        <a:rPr lang="es-ES" sz="800" dirty="0">
                          <a:effectLst/>
                        </a:rPr>
                        <a:t>(0,-60)</a:t>
                      </a:r>
                      <a:endParaRPr lang="es-ES" sz="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effectLst/>
                        </a:rPr>
                        <a:t>Derecha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04760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6071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5955ADA-0B5B-4E08-A0ED-2A827C834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03583"/>
              </p:ext>
            </p:extLst>
          </p:nvPr>
        </p:nvGraphicFramePr>
        <p:xfrm>
          <a:off x="6356061" y="1370021"/>
          <a:ext cx="2688347" cy="12456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69532">
                  <a:extLst>
                    <a:ext uri="{9D8B030D-6E8A-4147-A177-3AD203B41FA5}">
                      <a16:colId xmlns:a16="http://schemas.microsoft.com/office/drawing/2014/main" val="3527577666"/>
                    </a:ext>
                  </a:extLst>
                </a:gridCol>
                <a:gridCol w="1418815">
                  <a:extLst>
                    <a:ext uri="{9D8B030D-6E8A-4147-A177-3AD203B41FA5}">
                      <a16:colId xmlns:a16="http://schemas.microsoft.com/office/drawing/2014/main" val="2983190519"/>
                    </a:ext>
                  </a:extLst>
                </a:gridCol>
              </a:tblGrid>
              <a:tr h="488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900" b="0">
                          <a:solidFill>
                            <a:schemeClr val="tx1"/>
                          </a:solidFill>
                          <a:effectLst/>
                        </a:rPr>
                        <a:t>Función invocada</a:t>
                      </a:r>
                      <a:endParaRPr lang="es-ES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900" b="0" dirty="0">
                          <a:solidFill>
                            <a:schemeClr val="tx1"/>
                          </a:solidFill>
                          <a:effectLst/>
                        </a:rPr>
                        <a:t>Instrucción 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968557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900" b="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checkdist</a:t>
                      </a: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900" b="0">
                          <a:solidFill>
                            <a:schemeClr val="tx1"/>
                          </a:solidFill>
                          <a:effectLst/>
                        </a:rPr>
                        <a:t>Lectura del dato del sensor ultrasónico.</a:t>
                      </a:r>
                      <a:endParaRPr lang="es-ES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160189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900" b="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gps_read</a:t>
                      </a: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900" b="0" dirty="0">
                          <a:solidFill>
                            <a:schemeClr val="tx1"/>
                          </a:solidFill>
                          <a:effectLst/>
                        </a:rPr>
                        <a:t>Lectura del dato del sensor GPS.</a:t>
                      </a:r>
                      <a:endParaRPr lang="es-ES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6028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883B7FD-7B23-437F-8BF8-FA429C7A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13413"/>
              </p:ext>
            </p:extLst>
          </p:nvPr>
        </p:nvGraphicFramePr>
        <p:xfrm>
          <a:off x="8741328" y="3754269"/>
          <a:ext cx="3031023" cy="18016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0587">
                  <a:extLst>
                    <a:ext uri="{9D8B030D-6E8A-4147-A177-3AD203B41FA5}">
                      <a16:colId xmlns:a16="http://schemas.microsoft.com/office/drawing/2014/main" val="3499287439"/>
                    </a:ext>
                  </a:extLst>
                </a:gridCol>
                <a:gridCol w="1150436">
                  <a:extLst>
                    <a:ext uri="{9D8B030D-6E8A-4147-A177-3AD203B41FA5}">
                      <a16:colId xmlns:a16="http://schemas.microsoft.com/office/drawing/2014/main" val="2155427511"/>
                    </a:ext>
                  </a:extLst>
                </a:gridCol>
              </a:tblGrid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datotx={"D":distancia,"A":lat,"L":lon,}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Empaquetamiento de datos.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227580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jsonString=json.dumps(datotx)+"]"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Dato convertido a JSON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404061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esp32 = serial.Serial ("/dev/ttyUSB0",9600,timeout=0.2)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Comunicación serial con la ESP32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34460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esp32.write(jsonString.encode('ascii'))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Envío del dato tipo JSON</a:t>
                      </a:r>
                      <a:endParaRPr lang="es-ES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48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06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5113867" y="203551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– Capa Fog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462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Implementación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502;p37">
            <a:extLst>
              <a:ext uri="{FF2B5EF4-FFF2-40B4-BE49-F238E27FC236}">
                <a16:creationId xmlns:a16="http://schemas.microsoft.com/office/drawing/2014/main" id="{4E994FAE-64E0-42BB-82F0-C7ED618CA51C}"/>
              </a:ext>
            </a:extLst>
          </p:cNvPr>
          <p:cNvSpPr/>
          <p:nvPr/>
        </p:nvSpPr>
        <p:spPr>
          <a:xfrm rot="16200000">
            <a:off x="4539421" y="-11750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8" name="Google Shape;4700;p42">
            <a:extLst>
              <a:ext uri="{FF2B5EF4-FFF2-40B4-BE49-F238E27FC236}">
                <a16:creationId xmlns:a16="http://schemas.microsoft.com/office/drawing/2014/main" id="{DBBD33AD-8C2F-4269-9FD2-9EB8A7225E2A}"/>
              </a:ext>
            </a:extLst>
          </p:cNvPr>
          <p:cNvCxnSpPr>
            <a:cxnSpLocks/>
          </p:cNvCxnSpPr>
          <p:nvPr/>
        </p:nvCxnSpPr>
        <p:spPr>
          <a:xfrm>
            <a:off x="1618287" y="3136037"/>
            <a:ext cx="873666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702;p42">
            <a:extLst>
              <a:ext uri="{FF2B5EF4-FFF2-40B4-BE49-F238E27FC236}">
                <a16:creationId xmlns:a16="http://schemas.microsoft.com/office/drawing/2014/main" id="{D01DE8B2-7B14-4AF1-80FD-EAB34B94AA31}"/>
              </a:ext>
            </a:extLst>
          </p:cNvPr>
          <p:cNvSpPr/>
          <p:nvPr/>
        </p:nvSpPr>
        <p:spPr>
          <a:xfrm>
            <a:off x="371858" y="3433162"/>
            <a:ext cx="259294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4597A0"/>
                </a:solidFill>
                <a:latin typeface="Fira Sans"/>
                <a:ea typeface="Fira Sans"/>
                <a:cs typeface="Fira Sans"/>
                <a:sym typeface="Fira Sans"/>
              </a:rPr>
              <a:t>Comunicación serial Raspberry</a:t>
            </a:r>
            <a:endParaRPr lang="es-EC" sz="1400" b="1" kern="0" dirty="0">
              <a:solidFill>
                <a:srgbClr val="4597A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" name="Google Shape;4703;p42">
            <a:extLst>
              <a:ext uri="{FF2B5EF4-FFF2-40B4-BE49-F238E27FC236}">
                <a16:creationId xmlns:a16="http://schemas.microsoft.com/office/drawing/2014/main" id="{705FA88C-B12B-46B1-8FC6-F6E4B0C2DD3F}"/>
              </a:ext>
            </a:extLst>
          </p:cNvPr>
          <p:cNvSpPr/>
          <p:nvPr/>
        </p:nvSpPr>
        <p:spPr>
          <a:xfrm>
            <a:off x="6621571" y="3433151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Comunicación LoRa Cliente</a:t>
            </a:r>
            <a:endParaRPr sz="14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Google Shape;4704;p42">
            <a:extLst>
              <a:ext uri="{FF2B5EF4-FFF2-40B4-BE49-F238E27FC236}">
                <a16:creationId xmlns:a16="http://schemas.microsoft.com/office/drawing/2014/main" id="{180F3FD3-AC24-445E-9201-DEC8CC4AC4EE}"/>
              </a:ext>
            </a:extLst>
          </p:cNvPr>
          <p:cNvSpPr/>
          <p:nvPr/>
        </p:nvSpPr>
        <p:spPr>
          <a:xfrm>
            <a:off x="9412448" y="1380905"/>
            <a:ext cx="190893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Comunicación LoRa Gateway</a:t>
            </a:r>
          </a:p>
        </p:txBody>
      </p:sp>
      <p:sp>
        <p:nvSpPr>
          <p:cNvPr id="12" name="Google Shape;4705;p42">
            <a:extLst>
              <a:ext uri="{FF2B5EF4-FFF2-40B4-BE49-F238E27FC236}">
                <a16:creationId xmlns:a16="http://schemas.microsoft.com/office/drawing/2014/main" id="{BF6FA7BF-AFF7-463F-A37D-1BA0AA44FC57}"/>
              </a:ext>
            </a:extLst>
          </p:cNvPr>
          <p:cNvSpPr/>
          <p:nvPr/>
        </p:nvSpPr>
        <p:spPr>
          <a:xfrm>
            <a:off x="3548543" y="1347359"/>
            <a:ext cx="2139194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Comunicación serial ESP32</a:t>
            </a:r>
            <a:endParaRPr sz="14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4706;p42">
            <a:extLst>
              <a:ext uri="{FF2B5EF4-FFF2-40B4-BE49-F238E27FC236}">
                <a16:creationId xmlns:a16="http://schemas.microsoft.com/office/drawing/2014/main" id="{C79E4943-40AA-41B8-A29C-B31664E7D8D3}"/>
              </a:ext>
            </a:extLst>
          </p:cNvPr>
          <p:cNvSpPr txBox="1"/>
          <p:nvPr/>
        </p:nvSpPr>
        <p:spPr>
          <a:xfrm>
            <a:off x="729843" y="3831698"/>
            <a:ext cx="1711353" cy="162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Parámetros de comunicación serial establecidos mediante software en la Raspberry Pi</a:t>
            </a:r>
            <a:endParaRPr lang="es-EC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4707;p42">
            <a:extLst>
              <a:ext uri="{FF2B5EF4-FFF2-40B4-BE49-F238E27FC236}">
                <a16:creationId xmlns:a16="http://schemas.microsoft.com/office/drawing/2014/main" id="{3D3027D1-DCCC-4A8C-BF29-257009CDAF2D}"/>
              </a:ext>
            </a:extLst>
          </p:cNvPr>
          <p:cNvSpPr txBox="1"/>
          <p:nvPr/>
        </p:nvSpPr>
        <p:spPr>
          <a:xfrm>
            <a:off x="6753137" y="3780992"/>
            <a:ext cx="1523410" cy="19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Parámetros de comunicación Lora establecidos en software en la ESP32 “Cliente”</a:t>
            </a: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4708;p42">
            <a:extLst>
              <a:ext uri="{FF2B5EF4-FFF2-40B4-BE49-F238E27FC236}">
                <a16:creationId xmlns:a16="http://schemas.microsoft.com/office/drawing/2014/main" id="{9F0F4B78-66B8-4796-96C0-D36894D2DB6A}"/>
              </a:ext>
            </a:extLst>
          </p:cNvPr>
          <p:cNvSpPr txBox="1"/>
          <p:nvPr/>
        </p:nvSpPr>
        <p:spPr>
          <a:xfrm>
            <a:off x="3812667" y="1628058"/>
            <a:ext cx="1679100" cy="200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Parámetros de comunicación serial establecidos en software en la ESP32 </a:t>
            </a:r>
          </a:p>
        </p:txBody>
      </p:sp>
      <p:sp>
        <p:nvSpPr>
          <p:cNvPr id="16" name="Google Shape;4709;p42">
            <a:extLst>
              <a:ext uri="{FF2B5EF4-FFF2-40B4-BE49-F238E27FC236}">
                <a16:creationId xmlns:a16="http://schemas.microsoft.com/office/drawing/2014/main" id="{ED526587-FE6D-4AAE-8BE2-FD43D3C2C9BE}"/>
              </a:ext>
            </a:extLst>
          </p:cNvPr>
          <p:cNvSpPr txBox="1"/>
          <p:nvPr/>
        </p:nvSpPr>
        <p:spPr>
          <a:xfrm>
            <a:off x="9308785" y="1652105"/>
            <a:ext cx="2463567" cy="137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Funciones de conexión para establecer comunicación entre los componentes de la capa.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4711;p42">
            <a:extLst>
              <a:ext uri="{FF2B5EF4-FFF2-40B4-BE49-F238E27FC236}">
                <a16:creationId xmlns:a16="http://schemas.microsoft.com/office/drawing/2014/main" id="{8E2D49E5-E6BF-493C-A888-D267E622A977}"/>
              </a:ext>
            </a:extLst>
          </p:cNvPr>
          <p:cNvSpPr/>
          <p:nvPr/>
        </p:nvSpPr>
        <p:spPr>
          <a:xfrm>
            <a:off x="1623133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7" y="0"/>
                  <a:pt x="0" y="616"/>
                  <a:pt x="0" y="1370"/>
                </a:cubicBezTo>
                <a:cubicBezTo>
                  <a:pt x="0" y="2123"/>
                  <a:pt x="617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9" name="Google Shape;4712;p42">
            <a:extLst>
              <a:ext uri="{FF2B5EF4-FFF2-40B4-BE49-F238E27FC236}">
                <a16:creationId xmlns:a16="http://schemas.microsoft.com/office/drawing/2014/main" id="{0D5EBD87-B819-49DB-9395-7C557AED2809}"/>
              </a:ext>
            </a:extLst>
          </p:cNvPr>
          <p:cNvSpPr/>
          <p:nvPr/>
        </p:nvSpPr>
        <p:spPr>
          <a:xfrm>
            <a:off x="744434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616" y="0"/>
                  <a:pt x="0" y="616"/>
                  <a:pt x="0" y="1370"/>
                </a:cubicBezTo>
                <a:cubicBezTo>
                  <a:pt x="0" y="2123"/>
                  <a:pt x="616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1" name="Google Shape;4713;p42">
            <a:extLst>
              <a:ext uri="{FF2B5EF4-FFF2-40B4-BE49-F238E27FC236}">
                <a16:creationId xmlns:a16="http://schemas.microsoft.com/office/drawing/2014/main" id="{0C1616C9-4871-4EBD-9CD0-ECA66BB99D2B}"/>
              </a:ext>
            </a:extLst>
          </p:cNvPr>
          <p:cNvSpPr/>
          <p:nvPr/>
        </p:nvSpPr>
        <p:spPr>
          <a:xfrm>
            <a:off x="4566684" y="3060921"/>
            <a:ext cx="144857" cy="143651"/>
          </a:xfrm>
          <a:custGeom>
            <a:avLst/>
            <a:gdLst/>
            <a:ahLst/>
            <a:cxnLst/>
            <a:rect l="l" t="t" r="r" b="b"/>
            <a:pathLst>
              <a:path w="2763" h="2740" extrusionOk="0">
                <a:moveTo>
                  <a:pt x="1393" y="0"/>
                </a:moveTo>
                <a:cubicBezTo>
                  <a:pt x="617" y="0"/>
                  <a:pt x="1" y="616"/>
                  <a:pt x="1" y="1370"/>
                </a:cubicBezTo>
                <a:cubicBezTo>
                  <a:pt x="1" y="2123"/>
                  <a:pt x="617" y="2739"/>
                  <a:pt x="1393" y="2739"/>
                </a:cubicBezTo>
                <a:cubicBezTo>
                  <a:pt x="2146" y="2739"/>
                  <a:pt x="2763" y="2123"/>
                  <a:pt x="2763" y="1370"/>
                </a:cubicBezTo>
                <a:cubicBezTo>
                  <a:pt x="2763" y="616"/>
                  <a:pt x="2146" y="0"/>
                  <a:pt x="139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2" name="Google Shape;4714;p42">
            <a:extLst>
              <a:ext uri="{FF2B5EF4-FFF2-40B4-BE49-F238E27FC236}">
                <a16:creationId xmlns:a16="http://schemas.microsoft.com/office/drawing/2014/main" id="{1AE5645F-6DF7-48FD-8174-93DF875DE94B}"/>
              </a:ext>
            </a:extLst>
          </p:cNvPr>
          <p:cNvSpPr/>
          <p:nvPr/>
        </p:nvSpPr>
        <p:spPr>
          <a:xfrm>
            <a:off x="10354956" y="3060921"/>
            <a:ext cx="143651" cy="143651"/>
          </a:xfrm>
          <a:custGeom>
            <a:avLst/>
            <a:gdLst/>
            <a:ahLst/>
            <a:cxnLst/>
            <a:rect l="l" t="t" r="r" b="b"/>
            <a:pathLst>
              <a:path w="2740" h="2740" extrusionOk="0">
                <a:moveTo>
                  <a:pt x="1370" y="0"/>
                </a:moveTo>
                <a:cubicBezTo>
                  <a:pt x="594" y="0"/>
                  <a:pt x="0" y="616"/>
                  <a:pt x="0" y="1370"/>
                </a:cubicBezTo>
                <a:cubicBezTo>
                  <a:pt x="0" y="2123"/>
                  <a:pt x="594" y="2739"/>
                  <a:pt x="1370" y="2739"/>
                </a:cubicBezTo>
                <a:cubicBezTo>
                  <a:pt x="2123" y="2739"/>
                  <a:pt x="2739" y="2123"/>
                  <a:pt x="2739" y="1370"/>
                </a:cubicBezTo>
                <a:cubicBezTo>
                  <a:pt x="2739" y="616"/>
                  <a:pt x="2123" y="0"/>
                  <a:pt x="1370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95E42AA-42A7-47A6-A40B-3377D37DF4E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1" y="1049679"/>
            <a:ext cx="3694572" cy="186107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88493E9-C029-4342-8507-341E91136DF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593" y="3266599"/>
            <a:ext cx="3803866" cy="19381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E0FB617-2234-43B3-908A-B5113DCF247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400" y="928351"/>
            <a:ext cx="3414293" cy="198563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FBC410C-6539-4E6F-B79C-ECB41C1D83B3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946" y="3237514"/>
            <a:ext cx="3734767" cy="26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97366D-80F5-4220-AB94-8AC0EC8A6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074" y="680323"/>
            <a:ext cx="2040182" cy="7995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6DCD310-7E50-4374-A300-35EB798E0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"/>
          <a:stretch/>
        </p:blipFill>
        <p:spPr>
          <a:xfrm>
            <a:off x="3159098" y="5144548"/>
            <a:ext cx="3555146" cy="9800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8E3D0E1-0059-4F8C-99EC-51DF4AADBA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176" y="668665"/>
            <a:ext cx="3555146" cy="4787183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5105478" y="206005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Arquitectura Cloud </a:t>
            </a:r>
            <a:r>
              <a:rPr lang="es-ES" sz="200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IoT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– Capa Cloud Computing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360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Implementación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502;p37">
            <a:extLst>
              <a:ext uri="{FF2B5EF4-FFF2-40B4-BE49-F238E27FC236}">
                <a16:creationId xmlns:a16="http://schemas.microsoft.com/office/drawing/2014/main" id="{85A43746-FDF9-4B2A-9310-559CAEF4BC81}"/>
              </a:ext>
            </a:extLst>
          </p:cNvPr>
          <p:cNvSpPr/>
          <p:nvPr/>
        </p:nvSpPr>
        <p:spPr>
          <a:xfrm rot="16200000">
            <a:off x="4539421" y="-11750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8FF4F4-63A7-4AA1-BCCA-9DD927E902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42" y="733420"/>
            <a:ext cx="3152526" cy="3036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DA7133-4089-4387-BC78-11A7F5FB9F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015" y="4487720"/>
            <a:ext cx="2786876" cy="16806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37C84E-9152-4524-81AC-6434A80E90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3" y="2182895"/>
            <a:ext cx="3645159" cy="12020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529FC7-5CA6-452C-B5C2-E3EB98B773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92" y="4128798"/>
            <a:ext cx="2109644" cy="742564"/>
          </a:xfrm>
          <a:prstGeom prst="rect">
            <a:avLst/>
          </a:prstGeom>
        </p:spPr>
      </p:pic>
      <p:sp>
        <p:nvSpPr>
          <p:cNvPr id="15" name="Google Shape;5975;p51">
            <a:extLst>
              <a:ext uri="{FF2B5EF4-FFF2-40B4-BE49-F238E27FC236}">
                <a16:creationId xmlns:a16="http://schemas.microsoft.com/office/drawing/2014/main" id="{99688CED-1834-4692-B93A-CAEEC1167282}"/>
              </a:ext>
            </a:extLst>
          </p:cNvPr>
          <p:cNvSpPr/>
          <p:nvPr/>
        </p:nvSpPr>
        <p:spPr>
          <a:xfrm>
            <a:off x="3814290" y="1171734"/>
            <a:ext cx="1309082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5977;p51">
            <a:extLst>
              <a:ext uri="{FF2B5EF4-FFF2-40B4-BE49-F238E27FC236}">
                <a16:creationId xmlns:a16="http://schemas.microsoft.com/office/drawing/2014/main" id="{1C5813EC-CEE6-4A20-A3B3-B1D4DE3CFBEC}"/>
              </a:ext>
            </a:extLst>
          </p:cNvPr>
          <p:cNvSpPr txBox="1"/>
          <p:nvPr/>
        </p:nvSpPr>
        <p:spPr>
          <a:xfrm>
            <a:off x="3876260" y="1180398"/>
            <a:ext cx="1309082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Amazon Web Services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7" name="Google Shape;11796;p60">
            <a:extLst>
              <a:ext uri="{FF2B5EF4-FFF2-40B4-BE49-F238E27FC236}">
                <a16:creationId xmlns:a16="http://schemas.microsoft.com/office/drawing/2014/main" id="{8A954693-7A57-4F71-9B0D-8AE0B5584822}"/>
              </a:ext>
            </a:extLst>
          </p:cNvPr>
          <p:cNvGrpSpPr/>
          <p:nvPr/>
        </p:nvGrpSpPr>
        <p:grpSpPr>
          <a:xfrm>
            <a:off x="4203849" y="673038"/>
            <a:ext cx="475453" cy="419615"/>
            <a:chOff x="3075928" y="2445798"/>
            <a:chExt cx="363243" cy="300675"/>
          </a:xfrm>
          <a:solidFill>
            <a:srgbClr val="00B0F0"/>
          </a:solidFill>
        </p:grpSpPr>
        <p:sp>
          <p:nvSpPr>
            <p:cNvPr id="19" name="Google Shape;11797;p60">
              <a:extLst>
                <a:ext uri="{FF2B5EF4-FFF2-40B4-BE49-F238E27FC236}">
                  <a16:creationId xmlns:a16="http://schemas.microsoft.com/office/drawing/2014/main" id="{CC6BC1D1-4A27-42ED-B22A-8DC6556337AA}"/>
                </a:ext>
              </a:extLst>
            </p:cNvPr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98;p60">
              <a:extLst>
                <a:ext uri="{FF2B5EF4-FFF2-40B4-BE49-F238E27FC236}">
                  <a16:creationId xmlns:a16="http://schemas.microsoft.com/office/drawing/2014/main" id="{C57DB499-D830-4FED-ACA2-0E6C2A63ACC1}"/>
                </a:ext>
              </a:extLst>
            </p:cNvPr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99;p60">
              <a:extLst>
                <a:ext uri="{FF2B5EF4-FFF2-40B4-BE49-F238E27FC236}">
                  <a16:creationId xmlns:a16="http://schemas.microsoft.com/office/drawing/2014/main" id="{7277018E-13EE-4FB5-8465-D13333E7EB46}"/>
                </a:ext>
              </a:extLst>
            </p:cNvPr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00;p60">
              <a:extLst>
                <a:ext uri="{FF2B5EF4-FFF2-40B4-BE49-F238E27FC236}">
                  <a16:creationId xmlns:a16="http://schemas.microsoft.com/office/drawing/2014/main" id="{C6498919-D5DB-4826-823B-EB6D47D8B1BE}"/>
                </a:ext>
              </a:extLst>
            </p:cNvPr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01;p60">
              <a:extLst>
                <a:ext uri="{FF2B5EF4-FFF2-40B4-BE49-F238E27FC236}">
                  <a16:creationId xmlns:a16="http://schemas.microsoft.com/office/drawing/2014/main" id="{55689DC2-EAF4-4A7B-BCD8-2D7F03D6DF94}"/>
                </a:ext>
              </a:extLst>
            </p:cNvPr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02;p60">
              <a:extLst>
                <a:ext uri="{FF2B5EF4-FFF2-40B4-BE49-F238E27FC236}">
                  <a16:creationId xmlns:a16="http://schemas.microsoft.com/office/drawing/2014/main" id="{656CA354-2CD6-4F9C-A374-ECBB43C9CF01}"/>
                </a:ext>
              </a:extLst>
            </p:cNvPr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03;p60">
              <a:extLst>
                <a:ext uri="{FF2B5EF4-FFF2-40B4-BE49-F238E27FC236}">
                  <a16:creationId xmlns:a16="http://schemas.microsoft.com/office/drawing/2014/main" id="{2162B9FD-38B6-4A7E-AC19-6594BCC1D7E6}"/>
                </a:ext>
              </a:extLst>
            </p:cNvPr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04;p60">
              <a:extLst>
                <a:ext uri="{FF2B5EF4-FFF2-40B4-BE49-F238E27FC236}">
                  <a16:creationId xmlns:a16="http://schemas.microsoft.com/office/drawing/2014/main" id="{2A9E0365-08A6-48A4-8D50-C2C98DF92CC8}"/>
                </a:ext>
              </a:extLst>
            </p:cNvPr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805;p60">
              <a:extLst>
                <a:ext uri="{FF2B5EF4-FFF2-40B4-BE49-F238E27FC236}">
                  <a16:creationId xmlns:a16="http://schemas.microsoft.com/office/drawing/2014/main" id="{213DE051-EF2B-4BE7-8B67-8B5EC2A4E7AE}"/>
                </a:ext>
              </a:extLst>
            </p:cNvPr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806;p60">
              <a:extLst>
                <a:ext uri="{FF2B5EF4-FFF2-40B4-BE49-F238E27FC236}">
                  <a16:creationId xmlns:a16="http://schemas.microsoft.com/office/drawing/2014/main" id="{A88AA8C9-334D-4195-B47D-612B4DB767DD}"/>
                </a:ext>
              </a:extLst>
            </p:cNvPr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07;p60">
              <a:extLst>
                <a:ext uri="{FF2B5EF4-FFF2-40B4-BE49-F238E27FC236}">
                  <a16:creationId xmlns:a16="http://schemas.microsoft.com/office/drawing/2014/main" id="{5D07CCCB-376A-41C0-9A19-43F89056219B}"/>
                </a:ext>
              </a:extLst>
            </p:cNvPr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722;p37">
            <a:extLst>
              <a:ext uri="{FF2B5EF4-FFF2-40B4-BE49-F238E27FC236}">
                <a16:creationId xmlns:a16="http://schemas.microsoft.com/office/drawing/2014/main" id="{F2CCC76D-12A9-4141-8700-931959168ADB}"/>
              </a:ext>
            </a:extLst>
          </p:cNvPr>
          <p:cNvSpPr/>
          <p:nvPr/>
        </p:nvSpPr>
        <p:spPr>
          <a:xfrm>
            <a:off x="4163878" y="1656976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729;p37">
            <a:extLst>
              <a:ext uri="{FF2B5EF4-FFF2-40B4-BE49-F238E27FC236}">
                <a16:creationId xmlns:a16="http://schemas.microsoft.com/office/drawing/2014/main" id="{01FC49DD-C37A-403C-94C4-9444D6106CDC}"/>
              </a:ext>
            </a:extLst>
          </p:cNvPr>
          <p:cNvSpPr/>
          <p:nvPr/>
        </p:nvSpPr>
        <p:spPr>
          <a:xfrm>
            <a:off x="4090475" y="1946489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731;p37">
            <a:extLst>
              <a:ext uri="{FF2B5EF4-FFF2-40B4-BE49-F238E27FC236}">
                <a16:creationId xmlns:a16="http://schemas.microsoft.com/office/drawing/2014/main" id="{60D920BC-38CB-41DD-8FC5-E0CF18BA0F3E}"/>
              </a:ext>
            </a:extLst>
          </p:cNvPr>
          <p:cNvSpPr/>
          <p:nvPr/>
        </p:nvSpPr>
        <p:spPr>
          <a:xfrm>
            <a:off x="4406244" y="2396275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739;p37">
            <a:extLst>
              <a:ext uri="{FF2B5EF4-FFF2-40B4-BE49-F238E27FC236}">
                <a16:creationId xmlns:a16="http://schemas.microsoft.com/office/drawing/2014/main" id="{88E936E2-4EAC-4179-BC15-DB1AF0764BA8}"/>
              </a:ext>
            </a:extLst>
          </p:cNvPr>
          <p:cNvSpPr txBox="1"/>
          <p:nvPr/>
        </p:nvSpPr>
        <p:spPr>
          <a:xfrm>
            <a:off x="3750082" y="2536027"/>
            <a:ext cx="1303453" cy="15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Ingreso de credenciales, toma de captura y almacenado en base de datos, reconocimiento de imágenes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756;p37">
            <a:extLst>
              <a:ext uri="{FF2B5EF4-FFF2-40B4-BE49-F238E27FC236}">
                <a16:creationId xmlns:a16="http://schemas.microsoft.com/office/drawing/2014/main" id="{4945445B-E2EA-4DA5-A330-1BF5DF66B98C}"/>
              </a:ext>
            </a:extLst>
          </p:cNvPr>
          <p:cNvSpPr/>
          <p:nvPr/>
        </p:nvSpPr>
        <p:spPr>
          <a:xfrm>
            <a:off x="4339233" y="1780725"/>
            <a:ext cx="223606" cy="23621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4A465AA0-9EDC-4903-850A-9D0E01ED66B2}"/>
              </a:ext>
            </a:extLst>
          </p:cNvPr>
          <p:cNvCxnSpPr/>
          <p:nvPr/>
        </p:nvCxnSpPr>
        <p:spPr>
          <a:xfrm>
            <a:off x="4452151" y="2246514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Google Shape;5977;p51">
            <a:extLst>
              <a:ext uri="{FF2B5EF4-FFF2-40B4-BE49-F238E27FC236}">
                <a16:creationId xmlns:a16="http://schemas.microsoft.com/office/drawing/2014/main" id="{442BF63A-E258-43E0-ACC0-8CFF2C2626EA}"/>
              </a:ext>
            </a:extLst>
          </p:cNvPr>
          <p:cNvSpPr txBox="1"/>
          <p:nvPr/>
        </p:nvSpPr>
        <p:spPr>
          <a:xfrm>
            <a:off x="76855" y="873430"/>
            <a:ext cx="1502821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C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Geolocalización</a:t>
            </a:r>
            <a:endParaRPr lang="es-EC"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" name="Google Shape;5975;p51">
            <a:extLst>
              <a:ext uri="{FF2B5EF4-FFF2-40B4-BE49-F238E27FC236}">
                <a16:creationId xmlns:a16="http://schemas.microsoft.com/office/drawing/2014/main" id="{A9E3708C-45BB-4BE7-91FE-C210C1120870}"/>
              </a:ext>
            </a:extLst>
          </p:cNvPr>
          <p:cNvSpPr/>
          <p:nvPr/>
        </p:nvSpPr>
        <p:spPr>
          <a:xfrm>
            <a:off x="54518" y="876390"/>
            <a:ext cx="1525159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0" name="Google Shape;3722;p37">
            <a:extLst>
              <a:ext uri="{FF2B5EF4-FFF2-40B4-BE49-F238E27FC236}">
                <a16:creationId xmlns:a16="http://schemas.microsoft.com/office/drawing/2014/main" id="{69D2E654-6713-431D-B404-58E0A2CA694E}"/>
              </a:ext>
            </a:extLst>
          </p:cNvPr>
          <p:cNvSpPr/>
          <p:nvPr/>
        </p:nvSpPr>
        <p:spPr>
          <a:xfrm>
            <a:off x="242310" y="1556710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FF4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729;p37">
            <a:extLst>
              <a:ext uri="{FF2B5EF4-FFF2-40B4-BE49-F238E27FC236}">
                <a16:creationId xmlns:a16="http://schemas.microsoft.com/office/drawing/2014/main" id="{6F2BFFB1-CFFE-48B8-8326-5CA085F0D1A9}"/>
              </a:ext>
            </a:extLst>
          </p:cNvPr>
          <p:cNvSpPr/>
          <p:nvPr/>
        </p:nvSpPr>
        <p:spPr>
          <a:xfrm rot="16200000">
            <a:off x="409156" y="1643760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731;p37">
            <a:extLst>
              <a:ext uri="{FF2B5EF4-FFF2-40B4-BE49-F238E27FC236}">
                <a16:creationId xmlns:a16="http://schemas.microsoft.com/office/drawing/2014/main" id="{65FF2425-5C3A-46F8-B78A-6FD96F3749E7}"/>
              </a:ext>
            </a:extLst>
          </p:cNvPr>
          <p:cNvSpPr/>
          <p:nvPr/>
        </p:nvSpPr>
        <p:spPr>
          <a:xfrm>
            <a:off x="1078908" y="1772925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6786CCAF-9276-4A5E-900F-B7CCAF7A2C2D}"/>
              </a:ext>
            </a:extLst>
          </p:cNvPr>
          <p:cNvCxnSpPr>
            <a:cxnSpLocks/>
          </p:cNvCxnSpPr>
          <p:nvPr/>
        </p:nvCxnSpPr>
        <p:spPr>
          <a:xfrm>
            <a:off x="919214" y="1814904"/>
            <a:ext cx="1962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Google Shape;3739;p37">
            <a:extLst>
              <a:ext uri="{FF2B5EF4-FFF2-40B4-BE49-F238E27FC236}">
                <a16:creationId xmlns:a16="http://schemas.microsoft.com/office/drawing/2014/main" id="{9FEAAB53-28D2-4303-93E5-3E75067010E3}"/>
              </a:ext>
            </a:extLst>
          </p:cNvPr>
          <p:cNvSpPr txBox="1"/>
          <p:nvPr/>
        </p:nvSpPr>
        <p:spPr>
          <a:xfrm>
            <a:off x="1248216" y="1466525"/>
            <a:ext cx="2404835" cy="7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Datos en JSON ingreso a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Node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-RED y con nodo de función se los extrae para utilizar Web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Map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" name="Google Shape;13346;p63">
            <a:extLst>
              <a:ext uri="{FF2B5EF4-FFF2-40B4-BE49-F238E27FC236}">
                <a16:creationId xmlns:a16="http://schemas.microsoft.com/office/drawing/2014/main" id="{98350AAC-0000-4987-90BA-F84EBAD43842}"/>
              </a:ext>
            </a:extLst>
          </p:cNvPr>
          <p:cNvGrpSpPr/>
          <p:nvPr/>
        </p:nvGrpSpPr>
        <p:grpSpPr>
          <a:xfrm>
            <a:off x="393781" y="1689516"/>
            <a:ext cx="261673" cy="263657"/>
            <a:chOff x="6069423" y="2891892"/>
            <a:chExt cx="362321" cy="364231"/>
          </a:xfrm>
          <a:solidFill>
            <a:srgbClr val="FF481D"/>
          </a:solidFill>
        </p:grpSpPr>
        <p:sp>
          <p:nvSpPr>
            <p:cNvPr id="46" name="Google Shape;13347;p63">
              <a:extLst>
                <a:ext uri="{FF2B5EF4-FFF2-40B4-BE49-F238E27FC236}">
                  <a16:creationId xmlns:a16="http://schemas.microsoft.com/office/drawing/2014/main" id="{56C2946D-0AD7-4703-A96A-9C7450FEDB37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348;p63">
              <a:extLst>
                <a:ext uri="{FF2B5EF4-FFF2-40B4-BE49-F238E27FC236}">
                  <a16:creationId xmlns:a16="http://schemas.microsoft.com/office/drawing/2014/main" id="{9146BC91-B62F-4FAC-B864-1D793B733AE9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349;p63">
              <a:extLst>
                <a:ext uri="{FF2B5EF4-FFF2-40B4-BE49-F238E27FC236}">
                  <a16:creationId xmlns:a16="http://schemas.microsoft.com/office/drawing/2014/main" id="{94D42535-DCDE-48C3-BE6E-1228BE6B58E9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350;p63">
              <a:extLst>
                <a:ext uri="{FF2B5EF4-FFF2-40B4-BE49-F238E27FC236}">
                  <a16:creationId xmlns:a16="http://schemas.microsoft.com/office/drawing/2014/main" id="{794596BF-18CD-44C3-A4DC-578146128710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351;p63">
              <a:extLst>
                <a:ext uri="{FF2B5EF4-FFF2-40B4-BE49-F238E27FC236}">
                  <a16:creationId xmlns:a16="http://schemas.microsoft.com/office/drawing/2014/main" id="{DEEAE7A5-7240-4A80-B36A-AA8230DE0B44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52;p63">
              <a:extLst>
                <a:ext uri="{FF2B5EF4-FFF2-40B4-BE49-F238E27FC236}">
                  <a16:creationId xmlns:a16="http://schemas.microsoft.com/office/drawing/2014/main" id="{D348DCF1-3D1A-4501-BFBC-FC53F82F9ED6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1451;p60">
            <a:extLst>
              <a:ext uri="{FF2B5EF4-FFF2-40B4-BE49-F238E27FC236}">
                <a16:creationId xmlns:a16="http://schemas.microsoft.com/office/drawing/2014/main" id="{2B55066D-458A-40D0-B1B0-11976CAFFF78}"/>
              </a:ext>
            </a:extLst>
          </p:cNvPr>
          <p:cNvGrpSpPr/>
          <p:nvPr/>
        </p:nvGrpSpPr>
        <p:grpSpPr>
          <a:xfrm>
            <a:off x="606596" y="429055"/>
            <a:ext cx="352345" cy="363655"/>
            <a:chOff x="3560600" y="3763338"/>
            <a:chExt cx="352345" cy="363655"/>
          </a:xfrm>
          <a:solidFill>
            <a:srgbClr val="4AA2D9"/>
          </a:solidFill>
        </p:grpSpPr>
        <p:sp>
          <p:nvSpPr>
            <p:cNvPr id="53" name="Google Shape;11452;p60">
              <a:extLst>
                <a:ext uri="{FF2B5EF4-FFF2-40B4-BE49-F238E27FC236}">
                  <a16:creationId xmlns:a16="http://schemas.microsoft.com/office/drawing/2014/main" id="{C93E4705-81C1-4330-93D1-F992BA34B825}"/>
                </a:ext>
              </a:extLst>
            </p:cNvPr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53;p60">
              <a:extLst>
                <a:ext uri="{FF2B5EF4-FFF2-40B4-BE49-F238E27FC236}">
                  <a16:creationId xmlns:a16="http://schemas.microsoft.com/office/drawing/2014/main" id="{4FD9E2E1-441C-46E6-A2BD-FAA8CBE7A84C}"/>
                </a:ext>
              </a:extLst>
            </p:cNvPr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54;p60">
              <a:extLst>
                <a:ext uri="{FF2B5EF4-FFF2-40B4-BE49-F238E27FC236}">
                  <a16:creationId xmlns:a16="http://schemas.microsoft.com/office/drawing/2014/main" id="{CFE9001F-110F-4615-9F6E-CEEEBE417329}"/>
                </a:ext>
              </a:extLst>
            </p:cNvPr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977;p51">
            <a:extLst>
              <a:ext uri="{FF2B5EF4-FFF2-40B4-BE49-F238E27FC236}">
                <a16:creationId xmlns:a16="http://schemas.microsoft.com/office/drawing/2014/main" id="{5E9263EF-BFE5-4AFC-AC66-BAF738708984}"/>
              </a:ext>
            </a:extLst>
          </p:cNvPr>
          <p:cNvSpPr txBox="1"/>
          <p:nvPr/>
        </p:nvSpPr>
        <p:spPr>
          <a:xfrm>
            <a:off x="1389669" y="3418445"/>
            <a:ext cx="958843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Mensajería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975;p51">
            <a:extLst>
              <a:ext uri="{FF2B5EF4-FFF2-40B4-BE49-F238E27FC236}">
                <a16:creationId xmlns:a16="http://schemas.microsoft.com/office/drawing/2014/main" id="{53FA48B4-4144-44A5-8870-FAD61C48FD48}"/>
              </a:ext>
            </a:extLst>
          </p:cNvPr>
          <p:cNvSpPr/>
          <p:nvPr/>
        </p:nvSpPr>
        <p:spPr>
          <a:xfrm>
            <a:off x="1321391" y="3477471"/>
            <a:ext cx="1030782" cy="275451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58" name="Google Shape;10470;p58">
            <a:extLst>
              <a:ext uri="{FF2B5EF4-FFF2-40B4-BE49-F238E27FC236}">
                <a16:creationId xmlns:a16="http://schemas.microsoft.com/office/drawing/2014/main" id="{3E048B2A-6C57-457A-8B22-916D49EFEB18}"/>
              </a:ext>
            </a:extLst>
          </p:cNvPr>
          <p:cNvGrpSpPr/>
          <p:nvPr/>
        </p:nvGrpSpPr>
        <p:grpSpPr>
          <a:xfrm>
            <a:off x="881218" y="3458047"/>
            <a:ext cx="343269" cy="342505"/>
            <a:chOff x="1745217" y="1515471"/>
            <a:chExt cx="343269" cy="342505"/>
          </a:xfrm>
          <a:solidFill>
            <a:srgbClr val="00B0F0"/>
          </a:solidFill>
        </p:grpSpPr>
        <p:sp>
          <p:nvSpPr>
            <p:cNvPr id="59" name="Google Shape;10471;p58">
              <a:extLst>
                <a:ext uri="{FF2B5EF4-FFF2-40B4-BE49-F238E27FC236}">
                  <a16:creationId xmlns:a16="http://schemas.microsoft.com/office/drawing/2014/main" id="{B693E76B-88DA-4D81-B2D1-AC3FCF6C4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472;p58">
              <a:extLst>
                <a:ext uri="{FF2B5EF4-FFF2-40B4-BE49-F238E27FC236}">
                  <a16:creationId xmlns:a16="http://schemas.microsoft.com/office/drawing/2014/main" id="{7593D924-7925-466F-9E54-6193B80696BE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73;p58">
              <a:extLst>
                <a:ext uri="{FF2B5EF4-FFF2-40B4-BE49-F238E27FC236}">
                  <a16:creationId xmlns:a16="http://schemas.microsoft.com/office/drawing/2014/main" id="{B6DE299A-1826-4E0B-A198-EAF4230A9B31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74;p58">
              <a:extLst>
                <a:ext uri="{FF2B5EF4-FFF2-40B4-BE49-F238E27FC236}">
                  <a16:creationId xmlns:a16="http://schemas.microsoft.com/office/drawing/2014/main" id="{9892215D-15FC-46E0-B0C9-D9C60E1D03F4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3722;p37">
            <a:extLst>
              <a:ext uri="{FF2B5EF4-FFF2-40B4-BE49-F238E27FC236}">
                <a16:creationId xmlns:a16="http://schemas.microsoft.com/office/drawing/2014/main" id="{F0D18AC7-096E-4565-88DF-EED5F71CDB21}"/>
              </a:ext>
            </a:extLst>
          </p:cNvPr>
          <p:cNvSpPr/>
          <p:nvPr/>
        </p:nvSpPr>
        <p:spPr>
          <a:xfrm>
            <a:off x="296284" y="3885449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3729;p37">
            <a:extLst>
              <a:ext uri="{FF2B5EF4-FFF2-40B4-BE49-F238E27FC236}">
                <a16:creationId xmlns:a16="http://schemas.microsoft.com/office/drawing/2014/main" id="{5C9E64CA-E84C-4DC5-9662-0EA03CFCDCEC}"/>
              </a:ext>
            </a:extLst>
          </p:cNvPr>
          <p:cNvSpPr/>
          <p:nvPr/>
        </p:nvSpPr>
        <p:spPr>
          <a:xfrm rot="16200000">
            <a:off x="535218" y="4013038"/>
            <a:ext cx="576275" cy="271854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3731;p37">
            <a:extLst>
              <a:ext uri="{FF2B5EF4-FFF2-40B4-BE49-F238E27FC236}">
                <a16:creationId xmlns:a16="http://schemas.microsoft.com/office/drawing/2014/main" id="{5929F395-3C1A-4621-9386-6982829A1B5B}"/>
              </a:ext>
            </a:extLst>
          </p:cNvPr>
          <p:cNvSpPr/>
          <p:nvPr/>
        </p:nvSpPr>
        <p:spPr>
          <a:xfrm>
            <a:off x="1069168" y="4106987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088CDA2F-894C-4195-89D3-2EB1B7138FEC}"/>
              </a:ext>
            </a:extLst>
          </p:cNvPr>
          <p:cNvCxnSpPr>
            <a:cxnSpLocks/>
          </p:cNvCxnSpPr>
          <p:nvPr/>
        </p:nvCxnSpPr>
        <p:spPr>
          <a:xfrm>
            <a:off x="958941" y="4148966"/>
            <a:ext cx="1234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oogle Shape;11808;p60">
            <a:extLst>
              <a:ext uri="{FF2B5EF4-FFF2-40B4-BE49-F238E27FC236}">
                <a16:creationId xmlns:a16="http://schemas.microsoft.com/office/drawing/2014/main" id="{76D7FA5A-026C-4FC0-9557-FE017219F944}"/>
              </a:ext>
            </a:extLst>
          </p:cNvPr>
          <p:cNvGrpSpPr/>
          <p:nvPr/>
        </p:nvGrpSpPr>
        <p:grpSpPr>
          <a:xfrm>
            <a:off x="7291414" y="4266315"/>
            <a:ext cx="225731" cy="229176"/>
            <a:chOff x="2633105" y="2431859"/>
            <a:chExt cx="363243" cy="328585"/>
          </a:xfrm>
          <a:solidFill>
            <a:srgbClr val="E9821B"/>
          </a:solidFill>
        </p:grpSpPr>
        <p:sp>
          <p:nvSpPr>
            <p:cNvPr id="68" name="Google Shape;11809;p60">
              <a:extLst>
                <a:ext uri="{FF2B5EF4-FFF2-40B4-BE49-F238E27FC236}">
                  <a16:creationId xmlns:a16="http://schemas.microsoft.com/office/drawing/2014/main" id="{9778F22C-6169-4DDB-BD1B-E3A757C1A7C4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10;p60">
              <a:extLst>
                <a:ext uri="{FF2B5EF4-FFF2-40B4-BE49-F238E27FC236}">
                  <a16:creationId xmlns:a16="http://schemas.microsoft.com/office/drawing/2014/main" id="{6C3DA614-D250-4F51-9DFA-D67088AA0587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811;p60">
              <a:extLst>
                <a:ext uri="{FF2B5EF4-FFF2-40B4-BE49-F238E27FC236}">
                  <a16:creationId xmlns:a16="http://schemas.microsoft.com/office/drawing/2014/main" id="{58C607FA-1AD2-4132-8D80-270405874C25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12;p60">
              <a:extLst>
                <a:ext uri="{FF2B5EF4-FFF2-40B4-BE49-F238E27FC236}">
                  <a16:creationId xmlns:a16="http://schemas.microsoft.com/office/drawing/2014/main" id="{9E39FB6A-7F35-4736-9249-F66368A681D0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813;p60">
              <a:extLst>
                <a:ext uri="{FF2B5EF4-FFF2-40B4-BE49-F238E27FC236}">
                  <a16:creationId xmlns:a16="http://schemas.microsoft.com/office/drawing/2014/main" id="{C9D14852-3743-4E09-B5CA-CAD847404AB5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814;p60">
              <a:extLst>
                <a:ext uri="{FF2B5EF4-FFF2-40B4-BE49-F238E27FC236}">
                  <a16:creationId xmlns:a16="http://schemas.microsoft.com/office/drawing/2014/main" id="{A85968B2-A079-470C-AD34-0FC365CB555E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815;p60">
              <a:extLst>
                <a:ext uri="{FF2B5EF4-FFF2-40B4-BE49-F238E27FC236}">
                  <a16:creationId xmlns:a16="http://schemas.microsoft.com/office/drawing/2014/main" id="{263AF728-4F36-45D4-BEA7-14FFA3D41127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816;p60">
              <a:extLst>
                <a:ext uri="{FF2B5EF4-FFF2-40B4-BE49-F238E27FC236}">
                  <a16:creationId xmlns:a16="http://schemas.microsoft.com/office/drawing/2014/main" id="{3B6F9A67-C144-442B-BA42-405FB08A26EC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3739;p37">
            <a:extLst>
              <a:ext uri="{FF2B5EF4-FFF2-40B4-BE49-F238E27FC236}">
                <a16:creationId xmlns:a16="http://schemas.microsoft.com/office/drawing/2014/main" id="{212C599F-7481-437C-8810-A84254B1427A}"/>
              </a:ext>
            </a:extLst>
          </p:cNvPr>
          <p:cNvSpPr txBox="1"/>
          <p:nvPr/>
        </p:nvSpPr>
        <p:spPr>
          <a:xfrm>
            <a:off x="1162213" y="3888186"/>
            <a:ext cx="1621112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Broker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Mosquitto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MQTT Declaración de tópico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3739;p37">
            <a:extLst>
              <a:ext uri="{FF2B5EF4-FFF2-40B4-BE49-F238E27FC236}">
                <a16:creationId xmlns:a16="http://schemas.microsoft.com/office/drawing/2014/main" id="{F16B5DB4-54A0-4723-9E73-11401E8E2012}"/>
              </a:ext>
            </a:extLst>
          </p:cNvPr>
          <p:cNvSpPr txBox="1"/>
          <p:nvPr/>
        </p:nvSpPr>
        <p:spPr>
          <a:xfrm>
            <a:off x="6626041" y="5065641"/>
            <a:ext cx="1617105" cy="113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Datos en JSON ingreso a 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Node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-RED y con nodo de función se los extrae para utilizar el valor del sensor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5977;p51">
            <a:extLst>
              <a:ext uri="{FF2B5EF4-FFF2-40B4-BE49-F238E27FC236}">
                <a16:creationId xmlns:a16="http://schemas.microsoft.com/office/drawing/2014/main" id="{96F294AC-FE63-4760-AD53-06F73FE1A532}"/>
              </a:ext>
            </a:extLst>
          </p:cNvPr>
          <p:cNvSpPr txBox="1"/>
          <p:nvPr/>
        </p:nvSpPr>
        <p:spPr>
          <a:xfrm>
            <a:off x="5714860" y="4594535"/>
            <a:ext cx="790511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Sensores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" name="Google Shape;5975;p51">
            <a:extLst>
              <a:ext uri="{FF2B5EF4-FFF2-40B4-BE49-F238E27FC236}">
                <a16:creationId xmlns:a16="http://schemas.microsoft.com/office/drawing/2014/main" id="{2978B3BA-1FF6-4927-AECA-C0CEF2FE740F}"/>
              </a:ext>
            </a:extLst>
          </p:cNvPr>
          <p:cNvSpPr/>
          <p:nvPr/>
        </p:nvSpPr>
        <p:spPr>
          <a:xfrm>
            <a:off x="5663739" y="4609799"/>
            <a:ext cx="864522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0" name="Google Shape;11680;p60">
            <a:extLst>
              <a:ext uri="{FF2B5EF4-FFF2-40B4-BE49-F238E27FC236}">
                <a16:creationId xmlns:a16="http://schemas.microsoft.com/office/drawing/2014/main" id="{E6F1F4BE-715B-46DC-8DF6-925D0C9B8E67}"/>
              </a:ext>
            </a:extLst>
          </p:cNvPr>
          <p:cNvGrpSpPr/>
          <p:nvPr/>
        </p:nvGrpSpPr>
        <p:grpSpPr>
          <a:xfrm>
            <a:off x="5860613" y="4080520"/>
            <a:ext cx="477913" cy="445668"/>
            <a:chOff x="3527780" y="2885263"/>
            <a:chExt cx="347435" cy="345534"/>
          </a:xfrm>
          <a:solidFill>
            <a:srgbClr val="00B0F0"/>
          </a:solidFill>
        </p:grpSpPr>
        <p:sp>
          <p:nvSpPr>
            <p:cNvPr id="81" name="Google Shape;11681;p60">
              <a:extLst>
                <a:ext uri="{FF2B5EF4-FFF2-40B4-BE49-F238E27FC236}">
                  <a16:creationId xmlns:a16="http://schemas.microsoft.com/office/drawing/2014/main" id="{4E3CBC2B-9C5A-46CC-94EB-663963231FDE}"/>
                </a:ext>
              </a:extLst>
            </p:cNvPr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682;p60">
              <a:extLst>
                <a:ext uri="{FF2B5EF4-FFF2-40B4-BE49-F238E27FC236}">
                  <a16:creationId xmlns:a16="http://schemas.microsoft.com/office/drawing/2014/main" id="{391D9A6B-46B5-4A70-942D-EEF78C6DF0DD}"/>
                </a:ext>
              </a:extLst>
            </p:cNvPr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683;p60">
              <a:extLst>
                <a:ext uri="{FF2B5EF4-FFF2-40B4-BE49-F238E27FC236}">
                  <a16:creationId xmlns:a16="http://schemas.microsoft.com/office/drawing/2014/main" id="{BD5C7943-83C2-43D6-915F-74ABDAE0361B}"/>
                </a:ext>
              </a:extLst>
            </p:cNvPr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684;p60">
              <a:extLst>
                <a:ext uri="{FF2B5EF4-FFF2-40B4-BE49-F238E27FC236}">
                  <a16:creationId xmlns:a16="http://schemas.microsoft.com/office/drawing/2014/main" id="{73360D9F-B047-4BA1-A288-4E6912D8CADB}"/>
                </a:ext>
              </a:extLst>
            </p:cNvPr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685;p60">
              <a:extLst>
                <a:ext uri="{FF2B5EF4-FFF2-40B4-BE49-F238E27FC236}">
                  <a16:creationId xmlns:a16="http://schemas.microsoft.com/office/drawing/2014/main" id="{819988C9-0A64-405E-BF49-5CDC97F1333F}"/>
                </a:ext>
              </a:extLst>
            </p:cNvPr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686;p60">
              <a:extLst>
                <a:ext uri="{FF2B5EF4-FFF2-40B4-BE49-F238E27FC236}">
                  <a16:creationId xmlns:a16="http://schemas.microsoft.com/office/drawing/2014/main" id="{A6E318FB-1E04-42A3-B465-AE315C2835FF}"/>
                </a:ext>
              </a:extLst>
            </p:cNvPr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687;p60">
              <a:extLst>
                <a:ext uri="{FF2B5EF4-FFF2-40B4-BE49-F238E27FC236}">
                  <a16:creationId xmlns:a16="http://schemas.microsoft.com/office/drawing/2014/main" id="{54134A28-1F51-4E36-A087-F1BAB58EA8F4}"/>
                </a:ext>
              </a:extLst>
            </p:cNvPr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688;p60">
              <a:extLst>
                <a:ext uri="{FF2B5EF4-FFF2-40B4-BE49-F238E27FC236}">
                  <a16:creationId xmlns:a16="http://schemas.microsoft.com/office/drawing/2014/main" id="{FB40D011-8545-4EF3-A587-A2DCCAF47299}"/>
                </a:ext>
              </a:extLst>
            </p:cNvPr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689;p60">
              <a:extLst>
                <a:ext uri="{FF2B5EF4-FFF2-40B4-BE49-F238E27FC236}">
                  <a16:creationId xmlns:a16="http://schemas.microsoft.com/office/drawing/2014/main" id="{CBFD916F-632C-4BA7-96E1-4BC5BFBDB81C}"/>
                </a:ext>
              </a:extLst>
            </p:cNvPr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690;p60">
              <a:extLst>
                <a:ext uri="{FF2B5EF4-FFF2-40B4-BE49-F238E27FC236}">
                  <a16:creationId xmlns:a16="http://schemas.microsoft.com/office/drawing/2014/main" id="{05093BDB-8DA1-4B8E-8313-7F6827F093BF}"/>
                </a:ext>
              </a:extLst>
            </p:cNvPr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691;p60">
              <a:extLst>
                <a:ext uri="{FF2B5EF4-FFF2-40B4-BE49-F238E27FC236}">
                  <a16:creationId xmlns:a16="http://schemas.microsoft.com/office/drawing/2014/main" id="{66A0B375-EACF-4CA6-843E-25A2411C1194}"/>
                </a:ext>
              </a:extLst>
            </p:cNvPr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92;p60">
              <a:extLst>
                <a:ext uri="{FF2B5EF4-FFF2-40B4-BE49-F238E27FC236}">
                  <a16:creationId xmlns:a16="http://schemas.microsoft.com/office/drawing/2014/main" id="{302C4D04-C646-41FE-A978-251A2AC94ACF}"/>
                </a:ext>
              </a:extLst>
            </p:cNvPr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693;p60">
              <a:extLst>
                <a:ext uri="{FF2B5EF4-FFF2-40B4-BE49-F238E27FC236}">
                  <a16:creationId xmlns:a16="http://schemas.microsoft.com/office/drawing/2014/main" id="{3D9F02F2-A0AC-4041-ACEE-343F3E66667B}"/>
                </a:ext>
              </a:extLst>
            </p:cNvPr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94;p60">
              <a:extLst>
                <a:ext uri="{FF2B5EF4-FFF2-40B4-BE49-F238E27FC236}">
                  <a16:creationId xmlns:a16="http://schemas.microsoft.com/office/drawing/2014/main" id="{526B71A2-3426-4964-A168-888BEBBD1C72}"/>
                </a:ext>
              </a:extLst>
            </p:cNvPr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95;p60">
              <a:extLst>
                <a:ext uri="{FF2B5EF4-FFF2-40B4-BE49-F238E27FC236}">
                  <a16:creationId xmlns:a16="http://schemas.microsoft.com/office/drawing/2014/main" id="{90063C89-815A-41BC-91A8-8F6CFED80F14}"/>
                </a:ext>
              </a:extLst>
            </p:cNvPr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696;p60">
              <a:extLst>
                <a:ext uri="{FF2B5EF4-FFF2-40B4-BE49-F238E27FC236}">
                  <a16:creationId xmlns:a16="http://schemas.microsoft.com/office/drawing/2014/main" id="{3A84F5CE-77B8-44BB-A319-F1A68CCCF644}"/>
                </a:ext>
              </a:extLst>
            </p:cNvPr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97;p60">
              <a:extLst>
                <a:ext uri="{FF2B5EF4-FFF2-40B4-BE49-F238E27FC236}">
                  <a16:creationId xmlns:a16="http://schemas.microsoft.com/office/drawing/2014/main" id="{6CCF7739-5DEF-4E32-8733-601AE5DC55AE}"/>
                </a:ext>
              </a:extLst>
            </p:cNvPr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698;p60">
              <a:extLst>
                <a:ext uri="{FF2B5EF4-FFF2-40B4-BE49-F238E27FC236}">
                  <a16:creationId xmlns:a16="http://schemas.microsoft.com/office/drawing/2014/main" id="{C9F2660B-73F9-4BA5-88A1-8628B4C1CC5A}"/>
                </a:ext>
              </a:extLst>
            </p:cNvPr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699;p60">
              <a:extLst>
                <a:ext uri="{FF2B5EF4-FFF2-40B4-BE49-F238E27FC236}">
                  <a16:creationId xmlns:a16="http://schemas.microsoft.com/office/drawing/2014/main" id="{343067E6-2D31-4FD6-9C7B-C9C3896B6A6C}"/>
                </a:ext>
              </a:extLst>
            </p:cNvPr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700;p60">
              <a:extLst>
                <a:ext uri="{FF2B5EF4-FFF2-40B4-BE49-F238E27FC236}">
                  <a16:creationId xmlns:a16="http://schemas.microsoft.com/office/drawing/2014/main" id="{995B9D54-C892-4498-8FBF-08E2A51E4BF3}"/>
                </a:ext>
              </a:extLst>
            </p:cNvPr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701;p60">
              <a:extLst>
                <a:ext uri="{FF2B5EF4-FFF2-40B4-BE49-F238E27FC236}">
                  <a16:creationId xmlns:a16="http://schemas.microsoft.com/office/drawing/2014/main" id="{59A2D6B4-090D-4C5F-8AFA-1538C6B67E8F}"/>
                </a:ext>
              </a:extLst>
            </p:cNvPr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702;p60">
              <a:extLst>
                <a:ext uri="{FF2B5EF4-FFF2-40B4-BE49-F238E27FC236}">
                  <a16:creationId xmlns:a16="http://schemas.microsoft.com/office/drawing/2014/main" id="{E544BA2F-B043-4CF7-9B7C-E24971C07E6D}"/>
                </a:ext>
              </a:extLst>
            </p:cNvPr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703;p60">
              <a:extLst>
                <a:ext uri="{FF2B5EF4-FFF2-40B4-BE49-F238E27FC236}">
                  <a16:creationId xmlns:a16="http://schemas.microsoft.com/office/drawing/2014/main" id="{319F6D99-782E-4858-9BE5-832E28170449}"/>
                </a:ext>
              </a:extLst>
            </p:cNvPr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3722;p37">
            <a:extLst>
              <a:ext uri="{FF2B5EF4-FFF2-40B4-BE49-F238E27FC236}">
                <a16:creationId xmlns:a16="http://schemas.microsoft.com/office/drawing/2014/main" id="{5037F28B-3A04-4623-9E7E-8A0DC1B24DD1}"/>
              </a:ext>
            </a:extLst>
          </p:cNvPr>
          <p:cNvSpPr/>
          <p:nvPr/>
        </p:nvSpPr>
        <p:spPr>
          <a:xfrm>
            <a:off x="7096080" y="4132063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rgbClr val="EE9D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3729;p37">
            <a:extLst>
              <a:ext uri="{FF2B5EF4-FFF2-40B4-BE49-F238E27FC236}">
                <a16:creationId xmlns:a16="http://schemas.microsoft.com/office/drawing/2014/main" id="{DF8190E3-8087-4A66-AD90-587B99882182}"/>
              </a:ext>
            </a:extLst>
          </p:cNvPr>
          <p:cNvSpPr/>
          <p:nvPr/>
        </p:nvSpPr>
        <p:spPr>
          <a:xfrm>
            <a:off x="7022677" y="4421576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3731;p37">
            <a:extLst>
              <a:ext uri="{FF2B5EF4-FFF2-40B4-BE49-F238E27FC236}">
                <a16:creationId xmlns:a16="http://schemas.microsoft.com/office/drawing/2014/main" id="{B2AC22A9-0989-4572-90E2-60D6A247B134}"/>
              </a:ext>
            </a:extLst>
          </p:cNvPr>
          <p:cNvSpPr/>
          <p:nvPr/>
        </p:nvSpPr>
        <p:spPr>
          <a:xfrm>
            <a:off x="7338446" y="4871362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1FF2EECE-4EFA-41C6-AFA6-B259E88BAC64}"/>
              </a:ext>
            </a:extLst>
          </p:cNvPr>
          <p:cNvCxnSpPr/>
          <p:nvPr/>
        </p:nvCxnSpPr>
        <p:spPr>
          <a:xfrm>
            <a:off x="7384353" y="4721601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9" name="Google Shape;13401;p63">
            <a:extLst>
              <a:ext uri="{FF2B5EF4-FFF2-40B4-BE49-F238E27FC236}">
                <a16:creationId xmlns:a16="http://schemas.microsoft.com/office/drawing/2014/main" id="{584927F9-DCA5-439B-9F92-BF5CA7A14528}"/>
              </a:ext>
            </a:extLst>
          </p:cNvPr>
          <p:cNvGrpSpPr/>
          <p:nvPr/>
        </p:nvGrpSpPr>
        <p:grpSpPr>
          <a:xfrm>
            <a:off x="447036" y="4017724"/>
            <a:ext cx="286283" cy="229400"/>
            <a:chOff x="1817317" y="2480330"/>
            <a:chExt cx="350958" cy="263043"/>
          </a:xfrm>
          <a:solidFill>
            <a:srgbClr val="4597A0"/>
          </a:solidFill>
        </p:grpSpPr>
        <p:sp>
          <p:nvSpPr>
            <p:cNvPr id="110" name="Google Shape;13402;p63">
              <a:extLst>
                <a:ext uri="{FF2B5EF4-FFF2-40B4-BE49-F238E27FC236}">
                  <a16:creationId xmlns:a16="http://schemas.microsoft.com/office/drawing/2014/main" id="{1F351716-2271-48E4-80DB-E4F5A592B48D}"/>
                </a:ext>
              </a:extLst>
            </p:cNvPr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03;p63">
              <a:extLst>
                <a:ext uri="{FF2B5EF4-FFF2-40B4-BE49-F238E27FC236}">
                  <a16:creationId xmlns:a16="http://schemas.microsoft.com/office/drawing/2014/main" id="{585040C6-98DF-4A31-8029-0B02AA0B0797}"/>
                </a:ext>
              </a:extLst>
            </p:cNvPr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04;p63">
              <a:extLst>
                <a:ext uri="{FF2B5EF4-FFF2-40B4-BE49-F238E27FC236}">
                  <a16:creationId xmlns:a16="http://schemas.microsoft.com/office/drawing/2014/main" id="{3C9E90B2-2BA8-416C-ADCC-E95E88B7BA15}"/>
                </a:ext>
              </a:extLst>
            </p:cNvPr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05;p63">
              <a:extLst>
                <a:ext uri="{FF2B5EF4-FFF2-40B4-BE49-F238E27FC236}">
                  <a16:creationId xmlns:a16="http://schemas.microsoft.com/office/drawing/2014/main" id="{93CD5CCE-D79C-4403-A403-38168598E088}"/>
                </a:ext>
              </a:extLst>
            </p:cNvPr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06;p63">
              <a:extLst>
                <a:ext uri="{FF2B5EF4-FFF2-40B4-BE49-F238E27FC236}">
                  <a16:creationId xmlns:a16="http://schemas.microsoft.com/office/drawing/2014/main" id="{2C0FEA27-7E50-4106-9F2A-837B2F83A842}"/>
                </a:ext>
              </a:extLst>
            </p:cNvPr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5977;p51">
            <a:extLst>
              <a:ext uri="{FF2B5EF4-FFF2-40B4-BE49-F238E27FC236}">
                <a16:creationId xmlns:a16="http://schemas.microsoft.com/office/drawing/2014/main" id="{0303CBF5-04A9-4761-A4BF-99039AE071E8}"/>
              </a:ext>
            </a:extLst>
          </p:cNvPr>
          <p:cNvSpPr txBox="1"/>
          <p:nvPr/>
        </p:nvSpPr>
        <p:spPr>
          <a:xfrm>
            <a:off x="10742101" y="3705082"/>
            <a:ext cx="1128167" cy="38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1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Instrucciones</a:t>
            </a:r>
            <a:endParaRPr sz="11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5975;p51">
            <a:extLst>
              <a:ext uri="{FF2B5EF4-FFF2-40B4-BE49-F238E27FC236}">
                <a16:creationId xmlns:a16="http://schemas.microsoft.com/office/drawing/2014/main" id="{7E17F789-94C8-47CC-A043-26C06CF143F4}"/>
              </a:ext>
            </a:extLst>
          </p:cNvPr>
          <p:cNvSpPr/>
          <p:nvPr/>
        </p:nvSpPr>
        <p:spPr>
          <a:xfrm>
            <a:off x="10695345" y="3709602"/>
            <a:ext cx="1167284" cy="3899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2" name="Google Shape;3722;p37">
            <a:extLst>
              <a:ext uri="{FF2B5EF4-FFF2-40B4-BE49-F238E27FC236}">
                <a16:creationId xmlns:a16="http://schemas.microsoft.com/office/drawing/2014/main" id="{9766E04C-8D9F-42D6-BCC9-6687D2E79BC9}"/>
              </a:ext>
            </a:extLst>
          </p:cNvPr>
          <p:cNvSpPr/>
          <p:nvPr/>
        </p:nvSpPr>
        <p:spPr>
          <a:xfrm>
            <a:off x="10917363" y="4194179"/>
            <a:ext cx="568692" cy="516388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3729;p37">
            <a:extLst>
              <a:ext uri="{FF2B5EF4-FFF2-40B4-BE49-F238E27FC236}">
                <a16:creationId xmlns:a16="http://schemas.microsoft.com/office/drawing/2014/main" id="{40F1258F-805E-4D25-BD9D-7041ED8D4C26}"/>
              </a:ext>
            </a:extLst>
          </p:cNvPr>
          <p:cNvSpPr/>
          <p:nvPr/>
        </p:nvSpPr>
        <p:spPr>
          <a:xfrm>
            <a:off x="10843960" y="4483692"/>
            <a:ext cx="720090" cy="300025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731;p37">
            <a:extLst>
              <a:ext uri="{FF2B5EF4-FFF2-40B4-BE49-F238E27FC236}">
                <a16:creationId xmlns:a16="http://schemas.microsoft.com/office/drawing/2014/main" id="{F3BBF4ED-E1E2-46A5-B37E-8847A4129CD0}"/>
              </a:ext>
            </a:extLst>
          </p:cNvPr>
          <p:cNvSpPr/>
          <p:nvPr/>
        </p:nvSpPr>
        <p:spPr>
          <a:xfrm>
            <a:off x="11159729" y="4933478"/>
            <a:ext cx="93799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060DFC4E-408D-4089-861B-AABA7DF2A44A}"/>
              </a:ext>
            </a:extLst>
          </p:cNvPr>
          <p:cNvCxnSpPr/>
          <p:nvPr/>
        </p:nvCxnSpPr>
        <p:spPr>
          <a:xfrm>
            <a:off x="11205636" y="4783717"/>
            <a:ext cx="0" cy="16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Google Shape;3739;p37">
            <a:extLst>
              <a:ext uri="{FF2B5EF4-FFF2-40B4-BE49-F238E27FC236}">
                <a16:creationId xmlns:a16="http://schemas.microsoft.com/office/drawing/2014/main" id="{E257A649-83FA-42DD-86EC-90BC7329A628}"/>
              </a:ext>
            </a:extLst>
          </p:cNvPr>
          <p:cNvSpPr txBox="1"/>
          <p:nvPr/>
        </p:nvSpPr>
        <p:spPr>
          <a:xfrm>
            <a:off x="10491530" y="4975457"/>
            <a:ext cx="1599297" cy="75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Lectura instrucciones del Front-</a:t>
            </a:r>
            <a:r>
              <a:rPr lang="es-ES" sz="105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r>
              <a:rPr lang="es-ES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asignación de valores</a:t>
            </a:r>
          </a:p>
        </p:txBody>
      </p:sp>
      <p:grpSp>
        <p:nvGrpSpPr>
          <p:cNvPr id="127" name="Google Shape;11808;p60">
            <a:extLst>
              <a:ext uri="{FF2B5EF4-FFF2-40B4-BE49-F238E27FC236}">
                <a16:creationId xmlns:a16="http://schemas.microsoft.com/office/drawing/2014/main" id="{569691F4-3750-437F-A396-22F4BBB45D69}"/>
              </a:ext>
            </a:extLst>
          </p:cNvPr>
          <p:cNvGrpSpPr/>
          <p:nvPr/>
        </p:nvGrpSpPr>
        <p:grpSpPr>
          <a:xfrm>
            <a:off x="11109754" y="4327636"/>
            <a:ext cx="225731" cy="229176"/>
            <a:chOff x="2633105" y="2431859"/>
            <a:chExt cx="363243" cy="328585"/>
          </a:xfrm>
          <a:solidFill>
            <a:schemeClr val="accent1">
              <a:lumMod val="50000"/>
            </a:schemeClr>
          </a:solidFill>
        </p:grpSpPr>
        <p:sp>
          <p:nvSpPr>
            <p:cNvPr id="128" name="Google Shape;11809;p60">
              <a:extLst>
                <a:ext uri="{FF2B5EF4-FFF2-40B4-BE49-F238E27FC236}">
                  <a16:creationId xmlns:a16="http://schemas.microsoft.com/office/drawing/2014/main" id="{99FE73ED-02CD-4837-87BE-300CA22FC4D8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810;p60">
              <a:extLst>
                <a:ext uri="{FF2B5EF4-FFF2-40B4-BE49-F238E27FC236}">
                  <a16:creationId xmlns:a16="http://schemas.microsoft.com/office/drawing/2014/main" id="{559656B0-ACF7-4DE0-9749-165F353A2D26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811;p60">
              <a:extLst>
                <a:ext uri="{FF2B5EF4-FFF2-40B4-BE49-F238E27FC236}">
                  <a16:creationId xmlns:a16="http://schemas.microsoft.com/office/drawing/2014/main" id="{E1E940A2-1AFD-4140-8731-2FDFE27969E4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812;p60">
              <a:extLst>
                <a:ext uri="{FF2B5EF4-FFF2-40B4-BE49-F238E27FC236}">
                  <a16:creationId xmlns:a16="http://schemas.microsoft.com/office/drawing/2014/main" id="{BD3A6574-99BD-4032-BD68-6CCD12F4D591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813;p60">
              <a:extLst>
                <a:ext uri="{FF2B5EF4-FFF2-40B4-BE49-F238E27FC236}">
                  <a16:creationId xmlns:a16="http://schemas.microsoft.com/office/drawing/2014/main" id="{28CEAF5D-BB42-417E-8D1E-13FD4055EAE0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814;p60">
              <a:extLst>
                <a:ext uri="{FF2B5EF4-FFF2-40B4-BE49-F238E27FC236}">
                  <a16:creationId xmlns:a16="http://schemas.microsoft.com/office/drawing/2014/main" id="{D8811EC5-2955-4B0F-891D-6B41E5D3D81A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815;p60">
              <a:extLst>
                <a:ext uri="{FF2B5EF4-FFF2-40B4-BE49-F238E27FC236}">
                  <a16:creationId xmlns:a16="http://schemas.microsoft.com/office/drawing/2014/main" id="{BC6E6325-94B1-4EED-8F3D-2302F946DDCE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816;p60">
              <a:extLst>
                <a:ext uri="{FF2B5EF4-FFF2-40B4-BE49-F238E27FC236}">
                  <a16:creationId xmlns:a16="http://schemas.microsoft.com/office/drawing/2014/main" id="{0C28DF4A-3B94-4C80-894D-5EA67C91B352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1474;p60">
            <a:extLst>
              <a:ext uri="{FF2B5EF4-FFF2-40B4-BE49-F238E27FC236}">
                <a16:creationId xmlns:a16="http://schemas.microsoft.com/office/drawing/2014/main" id="{A3DF8A31-6503-49E2-9C60-749877528B8E}"/>
              </a:ext>
            </a:extLst>
          </p:cNvPr>
          <p:cNvSpPr/>
          <p:nvPr/>
        </p:nvSpPr>
        <p:spPr>
          <a:xfrm>
            <a:off x="10217957" y="3752922"/>
            <a:ext cx="333844" cy="262596"/>
          </a:xfrm>
          <a:custGeom>
            <a:avLst/>
            <a:gdLst/>
            <a:ahLst/>
            <a:cxnLst/>
            <a:rect l="l" t="t" r="r" b="b"/>
            <a:pathLst>
              <a:path w="10538" h="8289" extrusionOk="0">
                <a:moveTo>
                  <a:pt x="4894" y="2121"/>
                </a:moveTo>
                <a:lnTo>
                  <a:pt x="5108" y="2324"/>
                </a:lnTo>
                <a:lnTo>
                  <a:pt x="4822" y="2609"/>
                </a:lnTo>
                <a:lnTo>
                  <a:pt x="4537" y="2883"/>
                </a:lnTo>
                <a:lnTo>
                  <a:pt x="4334" y="2681"/>
                </a:lnTo>
                <a:lnTo>
                  <a:pt x="4894" y="2121"/>
                </a:lnTo>
                <a:close/>
                <a:moveTo>
                  <a:pt x="5894" y="3431"/>
                </a:moveTo>
                <a:cubicBezTo>
                  <a:pt x="5965" y="3431"/>
                  <a:pt x="6025" y="3455"/>
                  <a:pt x="6084" y="3502"/>
                </a:cubicBezTo>
                <a:lnTo>
                  <a:pt x="6275" y="3693"/>
                </a:lnTo>
                <a:cubicBezTo>
                  <a:pt x="6382" y="3800"/>
                  <a:pt x="6382" y="3967"/>
                  <a:pt x="6275" y="4062"/>
                </a:cubicBezTo>
                <a:cubicBezTo>
                  <a:pt x="6227" y="4110"/>
                  <a:pt x="6156" y="4145"/>
                  <a:pt x="6084" y="4145"/>
                </a:cubicBezTo>
                <a:cubicBezTo>
                  <a:pt x="6013" y="4145"/>
                  <a:pt x="5953" y="4110"/>
                  <a:pt x="5894" y="4062"/>
                </a:cubicBezTo>
                <a:lnTo>
                  <a:pt x="5703" y="3872"/>
                </a:lnTo>
                <a:cubicBezTo>
                  <a:pt x="5596" y="3764"/>
                  <a:pt x="5596" y="3586"/>
                  <a:pt x="5703" y="3502"/>
                </a:cubicBezTo>
                <a:cubicBezTo>
                  <a:pt x="5739" y="3455"/>
                  <a:pt x="5810" y="3431"/>
                  <a:pt x="5894" y="3431"/>
                </a:cubicBezTo>
                <a:close/>
                <a:moveTo>
                  <a:pt x="6453" y="1955"/>
                </a:moveTo>
                <a:lnTo>
                  <a:pt x="8085" y="3919"/>
                </a:lnTo>
                <a:cubicBezTo>
                  <a:pt x="8406" y="4324"/>
                  <a:pt x="8454" y="4812"/>
                  <a:pt x="8192" y="5062"/>
                </a:cubicBezTo>
                <a:lnTo>
                  <a:pt x="7275" y="5991"/>
                </a:lnTo>
                <a:cubicBezTo>
                  <a:pt x="7159" y="6102"/>
                  <a:pt x="7004" y="6155"/>
                  <a:pt x="6835" y="6155"/>
                </a:cubicBezTo>
                <a:cubicBezTo>
                  <a:pt x="6606" y="6155"/>
                  <a:pt x="6351" y="6057"/>
                  <a:pt x="6132" y="5872"/>
                </a:cubicBezTo>
                <a:lnTo>
                  <a:pt x="4167" y="4241"/>
                </a:lnTo>
                <a:lnTo>
                  <a:pt x="4167" y="4062"/>
                </a:lnTo>
                <a:cubicBezTo>
                  <a:pt x="4191" y="3824"/>
                  <a:pt x="4298" y="3610"/>
                  <a:pt x="4465" y="3443"/>
                </a:cubicBezTo>
                <a:lnTo>
                  <a:pt x="4941" y="2967"/>
                </a:lnTo>
                <a:lnTo>
                  <a:pt x="5358" y="3383"/>
                </a:lnTo>
                <a:cubicBezTo>
                  <a:pt x="5239" y="3610"/>
                  <a:pt x="5263" y="3907"/>
                  <a:pt x="5453" y="4098"/>
                </a:cubicBezTo>
                <a:lnTo>
                  <a:pt x="5656" y="4288"/>
                </a:lnTo>
                <a:cubicBezTo>
                  <a:pt x="5775" y="4407"/>
                  <a:pt x="5918" y="4467"/>
                  <a:pt x="6084" y="4467"/>
                </a:cubicBezTo>
                <a:cubicBezTo>
                  <a:pt x="6191" y="4467"/>
                  <a:pt x="6287" y="4431"/>
                  <a:pt x="6370" y="4395"/>
                </a:cubicBezTo>
                <a:lnTo>
                  <a:pt x="7239" y="5265"/>
                </a:lnTo>
                <a:cubicBezTo>
                  <a:pt x="7275" y="5300"/>
                  <a:pt x="7323" y="5312"/>
                  <a:pt x="7358" y="5312"/>
                </a:cubicBezTo>
                <a:cubicBezTo>
                  <a:pt x="7406" y="5312"/>
                  <a:pt x="7454" y="5300"/>
                  <a:pt x="7477" y="5265"/>
                </a:cubicBezTo>
                <a:cubicBezTo>
                  <a:pt x="7537" y="5217"/>
                  <a:pt x="7537" y="5086"/>
                  <a:pt x="7477" y="5026"/>
                </a:cubicBezTo>
                <a:lnTo>
                  <a:pt x="6608" y="4157"/>
                </a:lnTo>
                <a:cubicBezTo>
                  <a:pt x="6727" y="3931"/>
                  <a:pt x="6692" y="3633"/>
                  <a:pt x="6501" y="3443"/>
                </a:cubicBezTo>
                <a:lnTo>
                  <a:pt x="6311" y="3252"/>
                </a:lnTo>
                <a:cubicBezTo>
                  <a:pt x="6188" y="3130"/>
                  <a:pt x="6032" y="3073"/>
                  <a:pt x="5880" y="3073"/>
                </a:cubicBezTo>
                <a:cubicBezTo>
                  <a:pt x="5779" y="3073"/>
                  <a:pt x="5681" y="3098"/>
                  <a:pt x="5596" y="3145"/>
                </a:cubicBezTo>
                <a:lnTo>
                  <a:pt x="5179" y="2729"/>
                </a:lnTo>
                <a:lnTo>
                  <a:pt x="5453" y="2443"/>
                </a:lnTo>
                <a:lnTo>
                  <a:pt x="5656" y="2252"/>
                </a:lnTo>
                <a:cubicBezTo>
                  <a:pt x="5834" y="2074"/>
                  <a:pt x="6084" y="1967"/>
                  <a:pt x="6334" y="1955"/>
                </a:cubicBezTo>
                <a:close/>
                <a:moveTo>
                  <a:pt x="1928" y="1"/>
                </a:moveTo>
                <a:cubicBezTo>
                  <a:pt x="1921" y="1"/>
                  <a:pt x="1913" y="1"/>
                  <a:pt x="1905" y="2"/>
                </a:cubicBezTo>
                <a:cubicBezTo>
                  <a:pt x="1477" y="62"/>
                  <a:pt x="1072" y="252"/>
                  <a:pt x="762" y="550"/>
                </a:cubicBezTo>
                <a:cubicBezTo>
                  <a:pt x="0" y="1312"/>
                  <a:pt x="0" y="2562"/>
                  <a:pt x="762" y="3324"/>
                </a:cubicBezTo>
                <a:lnTo>
                  <a:pt x="1393" y="3967"/>
                </a:lnTo>
                <a:cubicBezTo>
                  <a:pt x="1750" y="4324"/>
                  <a:pt x="1810" y="4884"/>
                  <a:pt x="1524" y="5300"/>
                </a:cubicBezTo>
                <a:cubicBezTo>
                  <a:pt x="1489" y="5360"/>
                  <a:pt x="1500" y="5455"/>
                  <a:pt x="1548" y="5515"/>
                </a:cubicBezTo>
                <a:lnTo>
                  <a:pt x="2131" y="6086"/>
                </a:lnTo>
                <a:cubicBezTo>
                  <a:pt x="2155" y="6122"/>
                  <a:pt x="2203" y="6134"/>
                  <a:pt x="2239" y="6134"/>
                </a:cubicBezTo>
                <a:lnTo>
                  <a:pt x="2262" y="6134"/>
                </a:lnTo>
                <a:cubicBezTo>
                  <a:pt x="2298" y="6134"/>
                  <a:pt x="2346" y="6110"/>
                  <a:pt x="2381" y="6074"/>
                </a:cubicBezTo>
                <a:cubicBezTo>
                  <a:pt x="3084" y="5193"/>
                  <a:pt x="3001" y="3931"/>
                  <a:pt x="2215" y="3145"/>
                </a:cubicBezTo>
                <a:lnTo>
                  <a:pt x="1572" y="2502"/>
                </a:lnTo>
                <a:cubicBezTo>
                  <a:pt x="1429" y="2359"/>
                  <a:pt x="1334" y="2145"/>
                  <a:pt x="1334" y="1919"/>
                </a:cubicBezTo>
                <a:cubicBezTo>
                  <a:pt x="1334" y="1705"/>
                  <a:pt x="1429" y="1502"/>
                  <a:pt x="1572" y="1347"/>
                </a:cubicBezTo>
                <a:cubicBezTo>
                  <a:pt x="1727" y="1193"/>
                  <a:pt x="1929" y="1109"/>
                  <a:pt x="2155" y="1109"/>
                </a:cubicBezTo>
                <a:cubicBezTo>
                  <a:pt x="2381" y="1109"/>
                  <a:pt x="2572" y="1193"/>
                  <a:pt x="2739" y="1347"/>
                </a:cubicBezTo>
                <a:lnTo>
                  <a:pt x="3965" y="2574"/>
                </a:lnTo>
                <a:cubicBezTo>
                  <a:pt x="3941" y="2609"/>
                  <a:pt x="3929" y="2657"/>
                  <a:pt x="3929" y="2693"/>
                </a:cubicBezTo>
                <a:cubicBezTo>
                  <a:pt x="3929" y="2740"/>
                  <a:pt x="3941" y="2788"/>
                  <a:pt x="3965" y="2812"/>
                </a:cubicBezTo>
                <a:lnTo>
                  <a:pt x="4298" y="3145"/>
                </a:lnTo>
                <a:lnTo>
                  <a:pt x="4227" y="3217"/>
                </a:lnTo>
                <a:cubicBezTo>
                  <a:pt x="3929" y="3514"/>
                  <a:pt x="3775" y="3931"/>
                  <a:pt x="3834" y="4348"/>
                </a:cubicBezTo>
                <a:cubicBezTo>
                  <a:pt x="3870" y="4586"/>
                  <a:pt x="3965" y="4812"/>
                  <a:pt x="4120" y="5003"/>
                </a:cubicBezTo>
                <a:lnTo>
                  <a:pt x="6275" y="7777"/>
                </a:lnTo>
                <a:cubicBezTo>
                  <a:pt x="6513" y="8086"/>
                  <a:pt x="6870" y="8265"/>
                  <a:pt x="7263" y="8289"/>
                </a:cubicBezTo>
                <a:lnTo>
                  <a:pt x="7346" y="8289"/>
                </a:lnTo>
                <a:cubicBezTo>
                  <a:pt x="7704" y="8289"/>
                  <a:pt x="8049" y="8146"/>
                  <a:pt x="8311" y="7896"/>
                </a:cubicBezTo>
                <a:lnTo>
                  <a:pt x="9549" y="6658"/>
                </a:lnTo>
                <a:cubicBezTo>
                  <a:pt x="9609" y="6598"/>
                  <a:pt x="9609" y="6479"/>
                  <a:pt x="9549" y="6419"/>
                </a:cubicBezTo>
                <a:cubicBezTo>
                  <a:pt x="9519" y="6390"/>
                  <a:pt x="9475" y="6375"/>
                  <a:pt x="9430" y="6375"/>
                </a:cubicBezTo>
                <a:cubicBezTo>
                  <a:pt x="9385" y="6375"/>
                  <a:pt x="9341" y="6390"/>
                  <a:pt x="9311" y="6419"/>
                </a:cubicBezTo>
                <a:lnTo>
                  <a:pt x="8073" y="7658"/>
                </a:lnTo>
                <a:cubicBezTo>
                  <a:pt x="7880" y="7850"/>
                  <a:pt x="7613" y="7956"/>
                  <a:pt x="7332" y="7956"/>
                </a:cubicBezTo>
                <a:cubicBezTo>
                  <a:pt x="7317" y="7956"/>
                  <a:pt x="7302" y="7956"/>
                  <a:pt x="7287" y="7955"/>
                </a:cubicBezTo>
                <a:cubicBezTo>
                  <a:pt x="6989" y="7932"/>
                  <a:pt x="6727" y="7789"/>
                  <a:pt x="6549" y="7562"/>
                </a:cubicBezTo>
                <a:lnTo>
                  <a:pt x="4501" y="4943"/>
                </a:lnTo>
                <a:lnTo>
                  <a:pt x="5918" y="6122"/>
                </a:lnTo>
                <a:cubicBezTo>
                  <a:pt x="6203" y="6360"/>
                  <a:pt x="6525" y="6479"/>
                  <a:pt x="6846" y="6479"/>
                </a:cubicBezTo>
                <a:cubicBezTo>
                  <a:pt x="7108" y="6479"/>
                  <a:pt x="7346" y="6384"/>
                  <a:pt x="7525" y="6205"/>
                </a:cubicBezTo>
                <a:lnTo>
                  <a:pt x="8454" y="5288"/>
                </a:lnTo>
                <a:cubicBezTo>
                  <a:pt x="8835" y="4895"/>
                  <a:pt x="8787" y="4217"/>
                  <a:pt x="8358" y="3681"/>
                </a:cubicBezTo>
                <a:lnTo>
                  <a:pt x="7192" y="2264"/>
                </a:lnTo>
                <a:lnTo>
                  <a:pt x="9811" y="4300"/>
                </a:lnTo>
                <a:cubicBezTo>
                  <a:pt x="10049" y="4479"/>
                  <a:pt x="10180" y="4753"/>
                  <a:pt x="10192" y="5050"/>
                </a:cubicBezTo>
                <a:cubicBezTo>
                  <a:pt x="10204" y="5348"/>
                  <a:pt x="10109" y="5634"/>
                  <a:pt x="9894" y="5836"/>
                </a:cubicBezTo>
                <a:cubicBezTo>
                  <a:pt x="9835" y="5896"/>
                  <a:pt x="9835" y="6015"/>
                  <a:pt x="9894" y="6074"/>
                </a:cubicBezTo>
                <a:cubicBezTo>
                  <a:pt x="9924" y="6104"/>
                  <a:pt x="9969" y="6119"/>
                  <a:pt x="10013" y="6119"/>
                </a:cubicBezTo>
                <a:cubicBezTo>
                  <a:pt x="10058" y="6119"/>
                  <a:pt x="10103" y="6104"/>
                  <a:pt x="10132" y="6074"/>
                </a:cubicBezTo>
                <a:cubicBezTo>
                  <a:pt x="10382" y="5824"/>
                  <a:pt x="10537" y="5455"/>
                  <a:pt x="10502" y="5062"/>
                </a:cubicBezTo>
                <a:cubicBezTo>
                  <a:pt x="10478" y="4681"/>
                  <a:pt x="10299" y="4324"/>
                  <a:pt x="9990" y="4086"/>
                </a:cubicBezTo>
                <a:lnTo>
                  <a:pt x="7227" y="1943"/>
                </a:lnTo>
                <a:lnTo>
                  <a:pt x="7215" y="1919"/>
                </a:lnTo>
                <a:cubicBezTo>
                  <a:pt x="7025" y="1776"/>
                  <a:pt x="6799" y="1669"/>
                  <a:pt x="6561" y="1645"/>
                </a:cubicBezTo>
                <a:cubicBezTo>
                  <a:pt x="6498" y="1636"/>
                  <a:pt x="6436" y="1632"/>
                  <a:pt x="6374" y="1632"/>
                </a:cubicBezTo>
                <a:cubicBezTo>
                  <a:pt x="6022" y="1632"/>
                  <a:pt x="5683" y="1773"/>
                  <a:pt x="5429" y="2026"/>
                </a:cubicBezTo>
                <a:lnTo>
                  <a:pt x="5358" y="2097"/>
                </a:lnTo>
                <a:lnTo>
                  <a:pt x="5025" y="1776"/>
                </a:lnTo>
                <a:cubicBezTo>
                  <a:pt x="5001" y="1740"/>
                  <a:pt x="4953" y="1728"/>
                  <a:pt x="4906" y="1728"/>
                </a:cubicBezTo>
                <a:cubicBezTo>
                  <a:pt x="4870" y="1728"/>
                  <a:pt x="4822" y="1740"/>
                  <a:pt x="4787" y="1776"/>
                </a:cubicBezTo>
                <a:lnTo>
                  <a:pt x="3560" y="538"/>
                </a:lnTo>
                <a:cubicBezTo>
                  <a:pt x="3298" y="288"/>
                  <a:pt x="2989" y="109"/>
                  <a:pt x="2643" y="38"/>
                </a:cubicBezTo>
                <a:cubicBezTo>
                  <a:pt x="2627" y="31"/>
                  <a:pt x="2610" y="27"/>
                  <a:pt x="2593" y="27"/>
                </a:cubicBezTo>
                <a:cubicBezTo>
                  <a:pt x="2525" y="27"/>
                  <a:pt x="2460" y="81"/>
                  <a:pt x="2441" y="157"/>
                </a:cubicBezTo>
                <a:cubicBezTo>
                  <a:pt x="2405" y="240"/>
                  <a:pt x="2465" y="335"/>
                  <a:pt x="2560" y="359"/>
                </a:cubicBezTo>
                <a:cubicBezTo>
                  <a:pt x="2846" y="431"/>
                  <a:pt x="3096" y="585"/>
                  <a:pt x="3298" y="788"/>
                </a:cubicBezTo>
                <a:lnTo>
                  <a:pt x="4537" y="2026"/>
                </a:lnTo>
                <a:lnTo>
                  <a:pt x="4215" y="2359"/>
                </a:lnTo>
                <a:lnTo>
                  <a:pt x="2977" y="1121"/>
                </a:lnTo>
                <a:cubicBezTo>
                  <a:pt x="2751" y="895"/>
                  <a:pt x="2465" y="776"/>
                  <a:pt x="2155" y="776"/>
                </a:cubicBezTo>
                <a:cubicBezTo>
                  <a:pt x="1846" y="776"/>
                  <a:pt x="1560" y="895"/>
                  <a:pt x="1334" y="1121"/>
                </a:cubicBezTo>
                <a:cubicBezTo>
                  <a:pt x="1119" y="1347"/>
                  <a:pt x="1000" y="1621"/>
                  <a:pt x="1000" y="1943"/>
                </a:cubicBezTo>
                <a:cubicBezTo>
                  <a:pt x="1000" y="2252"/>
                  <a:pt x="1119" y="2538"/>
                  <a:pt x="1334" y="2752"/>
                </a:cubicBezTo>
                <a:lnTo>
                  <a:pt x="1977" y="3395"/>
                </a:lnTo>
                <a:cubicBezTo>
                  <a:pt x="2608" y="4026"/>
                  <a:pt x="2703" y="4991"/>
                  <a:pt x="2227" y="5729"/>
                </a:cubicBezTo>
                <a:lnTo>
                  <a:pt x="1893" y="5396"/>
                </a:lnTo>
                <a:cubicBezTo>
                  <a:pt x="2167" y="4860"/>
                  <a:pt x="2084" y="4181"/>
                  <a:pt x="1655" y="3741"/>
                </a:cubicBezTo>
                <a:lnTo>
                  <a:pt x="1012" y="3098"/>
                </a:lnTo>
                <a:cubicBezTo>
                  <a:pt x="381" y="2478"/>
                  <a:pt x="381" y="1431"/>
                  <a:pt x="1012" y="812"/>
                </a:cubicBezTo>
                <a:cubicBezTo>
                  <a:pt x="1262" y="550"/>
                  <a:pt x="1596" y="395"/>
                  <a:pt x="1953" y="347"/>
                </a:cubicBezTo>
                <a:cubicBezTo>
                  <a:pt x="2036" y="335"/>
                  <a:pt x="2108" y="252"/>
                  <a:pt x="2096" y="157"/>
                </a:cubicBezTo>
                <a:cubicBezTo>
                  <a:pt x="2085" y="69"/>
                  <a:pt x="2023" y="1"/>
                  <a:pt x="1928" y="1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8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Agenda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7AF23B-CF30-464F-BF02-54A99297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60" name="Google Shape;431;p28">
            <a:extLst>
              <a:ext uri="{FF2B5EF4-FFF2-40B4-BE49-F238E27FC236}">
                <a16:creationId xmlns:a16="http://schemas.microsoft.com/office/drawing/2014/main" id="{E26AAA1A-872D-4C89-9F86-9DDFC77F92A6}"/>
              </a:ext>
            </a:extLst>
          </p:cNvPr>
          <p:cNvSpPr txBox="1">
            <a:spLocks/>
          </p:cNvSpPr>
          <p:nvPr/>
        </p:nvSpPr>
        <p:spPr>
          <a:xfrm>
            <a:off x="4240631" y="1697291"/>
            <a:ext cx="265155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01 INTRODUCCIÓN</a:t>
            </a:r>
          </a:p>
        </p:txBody>
      </p:sp>
      <p:sp>
        <p:nvSpPr>
          <p:cNvPr id="61" name="Google Shape;432;p28">
            <a:extLst>
              <a:ext uri="{FF2B5EF4-FFF2-40B4-BE49-F238E27FC236}">
                <a16:creationId xmlns:a16="http://schemas.microsoft.com/office/drawing/2014/main" id="{260AACCC-BD63-4185-9481-4CF2AF09415F}"/>
              </a:ext>
            </a:extLst>
          </p:cNvPr>
          <p:cNvSpPr txBox="1">
            <a:spLocks/>
          </p:cNvSpPr>
          <p:nvPr/>
        </p:nvSpPr>
        <p:spPr>
          <a:xfrm>
            <a:off x="4776856" y="1851702"/>
            <a:ext cx="1813327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2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Antecedentes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Investigaciones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Alcance </a:t>
            </a: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</p:txBody>
      </p:sp>
      <p:sp>
        <p:nvSpPr>
          <p:cNvPr id="72" name="Google Shape;431;p28">
            <a:extLst>
              <a:ext uri="{FF2B5EF4-FFF2-40B4-BE49-F238E27FC236}">
                <a16:creationId xmlns:a16="http://schemas.microsoft.com/office/drawing/2014/main" id="{5A02A229-8F76-4B96-91CA-5AC090C4D108}"/>
              </a:ext>
            </a:extLst>
          </p:cNvPr>
          <p:cNvSpPr txBox="1">
            <a:spLocks/>
          </p:cNvSpPr>
          <p:nvPr/>
        </p:nvSpPr>
        <p:spPr>
          <a:xfrm>
            <a:off x="4242831" y="3408792"/>
            <a:ext cx="1931466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02 OBJETIVOS</a:t>
            </a:r>
          </a:p>
        </p:txBody>
      </p:sp>
      <p:sp>
        <p:nvSpPr>
          <p:cNvPr id="73" name="Google Shape;432;p28">
            <a:extLst>
              <a:ext uri="{FF2B5EF4-FFF2-40B4-BE49-F238E27FC236}">
                <a16:creationId xmlns:a16="http://schemas.microsoft.com/office/drawing/2014/main" id="{70114E0A-569C-481D-B2FF-1FDCAF54D92C}"/>
              </a:ext>
            </a:extLst>
          </p:cNvPr>
          <p:cNvSpPr txBox="1">
            <a:spLocks/>
          </p:cNvSpPr>
          <p:nvPr/>
        </p:nvSpPr>
        <p:spPr>
          <a:xfrm>
            <a:off x="4776855" y="3566574"/>
            <a:ext cx="1813327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2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Específicos</a:t>
            </a: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Anaheim"/>
            </a:endParaRPr>
          </a:p>
        </p:txBody>
      </p:sp>
      <p:sp>
        <p:nvSpPr>
          <p:cNvPr id="75" name="Google Shape;431;p28">
            <a:extLst>
              <a:ext uri="{FF2B5EF4-FFF2-40B4-BE49-F238E27FC236}">
                <a16:creationId xmlns:a16="http://schemas.microsoft.com/office/drawing/2014/main" id="{A0A90B14-BDEA-402A-8C25-796330A7D36B}"/>
              </a:ext>
            </a:extLst>
          </p:cNvPr>
          <p:cNvSpPr txBox="1">
            <a:spLocks/>
          </p:cNvSpPr>
          <p:nvPr/>
        </p:nvSpPr>
        <p:spPr>
          <a:xfrm>
            <a:off x="4240631" y="5062726"/>
            <a:ext cx="1539309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03 DISEÑO</a:t>
            </a:r>
          </a:p>
        </p:txBody>
      </p:sp>
      <p:sp>
        <p:nvSpPr>
          <p:cNvPr id="76" name="Google Shape;432;p28">
            <a:extLst>
              <a:ext uri="{FF2B5EF4-FFF2-40B4-BE49-F238E27FC236}">
                <a16:creationId xmlns:a16="http://schemas.microsoft.com/office/drawing/2014/main" id="{823796D4-18E5-4931-BFBD-B8B5EE0943D0}"/>
              </a:ext>
            </a:extLst>
          </p:cNvPr>
          <p:cNvSpPr txBox="1">
            <a:spLocks/>
          </p:cNvSpPr>
          <p:nvPr/>
        </p:nvSpPr>
        <p:spPr>
          <a:xfrm>
            <a:off x="4776855" y="5226412"/>
            <a:ext cx="2585116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2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Metodología de diseño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obot móvil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Arquitectura Cloud IoT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apa Front</a:t>
            </a: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- END</a:t>
            </a: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Anaheim"/>
            </a:endParaRPr>
          </a:p>
        </p:txBody>
      </p:sp>
      <p:sp>
        <p:nvSpPr>
          <p:cNvPr id="78" name="Google Shape;431;p28">
            <a:extLst>
              <a:ext uri="{FF2B5EF4-FFF2-40B4-BE49-F238E27FC236}">
                <a16:creationId xmlns:a16="http://schemas.microsoft.com/office/drawing/2014/main" id="{B5BBB6F6-6E6C-4AC0-A20F-1C490D985985}"/>
              </a:ext>
            </a:extLst>
          </p:cNvPr>
          <p:cNvSpPr txBox="1">
            <a:spLocks/>
          </p:cNvSpPr>
          <p:nvPr/>
        </p:nvSpPr>
        <p:spPr>
          <a:xfrm>
            <a:off x="7415145" y="1494471"/>
            <a:ext cx="30148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04 IMPLEMENTACIÓN</a:t>
            </a:r>
          </a:p>
        </p:txBody>
      </p:sp>
      <p:sp>
        <p:nvSpPr>
          <p:cNvPr id="79" name="Google Shape;432;p28">
            <a:extLst>
              <a:ext uri="{FF2B5EF4-FFF2-40B4-BE49-F238E27FC236}">
                <a16:creationId xmlns:a16="http://schemas.microsoft.com/office/drawing/2014/main" id="{12559535-6D3D-4DE9-8CFD-B803D6C8F500}"/>
              </a:ext>
            </a:extLst>
          </p:cNvPr>
          <p:cNvSpPr txBox="1">
            <a:spLocks/>
          </p:cNvSpPr>
          <p:nvPr/>
        </p:nvSpPr>
        <p:spPr>
          <a:xfrm>
            <a:off x="7958535" y="1852819"/>
            <a:ext cx="1806779" cy="7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2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obot móvil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Arquitectura Cloud IoT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kumimoji="0" lang="es-EC" sz="1200" b="0" i="0" u="none" strike="noStrike" kern="0" cap="none" spc="0" normalizeH="0" baseline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Anaheim"/>
              </a:rPr>
              <a:t>Capa Front</a:t>
            </a: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- END</a:t>
            </a: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naheim"/>
              <a:sym typeface="Anaheim"/>
            </a:endParaRPr>
          </a:p>
        </p:txBody>
      </p:sp>
      <p:sp>
        <p:nvSpPr>
          <p:cNvPr id="81" name="Google Shape;431;p28">
            <a:extLst>
              <a:ext uri="{FF2B5EF4-FFF2-40B4-BE49-F238E27FC236}">
                <a16:creationId xmlns:a16="http://schemas.microsoft.com/office/drawing/2014/main" id="{990B6A4D-C703-48F1-9C3F-5097ECB64481}"/>
              </a:ext>
            </a:extLst>
          </p:cNvPr>
          <p:cNvSpPr txBox="1">
            <a:spLocks/>
          </p:cNvSpPr>
          <p:nvPr/>
        </p:nvSpPr>
        <p:spPr>
          <a:xfrm>
            <a:off x="7361971" y="3458082"/>
            <a:ext cx="3750023" cy="27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PRUEBAS Y RESULTADOS</a:t>
            </a:r>
          </a:p>
        </p:txBody>
      </p:sp>
      <p:sp>
        <p:nvSpPr>
          <p:cNvPr id="82" name="Google Shape;432;p28">
            <a:extLst>
              <a:ext uri="{FF2B5EF4-FFF2-40B4-BE49-F238E27FC236}">
                <a16:creationId xmlns:a16="http://schemas.microsoft.com/office/drawing/2014/main" id="{91339C96-A55B-4E74-92C3-03FC610C4C18}"/>
              </a:ext>
            </a:extLst>
          </p:cNvPr>
          <p:cNvSpPr txBox="1">
            <a:spLocks/>
          </p:cNvSpPr>
          <p:nvPr/>
        </p:nvSpPr>
        <p:spPr>
          <a:xfrm>
            <a:off x="7958536" y="3569761"/>
            <a:ext cx="3593104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200" b="0" i="0" u="none" strike="noStrike" cap="non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defRPr sz="1000" b="0" i="0" u="none" strike="noStrike" cap="none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Anaheim"/>
              <a:buNone/>
              <a:tabLst/>
              <a:defRPr/>
            </a:pPr>
            <a:r>
              <a:rPr lang="es-EC" kern="0" dirty="0">
                <a:latin typeface="Roboto" panose="02000000000000000000" pitchFamily="2" charset="0"/>
                <a:ea typeface="Roboto" panose="02000000000000000000" pitchFamily="2" charset="0"/>
              </a:rPr>
              <a:t>Funcionamiento, usabilidad, alcance, integración, carga y estrés, suministro de energía. </a:t>
            </a:r>
            <a:endParaRPr kumimoji="0" lang="es-EC" sz="1200" b="0" i="0" u="none" strike="noStrike" kern="0" cap="none" spc="0" normalizeH="0" baseline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Anaheim"/>
            </a:endParaRPr>
          </a:p>
        </p:txBody>
      </p:sp>
      <p:sp>
        <p:nvSpPr>
          <p:cNvPr id="84" name="Google Shape;431;p28">
            <a:extLst>
              <a:ext uri="{FF2B5EF4-FFF2-40B4-BE49-F238E27FC236}">
                <a16:creationId xmlns:a16="http://schemas.microsoft.com/office/drawing/2014/main" id="{CDF03694-F274-4088-AB1E-52927CAB9341}"/>
              </a:ext>
            </a:extLst>
          </p:cNvPr>
          <p:cNvSpPr txBox="1">
            <a:spLocks/>
          </p:cNvSpPr>
          <p:nvPr/>
        </p:nvSpPr>
        <p:spPr>
          <a:xfrm>
            <a:off x="7415145" y="4883483"/>
            <a:ext cx="3353814" cy="86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defRPr sz="2400" b="0" i="0" u="none" strike="noStrike" cap="non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06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CONCLUSIONES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Staatliches"/>
              <a:buNone/>
              <a:tabLst/>
              <a:defRPr/>
            </a:pPr>
            <a:r>
              <a:rPr lang="es-ES" b="1" kern="0" dirty="0">
                <a:latin typeface="Fira Sans" panose="020B0503050000020004" pitchFamily="34" charset="0"/>
              </a:rPr>
              <a:t>     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" panose="020B0503050000020004" pitchFamily="34" charset="0"/>
                <a:sym typeface="Staatliches"/>
              </a:rPr>
              <a:t>RECOMENDACIONES </a:t>
            </a:r>
          </a:p>
        </p:txBody>
      </p:sp>
      <p:pic>
        <p:nvPicPr>
          <p:cNvPr id="23" name="Picture 2" descr="Resultado de imagen de imagenes calidad">
            <a:extLst>
              <a:ext uri="{FF2B5EF4-FFF2-40B4-BE49-F238E27FC236}">
                <a16:creationId xmlns:a16="http://schemas.microsoft.com/office/drawing/2014/main" id="{77E51025-176D-426E-876A-DEDF55935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941" y="1762572"/>
            <a:ext cx="2910222" cy="32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Google Shape;2075;p32">
            <a:extLst>
              <a:ext uri="{FF2B5EF4-FFF2-40B4-BE49-F238E27FC236}">
                <a16:creationId xmlns:a16="http://schemas.microsoft.com/office/drawing/2014/main" id="{8E5F13FE-E2E6-4210-9F02-027B7E8D8C6E}"/>
              </a:ext>
            </a:extLst>
          </p:cNvPr>
          <p:cNvCxnSpPr/>
          <p:nvPr/>
        </p:nvCxnSpPr>
        <p:spPr>
          <a:xfrm>
            <a:off x="4085509" y="4605326"/>
            <a:ext cx="0" cy="1057200"/>
          </a:xfrm>
          <a:prstGeom prst="straightConnector1">
            <a:avLst/>
          </a:prstGeom>
          <a:noFill/>
          <a:ln w="3810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2081;p32">
            <a:extLst>
              <a:ext uri="{FF2B5EF4-FFF2-40B4-BE49-F238E27FC236}">
                <a16:creationId xmlns:a16="http://schemas.microsoft.com/office/drawing/2014/main" id="{4E9DBF8A-9723-4673-9BEE-FF44F5309C03}"/>
              </a:ext>
            </a:extLst>
          </p:cNvPr>
          <p:cNvCxnSpPr/>
          <p:nvPr/>
        </p:nvCxnSpPr>
        <p:spPr>
          <a:xfrm>
            <a:off x="4085509" y="2966807"/>
            <a:ext cx="0" cy="105720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2082;p32">
            <a:extLst>
              <a:ext uri="{FF2B5EF4-FFF2-40B4-BE49-F238E27FC236}">
                <a16:creationId xmlns:a16="http://schemas.microsoft.com/office/drawing/2014/main" id="{3173A53D-CF45-4AB3-B358-F31D56AB6165}"/>
              </a:ext>
            </a:extLst>
          </p:cNvPr>
          <p:cNvCxnSpPr/>
          <p:nvPr/>
        </p:nvCxnSpPr>
        <p:spPr>
          <a:xfrm>
            <a:off x="4085509" y="1261027"/>
            <a:ext cx="0" cy="1177768"/>
          </a:xfrm>
          <a:prstGeom prst="straightConnector1">
            <a:avLst/>
          </a:prstGeom>
          <a:noFill/>
          <a:ln w="38100" cap="flat" cmpd="sng">
            <a:solidFill>
              <a:srgbClr val="1606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2083;p32">
            <a:extLst>
              <a:ext uri="{FF2B5EF4-FFF2-40B4-BE49-F238E27FC236}">
                <a16:creationId xmlns:a16="http://schemas.microsoft.com/office/drawing/2014/main" id="{1EA77D63-01BA-4639-A3FA-6BAE0CF66219}"/>
              </a:ext>
            </a:extLst>
          </p:cNvPr>
          <p:cNvCxnSpPr/>
          <p:nvPr/>
        </p:nvCxnSpPr>
        <p:spPr>
          <a:xfrm>
            <a:off x="7200552" y="2966807"/>
            <a:ext cx="0" cy="105720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2084;p32">
            <a:extLst>
              <a:ext uri="{FF2B5EF4-FFF2-40B4-BE49-F238E27FC236}">
                <a16:creationId xmlns:a16="http://schemas.microsoft.com/office/drawing/2014/main" id="{6A5367C9-6872-4E7A-BC0F-798D7B1F953E}"/>
              </a:ext>
            </a:extLst>
          </p:cNvPr>
          <p:cNvCxnSpPr>
            <a:cxnSpLocks/>
          </p:cNvCxnSpPr>
          <p:nvPr/>
        </p:nvCxnSpPr>
        <p:spPr>
          <a:xfrm>
            <a:off x="7200552" y="1261027"/>
            <a:ext cx="0" cy="1177768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2083;p32">
            <a:extLst>
              <a:ext uri="{FF2B5EF4-FFF2-40B4-BE49-F238E27FC236}">
                <a16:creationId xmlns:a16="http://schemas.microsoft.com/office/drawing/2014/main" id="{689D9DD2-53C9-4CF6-9850-FAC19A760DDB}"/>
              </a:ext>
            </a:extLst>
          </p:cNvPr>
          <p:cNvCxnSpPr>
            <a:cxnSpLocks/>
          </p:cNvCxnSpPr>
          <p:nvPr/>
        </p:nvCxnSpPr>
        <p:spPr>
          <a:xfrm>
            <a:off x="7200552" y="4605326"/>
            <a:ext cx="4740" cy="987405"/>
          </a:xfrm>
          <a:prstGeom prst="straightConnector1">
            <a:avLst/>
          </a:prstGeom>
          <a:noFill/>
          <a:ln w="38100" cap="flat" cmpd="sng">
            <a:solidFill>
              <a:srgbClr val="E3F62A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189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5123153" y="214394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Capa Front-End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Implementación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14D11D-FB8A-49E1-B6D6-0B62FEF4D8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717" y="1240211"/>
            <a:ext cx="9106374" cy="4377577"/>
          </a:xfrm>
          <a:prstGeom prst="rect">
            <a:avLst/>
          </a:prstGeom>
        </p:spPr>
      </p:pic>
      <p:sp>
        <p:nvSpPr>
          <p:cNvPr id="8" name="Google Shape;3502;p37">
            <a:extLst>
              <a:ext uri="{FF2B5EF4-FFF2-40B4-BE49-F238E27FC236}">
                <a16:creationId xmlns:a16="http://schemas.microsoft.com/office/drawing/2014/main" id="{44583F7C-0830-49AA-A276-0B64192F2552}"/>
              </a:ext>
            </a:extLst>
          </p:cNvPr>
          <p:cNvSpPr/>
          <p:nvPr/>
        </p:nvSpPr>
        <p:spPr>
          <a:xfrm rot="16200000">
            <a:off x="4539421" y="-11750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" name="Google Shape;1681;p28">
            <a:extLst>
              <a:ext uri="{FF2B5EF4-FFF2-40B4-BE49-F238E27FC236}">
                <a16:creationId xmlns:a16="http://schemas.microsoft.com/office/drawing/2014/main" id="{37259841-E084-4BE5-B595-DFB1C4DD107C}"/>
              </a:ext>
            </a:extLst>
          </p:cNvPr>
          <p:cNvSpPr txBox="1"/>
          <p:nvPr/>
        </p:nvSpPr>
        <p:spPr>
          <a:xfrm>
            <a:off x="164318" y="2113952"/>
            <a:ext cx="1928252" cy="83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utilizo la plataforma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Node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-RED que ofrece librerías para creación de interfaces gráficas</a:t>
            </a:r>
            <a:endParaRPr lang="es-ES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684;p28">
            <a:extLst>
              <a:ext uri="{FF2B5EF4-FFF2-40B4-BE49-F238E27FC236}">
                <a16:creationId xmlns:a16="http://schemas.microsoft.com/office/drawing/2014/main" id="{4236C65D-F0F1-4561-AD1E-E16A927CE01E}"/>
              </a:ext>
            </a:extLst>
          </p:cNvPr>
          <p:cNvSpPr txBox="1"/>
          <p:nvPr/>
        </p:nvSpPr>
        <p:spPr>
          <a:xfrm>
            <a:off x="384616" y="1418729"/>
            <a:ext cx="2029261" cy="57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1 Plataforma</a:t>
            </a:r>
            <a:endParaRPr b="1" dirty="0">
              <a:solidFill>
                <a:schemeClr val="accent5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" name="Google Shape;5976;p51">
            <a:extLst>
              <a:ext uri="{FF2B5EF4-FFF2-40B4-BE49-F238E27FC236}">
                <a16:creationId xmlns:a16="http://schemas.microsoft.com/office/drawing/2014/main" id="{EFC9A177-CBB3-4092-AD75-FBB3C1A8F29C}"/>
              </a:ext>
            </a:extLst>
          </p:cNvPr>
          <p:cNvSpPr/>
          <p:nvPr/>
        </p:nvSpPr>
        <p:spPr>
          <a:xfrm>
            <a:off x="88507" y="2023590"/>
            <a:ext cx="2063210" cy="1030328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597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11833;p60">
            <a:extLst>
              <a:ext uri="{FF2B5EF4-FFF2-40B4-BE49-F238E27FC236}">
                <a16:creationId xmlns:a16="http://schemas.microsoft.com/office/drawing/2014/main" id="{0FBDBD58-ACEF-423F-8C39-E6F94717D2E6}"/>
              </a:ext>
            </a:extLst>
          </p:cNvPr>
          <p:cNvSpPr/>
          <p:nvPr/>
        </p:nvSpPr>
        <p:spPr>
          <a:xfrm>
            <a:off x="67931" y="1523235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82;p28">
            <a:extLst>
              <a:ext uri="{FF2B5EF4-FFF2-40B4-BE49-F238E27FC236}">
                <a16:creationId xmlns:a16="http://schemas.microsoft.com/office/drawing/2014/main" id="{62298D08-14F4-439F-BA0D-66F2B866F245}"/>
              </a:ext>
            </a:extLst>
          </p:cNvPr>
          <p:cNvSpPr txBox="1"/>
          <p:nvPr/>
        </p:nvSpPr>
        <p:spPr>
          <a:xfrm>
            <a:off x="10355586" y="3926315"/>
            <a:ext cx="1539445" cy="68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endParaRPr lang="es-ES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Map</a:t>
            </a:r>
            <a:endParaRPr lang="es-ES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e Imagen</a:t>
            </a:r>
          </a:p>
        </p:txBody>
      </p:sp>
      <p:sp>
        <p:nvSpPr>
          <p:cNvPr id="13" name="Google Shape;1685;p28">
            <a:extLst>
              <a:ext uri="{FF2B5EF4-FFF2-40B4-BE49-F238E27FC236}">
                <a16:creationId xmlns:a16="http://schemas.microsoft.com/office/drawing/2014/main" id="{15F5FB9C-B0BD-4C55-B0D5-B48CFB538802}"/>
              </a:ext>
            </a:extLst>
          </p:cNvPr>
          <p:cNvSpPr txBox="1"/>
          <p:nvPr/>
        </p:nvSpPr>
        <p:spPr>
          <a:xfrm>
            <a:off x="10424941" y="3408650"/>
            <a:ext cx="1362545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F0"/>
                </a:solidFill>
                <a:latin typeface="Fira Sans"/>
                <a:ea typeface="Fira Sans"/>
                <a:cs typeface="Fira Sans"/>
                <a:sym typeface="Fira Sans"/>
              </a:rPr>
              <a:t>2 Librerías</a:t>
            </a:r>
            <a:endParaRPr b="1" dirty="0">
              <a:solidFill>
                <a:srgbClr val="00B0F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5976;p51">
            <a:extLst>
              <a:ext uri="{FF2B5EF4-FFF2-40B4-BE49-F238E27FC236}">
                <a16:creationId xmlns:a16="http://schemas.microsoft.com/office/drawing/2014/main" id="{0CC4524E-B187-47EA-AFF1-DCD15D56CBF4}"/>
              </a:ext>
            </a:extLst>
          </p:cNvPr>
          <p:cNvSpPr/>
          <p:nvPr/>
        </p:nvSpPr>
        <p:spPr>
          <a:xfrm>
            <a:off x="10293794" y="3848387"/>
            <a:ext cx="1601237" cy="838374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5" name="Google Shape;12057;p60">
            <a:extLst>
              <a:ext uri="{FF2B5EF4-FFF2-40B4-BE49-F238E27FC236}">
                <a16:creationId xmlns:a16="http://schemas.microsoft.com/office/drawing/2014/main" id="{59F7B87A-EF87-4704-B5B6-540724CE0518}"/>
              </a:ext>
            </a:extLst>
          </p:cNvPr>
          <p:cNvGrpSpPr/>
          <p:nvPr/>
        </p:nvGrpSpPr>
        <p:grpSpPr>
          <a:xfrm>
            <a:off x="10149333" y="3368972"/>
            <a:ext cx="289714" cy="347593"/>
            <a:chOff x="3127598" y="1513234"/>
            <a:chExt cx="289714" cy="347593"/>
          </a:xfrm>
          <a:solidFill>
            <a:srgbClr val="00B0F0"/>
          </a:solidFill>
        </p:grpSpPr>
        <p:sp>
          <p:nvSpPr>
            <p:cNvPr id="16" name="Google Shape;12058;p60">
              <a:extLst>
                <a:ext uri="{FF2B5EF4-FFF2-40B4-BE49-F238E27FC236}">
                  <a16:creationId xmlns:a16="http://schemas.microsoft.com/office/drawing/2014/main" id="{A4FB50CC-270B-4C97-917E-F8038C8F1EFD}"/>
                </a:ext>
              </a:extLst>
            </p:cNvPr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59;p60">
              <a:extLst>
                <a:ext uri="{FF2B5EF4-FFF2-40B4-BE49-F238E27FC236}">
                  <a16:creationId xmlns:a16="http://schemas.microsoft.com/office/drawing/2014/main" id="{944E895A-5E2B-4393-8711-A00459C2648E}"/>
                </a:ext>
              </a:extLst>
            </p:cNvPr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0;p60">
              <a:extLst>
                <a:ext uri="{FF2B5EF4-FFF2-40B4-BE49-F238E27FC236}">
                  <a16:creationId xmlns:a16="http://schemas.microsoft.com/office/drawing/2014/main" id="{84683ED5-3396-41A2-8155-4D609D1CDDE3}"/>
                </a:ext>
              </a:extLst>
            </p:cNvPr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1;p60">
              <a:extLst>
                <a:ext uri="{FF2B5EF4-FFF2-40B4-BE49-F238E27FC236}">
                  <a16:creationId xmlns:a16="http://schemas.microsoft.com/office/drawing/2014/main" id="{3E530C40-FD2B-423A-9679-DDD3A8A704DE}"/>
                </a:ext>
              </a:extLst>
            </p:cNvPr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62;p60">
              <a:extLst>
                <a:ext uri="{FF2B5EF4-FFF2-40B4-BE49-F238E27FC236}">
                  <a16:creationId xmlns:a16="http://schemas.microsoft.com/office/drawing/2014/main" id="{57E692BC-8B99-4FFA-A6FE-417AE6227F32}"/>
                </a:ext>
              </a:extLst>
            </p:cNvPr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686;p28">
            <a:extLst>
              <a:ext uri="{FF2B5EF4-FFF2-40B4-BE49-F238E27FC236}">
                <a16:creationId xmlns:a16="http://schemas.microsoft.com/office/drawing/2014/main" id="{33236146-11C4-481F-85E1-C0D2B077C85F}"/>
              </a:ext>
            </a:extLst>
          </p:cNvPr>
          <p:cNvSpPr txBox="1"/>
          <p:nvPr/>
        </p:nvSpPr>
        <p:spPr>
          <a:xfrm>
            <a:off x="431380" y="3677212"/>
            <a:ext cx="2227229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C000"/>
                </a:solidFill>
                <a:latin typeface="Fira Sans"/>
                <a:ea typeface="Fira Sans"/>
                <a:cs typeface="Fira Sans"/>
                <a:sym typeface="Fira Sans"/>
              </a:rPr>
              <a:t>3 Configuración</a:t>
            </a:r>
            <a:endParaRPr b="1" dirty="0">
              <a:solidFill>
                <a:srgbClr val="FFC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" name="Google Shape;1688;p28">
            <a:extLst>
              <a:ext uri="{FF2B5EF4-FFF2-40B4-BE49-F238E27FC236}">
                <a16:creationId xmlns:a16="http://schemas.microsoft.com/office/drawing/2014/main" id="{E5A25FA1-94E3-43A8-8D31-8610D30BE2FC}"/>
              </a:ext>
            </a:extLst>
          </p:cNvPr>
          <p:cNvSpPr txBox="1"/>
          <p:nvPr/>
        </p:nvSpPr>
        <p:spPr>
          <a:xfrm>
            <a:off x="305239" y="4155341"/>
            <a:ext cx="1911092" cy="17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Nodos de visualización.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Nodos de Texto.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Nodos de control.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Configuración de rutas.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Temas y colores.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Posición de campos.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Nodos de botoneras.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e Imagen.</a:t>
            </a:r>
          </a:p>
        </p:txBody>
      </p:sp>
      <p:sp>
        <p:nvSpPr>
          <p:cNvPr id="26" name="Google Shape;5976;p51">
            <a:extLst>
              <a:ext uri="{FF2B5EF4-FFF2-40B4-BE49-F238E27FC236}">
                <a16:creationId xmlns:a16="http://schemas.microsoft.com/office/drawing/2014/main" id="{6CCED839-82B3-4A24-BB46-DCD11E8CF72C}"/>
              </a:ext>
            </a:extLst>
          </p:cNvPr>
          <p:cNvSpPr/>
          <p:nvPr/>
        </p:nvSpPr>
        <p:spPr>
          <a:xfrm>
            <a:off x="46683" y="4042122"/>
            <a:ext cx="2227229" cy="190323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27" name="Google Shape;11808;p60">
            <a:extLst>
              <a:ext uri="{FF2B5EF4-FFF2-40B4-BE49-F238E27FC236}">
                <a16:creationId xmlns:a16="http://schemas.microsoft.com/office/drawing/2014/main" id="{C740AD4C-A857-48B0-A62D-5F8CDD329BFB}"/>
              </a:ext>
            </a:extLst>
          </p:cNvPr>
          <p:cNvGrpSpPr/>
          <p:nvPr/>
        </p:nvGrpSpPr>
        <p:grpSpPr>
          <a:xfrm>
            <a:off x="68137" y="3635727"/>
            <a:ext cx="363243" cy="328585"/>
            <a:chOff x="2633105" y="2431859"/>
            <a:chExt cx="363243" cy="328585"/>
          </a:xfrm>
          <a:solidFill>
            <a:srgbClr val="FFC000"/>
          </a:solidFill>
        </p:grpSpPr>
        <p:sp>
          <p:nvSpPr>
            <p:cNvPr id="28" name="Google Shape;11809;p60">
              <a:extLst>
                <a:ext uri="{FF2B5EF4-FFF2-40B4-BE49-F238E27FC236}">
                  <a16:creationId xmlns:a16="http://schemas.microsoft.com/office/drawing/2014/main" id="{330035BE-BBA8-4795-8599-A59A9E4DA73D}"/>
                </a:ext>
              </a:extLst>
            </p:cNvPr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9" name="Google Shape;11810;p60">
              <a:extLst>
                <a:ext uri="{FF2B5EF4-FFF2-40B4-BE49-F238E27FC236}">
                  <a16:creationId xmlns:a16="http://schemas.microsoft.com/office/drawing/2014/main" id="{84339277-6318-4A74-8BDE-0782EFC70A37}"/>
                </a:ext>
              </a:extLst>
            </p:cNvPr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0" name="Google Shape;11811;p60">
              <a:extLst>
                <a:ext uri="{FF2B5EF4-FFF2-40B4-BE49-F238E27FC236}">
                  <a16:creationId xmlns:a16="http://schemas.microsoft.com/office/drawing/2014/main" id="{45F8BE05-1500-4742-88E8-1A8928BC80C6}"/>
                </a:ext>
              </a:extLst>
            </p:cNvPr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1" name="Google Shape;11812;p60">
              <a:extLst>
                <a:ext uri="{FF2B5EF4-FFF2-40B4-BE49-F238E27FC236}">
                  <a16:creationId xmlns:a16="http://schemas.microsoft.com/office/drawing/2014/main" id="{7F2F53C4-3EB9-4320-A03B-9044EC11BAB6}"/>
                </a:ext>
              </a:extLst>
            </p:cNvPr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2" name="Google Shape;11813;p60">
              <a:extLst>
                <a:ext uri="{FF2B5EF4-FFF2-40B4-BE49-F238E27FC236}">
                  <a16:creationId xmlns:a16="http://schemas.microsoft.com/office/drawing/2014/main" id="{A847042A-AAE1-4A54-917B-08880369085A}"/>
                </a:ext>
              </a:extLst>
            </p:cNvPr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3" name="Google Shape;11814;p60">
              <a:extLst>
                <a:ext uri="{FF2B5EF4-FFF2-40B4-BE49-F238E27FC236}">
                  <a16:creationId xmlns:a16="http://schemas.microsoft.com/office/drawing/2014/main" id="{70213502-8BAC-44C0-A5B2-62C604E2E912}"/>
                </a:ext>
              </a:extLst>
            </p:cNvPr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4" name="Google Shape;11815;p60">
              <a:extLst>
                <a:ext uri="{FF2B5EF4-FFF2-40B4-BE49-F238E27FC236}">
                  <a16:creationId xmlns:a16="http://schemas.microsoft.com/office/drawing/2014/main" id="{17383C7F-0F23-46BC-BC20-1EA3E52A67BA}"/>
                </a:ext>
              </a:extLst>
            </p:cNvPr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35" name="Google Shape;11816;p60">
              <a:extLst>
                <a:ext uri="{FF2B5EF4-FFF2-40B4-BE49-F238E27FC236}">
                  <a16:creationId xmlns:a16="http://schemas.microsoft.com/office/drawing/2014/main" id="{778F3A14-335D-4629-A1EA-926BEACC662F}"/>
                </a:ext>
              </a:extLst>
            </p:cNvPr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08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8139DBD-6528-48BE-A6D2-A3BF7E001943}"/>
              </a:ext>
            </a:extLst>
          </p:cNvPr>
          <p:cNvSpPr txBox="1"/>
          <p:nvPr/>
        </p:nvSpPr>
        <p:spPr>
          <a:xfrm>
            <a:off x="6001687" y="20112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Video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80B0C-3F71-444D-BC68-7E188108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006B66-87A0-4AAB-A83D-6EC971B5BBE2}"/>
              </a:ext>
            </a:extLst>
          </p:cNvPr>
          <p:cNvSpPr txBox="1"/>
          <p:nvPr/>
        </p:nvSpPr>
        <p:spPr>
          <a:xfrm>
            <a:off x="1125363" y="83890"/>
            <a:ext cx="474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Pruebas y resultados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502;p37">
            <a:extLst>
              <a:ext uri="{FF2B5EF4-FFF2-40B4-BE49-F238E27FC236}">
                <a16:creationId xmlns:a16="http://schemas.microsoft.com/office/drawing/2014/main" id="{8555C457-4EFE-4C56-868E-357077DD7686}"/>
              </a:ext>
            </a:extLst>
          </p:cNvPr>
          <p:cNvSpPr/>
          <p:nvPr/>
        </p:nvSpPr>
        <p:spPr>
          <a:xfrm rot="16200000">
            <a:off x="5453821" y="-118841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1805A6E-1342-407E-9052-FDFF2E1C10BC}"/>
              </a:ext>
            </a:extLst>
          </p:cNvPr>
          <p:cNvSpPr/>
          <p:nvPr/>
        </p:nvSpPr>
        <p:spPr>
          <a:xfrm>
            <a:off x="1555845" y="1528549"/>
            <a:ext cx="8570794" cy="3998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88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8139DBD-6528-48BE-A6D2-A3BF7E001943}"/>
              </a:ext>
            </a:extLst>
          </p:cNvPr>
          <p:cNvSpPr txBox="1"/>
          <p:nvPr/>
        </p:nvSpPr>
        <p:spPr>
          <a:xfrm>
            <a:off x="583244" y="668665"/>
            <a:ext cx="206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Funcionamiento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80B0C-3F71-444D-BC68-7E188108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006B66-87A0-4AAB-A83D-6EC971B5BBE2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Pruebas y resultados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36113E5-789C-42EB-8E63-67E1452C7DE3}"/>
              </a:ext>
            </a:extLst>
          </p:cNvPr>
          <p:cNvSpPr txBox="1"/>
          <p:nvPr/>
        </p:nvSpPr>
        <p:spPr>
          <a:xfrm>
            <a:off x="7109811" y="686397"/>
            <a:ext cx="206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Usabilidad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1E1074-8690-4A5F-A45F-7EF3FEF9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94442"/>
              </p:ext>
            </p:extLst>
          </p:nvPr>
        </p:nvGraphicFramePr>
        <p:xfrm>
          <a:off x="727342" y="1709264"/>
          <a:ext cx="4876644" cy="260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932">
                  <a:extLst>
                    <a:ext uri="{9D8B030D-6E8A-4147-A177-3AD203B41FA5}">
                      <a16:colId xmlns:a16="http://schemas.microsoft.com/office/drawing/2014/main" val="3463671365"/>
                    </a:ext>
                  </a:extLst>
                </a:gridCol>
                <a:gridCol w="1538932">
                  <a:extLst>
                    <a:ext uri="{9D8B030D-6E8A-4147-A177-3AD203B41FA5}">
                      <a16:colId xmlns:a16="http://schemas.microsoft.com/office/drawing/2014/main" val="3752709234"/>
                    </a:ext>
                  </a:extLst>
                </a:gridCol>
                <a:gridCol w="866511">
                  <a:extLst>
                    <a:ext uri="{9D8B030D-6E8A-4147-A177-3AD203B41FA5}">
                      <a16:colId xmlns:a16="http://schemas.microsoft.com/office/drawing/2014/main" val="1713864127"/>
                    </a:ext>
                  </a:extLst>
                </a:gridCol>
                <a:gridCol w="967269">
                  <a:extLst>
                    <a:ext uri="{9D8B030D-6E8A-4147-A177-3AD203B41FA5}">
                      <a16:colId xmlns:a16="http://schemas.microsoft.com/office/drawing/2014/main" val="4030309204"/>
                    </a:ext>
                  </a:extLst>
                </a:gridCol>
              </a:tblGrid>
              <a:tr h="31957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Instrucción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Promedio Tiempo de Respuesta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 Éxito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 Falla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84451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Adelante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1908.75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68949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Atrás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1661.11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540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Izquierda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1797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64051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Derecha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1623.33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18253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Giro Izquierda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1742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307837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Giro Derecha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1528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04558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Levanta Brazo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1779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0672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Bajar Brazo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1796.25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191559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Levantar Mano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1787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26064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Bajar Mano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1651.11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323003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Abrir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1650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74332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Cerrar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1250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593632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Luz </a:t>
                      </a:r>
                      <a:r>
                        <a:rPr lang="es-MX" sz="100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1806.66 ms</a:t>
                      </a:r>
                      <a:endParaRPr lang="en-US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45005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Luz Off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1362.22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339702"/>
                  </a:ext>
                </a:extLst>
              </a:tr>
              <a:tr h="13316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1704.44 ms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en-US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57380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02504EF-B3BD-4912-B1EA-AF722EF37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51681"/>
              </p:ext>
            </p:extLst>
          </p:nvPr>
        </p:nvGraphicFramePr>
        <p:xfrm>
          <a:off x="2607077" y="4422869"/>
          <a:ext cx="3488923" cy="176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002">
                  <a:extLst>
                    <a:ext uri="{9D8B030D-6E8A-4147-A177-3AD203B41FA5}">
                      <a16:colId xmlns:a16="http://schemas.microsoft.com/office/drawing/2014/main" val="2870408434"/>
                    </a:ext>
                  </a:extLst>
                </a:gridCol>
                <a:gridCol w="2085921">
                  <a:extLst>
                    <a:ext uri="{9D8B030D-6E8A-4147-A177-3AD203B41FA5}">
                      <a16:colId xmlns:a16="http://schemas.microsoft.com/office/drawing/2014/main" val="3088650939"/>
                    </a:ext>
                  </a:extLst>
                </a:gridCol>
              </a:tblGrid>
              <a:tr h="95974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Prueba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Resultado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56530"/>
                  </a:ext>
                </a:extLst>
              </a:tr>
              <a:tr h="1723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Reconocimiento de Imágenes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05444"/>
                  </a:ext>
                </a:extLst>
              </a:tr>
              <a:tr h="263662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Reconocimiento Dormitorio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98% coincidencia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10645"/>
                  </a:ext>
                </a:extLst>
              </a:tr>
              <a:tr h="263662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Reconocimiento Calle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 coincidencia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82723"/>
                  </a:ext>
                </a:extLst>
              </a:tr>
              <a:tr h="263662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Reconocimiento Área de juegos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 coincidencia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666297"/>
                  </a:ext>
                </a:extLst>
              </a:tr>
              <a:tr h="263662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Reconocimiento Calle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99% coincidencia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450018"/>
                  </a:ext>
                </a:extLst>
              </a:tr>
              <a:tr h="13183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GPS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29741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Radio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Promedio 3.23 metros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5085"/>
                  </a:ext>
                </a:extLst>
              </a:tr>
            </a:tbl>
          </a:graphicData>
        </a:graphic>
      </p:graphicFrame>
      <p:sp>
        <p:nvSpPr>
          <p:cNvPr id="13" name="Google Shape;5974;p51">
            <a:extLst>
              <a:ext uri="{FF2B5EF4-FFF2-40B4-BE49-F238E27FC236}">
                <a16:creationId xmlns:a16="http://schemas.microsoft.com/office/drawing/2014/main" id="{EE65D7B0-8241-495D-9F39-F65F1C5D7BBD}"/>
              </a:ext>
            </a:extLst>
          </p:cNvPr>
          <p:cNvSpPr/>
          <p:nvPr/>
        </p:nvSpPr>
        <p:spPr>
          <a:xfrm>
            <a:off x="381000" y="4520347"/>
            <a:ext cx="2149113" cy="131352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4" name="Google Shape;5976;p51">
            <a:extLst>
              <a:ext uri="{FF2B5EF4-FFF2-40B4-BE49-F238E27FC236}">
                <a16:creationId xmlns:a16="http://schemas.microsoft.com/office/drawing/2014/main" id="{421177EF-CAEB-4180-AABB-4B0CFE4B72E3}"/>
              </a:ext>
            </a:extLst>
          </p:cNvPr>
          <p:cNvSpPr/>
          <p:nvPr/>
        </p:nvSpPr>
        <p:spPr>
          <a:xfrm>
            <a:off x="2916878" y="831748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5" name="Google Shape;5979;p51">
            <a:extLst>
              <a:ext uri="{FF2B5EF4-FFF2-40B4-BE49-F238E27FC236}">
                <a16:creationId xmlns:a16="http://schemas.microsoft.com/office/drawing/2014/main" id="{8029F2DF-D27D-40D4-8E9A-5D3BD27A9B06}"/>
              </a:ext>
            </a:extLst>
          </p:cNvPr>
          <p:cNvSpPr txBox="1"/>
          <p:nvPr/>
        </p:nvSpPr>
        <p:spPr>
          <a:xfrm>
            <a:off x="3072578" y="79812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chemeClr val="bg1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Instrucciones</a:t>
            </a:r>
            <a:endParaRPr sz="1400" b="1" kern="0" dirty="0">
              <a:solidFill>
                <a:schemeClr val="bg1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" name="Google Shape;5980;p51">
            <a:extLst>
              <a:ext uri="{FF2B5EF4-FFF2-40B4-BE49-F238E27FC236}">
                <a16:creationId xmlns:a16="http://schemas.microsoft.com/office/drawing/2014/main" id="{2F68A00B-C8C7-4AD3-99D3-9A9B63AAB754}"/>
              </a:ext>
            </a:extLst>
          </p:cNvPr>
          <p:cNvSpPr txBox="1"/>
          <p:nvPr/>
        </p:nvSpPr>
        <p:spPr>
          <a:xfrm>
            <a:off x="3072578" y="1068775"/>
            <a:ext cx="214804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Resultados de interacciones en pruebas de teleoperación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5981;p51">
            <a:extLst>
              <a:ext uri="{FF2B5EF4-FFF2-40B4-BE49-F238E27FC236}">
                <a16:creationId xmlns:a16="http://schemas.microsoft.com/office/drawing/2014/main" id="{B25FE210-C9A1-4EB0-A8BF-A866E69B1FAD}"/>
              </a:ext>
            </a:extLst>
          </p:cNvPr>
          <p:cNvSpPr txBox="1"/>
          <p:nvPr/>
        </p:nvSpPr>
        <p:spPr>
          <a:xfrm>
            <a:off x="577626" y="4564826"/>
            <a:ext cx="1852832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C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Reconocimiento</a:t>
            </a:r>
            <a:r>
              <a:rPr lang="en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 de Imágenes y GPS</a:t>
            </a:r>
            <a:endParaRPr sz="14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" name="Google Shape;5982;p51">
            <a:extLst>
              <a:ext uri="{FF2B5EF4-FFF2-40B4-BE49-F238E27FC236}">
                <a16:creationId xmlns:a16="http://schemas.microsoft.com/office/drawing/2014/main" id="{1C68DDB2-D955-47CF-8D6A-DB39D8851210}"/>
              </a:ext>
            </a:extLst>
          </p:cNvPr>
          <p:cNvSpPr txBox="1"/>
          <p:nvPr/>
        </p:nvSpPr>
        <p:spPr>
          <a:xfrm>
            <a:off x="568144" y="5084997"/>
            <a:ext cx="1995802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Porcentaje de coincidencia en imágenes y radio de distancia para GPS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6639;p57">
            <a:extLst>
              <a:ext uri="{FF2B5EF4-FFF2-40B4-BE49-F238E27FC236}">
                <a16:creationId xmlns:a16="http://schemas.microsoft.com/office/drawing/2014/main" id="{977A1EB6-0E2D-4A12-B311-756179BD812C}"/>
              </a:ext>
            </a:extLst>
          </p:cNvPr>
          <p:cNvSpPr/>
          <p:nvPr/>
        </p:nvSpPr>
        <p:spPr>
          <a:xfrm>
            <a:off x="2645546" y="938851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" name="Google Shape;6639;p57">
            <a:extLst>
              <a:ext uri="{FF2B5EF4-FFF2-40B4-BE49-F238E27FC236}">
                <a16:creationId xmlns:a16="http://schemas.microsoft.com/office/drawing/2014/main" id="{C9C1CCFD-D25A-4039-95F3-3CCADFC80B63}"/>
              </a:ext>
            </a:extLst>
          </p:cNvPr>
          <p:cNvSpPr/>
          <p:nvPr/>
        </p:nvSpPr>
        <p:spPr>
          <a:xfrm>
            <a:off x="86130" y="4920160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DC47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" name="Google Shape;4760;p43">
            <a:extLst>
              <a:ext uri="{FF2B5EF4-FFF2-40B4-BE49-F238E27FC236}">
                <a16:creationId xmlns:a16="http://schemas.microsoft.com/office/drawing/2014/main" id="{562A25AB-52E8-4740-B1A4-97D1A634E5AF}"/>
              </a:ext>
            </a:extLst>
          </p:cNvPr>
          <p:cNvSpPr txBox="1"/>
          <p:nvPr/>
        </p:nvSpPr>
        <p:spPr>
          <a:xfrm>
            <a:off x="8987823" y="675045"/>
            <a:ext cx="1435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SUS</a:t>
            </a:r>
            <a:endParaRPr sz="16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9" name="Google Shape;4762;p43">
            <a:extLst>
              <a:ext uri="{FF2B5EF4-FFF2-40B4-BE49-F238E27FC236}">
                <a16:creationId xmlns:a16="http://schemas.microsoft.com/office/drawing/2014/main" id="{8EA9C87B-5AC7-472D-8C01-ED155C0839B9}"/>
              </a:ext>
            </a:extLst>
          </p:cNvPr>
          <p:cNvGrpSpPr/>
          <p:nvPr/>
        </p:nvGrpSpPr>
        <p:grpSpPr>
          <a:xfrm>
            <a:off x="8619126" y="707842"/>
            <a:ext cx="210302" cy="274328"/>
            <a:chOff x="-50469125" y="3183175"/>
            <a:chExt cx="233150" cy="301825"/>
          </a:xfrm>
        </p:grpSpPr>
        <p:sp>
          <p:nvSpPr>
            <p:cNvPr id="30" name="Google Shape;4763;p43">
              <a:extLst>
                <a:ext uri="{FF2B5EF4-FFF2-40B4-BE49-F238E27FC236}">
                  <a16:creationId xmlns:a16="http://schemas.microsoft.com/office/drawing/2014/main" id="{A5BBA55B-7A7B-41B5-B7FF-7192719763AE}"/>
                </a:ext>
              </a:extLst>
            </p:cNvPr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4764;p43">
              <a:extLst>
                <a:ext uri="{FF2B5EF4-FFF2-40B4-BE49-F238E27FC236}">
                  <a16:creationId xmlns:a16="http://schemas.microsoft.com/office/drawing/2014/main" id="{F88E2E5D-1BC4-48C1-B208-70A1D6C0D76A}"/>
                </a:ext>
              </a:extLst>
            </p:cNvPr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4765;p43">
              <a:extLst>
                <a:ext uri="{FF2B5EF4-FFF2-40B4-BE49-F238E27FC236}">
                  <a16:creationId xmlns:a16="http://schemas.microsoft.com/office/drawing/2014/main" id="{F4E88CB8-0069-4B5B-8546-75B9DD97DDAB}"/>
                </a:ext>
              </a:extLst>
            </p:cNvPr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33" name="Google Shape;4779;p43">
            <a:extLst>
              <a:ext uri="{FF2B5EF4-FFF2-40B4-BE49-F238E27FC236}">
                <a16:creationId xmlns:a16="http://schemas.microsoft.com/office/drawing/2014/main" id="{89587730-4765-48E4-96F3-A0A39AC2D57C}"/>
              </a:ext>
            </a:extLst>
          </p:cNvPr>
          <p:cNvSpPr/>
          <p:nvPr/>
        </p:nvSpPr>
        <p:spPr>
          <a:xfrm>
            <a:off x="6588014" y="928551"/>
            <a:ext cx="4876644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171450" indent="-171450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Sistema de escalas de usabilidad.</a:t>
            </a:r>
          </a:p>
          <a:p>
            <a:pPr marL="171450" indent="-171450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Determinar qué tan amigable es la aplicación para el usuario. </a:t>
            </a:r>
            <a:endParaRPr lang="en-US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08379B5-A2CC-4CF2-9D2D-497C2871F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1034"/>
              </p:ext>
            </p:extLst>
          </p:nvPr>
        </p:nvGraphicFramePr>
        <p:xfrm>
          <a:off x="7005400" y="1389698"/>
          <a:ext cx="4106600" cy="22659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0660">
                  <a:extLst>
                    <a:ext uri="{9D8B030D-6E8A-4147-A177-3AD203B41FA5}">
                      <a16:colId xmlns:a16="http://schemas.microsoft.com/office/drawing/2014/main" val="2975765420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3416179629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1788574568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2283998111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2054855493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2994178149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3384459992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3836743308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1352700041"/>
                    </a:ext>
                  </a:extLst>
                </a:gridCol>
                <a:gridCol w="410660">
                  <a:extLst>
                    <a:ext uri="{9D8B030D-6E8A-4147-A177-3AD203B41FA5}">
                      <a16:colId xmlns:a16="http://schemas.microsoft.com/office/drawing/2014/main" val="2482945996"/>
                    </a:ext>
                  </a:extLst>
                </a:gridCol>
              </a:tblGrid>
              <a:tr h="2396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 SUS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SUS</a:t>
                      </a:r>
                      <a:endParaRPr lang="es-ES" sz="9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SUS</a:t>
                      </a:r>
                      <a:endParaRPr lang="es-ES" sz="9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 SUS</a:t>
                      </a:r>
                      <a:endParaRPr lang="es-ES" sz="9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SUS</a:t>
                      </a:r>
                      <a:endParaRPr lang="es-ES" sz="9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850753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U1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U11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62.5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201746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U2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U12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82.5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388111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U3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U13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77.5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U23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U43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810545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U4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U14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62.5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U24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97.5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U44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1370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U5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42.5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U15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62.5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U25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U35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209314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U6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U16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U26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97.5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U36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U46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822608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U7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U17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67.5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U47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431153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U8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U18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U48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162587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</a:rPr>
                        <a:t>U9</a:t>
                      </a:r>
                      <a:endParaRPr lang="es-ES" sz="1000" b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U19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U29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87.5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U39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U49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257880"/>
                  </a:ext>
                </a:extLst>
              </a:tr>
              <a:tr h="18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</a:rPr>
                        <a:t>U10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U20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92.5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U30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U40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U50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93136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47B61A87-AA2C-4E80-B63D-BFAE9EE7BAE8}"/>
              </a:ext>
            </a:extLst>
          </p:cNvPr>
          <p:cNvSpPr txBox="1"/>
          <p:nvPr/>
        </p:nvSpPr>
        <p:spPr>
          <a:xfrm>
            <a:off x="7283588" y="3630338"/>
            <a:ext cx="4479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Promedio: 89.85/100, lo que es muy satisfactorio</a:t>
            </a:r>
          </a:p>
        </p:txBody>
      </p:sp>
      <p:sp>
        <p:nvSpPr>
          <p:cNvPr id="60" name="Google Shape;3764;p41">
            <a:extLst>
              <a:ext uri="{FF2B5EF4-FFF2-40B4-BE49-F238E27FC236}">
                <a16:creationId xmlns:a16="http://schemas.microsoft.com/office/drawing/2014/main" id="{CED48EDD-75F0-4018-99CC-7BE14C661143}"/>
              </a:ext>
            </a:extLst>
          </p:cNvPr>
          <p:cNvSpPr txBox="1"/>
          <p:nvPr/>
        </p:nvSpPr>
        <p:spPr>
          <a:xfrm>
            <a:off x="7721727" y="3920566"/>
            <a:ext cx="2022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Prueba de interfaz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3765;p41">
            <a:extLst>
              <a:ext uri="{FF2B5EF4-FFF2-40B4-BE49-F238E27FC236}">
                <a16:creationId xmlns:a16="http://schemas.microsoft.com/office/drawing/2014/main" id="{856FADD3-DD3A-470A-BC0D-2D11D290FA5C}"/>
              </a:ext>
            </a:extLst>
          </p:cNvPr>
          <p:cNvSpPr txBox="1"/>
          <p:nvPr/>
        </p:nvSpPr>
        <p:spPr>
          <a:xfrm>
            <a:off x="7721726" y="4171866"/>
            <a:ext cx="2982625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Pregunta 3: Facilidad de usar el sistema.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Promedio: 4,62/5.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3766;p41">
            <a:extLst>
              <a:ext uri="{FF2B5EF4-FFF2-40B4-BE49-F238E27FC236}">
                <a16:creationId xmlns:a16="http://schemas.microsoft.com/office/drawing/2014/main" id="{6B4AFD1F-95E1-45F7-92BC-DB4834DF93DA}"/>
              </a:ext>
            </a:extLst>
          </p:cNvPr>
          <p:cNvSpPr txBox="1"/>
          <p:nvPr/>
        </p:nvSpPr>
        <p:spPr>
          <a:xfrm>
            <a:off x="7721727" y="4570242"/>
            <a:ext cx="20226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Prueba de eficiencia</a:t>
            </a:r>
            <a:endParaRPr sz="1400" b="1" kern="0" dirty="0">
              <a:solidFill>
                <a:schemeClr val="bg1">
                  <a:lumMod val="65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" name="Google Shape;3767;p41">
            <a:extLst>
              <a:ext uri="{FF2B5EF4-FFF2-40B4-BE49-F238E27FC236}">
                <a16:creationId xmlns:a16="http://schemas.microsoft.com/office/drawing/2014/main" id="{8DEDF5B5-A768-45D7-B736-932417F1B0B1}"/>
              </a:ext>
            </a:extLst>
          </p:cNvPr>
          <p:cNvSpPr txBox="1"/>
          <p:nvPr/>
        </p:nvSpPr>
        <p:spPr>
          <a:xfrm>
            <a:off x="7721727" y="4821535"/>
            <a:ext cx="4257752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Pregunta 5: Buena integracion de las funciones del sistema.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Promedio: 4,58/5.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3768;p41">
            <a:extLst>
              <a:ext uri="{FF2B5EF4-FFF2-40B4-BE49-F238E27FC236}">
                <a16:creationId xmlns:a16="http://schemas.microsoft.com/office/drawing/2014/main" id="{E97D0BC7-568D-41F4-954B-4D05DCB610CF}"/>
              </a:ext>
            </a:extLst>
          </p:cNvPr>
          <p:cNvSpPr txBox="1"/>
          <p:nvPr/>
        </p:nvSpPr>
        <p:spPr>
          <a:xfrm>
            <a:off x="7721727" y="5261616"/>
            <a:ext cx="2210838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597A0"/>
                </a:solidFill>
                <a:latin typeface="Fira Sans"/>
                <a:ea typeface="Fira Sans"/>
                <a:cs typeface="Fira Sans"/>
                <a:sym typeface="Fira Sans"/>
              </a:rPr>
              <a:t>Prueba de satisfacción</a:t>
            </a:r>
            <a:endParaRPr sz="1400" b="1" kern="0" dirty="0">
              <a:solidFill>
                <a:srgbClr val="4597A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" name="Google Shape;3769;p41">
            <a:extLst>
              <a:ext uri="{FF2B5EF4-FFF2-40B4-BE49-F238E27FC236}">
                <a16:creationId xmlns:a16="http://schemas.microsoft.com/office/drawing/2014/main" id="{7B4938BA-3865-49FA-9C39-3CA3435BCEE9}"/>
              </a:ext>
            </a:extLst>
          </p:cNvPr>
          <p:cNvSpPr txBox="1"/>
          <p:nvPr/>
        </p:nvSpPr>
        <p:spPr>
          <a:xfrm>
            <a:off x="7721726" y="5510706"/>
            <a:ext cx="4041179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Pregunta 9: Confianza que brinda el sistema al usuario.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Promedio: 4,6/5.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3772;p41">
            <a:extLst>
              <a:ext uri="{FF2B5EF4-FFF2-40B4-BE49-F238E27FC236}">
                <a16:creationId xmlns:a16="http://schemas.microsoft.com/office/drawing/2014/main" id="{5257E90A-E901-4766-BA88-68F71E4CEB1C}"/>
              </a:ext>
            </a:extLst>
          </p:cNvPr>
          <p:cNvSpPr/>
          <p:nvPr/>
        </p:nvSpPr>
        <p:spPr>
          <a:xfrm>
            <a:off x="6957427" y="3938504"/>
            <a:ext cx="594300" cy="594300"/>
          </a:xfrm>
          <a:prstGeom prst="ellipse">
            <a:avLst/>
          </a:pr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7" name="Google Shape;3773;p41">
            <a:extLst>
              <a:ext uri="{FF2B5EF4-FFF2-40B4-BE49-F238E27FC236}">
                <a16:creationId xmlns:a16="http://schemas.microsoft.com/office/drawing/2014/main" id="{E94E922F-E00F-49EB-9125-391790FFA7D1}"/>
              </a:ext>
            </a:extLst>
          </p:cNvPr>
          <p:cNvSpPr/>
          <p:nvPr/>
        </p:nvSpPr>
        <p:spPr>
          <a:xfrm>
            <a:off x="6957427" y="4594944"/>
            <a:ext cx="594300" cy="59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8" name="Google Shape;3774;p41">
            <a:extLst>
              <a:ext uri="{FF2B5EF4-FFF2-40B4-BE49-F238E27FC236}">
                <a16:creationId xmlns:a16="http://schemas.microsoft.com/office/drawing/2014/main" id="{5FCA8BE0-8BA5-40F3-82B9-1587B655959D}"/>
              </a:ext>
            </a:extLst>
          </p:cNvPr>
          <p:cNvSpPr/>
          <p:nvPr/>
        </p:nvSpPr>
        <p:spPr>
          <a:xfrm>
            <a:off x="6957415" y="5276539"/>
            <a:ext cx="594300" cy="594300"/>
          </a:xfrm>
          <a:prstGeom prst="ellipse">
            <a:avLst/>
          </a:pr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72" name="Google Shape;3779;p41">
            <a:extLst>
              <a:ext uri="{FF2B5EF4-FFF2-40B4-BE49-F238E27FC236}">
                <a16:creationId xmlns:a16="http://schemas.microsoft.com/office/drawing/2014/main" id="{F004098C-0C6E-42E7-BBED-F89DC52BA738}"/>
              </a:ext>
            </a:extLst>
          </p:cNvPr>
          <p:cNvGrpSpPr/>
          <p:nvPr/>
        </p:nvGrpSpPr>
        <p:grpSpPr>
          <a:xfrm>
            <a:off x="7080831" y="4718348"/>
            <a:ext cx="347492" cy="347492"/>
            <a:chOff x="3271200" y="1435075"/>
            <a:chExt cx="481825" cy="481825"/>
          </a:xfrm>
        </p:grpSpPr>
        <p:sp>
          <p:nvSpPr>
            <p:cNvPr id="73" name="Google Shape;3780;p41">
              <a:extLst>
                <a:ext uri="{FF2B5EF4-FFF2-40B4-BE49-F238E27FC236}">
                  <a16:creationId xmlns:a16="http://schemas.microsoft.com/office/drawing/2014/main" id="{D445EA8A-8E09-4DDC-8D66-DFE2B7131AA1}"/>
                </a:ext>
              </a:extLst>
            </p:cNvPr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3781;p41">
              <a:extLst>
                <a:ext uri="{FF2B5EF4-FFF2-40B4-BE49-F238E27FC236}">
                  <a16:creationId xmlns:a16="http://schemas.microsoft.com/office/drawing/2014/main" id="{FF01D0D1-A860-4DB3-9CA1-DA42173F040A}"/>
                </a:ext>
              </a:extLst>
            </p:cNvPr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5" name="Google Shape;3782;p41">
            <a:extLst>
              <a:ext uri="{FF2B5EF4-FFF2-40B4-BE49-F238E27FC236}">
                <a16:creationId xmlns:a16="http://schemas.microsoft.com/office/drawing/2014/main" id="{DAF9A2BD-FF13-48D5-8126-6CCF944FD20E}"/>
              </a:ext>
            </a:extLst>
          </p:cNvPr>
          <p:cNvGrpSpPr/>
          <p:nvPr/>
        </p:nvGrpSpPr>
        <p:grpSpPr>
          <a:xfrm>
            <a:off x="7079541" y="5398650"/>
            <a:ext cx="350080" cy="350079"/>
            <a:chOff x="3497300" y="3227275"/>
            <a:chExt cx="296175" cy="296175"/>
          </a:xfrm>
        </p:grpSpPr>
        <p:sp>
          <p:nvSpPr>
            <p:cNvPr id="76" name="Google Shape;3783;p41">
              <a:extLst>
                <a:ext uri="{FF2B5EF4-FFF2-40B4-BE49-F238E27FC236}">
                  <a16:creationId xmlns:a16="http://schemas.microsoft.com/office/drawing/2014/main" id="{5BAE68FC-2C33-44B8-95BE-C150FAF04EEF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3784;p41">
              <a:extLst>
                <a:ext uri="{FF2B5EF4-FFF2-40B4-BE49-F238E27FC236}">
                  <a16:creationId xmlns:a16="http://schemas.microsoft.com/office/drawing/2014/main" id="{414332C9-F109-45A2-8145-4F9FACCCB37D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3785;p41">
              <a:extLst>
                <a:ext uri="{FF2B5EF4-FFF2-40B4-BE49-F238E27FC236}">
                  <a16:creationId xmlns:a16="http://schemas.microsoft.com/office/drawing/2014/main" id="{B043CE94-41A7-4BF4-8893-07C72AC43C90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3786;p41">
              <a:extLst>
                <a:ext uri="{FF2B5EF4-FFF2-40B4-BE49-F238E27FC236}">
                  <a16:creationId xmlns:a16="http://schemas.microsoft.com/office/drawing/2014/main" id="{872CFD56-0C64-4A8A-ADAB-7884A7494253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3787;p41">
              <a:extLst>
                <a:ext uri="{FF2B5EF4-FFF2-40B4-BE49-F238E27FC236}">
                  <a16:creationId xmlns:a16="http://schemas.microsoft.com/office/drawing/2014/main" id="{40BA3C82-402F-4510-B487-D061D121FD9A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1" name="Google Shape;3788;p41">
              <a:extLst>
                <a:ext uri="{FF2B5EF4-FFF2-40B4-BE49-F238E27FC236}">
                  <a16:creationId xmlns:a16="http://schemas.microsoft.com/office/drawing/2014/main" id="{B8367A7A-5E1F-4AC0-94C9-D69B1815C043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2" name="Google Shape;3789;p41">
              <a:extLst>
                <a:ext uri="{FF2B5EF4-FFF2-40B4-BE49-F238E27FC236}">
                  <a16:creationId xmlns:a16="http://schemas.microsoft.com/office/drawing/2014/main" id="{0844593E-31CC-456E-97B2-22FFA9F5A2D1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790;p41">
              <a:extLst>
                <a:ext uri="{FF2B5EF4-FFF2-40B4-BE49-F238E27FC236}">
                  <a16:creationId xmlns:a16="http://schemas.microsoft.com/office/drawing/2014/main" id="{B624F6C0-71F3-4070-AADC-68B0C3196F0C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85" name="Google Shape;3598;p38">
            <a:extLst>
              <a:ext uri="{FF2B5EF4-FFF2-40B4-BE49-F238E27FC236}">
                <a16:creationId xmlns:a16="http://schemas.microsoft.com/office/drawing/2014/main" id="{DCA6835A-3589-4539-A48B-9F0AC6701946}"/>
              </a:ext>
            </a:extLst>
          </p:cNvPr>
          <p:cNvSpPr/>
          <p:nvPr/>
        </p:nvSpPr>
        <p:spPr>
          <a:xfrm>
            <a:off x="7050850" y="4021456"/>
            <a:ext cx="402768" cy="402685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6639;p57">
            <a:extLst>
              <a:ext uri="{FF2B5EF4-FFF2-40B4-BE49-F238E27FC236}">
                <a16:creationId xmlns:a16="http://schemas.microsoft.com/office/drawing/2014/main" id="{650AC28B-54B9-439D-BC76-D440FE754EEA}"/>
              </a:ext>
            </a:extLst>
          </p:cNvPr>
          <p:cNvSpPr/>
          <p:nvPr/>
        </p:nvSpPr>
        <p:spPr>
          <a:xfrm>
            <a:off x="6354495" y="2273760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668356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8139DBD-6528-48BE-A6D2-A3BF7E001943}"/>
              </a:ext>
            </a:extLst>
          </p:cNvPr>
          <p:cNvSpPr txBox="1"/>
          <p:nvPr/>
        </p:nvSpPr>
        <p:spPr>
          <a:xfrm>
            <a:off x="609877" y="614934"/>
            <a:ext cx="122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Alcance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80B0C-3F71-444D-BC68-7E188108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006B66-87A0-4AAB-A83D-6EC971B5BBE2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Pruebas y resultados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2EFEDE2-65CF-4BDD-B419-E4EBF5F6C440}"/>
              </a:ext>
            </a:extLst>
          </p:cNvPr>
          <p:cNvSpPr txBox="1"/>
          <p:nvPr/>
        </p:nvSpPr>
        <p:spPr>
          <a:xfrm>
            <a:off x="7509306" y="686397"/>
            <a:ext cx="159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Integración</a:t>
            </a:r>
          </a:p>
        </p:txBody>
      </p:sp>
      <p:sp>
        <p:nvSpPr>
          <p:cNvPr id="9" name="Google Shape;5973;p51">
            <a:extLst>
              <a:ext uri="{FF2B5EF4-FFF2-40B4-BE49-F238E27FC236}">
                <a16:creationId xmlns:a16="http://schemas.microsoft.com/office/drawing/2014/main" id="{8FA977C0-B8C6-4B1A-B256-D30F82F41F8C}"/>
              </a:ext>
            </a:extLst>
          </p:cNvPr>
          <p:cNvSpPr/>
          <p:nvPr/>
        </p:nvSpPr>
        <p:spPr>
          <a:xfrm>
            <a:off x="2316967" y="1214876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A8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5983;p51">
            <a:extLst>
              <a:ext uri="{FF2B5EF4-FFF2-40B4-BE49-F238E27FC236}">
                <a16:creationId xmlns:a16="http://schemas.microsoft.com/office/drawing/2014/main" id="{B93C5F3C-68F3-4F71-B4AE-54F95FB2C1B6}"/>
              </a:ext>
            </a:extLst>
          </p:cNvPr>
          <p:cNvSpPr txBox="1"/>
          <p:nvPr/>
        </p:nvSpPr>
        <p:spPr>
          <a:xfrm>
            <a:off x="2561943" y="144049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Pruebas en zonas urbanas y despejadas</a:t>
            </a:r>
          </a:p>
        </p:txBody>
      </p:sp>
      <p:sp>
        <p:nvSpPr>
          <p:cNvPr id="13" name="Google Shape;5984;p51">
            <a:extLst>
              <a:ext uri="{FF2B5EF4-FFF2-40B4-BE49-F238E27FC236}">
                <a16:creationId xmlns:a16="http://schemas.microsoft.com/office/drawing/2014/main" id="{1F4883E7-365E-456C-9615-3594DC7CD9F8}"/>
              </a:ext>
            </a:extLst>
          </p:cNvPr>
          <p:cNvSpPr txBox="1"/>
          <p:nvPr/>
        </p:nvSpPr>
        <p:spPr>
          <a:xfrm>
            <a:off x="2673938" y="1171237"/>
            <a:ext cx="181631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Conectividad LoRa</a:t>
            </a:r>
            <a:endParaRPr sz="14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Google Shape;6639;p57">
            <a:extLst>
              <a:ext uri="{FF2B5EF4-FFF2-40B4-BE49-F238E27FC236}">
                <a16:creationId xmlns:a16="http://schemas.microsoft.com/office/drawing/2014/main" id="{74A77A87-2017-4EF0-B0A1-6E9360E664EA}"/>
              </a:ext>
            </a:extLst>
          </p:cNvPr>
          <p:cNvSpPr/>
          <p:nvPr/>
        </p:nvSpPr>
        <p:spPr>
          <a:xfrm>
            <a:off x="2069870" y="1321979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CAC7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E840DAE-D353-455E-A622-27FE2B3CA3C5}"/>
              </a:ext>
            </a:extLst>
          </p:cNvPr>
          <p:cNvPicPr/>
          <p:nvPr/>
        </p:nvPicPr>
        <p:blipFill rotWithShape="1">
          <a:blip r:embed="rId4"/>
          <a:srcRect l="17925" t="41091" r="22639" b="12506"/>
          <a:stretch/>
        </p:blipFill>
        <p:spPr bwMode="auto">
          <a:xfrm>
            <a:off x="6237297" y="1999691"/>
            <a:ext cx="5530215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4C08ADF-E93D-40F0-8FB4-E0431BEA3E8D}"/>
              </a:ext>
            </a:extLst>
          </p:cNvPr>
          <p:cNvPicPr/>
          <p:nvPr/>
        </p:nvPicPr>
        <p:blipFill rotWithShape="1">
          <a:blip r:embed="rId5"/>
          <a:srcRect l="17910" t="40685" r="22622" b="11984"/>
          <a:stretch/>
        </p:blipFill>
        <p:spPr bwMode="auto">
          <a:xfrm>
            <a:off x="6237297" y="4012315"/>
            <a:ext cx="5509895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Google Shape;5976;p51">
            <a:extLst>
              <a:ext uri="{FF2B5EF4-FFF2-40B4-BE49-F238E27FC236}">
                <a16:creationId xmlns:a16="http://schemas.microsoft.com/office/drawing/2014/main" id="{FF46E8E0-B5C5-49CF-9819-491F3D4B9C6A}"/>
              </a:ext>
            </a:extLst>
          </p:cNvPr>
          <p:cNvSpPr/>
          <p:nvPr/>
        </p:nvSpPr>
        <p:spPr>
          <a:xfrm>
            <a:off x="6684356" y="1073363"/>
            <a:ext cx="4382281" cy="90202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3" name="Google Shape;5979;p51">
            <a:extLst>
              <a:ext uri="{FF2B5EF4-FFF2-40B4-BE49-F238E27FC236}">
                <a16:creationId xmlns:a16="http://schemas.microsoft.com/office/drawing/2014/main" id="{1995D018-2DC6-4B15-B090-527C9027EEEE}"/>
              </a:ext>
            </a:extLst>
          </p:cNvPr>
          <p:cNvSpPr txBox="1"/>
          <p:nvPr/>
        </p:nvSpPr>
        <p:spPr>
          <a:xfrm>
            <a:off x="7059312" y="1000076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chemeClr val="bg1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Honeycomb.io </a:t>
            </a:r>
          </a:p>
        </p:txBody>
      </p:sp>
      <p:sp>
        <p:nvSpPr>
          <p:cNvPr id="24" name="Google Shape;5980;p51">
            <a:extLst>
              <a:ext uri="{FF2B5EF4-FFF2-40B4-BE49-F238E27FC236}">
                <a16:creationId xmlns:a16="http://schemas.microsoft.com/office/drawing/2014/main" id="{5D978733-15AA-4525-8CD6-E5F966DA6FA9}"/>
              </a:ext>
            </a:extLst>
          </p:cNvPr>
          <p:cNvSpPr txBox="1"/>
          <p:nvPr/>
        </p:nvSpPr>
        <p:spPr>
          <a:xfrm>
            <a:off x="7081499" y="1330699"/>
            <a:ext cx="391646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Brinda visualizaciones en tiempo real del sistema con lo que se pueden detectar problemas al mismo tiempo que se supervisa el proceso.</a:t>
            </a:r>
          </a:p>
        </p:txBody>
      </p:sp>
      <p:sp>
        <p:nvSpPr>
          <p:cNvPr id="25" name="Google Shape;6639;p57">
            <a:extLst>
              <a:ext uri="{FF2B5EF4-FFF2-40B4-BE49-F238E27FC236}">
                <a16:creationId xmlns:a16="http://schemas.microsoft.com/office/drawing/2014/main" id="{B05B55BE-55F5-4C20-914E-B430BA35455F}"/>
              </a:ext>
            </a:extLst>
          </p:cNvPr>
          <p:cNvSpPr/>
          <p:nvPr/>
        </p:nvSpPr>
        <p:spPr>
          <a:xfrm>
            <a:off x="6413024" y="1200775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EBAB4386-D0B6-46C7-A115-4A4612A19E04}"/>
              </a:ext>
            </a:extLst>
          </p:cNvPr>
          <p:cNvSpPr txBox="1"/>
          <p:nvPr/>
        </p:nvSpPr>
        <p:spPr>
          <a:xfrm>
            <a:off x="10386863" y="2404389"/>
            <a:ext cx="180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Fira Sans" panose="020B05030500000200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Condiciones iniciales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CB3B58A5-2652-4E94-B58A-E9A1E8D710F5}"/>
              </a:ext>
            </a:extLst>
          </p:cNvPr>
          <p:cNvSpPr txBox="1"/>
          <p:nvPr/>
        </p:nvSpPr>
        <p:spPr>
          <a:xfrm>
            <a:off x="10386863" y="4558372"/>
            <a:ext cx="180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Fira Sans" panose="020B05030500000200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Depuración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67EDA8-6E63-4845-8F31-68E1F3CE49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74" y="2122303"/>
            <a:ext cx="5350230" cy="34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8139DBD-6528-48BE-A6D2-A3BF7E001943}"/>
              </a:ext>
            </a:extLst>
          </p:cNvPr>
          <p:cNvSpPr txBox="1"/>
          <p:nvPr/>
        </p:nvSpPr>
        <p:spPr>
          <a:xfrm>
            <a:off x="609877" y="614934"/>
            <a:ext cx="37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Carga y estrés del servicio web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80B0C-3F71-444D-BC68-7E188108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006B66-87A0-4AAB-A83D-6EC971B5BBE2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Staatliches" panose="020B0604020202020204" charset="0"/>
                <a:cs typeface="Times New Roman" panose="02020603050405020304" pitchFamily="18" charset="0"/>
              </a:rPr>
              <a:t>Pruebas y resultados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aatliches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AFAA8AB-55EA-47CE-8B60-6292A1D9EDD9}"/>
              </a:ext>
            </a:extLst>
          </p:cNvPr>
          <p:cNvSpPr txBox="1"/>
          <p:nvPr/>
        </p:nvSpPr>
        <p:spPr>
          <a:xfrm>
            <a:off x="6398720" y="635679"/>
            <a:ext cx="288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Suministro de Energía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3BF5A1-B9D0-4A7E-BFE0-81E4B928B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68609"/>
              </p:ext>
            </p:extLst>
          </p:nvPr>
        </p:nvGraphicFramePr>
        <p:xfrm>
          <a:off x="1018885" y="2782794"/>
          <a:ext cx="4004599" cy="214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998">
                  <a:extLst>
                    <a:ext uri="{9D8B030D-6E8A-4147-A177-3AD203B41FA5}">
                      <a16:colId xmlns:a16="http://schemas.microsoft.com/office/drawing/2014/main" val="1990608609"/>
                    </a:ext>
                  </a:extLst>
                </a:gridCol>
                <a:gridCol w="1263739">
                  <a:extLst>
                    <a:ext uri="{9D8B030D-6E8A-4147-A177-3AD203B41FA5}">
                      <a16:colId xmlns:a16="http://schemas.microsoft.com/office/drawing/2014/main" val="576180986"/>
                    </a:ext>
                  </a:extLst>
                </a:gridCol>
                <a:gridCol w="711561">
                  <a:extLst>
                    <a:ext uri="{9D8B030D-6E8A-4147-A177-3AD203B41FA5}">
                      <a16:colId xmlns:a16="http://schemas.microsoft.com/office/drawing/2014/main" val="194854725"/>
                    </a:ext>
                  </a:extLst>
                </a:gridCol>
                <a:gridCol w="794301">
                  <a:extLst>
                    <a:ext uri="{9D8B030D-6E8A-4147-A177-3AD203B41FA5}">
                      <a16:colId xmlns:a16="http://schemas.microsoft.com/office/drawing/2014/main" val="2231468464"/>
                    </a:ext>
                  </a:extLst>
                </a:gridCol>
              </a:tblGrid>
              <a:tr h="61343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# Usuarios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# Requerimientos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 Error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Tiempo de Respuesta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04804"/>
                  </a:ext>
                </a:extLst>
              </a:tr>
              <a:tr h="15335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809 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03373"/>
                  </a:ext>
                </a:extLst>
              </a:tr>
              <a:tr h="15335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2284 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61064"/>
                  </a:ext>
                </a:extLst>
              </a:tr>
              <a:tr h="15335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2760 ms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506521"/>
                  </a:ext>
                </a:extLst>
              </a:tr>
              <a:tr h="30671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4.5%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11753 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543410"/>
                  </a:ext>
                </a:extLst>
              </a:tr>
              <a:tr h="30671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10.6%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32786 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3580"/>
                  </a:ext>
                </a:extLst>
              </a:tr>
              <a:tr h="30671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27.6%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39771 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92821"/>
                  </a:ext>
                </a:extLst>
              </a:tr>
              <a:tr h="153359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---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2962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535B5D-6A10-494F-BBFA-DC53C2A84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51031"/>
              </p:ext>
            </p:extLst>
          </p:nvPr>
        </p:nvGraphicFramePr>
        <p:xfrm>
          <a:off x="6398720" y="2641310"/>
          <a:ext cx="4375023" cy="2471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383">
                  <a:extLst>
                    <a:ext uri="{9D8B030D-6E8A-4147-A177-3AD203B41FA5}">
                      <a16:colId xmlns:a16="http://schemas.microsoft.com/office/drawing/2014/main" val="3691553909"/>
                    </a:ext>
                  </a:extLst>
                </a:gridCol>
                <a:gridCol w="1527320">
                  <a:extLst>
                    <a:ext uri="{9D8B030D-6E8A-4147-A177-3AD203B41FA5}">
                      <a16:colId xmlns:a16="http://schemas.microsoft.com/office/drawing/2014/main" val="3631744980"/>
                    </a:ext>
                  </a:extLst>
                </a:gridCol>
                <a:gridCol w="1527320">
                  <a:extLst>
                    <a:ext uri="{9D8B030D-6E8A-4147-A177-3AD203B41FA5}">
                      <a16:colId xmlns:a16="http://schemas.microsoft.com/office/drawing/2014/main" val="3628156847"/>
                    </a:ext>
                  </a:extLst>
                </a:gridCol>
              </a:tblGrid>
              <a:tr h="172750">
                <a:tc rowSpan="2"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 Batería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Tiempo de Uso (Minutos)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205981"/>
                  </a:ext>
                </a:extLst>
              </a:tr>
              <a:tr h="345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Uso Moderado del Robot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Uso excesivo del Robot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89272"/>
                  </a:ext>
                </a:extLst>
              </a:tr>
              <a:tr h="225834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 - 90%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26651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90% - 80%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16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474604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80% - 70%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67479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70% - 60%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907256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60% - 50%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95530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50% - 40%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70714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40% - 30%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65560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30% - 20%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426949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20% - 10%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508171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10% - 0%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 min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27462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/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170 min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120 min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97520"/>
                  </a:ext>
                </a:extLst>
              </a:tr>
            </a:tbl>
          </a:graphicData>
        </a:graphic>
      </p:graphicFrame>
      <p:sp>
        <p:nvSpPr>
          <p:cNvPr id="9" name="Google Shape;5971;p51">
            <a:extLst>
              <a:ext uri="{FF2B5EF4-FFF2-40B4-BE49-F238E27FC236}">
                <a16:creationId xmlns:a16="http://schemas.microsoft.com/office/drawing/2014/main" id="{619A1CF0-56C1-4627-A8F7-02E9C3E49AE2}"/>
              </a:ext>
            </a:extLst>
          </p:cNvPr>
          <p:cNvSpPr/>
          <p:nvPr/>
        </p:nvSpPr>
        <p:spPr>
          <a:xfrm>
            <a:off x="2043798" y="1474384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5985;p51">
            <a:extLst>
              <a:ext uri="{FF2B5EF4-FFF2-40B4-BE49-F238E27FC236}">
                <a16:creationId xmlns:a16="http://schemas.microsoft.com/office/drawing/2014/main" id="{E5E1A729-AC8F-4316-8184-C174D6C75374}"/>
              </a:ext>
            </a:extLst>
          </p:cNvPr>
          <p:cNvSpPr txBox="1"/>
          <p:nvPr/>
        </p:nvSpPr>
        <p:spPr>
          <a:xfrm>
            <a:off x="2154047" y="145757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749096"/>
                </a:solidFill>
                <a:latin typeface="Fira Sans"/>
                <a:ea typeface="Fira Sans"/>
                <a:cs typeface="Fira Sans"/>
                <a:sym typeface="Fira Sans"/>
              </a:rPr>
              <a:t>Usuarios y peticiones</a:t>
            </a:r>
            <a:endParaRPr sz="1400" b="1" kern="0" dirty="0">
              <a:solidFill>
                <a:srgbClr val="74909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5986;p51">
            <a:extLst>
              <a:ext uri="{FF2B5EF4-FFF2-40B4-BE49-F238E27FC236}">
                <a16:creationId xmlns:a16="http://schemas.microsoft.com/office/drawing/2014/main" id="{67670A2D-FB46-45E8-803D-B706881F3A1D}"/>
              </a:ext>
            </a:extLst>
          </p:cNvPr>
          <p:cNvSpPr txBox="1"/>
          <p:nvPr/>
        </p:nvSpPr>
        <p:spPr>
          <a:xfrm>
            <a:off x="2264296" y="1728217"/>
            <a:ext cx="1930051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Pruebas realizadas en el servicio de mensajería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6639;p57">
            <a:extLst>
              <a:ext uri="{FF2B5EF4-FFF2-40B4-BE49-F238E27FC236}">
                <a16:creationId xmlns:a16="http://schemas.microsoft.com/office/drawing/2014/main" id="{B1AED109-5ED8-4BE8-946E-6E72642306B5}"/>
              </a:ext>
            </a:extLst>
          </p:cNvPr>
          <p:cNvSpPr/>
          <p:nvPr/>
        </p:nvSpPr>
        <p:spPr>
          <a:xfrm>
            <a:off x="1797850" y="1630224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AAEB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" name="Google Shape;5972;p51">
            <a:extLst>
              <a:ext uri="{FF2B5EF4-FFF2-40B4-BE49-F238E27FC236}">
                <a16:creationId xmlns:a16="http://schemas.microsoft.com/office/drawing/2014/main" id="{EEF96917-DEE0-4B31-9F1B-64C3E66EB6F7}"/>
              </a:ext>
            </a:extLst>
          </p:cNvPr>
          <p:cNvSpPr/>
          <p:nvPr/>
        </p:nvSpPr>
        <p:spPr>
          <a:xfrm>
            <a:off x="7621443" y="1412500"/>
            <a:ext cx="2306261" cy="905244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5987;p51">
            <a:extLst>
              <a:ext uri="{FF2B5EF4-FFF2-40B4-BE49-F238E27FC236}">
                <a16:creationId xmlns:a16="http://schemas.microsoft.com/office/drawing/2014/main" id="{368BC660-987E-43BB-BD17-B3D9AEC08E23}"/>
              </a:ext>
            </a:extLst>
          </p:cNvPr>
          <p:cNvSpPr txBox="1"/>
          <p:nvPr/>
        </p:nvSpPr>
        <p:spPr>
          <a:xfrm>
            <a:off x="7777155" y="1404025"/>
            <a:ext cx="1847314" cy="36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2741CA"/>
                </a:solidFill>
                <a:latin typeface="Fira Sans"/>
                <a:ea typeface="Fira Sans"/>
                <a:cs typeface="Fira Sans"/>
                <a:sym typeface="Fira Sans"/>
              </a:rPr>
              <a:t>Tiempo de batería</a:t>
            </a:r>
            <a:endParaRPr sz="1400" b="1" kern="0" dirty="0">
              <a:solidFill>
                <a:srgbClr val="2741C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" name="Google Shape;5988;p51">
            <a:extLst>
              <a:ext uri="{FF2B5EF4-FFF2-40B4-BE49-F238E27FC236}">
                <a16:creationId xmlns:a16="http://schemas.microsoft.com/office/drawing/2014/main" id="{9F634441-0585-4AAB-8DD8-70564863B58F}"/>
              </a:ext>
            </a:extLst>
          </p:cNvPr>
          <p:cNvSpPr txBox="1"/>
          <p:nvPr/>
        </p:nvSpPr>
        <p:spPr>
          <a:xfrm>
            <a:off x="7841942" y="169744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Pruebas utilizand al robot de forma esesiva y moderada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6639;p57">
            <a:extLst>
              <a:ext uri="{FF2B5EF4-FFF2-40B4-BE49-F238E27FC236}">
                <a16:creationId xmlns:a16="http://schemas.microsoft.com/office/drawing/2014/main" id="{9B4ED1B5-3849-4159-A75E-6644893DD6EB}"/>
              </a:ext>
            </a:extLst>
          </p:cNvPr>
          <p:cNvSpPr/>
          <p:nvPr/>
        </p:nvSpPr>
        <p:spPr>
          <a:xfrm>
            <a:off x="7365055" y="1612046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2741C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14688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037D22-D644-4B1C-8F84-8880FE76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04D1A6D-0ADF-42ED-BB51-712160D673EB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Conclusiones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34;p33">
            <a:extLst>
              <a:ext uri="{FF2B5EF4-FFF2-40B4-BE49-F238E27FC236}">
                <a16:creationId xmlns:a16="http://schemas.microsoft.com/office/drawing/2014/main" id="{41C31C53-7E7B-427D-A9FD-BC91517B64EE}"/>
              </a:ext>
            </a:extLst>
          </p:cNvPr>
          <p:cNvSpPr txBox="1"/>
          <p:nvPr/>
        </p:nvSpPr>
        <p:spPr>
          <a:xfrm>
            <a:off x="1125363" y="1181316"/>
            <a:ext cx="9941271" cy="449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diseñó e implementó un sistema constituido de una parte hardware conformada por un robot móvil, tecnologías de acceso para poder establecer comunicación y la parte de software en donde se realizó una orquestación para el uso de varios microservicios a fin de estructurar toda una arquitectura Cloud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acopló el uso de tecnologías de comunicación a larga distancia con el protocolo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LoRa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establecer conectividad entre el medio físico y el virtual.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implementó una arquitectura Cloud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estructurada en capas teniendo como primera capa al robot móvil, el controlador, sensores y actuadores, la segunda capa incorporada con la tecnología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LoRa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realizar una transmisión y recepción de información a larga distancia y la tecnología de acceso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WiFi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para finalizar esta la tercera capa en la cual se tiene todos los servicios REST usando principalmente Amazon Web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Services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Web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Map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MQTT que son orquestados con las herramientas de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Node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-RED y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NodeJS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 fin de presentar toda la información en un Front-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cxnSp>
        <p:nvCxnSpPr>
          <p:cNvPr id="6" name="Google Shape;1939;p33">
            <a:extLst>
              <a:ext uri="{FF2B5EF4-FFF2-40B4-BE49-F238E27FC236}">
                <a16:creationId xmlns:a16="http://schemas.microsoft.com/office/drawing/2014/main" id="{9F4A25E0-0CBA-4B04-B8B1-68BAA7111EDB}"/>
              </a:ext>
            </a:extLst>
          </p:cNvPr>
          <p:cNvCxnSpPr>
            <a:cxnSpLocks/>
          </p:cNvCxnSpPr>
          <p:nvPr/>
        </p:nvCxnSpPr>
        <p:spPr>
          <a:xfrm>
            <a:off x="1004038" y="1484790"/>
            <a:ext cx="0" cy="3888420"/>
          </a:xfrm>
          <a:prstGeom prst="straightConnector1">
            <a:avLst/>
          </a:prstGeom>
          <a:noFill/>
          <a:ln w="38100" cap="flat" cmpd="sng">
            <a:solidFill>
              <a:srgbClr val="74909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402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1C24BE-B079-4EEA-86BB-E3A8F1D99CE0}"/>
              </a:ext>
            </a:extLst>
          </p:cNvPr>
          <p:cNvSpPr txBox="1"/>
          <p:nvPr/>
        </p:nvSpPr>
        <p:spPr>
          <a:xfrm>
            <a:off x="609876" y="1141858"/>
            <a:ext cx="10972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037D22-D644-4B1C-8F84-8880FE76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04D1A6D-0ADF-42ED-BB51-712160D673EB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dirty="0">
                <a:solidFill>
                  <a:srgbClr val="000000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Conclusiones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34;p33">
            <a:extLst>
              <a:ext uri="{FF2B5EF4-FFF2-40B4-BE49-F238E27FC236}">
                <a16:creationId xmlns:a16="http://schemas.microsoft.com/office/drawing/2014/main" id="{912F128F-887B-4812-87F5-0E50AFC091EE}"/>
              </a:ext>
            </a:extLst>
          </p:cNvPr>
          <p:cNvSpPr txBox="1"/>
          <p:nvPr/>
        </p:nvSpPr>
        <p:spPr>
          <a:xfrm>
            <a:off x="985404" y="1278108"/>
            <a:ext cx="9941271" cy="429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observó un aceptable desenvolvimiento de los componentes del hardware en las funciones de desplazamiento y cambios de dirección, así como también de la manipulación de objetos por parte del brazo robótico. Por otra parte, los sensores y actuadores funcionaron acorde a lo dispuesto y por último se evidenció un correcto dimensionamiento energético ya que el suministro de la batería pudo brindar una autonomía superior a dos horas que en aplicaciones de exploración a distancia es aceptable.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establecieron parámetros de diseño escalables implementando una programación de software modular y el empleo de funciones anidadas en cada uno de los programas, correspondiente a cada elemento de la arquitectura, al igual que en el hardware donde se dejaron provistas futuras conexiones.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pudo desarrollar pruebas de varios ámbitos, destacando las pruebas de usabilidad donde se evidenció un alta aceptabilidad por parte de los usuarios a la arquitectura implementada, pues se identificó en las encuestas lo innovador e interactivo que consideraban el sistema, así también las pruebas de reconocimiento de imágenes donde se comprobó una alta eficiencia del servicio utilizado.</a:t>
            </a:r>
          </a:p>
        </p:txBody>
      </p:sp>
      <p:cxnSp>
        <p:nvCxnSpPr>
          <p:cNvPr id="7" name="Google Shape;1939;p33">
            <a:extLst>
              <a:ext uri="{FF2B5EF4-FFF2-40B4-BE49-F238E27FC236}">
                <a16:creationId xmlns:a16="http://schemas.microsoft.com/office/drawing/2014/main" id="{50814F40-2DFD-44F9-A8A0-611FC7769B00}"/>
              </a:ext>
            </a:extLst>
          </p:cNvPr>
          <p:cNvCxnSpPr>
            <a:cxnSpLocks/>
          </p:cNvCxnSpPr>
          <p:nvPr/>
        </p:nvCxnSpPr>
        <p:spPr>
          <a:xfrm>
            <a:off x="836088" y="1449634"/>
            <a:ext cx="0" cy="3952360"/>
          </a:xfrm>
          <a:prstGeom prst="straightConnector1">
            <a:avLst/>
          </a:prstGeom>
          <a:noFill/>
          <a:ln w="38100" cap="flat" cmpd="sng">
            <a:solidFill>
              <a:srgbClr val="74909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067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BAF9DB-9E44-4CEB-9576-954579FC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6C91466-C009-4668-AD0D-558051CDE8AD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Trabajos a Futuro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34;p33">
            <a:extLst>
              <a:ext uri="{FF2B5EF4-FFF2-40B4-BE49-F238E27FC236}">
                <a16:creationId xmlns:a16="http://schemas.microsoft.com/office/drawing/2014/main" id="{706DA652-7653-4861-9F6A-89234EEA26C1}"/>
              </a:ext>
            </a:extLst>
          </p:cNvPr>
          <p:cNvSpPr txBox="1"/>
          <p:nvPr/>
        </p:nvSpPr>
        <p:spPr>
          <a:xfrm>
            <a:off x="1125363" y="1599153"/>
            <a:ext cx="9941271" cy="36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Desarrollo de una investigación de los módulos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LoRa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disponibles en el mercado y determinar el que tenga mayor rango de comunicación a distancia para aplicaciones de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tele-operación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con rápidos tiempos de respuesta en la transmisión y recepción de información.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Diseño e implementación de una arquitectura Cloud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drones, dotada de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tele-operación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basada en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LoRaWAN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para determinar la eficiencia de esta tecnología en aplicaciones aéreas. 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Implementación de un robot, conectado a microservicios de exploración para dotarlo de autonomía en la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tele-operación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funcionar únicamente para supervisión. 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Diseño e implementación de una arquitectura Cloud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el manejo de varios robots con tareas específicas controlados a larga distancia capacitados con algoritmos de machine </a:t>
            </a:r>
            <a:r>
              <a:rPr lang="es-ES" sz="16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learning</a:t>
            </a: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cxnSp>
        <p:nvCxnSpPr>
          <p:cNvPr id="10" name="Google Shape;1939;p33">
            <a:extLst>
              <a:ext uri="{FF2B5EF4-FFF2-40B4-BE49-F238E27FC236}">
                <a16:creationId xmlns:a16="http://schemas.microsoft.com/office/drawing/2014/main" id="{6AC71A93-1B27-470F-847B-68B0C57663E7}"/>
              </a:ext>
            </a:extLst>
          </p:cNvPr>
          <p:cNvCxnSpPr>
            <a:cxnSpLocks/>
          </p:cNvCxnSpPr>
          <p:nvPr/>
        </p:nvCxnSpPr>
        <p:spPr>
          <a:xfrm>
            <a:off x="1022700" y="1350786"/>
            <a:ext cx="0" cy="3952360"/>
          </a:xfrm>
          <a:prstGeom prst="straightConnector1">
            <a:avLst/>
          </a:prstGeom>
          <a:noFill/>
          <a:ln w="38100" cap="flat" cmpd="sng">
            <a:solidFill>
              <a:srgbClr val="74909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7133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4095366" y="216139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Antecedentes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0373AB7-8924-4263-B663-295BB21E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292954F7-29DD-44C5-BC72-6A824C28BFEA}"/>
              </a:ext>
            </a:extLst>
          </p:cNvPr>
          <p:cNvSpPr txBox="1"/>
          <p:nvPr/>
        </p:nvSpPr>
        <p:spPr>
          <a:xfrm>
            <a:off x="666541" y="101803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Introducción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82;p31">
            <a:extLst>
              <a:ext uri="{FF2B5EF4-FFF2-40B4-BE49-F238E27FC236}">
                <a16:creationId xmlns:a16="http://schemas.microsoft.com/office/drawing/2014/main" id="{7E784946-9ECF-4A27-A9FF-0B7B3092A2D2}"/>
              </a:ext>
            </a:extLst>
          </p:cNvPr>
          <p:cNvSpPr txBox="1">
            <a:spLocks/>
          </p:cNvSpPr>
          <p:nvPr/>
        </p:nvSpPr>
        <p:spPr>
          <a:xfrm>
            <a:off x="1873026" y="1997226"/>
            <a:ext cx="2003234" cy="989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DE LAS COSAS</a:t>
            </a:r>
          </a:p>
        </p:txBody>
      </p:sp>
      <p:sp>
        <p:nvSpPr>
          <p:cNvPr id="8" name="Google Shape;183;p31">
            <a:extLst>
              <a:ext uri="{FF2B5EF4-FFF2-40B4-BE49-F238E27FC236}">
                <a16:creationId xmlns:a16="http://schemas.microsoft.com/office/drawing/2014/main" id="{F1105CDB-4082-4010-9A4F-71BDFC7F6BA1}"/>
              </a:ext>
            </a:extLst>
          </p:cNvPr>
          <p:cNvSpPr txBox="1">
            <a:spLocks/>
          </p:cNvSpPr>
          <p:nvPr/>
        </p:nvSpPr>
        <p:spPr>
          <a:xfrm>
            <a:off x="5360463" y="2096265"/>
            <a:ext cx="2260008" cy="827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PROTOCOLOS DE COMUNICACION</a:t>
            </a:r>
          </a:p>
        </p:txBody>
      </p:sp>
      <p:sp>
        <p:nvSpPr>
          <p:cNvPr id="9" name="Google Shape;184;p31">
            <a:extLst>
              <a:ext uri="{FF2B5EF4-FFF2-40B4-BE49-F238E27FC236}">
                <a16:creationId xmlns:a16="http://schemas.microsoft.com/office/drawing/2014/main" id="{3F8ACC69-E454-40AB-8010-45DDCD0F4AEA}"/>
              </a:ext>
            </a:extLst>
          </p:cNvPr>
          <p:cNvSpPr txBox="1">
            <a:spLocks/>
          </p:cNvSpPr>
          <p:nvPr/>
        </p:nvSpPr>
        <p:spPr>
          <a:xfrm>
            <a:off x="1933552" y="4071138"/>
            <a:ext cx="1694258" cy="547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 IoT</a:t>
            </a:r>
          </a:p>
        </p:txBody>
      </p:sp>
      <p:sp>
        <p:nvSpPr>
          <p:cNvPr id="10" name="Google Shape;185;p31">
            <a:extLst>
              <a:ext uri="{FF2B5EF4-FFF2-40B4-BE49-F238E27FC236}">
                <a16:creationId xmlns:a16="http://schemas.microsoft.com/office/drawing/2014/main" id="{BB351A0A-546F-4045-A03F-98CD973F41D8}"/>
              </a:ext>
            </a:extLst>
          </p:cNvPr>
          <p:cNvSpPr txBox="1">
            <a:spLocks/>
          </p:cNvSpPr>
          <p:nvPr/>
        </p:nvSpPr>
        <p:spPr>
          <a:xfrm>
            <a:off x="5415284" y="3967087"/>
            <a:ext cx="1947177" cy="592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APLICACIONES DE LOS ROBOTS</a:t>
            </a:r>
          </a:p>
        </p:txBody>
      </p:sp>
      <p:grpSp>
        <p:nvGrpSpPr>
          <p:cNvPr id="11" name="Google Shape;187;p31">
            <a:extLst>
              <a:ext uri="{FF2B5EF4-FFF2-40B4-BE49-F238E27FC236}">
                <a16:creationId xmlns:a16="http://schemas.microsoft.com/office/drawing/2014/main" id="{41AA2ABD-3C56-4C16-866F-822134EE5BFA}"/>
              </a:ext>
            </a:extLst>
          </p:cNvPr>
          <p:cNvGrpSpPr/>
          <p:nvPr/>
        </p:nvGrpSpPr>
        <p:grpSpPr>
          <a:xfrm>
            <a:off x="4212271" y="3863238"/>
            <a:ext cx="869644" cy="807773"/>
            <a:chOff x="1197950" y="238125"/>
            <a:chExt cx="5204525" cy="52192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Google Shape;188;p31">
              <a:extLst>
                <a:ext uri="{FF2B5EF4-FFF2-40B4-BE49-F238E27FC236}">
                  <a16:creationId xmlns:a16="http://schemas.microsoft.com/office/drawing/2014/main" id="{B7DA3A4E-3F03-4E18-8867-3BFE8EDF2CDA}"/>
                </a:ext>
              </a:extLst>
            </p:cNvPr>
            <p:cNvSpPr/>
            <p:nvPr/>
          </p:nvSpPr>
          <p:spPr>
            <a:xfrm>
              <a:off x="1197950" y="1417325"/>
              <a:ext cx="1015325" cy="3126625"/>
            </a:xfrm>
            <a:custGeom>
              <a:avLst/>
              <a:gdLst/>
              <a:ahLst/>
              <a:cxnLst/>
              <a:rect l="l" t="t" r="r" b="b"/>
              <a:pathLst>
                <a:path w="40613" h="125065" extrusionOk="0">
                  <a:moveTo>
                    <a:pt x="18496" y="85856"/>
                  </a:moveTo>
                  <a:lnTo>
                    <a:pt x="18496" y="97175"/>
                  </a:lnTo>
                  <a:cubicBezTo>
                    <a:pt x="16245" y="96262"/>
                    <a:pt x="14680" y="94076"/>
                    <a:pt x="14680" y="91499"/>
                  </a:cubicBezTo>
                  <a:cubicBezTo>
                    <a:pt x="14680" y="88955"/>
                    <a:pt x="16245" y="86769"/>
                    <a:pt x="18496" y="85856"/>
                  </a:cubicBezTo>
                  <a:close/>
                  <a:moveTo>
                    <a:pt x="30696" y="85399"/>
                  </a:moveTo>
                  <a:lnTo>
                    <a:pt x="30696" y="97599"/>
                  </a:lnTo>
                  <a:lnTo>
                    <a:pt x="24596" y="97599"/>
                  </a:lnTo>
                  <a:lnTo>
                    <a:pt x="24596" y="85399"/>
                  </a:lnTo>
                  <a:close/>
                  <a:moveTo>
                    <a:pt x="196" y="0"/>
                  </a:moveTo>
                  <a:lnTo>
                    <a:pt x="196" y="9264"/>
                  </a:lnTo>
                  <a:lnTo>
                    <a:pt x="34512" y="9264"/>
                  </a:lnTo>
                  <a:lnTo>
                    <a:pt x="34512" y="79299"/>
                  </a:lnTo>
                  <a:lnTo>
                    <a:pt x="20779" y="79299"/>
                  </a:lnTo>
                  <a:cubicBezTo>
                    <a:pt x="14060" y="79299"/>
                    <a:pt x="8580" y="84779"/>
                    <a:pt x="8580" y="91499"/>
                  </a:cubicBezTo>
                  <a:cubicBezTo>
                    <a:pt x="8580" y="98251"/>
                    <a:pt x="14060" y="103699"/>
                    <a:pt x="20779" y="103699"/>
                  </a:cubicBezTo>
                  <a:lnTo>
                    <a:pt x="34512" y="103699"/>
                  </a:lnTo>
                  <a:lnTo>
                    <a:pt x="34512" y="118965"/>
                  </a:lnTo>
                  <a:lnTo>
                    <a:pt x="1" y="118965"/>
                  </a:lnTo>
                  <a:lnTo>
                    <a:pt x="1" y="125065"/>
                  </a:lnTo>
                  <a:lnTo>
                    <a:pt x="40612" y="125065"/>
                  </a:lnTo>
                  <a:lnTo>
                    <a:pt x="40612" y="97599"/>
                  </a:lnTo>
                  <a:lnTo>
                    <a:pt x="36796" y="97599"/>
                  </a:lnTo>
                  <a:lnTo>
                    <a:pt x="36796" y="85399"/>
                  </a:lnTo>
                  <a:lnTo>
                    <a:pt x="40612" y="85399"/>
                  </a:lnTo>
                  <a:lnTo>
                    <a:pt x="40612" y="3164"/>
                  </a:lnTo>
                  <a:lnTo>
                    <a:pt x="6296" y="3164"/>
                  </a:lnTo>
                  <a:lnTo>
                    <a:pt x="62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Google Shape;189;p31">
              <a:extLst>
                <a:ext uri="{FF2B5EF4-FFF2-40B4-BE49-F238E27FC236}">
                  <a16:creationId xmlns:a16="http://schemas.microsoft.com/office/drawing/2014/main" id="{75347574-51A4-446B-8B29-8EFFA7D6A2D7}"/>
                </a:ext>
              </a:extLst>
            </p:cNvPr>
            <p:cNvSpPr/>
            <p:nvPr/>
          </p:nvSpPr>
          <p:spPr>
            <a:xfrm>
              <a:off x="1431175" y="1951475"/>
              <a:ext cx="457525" cy="838350"/>
            </a:xfrm>
            <a:custGeom>
              <a:avLst/>
              <a:gdLst/>
              <a:ahLst/>
              <a:cxnLst/>
              <a:rect l="l" t="t" r="r" b="b"/>
              <a:pathLst>
                <a:path w="18301" h="33534" extrusionOk="0">
                  <a:moveTo>
                    <a:pt x="12201" y="6100"/>
                  </a:moveTo>
                  <a:lnTo>
                    <a:pt x="12201" y="27434"/>
                  </a:lnTo>
                  <a:lnTo>
                    <a:pt x="6101" y="27434"/>
                  </a:lnTo>
                  <a:lnTo>
                    <a:pt x="6101" y="6100"/>
                  </a:lnTo>
                  <a:close/>
                  <a:moveTo>
                    <a:pt x="1" y="0"/>
                  </a:moveTo>
                  <a:lnTo>
                    <a:pt x="1" y="33534"/>
                  </a:lnTo>
                  <a:lnTo>
                    <a:pt x="18301" y="33534"/>
                  </a:lnTo>
                  <a:lnTo>
                    <a:pt x="18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Google Shape;190;p31">
              <a:extLst>
                <a:ext uri="{FF2B5EF4-FFF2-40B4-BE49-F238E27FC236}">
                  <a16:creationId xmlns:a16="http://schemas.microsoft.com/office/drawing/2014/main" id="{4B66EC94-0F61-4774-8036-82E37D6DAB1C}"/>
                </a:ext>
              </a:extLst>
            </p:cNvPr>
            <p:cNvSpPr/>
            <p:nvPr/>
          </p:nvSpPr>
          <p:spPr>
            <a:xfrm>
              <a:off x="143117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Google Shape;191;p31">
              <a:extLst>
                <a:ext uri="{FF2B5EF4-FFF2-40B4-BE49-F238E27FC236}">
                  <a16:creationId xmlns:a16="http://schemas.microsoft.com/office/drawing/2014/main" id="{52DC1928-F5F7-4559-8384-D73CE8DD0083}"/>
                </a:ext>
              </a:extLst>
            </p:cNvPr>
            <p:cNvSpPr/>
            <p:nvPr/>
          </p:nvSpPr>
          <p:spPr>
            <a:xfrm>
              <a:off x="173617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1" y="61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Google Shape;192;p31">
              <a:extLst>
                <a:ext uri="{FF2B5EF4-FFF2-40B4-BE49-F238E27FC236}">
                  <a16:creationId xmlns:a16="http://schemas.microsoft.com/office/drawing/2014/main" id="{6D237CE0-1B25-4763-AF01-12A5887E3814}"/>
                </a:ext>
              </a:extLst>
            </p:cNvPr>
            <p:cNvSpPr/>
            <p:nvPr/>
          </p:nvSpPr>
          <p:spPr>
            <a:xfrm>
              <a:off x="1197950" y="468665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Google Shape;193;p31">
              <a:extLst>
                <a:ext uri="{FF2B5EF4-FFF2-40B4-BE49-F238E27FC236}">
                  <a16:creationId xmlns:a16="http://schemas.microsoft.com/office/drawing/2014/main" id="{39EB597D-F3F8-4A82-9533-0611C369B972}"/>
                </a:ext>
              </a:extLst>
            </p:cNvPr>
            <p:cNvSpPr/>
            <p:nvPr/>
          </p:nvSpPr>
          <p:spPr>
            <a:xfrm>
              <a:off x="1197950" y="4996525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9330" y="6101"/>
                  </a:lnTo>
                  <a:lnTo>
                    <a:pt x="93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Google Shape;194;p31">
              <a:extLst>
                <a:ext uri="{FF2B5EF4-FFF2-40B4-BE49-F238E27FC236}">
                  <a16:creationId xmlns:a16="http://schemas.microsoft.com/office/drawing/2014/main" id="{EE909485-1393-4DDB-9BB3-4DE5B1BBAF47}"/>
                </a:ext>
              </a:extLst>
            </p:cNvPr>
            <p:cNvSpPr/>
            <p:nvPr/>
          </p:nvSpPr>
          <p:spPr>
            <a:xfrm>
              <a:off x="1197950" y="530480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Google Shape;195;p31">
              <a:extLst>
                <a:ext uri="{FF2B5EF4-FFF2-40B4-BE49-F238E27FC236}">
                  <a16:creationId xmlns:a16="http://schemas.microsoft.com/office/drawing/2014/main" id="{E6431459-EFD8-4A6C-A77F-EEBFBEA507EA}"/>
                </a:ext>
              </a:extLst>
            </p:cNvPr>
            <p:cNvSpPr/>
            <p:nvPr/>
          </p:nvSpPr>
          <p:spPr>
            <a:xfrm>
              <a:off x="1197950" y="3626500"/>
              <a:ext cx="80750" cy="152525"/>
            </a:xfrm>
            <a:custGeom>
              <a:avLst/>
              <a:gdLst/>
              <a:ahLst/>
              <a:cxnLst/>
              <a:rect l="l" t="t" r="r" b="b"/>
              <a:pathLst>
                <a:path w="3230" h="6101" extrusionOk="0">
                  <a:moveTo>
                    <a:pt x="1" y="1"/>
                  </a:moveTo>
                  <a:lnTo>
                    <a:pt x="1" y="6100"/>
                  </a:lnTo>
                  <a:lnTo>
                    <a:pt x="3230" y="6100"/>
                  </a:lnTo>
                  <a:lnTo>
                    <a:pt x="3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Google Shape;196;p31">
              <a:extLst>
                <a:ext uri="{FF2B5EF4-FFF2-40B4-BE49-F238E27FC236}">
                  <a16:creationId xmlns:a16="http://schemas.microsoft.com/office/drawing/2014/main" id="{1432BE24-3B57-4589-AFE2-EC78CCA9F8C2}"/>
                </a:ext>
              </a:extLst>
            </p:cNvPr>
            <p:cNvSpPr/>
            <p:nvPr/>
          </p:nvSpPr>
          <p:spPr>
            <a:xfrm>
              <a:off x="1202850" y="558600"/>
              <a:ext cx="152525" cy="706250"/>
            </a:xfrm>
            <a:custGeom>
              <a:avLst/>
              <a:gdLst/>
              <a:ahLst/>
              <a:cxnLst/>
              <a:rect l="l" t="t" r="r" b="b"/>
              <a:pathLst>
                <a:path w="6101" h="28250" extrusionOk="0">
                  <a:moveTo>
                    <a:pt x="0" y="1"/>
                  </a:moveTo>
                  <a:lnTo>
                    <a:pt x="0" y="28249"/>
                  </a:lnTo>
                  <a:lnTo>
                    <a:pt x="6100" y="28249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Google Shape;197;p31">
              <a:extLst>
                <a:ext uri="{FF2B5EF4-FFF2-40B4-BE49-F238E27FC236}">
                  <a16:creationId xmlns:a16="http://schemas.microsoft.com/office/drawing/2014/main" id="{E227CAD1-E124-4714-A32D-E3CD9099E1E2}"/>
                </a:ext>
              </a:extLst>
            </p:cNvPr>
            <p:cNvSpPr/>
            <p:nvPr/>
          </p:nvSpPr>
          <p:spPr>
            <a:xfrm>
              <a:off x="1202850" y="238125"/>
              <a:ext cx="152525" cy="168000"/>
            </a:xfrm>
            <a:custGeom>
              <a:avLst/>
              <a:gdLst/>
              <a:ahLst/>
              <a:cxnLst/>
              <a:rect l="l" t="t" r="r" b="b"/>
              <a:pathLst>
                <a:path w="6101" h="6720" extrusionOk="0">
                  <a:moveTo>
                    <a:pt x="0" y="0"/>
                  </a:moveTo>
                  <a:lnTo>
                    <a:pt x="0" y="6720"/>
                  </a:lnTo>
                  <a:lnTo>
                    <a:pt x="6100" y="672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Google Shape;198;p31">
              <a:extLst>
                <a:ext uri="{FF2B5EF4-FFF2-40B4-BE49-F238E27FC236}">
                  <a16:creationId xmlns:a16="http://schemas.microsoft.com/office/drawing/2014/main" id="{461361DD-9E30-4A2A-95FD-99762485B02B}"/>
                </a:ext>
              </a:extLst>
            </p:cNvPr>
            <p:cNvSpPr/>
            <p:nvPr/>
          </p:nvSpPr>
          <p:spPr>
            <a:xfrm>
              <a:off x="5387150" y="1417325"/>
              <a:ext cx="1015325" cy="3126625"/>
            </a:xfrm>
            <a:custGeom>
              <a:avLst/>
              <a:gdLst/>
              <a:ahLst/>
              <a:cxnLst/>
              <a:rect l="l" t="t" r="r" b="b"/>
              <a:pathLst>
                <a:path w="40613" h="125065" extrusionOk="0">
                  <a:moveTo>
                    <a:pt x="22117" y="85856"/>
                  </a:moveTo>
                  <a:cubicBezTo>
                    <a:pt x="24368" y="86769"/>
                    <a:pt x="25934" y="88955"/>
                    <a:pt x="25934" y="91499"/>
                  </a:cubicBezTo>
                  <a:cubicBezTo>
                    <a:pt x="25934" y="94076"/>
                    <a:pt x="24368" y="96262"/>
                    <a:pt x="22117" y="97175"/>
                  </a:cubicBezTo>
                  <a:lnTo>
                    <a:pt x="22117" y="85856"/>
                  </a:lnTo>
                  <a:close/>
                  <a:moveTo>
                    <a:pt x="16017" y="85399"/>
                  </a:moveTo>
                  <a:lnTo>
                    <a:pt x="16017" y="97599"/>
                  </a:lnTo>
                  <a:lnTo>
                    <a:pt x="9917" y="97599"/>
                  </a:lnTo>
                  <a:lnTo>
                    <a:pt x="9917" y="85399"/>
                  </a:lnTo>
                  <a:close/>
                  <a:moveTo>
                    <a:pt x="34317" y="0"/>
                  </a:moveTo>
                  <a:lnTo>
                    <a:pt x="34317" y="3164"/>
                  </a:lnTo>
                  <a:lnTo>
                    <a:pt x="1" y="3164"/>
                  </a:lnTo>
                  <a:lnTo>
                    <a:pt x="1" y="85399"/>
                  </a:lnTo>
                  <a:lnTo>
                    <a:pt x="3817" y="85399"/>
                  </a:lnTo>
                  <a:lnTo>
                    <a:pt x="3817" y="97599"/>
                  </a:lnTo>
                  <a:lnTo>
                    <a:pt x="1" y="97599"/>
                  </a:lnTo>
                  <a:lnTo>
                    <a:pt x="1" y="125065"/>
                  </a:lnTo>
                  <a:lnTo>
                    <a:pt x="40613" y="125065"/>
                  </a:lnTo>
                  <a:lnTo>
                    <a:pt x="40613" y="118965"/>
                  </a:lnTo>
                  <a:lnTo>
                    <a:pt x="6101" y="118965"/>
                  </a:lnTo>
                  <a:lnTo>
                    <a:pt x="6101" y="103699"/>
                  </a:lnTo>
                  <a:lnTo>
                    <a:pt x="19834" y="103699"/>
                  </a:lnTo>
                  <a:cubicBezTo>
                    <a:pt x="26553" y="103699"/>
                    <a:pt x="32034" y="98251"/>
                    <a:pt x="32034" y="91499"/>
                  </a:cubicBezTo>
                  <a:cubicBezTo>
                    <a:pt x="32034" y="84779"/>
                    <a:pt x="26553" y="79299"/>
                    <a:pt x="19834" y="79299"/>
                  </a:cubicBezTo>
                  <a:lnTo>
                    <a:pt x="6101" y="79299"/>
                  </a:lnTo>
                  <a:lnTo>
                    <a:pt x="6101" y="9264"/>
                  </a:lnTo>
                  <a:lnTo>
                    <a:pt x="40417" y="9264"/>
                  </a:lnTo>
                  <a:lnTo>
                    <a:pt x="404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Google Shape;199;p31">
              <a:extLst>
                <a:ext uri="{FF2B5EF4-FFF2-40B4-BE49-F238E27FC236}">
                  <a16:creationId xmlns:a16="http://schemas.microsoft.com/office/drawing/2014/main" id="{256527C0-1280-4D13-8C2C-4043A6C51A21}"/>
                </a:ext>
              </a:extLst>
            </p:cNvPr>
            <p:cNvSpPr/>
            <p:nvPr/>
          </p:nvSpPr>
          <p:spPr>
            <a:xfrm>
              <a:off x="5711725" y="1951475"/>
              <a:ext cx="457525" cy="838350"/>
            </a:xfrm>
            <a:custGeom>
              <a:avLst/>
              <a:gdLst/>
              <a:ahLst/>
              <a:cxnLst/>
              <a:rect l="l" t="t" r="r" b="b"/>
              <a:pathLst>
                <a:path w="18301" h="33534" extrusionOk="0">
                  <a:moveTo>
                    <a:pt x="12200" y="6100"/>
                  </a:moveTo>
                  <a:lnTo>
                    <a:pt x="12200" y="27434"/>
                  </a:lnTo>
                  <a:lnTo>
                    <a:pt x="6100" y="27434"/>
                  </a:lnTo>
                  <a:lnTo>
                    <a:pt x="6100" y="6100"/>
                  </a:lnTo>
                  <a:close/>
                  <a:moveTo>
                    <a:pt x="1" y="0"/>
                  </a:moveTo>
                  <a:lnTo>
                    <a:pt x="1" y="33534"/>
                  </a:lnTo>
                  <a:lnTo>
                    <a:pt x="18300" y="33534"/>
                  </a:lnTo>
                  <a:lnTo>
                    <a:pt x="18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Google Shape;200;p31">
              <a:extLst>
                <a:ext uri="{FF2B5EF4-FFF2-40B4-BE49-F238E27FC236}">
                  <a16:creationId xmlns:a16="http://schemas.microsoft.com/office/drawing/2014/main" id="{1A9A5AAF-C933-4991-A4B4-0372FFCD92C3}"/>
                </a:ext>
              </a:extLst>
            </p:cNvPr>
            <p:cNvSpPr/>
            <p:nvPr/>
          </p:nvSpPr>
          <p:spPr>
            <a:xfrm>
              <a:off x="601672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00" y="61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Google Shape;201;p31">
              <a:extLst>
                <a:ext uri="{FF2B5EF4-FFF2-40B4-BE49-F238E27FC236}">
                  <a16:creationId xmlns:a16="http://schemas.microsoft.com/office/drawing/2014/main" id="{472B9C20-4900-4530-8F7F-D93677FC3E8C}"/>
                </a:ext>
              </a:extLst>
            </p:cNvPr>
            <p:cNvSpPr/>
            <p:nvPr/>
          </p:nvSpPr>
          <p:spPr>
            <a:xfrm>
              <a:off x="5711725" y="2923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00" y="61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Google Shape;202;p31">
              <a:extLst>
                <a:ext uri="{FF2B5EF4-FFF2-40B4-BE49-F238E27FC236}">
                  <a16:creationId xmlns:a16="http://schemas.microsoft.com/office/drawing/2014/main" id="{625CDC18-1D79-4132-B3F7-F454CFA0712F}"/>
                </a:ext>
              </a:extLst>
            </p:cNvPr>
            <p:cNvSpPr/>
            <p:nvPr/>
          </p:nvSpPr>
          <p:spPr>
            <a:xfrm>
              <a:off x="6169225" y="468665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Google Shape;203;p31">
              <a:extLst>
                <a:ext uri="{FF2B5EF4-FFF2-40B4-BE49-F238E27FC236}">
                  <a16:creationId xmlns:a16="http://schemas.microsoft.com/office/drawing/2014/main" id="{1E0AFA11-A807-42CA-83CA-0E90B0B397B2}"/>
                </a:ext>
              </a:extLst>
            </p:cNvPr>
            <p:cNvSpPr/>
            <p:nvPr/>
          </p:nvSpPr>
          <p:spPr>
            <a:xfrm>
              <a:off x="6169225" y="4996525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9330" y="6101"/>
                  </a:lnTo>
                  <a:lnTo>
                    <a:pt x="93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Google Shape;204;p31">
              <a:extLst>
                <a:ext uri="{FF2B5EF4-FFF2-40B4-BE49-F238E27FC236}">
                  <a16:creationId xmlns:a16="http://schemas.microsoft.com/office/drawing/2014/main" id="{17AE4884-ADEB-4648-990A-0301870EDB93}"/>
                </a:ext>
              </a:extLst>
            </p:cNvPr>
            <p:cNvSpPr/>
            <p:nvPr/>
          </p:nvSpPr>
          <p:spPr>
            <a:xfrm>
              <a:off x="6169225" y="5304800"/>
              <a:ext cx="233250" cy="152525"/>
            </a:xfrm>
            <a:custGeom>
              <a:avLst/>
              <a:gdLst/>
              <a:ahLst/>
              <a:cxnLst/>
              <a:rect l="l" t="t" r="r" b="b"/>
              <a:pathLst>
                <a:path w="9330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9330" y="6100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Google Shape;205;p31">
              <a:extLst>
                <a:ext uri="{FF2B5EF4-FFF2-40B4-BE49-F238E27FC236}">
                  <a16:creationId xmlns:a16="http://schemas.microsoft.com/office/drawing/2014/main" id="{0BAF8F2B-1490-42D1-91CE-83383E82E991}"/>
                </a:ext>
              </a:extLst>
            </p:cNvPr>
            <p:cNvSpPr/>
            <p:nvPr/>
          </p:nvSpPr>
          <p:spPr>
            <a:xfrm>
              <a:off x="6321725" y="3626500"/>
              <a:ext cx="80750" cy="152525"/>
            </a:xfrm>
            <a:custGeom>
              <a:avLst/>
              <a:gdLst/>
              <a:ahLst/>
              <a:cxnLst/>
              <a:rect l="l" t="t" r="r" b="b"/>
              <a:pathLst>
                <a:path w="3230" h="6101" extrusionOk="0">
                  <a:moveTo>
                    <a:pt x="0" y="1"/>
                  </a:moveTo>
                  <a:lnTo>
                    <a:pt x="0" y="6100"/>
                  </a:lnTo>
                  <a:lnTo>
                    <a:pt x="3230" y="6100"/>
                  </a:lnTo>
                  <a:lnTo>
                    <a:pt x="3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Google Shape;206;p31">
              <a:extLst>
                <a:ext uri="{FF2B5EF4-FFF2-40B4-BE49-F238E27FC236}">
                  <a16:creationId xmlns:a16="http://schemas.microsoft.com/office/drawing/2014/main" id="{A80035E3-44F2-4E9F-92CD-5FCF8E1550BF}"/>
                </a:ext>
              </a:extLst>
            </p:cNvPr>
            <p:cNvSpPr/>
            <p:nvPr/>
          </p:nvSpPr>
          <p:spPr>
            <a:xfrm>
              <a:off x="6245050" y="558600"/>
              <a:ext cx="152525" cy="706250"/>
            </a:xfrm>
            <a:custGeom>
              <a:avLst/>
              <a:gdLst/>
              <a:ahLst/>
              <a:cxnLst/>
              <a:rect l="l" t="t" r="r" b="b"/>
              <a:pathLst>
                <a:path w="6101" h="28250" extrusionOk="0">
                  <a:moveTo>
                    <a:pt x="1" y="1"/>
                  </a:moveTo>
                  <a:lnTo>
                    <a:pt x="1" y="28249"/>
                  </a:lnTo>
                  <a:lnTo>
                    <a:pt x="6101" y="28249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Google Shape;207;p31">
              <a:extLst>
                <a:ext uri="{FF2B5EF4-FFF2-40B4-BE49-F238E27FC236}">
                  <a16:creationId xmlns:a16="http://schemas.microsoft.com/office/drawing/2014/main" id="{D5294A6F-41C7-42BF-A774-B1AB4F2586A6}"/>
                </a:ext>
              </a:extLst>
            </p:cNvPr>
            <p:cNvSpPr/>
            <p:nvPr/>
          </p:nvSpPr>
          <p:spPr>
            <a:xfrm>
              <a:off x="6245050" y="238125"/>
              <a:ext cx="152525" cy="168000"/>
            </a:xfrm>
            <a:custGeom>
              <a:avLst/>
              <a:gdLst/>
              <a:ahLst/>
              <a:cxnLst/>
              <a:rect l="l" t="t" r="r" b="b"/>
              <a:pathLst>
                <a:path w="6101" h="6720" extrusionOk="0">
                  <a:moveTo>
                    <a:pt x="1" y="0"/>
                  </a:moveTo>
                  <a:lnTo>
                    <a:pt x="1" y="6720"/>
                  </a:lnTo>
                  <a:lnTo>
                    <a:pt x="6101" y="672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Google Shape;208;p31">
              <a:extLst>
                <a:ext uri="{FF2B5EF4-FFF2-40B4-BE49-F238E27FC236}">
                  <a16:creationId xmlns:a16="http://schemas.microsoft.com/office/drawing/2014/main" id="{12503B6C-E5BB-4A4A-98DE-C9B496B220FF}"/>
                </a:ext>
              </a:extLst>
            </p:cNvPr>
            <p:cNvSpPr/>
            <p:nvPr/>
          </p:nvSpPr>
          <p:spPr>
            <a:xfrm>
              <a:off x="2327425" y="3608550"/>
              <a:ext cx="152500" cy="152525"/>
            </a:xfrm>
            <a:custGeom>
              <a:avLst/>
              <a:gdLst/>
              <a:ahLst/>
              <a:cxnLst/>
              <a:rect l="l" t="t" r="r" b="b"/>
              <a:pathLst>
                <a:path w="6100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Google Shape;209;p31">
              <a:extLst>
                <a:ext uri="{FF2B5EF4-FFF2-40B4-BE49-F238E27FC236}">
                  <a16:creationId xmlns:a16="http://schemas.microsoft.com/office/drawing/2014/main" id="{9381752F-A40F-4C64-93C8-B247CE45E412}"/>
                </a:ext>
              </a:extLst>
            </p:cNvPr>
            <p:cNvSpPr/>
            <p:nvPr/>
          </p:nvSpPr>
          <p:spPr>
            <a:xfrm>
              <a:off x="26324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Google Shape;210;p31">
              <a:extLst>
                <a:ext uri="{FF2B5EF4-FFF2-40B4-BE49-F238E27FC236}">
                  <a16:creationId xmlns:a16="http://schemas.microsoft.com/office/drawing/2014/main" id="{509A03B0-1534-485F-BAB1-5314963407DE}"/>
                </a:ext>
              </a:extLst>
            </p:cNvPr>
            <p:cNvSpPr/>
            <p:nvPr/>
          </p:nvSpPr>
          <p:spPr>
            <a:xfrm>
              <a:off x="47478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Google Shape;211;p31">
              <a:extLst>
                <a:ext uri="{FF2B5EF4-FFF2-40B4-BE49-F238E27FC236}">
                  <a16:creationId xmlns:a16="http://schemas.microsoft.com/office/drawing/2014/main" id="{E8326367-01B5-454E-AA50-5B653E6A0F66}"/>
                </a:ext>
              </a:extLst>
            </p:cNvPr>
            <p:cNvSpPr/>
            <p:nvPr/>
          </p:nvSpPr>
          <p:spPr>
            <a:xfrm>
              <a:off x="5052800" y="3608550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101" y="6101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Google Shape;212;p31">
              <a:extLst>
                <a:ext uri="{FF2B5EF4-FFF2-40B4-BE49-F238E27FC236}">
                  <a16:creationId xmlns:a16="http://schemas.microsoft.com/office/drawing/2014/main" id="{E4BEC761-967F-4BA4-8947-FCD38FD0BA83}"/>
                </a:ext>
              </a:extLst>
            </p:cNvPr>
            <p:cNvSpPr/>
            <p:nvPr/>
          </p:nvSpPr>
          <p:spPr>
            <a:xfrm>
              <a:off x="2937400" y="3379400"/>
              <a:ext cx="1677500" cy="610025"/>
            </a:xfrm>
            <a:custGeom>
              <a:avLst/>
              <a:gdLst/>
              <a:ahLst/>
              <a:cxnLst/>
              <a:rect l="l" t="t" r="r" b="b"/>
              <a:pathLst>
                <a:path w="67100" h="24401" extrusionOk="0">
                  <a:moveTo>
                    <a:pt x="11418" y="1"/>
                  </a:moveTo>
                  <a:cubicBezTo>
                    <a:pt x="7242" y="1"/>
                    <a:pt x="3817" y="3426"/>
                    <a:pt x="3817" y="7634"/>
                  </a:cubicBezTo>
                  <a:cubicBezTo>
                    <a:pt x="3817" y="8482"/>
                    <a:pt x="3132" y="9167"/>
                    <a:pt x="2284" y="9167"/>
                  </a:cubicBezTo>
                  <a:lnTo>
                    <a:pt x="1" y="9167"/>
                  </a:lnTo>
                  <a:lnTo>
                    <a:pt x="1" y="15267"/>
                  </a:lnTo>
                  <a:lnTo>
                    <a:pt x="2284" y="15267"/>
                  </a:lnTo>
                  <a:cubicBezTo>
                    <a:pt x="6492" y="15267"/>
                    <a:pt x="9917" y="11842"/>
                    <a:pt x="9917" y="7634"/>
                  </a:cubicBezTo>
                  <a:cubicBezTo>
                    <a:pt x="9917" y="6786"/>
                    <a:pt x="10602" y="6101"/>
                    <a:pt x="11418" y="6101"/>
                  </a:cubicBezTo>
                  <a:cubicBezTo>
                    <a:pt x="12266" y="6101"/>
                    <a:pt x="12951" y="6786"/>
                    <a:pt x="12951" y="7634"/>
                  </a:cubicBezTo>
                  <a:lnTo>
                    <a:pt x="12951" y="16767"/>
                  </a:lnTo>
                  <a:cubicBezTo>
                    <a:pt x="12951" y="20975"/>
                    <a:pt x="16376" y="24400"/>
                    <a:pt x="20584" y="24400"/>
                  </a:cubicBezTo>
                  <a:cubicBezTo>
                    <a:pt x="24792" y="24400"/>
                    <a:pt x="28217" y="20975"/>
                    <a:pt x="28217" y="16767"/>
                  </a:cubicBezTo>
                  <a:lnTo>
                    <a:pt x="28217" y="7634"/>
                  </a:lnTo>
                  <a:cubicBezTo>
                    <a:pt x="28217" y="6786"/>
                    <a:pt x="28902" y="6101"/>
                    <a:pt x="29717" y="6101"/>
                  </a:cubicBezTo>
                  <a:cubicBezTo>
                    <a:pt x="30566" y="6101"/>
                    <a:pt x="31251" y="6786"/>
                    <a:pt x="31251" y="7634"/>
                  </a:cubicBezTo>
                  <a:lnTo>
                    <a:pt x="31251" y="16767"/>
                  </a:lnTo>
                  <a:cubicBezTo>
                    <a:pt x="31251" y="20975"/>
                    <a:pt x="34676" y="24400"/>
                    <a:pt x="38884" y="24400"/>
                  </a:cubicBezTo>
                  <a:cubicBezTo>
                    <a:pt x="43092" y="24400"/>
                    <a:pt x="46517" y="20975"/>
                    <a:pt x="46517" y="16767"/>
                  </a:cubicBezTo>
                  <a:lnTo>
                    <a:pt x="46517" y="7634"/>
                  </a:lnTo>
                  <a:cubicBezTo>
                    <a:pt x="46517" y="6786"/>
                    <a:pt x="47202" y="6101"/>
                    <a:pt x="48017" y="6101"/>
                  </a:cubicBezTo>
                  <a:cubicBezTo>
                    <a:pt x="48865" y="6101"/>
                    <a:pt x="49550" y="6786"/>
                    <a:pt x="49550" y="7634"/>
                  </a:cubicBezTo>
                  <a:lnTo>
                    <a:pt x="49550" y="16767"/>
                  </a:lnTo>
                  <a:cubicBezTo>
                    <a:pt x="49550" y="20975"/>
                    <a:pt x="52975" y="24400"/>
                    <a:pt x="57183" y="24400"/>
                  </a:cubicBezTo>
                  <a:cubicBezTo>
                    <a:pt x="61391" y="24400"/>
                    <a:pt x="64816" y="20975"/>
                    <a:pt x="64816" y="16767"/>
                  </a:cubicBezTo>
                  <a:cubicBezTo>
                    <a:pt x="64816" y="15952"/>
                    <a:pt x="65501" y="15267"/>
                    <a:pt x="66317" y="15267"/>
                  </a:cubicBezTo>
                  <a:lnTo>
                    <a:pt x="67100" y="15267"/>
                  </a:lnTo>
                  <a:lnTo>
                    <a:pt x="67100" y="9167"/>
                  </a:lnTo>
                  <a:lnTo>
                    <a:pt x="66317" y="9167"/>
                  </a:lnTo>
                  <a:cubicBezTo>
                    <a:pt x="62142" y="9167"/>
                    <a:pt x="58717" y="12592"/>
                    <a:pt x="58717" y="16767"/>
                  </a:cubicBezTo>
                  <a:cubicBezTo>
                    <a:pt x="58717" y="17615"/>
                    <a:pt x="58031" y="18300"/>
                    <a:pt x="57183" y="18300"/>
                  </a:cubicBezTo>
                  <a:cubicBezTo>
                    <a:pt x="56335" y="18300"/>
                    <a:pt x="55650" y="17615"/>
                    <a:pt x="55650" y="16767"/>
                  </a:cubicBezTo>
                  <a:lnTo>
                    <a:pt x="55650" y="7634"/>
                  </a:lnTo>
                  <a:cubicBezTo>
                    <a:pt x="55650" y="3426"/>
                    <a:pt x="52225" y="1"/>
                    <a:pt x="48017" y="1"/>
                  </a:cubicBezTo>
                  <a:cubicBezTo>
                    <a:pt x="43842" y="1"/>
                    <a:pt x="40417" y="3426"/>
                    <a:pt x="40417" y="7634"/>
                  </a:cubicBezTo>
                  <a:lnTo>
                    <a:pt x="40417" y="16767"/>
                  </a:lnTo>
                  <a:cubicBezTo>
                    <a:pt x="40417" y="17615"/>
                    <a:pt x="39732" y="18300"/>
                    <a:pt x="38884" y="18300"/>
                  </a:cubicBezTo>
                  <a:cubicBezTo>
                    <a:pt x="38036" y="18300"/>
                    <a:pt x="37350" y="17615"/>
                    <a:pt x="37350" y="16767"/>
                  </a:cubicBezTo>
                  <a:lnTo>
                    <a:pt x="37350" y="7634"/>
                  </a:lnTo>
                  <a:cubicBezTo>
                    <a:pt x="37350" y="3426"/>
                    <a:pt x="33925" y="1"/>
                    <a:pt x="29717" y="1"/>
                  </a:cubicBezTo>
                  <a:cubicBezTo>
                    <a:pt x="25542" y="1"/>
                    <a:pt x="22117" y="3426"/>
                    <a:pt x="22117" y="7634"/>
                  </a:cubicBezTo>
                  <a:lnTo>
                    <a:pt x="22117" y="16767"/>
                  </a:lnTo>
                  <a:cubicBezTo>
                    <a:pt x="22117" y="17615"/>
                    <a:pt x="21432" y="18300"/>
                    <a:pt x="20584" y="18300"/>
                  </a:cubicBezTo>
                  <a:cubicBezTo>
                    <a:pt x="19736" y="18300"/>
                    <a:pt x="19051" y="17615"/>
                    <a:pt x="19051" y="16767"/>
                  </a:cubicBezTo>
                  <a:lnTo>
                    <a:pt x="19051" y="7634"/>
                  </a:lnTo>
                  <a:cubicBezTo>
                    <a:pt x="19051" y="3426"/>
                    <a:pt x="15626" y="1"/>
                    <a:pt x="1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Google Shape;213;p31">
              <a:extLst>
                <a:ext uri="{FF2B5EF4-FFF2-40B4-BE49-F238E27FC236}">
                  <a16:creationId xmlns:a16="http://schemas.microsoft.com/office/drawing/2014/main" id="{E26D9749-0200-4CD3-84AE-7339FA75F621}"/>
                </a:ext>
              </a:extLst>
            </p:cNvPr>
            <p:cNvSpPr/>
            <p:nvPr/>
          </p:nvSpPr>
          <p:spPr>
            <a:xfrm>
              <a:off x="2618550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0" y="0"/>
                  </a:moveTo>
                  <a:lnTo>
                    <a:pt x="0" y="24400"/>
                  </a:lnTo>
                  <a:lnTo>
                    <a:pt x="6100" y="244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Google Shape;214;p31">
              <a:extLst>
                <a:ext uri="{FF2B5EF4-FFF2-40B4-BE49-F238E27FC236}">
                  <a16:creationId xmlns:a16="http://schemas.microsoft.com/office/drawing/2014/main" id="{E577BC64-3412-45EE-8BF9-7B1839864EC2}"/>
                </a:ext>
              </a:extLst>
            </p:cNvPr>
            <p:cNvSpPr/>
            <p:nvPr/>
          </p:nvSpPr>
          <p:spPr>
            <a:xfrm>
              <a:off x="3991025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1" y="0"/>
                  </a:moveTo>
                  <a:lnTo>
                    <a:pt x="1" y="24400"/>
                  </a:lnTo>
                  <a:lnTo>
                    <a:pt x="6101" y="24400"/>
                  </a:lnTo>
                  <a:lnTo>
                    <a:pt x="6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Google Shape;215;p31">
              <a:extLst>
                <a:ext uri="{FF2B5EF4-FFF2-40B4-BE49-F238E27FC236}">
                  <a16:creationId xmlns:a16="http://schemas.microsoft.com/office/drawing/2014/main" id="{FA4EA38B-9460-4ADD-9FD9-C6E4E2138BF2}"/>
                </a:ext>
              </a:extLst>
            </p:cNvPr>
            <p:cNvSpPr/>
            <p:nvPr/>
          </p:nvSpPr>
          <p:spPr>
            <a:xfrm>
              <a:off x="4296025" y="2159425"/>
              <a:ext cx="152525" cy="610025"/>
            </a:xfrm>
            <a:custGeom>
              <a:avLst/>
              <a:gdLst/>
              <a:ahLst/>
              <a:cxnLst/>
              <a:rect l="l" t="t" r="r" b="b"/>
              <a:pathLst>
                <a:path w="6101" h="24401" extrusionOk="0">
                  <a:moveTo>
                    <a:pt x="0" y="0"/>
                  </a:moveTo>
                  <a:lnTo>
                    <a:pt x="0" y="24400"/>
                  </a:lnTo>
                  <a:lnTo>
                    <a:pt x="6100" y="24400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Google Shape;216;p31">
              <a:extLst>
                <a:ext uri="{FF2B5EF4-FFF2-40B4-BE49-F238E27FC236}">
                  <a16:creationId xmlns:a16="http://schemas.microsoft.com/office/drawing/2014/main" id="{6F567011-C3F3-4C33-9328-1087F07D609B}"/>
                </a:ext>
              </a:extLst>
            </p:cNvPr>
            <p:cNvSpPr/>
            <p:nvPr/>
          </p:nvSpPr>
          <p:spPr>
            <a:xfrm>
              <a:off x="2923550" y="2159425"/>
              <a:ext cx="380850" cy="610025"/>
            </a:xfrm>
            <a:custGeom>
              <a:avLst/>
              <a:gdLst/>
              <a:ahLst/>
              <a:cxnLst/>
              <a:rect l="l" t="t" r="r" b="b"/>
              <a:pathLst>
                <a:path w="15234" h="24401" extrusionOk="0">
                  <a:moveTo>
                    <a:pt x="9134" y="6100"/>
                  </a:moveTo>
                  <a:lnTo>
                    <a:pt x="9134" y="18300"/>
                  </a:lnTo>
                  <a:lnTo>
                    <a:pt x="6100" y="18300"/>
                  </a:lnTo>
                  <a:lnTo>
                    <a:pt x="6100" y="6100"/>
                  </a:lnTo>
                  <a:close/>
                  <a:moveTo>
                    <a:pt x="0" y="0"/>
                  </a:moveTo>
                  <a:lnTo>
                    <a:pt x="0" y="24400"/>
                  </a:lnTo>
                  <a:lnTo>
                    <a:pt x="15234" y="24400"/>
                  </a:lnTo>
                  <a:lnTo>
                    <a:pt x="152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Google Shape;217;p31">
              <a:extLst>
                <a:ext uri="{FF2B5EF4-FFF2-40B4-BE49-F238E27FC236}">
                  <a16:creationId xmlns:a16="http://schemas.microsoft.com/office/drawing/2014/main" id="{4C433092-C6E0-4F3A-AE6A-E59076B46BCE}"/>
                </a:ext>
              </a:extLst>
            </p:cNvPr>
            <p:cNvSpPr/>
            <p:nvPr/>
          </p:nvSpPr>
          <p:spPr>
            <a:xfrm>
              <a:off x="3456875" y="2159425"/>
              <a:ext cx="381675" cy="610025"/>
            </a:xfrm>
            <a:custGeom>
              <a:avLst/>
              <a:gdLst/>
              <a:ahLst/>
              <a:cxnLst/>
              <a:rect l="l" t="t" r="r" b="b"/>
              <a:pathLst>
                <a:path w="15267" h="24401" extrusionOk="0">
                  <a:moveTo>
                    <a:pt x="9167" y="6100"/>
                  </a:moveTo>
                  <a:lnTo>
                    <a:pt x="9167" y="18300"/>
                  </a:lnTo>
                  <a:lnTo>
                    <a:pt x="6101" y="18300"/>
                  </a:lnTo>
                  <a:lnTo>
                    <a:pt x="6101" y="6100"/>
                  </a:lnTo>
                  <a:close/>
                  <a:moveTo>
                    <a:pt x="1" y="0"/>
                  </a:moveTo>
                  <a:lnTo>
                    <a:pt x="1" y="24400"/>
                  </a:lnTo>
                  <a:lnTo>
                    <a:pt x="15267" y="24400"/>
                  </a:lnTo>
                  <a:lnTo>
                    <a:pt x="152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Google Shape;218;p31">
              <a:extLst>
                <a:ext uri="{FF2B5EF4-FFF2-40B4-BE49-F238E27FC236}">
                  <a16:creationId xmlns:a16="http://schemas.microsoft.com/office/drawing/2014/main" id="{6700AB33-8AF9-4026-871C-A15787DD9E8C}"/>
                </a:ext>
              </a:extLst>
            </p:cNvPr>
            <p:cNvSpPr/>
            <p:nvPr/>
          </p:nvSpPr>
          <p:spPr>
            <a:xfrm>
              <a:off x="4601025" y="2159425"/>
              <a:ext cx="380850" cy="610025"/>
            </a:xfrm>
            <a:custGeom>
              <a:avLst/>
              <a:gdLst/>
              <a:ahLst/>
              <a:cxnLst/>
              <a:rect l="l" t="t" r="r" b="b"/>
              <a:pathLst>
                <a:path w="15234" h="24401" extrusionOk="0">
                  <a:moveTo>
                    <a:pt x="9134" y="6100"/>
                  </a:moveTo>
                  <a:lnTo>
                    <a:pt x="9134" y="18300"/>
                  </a:lnTo>
                  <a:lnTo>
                    <a:pt x="6100" y="18300"/>
                  </a:lnTo>
                  <a:lnTo>
                    <a:pt x="6100" y="6100"/>
                  </a:lnTo>
                  <a:close/>
                  <a:moveTo>
                    <a:pt x="0" y="0"/>
                  </a:moveTo>
                  <a:lnTo>
                    <a:pt x="0" y="24400"/>
                  </a:lnTo>
                  <a:lnTo>
                    <a:pt x="15234" y="24400"/>
                  </a:lnTo>
                  <a:lnTo>
                    <a:pt x="152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6" name="Google Shape;219;p31">
            <a:extLst>
              <a:ext uri="{FF2B5EF4-FFF2-40B4-BE49-F238E27FC236}">
                <a16:creationId xmlns:a16="http://schemas.microsoft.com/office/drawing/2014/main" id="{E5DAF2E1-F298-4189-BEFD-53D78D3BCB59}"/>
              </a:ext>
            </a:extLst>
          </p:cNvPr>
          <p:cNvGrpSpPr/>
          <p:nvPr/>
        </p:nvGrpSpPr>
        <p:grpSpPr>
          <a:xfrm>
            <a:off x="4224171" y="2127090"/>
            <a:ext cx="869271" cy="806666"/>
            <a:chOff x="1195500" y="238125"/>
            <a:chExt cx="5209425" cy="5219200"/>
          </a:xfrm>
          <a:solidFill>
            <a:schemeClr val="accent5">
              <a:lumMod val="75000"/>
            </a:schemeClr>
          </a:solidFill>
        </p:grpSpPr>
        <p:sp>
          <p:nvSpPr>
            <p:cNvPr id="47" name="Google Shape;220;p31">
              <a:extLst>
                <a:ext uri="{FF2B5EF4-FFF2-40B4-BE49-F238E27FC236}">
                  <a16:creationId xmlns:a16="http://schemas.microsoft.com/office/drawing/2014/main" id="{32E1E04D-AADD-4E82-BDBA-8B801DF984A2}"/>
                </a:ext>
              </a:extLst>
            </p:cNvPr>
            <p:cNvSpPr/>
            <p:nvPr/>
          </p:nvSpPr>
          <p:spPr>
            <a:xfrm>
              <a:off x="2651175" y="2689500"/>
              <a:ext cx="2460375" cy="2767825"/>
            </a:xfrm>
            <a:custGeom>
              <a:avLst/>
              <a:gdLst/>
              <a:ahLst/>
              <a:cxnLst/>
              <a:rect l="l" t="t" r="r" b="b"/>
              <a:pathLst>
                <a:path w="98415" h="110713" extrusionOk="0">
                  <a:moveTo>
                    <a:pt x="16082" y="6655"/>
                  </a:moveTo>
                  <a:cubicBezTo>
                    <a:pt x="19637" y="7927"/>
                    <a:pt x="22214" y="11319"/>
                    <a:pt x="22214" y="15332"/>
                  </a:cubicBezTo>
                  <a:lnTo>
                    <a:pt x="22214" y="27205"/>
                  </a:lnTo>
                  <a:lnTo>
                    <a:pt x="16082" y="27205"/>
                  </a:lnTo>
                  <a:lnTo>
                    <a:pt x="16082" y="6655"/>
                  </a:lnTo>
                  <a:close/>
                  <a:moveTo>
                    <a:pt x="43273" y="17616"/>
                  </a:moveTo>
                  <a:cubicBezTo>
                    <a:pt x="44439" y="17616"/>
                    <a:pt x="45604" y="18017"/>
                    <a:pt x="46549" y="18822"/>
                  </a:cubicBezTo>
                  <a:lnTo>
                    <a:pt x="38165" y="27205"/>
                  </a:lnTo>
                  <a:lnTo>
                    <a:pt x="31609" y="27205"/>
                  </a:lnTo>
                  <a:lnTo>
                    <a:pt x="39699" y="19083"/>
                  </a:lnTo>
                  <a:cubicBezTo>
                    <a:pt x="40692" y="18106"/>
                    <a:pt x="41983" y="17616"/>
                    <a:pt x="43273" y="17616"/>
                  </a:cubicBezTo>
                  <a:close/>
                  <a:moveTo>
                    <a:pt x="58553" y="17582"/>
                  </a:moveTo>
                  <a:cubicBezTo>
                    <a:pt x="59434" y="17582"/>
                    <a:pt x="60282" y="17811"/>
                    <a:pt x="61032" y="18202"/>
                  </a:cubicBezTo>
                  <a:lnTo>
                    <a:pt x="52061" y="27205"/>
                  </a:lnTo>
                  <a:lnTo>
                    <a:pt x="46842" y="27205"/>
                  </a:lnTo>
                  <a:lnTo>
                    <a:pt x="54997" y="19050"/>
                  </a:lnTo>
                  <a:cubicBezTo>
                    <a:pt x="55943" y="18104"/>
                    <a:pt x="57215" y="17582"/>
                    <a:pt x="58553" y="17582"/>
                  </a:cubicBezTo>
                  <a:close/>
                  <a:moveTo>
                    <a:pt x="73906" y="16088"/>
                  </a:moveTo>
                  <a:cubicBezTo>
                    <a:pt x="74905" y="16088"/>
                    <a:pt x="75901" y="16379"/>
                    <a:pt x="76755" y="16963"/>
                  </a:cubicBezTo>
                  <a:lnTo>
                    <a:pt x="66512" y="27205"/>
                  </a:lnTo>
                  <a:lnTo>
                    <a:pt x="60706" y="27205"/>
                  </a:lnTo>
                  <a:lnTo>
                    <a:pt x="70329" y="17550"/>
                  </a:lnTo>
                  <a:cubicBezTo>
                    <a:pt x="71322" y="16575"/>
                    <a:pt x="72616" y="16088"/>
                    <a:pt x="73906" y="16088"/>
                  </a:cubicBezTo>
                  <a:close/>
                  <a:moveTo>
                    <a:pt x="9949" y="0"/>
                  </a:moveTo>
                  <a:lnTo>
                    <a:pt x="9949" y="28314"/>
                  </a:lnTo>
                  <a:cubicBezTo>
                    <a:pt x="4143" y="30663"/>
                    <a:pt x="0" y="36371"/>
                    <a:pt x="0" y="43026"/>
                  </a:cubicBezTo>
                  <a:lnTo>
                    <a:pt x="0" y="110712"/>
                  </a:lnTo>
                  <a:lnTo>
                    <a:pt x="6133" y="110712"/>
                  </a:lnTo>
                  <a:lnTo>
                    <a:pt x="6133" y="43026"/>
                  </a:lnTo>
                  <a:cubicBezTo>
                    <a:pt x="6133" y="37676"/>
                    <a:pt x="10471" y="33305"/>
                    <a:pt x="15821" y="33305"/>
                  </a:cubicBezTo>
                  <a:lnTo>
                    <a:pt x="69056" y="33305"/>
                  </a:lnTo>
                  <a:lnTo>
                    <a:pt x="86443" y="15951"/>
                  </a:lnTo>
                  <a:cubicBezTo>
                    <a:pt x="87112" y="15283"/>
                    <a:pt x="87984" y="14948"/>
                    <a:pt x="88861" y="14948"/>
                  </a:cubicBezTo>
                  <a:cubicBezTo>
                    <a:pt x="89737" y="14948"/>
                    <a:pt x="90618" y="15283"/>
                    <a:pt x="91303" y="15951"/>
                  </a:cubicBezTo>
                  <a:cubicBezTo>
                    <a:pt x="92641" y="17289"/>
                    <a:pt x="92641" y="19474"/>
                    <a:pt x="91303" y="20812"/>
                  </a:cubicBezTo>
                  <a:lnTo>
                    <a:pt x="69220" y="42895"/>
                  </a:lnTo>
                  <a:lnTo>
                    <a:pt x="21464" y="42895"/>
                  </a:lnTo>
                  <a:lnTo>
                    <a:pt x="21464" y="49028"/>
                  </a:lnTo>
                  <a:lnTo>
                    <a:pt x="27564" y="49028"/>
                  </a:lnTo>
                  <a:lnTo>
                    <a:pt x="27564" y="110712"/>
                  </a:lnTo>
                  <a:lnTo>
                    <a:pt x="33697" y="110712"/>
                  </a:lnTo>
                  <a:lnTo>
                    <a:pt x="33697" y="49028"/>
                  </a:lnTo>
                  <a:lnTo>
                    <a:pt x="71731" y="49028"/>
                  </a:lnTo>
                  <a:lnTo>
                    <a:pt x="95609" y="25150"/>
                  </a:lnTo>
                  <a:cubicBezTo>
                    <a:pt x="97436" y="23324"/>
                    <a:pt x="98414" y="20942"/>
                    <a:pt x="98414" y="18365"/>
                  </a:cubicBezTo>
                  <a:cubicBezTo>
                    <a:pt x="98414" y="15821"/>
                    <a:pt x="97436" y="13440"/>
                    <a:pt x="95609" y="11613"/>
                  </a:cubicBezTo>
                  <a:cubicBezTo>
                    <a:pt x="93815" y="9819"/>
                    <a:pt x="91401" y="8808"/>
                    <a:pt x="88857" y="8808"/>
                  </a:cubicBezTo>
                  <a:cubicBezTo>
                    <a:pt x="86312" y="8808"/>
                    <a:pt x="83898" y="9819"/>
                    <a:pt x="82104" y="11613"/>
                  </a:cubicBezTo>
                  <a:lnTo>
                    <a:pt x="81126" y="12592"/>
                  </a:lnTo>
                  <a:cubicBezTo>
                    <a:pt x="79047" y="10836"/>
                    <a:pt x="76482" y="9961"/>
                    <a:pt x="73920" y="9961"/>
                  </a:cubicBezTo>
                  <a:cubicBezTo>
                    <a:pt x="71054" y="9961"/>
                    <a:pt x="68193" y="11057"/>
                    <a:pt x="66023" y="13244"/>
                  </a:cubicBezTo>
                  <a:lnTo>
                    <a:pt x="65436" y="13799"/>
                  </a:lnTo>
                  <a:cubicBezTo>
                    <a:pt x="63478" y="12265"/>
                    <a:pt x="61097" y="11450"/>
                    <a:pt x="58553" y="11450"/>
                  </a:cubicBezTo>
                  <a:cubicBezTo>
                    <a:pt x="55682" y="11450"/>
                    <a:pt x="52975" y="12526"/>
                    <a:pt x="50887" y="14484"/>
                  </a:cubicBezTo>
                  <a:cubicBezTo>
                    <a:pt x="48753" y="12493"/>
                    <a:pt x="46020" y="11497"/>
                    <a:pt x="43284" y="11497"/>
                  </a:cubicBezTo>
                  <a:cubicBezTo>
                    <a:pt x="40417" y="11497"/>
                    <a:pt x="37547" y="12590"/>
                    <a:pt x="35360" y="14777"/>
                  </a:cubicBezTo>
                  <a:lnTo>
                    <a:pt x="28347" y="21790"/>
                  </a:lnTo>
                  <a:lnTo>
                    <a:pt x="28347" y="15332"/>
                  </a:lnTo>
                  <a:cubicBezTo>
                    <a:pt x="28347" y="6883"/>
                    <a:pt x="21464" y="0"/>
                    <a:pt x="13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Google Shape;221;p31">
              <a:extLst>
                <a:ext uri="{FF2B5EF4-FFF2-40B4-BE49-F238E27FC236}">
                  <a16:creationId xmlns:a16="http://schemas.microsoft.com/office/drawing/2014/main" id="{DF4C9448-AD54-47F3-A021-464A7E6F6F29}"/>
                </a:ext>
              </a:extLst>
            </p:cNvPr>
            <p:cNvSpPr/>
            <p:nvPr/>
          </p:nvSpPr>
          <p:spPr>
            <a:xfrm>
              <a:off x="3111100" y="774700"/>
              <a:ext cx="1531525" cy="1531525"/>
            </a:xfrm>
            <a:custGeom>
              <a:avLst/>
              <a:gdLst/>
              <a:ahLst/>
              <a:cxnLst/>
              <a:rect l="l" t="t" r="r" b="b"/>
              <a:pathLst>
                <a:path w="61261" h="61261" extrusionOk="0">
                  <a:moveTo>
                    <a:pt x="30631" y="6101"/>
                  </a:moveTo>
                  <a:cubicBezTo>
                    <a:pt x="44135" y="6101"/>
                    <a:pt x="55128" y="17126"/>
                    <a:pt x="55128" y="30631"/>
                  </a:cubicBezTo>
                  <a:cubicBezTo>
                    <a:pt x="55128" y="44136"/>
                    <a:pt x="44135" y="55128"/>
                    <a:pt x="30631" y="55128"/>
                  </a:cubicBezTo>
                  <a:cubicBezTo>
                    <a:pt x="17126" y="55128"/>
                    <a:pt x="6101" y="44136"/>
                    <a:pt x="6101" y="30631"/>
                  </a:cubicBezTo>
                  <a:cubicBezTo>
                    <a:pt x="6101" y="17126"/>
                    <a:pt x="17126" y="6101"/>
                    <a:pt x="30631" y="6101"/>
                  </a:cubicBezTo>
                  <a:close/>
                  <a:moveTo>
                    <a:pt x="30631" y="1"/>
                  </a:moveTo>
                  <a:cubicBezTo>
                    <a:pt x="13734" y="1"/>
                    <a:pt x="1" y="13734"/>
                    <a:pt x="1" y="30631"/>
                  </a:cubicBezTo>
                  <a:cubicBezTo>
                    <a:pt x="1" y="47528"/>
                    <a:pt x="13734" y="61261"/>
                    <a:pt x="30631" y="61261"/>
                  </a:cubicBezTo>
                  <a:cubicBezTo>
                    <a:pt x="47528" y="61261"/>
                    <a:pt x="61261" y="47528"/>
                    <a:pt x="61261" y="30631"/>
                  </a:cubicBezTo>
                  <a:cubicBezTo>
                    <a:pt x="61261" y="13734"/>
                    <a:pt x="47528" y="1"/>
                    <a:pt x="30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Google Shape;222;p31">
              <a:extLst>
                <a:ext uri="{FF2B5EF4-FFF2-40B4-BE49-F238E27FC236}">
                  <a16:creationId xmlns:a16="http://schemas.microsoft.com/office/drawing/2014/main" id="{0F8D0DCB-678C-4C66-8A43-F9AC57E6028B}"/>
                </a:ext>
              </a:extLst>
            </p:cNvPr>
            <p:cNvSpPr/>
            <p:nvPr/>
          </p:nvSpPr>
          <p:spPr>
            <a:xfrm>
              <a:off x="3800200" y="14638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Google Shape;223;p31">
              <a:extLst>
                <a:ext uri="{FF2B5EF4-FFF2-40B4-BE49-F238E27FC236}">
                  <a16:creationId xmlns:a16="http://schemas.microsoft.com/office/drawing/2014/main" id="{942AFCFF-83F8-496F-8B94-29B3F275A0F5}"/>
                </a:ext>
              </a:extLst>
            </p:cNvPr>
            <p:cNvSpPr/>
            <p:nvPr/>
          </p:nvSpPr>
          <p:spPr>
            <a:xfrm>
              <a:off x="3800200" y="39142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Google Shape;224;p31">
              <a:extLst>
                <a:ext uri="{FF2B5EF4-FFF2-40B4-BE49-F238E27FC236}">
                  <a16:creationId xmlns:a16="http://schemas.microsoft.com/office/drawing/2014/main" id="{131B42D7-01C5-4EA7-9A6D-6BA2713CDAE0}"/>
                </a:ext>
              </a:extLst>
            </p:cNvPr>
            <p:cNvSpPr/>
            <p:nvPr/>
          </p:nvSpPr>
          <p:spPr>
            <a:xfrm>
              <a:off x="2996950" y="679300"/>
              <a:ext cx="216125" cy="216950"/>
            </a:xfrm>
            <a:custGeom>
              <a:avLst/>
              <a:gdLst/>
              <a:ahLst/>
              <a:cxnLst/>
              <a:rect l="l" t="t" r="r" b="b"/>
              <a:pathLst>
                <a:path w="8645" h="8678" extrusionOk="0">
                  <a:moveTo>
                    <a:pt x="4306" y="0"/>
                  </a:moveTo>
                  <a:lnTo>
                    <a:pt x="0" y="4339"/>
                  </a:lnTo>
                  <a:lnTo>
                    <a:pt x="4306" y="8677"/>
                  </a:lnTo>
                  <a:lnTo>
                    <a:pt x="8644" y="4339"/>
                  </a:lnTo>
                  <a:lnTo>
                    <a:pt x="4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Google Shape;225;p31">
              <a:extLst>
                <a:ext uri="{FF2B5EF4-FFF2-40B4-BE49-F238E27FC236}">
                  <a16:creationId xmlns:a16="http://schemas.microsoft.com/office/drawing/2014/main" id="{18CFC16D-E089-40C7-940E-A2C35094262F}"/>
                </a:ext>
              </a:extLst>
            </p:cNvPr>
            <p:cNvSpPr/>
            <p:nvPr/>
          </p:nvSpPr>
          <p:spPr>
            <a:xfrm>
              <a:off x="2708250" y="14825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Google Shape;226;p31">
              <a:extLst>
                <a:ext uri="{FF2B5EF4-FFF2-40B4-BE49-F238E27FC236}">
                  <a16:creationId xmlns:a16="http://schemas.microsoft.com/office/drawing/2014/main" id="{9BD1EFA1-2884-4566-84C3-341010E46FBF}"/>
                </a:ext>
              </a:extLst>
            </p:cNvPr>
            <p:cNvSpPr/>
            <p:nvPr/>
          </p:nvSpPr>
          <p:spPr>
            <a:xfrm>
              <a:off x="2996950" y="2223025"/>
              <a:ext cx="216125" cy="216950"/>
            </a:xfrm>
            <a:custGeom>
              <a:avLst/>
              <a:gdLst/>
              <a:ahLst/>
              <a:cxnLst/>
              <a:rect l="l" t="t" r="r" b="b"/>
              <a:pathLst>
                <a:path w="8645" h="8678" extrusionOk="0">
                  <a:moveTo>
                    <a:pt x="4306" y="1"/>
                  </a:moveTo>
                  <a:lnTo>
                    <a:pt x="0" y="4339"/>
                  </a:lnTo>
                  <a:lnTo>
                    <a:pt x="4306" y="8678"/>
                  </a:lnTo>
                  <a:lnTo>
                    <a:pt x="8644" y="4339"/>
                  </a:lnTo>
                  <a:lnTo>
                    <a:pt x="43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4" name="Google Shape;227;p31">
              <a:extLst>
                <a:ext uri="{FF2B5EF4-FFF2-40B4-BE49-F238E27FC236}">
                  <a16:creationId xmlns:a16="http://schemas.microsoft.com/office/drawing/2014/main" id="{9A01675F-38E1-4160-8EBC-392429248D16}"/>
                </a:ext>
              </a:extLst>
            </p:cNvPr>
            <p:cNvSpPr/>
            <p:nvPr/>
          </p:nvSpPr>
          <p:spPr>
            <a:xfrm>
              <a:off x="3800200" y="25745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Google Shape;228;p31">
              <a:extLst>
                <a:ext uri="{FF2B5EF4-FFF2-40B4-BE49-F238E27FC236}">
                  <a16:creationId xmlns:a16="http://schemas.microsoft.com/office/drawing/2014/main" id="{F5136E87-132D-45FB-BF50-074E1F1951BA}"/>
                </a:ext>
              </a:extLst>
            </p:cNvPr>
            <p:cNvSpPr/>
            <p:nvPr/>
          </p:nvSpPr>
          <p:spPr>
            <a:xfrm>
              <a:off x="4539850" y="2223025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1"/>
                  </a:moveTo>
                  <a:lnTo>
                    <a:pt x="1" y="4339"/>
                  </a:lnTo>
                  <a:lnTo>
                    <a:pt x="4339" y="8678"/>
                  </a:lnTo>
                  <a:lnTo>
                    <a:pt x="8678" y="4339"/>
                  </a:lnTo>
                  <a:lnTo>
                    <a:pt x="43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Google Shape;229;p31">
              <a:extLst>
                <a:ext uri="{FF2B5EF4-FFF2-40B4-BE49-F238E27FC236}">
                  <a16:creationId xmlns:a16="http://schemas.microsoft.com/office/drawing/2014/main" id="{B3AD2699-E5E8-496C-8A09-0BA4C80CF061}"/>
                </a:ext>
              </a:extLst>
            </p:cNvPr>
            <p:cNvSpPr/>
            <p:nvPr/>
          </p:nvSpPr>
          <p:spPr>
            <a:xfrm>
              <a:off x="4891325" y="14825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Google Shape;230;p31">
              <a:extLst>
                <a:ext uri="{FF2B5EF4-FFF2-40B4-BE49-F238E27FC236}">
                  <a16:creationId xmlns:a16="http://schemas.microsoft.com/office/drawing/2014/main" id="{7B543B94-3D41-4E42-8B3F-FF649D54A2BC}"/>
                </a:ext>
              </a:extLst>
            </p:cNvPr>
            <p:cNvSpPr/>
            <p:nvPr/>
          </p:nvSpPr>
          <p:spPr>
            <a:xfrm>
              <a:off x="4539850" y="679300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0"/>
                  </a:moveTo>
                  <a:lnTo>
                    <a:pt x="1" y="4339"/>
                  </a:lnTo>
                  <a:lnTo>
                    <a:pt x="4339" y="8677"/>
                  </a:lnTo>
                  <a:lnTo>
                    <a:pt x="8678" y="4339"/>
                  </a:lnTo>
                  <a:lnTo>
                    <a:pt x="43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Google Shape;231;p31">
              <a:extLst>
                <a:ext uri="{FF2B5EF4-FFF2-40B4-BE49-F238E27FC236}">
                  <a16:creationId xmlns:a16="http://schemas.microsoft.com/office/drawing/2014/main" id="{0BDEFBAF-72D5-4A55-92CF-85DF9D326885}"/>
                </a:ext>
              </a:extLst>
            </p:cNvPr>
            <p:cNvSpPr/>
            <p:nvPr/>
          </p:nvSpPr>
          <p:spPr>
            <a:xfrm>
              <a:off x="3497650" y="1161250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1"/>
                  </a:moveTo>
                  <a:lnTo>
                    <a:pt x="1" y="4339"/>
                  </a:lnTo>
                  <a:lnTo>
                    <a:pt x="4339" y="8678"/>
                  </a:lnTo>
                  <a:lnTo>
                    <a:pt x="8677" y="4339"/>
                  </a:lnTo>
                  <a:lnTo>
                    <a:pt x="43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Google Shape;232;p31">
              <a:extLst>
                <a:ext uri="{FF2B5EF4-FFF2-40B4-BE49-F238E27FC236}">
                  <a16:creationId xmlns:a16="http://schemas.microsoft.com/office/drawing/2014/main" id="{9DFC9A46-3B80-4151-8D4D-2B130458C151}"/>
                </a:ext>
              </a:extLst>
            </p:cNvPr>
            <p:cNvSpPr/>
            <p:nvPr/>
          </p:nvSpPr>
          <p:spPr>
            <a:xfrm>
              <a:off x="4039150" y="1702750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0"/>
                  </a:moveTo>
                  <a:lnTo>
                    <a:pt x="0" y="4339"/>
                  </a:lnTo>
                  <a:lnTo>
                    <a:pt x="4339" y="8677"/>
                  </a:lnTo>
                  <a:lnTo>
                    <a:pt x="8677" y="4339"/>
                  </a:lnTo>
                  <a:lnTo>
                    <a:pt x="43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Google Shape;233;p31">
              <a:extLst>
                <a:ext uri="{FF2B5EF4-FFF2-40B4-BE49-F238E27FC236}">
                  <a16:creationId xmlns:a16="http://schemas.microsoft.com/office/drawing/2014/main" id="{AC9F51D4-B2BF-4725-B566-10CD9787A002}"/>
                </a:ext>
              </a:extLst>
            </p:cNvPr>
            <p:cNvSpPr/>
            <p:nvPr/>
          </p:nvSpPr>
          <p:spPr>
            <a:xfrm>
              <a:off x="3497650" y="1702750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0"/>
                  </a:moveTo>
                  <a:lnTo>
                    <a:pt x="1" y="4339"/>
                  </a:lnTo>
                  <a:lnTo>
                    <a:pt x="4339" y="8677"/>
                  </a:lnTo>
                  <a:lnTo>
                    <a:pt x="8677" y="4339"/>
                  </a:lnTo>
                  <a:lnTo>
                    <a:pt x="43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Google Shape;234;p31">
              <a:extLst>
                <a:ext uri="{FF2B5EF4-FFF2-40B4-BE49-F238E27FC236}">
                  <a16:creationId xmlns:a16="http://schemas.microsoft.com/office/drawing/2014/main" id="{C1017102-B64A-4CFB-8B85-E061350C7B35}"/>
                </a:ext>
              </a:extLst>
            </p:cNvPr>
            <p:cNvSpPr/>
            <p:nvPr/>
          </p:nvSpPr>
          <p:spPr>
            <a:xfrm>
              <a:off x="4039150" y="1161250"/>
              <a:ext cx="216950" cy="216950"/>
            </a:xfrm>
            <a:custGeom>
              <a:avLst/>
              <a:gdLst/>
              <a:ahLst/>
              <a:cxnLst/>
              <a:rect l="l" t="t" r="r" b="b"/>
              <a:pathLst>
                <a:path w="8678" h="8678" extrusionOk="0">
                  <a:moveTo>
                    <a:pt x="4339" y="1"/>
                  </a:moveTo>
                  <a:lnTo>
                    <a:pt x="0" y="4339"/>
                  </a:lnTo>
                  <a:lnTo>
                    <a:pt x="4339" y="8678"/>
                  </a:lnTo>
                  <a:lnTo>
                    <a:pt x="8677" y="4339"/>
                  </a:lnTo>
                  <a:lnTo>
                    <a:pt x="43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Google Shape;235;p31">
              <a:extLst>
                <a:ext uri="{FF2B5EF4-FFF2-40B4-BE49-F238E27FC236}">
                  <a16:creationId xmlns:a16="http://schemas.microsoft.com/office/drawing/2014/main" id="{E50256F9-5318-46D2-BDD0-04C1DEBE586C}"/>
                </a:ext>
              </a:extLst>
            </p:cNvPr>
            <p:cNvSpPr/>
            <p:nvPr/>
          </p:nvSpPr>
          <p:spPr>
            <a:xfrm>
              <a:off x="5351275" y="716800"/>
              <a:ext cx="728275" cy="727450"/>
            </a:xfrm>
            <a:custGeom>
              <a:avLst/>
              <a:gdLst/>
              <a:ahLst/>
              <a:cxnLst/>
              <a:rect l="l" t="t" r="r" b="b"/>
              <a:pathLst>
                <a:path w="29131" h="29098" extrusionOk="0">
                  <a:moveTo>
                    <a:pt x="14549" y="6133"/>
                  </a:moveTo>
                  <a:cubicBezTo>
                    <a:pt x="19214" y="6133"/>
                    <a:pt x="22998" y="9917"/>
                    <a:pt x="22998" y="14549"/>
                  </a:cubicBezTo>
                  <a:cubicBezTo>
                    <a:pt x="22998" y="19214"/>
                    <a:pt x="19214" y="22998"/>
                    <a:pt x="14549" y="22998"/>
                  </a:cubicBezTo>
                  <a:cubicBezTo>
                    <a:pt x="9917" y="22998"/>
                    <a:pt x="6133" y="19214"/>
                    <a:pt x="6133" y="14549"/>
                  </a:cubicBezTo>
                  <a:cubicBezTo>
                    <a:pt x="6133" y="9917"/>
                    <a:pt x="9917" y="6133"/>
                    <a:pt x="14549" y="6133"/>
                  </a:cubicBezTo>
                  <a:close/>
                  <a:moveTo>
                    <a:pt x="14549" y="1"/>
                  </a:moveTo>
                  <a:cubicBezTo>
                    <a:pt x="6525" y="1"/>
                    <a:pt x="1" y="6525"/>
                    <a:pt x="1" y="14549"/>
                  </a:cubicBezTo>
                  <a:cubicBezTo>
                    <a:pt x="1" y="22574"/>
                    <a:pt x="6525" y="29098"/>
                    <a:pt x="14549" y="29098"/>
                  </a:cubicBezTo>
                  <a:cubicBezTo>
                    <a:pt x="22573" y="29098"/>
                    <a:pt x="29130" y="22574"/>
                    <a:pt x="29130" y="14549"/>
                  </a:cubicBezTo>
                  <a:cubicBezTo>
                    <a:pt x="29130" y="6525"/>
                    <a:pt x="22573" y="1"/>
                    <a:pt x="14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Google Shape;236;p31">
              <a:extLst>
                <a:ext uri="{FF2B5EF4-FFF2-40B4-BE49-F238E27FC236}">
                  <a16:creationId xmlns:a16="http://schemas.microsoft.com/office/drawing/2014/main" id="{1A1C097C-FEFC-47EC-9899-EF1216753FD6}"/>
                </a:ext>
              </a:extLst>
            </p:cNvPr>
            <p:cNvSpPr/>
            <p:nvPr/>
          </p:nvSpPr>
          <p:spPr>
            <a:xfrm>
              <a:off x="5638325" y="39142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Google Shape;237;p31">
              <a:extLst>
                <a:ext uri="{FF2B5EF4-FFF2-40B4-BE49-F238E27FC236}">
                  <a16:creationId xmlns:a16="http://schemas.microsoft.com/office/drawing/2014/main" id="{DEA8905E-4595-4BF3-B8FD-34CFAE8A9610}"/>
                </a:ext>
              </a:extLst>
            </p:cNvPr>
            <p:cNvSpPr/>
            <p:nvPr/>
          </p:nvSpPr>
          <p:spPr>
            <a:xfrm>
              <a:off x="5638325" y="16171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Google Shape;238;p31">
              <a:extLst>
                <a:ext uri="{FF2B5EF4-FFF2-40B4-BE49-F238E27FC236}">
                  <a16:creationId xmlns:a16="http://schemas.microsoft.com/office/drawing/2014/main" id="{6D7FDE0A-6B8C-4F7A-A705-F0F0567F5301}"/>
                </a:ext>
              </a:extLst>
            </p:cNvPr>
            <p:cNvSpPr/>
            <p:nvPr/>
          </p:nvSpPr>
          <p:spPr>
            <a:xfrm>
              <a:off x="6251575" y="10038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Google Shape;239;p31">
              <a:extLst>
                <a:ext uri="{FF2B5EF4-FFF2-40B4-BE49-F238E27FC236}">
                  <a16:creationId xmlns:a16="http://schemas.microsoft.com/office/drawing/2014/main" id="{F1EDAAF0-BD4A-4285-A27D-A9BE92201632}"/>
                </a:ext>
              </a:extLst>
            </p:cNvPr>
            <p:cNvSpPr/>
            <p:nvPr/>
          </p:nvSpPr>
          <p:spPr>
            <a:xfrm>
              <a:off x="5025900" y="100387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7" name="Google Shape;240;p31">
              <a:extLst>
                <a:ext uri="{FF2B5EF4-FFF2-40B4-BE49-F238E27FC236}">
                  <a16:creationId xmlns:a16="http://schemas.microsoft.com/office/drawing/2014/main" id="{6312192D-0C75-40B3-831D-250D421F8A39}"/>
                </a:ext>
              </a:extLst>
            </p:cNvPr>
            <p:cNvSpPr/>
            <p:nvPr/>
          </p:nvSpPr>
          <p:spPr>
            <a:xfrm>
              <a:off x="5638325" y="10038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Google Shape;241;p31">
              <a:extLst>
                <a:ext uri="{FF2B5EF4-FFF2-40B4-BE49-F238E27FC236}">
                  <a16:creationId xmlns:a16="http://schemas.microsoft.com/office/drawing/2014/main" id="{12AE262B-185F-4C3A-AC1D-0A1FBD7B58A3}"/>
                </a:ext>
              </a:extLst>
            </p:cNvPr>
            <p:cNvSpPr/>
            <p:nvPr/>
          </p:nvSpPr>
          <p:spPr>
            <a:xfrm>
              <a:off x="1520900" y="793475"/>
              <a:ext cx="728250" cy="727450"/>
            </a:xfrm>
            <a:custGeom>
              <a:avLst/>
              <a:gdLst/>
              <a:ahLst/>
              <a:cxnLst/>
              <a:rect l="l" t="t" r="r" b="b"/>
              <a:pathLst>
                <a:path w="29130" h="29098" extrusionOk="0">
                  <a:moveTo>
                    <a:pt x="14581" y="6133"/>
                  </a:moveTo>
                  <a:cubicBezTo>
                    <a:pt x="19213" y="6133"/>
                    <a:pt x="22997" y="9917"/>
                    <a:pt x="22997" y="14549"/>
                  </a:cubicBezTo>
                  <a:cubicBezTo>
                    <a:pt x="22997" y="19213"/>
                    <a:pt x="19213" y="22997"/>
                    <a:pt x="14581" y="22997"/>
                  </a:cubicBezTo>
                  <a:cubicBezTo>
                    <a:pt x="9916" y="22997"/>
                    <a:pt x="6133" y="19213"/>
                    <a:pt x="6133" y="14549"/>
                  </a:cubicBezTo>
                  <a:cubicBezTo>
                    <a:pt x="6133" y="9917"/>
                    <a:pt x="9916" y="6133"/>
                    <a:pt x="14581" y="6133"/>
                  </a:cubicBezTo>
                  <a:close/>
                  <a:moveTo>
                    <a:pt x="14581" y="0"/>
                  </a:moveTo>
                  <a:cubicBezTo>
                    <a:pt x="6557" y="0"/>
                    <a:pt x="0" y="6524"/>
                    <a:pt x="0" y="14549"/>
                  </a:cubicBezTo>
                  <a:cubicBezTo>
                    <a:pt x="0" y="22573"/>
                    <a:pt x="6557" y="29097"/>
                    <a:pt x="14581" y="29097"/>
                  </a:cubicBezTo>
                  <a:cubicBezTo>
                    <a:pt x="22606" y="29097"/>
                    <a:pt x="29130" y="22573"/>
                    <a:pt x="29130" y="14549"/>
                  </a:cubicBezTo>
                  <a:cubicBezTo>
                    <a:pt x="29130" y="6524"/>
                    <a:pt x="22606" y="0"/>
                    <a:pt x="1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Google Shape;242;p31">
              <a:extLst>
                <a:ext uri="{FF2B5EF4-FFF2-40B4-BE49-F238E27FC236}">
                  <a16:creationId xmlns:a16="http://schemas.microsoft.com/office/drawing/2014/main" id="{87D71C5E-2D4E-43EB-AD3C-C0C0341B1268}"/>
                </a:ext>
              </a:extLst>
            </p:cNvPr>
            <p:cNvSpPr/>
            <p:nvPr/>
          </p:nvSpPr>
          <p:spPr>
            <a:xfrm>
              <a:off x="1808750" y="4680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Google Shape;243;p31">
              <a:extLst>
                <a:ext uri="{FF2B5EF4-FFF2-40B4-BE49-F238E27FC236}">
                  <a16:creationId xmlns:a16="http://schemas.microsoft.com/office/drawing/2014/main" id="{627FD7CB-D6C9-410F-91A3-C00E91445592}"/>
                </a:ext>
              </a:extLst>
            </p:cNvPr>
            <p:cNvSpPr/>
            <p:nvPr/>
          </p:nvSpPr>
          <p:spPr>
            <a:xfrm>
              <a:off x="1808750" y="16937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Google Shape;244;p31">
              <a:extLst>
                <a:ext uri="{FF2B5EF4-FFF2-40B4-BE49-F238E27FC236}">
                  <a16:creationId xmlns:a16="http://schemas.microsoft.com/office/drawing/2014/main" id="{F51E3B47-639B-4063-AC8A-CFEB1BAD7535}"/>
                </a:ext>
              </a:extLst>
            </p:cNvPr>
            <p:cNvSpPr/>
            <p:nvPr/>
          </p:nvSpPr>
          <p:spPr>
            <a:xfrm>
              <a:off x="2421200" y="108052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Google Shape;245;p31">
              <a:extLst>
                <a:ext uri="{FF2B5EF4-FFF2-40B4-BE49-F238E27FC236}">
                  <a16:creationId xmlns:a16="http://schemas.microsoft.com/office/drawing/2014/main" id="{4A5E5506-77D4-4F3C-B5B3-179A9700EFD3}"/>
                </a:ext>
              </a:extLst>
            </p:cNvPr>
            <p:cNvSpPr/>
            <p:nvPr/>
          </p:nvSpPr>
          <p:spPr>
            <a:xfrm>
              <a:off x="1195500" y="10805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Google Shape;246;p31">
              <a:extLst>
                <a:ext uri="{FF2B5EF4-FFF2-40B4-BE49-F238E27FC236}">
                  <a16:creationId xmlns:a16="http://schemas.microsoft.com/office/drawing/2014/main" id="{EA89444B-A66E-4816-B10E-CF0CC4CFC52E}"/>
                </a:ext>
              </a:extLst>
            </p:cNvPr>
            <p:cNvSpPr/>
            <p:nvPr/>
          </p:nvSpPr>
          <p:spPr>
            <a:xfrm>
              <a:off x="1808750" y="10805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Google Shape;247;p31">
              <a:extLst>
                <a:ext uri="{FF2B5EF4-FFF2-40B4-BE49-F238E27FC236}">
                  <a16:creationId xmlns:a16="http://schemas.microsoft.com/office/drawing/2014/main" id="{D9549E40-60B2-489E-9314-AEF4D69D95EA}"/>
                </a:ext>
              </a:extLst>
            </p:cNvPr>
            <p:cNvSpPr/>
            <p:nvPr/>
          </p:nvSpPr>
          <p:spPr>
            <a:xfrm>
              <a:off x="2114575" y="238125"/>
              <a:ext cx="1379025" cy="478700"/>
            </a:xfrm>
            <a:custGeom>
              <a:avLst/>
              <a:gdLst/>
              <a:ahLst/>
              <a:cxnLst/>
              <a:rect l="l" t="t" r="r" b="b"/>
              <a:pathLst>
                <a:path w="55161" h="19148" extrusionOk="0">
                  <a:moveTo>
                    <a:pt x="9199" y="0"/>
                  </a:moveTo>
                  <a:lnTo>
                    <a:pt x="9199" y="9199"/>
                  </a:lnTo>
                  <a:lnTo>
                    <a:pt x="0" y="9199"/>
                  </a:lnTo>
                  <a:lnTo>
                    <a:pt x="0" y="15331"/>
                  </a:lnTo>
                  <a:lnTo>
                    <a:pt x="15332" y="15331"/>
                  </a:lnTo>
                  <a:lnTo>
                    <a:pt x="15332" y="6133"/>
                  </a:lnTo>
                  <a:lnTo>
                    <a:pt x="49028" y="6133"/>
                  </a:lnTo>
                  <a:lnTo>
                    <a:pt x="49028" y="19148"/>
                  </a:lnTo>
                  <a:lnTo>
                    <a:pt x="55161" y="19148"/>
                  </a:lnTo>
                  <a:lnTo>
                    <a:pt x="551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Google Shape;248;p31">
              <a:extLst>
                <a:ext uri="{FF2B5EF4-FFF2-40B4-BE49-F238E27FC236}">
                  <a16:creationId xmlns:a16="http://schemas.microsoft.com/office/drawing/2014/main" id="{42CF28A8-DFB4-4CFE-BF7D-7C340A7D0093}"/>
                </a:ext>
              </a:extLst>
            </p:cNvPr>
            <p:cNvSpPr/>
            <p:nvPr/>
          </p:nvSpPr>
          <p:spPr>
            <a:xfrm>
              <a:off x="2402450" y="831800"/>
              <a:ext cx="632025" cy="402050"/>
            </a:xfrm>
            <a:custGeom>
              <a:avLst/>
              <a:gdLst/>
              <a:ahLst/>
              <a:cxnLst/>
              <a:rect l="l" t="t" r="r" b="b"/>
              <a:pathLst>
                <a:path w="25281" h="16082" extrusionOk="0">
                  <a:moveTo>
                    <a:pt x="0" y="0"/>
                  </a:moveTo>
                  <a:lnTo>
                    <a:pt x="0" y="6133"/>
                  </a:lnTo>
                  <a:lnTo>
                    <a:pt x="13766" y="6133"/>
                  </a:lnTo>
                  <a:lnTo>
                    <a:pt x="13766" y="16082"/>
                  </a:lnTo>
                  <a:lnTo>
                    <a:pt x="25281" y="16082"/>
                  </a:lnTo>
                  <a:lnTo>
                    <a:pt x="25281" y="9949"/>
                  </a:lnTo>
                  <a:lnTo>
                    <a:pt x="19898" y="9949"/>
                  </a:lnTo>
                  <a:lnTo>
                    <a:pt x="19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Google Shape;249;p31">
              <a:extLst>
                <a:ext uri="{FF2B5EF4-FFF2-40B4-BE49-F238E27FC236}">
                  <a16:creationId xmlns:a16="http://schemas.microsoft.com/office/drawing/2014/main" id="{B16107F6-D719-445F-A572-BE19E942E923}"/>
                </a:ext>
              </a:extLst>
            </p:cNvPr>
            <p:cNvSpPr/>
            <p:nvPr/>
          </p:nvSpPr>
          <p:spPr>
            <a:xfrm>
              <a:off x="2114575" y="1540450"/>
              <a:ext cx="785350" cy="632050"/>
            </a:xfrm>
            <a:custGeom>
              <a:avLst/>
              <a:gdLst/>
              <a:ahLst/>
              <a:cxnLst/>
              <a:rect l="l" t="t" r="r" b="b"/>
              <a:pathLst>
                <a:path w="31414" h="25282" extrusionOk="0">
                  <a:moveTo>
                    <a:pt x="0" y="1"/>
                  </a:moveTo>
                  <a:lnTo>
                    <a:pt x="0" y="21432"/>
                  </a:lnTo>
                  <a:lnTo>
                    <a:pt x="25281" y="21432"/>
                  </a:lnTo>
                  <a:lnTo>
                    <a:pt x="25281" y="25281"/>
                  </a:lnTo>
                  <a:lnTo>
                    <a:pt x="31413" y="25281"/>
                  </a:lnTo>
                  <a:lnTo>
                    <a:pt x="31413" y="15332"/>
                  </a:lnTo>
                  <a:lnTo>
                    <a:pt x="6133" y="15332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" name="Google Shape;250;p31">
              <a:extLst>
                <a:ext uri="{FF2B5EF4-FFF2-40B4-BE49-F238E27FC236}">
                  <a16:creationId xmlns:a16="http://schemas.microsoft.com/office/drawing/2014/main" id="{B197C76B-5BFE-4D53-BE7A-0DAEFEBCCE80}"/>
                </a:ext>
              </a:extLst>
            </p:cNvPr>
            <p:cNvSpPr/>
            <p:nvPr/>
          </p:nvSpPr>
          <p:spPr>
            <a:xfrm>
              <a:off x="1272150" y="1387150"/>
              <a:ext cx="306675" cy="383300"/>
            </a:xfrm>
            <a:custGeom>
              <a:avLst/>
              <a:gdLst/>
              <a:ahLst/>
              <a:cxnLst/>
              <a:rect l="l" t="t" r="r" b="b"/>
              <a:pathLst>
                <a:path w="12267" h="15332" extrusionOk="0">
                  <a:moveTo>
                    <a:pt x="1" y="0"/>
                  </a:moveTo>
                  <a:lnTo>
                    <a:pt x="1" y="15332"/>
                  </a:lnTo>
                  <a:lnTo>
                    <a:pt x="12266" y="15332"/>
                  </a:lnTo>
                  <a:lnTo>
                    <a:pt x="12266" y="9199"/>
                  </a:lnTo>
                  <a:lnTo>
                    <a:pt x="6134" y="9199"/>
                  </a:lnTo>
                  <a:lnTo>
                    <a:pt x="61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Google Shape;251;p31">
              <a:extLst>
                <a:ext uri="{FF2B5EF4-FFF2-40B4-BE49-F238E27FC236}">
                  <a16:creationId xmlns:a16="http://schemas.microsoft.com/office/drawing/2014/main" id="{55FF542F-A27E-4D09-B9F9-C6961369E299}"/>
                </a:ext>
              </a:extLst>
            </p:cNvPr>
            <p:cNvSpPr/>
            <p:nvPr/>
          </p:nvSpPr>
          <p:spPr>
            <a:xfrm>
              <a:off x="4106825" y="391425"/>
              <a:ext cx="1206150" cy="383300"/>
            </a:xfrm>
            <a:custGeom>
              <a:avLst/>
              <a:gdLst/>
              <a:ahLst/>
              <a:cxnLst/>
              <a:rect l="l" t="t" r="r" b="b"/>
              <a:pathLst>
                <a:path w="48246" h="15332" extrusionOk="0">
                  <a:moveTo>
                    <a:pt x="1" y="1"/>
                  </a:moveTo>
                  <a:lnTo>
                    <a:pt x="1" y="11483"/>
                  </a:lnTo>
                  <a:lnTo>
                    <a:pt x="6133" y="11483"/>
                  </a:lnTo>
                  <a:lnTo>
                    <a:pt x="6133" y="6133"/>
                  </a:lnTo>
                  <a:lnTo>
                    <a:pt x="39829" y="6133"/>
                  </a:lnTo>
                  <a:lnTo>
                    <a:pt x="39829" y="15332"/>
                  </a:lnTo>
                  <a:lnTo>
                    <a:pt x="48245" y="15332"/>
                  </a:lnTo>
                  <a:lnTo>
                    <a:pt x="48245" y="9199"/>
                  </a:lnTo>
                  <a:lnTo>
                    <a:pt x="45962" y="9199"/>
                  </a:lnTo>
                  <a:lnTo>
                    <a:pt x="45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" name="Google Shape;252;p31">
              <a:extLst>
                <a:ext uri="{FF2B5EF4-FFF2-40B4-BE49-F238E27FC236}">
                  <a16:creationId xmlns:a16="http://schemas.microsoft.com/office/drawing/2014/main" id="{19A79C7F-FB3F-4B32-B008-366ACF743D70}"/>
                </a:ext>
              </a:extLst>
            </p:cNvPr>
            <p:cNvSpPr/>
            <p:nvPr/>
          </p:nvSpPr>
          <p:spPr>
            <a:xfrm>
              <a:off x="4662175" y="1080525"/>
              <a:ext cx="210425" cy="306650"/>
            </a:xfrm>
            <a:custGeom>
              <a:avLst/>
              <a:gdLst/>
              <a:ahLst/>
              <a:cxnLst/>
              <a:rect l="l" t="t" r="r" b="b"/>
              <a:pathLst>
                <a:path w="8417" h="12266" extrusionOk="0">
                  <a:moveTo>
                    <a:pt x="1" y="0"/>
                  </a:moveTo>
                  <a:lnTo>
                    <a:pt x="1" y="6133"/>
                  </a:lnTo>
                  <a:lnTo>
                    <a:pt x="2284" y="6133"/>
                  </a:lnTo>
                  <a:lnTo>
                    <a:pt x="2284" y="12265"/>
                  </a:lnTo>
                  <a:lnTo>
                    <a:pt x="8417" y="12265"/>
                  </a:lnTo>
                  <a:lnTo>
                    <a:pt x="84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Google Shape;253;p31">
              <a:extLst>
                <a:ext uri="{FF2B5EF4-FFF2-40B4-BE49-F238E27FC236}">
                  <a16:creationId xmlns:a16="http://schemas.microsoft.com/office/drawing/2014/main" id="{D8E2B44B-9CCD-43C5-9514-85AFD6EED7EC}"/>
                </a:ext>
              </a:extLst>
            </p:cNvPr>
            <p:cNvSpPr/>
            <p:nvPr/>
          </p:nvSpPr>
          <p:spPr>
            <a:xfrm>
              <a:off x="3340250" y="2382875"/>
              <a:ext cx="230000" cy="306650"/>
            </a:xfrm>
            <a:custGeom>
              <a:avLst/>
              <a:gdLst/>
              <a:ahLst/>
              <a:cxnLst/>
              <a:rect l="l" t="t" r="r" b="b"/>
              <a:pathLst>
                <a:path w="9200" h="12266" extrusionOk="0">
                  <a:moveTo>
                    <a:pt x="3067" y="0"/>
                  </a:moveTo>
                  <a:lnTo>
                    <a:pt x="3067" y="6133"/>
                  </a:lnTo>
                  <a:lnTo>
                    <a:pt x="1" y="6133"/>
                  </a:lnTo>
                  <a:lnTo>
                    <a:pt x="1" y="12265"/>
                  </a:lnTo>
                  <a:lnTo>
                    <a:pt x="9200" y="12265"/>
                  </a:lnTo>
                  <a:lnTo>
                    <a:pt x="9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" name="Google Shape;254;p31">
              <a:extLst>
                <a:ext uri="{FF2B5EF4-FFF2-40B4-BE49-F238E27FC236}">
                  <a16:creationId xmlns:a16="http://schemas.microsoft.com/office/drawing/2014/main" id="{0806563E-AA70-4CFA-8646-960AC0CC6823}"/>
                </a:ext>
              </a:extLst>
            </p:cNvPr>
            <p:cNvSpPr/>
            <p:nvPr/>
          </p:nvSpPr>
          <p:spPr>
            <a:xfrm>
              <a:off x="4719275" y="1847075"/>
              <a:ext cx="613275" cy="382500"/>
            </a:xfrm>
            <a:custGeom>
              <a:avLst/>
              <a:gdLst/>
              <a:ahLst/>
              <a:cxnLst/>
              <a:rect l="l" t="t" r="r" b="b"/>
              <a:pathLst>
                <a:path w="24531" h="15300" extrusionOk="0">
                  <a:moveTo>
                    <a:pt x="0" y="1"/>
                  </a:moveTo>
                  <a:lnTo>
                    <a:pt x="0" y="6101"/>
                  </a:lnTo>
                  <a:lnTo>
                    <a:pt x="12265" y="6101"/>
                  </a:lnTo>
                  <a:lnTo>
                    <a:pt x="12265" y="15300"/>
                  </a:lnTo>
                  <a:lnTo>
                    <a:pt x="24530" y="15300"/>
                  </a:lnTo>
                  <a:lnTo>
                    <a:pt x="24530" y="9167"/>
                  </a:lnTo>
                  <a:lnTo>
                    <a:pt x="18398" y="9167"/>
                  </a:lnTo>
                  <a:lnTo>
                    <a:pt x="183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" name="Google Shape;255;p31">
              <a:extLst>
                <a:ext uri="{FF2B5EF4-FFF2-40B4-BE49-F238E27FC236}">
                  <a16:creationId xmlns:a16="http://schemas.microsoft.com/office/drawing/2014/main" id="{BE4545DF-BA6C-4F9B-8BB5-12581727B749}"/>
                </a:ext>
              </a:extLst>
            </p:cNvPr>
            <p:cNvSpPr/>
            <p:nvPr/>
          </p:nvSpPr>
          <p:spPr>
            <a:xfrm>
              <a:off x="6021625" y="1463800"/>
              <a:ext cx="306650" cy="383300"/>
            </a:xfrm>
            <a:custGeom>
              <a:avLst/>
              <a:gdLst/>
              <a:ahLst/>
              <a:cxnLst/>
              <a:rect l="l" t="t" r="r" b="b"/>
              <a:pathLst>
                <a:path w="12266" h="15332" extrusionOk="0">
                  <a:moveTo>
                    <a:pt x="0" y="1"/>
                  </a:moveTo>
                  <a:lnTo>
                    <a:pt x="0" y="15332"/>
                  </a:lnTo>
                  <a:lnTo>
                    <a:pt x="12265" y="15332"/>
                  </a:lnTo>
                  <a:lnTo>
                    <a:pt x="12265" y="9199"/>
                  </a:lnTo>
                  <a:lnTo>
                    <a:pt x="6133" y="9199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Google Shape;256;p31">
              <a:extLst>
                <a:ext uri="{FF2B5EF4-FFF2-40B4-BE49-F238E27FC236}">
                  <a16:creationId xmlns:a16="http://schemas.microsoft.com/office/drawing/2014/main" id="{1340A7A1-4BE4-4E7F-84DF-0B96679AB30B}"/>
                </a:ext>
              </a:extLst>
            </p:cNvPr>
            <p:cNvSpPr/>
            <p:nvPr/>
          </p:nvSpPr>
          <p:spPr>
            <a:xfrm>
              <a:off x="6098275" y="314775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6133" y="0"/>
                  </a:moveTo>
                  <a:lnTo>
                    <a:pt x="6133" y="6133"/>
                  </a:lnTo>
                  <a:lnTo>
                    <a:pt x="0" y="6133"/>
                  </a:ln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Google Shape;257;p31">
              <a:extLst>
                <a:ext uri="{FF2B5EF4-FFF2-40B4-BE49-F238E27FC236}">
                  <a16:creationId xmlns:a16="http://schemas.microsoft.com/office/drawing/2014/main" id="{7AB84AAD-C739-455E-92F8-ADA95E516FBF}"/>
                </a:ext>
              </a:extLst>
            </p:cNvPr>
            <p:cNvSpPr/>
            <p:nvPr/>
          </p:nvSpPr>
          <p:spPr>
            <a:xfrm>
              <a:off x="2976550" y="4087250"/>
              <a:ext cx="153350" cy="325425"/>
            </a:xfrm>
            <a:custGeom>
              <a:avLst/>
              <a:gdLst/>
              <a:ahLst/>
              <a:cxnLst/>
              <a:rect l="l" t="t" r="r" b="b"/>
              <a:pathLst>
                <a:path w="6134" h="13017" extrusionOk="0">
                  <a:moveTo>
                    <a:pt x="1" y="1"/>
                  </a:moveTo>
                  <a:lnTo>
                    <a:pt x="1" y="13016"/>
                  </a:lnTo>
                  <a:lnTo>
                    <a:pt x="6133" y="1301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85" name="Google Shape;258;p31">
            <a:extLst>
              <a:ext uri="{FF2B5EF4-FFF2-40B4-BE49-F238E27FC236}">
                <a16:creationId xmlns:a16="http://schemas.microsoft.com/office/drawing/2014/main" id="{A77E9F77-EACD-4931-9B25-3F378EED3A11}"/>
              </a:ext>
            </a:extLst>
          </p:cNvPr>
          <p:cNvCxnSpPr>
            <a:cxnSpLocks/>
          </p:cNvCxnSpPr>
          <p:nvPr/>
        </p:nvCxnSpPr>
        <p:spPr>
          <a:xfrm>
            <a:off x="1818026" y="1984776"/>
            <a:ext cx="0" cy="100951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6" name="Google Shape;259;p31">
            <a:extLst>
              <a:ext uri="{FF2B5EF4-FFF2-40B4-BE49-F238E27FC236}">
                <a16:creationId xmlns:a16="http://schemas.microsoft.com/office/drawing/2014/main" id="{67C48357-284E-43A5-BB56-D29E4C13000C}"/>
              </a:ext>
            </a:extLst>
          </p:cNvPr>
          <p:cNvCxnSpPr>
            <a:cxnSpLocks/>
          </p:cNvCxnSpPr>
          <p:nvPr/>
        </p:nvCxnSpPr>
        <p:spPr>
          <a:xfrm>
            <a:off x="5271934" y="1970253"/>
            <a:ext cx="0" cy="1024041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oogle Shape;260;p31">
            <a:extLst>
              <a:ext uri="{FF2B5EF4-FFF2-40B4-BE49-F238E27FC236}">
                <a16:creationId xmlns:a16="http://schemas.microsoft.com/office/drawing/2014/main" id="{EB08AF37-F3C9-439F-8C9F-0F7BED2158E8}"/>
              </a:ext>
            </a:extLst>
          </p:cNvPr>
          <p:cNvGrpSpPr/>
          <p:nvPr/>
        </p:nvGrpSpPr>
        <p:grpSpPr>
          <a:xfrm>
            <a:off x="761708" y="2098647"/>
            <a:ext cx="869708" cy="805560"/>
            <a:chOff x="1190625" y="238125"/>
            <a:chExt cx="5219200" cy="5219200"/>
          </a:xfrm>
          <a:solidFill>
            <a:srgbClr val="0070C0"/>
          </a:solidFill>
        </p:grpSpPr>
        <p:sp>
          <p:nvSpPr>
            <p:cNvPr id="88" name="Google Shape;261;p31">
              <a:extLst>
                <a:ext uri="{FF2B5EF4-FFF2-40B4-BE49-F238E27FC236}">
                  <a16:creationId xmlns:a16="http://schemas.microsoft.com/office/drawing/2014/main" id="{B741D169-58B8-48E7-8D07-1E25DBF21645}"/>
                </a:ext>
              </a:extLst>
            </p:cNvPr>
            <p:cNvSpPr/>
            <p:nvPr/>
          </p:nvSpPr>
          <p:spPr>
            <a:xfrm>
              <a:off x="2188775" y="12362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Google Shape;262;p31">
              <a:extLst>
                <a:ext uri="{FF2B5EF4-FFF2-40B4-BE49-F238E27FC236}">
                  <a16:creationId xmlns:a16="http://schemas.microsoft.com/office/drawing/2014/main" id="{E308384A-1B81-4620-9820-B81CE8DC20E0}"/>
                </a:ext>
              </a:extLst>
            </p:cNvPr>
            <p:cNvSpPr/>
            <p:nvPr/>
          </p:nvSpPr>
          <p:spPr>
            <a:xfrm>
              <a:off x="5258300" y="12362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0" name="Google Shape;263;p31">
              <a:extLst>
                <a:ext uri="{FF2B5EF4-FFF2-40B4-BE49-F238E27FC236}">
                  <a16:creationId xmlns:a16="http://schemas.microsoft.com/office/drawing/2014/main" id="{7DF817EB-53ED-4C62-9234-BAF3738E4434}"/>
                </a:ext>
              </a:extLst>
            </p:cNvPr>
            <p:cNvSpPr/>
            <p:nvPr/>
          </p:nvSpPr>
          <p:spPr>
            <a:xfrm>
              <a:off x="2188775" y="43058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Google Shape;264;p31">
              <a:extLst>
                <a:ext uri="{FF2B5EF4-FFF2-40B4-BE49-F238E27FC236}">
                  <a16:creationId xmlns:a16="http://schemas.microsoft.com/office/drawing/2014/main" id="{57BE838F-95AF-4B12-88A0-87F477AD5DB5}"/>
                </a:ext>
              </a:extLst>
            </p:cNvPr>
            <p:cNvSpPr/>
            <p:nvPr/>
          </p:nvSpPr>
          <p:spPr>
            <a:xfrm>
              <a:off x="5258300" y="43058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Google Shape;265;p31">
              <a:extLst>
                <a:ext uri="{FF2B5EF4-FFF2-40B4-BE49-F238E27FC236}">
                  <a16:creationId xmlns:a16="http://schemas.microsoft.com/office/drawing/2014/main" id="{E345F368-B066-49A4-B7BB-56B81B5DC8A0}"/>
                </a:ext>
              </a:extLst>
            </p:cNvPr>
            <p:cNvSpPr/>
            <p:nvPr/>
          </p:nvSpPr>
          <p:spPr>
            <a:xfrm>
              <a:off x="2188775" y="1236275"/>
              <a:ext cx="3222875" cy="3222875"/>
            </a:xfrm>
            <a:custGeom>
              <a:avLst/>
              <a:gdLst/>
              <a:ahLst/>
              <a:cxnLst/>
              <a:rect l="l" t="t" r="r" b="b"/>
              <a:pathLst>
                <a:path w="128915" h="128915" extrusionOk="0">
                  <a:moveTo>
                    <a:pt x="110517" y="6133"/>
                  </a:moveTo>
                  <a:lnTo>
                    <a:pt x="110517" y="18398"/>
                  </a:lnTo>
                  <a:lnTo>
                    <a:pt x="122782" y="18398"/>
                  </a:lnTo>
                  <a:lnTo>
                    <a:pt x="122782" y="110517"/>
                  </a:lnTo>
                  <a:lnTo>
                    <a:pt x="110517" y="110517"/>
                  </a:lnTo>
                  <a:lnTo>
                    <a:pt x="110517" y="122782"/>
                  </a:lnTo>
                  <a:lnTo>
                    <a:pt x="18398" y="122782"/>
                  </a:lnTo>
                  <a:lnTo>
                    <a:pt x="18398" y="110517"/>
                  </a:lnTo>
                  <a:lnTo>
                    <a:pt x="6133" y="110517"/>
                  </a:lnTo>
                  <a:lnTo>
                    <a:pt x="6133" y="18398"/>
                  </a:lnTo>
                  <a:lnTo>
                    <a:pt x="18398" y="18398"/>
                  </a:lnTo>
                  <a:lnTo>
                    <a:pt x="18398" y="6133"/>
                  </a:lnTo>
                  <a:close/>
                  <a:moveTo>
                    <a:pt x="12266" y="1"/>
                  </a:moveTo>
                  <a:lnTo>
                    <a:pt x="12266" y="12266"/>
                  </a:lnTo>
                  <a:lnTo>
                    <a:pt x="1" y="12266"/>
                  </a:lnTo>
                  <a:lnTo>
                    <a:pt x="1" y="116649"/>
                  </a:lnTo>
                  <a:lnTo>
                    <a:pt x="12266" y="116649"/>
                  </a:lnTo>
                  <a:lnTo>
                    <a:pt x="12266" y="128914"/>
                  </a:lnTo>
                  <a:lnTo>
                    <a:pt x="116649" y="128914"/>
                  </a:lnTo>
                  <a:lnTo>
                    <a:pt x="116649" y="116649"/>
                  </a:lnTo>
                  <a:lnTo>
                    <a:pt x="128914" y="116649"/>
                  </a:lnTo>
                  <a:lnTo>
                    <a:pt x="128914" y="12266"/>
                  </a:lnTo>
                  <a:lnTo>
                    <a:pt x="116649" y="12266"/>
                  </a:lnTo>
                  <a:lnTo>
                    <a:pt x="116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Google Shape;266;p31">
              <a:extLst>
                <a:ext uri="{FF2B5EF4-FFF2-40B4-BE49-F238E27FC236}">
                  <a16:creationId xmlns:a16="http://schemas.microsoft.com/office/drawing/2014/main" id="{0D3ED0CF-FABF-45DB-99B9-CCA2809AAD3E}"/>
                </a:ext>
              </a:extLst>
            </p:cNvPr>
            <p:cNvSpPr/>
            <p:nvPr/>
          </p:nvSpPr>
          <p:spPr>
            <a:xfrm>
              <a:off x="2495400" y="1849525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Google Shape;267;p31">
              <a:extLst>
                <a:ext uri="{FF2B5EF4-FFF2-40B4-BE49-F238E27FC236}">
                  <a16:creationId xmlns:a16="http://schemas.microsoft.com/office/drawing/2014/main" id="{A4CA7BF8-8027-4BCC-B72E-4F70CFE85D00}"/>
                </a:ext>
              </a:extLst>
            </p:cNvPr>
            <p:cNvSpPr/>
            <p:nvPr/>
          </p:nvSpPr>
          <p:spPr>
            <a:xfrm>
              <a:off x="2802025" y="184952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66" y="6166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Google Shape;268;p31">
              <a:extLst>
                <a:ext uri="{FF2B5EF4-FFF2-40B4-BE49-F238E27FC236}">
                  <a16:creationId xmlns:a16="http://schemas.microsoft.com/office/drawing/2014/main" id="{9D807246-8882-446D-B530-6D72513543CF}"/>
                </a:ext>
              </a:extLst>
            </p:cNvPr>
            <p:cNvSpPr/>
            <p:nvPr/>
          </p:nvSpPr>
          <p:spPr>
            <a:xfrm>
              <a:off x="3109475" y="1849525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Google Shape;269;p31">
              <a:extLst>
                <a:ext uri="{FF2B5EF4-FFF2-40B4-BE49-F238E27FC236}">
                  <a16:creationId xmlns:a16="http://schemas.microsoft.com/office/drawing/2014/main" id="{76723541-4515-4DE9-A82A-95CDD0E280E6}"/>
                </a:ext>
              </a:extLst>
            </p:cNvPr>
            <p:cNvSpPr/>
            <p:nvPr/>
          </p:nvSpPr>
          <p:spPr>
            <a:xfrm>
              <a:off x="3416100" y="184952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66" y="6166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7" name="Google Shape;270;p31">
              <a:extLst>
                <a:ext uri="{FF2B5EF4-FFF2-40B4-BE49-F238E27FC236}">
                  <a16:creationId xmlns:a16="http://schemas.microsoft.com/office/drawing/2014/main" id="{0BFB52E5-D524-4721-A14A-B56CB4755ABA}"/>
                </a:ext>
              </a:extLst>
            </p:cNvPr>
            <p:cNvSpPr/>
            <p:nvPr/>
          </p:nvSpPr>
          <p:spPr>
            <a:xfrm>
              <a:off x="3723550" y="1849525"/>
              <a:ext cx="153325" cy="154150"/>
            </a:xfrm>
            <a:custGeom>
              <a:avLst/>
              <a:gdLst/>
              <a:ahLst/>
              <a:cxnLst/>
              <a:rect l="l" t="t" r="r" b="b"/>
              <a:pathLst>
                <a:path w="6133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Google Shape;271;p31">
              <a:extLst>
                <a:ext uri="{FF2B5EF4-FFF2-40B4-BE49-F238E27FC236}">
                  <a16:creationId xmlns:a16="http://schemas.microsoft.com/office/drawing/2014/main" id="{C2AA9E32-4B16-4FFA-9A35-D50A11F7A6F1}"/>
                </a:ext>
              </a:extLst>
            </p:cNvPr>
            <p:cNvSpPr/>
            <p:nvPr/>
          </p:nvSpPr>
          <p:spPr>
            <a:xfrm>
              <a:off x="4030175" y="184952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6166" y="6166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9" name="Google Shape;272;p31">
              <a:extLst>
                <a:ext uri="{FF2B5EF4-FFF2-40B4-BE49-F238E27FC236}">
                  <a16:creationId xmlns:a16="http://schemas.microsoft.com/office/drawing/2014/main" id="{14CF7BCD-BC48-442E-BA6D-2B53250FCF36}"/>
                </a:ext>
              </a:extLst>
            </p:cNvPr>
            <p:cNvSpPr/>
            <p:nvPr/>
          </p:nvSpPr>
          <p:spPr>
            <a:xfrm>
              <a:off x="4337625" y="1849525"/>
              <a:ext cx="153325" cy="154150"/>
            </a:xfrm>
            <a:custGeom>
              <a:avLst/>
              <a:gdLst/>
              <a:ahLst/>
              <a:cxnLst/>
              <a:rect l="l" t="t" r="r" b="b"/>
              <a:pathLst>
                <a:path w="6133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0" name="Google Shape;273;p31">
              <a:extLst>
                <a:ext uri="{FF2B5EF4-FFF2-40B4-BE49-F238E27FC236}">
                  <a16:creationId xmlns:a16="http://schemas.microsoft.com/office/drawing/2014/main" id="{7019C65F-2E5B-4BF4-8EBE-A7CFCF0C978A}"/>
                </a:ext>
              </a:extLst>
            </p:cNvPr>
            <p:cNvSpPr/>
            <p:nvPr/>
          </p:nvSpPr>
          <p:spPr>
            <a:xfrm>
              <a:off x="4644250" y="184952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6165" y="6166"/>
                  </a:lnTo>
                  <a:lnTo>
                    <a:pt x="6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1" name="Google Shape;274;p31">
              <a:extLst>
                <a:ext uri="{FF2B5EF4-FFF2-40B4-BE49-F238E27FC236}">
                  <a16:creationId xmlns:a16="http://schemas.microsoft.com/office/drawing/2014/main" id="{B733A1D9-8D38-4502-A4CE-AF34AEE7FE31}"/>
                </a:ext>
              </a:extLst>
            </p:cNvPr>
            <p:cNvSpPr/>
            <p:nvPr/>
          </p:nvSpPr>
          <p:spPr>
            <a:xfrm>
              <a:off x="2802025" y="1542900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" name="Google Shape;275;p31">
              <a:extLst>
                <a:ext uri="{FF2B5EF4-FFF2-40B4-BE49-F238E27FC236}">
                  <a16:creationId xmlns:a16="http://schemas.microsoft.com/office/drawing/2014/main" id="{1EFABF2D-5833-4998-AA8D-7953322DD7ED}"/>
                </a:ext>
              </a:extLst>
            </p:cNvPr>
            <p:cNvSpPr/>
            <p:nvPr/>
          </p:nvSpPr>
          <p:spPr>
            <a:xfrm>
              <a:off x="3109475" y="154290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3" name="Google Shape;276;p31">
              <a:extLst>
                <a:ext uri="{FF2B5EF4-FFF2-40B4-BE49-F238E27FC236}">
                  <a16:creationId xmlns:a16="http://schemas.microsoft.com/office/drawing/2014/main" id="{2A29BA03-7F43-42A5-9EDA-876B45A7F290}"/>
                </a:ext>
              </a:extLst>
            </p:cNvPr>
            <p:cNvSpPr/>
            <p:nvPr/>
          </p:nvSpPr>
          <p:spPr>
            <a:xfrm>
              <a:off x="3416100" y="1542900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4" name="Google Shape;277;p31">
              <a:extLst>
                <a:ext uri="{FF2B5EF4-FFF2-40B4-BE49-F238E27FC236}">
                  <a16:creationId xmlns:a16="http://schemas.microsoft.com/office/drawing/2014/main" id="{193FD7E7-0B0C-45F8-84E0-FBBAAF7F0E0E}"/>
                </a:ext>
              </a:extLst>
            </p:cNvPr>
            <p:cNvSpPr/>
            <p:nvPr/>
          </p:nvSpPr>
          <p:spPr>
            <a:xfrm>
              <a:off x="3723550" y="1542900"/>
              <a:ext cx="153325" cy="153350"/>
            </a:xfrm>
            <a:custGeom>
              <a:avLst/>
              <a:gdLst/>
              <a:ahLst/>
              <a:cxnLst/>
              <a:rect l="l" t="t" r="r" b="b"/>
              <a:pathLst>
                <a:path w="613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5" name="Google Shape;278;p31">
              <a:extLst>
                <a:ext uri="{FF2B5EF4-FFF2-40B4-BE49-F238E27FC236}">
                  <a16:creationId xmlns:a16="http://schemas.microsoft.com/office/drawing/2014/main" id="{339D3D70-3319-4341-85D6-9F933E80F717}"/>
                </a:ext>
              </a:extLst>
            </p:cNvPr>
            <p:cNvSpPr/>
            <p:nvPr/>
          </p:nvSpPr>
          <p:spPr>
            <a:xfrm>
              <a:off x="4030175" y="1542900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6" name="Google Shape;279;p31">
              <a:extLst>
                <a:ext uri="{FF2B5EF4-FFF2-40B4-BE49-F238E27FC236}">
                  <a16:creationId xmlns:a16="http://schemas.microsoft.com/office/drawing/2014/main" id="{9D0A3D1B-9077-4708-BC58-2B1EBFAA2F17}"/>
                </a:ext>
              </a:extLst>
            </p:cNvPr>
            <p:cNvSpPr/>
            <p:nvPr/>
          </p:nvSpPr>
          <p:spPr>
            <a:xfrm>
              <a:off x="4337625" y="1542900"/>
              <a:ext cx="153325" cy="153350"/>
            </a:xfrm>
            <a:custGeom>
              <a:avLst/>
              <a:gdLst/>
              <a:ahLst/>
              <a:cxnLst/>
              <a:rect l="l" t="t" r="r" b="b"/>
              <a:pathLst>
                <a:path w="613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7" name="Google Shape;280;p31">
              <a:extLst>
                <a:ext uri="{FF2B5EF4-FFF2-40B4-BE49-F238E27FC236}">
                  <a16:creationId xmlns:a16="http://schemas.microsoft.com/office/drawing/2014/main" id="{CF73EC3B-24DF-447D-BE84-C3CA888F87EF}"/>
                </a:ext>
              </a:extLst>
            </p:cNvPr>
            <p:cNvSpPr/>
            <p:nvPr/>
          </p:nvSpPr>
          <p:spPr>
            <a:xfrm>
              <a:off x="4644250" y="1542900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65" y="6133"/>
                  </a:lnTo>
                  <a:lnTo>
                    <a:pt x="6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8" name="Google Shape;281;p31">
              <a:extLst>
                <a:ext uri="{FF2B5EF4-FFF2-40B4-BE49-F238E27FC236}">
                  <a16:creationId xmlns:a16="http://schemas.microsoft.com/office/drawing/2014/main" id="{7E069C62-7BCC-4002-A18A-69A996852C8A}"/>
                </a:ext>
              </a:extLst>
            </p:cNvPr>
            <p:cNvSpPr/>
            <p:nvPr/>
          </p:nvSpPr>
          <p:spPr>
            <a:xfrm>
              <a:off x="4951675" y="1849525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9" name="Google Shape;282;p31">
              <a:extLst>
                <a:ext uri="{FF2B5EF4-FFF2-40B4-BE49-F238E27FC236}">
                  <a16:creationId xmlns:a16="http://schemas.microsoft.com/office/drawing/2014/main" id="{8478DFAF-0E9E-44DC-A3EE-E43CD8065110}"/>
                </a:ext>
              </a:extLst>
            </p:cNvPr>
            <p:cNvSpPr/>
            <p:nvPr/>
          </p:nvSpPr>
          <p:spPr>
            <a:xfrm>
              <a:off x="2495400" y="21569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0" name="Google Shape;283;p31">
              <a:extLst>
                <a:ext uri="{FF2B5EF4-FFF2-40B4-BE49-F238E27FC236}">
                  <a16:creationId xmlns:a16="http://schemas.microsoft.com/office/drawing/2014/main" id="{97F0DF51-E8E8-4550-9244-FAFA608BD3F2}"/>
                </a:ext>
              </a:extLst>
            </p:cNvPr>
            <p:cNvSpPr/>
            <p:nvPr/>
          </p:nvSpPr>
          <p:spPr>
            <a:xfrm>
              <a:off x="2802025" y="21569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1" name="Google Shape;284;p31">
              <a:extLst>
                <a:ext uri="{FF2B5EF4-FFF2-40B4-BE49-F238E27FC236}">
                  <a16:creationId xmlns:a16="http://schemas.microsoft.com/office/drawing/2014/main" id="{B548C478-DB10-4950-88F6-F99D6C3988D6}"/>
                </a:ext>
              </a:extLst>
            </p:cNvPr>
            <p:cNvSpPr/>
            <p:nvPr/>
          </p:nvSpPr>
          <p:spPr>
            <a:xfrm>
              <a:off x="4644250" y="2771050"/>
              <a:ext cx="154150" cy="153325"/>
            </a:xfrm>
            <a:custGeom>
              <a:avLst/>
              <a:gdLst/>
              <a:ahLst/>
              <a:cxnLst/>
              <a:rect l="l" t="t" r="r" b="b"/>
              <a:pathLst>
                <a:path w="6166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65" y="6133"/>
                  </a:lnTo>
                  <a:lnTo>
                    <a:pt x="6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2" name="Google Shape;285;p31">
              <a:extLst>
                <a:ext uri="{FF2B5EF4-FFF2-40B4-BE49-F238E27FC236}">
                  <a16:creationId xmlns:a16="http://schemas.microsoft.com/office/drawing/2014/main" id="{8D7CF7D5-31F1-4FF8-81EF-35767F2F5769}"/>
                </a:ext>
              </a:extLst>
            </p:cNvPr>
            <p:cNvSpPr/>
            <p:nvPr/>
          </p:nvSpPr>
          <p:spPr>
            <a:xfrm>
              <a:off x="4644250" y="246360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6165" y="6166"/>
                  </a:lnTo>
                  <a:lnTo>
                    <a:pt x="6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3" name="Google Shape;286;p31">
              <a:extLst>
                <a:ext uri="{FF2B5EF4-FFF2-40B4-BE49-F238E27FC236}">
                  <a16:creationId xmlns:a16="http://schemas.microsoft.com/office/drawing/2014/main" id="{90A3D150-B7AE-4361-8CC8-DB059AE76C89}"/>
                </a:ext>
              </a:extLst>
            </p:cNvPr>
            <p:cNvSpPr/>
            <p:nvPr/>
          </p:nvSpPr>
          <p:spPr>
            <a:xfrm>
              <a:off x="4644250" y="307767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0"/>
                  </a:moveTo>
                  <a:lnTo>
                    <a:pt x="0" y="6166"/>
                  </a:lnTo>
                  <a:lnTo>
                    <a:pt x="6165" y="6166"/>
                  </a:lnTo>
                  <a:lnTo>
                    <a:pt x="6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4" name="Google Shape;287;p31">
              <a:extLst>
                <a:ext uri="{FF2B5EF4-FFF2-40B4-BE49-F238E27FC236}">
                  <a16:creationId xmlns:a16="http://schemas.microsoft.com/office/drawing/2014/main" id="{1DEED2F9-C50C-475A-B865-7040AA0D0B93}"/>
                </a:ext>
              </a:extLst>
            </p:cNvPr>
            <p:cNvSpPr/>
            <p:nvPr/>
          </p:nvSpPr>
          <p:spPr>
            <a:xfrm>
              <a:off x="4644250" y="3385125"/>
              <a:ext cx="154150" cy="153325"/>
            </a:xfrm>
            <a:custGeom>
              <a:avLst/>
              <a:gdLst/>
              <a:ahLst/>
              <a:cxnLst/>
              <a:rect l="l" t="t" r="r" b="b"/>
              <a:pathLst>
                <a:path w="6166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65" y="6133"/>
                  </a:lnTo>
                  <a:lnTo>
                    <a:pt x="6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5" name="Google Shape;288;p31">
              <a:extLst>
                <a:ext uri="{FF2B5EF4-FFF2-40B4-BE49-F238E27FC236}">
                  <a16:creationId xmlns:a16="http://schemas.microsoft.com/office/drawing/2014/main" id="{E36D1D28-5ABA-41B9-AD69-02E89BD0FD4B}"/>
                </a:ext>
              </a:extLst>
            </p:cNvPr>
            <p:cNvSpPr/>
            <p:nvPr/>
          </p:nvSpPr>
          <p:spPr>
            <a:xfrm>
              <a:off x="4951675" y="2771050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6" name="Google Shape;289;p31">
              <a:extLst>
                <a:ext uri="{FF2B5EF4-FFF2-40B4-BE49-F238E27FC236}">
                  <a16:creationId xmlns:a16="http://schemas.microsoft.com/office/drawing/2014/main" id="{90F466C3-72B2-43C5-BA88-FB2A3E25874A}"/>
                </a:ext>
              </a:extLst>
            </p:cNvPr>
            <p:cNvSpPr/>
            <p:nvPr/>
          </p:nvSpPr>
          <p:spPr>
            <a:xfrm>
              <a:off x="4951675" y="2463600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7" name="Google Shape;290;p31">
              <a:extLst>
                <a:ext uri="{FF2B5EF4-FFF2-40B4-BE49-F238E27FC236}">
                  <a16:creationId xmlns:a16="http://schemas.microsoft.com/office/drawing/2014/main" id="{D27097E5-021D-4C4B-89FC-5FDE3BA63027}"/>
                </a:ext>
              </a:extLst>
            </p:cNvPr>
            <p:cNvSpPr/>
            <p:nvPr/>
          </p:nvSpPr>
          <p:spPr>
            <a:xfrm>
              <a:off x="4951675" y="3077675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0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8" name="Google Shape;291;p31">
              <a:extLst>
                <a:ext uri="{FF2B5EF4-FFF2-40B4-BE49-F238E27FC236}">
                  <a16:creationId xmlns:a16="http://schemas.microsoft.com/office/drawing/2014/main" id="{2CC4D224-F85F-425A-B0E5-73A6DEACBC81}"/>
                </a:ext>
              </a:extLst>
            </p:cNvPr>
            <p:cNvSpPr/>
            <p:nvPr/>
          </p:nvSpPr>
          <p:spPr>
            <a:xfrm>
              <a:off x="4951675" y="33851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9" name="Google Shape;292;p31">
              <a:extLst>
                <a:ext uri="{FF2B5EF4-FFF2-40B4-BE49-F238E27FC236}">
                  <a16:creationId xmlns:a16="http://schemas.microsoft.com/office/drawing/2014/main" id="{3A7F49EE-C9DB-4471-8F77-1888346FF7F0}"/>
                </a:ext>
              </a:extLst>
            </p:cNvPr>
            <p:cNvSpPr/>
            <p:nvPr/>
          </p:nvSpPr>
          <p:spPr>
            <a:xfrm>
              <a:off x="4644250" y="21569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65" y="6133"/>
                  </a:lnTo>
                  <a:lnTo>
                    <a:pt x="6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0" name="Google Shape;293;p31">
              <a:extLst>
                <a:ext uri="{FF2B5EF4-FFF2-40B4-BE49-F238E27FC236}">
                  <a16:creationId xmlns:a16="http://schemas.microsoft.com/office/drawing/2014/main" id="{D80FBB18-D5AF-4B60-9FA0-6656D868BE8A}"/>
                </a:ext>
              </a:extLst>
            </p:cNvPr>
            <p:cNvSpPr/>
            <p:nvPr/>
          </p:nvSpPr>
          <p:spPr>
            <a:xfrm>
              <a:off x="4951675" y="21569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1" name="Google Shape;294;p31">
              <a:extLst>
                <a:ext uri="{FF2B5EF4-FFF2-40B4-BE49-F238E27FC236}">
                  <a16:creationId xmlns:a16="http://schemas.microsoft.com/office/drawing/2014/main" id="{08D21CE1-CFF3-4879-9685-4FA0971E3A47}"/>
                </a:ext>
              </a:extLst>
            </p:cNvPr>
            <p:cNvSpPr/>
            <p:nvPr/>
          </p:nvSpPr>
          <p:spPr>
            <a:xfrm>
              <a:off x="2495400" y="3691750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0"/>
                  </a:moveTo>
                  <a:lnTo>
                    <a:pt x="1" y="6165"/>
                  </a:lnTo>
                  <a:lnTo>
                    <a:pt x="6133" y="6165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2" name="Google Shape;295;p31">
              <a:extLst>
                <a:ext uri="{FF2B5EF4-FFF2-40B4-BE49-F238E27FC236}">
                  <a16:creationId xmlns:a16="http://schemas.microsoft.com/office/drawing/2014/main" id="{24DE6EEA-4235-4CB9-A649-4B5505417FE3}"/>
                </a:ext>
              </a:extLst>
            </p:cNvPr>
            <p:cNvSpPr/>
            <p:nvPr/>
          </p:nvSpPr>
          <p:spPr>
            <a:xfrm>
              <a:off x="2802025" y="369175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0"/>
                  </a:moveTo>
                  <a:lnTo>
                    <a:pt x="1" y="6165"/>
                  </a:lnTo>
                  <a:lnTo>
                    <a:pt x="6166" y="6165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3" name="Google Shape;296;p31">
              <a:extLst>
                <a:ext uri="{FF2B5EF4-FFF2-40B4-BE49-F238E27FC236}">
                  <a16:creationId xmlns:a16="http://schemas.microsoft.com/office/drawing/2014/main" id="{BCA1984C-B03C-4DEE-8B1A-9D8513ACAE65}"/>
                </a:ext>
              </a:extLst>
            </p:cNvPr>
            <p:cNvSpPr/>
            <p:nvPr/>
          </p:nvSpPr>
          <p:spPr>
            <a:xfrm>
              <a:off x="3109475" y="3691750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0"/>
                  </a:moveTo>
                  <a:lnTo>
                    <a:pt x="1" y="6165"/>
                  </a:lnTo>
                  <a:lnTo>
                    <a:pt x="6133" y="6165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4" name="Google Shape;297;p31">
              <a:extLst>
                <a:ext uri="{FF2B5EF4-FFF2-40B4-BE49-F238E27FC236}">
                  <a16:creationId xmlns:a16="http://schemas.microsoft.com/office/drawing/2014/main" id="{16C64863-83D6-46EB-BDC7-D11723F66E73}"/>
                </a:ext>
              </a:extLst>
            </p:cNvPr>
            <p:cNvSpPr/>
            <p:nvPr/>
          </p:nvSpPr>
          <p:spPr>
            <a:xfrm>
              <a:off x="3416100" y="369175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0"/>
                  </a:moveTo>
                  <a:lnTo>
                    <a:pt x="1" y="6165"/>
                  </a:lnTo>
                  <a:lnTo>
                    <a:pt x="6166" y="6165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5" name="Google Shape;298;p31">
              <a:extLst>
                <a:ext uri="{FF2B5EF4-FFF2-40B4-BE49-F238E27FC236}">
                  <a16:creationId xmlns:a16="http://schemas.microsoft.com/office/drawing/2014/main" id="{36663043-DCAD-4F1B-88EC-940B93C08140}"/>
                </a:ext>
              </a:extLst>
            </p:cNvPr>
            <p:cNvSpPr/>
            <p:nvPr/>
          </p:nvSpPr>
          <p:spPr>
            <a:xfrm>
              <a:off x="3723550" y="3691750"/>
              <a:ext cx="153325" cy="154150"/>
            </a:xfrm>
            <a:custGeom>
              <a:avLst/>
              <a:gdLst/>
              <a:ahLst/>
              <a:cxnLst/>
              <a:rect l="l" t="t" r="r" b="b"/>
              <a:pathLst>
                <a:path w="6133" h="6166" extrusionOk="0">
                  <a:moveTo>
                    <a:pt x="0" y="0"/>
                  </a:moveTo>
                  <a:lnTo>
                    <a:pt x="0" y="6165"/>
                  </a:lnTo>
                  <a:lnTo>
                    <a:pt x="6133" y="6165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6" name="Google Shape;299;p31">
              <a:extLst>
                <a:ext uri="{FF2B5EF4-FFF2-40B4-BE49-F238E27FC236}">
                  <a16:creationId xmlns:a16="http://schemas.microsoft.com/office/drawing/2014/main" id="{846E07D7-50E0-415B-B973-2E409DB36249}"/>
                </a:ext>
              </a:extLst>
            </p:cNvPr>
            <p:cNvSpPr/>
            <p:nvPr/>
          </p:nvSpPr>
          <p:spPr>
            <a:xfrm>
              <a:off x="4030175" y="369175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0"/>
                  </a:moveTo>
                  <a:lnTo>
                    <a:pt x="0" y="6165"/>
                  </a:lnTo>
                  <a:lnTo>
                    <a:pt x="6166" y="6165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7" name="Google Shape;300;p31">
              <a:extLst>
                <a:ext uri="{FF2B5EF4-FFF2-40B4-BE49-F238E27FC236}">
                  <a16:creationId xmlns:a16="http://schemas.microsoft.com/office/drawing/2014/main" id="{2DA61820-785D-4BA7-A989-1B806A8FBF45}"/>
                </a:ext>
              </a:extLst>
            </p:cNvPr>
            <p:cNvSpPr/>
            <p:nvPr/>
          </p:nvSpPr>
          <p:spPr>
            <a:xfrm>
              <a:off x="2495400" y="33851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8" name="Google Shape;301;p31">
              <a:extLst>
                <a:ext uri="{FF2B5EF4-FFF2-40B4-BE49-F238E27FC236}">
                  <a16:creationId xmlns:a16="http://schemas.microsoft.com/office/drawing/2014/main" id="{06E67FBC-578C-448E-B104-16BEFCA7DB2E}"/>
                </a:ext>
              </a:extLst>
            </p:cNvPr>
            <p:cNvSpPr/>
            <p:nvPr/>
          </p:nvSpPr>
          <p:spPr>
            <a:xfrm>
              <a:off x="2802025" y="3385125"/>
              <a:ext cx="154150" cy="153325"/>
            </a:xfrm>
            <a:custGeom>
              <a:avLst/>
              <a:gdLst/>
              <a:ahLst/>
              <a:cxnLst/>
              <a:rect l="l" t="t" r="r" b="b"/>
              <a:pathLst>
                <a:path w="6166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9" name="Google Shape;302;p31">
              <a:extLst>
                <a:ext uri="{FF2B5EF4-FFF2-40B4-BE49-F238E27FC236}">
                  <a16:creationId xmlns:a16="http://schemas.microsoft.com/office/drawing/2014/main" id="{213C358C-23DF-464D-BF39-F44B6952F6E5}"/>
                </a:ext>
              </a:extLst>
            </p:cNvPr>
            <p:cNvSpPr/>
            <p:nvPr/>
          </p:nvSpPr>
          <p:spPr>
            <a:xfrm>
              <a:off x="4337625" y="3691750"/>
              <a:ext cx="153325" cy="154150"/>
            </a:xfrm>
            <a:custGeom>
              <a:avLst/>
              <a:gdLst/>
              <a:ahLst/>
              <a:cxnLst/>
              <a:rect l="l" t="t" r="r" b="b"/>
              <a:pathLst>
                <a:path w="6133" h="6166" extrusionOk="0">
                  <a:moveTo>
                    <a:pt x="0" y="0"/>
                  </a:moveTo>
                  <a:lnTo>
                    <a:pt x="0" y="6165"/>
                  </a:lnTo>
                  <a:lnTo>
                    <a:pt x="6133" y="6165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0" name="Google Shape;303;p31">
              <a:extLst>
                <a:ext uri="{FF2B5EF4-FFF2-40B4-BE49-F238E27FC236}">
                  <a16:creationId xmlns:a16="http://schemas.microsoft.com/office/drawing/2014/main" id="{7004248C-3A14-4625-B78D-057F507DC77E}"/>
                </a:ext>
              </a:extLst>
            </p:cNvPr>
            <p:cNvSpPr/>
            <p:nvPr/>
          </p:nvSpPr>
          <p:spPr>
            <a:xfrm>
              <a:off x="4644250" y="369175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0" y="0"/>
                  </a:moveTo>
                  <a:lnTo>
                    <a:pt x="0" y="6165"/>
                  </a:lnTo>
                  <a:lnTo>
                    <a:pt x="6165" y="6165"/>
                  </a:lnTo>
                  <a:lnTo>
                    <a:pt x="61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1" name="Google Shape;304;p31">
              <a:extLst>
                <a:ext uri="{FF2B5EF4-FFF2-40B4-BE49-F238E27FC236}">
                  <a16:creationId xmlns:a16="http://schemas.microsoft.com/office/drawing/2014/main" id="{AB560875-9F20-4304-9C2E-EE877367EF7A}"/>
                </a:ext>
              </a:extLst>
            </p:cNvPr>
            <p:cNvSpPr/>
            <p:nvPr/>
          </p:nvSpPr>
          <p:spPr>
            <a:xfrm>
              <a:off x="2802025" y="39991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2" name="Google Shape;305;p31">
              <a:extLst>
                <a:ext uri="{FF2B5EF4-FFF2-40B4-BE49-F238E27FC236}">
                  <a16:creationId xmlns:a16="http://schemas.microsoft.com/office/drawing/2014/main" id="{7F301522-997F-49CE-98DE-FF86F983A57F}"/>
                </a:ext>
              </a:extLst>
            </p:cNvPr>
            <p:cNvSpPr/>
            <p:nvPr/>
          </p:nvSpPr>
          <p:spPr>
            <a:xfrm>
              <a:off x="3109475" y="399917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3" name="Google Shape;306;p31">
              <a:extLst>
                <a:ext uri="{FF2B5EF4-FFF2-40B4-BE49-F238E27FC236}">
                  <a16:creationId xmlns:a16="http://schemas.microsoft.com/office/drawing/2014/main" id="{1E93F3AB-AA51-451F-B127-8D7D212DB59F}"/>
                </a:ext>
              </a:extLst>
            </p:cNvPr>
            <p:cNvSpPr/>
            <p:nvPr/>
          </p:nvSpPr>
          <p:spPr>
            <a:xfrm>
              <a:off x="2802025" y="2771050"/>
              <a:ext cx="154150" cy="153325"/>
            </a:xfrm>
            <a:custGeom>
              <a:avLst/>
              <a:gdLst/>
              <a:ahLst/>
              <a:cxnLst/>
              <a:rect l="l" t="t" r="r" b="b"/>
              <a:pathLst>
                <a:path w="6166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4" name="Google Shape;307;p31">
              <a:extLst>
                <a:ext uri="{FF2B5EF4-FFF2-40B4-BE49-F238E27FC236}">
                  <a16:creationId xmlns:a16="http://schemas.microsoft.com/office/drawing/2014/main" id="{03A9A6C6-9875-4E69-ADD7-7A234F6BD5BF}"/>
                </a:ext>
              </a:extLst>
            </p:cNvPr>
            <p:cNvSpPr/>
            <p:nvPr/>
          </p:nvSpPr>
          <p:spPr>
            <a:xfrm>
              <a:off x="2802025" y="2463600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66" y="6166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5" name="Google Shape;308;p31">
              <a:extLst>
                <a:ext uri="{FF2B5EF4-FFF2-40B4-BE49-F238E27FC236}">
                  <a16:creationId xmlns:a16="http://schemas.microsoft.com/office/drawing/2014/main" id="{649B23D5-36E8-4E90-993D-9DFC65ACF28D}"/>
                </a:ext>
              </a:extLst>
            </p:cNvPr>
            <p:cNvSpPr/>
            <p:nvPr/>
          </p:nvSpPr>
          <p:spPr>
            <a:xfrm>
              <a:off x="2802025" y="3077675"/>
              <a:ext cx="154150" cy="154150"/>
            </a:xfrm>
            <a:custGeom>
              <a:avLst/>
              <a:gdLst/>
              <a:ahLst/>
              <a:cxnLst/>
              <a:rect l="l" t="t" r="r" b="b"/>
              <a:pathLst>
                <a:path w="6166" h="6166" extrusionOk="0">
                  <a:moveTo>
                    <a:pt x="1" y="0"/>
                  </a:moveTo>
                  <a:lnTo>
                    <a:pt x="1" y="6166"/>
                  </a:lnTo>
                  <a:lnTo>
                    <a:pt x="6166" y="6166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6" name="Google Shape;309;p31">
              <a:extLst>
                <a:ext uri="{FF2B5EF4-FFF2-40B4-BE49-F238E27FC236}">
                  <a16:creationId xmlns:a16="http://schemas.microsoft.com/office/drawing/2014/main" id="{34298631-1949-42F0-B786-2E41E22B28DA}"/>
                </a:ext>
              </a:extLst>
            </p:cNvPr>
            <p:cNvSpPr/>
            <p:nvPr/>
          </p:nvSpPr>
          <p:spPr>
            <a:xfrm>
              <a:off x="2495400" y="2771050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7" name="Google Shape;310;p31">
              <a:extLst>
                <a:ext uri="{FF2B5EF4-FFF2-40B4-BE49-F238E27FC236}">
                  <a16:creationId xmlns:a16="http://schemas.microsoft.com/office/drawing/2014/main" id="{A0767577-F977-4FA6-8579-90C06870D687}"/>
                </a:ext>
              </a:extLst>
            </p:cNvPr>
            <p:cNvSpPr/>
            <p:nvPr/>
          </p:nvSpPr>
          <p:spPr>
            <a:xfrm>
              <a:off x="2495400" y="2463600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1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8" name="Google Shape;311;p31">
              <a:extLst>
                <a:ext uri="{FF2B5EF4-FFF2-40B4-BE49-F238E27FC236}">
                  <a16:creationId xmlns:a16="http://schemas.microsoft.com/office/drawing/2014/main" id="{657CF5FB-5BA0-4B91-A07F-683AB211E233}"/>
                </a:ext>
              </a:extLst>
            </p:cNvPr>
            <p:cNvSpPr/>
            <p:nvPr/>
          </p:nvSpPr>
          <p:spPr>
            <a:xfrm>
              <a:off x="2495400" y="3077675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0"/>
                  </a:moveTo>
                  <a:lnTo>
                    <a:pt x="1" y="6166"/>
                  </a:lnTo>
                  <a:lnTo>
                    <a:pt x="6133" y="6166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Google Shape;312;p31">
              <a:extLst>
                <a:ext uri="{FF2B5EF4-FFF2-40B4-BE49-F238E27FC236}">
                  <a16:creationId xmlns:a16="http://schemas.microsoft.com/office/drawing/2014/main" id="{13189B25-EC50-4F9B-B734-84075061C1FC}"/>
                </a:ext>
              </a:extLst>
            </p:cNvPr>
            <p:cNvSpPr/>
            <p:nvPr/>
          </p:nvSpPr>
          <p:spPr>
            <a:xfrm>
              <a:off x="3416100" y="39991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0" name="Google Shape;313;p31">
              <a:extLst>
                <a:ext uri="{FF2B5EF4-FFF2-40B4-BE49-F238E27FC236}">
                  <a16:creationId xmlns:a16="http://schemas.microsoft.com/office/drawing/2014/main" id="{2A0891D8-B852-4B29-BEC9-41A0BFE471A5}"/>
                </a:ext>
              </a:extLst>
            </p:cNvPr>
            <p:cNvSpPr/>
            <p:nvPr/>
          </p:nvSpPr>
          <p:spPr>
            <a:xfrm>
              <a:off x="3723550" y="3999175"/>
              <a:ext cx="153325" cy="153350"/>
            </a:xfrm>
            <a:custGeom>
              <a:avLst/>
              <a:gdLst/>
              <a:ahLst/>
              <a:cxnLst/>
              <a:rect l="l" t="t" r="r" b="b"/>
              <a:pathLst>
                <a:path w="613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1" name="Google Shape;314;p31">
              <a:extLst>
                <a:ext uri="{FF2B5EF4-FFF2-40B4-BE49-F238E27FC236}">
                  <a16:creationId xmlns:a16="http://schemas.microsoft.com/office/drawing/2014/main" id="{66A3D993-6CAA-462F-BA4F-718EF7965549}"/>
                </a:ext>
              </a:extLst>
            </p:cNvPr>
            <p:cNvSpPr/>
            <p:nvPr/>
          </p:nvSpPr>
          <p:spPr>
            <a:xfrm>
              <a:off x="4030175" y="39991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66" y="6133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2" name="Google Shape;315;p31">
              <a:extLst>
                <a:ext uri="{FF2B5EF4-FFF2-40B4-BE49-F238E27FC236}">
                  <a16:creationId xmlns:a16="http://schemas.microsoft.com/office/drawing/2014/main" id="{22C2D2A5-2132-442C-A461-FE3E3D3CAA40}"/>
                </a:ext>
              </a:extLst>
            </p:cNvPr>
            <p:cNvSpPr/>
            <p:nvPr/>
          </p:nvSpPr>
          <p:spPr>
            <a:xfrm>
              <a:off x="4337625" y="3999175"/>
              <a:ext cx="153325" cy="153350"/>
            </a:xfrm>
            <a:custGeom>
              <a:avLst/>
              <a:gdLst/>
              <a:ahLst/>
              <a:cxnLst/>
              <a:rect l="l" t="t" r="r" b="b"/>
              <a:pathLst>
                <a:path w="613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3" name="Google Shape;316;p31">
              <a:extLst>
                <a:ext uri="{FF2B5EF4-FFF2-40B4-BE49-F238E27FC236}">
                  <a16:creationId xmlns:a16="http://schemas.microsoft.com/office/drawing/2014/main" id="{5DA81103-4187-4F4E-BDD1-D4E1D083C01D}"/>
                </a:ext>
              </a:extLst>
            </p:cNvPr>
            <p:cNvSpPr/>
            <p:nvPr/>
          </p:nvSpPr>
          <p:spPr>
            <a:xfrm>
              <a:off x="4644250" y="3999175"/>
              <a:ext cx="154150" cy="153350"/>
            </a:xfrm>
            <a:custGeom>
              <a:avLst/>
              <a:gdLst/>
              <a:ahLst/>
              <a:cxnLst/>
              <a:rect l="l" t="t" r="r" b="b"/>
              <a:pathLst>
                <a:path w="6166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65" y="6133"/>
                  </a:lnTo>
                  <a:lnTo>
                    <a:pt x="6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4" name="Google Shape;317;p31">
              <a:extLst>
                <a:ext uri="{FF2B5EF4-FFF2-40B4-BE49-F238E27FC236}">
                  <a16:creationId xmlns:a16="http://schemas.microsoft.com/office/drawing/2014/main" id="{B7158BD7-6213-42F6-AA65-384F7F9164B8}"/>
                </a:ext>
              </a:extLst>
            </p:cNvPr>
            <p:cNvSpPr/>
            <p:nvPr/>
          </p:nvSpPr>
          <p:spPr>
            <a:xfrm>
              <a:off x="4951675" y="3691750"/>
              <a:ext cx="153350" cy="154150"/>
            </a:xfrm>
            <a:custGeom>
              <a:avLst/>
              <a:gdLst/>
              <a:ahLst/>
              <a:cxnLst/>
              <a:rect l="l" t="t" r="r" b="b"/>
              <a:pathLst>
                <a:path w="6134" h="6166" extrusionOk="0">
                  <a:moveTo>
                    <a:pt x="1" y="0"/>
                  </a:moveTo>
                  <a:lnTo>
                    <a:pt x="1" y="6165"/>
                  </a:lnTo>
                  <a:lnTo>
                    <a:pt x="6133" y="6165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5" name="Google Shape;318;p31">
              <a:extLst>
                <a:ext uri="{FF2B5EF4-FFF2-40B4-BE49-F238E27FC236}">
                  <a16:creationId xmlns:a16="http://schemas.microsoft.com/office/drawing/2014/main" id="{94E3421A-7FFD-4E96-87E8-DE9FD914DB90}"/>
                </a:ext>
              </a:extLst>
            </p:cNvPr>
            <p:cNvSpPr/>
            <p:nvPr/>
          </p:nvSpPr>
          <p:spPr>
            <a:xfrm>
              <a:off x="1728025" y="775525"/>
              <a:ext cx="4144375" cy="4144375"/>
            </a:xfrm>
            <a:custGeom>
              <a:avLst/>
              <a:gdLst/>
              <a:ahLst/>
              <a:cxnLst/>
              <a:rect l="l" t="t" r="r" b="b"/>
              <a:pathLst>
                <a:path w="165775" h="165775" extrusionOk="0">
                  <a:moveTo>
                    <a:pt x="154097" y="12298"/>
                  </a:moveTo>
                  <a:lnTo>
                    <a:pt x="154097" y="154292"/>
                  </a:lnTo>
                  <a:lnTo>
                    <a:pt x="12102" y="154292"/>
                  </a:lnTo>
                  <a:lnTo>
                    <a:pt x="12102" y="12298"/>
                  </a:lnTo>
                  <a:close/>
                  <a:moveTo>
                    <a:pt x="14810" y="0"/>
                  </a:moveTo>
                  <a:lnTo>
                    <a:pt x="14810" y="6166"/>
                  </a:lnTo>
                  <a:lnTo>
                    <a:pt x="5970" y="6166"/>
                  </a:lnTo>
                  <a:lnTo>
                    <a:pt x="5970" y="19181"/>
                  </a:lnTo>
                  <a:lnTo>
                    <a:pt x="0" y="19181"/>
                  </a:lnTo>
                  <a:lnTo>
                    <a:pt x="0" y="25314"/>
                  </a:lnTo>
                  <a:lnTo>
                    <a:pt x="5970" y="25314"/>
                  </a:lnTo>
                  <a:lnTo>
                    <a:pt x="5970" y="37579"/>
                  </a:lnTo>
                  <a:lnTo>
                    <a:pt x="0" y="37579"/>
                  </a:lnTo>
                  <a:lnTo>
                    <a:pt x="0" y="43711"/>
                  </a:lnTo>
                  <a:lnTo>
                    <a:pt x="5970" y="43711"/>
                  </a:lnTo>
                  <a:lnTo>
                    <a:pt x="5970" y="55944"/>
                  </a:lnTo>
                  <a:lnTo>
                    <a:pt x="0" y="55944"/>
                  </a:lnTo>
                  <a:lnTo>
                    <a:pt x="0" y="62109"/>
                  </a:lnTo>
                  <a:lnTo>
                    <a:pt x="5970" y="62109"/>
                  </a:lnTo>
                  <a:lnTo>
                    <a:pt x="5970" y="74341"/>
                  </a:lnTo>
                  <a:lnTo>
                    <a:pt x="0" y="74341"/>
                  </a:lnTo>
                  <a:lnTo>
                    <a:pt x="0" y="80474"/>
                  </a:lnTo>
                  <a:lnTo>
                    <a:pt x="5970" y="80474"/>
                  </a:lnTo>
                  <a:lnTo>
                    <a:pt x="5970" y="92739"/>
                  </a:lnTo>
                  <a:lnTo>
                    <a:pt x="0" y="92739"/>
                  </a:lnTo>
                  <a:lnTo>
                    <a:pt x="0" y="98871"/>
                  </a:lnTo>
                  <a:lnTo>
                    <a:pt x="5970" y="98871"/>
                  </a:lnTo>
                  <a:lnTo>
                    <a:pt x="5970" y="111136"/>
                  </a:lnTo>
                  <a:lnTo>
                    <a:pt x="0" y="111136"/>
                  </a:lnTo>
                  <a:lnTo>
                    <a:pt x="0" y="117269"/>
                  </a:lnTo>
                  <a:lnTo>
                    <a:pt x="5970" y="117269"/>
                  </a:lnTo>
                  <a:lnTo>
                    <a:pt x="5970" y="129501"/>
                  </a:lnTo>
                  <a:lnTo>
                    <a:pt x="0" y="129501"/>
                  </a:lnTo>
                  <a:lnTo>
                    <a:pt x="0" y="135634"/>
                  </a:lnTo>
                  <a:lnTo>
                    <a:pt x="5970" y="135634"/>
                  </a:lnTo>
                  <a:lnTo>
                    <a:pt x="5970" y="147899"/>
                  </a:lnTo>
                  <a:lnTo>
                    <a:pt x="0" y="147899"/>
                  </a:lnTo>
                  <a:lnTo>
                    <a:pt x="0" y="154031"/>
                  </a:lnTo>
                  <a:lnTo>
                    <a:pt x="5970" y="154031"/>
                  </a:lnTo>
                  <a:lnTo>
                    <a:pt x="5970" y="160425"/>
                  </a:lnTo>
                  <a:lnTo>
                    <a:pt x="15332" y="160425"/>
                  </a:lnTo>
                  <a:lnTo>
                    <a:pt x="15332" y="165775"/>
                  </a:lnTo>
                  <a:lnTo>
                    <a:pt x="21497" y="165775"/>
                  </a:lnTo>
                  <a:lnTo>
                    <a:pt x="21497" y="160425"/>
                  </a:lnTo>
                  <a:lnTo>
                    <a:pt x="33729" y="160425"/>
                  </a:lnTo>
                  <a:lnTo>
                    <a:pt x="33729" y="165775"/>
                  </a:lnTo>
                  <a:lnTo>
                    <a:pt x="39862" y="165775"/>
                  </a:lnTo>
                  <a:lnTo>
                    <a:pt x="39862" y="160425"/>
                  </a:lnTo>
                  <a:lnTo>
                    <a:pt x="52127" y="160425"/>
                  </a:lnTo>
                  <a:lnTo>
                    <a:pt x="52127" y="165775"/>
                  </a:lnTo>
                  <a:lnTo>
                    <a:pt x="58260" y="165775"/>
                  </a:lnTo>
                  <a:lnTo>
                    <a:pt x="58260" y="160425"/>
                  </a:lnTo>
                  <a:lnTo>
                    <a:pt x="70492" y="160425"/>
                  </a:lnTo>
                  <a:lnTo>
                    <a:pt x="70492" y="165775"/>
                  </a:lnTo>
                  <a:lnTo>
                    <a:pt x="76657" y="165775"/>
                  </a:lnTo>
                  <a:lnTo>
                    <a:pt x="76657" y="160425"/>
                  </a:lnTo>
                  <a:lnTo>
                    <a:pt x="88890" y="160425"/>
                  </a:lnTo>
                  <a:lnTo>
                    <a:pt x="88890" y="165775"/>
                  </a:lnTo>
                  <a:lnTo>
                    <a:pt x="95022" y="165775"/>
                  </a:lnTo>
                  <a:lnTo>
                    <a:pt x="95022" y="160425"/>
                  </a:lnTo>
                  <a:lnTo>
                    <a:pt x="107287" y="160425"/>
                  </a:lnTo>
                  <a:lnTo>
                    <a:pt x="107287" y="165775"/>
                  </a:lnTo>
                  <a:lnTo>
                    <a:pt x="113420" y="165775"/>
                  </a:lnTo>
                  <a:lnTo>
                    <a:pt x="113420" y="160425"/>
                  </a:lnTo>
                  <a:lnTo>
                    <a:pt x="125685" y="160425"/>
                  </a:lnTo>
                  <a:lnTo>
                    <a:pt x="125685" y="165775"/>
                  </a:lnTo>
                  <a:lnTo>
                    <a:pt x="131817" y="165775"/>
                  </a:lnTo>
                  <a:lnTo>
                    <a:pt x="131817" y="160425"/>
                  </a:lnTo>
                  <a:lnTo>
                    <a:pt x="144050" y="160425"/>
                  </a:lnTo>
                  <a:lnTo>
                    <a:pt x="144050" y="165775"/>
                  </a:lnTo>
                  <a:lnTo>
                    <a:pt x="150182" y="165775"/>
                  </a:lnTo>
                  <a:lnTo>
                    <a:pt x="150182" y="160425"/>
                  </a:lnTo>
                  <a:lnTo>
                    <a:pt x="160229" y="160425"/>
                  </a:lnTo>
                  <a:lnTo>
                    <a:pt x="160229" y="150215"/>
                  </a:lnTo>
                  <a:lnTo>
                    <a:pt x="165775" y="150215"/>
                  </a:lnTo>
                  <a:lnTo>
                    <a:pt x="165775" y="144050"/>
                  </a:lnTo>
                  <a:lnTo>
                    <a:pt x="160229" y="144050"/>
                  </a:lnTo>
                  <a:lnTo>
                    <a:pt x="160229" y="131817"/>
                  </a:lnTo>
                  <a:lnTo>
                    <a:pt x="165775" y="131817"/>
                  </a:lnTo>
                  <a:lnTo>
                    <a:pt x="165775" y="125685"/>
                  </a:lnTo>
                  <a:lnTo>
                    <a:pt x="160229" y="125685"/>
                  </a:lnTo>
                  <a:lnTo>
                    <a:pt x="160229" y="113420"/>
                  </a:lnTo>
                  <a:lnTo>
                    <a:pt x="165775" y="113420"/>
                  </a:lnTo>
                  <a:lnTo>
                    <a:pt x="165775" y="107287"/>
                  </a:lnTo>
                  <a:lnTo>
                    <a:pt x="160229" y="107287"/>
                  </a:lnTo>
                  <a:lnTo>
                    <a:pt x="160229" y="95022"/>
                  </a:lnTo>
                  <a:lnTo>
                    <a:pt x="165775" y="95022"/>
                  </a:lnTo>
                  <a:lnTo>
                    <a:pt x="165775" y="88890"/>
                  </a:lnTo>
                  <a:lnTo>
                    <a:pt x="160229" y="88890"/>
                  </a:lnTo>
                  <a:lnTo>
                    <a:pt x="160229" y="76657"/>
                  </a:lnTo>
                  <a:lnTo>
                    <a:pt x="165775" y="76657"/>
                  </a:lnTo>
                  <a:lnTo>
                    <a:pt x="165775" y="70525"/>
                  </a:lnTo>
                  <a:lnTo>
                    <a:pt x="160229" y="70525"/>
                  </a:lnTo>
                  <a:lnTo>
                    <a:pt x="160229" y="58260"/>
                  </a:lnTo>
                  <a:lnTo>
                    <a:pt x="165775" y="58260"/>
                  </a:lnTo>
                  <a:lnTo>
                    <a:pt x="165775" y="52127"/>
                  </a:lnTo>
                  <a:lnTo>
                    <a:pt x="160229" y="52127"/>
                  </a:lnTo>
                  <a:lnTo>
                    <a:pt x="160229" y="39862"/>
                  </a:lnTo>
                  <a:lnTo>
                    <a:pt x="165775" y="39862"/>
                  </a:lnTo>
                  <a:lnTo>
                    <a:pt x="165775" y="33729"/>
                  </a:lnTo>
                  <a:lnTo>
                    <a:pt x="160229" y="33729"/>
                  </a:lnTo>
                  <a:lnTo>
                    <a:pt x="160229" y="21497"/>
                  </a:lnTo>
                  <a:lnTo>
                    <a:pt x="165775" y="21497"/>
                  </a:lnTo>
                  <a:lnTo>
                    <a:pt x="165775" y="15332"/>
                  </a:lnTo>
                  <a:lnTo>
                    <a:pt x="160229" y="15332"/>
                  </a:lnTo>
                  <a:lnTo>
                    <a:pt x="160229" y="6166"/>
                  </a:lnTo>
                  <a:lnTo>
                    <a:pt x="149660" y="6166"/>
                  </a:lnTo>
                  <a:lnTo>
                    <a:pt x="149660" y="0"/>
                  </a:lnTo>
                  <a:lnTo>
                    <a:pt x="143528" y="0"/>
                  </a:lnTo>
                  <a:lnTo>
                    <a:pt x="143528" y="6166"/>
                  </a:lnTo>
                  <a:lnTo>
                    <a:pt x="131263" y="6166"/>
                  </a:lnTo>
                  <a:lnTo>
                    <a:pt x="131263" y="0"/>
                  </a:lnTo>
                  <a:lnTo>
                    <a:pt x="125130" y="0"/>
                  </a:lnTo>
                  <a:lnTo>
                    <a:pt x="125130" y="6166"/>
                  </a:lnTo>
                  <a:lnTo>
                    <a:pt x="112898" y="6166"/>
                  </a:lnTo>
                  <a:lnTo>
                    <a:pt x="112898" y="0"/>
                  </a:lnTo>
                  <a:lnTo>
                    <a:pt x="106733" y="0"/>
                  </a:lnTo>
                  <a:lnTo>
                    <a:pt x="106733" y="6166"/>
                  </a:lnTo>
                  <a:lnTo>
                    <a:pt x="94500" y="6166"/>
                  </a:lnTo>
                  <a:lnTo>
                    <a:pt x="94500" y="0"/>
                  </a:lnTo>
                  <a:lnTo>
                    <a:pt x="88368" y="0"/>
                  </a:lnTo>
                  <a:lnTo>
                    <a:pt x="88368" y="6166"/>
                  </a:lnTo>
                  <a:lnTo>
                    <a:pt x="76103" y="6166"/>
                  </a:lnTo>
                  <a:lnTo>
                    <a:pt x="76103" y="0"/>
                  </a:lnTo>
                  <a:lnTo>
                    <a:pt x="69970" y="0"/>
                  </a:lnTo>
                  <a:lnTo>
                    <a:pt x="69970" y="6166"/>
                  </a:lnTo>
                  <a:lnTo>
                    <a:pt x="57738" y="6166"/>
                  </a:lnTo>
                  <a:lnTo>
                    <a:pt x="57738" y="0"/>
                  </a:lnTo>
                  <a:lnTo>
                    <a:pt x="51572" y="0"/>
                  </a:lnTo>
                  <a:lnTo>
                    <a:pt x="51572" y="6166"/>
                  </a:lnTo>
                  <a:lnTo>
                    <a:pt x="39340" y="6166"/>
                  </a:lnTo>
                  <a:lnTo>
                    <a:pt x="39340" y="0"/>
                  </a:lnTo>
                  <a:lnTo>
                    <a:pt x="33208" y="0"/>
                  </a:lnTo>
                  <a:lnTo>
                    <a:pt x="33208" y="6166"/>
                  </a:lnTo>
                  <a:lnTo>
                    <a:pt x="20942" y="6166"/>
                  </a:lnTo>
                  <a:lnTo>
                    <a:pt x="209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6" name="Google Shape;319;p31">
              <a:extLst>
                <a:ext uri="{FF2B5EF4-FFF2-40B4-BE49-F238E27FC236}">
                  <a16:creationId xmlns:a16="http://schemas.microsoft.com/office/drawing/2014/main" id="{3AF15CEA-8324-400F-8074-78A21488A904}"/>
                </a:ext>
              </a:extLst>
            </p:cNvPr>
            <p:cNvSpPr/>
            <p:nvPr/>
          </p:nvSpPr>
          <p:spPr>
            <a:xfrm>
              <a:off x="3416100" y="2463600"/>
              <a:ext cx="460775" cy="768225"/>
            </a:xfrm>
            <a:custGeom>
              <a:avLst/>
              <a:gdLst/>
              <a:ahLst/>
              <a:cxnLst/>
              <a:rect l="l" t="t" r="r" b="b"/>
              <a:pathLst>
                <a:path w="18431" h="30729" extrusionOk="0">
                  <a:moveTo>
                    <a:pt x="12298" y="6166"/>
                  </a:moveTo>
                  <a:lnTo>
                    <a:pt x="12298" y="15789"/>
                  </a:lnTo>
                  <a:lnTo>
                    <a:pt x="6166" y="15789"/>
                  </a:lnTo>
                  <a:lnTo>
                    <a:pt x="6166" y="6166"/>
                  </a:lnTo>
                  <a:close/>
                  <a:moveTo>
                    <a:pt x="1" y="1"/>
                  </a:moveTo>
                  <a:lnTo>
                    <a:pt x="1" y="30729"/>
                  </a:lnTo>
                  <a:lnTo>
                    <a:pt x="6166" y="30729"/>
                  </a:lnTo>
                  <a:lnTo>
                    <a:pt x="6166" y="21921"/>
                  </a:lnTo>
                  <a:lnTo>
                    <a:pt x="12298" y="21921"/>
                  </a:lnTo>
                  <a:lnTo>
                    <a:pt x="12298" y="30729"/>
                  </a:lnTo>
                  <a:lnTo>
                    <a:pt x="18431" y="30729"/>
                  </a:lnTo>
                  <a:lnTo>
                    <a:pt x="184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7" name="Google Shape;320;p31">
              <a:extLst>
                <a:ext uri="{FF2B5EF4-FFF2-40B4-BE49-F238E27FC236}">
                  <a16:creationId xmlns:a16="http://schemas.microsoft.com/office/drawing/2014/main" id="{21CD7760-FD76-4B80-AC29-C04E9CD8C6BE}"/>
                </a:ext>
              </a:extLst>
            </p:cNvPr>
            <p:cNvSpPr/>
            <p:nvPr/>
          </p:nvSpPr>
          <p:spPr>
            <a:xfrm>
              <a:off x="4030175" y="2463600"/>
              <a:ext cx="159050" cy="777200"/>
            </a:xfrm>
            <a:custGeom>
              <a:avLst/>
              <a:gdLst/>
              <a:ahLst/>
              <a:cxnLst/>
              <a:rect l="l" t="t" r="r" b="b"/>
              <a:pathLst>
                <a:path w="6362" h="31088" extrusionOk="0">
                  <a:moveTo>
                    <a:pt x="6166" y="1"/>
                  </a:moveTo>
                  <a:lnTo>
                    <a:pt x="0" y="33"/>
                  </a:lnTo>
                  <a:lnTo>
                    <a:pt x="229" y="31087"/>
                  </a:lnTo>
                  <a:lnTo>
                    <a:pt x="6361" y="31055"/>
                  </a:lnTo>
                  <a:lnTo>
                    <a:pt x="61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8" name="Google Shape;321;p31">
              <a:extLst>
                <a:ext uri="{FF2B5EF4-FFF2-40B4-BE49-F238E27FC236}">
                  <a16:creationId xmlns:a16="http://schemas.microsoft.com/office/drawing/2014/main" id="{21735A5B-FBF3-4991-A4C7-545E8534CB14}"/>
                </a:ext>
              </a:extLst>
            </p:cNvPr>
            <p:cNvSpPr/>
            <p:nvPr/>
          </p:nvSpPr>
          <p:spPr>
            <a:xfrm>
              <a:off x="2098250" y="238125"/>
              <a:ext cx="153350" cy="384100"/>
            </a:xfrm>
            <a:custGeom>
              <a:avLst/>
              <a:gdLst/>
              <a:ahLst/>
              <a:cxnLst/>
              <a:rect l="l" t="t" r="r" b="b"/>
              <a:pathLst>
                <a:path w="6134" h="15364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9" name="Google Shape;322;p31">
              <a:extLst>
                <a:ext uri="{FF2B5EF4-FFF2-40B4-BE49-F238E27FC236}">
                  <a16:creationId xmlns:a16="http://schemas.microsoft.com/office/drawing/2014/main" id="{1D316C6F-2813-480D-B7F6-C137CAAC1604}"/>
                </a:ext>
              </a:extLst>
            </p:cNvPr>
            <p:cNvSpPr/>
            <p:nvPr/>
          </p:nvSpPr>
          <p:spPr>
            <a:xfrm>
              <a:off x="2558200" y="238125"/>
              <a:ext cx="153350" cy="384100"/>
            </a:xfrm>
            <a:custGeom>
              <a:avLst/>
              <a:gdLst/>
              <a:ahLst/>
              <a:cxnLst/>
              <a:rect l="l" t="t" r="r" b="b"/>
              <a:pathLst>
                <a:path w="6134" h="15364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0" name="Google Shape;323;p31">
              <a:extLst>
                <a:ext uri="{FF2B5EF4-FFF2-40B4-BE49-F238E27FC236}">
                  <a16:creationId xmlns:a16="http://schemas.microsoft.com/office/drawing/2014/main" id="{5A6A9469-4BC5-4613-BCB5-B74513EDECAF}"/>
                </a:ext>
              </a:extLst>
            </p:cNvPr>
            <p:cNvSpPr/>
            <p:nvPr/>
          </p:nvSpPr>
          <p:spPr>
            <a:xfrm>
              <a:off x="3017325" y="238125"/>
              <a:ext cx="154150" cy="384100"/>
            </a:xfrm>
            <a:custGeom>
              <a:avLst/>
              <a:gdLst/>
              <a:ahLst/>
              <a:cxnLst/>
              <a:rect l="l" t="t" r="r" b="b"/>
              <a:pathLst>
                <a:path w="6166" h="15364" extrusionOk="0">
                  <a:moveTo>
                    <a:pt x="0" y="0"/>
                  </a:moveTo>
                  <a:lnTo>
                    <a:pt x="0" y="15364"/>
                  </a:lnTo>
                  <a:lnTo>
                    <a:pt x="6166" y="15364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1" name="Google Shape;324;p31">
              <a:extLst>
                <a:ext uri="{FF2B5EF4-FFF2-40B4-BE49-F238E27FC236}">
                  <a16:creationId xmlns:a16="http://schemas.microsoft.com/office/drawing/2014/main" id="{717223F2-CA28-44DF-81F2-90404D43492D}"/>
                </a:ext>
              </a:extLst>
            </p:cNvPr>
            <p:cNvSpPr/>
            <p:nvPr/>
          </p:nvSpPr>
          <p:spPr>
            <a:xfrm>
              <a:off x="3477275" y="238125"/>
              <a:ext cx="153325" cy="384100"/>
            </a:xfrm>
            <a:custGeom>
              <a:avLst/>
              <a:gdLst/>
              <a:ahLst/>
              <a:cxnLst/>
              <a:rect l="l" t="t" r="r" b="b"/>
              <a:pathLst>
                <a:path w="6133" h="15364" extrusionOk="0">
                  <a:moveTo>
                    <a:pt x="0" y="0"/>
                  </a:moveTo>
                  <a:lnTo>
                    <a:pt x="0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2" name="Google Shape;325;p31">
              <a:extLst>
                <a:ext uri="{FF2B5EF4-FFF2-40B4-BE49-F238E27FC236}">
                  <a16:creationId xmlns:a16="http://schemas.microsoft.com/office/drawing/2014/main" id="{F7627406-4426-4060-B329-9714A1A4A53C}"/>
                </a:ext>
              </a:extLst>
            </p:cNvPr>
            <p:cNvSpPr/>
            <p:nvPr/>
          </p:nvSpPr>
          <p:spPr>
            <a:xfrm>
              <a:off x="3937200" y="238125"/>
              <a:ext cx="153350" cy="384100"/>
            </a:xfrm>
            <a:custGeom>
              <a:avLst/>
              <a:gdLst/>
              <a:ahLst/>
              <a:cxnLst/>
              <a:rect l="l" t="t" r="r" b="b"/>
              <a:pathLst>
                <a:path w="6134" h="15364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3" name="Google Shape;326;p31">
              <a:extLst>
                <a:ext uri="{FF2B5EF4-FFF2-40B4-BE49-F238E27FC236}">
                  <a16:creationId xmlns:a16="http://schemas.microsoft.com/office/drawing/2014/main" id="{E35F48F3-CA12-4A7A-B4B0-25F1B25450B7}"/>
                </a:ext>
              </a:extLst>
            </p:cNvPr>
            <p:cNvSpPr/>
            <p:nvPr/>
          </p:nvSpPr>
          <p:spPr>
            <a:xfrm>
              <a:off x="4396325" y="238125"/>
              <a:ext cx="154150" cy="384100"/>
            </a:xfrm>
            <a:custGeom>
              <a:avLst/>
              <a:gdLst/>
              <a:ahLst/>
              <a:cxnLst/>
              <a:rect l="l" t="t" r="r" b="b"/>
              <a:pathLst>
                <a:path w="6166" h="15364" extrusionOk="0">
                  <a:moveTo>
                    <a:pt x="1" y="0"/>
                  </a:moveTo>
                  <a:lnTo>
                    <a:pt x="1" y="15364"/>
                  </a:lnTo>
                  <a:lnTo>
                    <a:pt x="6166" y="15364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4" name="Google Shape;327;p31">
              <a:extLst>
                <a:ext uri="{FF2B5EF4-FFF2-40B4-BE49-F238E27FC236}">
                  <a16:creationId xmlns:a16="http://schemas.microsoft.com/office/drawing/2014/main" id="{51CD733E-54A2-431B-BD76-20243BD81635}"/>
                </a:ext>
              </a:extLst>
            </p:cNvPr>
            <p:cNvSpPr/>
            <p:nvPr/>
          </p:nvSpPr>
          <p:spPr>
            <a:xfrm>
              <a:off x="4856275" y="238125"/>
              <a:ext cx="153325" cy="384100"/>
            </a:xfrm>
            <a:custGeom>
              <a:avLst/>
              <a:gdLst/>
              <a:ahLst/>
              <a:cxnLst/>
              <a:rect l="l" t="t" r="r" b="b"/>
              <a:pathLst>
                <a:path w="6133" h="15364" extrusionOk="0">
                  <a:moveTo>
                    <a:pt x="0" y="0"/>
                  </a:moveTo>
                  <a:lnTo>
                    <a:pt x="0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5" name="Google Shape;328;p31">
              <a:extLst>
                <a:ext uri="{FF2B5EF4-FFF2-40B4-BE49-F238E27FC236}">
                  <a16:creationId xmlns:a16="http://schemas.microsoft.com/office/drawing/2014/main" id="{D58D3478-8DE4-4513-B615-B096B5970D9C}"/>
                </a:ext>
              </a:extLst>
            </p:cNvPr>
            <p:cNvSpPr/>
            <p:nvPr/>
          </p:nvSpPr>
          <p:spPr>
            <a:xfrm>
              <a:off x="5316200" y="238125"/>
              <a:ext cx="153350" cy="384100"/>
            </a:xfrm>
            <a:custGeom>
              <a:avLst/>
              <a:gdLst/>
              <a:ahLst/>
              <a:cxnLst/>
              <a:rect l="l" t="t" r="r" b="b"/>
              <a:pathLst>
                <a:path w="6134" h="15364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Google Shape;329;p31">
              <a:extLst>
                <a:ext uri="{FF2B5EF4-FFF2-40B4-BE49-F238E27FC236}">
                  <a16:creationId xmlns:a16="http://schemas.microsoft.com/office/drawing/2014/main" id="{6E745EBC-6EF6-457B-AD5E-DD4BB828CAF2}"/>
                </a:ext>
              </a:extLst>
            </p:cNvPr>
            <p:cNvSpPr/>
            <p:nvPr/>
          </p:nvSpPr>
          <p:spPr>
            <a:xfrm>
              <a:off x="1190625" y="4472975"/>
              <a:ext cx="384100" cy="153350"/>
            </a:xfrm>
            <a:custGeom>
              <a:avLst/>
              <a:gdLst/>
              <a:ahLst/>
              <a:cxnLst/>
              <a:rect l="l" t="t" r="r" b="b"/>
              <a:pathLst>
                <a:path w="15364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7" name="Google Shape;330;p31">
              <a:extLst>
                <a:ext uri="{FF2B5EF4-FFF2-40B4-BE49-F238E27FC236}">
                  <a16:creationId xmlns:a16="http://schemas.microsoft.com/office/drawing/2014/main" id="{AFEB8A49-240F-4978-9964-FFB09C254AD3}"/>
                </a:ext>
              </a:extLst>
            </p:cNvPr>
            <p:cNvSpPr/>
            <p:nvPr/>
          </p:nvSpPr>
          <p:spPr>
            <a:xfrm>
              <a:off x="1190625" y="4013050"/>
              <a:ext cx="384100" cy="153325"/>
            </a:xfrm>
            <a:custGeom>
              <a:avLst/>
              <a:gdLst/>
              <a:ahLst/>
              <a:cxnLst/>
              <a:rect l="l" t="t" r="r" b="b"/>
              <a:pathLst>
                <a:path w="15364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8" name="Google Shape;331;p31">
              <a:extLst>
                <a:ext uri="{FF2B5EF4-FFF2-40B4-BE49-F238E27FC236}">
                  <a16:creationId xmlns:a16="http://schemas.microsoft.com/office/drawing/2014/main" id="{5436F8A7-E377-47DE-8F65-B7913598B994}"/>
                </a:ext>
              </a:extLst>
            </p:cNvPr>
            <p:cNvSpPr/>
            <p:nvPr/>
          </p:nvSpPr>
          <p:spPr>
            <a:xfrm>
              <a:off x="1190625" y="3553100"/>
              <a:ext cx="384100" cy="154150"/>
            </a:xfrm>
            <a:custGeom>
              <a:avLst/>
              <a:gdLst/>
              <a:ahLst/>
              <a:cxnLst/>
              <a:rect l="l" t="t" r="r" b="b"/>
              <a:pathLst>
                <a:path w="15364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15364" y="6166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9" name="Google Shape;332;p31">
              <a:extLst>
                <a:ext uri="{FF2B5EF4-FFF2-40B4-BE49-F238E27FC236}">
                  <a16:creationId xmlns:a16="http://schemas.microsoft.com/office/drawing/2014/main" id="{45063AE4-0937-4742-832B-E4F82B48D608}"/>
                </a:ext>
              </a:extLst>
            </p:cNvPr>
            <p:cNvSpPr/>
            <p:nvPr/>
          </p:nvSpPr>
          <p:spPr>
            <a:xfrm>
              <a:off x="1190625" y="3093975"/>
              <a:ext cx="384100" cy="153350"/>
            </a:xfrm>
            <a:custGeom>
              <a:avLst/>
              <a:gdLst/>
              <a:ahLst/>
              <a:cxnLst/>
              <a:rect l="l" t="t" r="r" b="b"/>
              <a:pathLst>
                <a:path w="15364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0" name="Google Shape;333;p31">
              <a:extLst>
                <a:ext uri="{FF2B5EF4-FFF2-40B4-BE49-F238E27FC236}">
                  <a16:creationId xmlns:a16="http://schemas.microsoft.com/office/drawing/2014/main" id="{55577760-F619-4C60-A06A-12D10475842B}"/>
                </a:ext>
              </a:extLst>
            </p:cNvPr>
            <p:cNvSpPr/>
            <p:nvPr/>
          </p:nvSpPr>
          <p:spPr>
            <a:xfrm>
              <a:off x="1190625" y="2634050"/>
              <a:ext cx="384100" cy="153325"/>
            </a:xfrm>
            <a:custGeom>
              <a:avLst/>
              <a:gdLst/>
              <a:ahLst/>
              <a:cxnLst/>
              <a:rect l="l" t="t" r="r" b="b"/>
              <a:pathLst>
                <a:path w="15364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1" name="Google Shape;334;p31">
              <a:extLst>
                <a:ext uri="{FF2B5EF4-FFF2-40B4-BE49-F238E27FC236}">
                  <a16:creationId xmlns:a16="http://schemas.microsoft.com/office/drawing/2014/main" id="{FFF1ABDA-7138-4FE1-97FF-B5BC7D394251}"/>
                </a:ext>
              </a:extLst>
            </p:cNvPr>
            <p:cNvSpPr/>
            <p:nvPr/>
          </p:nvSpPr>
          <p:spPr>
            <a:xfrm>
              <a:off x="1190625" y="2174100"/>
              <a:ext cx="384100" cy="154150"/>
            </a:xfrm>
            <a:custGeom>
              <a:avLst/>
              <a:gdLst/>
              <a:ahLst/>
              <a:cxnLst/>
              <a:rect l="l" t="t" r="r" b="b"/>
              <a:pathLst>
                <a:path w="15364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15364" y="6166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Google Shape;335;p31">
              <a:extLst>
                <a:ext uri="{FF2B5EF4-FFF2-40B4-BE49-F238E27FC236}">
                  <a16:creationId xmlns:a16="http://schemas.microsoft.com/office/drawing/2014/main" id="{074381DB-08BC-4BD3-BF94-5E3E81A20AEE}"/>
                </a:ext>
              </a:extLst>
            </p:cNvPr>
            <p:cNvSpPr/>
            <p:nvPr/>
          </p:nvSpPr>
          <p:spPr>
            <a:xfrm>
              <a:off x="1190625" y="1714975"/>
              <a:ext cx="384100" cy="153350"/>
            </a:xfrm>
            <a:custGeom>
              <a:avLst/>
              <a:gdLst/>
              <a:ahLst/>
              <a:cxnLst/>
              <a:rect l="l" t="t" r="r" b="b"/>
              <a:pathLst>
                <a:path w="15364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3" name="Google Shape;336;p31">
              <a:extLst>
                <a:ext uri="{FF2B5EF4-FFF2-40B4-BE49-F238E27FC236}">
                  <a16:creationId xmlns:a16="http://schemas.microsoft.com/office/drawing/2014/main" id="{858FCC0C-B249-4178-BB73-025C7A32ED2C}"/>
                </a:ext>
              </a:extLst>
            </p:cNvPr>
            <p:cNvSpPr/>
            <p:nvPr/>
          </p:nvSpPr>
          <p:spPr>
            <a:xfrm>
              <a:off x="1190625" y="1255025"/>
              <a:ext cx="384100" cy="153350"/>
            </a:xfrm>
            <a:custGeom>
              <a:avLst/>
              <a:gdLst/>
              <a:ahLst/>
              <a:cxnLst/>
              <a:rect l="l" t="t" r="r" b="b"/>
              <a:pathLst>
                <a:path w="15364" h="6134" extrusionOk="0">
                  <a:moveTo>
                    <a:pt x="0" y="1"/>
                  </a:moveTo>
                  <a:lnTo>
                    <a:pt x="0" y="6134"/>
                  </a:lnTo>
                  <a:lnTo>
                    <a:pt x="15364" y="6134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4" name="Google Shape;337;p31">
              <a:extLst>
                <a:ext uri="{FF2B5EF4-FFF2-40B4-BE49-F238E27FC236}">
                  <a16:creationId xmlns:a16="http://schemas.microsoft.com/office/drawing/2014/main" id="{E16A8AB5-2E3D-40D6-A585-AA19A171C76C}"/>
                </a:ext>
              </a:extLst>
            </p:cNvPr>
            <p:cNvSpPr/>
            <p:nvPr/>
          </p:nvSpPr>
          <p:spPr>
            <a:xfrm>
              <a:off x="5329250" y="5073200"/>
              <a:ext cx="154150" cy="384125"/>
            </a:xfrm>
            <a:custGeom>
              <a:avLst/>
              <a:gdLst/>
              <a:ahLst/>
              <a:cxnLst/>
              <a:rect l="l" t="t" r="r" b="b"/>
              <a:pathLst>
                <a:path w="6166" h="15365" extrusionOk="0">
                  <a:moveTo>
                    <a:pt x="1" y="0"/>
                  </a:moveTo>
                  <a:lnTo>
                    <a:pt x="1" y="15364"/>
                  </a:lnTo>
                  <a:lnTo>
                    <a:pt x="6166" y="15364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5" name="Google Shape;338;p31">
              <a:extLst>
                <a:ext uri="{FF2B5EF4-FFF2-40B4-BE49-F238E27FC236}">
                  <a16:creationId xmlns:a16="http://schemas.microsoft.com/office/drawing/2014/main" id="{841FC0CA-1A19-4FF8-B8EF-2AF00F33AF80}"/>
                </a:ext>
              </a:extLst>
            </p:cNvPr>
            <p:cNvSpPr/>
            <p:nvPr/>
          </p:nvSpPr>
          <p:spPr>
            <a:xfrm>
              <a:off x="4870125" y="5073200"/>
              <a:ext cx="153350" cy="384125"/>
            </a:xfrm>
            <a:custGeom>
              <a:avLst/>
              <a:gdLst/>
              <a:ahLst/>
              <a:cxnLst/>
              <a:rect l="l" t="t" r="r" b="b"/>
              <a:pathLst>
                <a:path w="6134" h="15365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6" name="Google Shape;339;p31">
              <a:extLst>
                <a:ext uri="{FF2B5EF4-FFF2-40B4-BE49-F238E27FC236}">
                  <a16:creationId xmlns:a16="http://schemas.microsoft.com/office/drawing/2014/main" id="{130689B1-9943-4850-B2F5-09CEF90DD1B6}"/>
                </a:ext>
              </a:extLst>
            </p:cNvPr>
            <p:cNvSpPr/>
            <p:nvPr/>
          </p:nvSpPr>
          <p:spPr>
            <a:xfrm>
              <a:off x="4410200" y="5073200"/>
              <a:ext cx="153325" cy="384125"/>
            </a:xfrm>
            <a:custGeom>
              <a:avLst/>
              <a:gdLst/>
              <a:ahLst/>
              <a:cxnLst/>
              <a:rect l="l" t="t" r="r" b="b"/>
              <a:pathLst>
                <a:path w="6133" h="15365" extrusionOk="0">
                  <a:moveTo>
                    <a:pt x="0" y="0"/>
                  </a:moveTo>
                  <a:lnTo>
                    <a:pt x="0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7" name="Google Shape;340;p31">
              <a:extLst>
                <a:ext uri="{FF2B5EF4-FFF2-40B4-BE49-F238E27FC236}">
                  <a16:creationId xmlns:a16="http://schemas.microsoft.com/office/drawing/2014/main" id="{333C9BB9-923E-4943-8AD5-870A24F325CB}"/>
                </a:ext>
              </a:extLst>
            </p:cNvPr>
            <p:cNvSpPr/>
            <p:nvPr/>
          </p:nvSpPr>
          <p:spPr>
            <a:xfrm>
              <a:off x="3950250" y="5073200"/>
              <a:ext cx="153350" cy="384125"/>
            </a:xfrm>
            <a:custGeom>
              <a:avLst/>
              <a:gdLst/>
              <a:ahLst/>
              <a:cxnLst/>
              <a:rect l="l" t="t" r="r" b="b"/>
              <a:pathLst>
                <a:path w="6134" h="15365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8" name="Google Shape;341;p31">
              <a:extLst>
                <a:ext uri="{FF2B5EF4-FFF2-40B4-BE49-F238E27FC236}">
                  <a16:creationId xmlns:a16="http://schemas.microsoft.com/office/drawing/2014/main" id="{9E4C8932-632B-4F61-8171-94DEDCFF5FC8}"/>
                </a:ext>
              </a:extLst>
            </p:cNvPr>
            <p:cNvSpPr/>
            <p:nvPr/>
          </p:nvSpPr>
          <p:spPr>
            <a:xfrm>
              <a:off x="3491125" y="5073200"/>
              <a:ext cx="153350" cy="384125"/>
            </a:xfrm>
            <a:custGeom>
              <a:avLst/>
              <a:gdLst/>
              <a:ahLst/>
              <a:cxnLst/>
              <a:rect l="l" t="t" r="r" b="b"/>
              <a:pathLst>
                <a:path w="6134" h="15365" extrusionOk="0">
                  <a:moveTo>
                    <a:pt x="1" y="0"/>
                  </a:moveTo>
                  <a:lnTo>
                    <a:pt x="1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9" name="Google Shape;342;p31">
              <a:extLst>
                <a:ext uri="{FF2B5EF4-FFF2-40B4-BE49-F238E27FC236}">
                  <a16:creationId xmlns:a16="http://schemas.microsoft.com/office/drawing/2014/main" id="{604AEFC9-1B47-4162-BFCC-A3325B2EEF1B}"/>
                </a:ext>
              </a:extLst>
            </p:cNvPr>
            <p:cNvSpPr/>
            <p:nvPr/>
          </p:nvSpPr>
          <p:spPr>
            <a:xfrm>
              <a:off x="3031200" y="5073200"/>
              <a:ext cx="153325" cy="384125"/>
            </a:xfrm>
            <a:custGeom>
              <a:avLst/>
              <a:gdLst/>
              <a:ahLst/>
              <a:cxnLst/>
              <a:rect l="l" t="t" r="r" b="b"/>
              <a:pathLst>
                <a:path w="6133" h="15365" extrusionOk="0">
                  <a:moveTo>
                    <a:pt x="0" y="0"/>
                  </a:moveTo>
                  <a:lnTo>
                    <a:pt x="0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0" name="Google Shape;343;p31">
              <a:extLst>
                <a:ext uri="{FF2B5EF4-FFF2-40B4-BE49-F238E27FC236}">
                  <a16:creationId xmlns:a16="http://schemas.microsoft.com/office/drawing/2014/main" id="{10F15457-F98D-4099-96E8-5B59AF25360C}"/>
                </a:ext>
              </a:extLst>
            </p:cNvPr>
            <p:cNvSpPr/>
            <p:nvPr/>
          </p:nvSpPr>
          <p:spPr>
            <a:xfrm>
              <a:off x="2571250" y="5073200"/>
              <a:ext cx="153325" cy="384125"/>
            </a:xfrm>
            <a:custGeom>
              <a:avLst/>
              <a:gdLst/>
              <a:ahLst/>
              <a:cxnLst/>
              <a:rect l="l" t="t" r="r" b="b"/>
              <a:pathLst>
                <a:path w="6133" h="15365" extrusionOk="0">
                  <a:moveTo>
                    <a:pt x="0" y="0"/>
                  </a:moveTo>
                  <a:lnTo>
                    <a:pt x="0" y="15364"/>
                  </a:lnTo>
                  <a:lnTo>
                    <a:pt x="6133" y="15364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Google Shape;344;p31">
              <a:extLst>
                <a:ext uri="{FF2B5EF4-FFF2-40B4-BE49-F238E27FC236}">
                  <a16:creationId xmlns:a16="http://schemas.microsoft.com/office/drawing/2014/main" id="{B0135D2D-3E2F-472B-A2B6-90E198127BFA}"/>
                </a:ext>
              </a:extLst>
            </p:cNvPr>
            <p:cNvSpPr/>
            <p:nvPr/>
          </p:nvSpPr>
          <p:spPr>
            <a:xfrm>
              <a:off x="2111300" y="5073200"/>
              <a:ext cx="154150" cy="384125"/>
            </a:xfrm>
            <a:custGeom>
              <a:avLst/>
              <a:gdLst/>
              <a:ahLst/>
              <a:cxnLst/>
              <a:rect l="l" t="t" r="r" b="b"/>
              <a:pathLst>
                <a:path w="6166" h="15365" extrusionOk="0">
                  <a:moveTo>
                    <a:pt x="1" y="0"/>
                  </a:moveTo>
                  <a:lnTo>
                    <a:pt x="1" y="15364"/>
                  </a:lnTo>
                  <a:lnTo>
                    <a:pt x="6166" y="15364"/>
                  </a:lnTo>
                  <a:lnTo>
                    <a:pt x="61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2" name="Google Shape;345;p31">
              <a:extLst>
                <a:ext uri="{FF2B5EF4-FFF2-40B4-BE49-F238E27FC236}">
                  <a16:creationId xmlns:a16="http://schemas.microsoft.com/office/drawing/2014/main" id="{92DF8626-B466-4F29-8C6A-1AFD2CDF20DB}"/>
                </a:ext>
              </a:extLst>
            </p:cNvPr>
            <p:cNvSpPr/>
            <p:nvPr/>
          </p:nvSpPr>
          <p:spPr>
            <a:xfrm>
              <a:off x="6025700" y="1158800"/>
              <a:ext cx="384125" cy="154150"/>
            </a:xfrm>
            <a:custGeom>
              <a:avLst/>
              <a:gdLst/>
              <a:ahLst/>
              <a:cxnLst/>
              <a:rect l="l" t="t" r="r" b="b"/>
              <a:pathLst>
                <a:path w="15365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15364" y="6166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3" name="Google Shape;346;p31">
              <a:extLst>
                <a:ext uri="{FF2B5EF4-FFF2-40B4-BE49-F238E27FC236}">
                  <a16:creationId xmlns:a16="http://schemas.microsoft.com/office/drawing/2014/main" id="{965FF7A9-F31A-4334-8787-DFC49EF6B8A8}"/>
                </a:ext>
              </a:extLst>
            </p:cNvPr>
            <p:cNvSpPr/>
            <p:nvPr/>
          </p:nvSpPr>
          <p:spPr>
            <a:xfrm>
              <a:off x="6025700" y="1618750"/>
              <a:ext cx="384125" cy="153325"/>
            </a:xfrm>
            <a:custGeom>
              <a:avLst/>
              <a:gdLst/>
              <a:ahLst/>
              <a:cxnLst/>
              <a:rect l="l" t="t" r="r" b="b"/>
              <a:pathLst>
                <a:path w="15365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4" name="Google Shape;347;p31">
              <a:extLst>
                <a:ext uri="{FF2B5EF4-FFF2-40B4-BE49-F238E27FC236}">
                  <a16:creationId xmlns:a16="http://schemas.microsoft.com/office/drawing/2014/main" id="{A6659A52-C255-49BA-AA40-715F68AEF065}"/>
                </a:ext>
              </a:extLst>
            </p:cNvPr>
            <p:cNvSpPr/>
            <p:nvPr/>
          </p:nvSpPr>
          <p:spPr>
            <a:xfrm>
              <a:off x="6025700" y="2078700"/>
              <a:ext cx="384125" cy="153325"/>
            </a:xfrm>
            <a:custGeom>
              <a:avLst/>
              <a:gdLst/>
              <a:ahLst/>
              <a:cxnLst/>
              <a:rect l="l" t="t" r="r" b="b"/>
              <a:pathLst>
                <a:path w="15365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5" name="Google Shape;348;p31">
              <a:extLst>
                <a:ext uri="{FF2B5EF4-FFF2-40B4-BE49-F238E27FC236}">
                  <a16:creationId xmlns:a16="http://schemas.microsoft.com/office/drawing/2014/main" id="{C66E749E-07F2-4806-BD99-2EDD0432686B}"/>
                </a:ext>
              </a:extLst>
            </p:cNvPr>
            <p:cNvSpPr/>
            <p:nvPr/>
          </p:nvSpPr>
          <p:spPr>
            <a:xfrm>
              <a:off x="6025700" y="2538625"/>
              <a:ext cx="384125" cy="153350"/>
            </a:xfrm>
            <a:custGeom>
              <a:avLst/>
              <a:gdLst/>
              <a:ahLst/>
              <a:cxnLst/>
              <a:rect l="l" t="t" r="r" b="b"/>
              <a:pathLst>
                <a:path w="15365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6" name="Google Shape;349;p31">
              <a:extLst>
                <a:ext uri="{FF2B5EF4-FFF2-40B4-BE49-F238E27FC236}">
                  <a16:creationId xmlns:a16="http://schemas.microsoft.com/office/drawing/2014/main" id="{92FF870C-74B3-43DF-BDD8-E1E6E7822E1D}"/>
                </a:ext>
              </a:extLst>
            </p:cNvPr>
            <p:cNvSpPr/>
            <p:nvPr/>
          </p:nvSpPr>
          <p:spPr>
            <a:xfrm>
              <a:off x="6025700" y="2997750"/>
              <a:ext cx="384125" cy="153350"/>
            </a:xfrm>
            <a:custGeom>
              <a:avLst/>
              <a:gdLst/>
              <a:ahLst/>
              <a:cxnLst/>
              <a:rect l="l" t="t" r="r" b="b"/>
              <a:pathLst>
                <a:path w="15365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7" name="Google Shape;350;p31">
              <a:extLst>
                <a:ext uri="{FF2B5EF4-FFF2-40B4-BE49-F238E27FC236}">
                  <a16:creationId xmlns:a16="http://schemas.microsoft.com/office/drawing/2014/main" id="{EFC19EE0-FC76-4645-B10D-0ECCDE026106}"/>
                </a:ext>
              </a:extLst>
            </p:cNvPr>
            <p:cNvSpPr/>
            <p:nvPr/>
          </p:nvSpPr>
          <p:spPr>
            <a:xfrm>
              <a:off x="6025700" y="3457700"/>
              <a:ext cx="384125" cy="153325"/>
            </a:xfrm>
            <a:custGeom>
              <a:avLst/>
              <a:gdLst/>
              <a:ahLst/>
              <a:cxnLst/>
              <a:rect l="l" t="t" r="r" b="b"/>
              <a:pathLst>
                <a:path w="15365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8" name="Google Shape;351;p31">
              <a:extLst>
                <a:ext uri="{FF2B5EF4-FFF2-40B4-BE49-F238E27FC236}">
                  <a16:creationId xmlns:a16="http://schemas.microsoft.com/office/drawing/2014/main" id="{3C60F333-B398-4E6C-AA76-6A780753CAB0}"/>
                </a:ext>
              </a:extLst>
            </p:cNvPr>
            <p:cNvSpPr/>
            <p:nvPr/>
          </p:nvSpPr>
          <p:spPr>
            <a:xfrm>
              <a:off x="6025700" y="3917625"/>
              <a:ext cx="384125" cy="153350"/>
            </a:xfrm>
            <a:custGeom>
              <a:avLst/>
              <a:gdLst/>
              <a:ahLst/>
              <a:cxnLst/>
              <a:rect l="l" t="t" r="r" b="b"/>
              <a:pathLst>
                <a:path w="15365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15364" y="6133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9" name="Google Shape;352;p31">
              <a:extLst>
                <a:ext uri="{FF2B5EF4-FFF2-40B4-BE49-F238E27FC236}">
                  <a16:creationId xmlns:a16="http://schemas.microsoft.com/office/drawing/2014/main" id="{F924202B-A7F9-4369-A3B9-BD2660CB7C48}"/>
                </a:ext>
              </a:extLst>
            </p:cNvPr>
            <p:cNvSpPr/>
            <p:nvPr/>
          </p:nvSpPr>
          <p:spPr>
            <a:xfrm>
              <a:off x="6025700" y="4376750"/>
              <a:ext cx="384125" cy="154150"/>
            </a:xfrm>
            <a:custGeom>
              <a:avLst/>
              <a:gdLst/>
              <a:ahLst/>
              <a:cxnLst/>
              <a:rect l="l" t="t" r="r" b="b"/>
              <a:pathLst>
                <a:path w="15365" h="6166" extrusionOk="0">
                  <a:moveTo>
                    <a:pt x="0" y="1"/>
                  </a:moveTo>
                  <a:lnTo>
                    <a:pt x="0" y="6166"/>
                  </a:lnTo>
                  <a:lnTo>
                    <a:pt x="15364" y="6166"/>
                  </a:lnTo>
                  <a:lnTo>
                    <a:pt x="15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180" name="Google Shape;353;p31">
            <a:extLst>
              <a:ext uri="{FF2B5EF4-FFF2-40B4-BE49-F238E27FC236}">
                <a16:creationId xmlns:a16="http://schemas.microsoft.com/office/drawing/2014/main" id="{628A8B80-F993-4B78-A5C2-17C6FA663AC6}"/>
              </a:ext>
            </a:extLst>
          </p:cNvPr>
          <p:cNvCxnSpPr>
            <a:cxnSpLocks/>
          </p:cNvCxnSpPr>
          <p:nvPr/>
        </p:nvCxnSpPr>
        <p:spPr>
          <a:xfrm>
            <a:off x="1851669" y="3889683"/>
            <a:ext cx="0" cy="883749"/>
          </a:xfrm>
          <a:prstGeom prst="straightConnector1">
            <a:avLst/>
          </a:prstGeom>
          <a:noFill/>
          <a:ln w="19050" cap="flat" cmpd="sng">
            <a:solidFill>
              <a:srgbClr val="FF66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1" name="Google Shape;354;p31">
            <a:extLst>
              <a:ext uri="{FF2B5EF4-FFF2-40B4-BE49-F238E27FC236}">
                <a16:creationId xmlns:a16="http://schemas.microsoft.com/office/drawing/2014/main" id="{4FBB99E1-4488-4DDB-9A39-128D239A5699}"/>
              </a:ext>
            </a:extLst>
          </p:cNvPr>
          <p:cNvCxnSpPr>
            <a:cxnSpLocks/>
          </p:cNvCxnSpPr>
          <p:nvPr/>
        </p:nvCxnSpPr>
        <p:spPr>
          <a:xfrm>
            <a:off x="5271934" y="3857068"/>
            <a:ext cx="0" cy="86284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2" name="Google Shape;355;p31">
            <a:extLst>
              <a:ext uri="{FF2B5EF4-FFF2-40B4-BE49-F238E27FC236}">
                <a16:creationId xmlns:a16="http://schemas.microsoft.com/office/drawing/2014/main" id="{1FE50542-FC93-4A7A-8773-0D73B307C933}"/>
              </a:ext>
            </a:extLst>
          </p:cNvPr>
          <p:cNvGrpSpPr/>
          <p:nvPr/>
        </p:nvGrpSpPr>
        <p:grpSpPr>
          <a:xfrm>
            <a:off x="762277" y="3864555"/>
            <a:ext cx="869507" cy="855353"/>
            <a:chOff x="1343100" y="238125"/>
            <a:chExt cx="4914225" cy="5219200"/>
          </a:xfrm>
          <a:solidFill>
            <a:srgbClr val="FF6600"/>
          </a:solidFill>
        </p:grpSpPr>
        <p:sp>
          <p:nvSpPr>
            <p:cNvPr id="183" name="Google Shape;356;p31">
              <a:extLst>
                <a:ext uri="{FF2B5EF4-FFF2-40B4-BE49-F238E27FC236}">
                  <a16:creationId xmlns:a16="http://schemas.microsoft.com/office/drawing/2014/main" id="{AD06CE60-2196-4F4E-9E32-6CCDD8BF6F38}"/>
                </a:ext>
              </a:extLst>
            </p:cNvPr>
            <p:cNvSpPr/>
            <p:nvPr/>
          </p:nvSpPr>
          <p:spPr>
            <a:xfrm>
              <a:off x="4110900" y="29145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4" name="Google Shape;357;p31">
              <a:extLst>
                <a:ext uri="{FF2B5EF4-FFF2-40B4-BE49-F238E27FC236}">
                  <a16:creationId xmlns:a16="http://schemas.microsoft.com/office/drawing/2014/main" id="{DD27BC68-A294-4C6A-B73F-1DA590C4939B}"/>
                </a:ext>
              </a:extLst>
            </p:cNvPr>
            <p:cNvSpPr/>
            <p:nvPr/>
          </p:nvSpPr>
          <p:spPr>
            <a:xfrm>
              <a:off x="4416725" y="291457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5" name="Google Shape;358;p31">
              <a:extLst>
                <a:ext uri="{FF2B5EF4-FFF2-40B4-BE49-F238E27FC236}">
                  <a16:creationId xmlns:a16="http://schemas.microsoft.com/office/drawing/2014/main" id="{3FBF47CB-F0CB-40E1-BE08-7642C55E1285}"/>
                </a:ext>
              </a:extLst>
            </p:cNvPr>
            <p:cNvSpPr/>
            <p:nvPr/>
          </p:nvSpPr>
          <p:spPr>
            <a:xfrm>
              <a:off x="3193475" y="291457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6" name="Google Shape;359;p31">
              <a:extLst>
                <a:ext uri="{FF2B5EF4-FFF2-40B4-BE49-F238E27FC236}">
                  <a16:creationId xmlns:a16="http://schemas.microsoft.com/office/drawing/2014/main" id="{559CBC7A-2F5F-4708-96B5-58647D875DC3}"/>
                </a:ext>
              </a:extLst>
            </p:cNvPr>
            <p:cNvSpPr/>
            <p:nvPr/>
          </p:nvSpPr>
          <p:spPr>
            <a:xfrm>
              <a:off x="3499275" y="29145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7" name="Google Shape;360;p31">
              <a:extLst>
                <a:ext uri="{FF2B5EF4-FFF2-40B4-BE49-F238E27FC236}">
                  <a16:creationId xmlns:a16="http://schemas.microsoft.com/office/drawing/2014/main" id="{DE594B0A-F1D8-4E22-BB3A-D91BE1F370E0}"/>
                </a:ext>
              </a:extLst>
            </p:cNvPr>
            <p:cNvSpPr/>
            <p:nvPr/>
          </p:nvSpPr>
          <p:spPr>
            <a:xfrm>
              <a:off x="3346775" y="3220375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01" y="6133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8" name="Google Shape;361;p31">
              <a:extLst>
                <a:ext uri="{FF2B5EF4-FFF2-40B4-BE49-F238E27FC236}">
                  <a16:creationId xmlns:a16="http://schemas.microsoft.com/office/drawing/2014/main" id="{0CF02ABC-EB23-4F50-9E80-3A33C2328878}"/>
                </a:ext>
              </a:extLst>
            </p:cNvPr>
            <p:cNvSpPr/>
            <p:nvPr/>
          </p:nvSpPr>
          <p:spPr>
            <a:xfrm>
              <a:off x="3652600" y="3220375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9" name="Google Shape;362;p31">
              <a:extLst>
                <a:ext uri="{FF2B5EF4-FFF2-40B4-BE49-F238E27FC236}">
                  <a16:creationId xmlns:a16="http://schemas.microsoft.com/office/drawing/2014/main" id="{A3942AC2-6785-4B88-85D3-800F250362DE}"/>
                </a:ext>
              </a:extLst>
            </p:cNvPr>
            <p:cNvSpPr/>
            <p:nvPr/>
          </p:nvSpPr>
          <p:spPr>
            <a:xfrm>
              <a:off x="3958400" y="3220375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01" y="6133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0" name="Google Shape;363;p31">
              <a:extLst>
                <a:ext uri="{FF2B5EF4-FFF2-40B4-BE49-F238E27FC236}">
                  <a16:creationId xmlns:a16="http://schemas.microsoft.com/office/drawing/2014/main" id="{A702869C-4A68-4E05-8CFF-7E6938FAEE12}"/>
                </a:ext>
              </a:extLst>
            </p:cNvPr>
            <p:cNvSpPr/>
            <p:nvPr/>
          </p:nvSpPr>
          <p:spPr>
            <a:xfrm>
              <a:off x="4264225" y="3220375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1" name="Google Shape;364;p31">
              <a:extLst>
                <a:ext uri="{FF2B5EF4-FFF2-40B4-BE49-F238E27FC236}">
                  <a16:creationId xmlns:a16="http://schemas.microsoft.com/office/drawing/2014/main" id="{77FA272A-538F-4A1C-A20B-1559CADEA267}"/>
                </a:ext>
              </a:extLst>
            </p:cNvPr>
            <p:cNvSpPr/>
            <p:nvPr/>
          </p:nvSpPr>
          <p:spPr>
            <a:xfrm>
              <a:off x="3346775" y="2608750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01" y="6133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2" name="Google Shape;365;p31">
              <a:extLst>
                <a:ext uri="{FF2B5EF4-FFF2-40B4-BE49-F238E27FC236}">
                  <a16:creationId xmlns:a16="http://schemas.microsoft.com/office/drawing/2014/main" id="{125A84A6-2BB1-40C4-99FB-FBC952AC554B}"/>
                </a:ext>
              </a:extLst>
            </p:cNvPr>
            <p:cNvSpPr/>
            <p:nvPr/>
          </p:nvSpPr>
          <p:spPr>
            <a:xfrm>
              <a:off x="3652600" y="2608750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3" name="Google Shape;366;p31">
              <a:extLst>
                <a:ext uri="{FF2B5EF4-FFF2-40B4-BE49-F238E27FC236}">
                  <a16:creationId xmlns:a16="http://schemas.microsoft.com/office/drawing/2014/main" id="{89E79D87-F688-4955-80E7-0710644DCF98}"/>
                </a:ext>
              </a:extLst>
            </p:cNvPr>
            <p:cNvSpPr/>
            <p:nvPr/>
          </p:nvSpPr>
          <p:spPr>
            <a:xfrm>
              <a:off x="3958400" y="2608750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01" y="6133"/>
                  </a:lnTo>
                  <a:lnTo>
                    <a:pt x="6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4" name="Google Shape;367;p31">
              <a:extLst>
                <a:ext uri="{FF2B5EF4-FFF2-40B4-BE49-F238E27FC236}">
                  <a16:creationId xmlns:a16="http://schemas.microsoft.com/office/drawing/2014/main" id="{FFA877C2-2747-4493-9344-DBDC94913CE3}"/>
                </a:ext>
              </a:extLst>
            </p:cNvPr>
            <p:cNvSpPr/>
            <p:nvPr/>
          </p:nvSpPr>
          <p:spPr>
            <a:xfrm>
              <a:off x="4264225" y="2608750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5" name="Google Shape;368;p31">
              <a:extLst>
                <a:ext uri="{FF2B5EF4-FFF2-40B4-BE49-F238E27FC236}">
                  <a16:creationId xmlns:a16="http://schemas.microsoft.com/office/drawing/2014/main" id="{22F379A7-AA6D-455E-89D3-2D4A0014FC03}"/>
                </a:ext>
              </a:extLst>
            </p:cNvPr>
            <p:cNvSpPr/>
            <p:nvPr/>
          </p:nvSpPr>
          <p:spPr>
            <a:xfrm>
              <a:off x="3499275" y="3526200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6" name="Google Shape;369;p31">
              <a:extLst>
                <a:ext uri="{FF2B5EF4-FFF2-40B4-BE49-F238E27FC236}">
                  <a16:creationId xmlns:a16="http://schemas.microsoft.com/office/drawing/2014/main" id="{842756C4-81A1-40CA-9A20-F3B9F2684248}"/>
                </a:ext>
              </a:extLst>
            </p:cNvPr>
            <p:cNvSpPr/>
            <p:nvPr/>
          </p:nvSpPr>
          <p:spPr>
            <a:xfrm>
              <a:off x="3805100" y="3526200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7" name="Google Shape;370;p31">
              <a:extLst>
                <a:ext uri="{FF2B5EF4-FFF2-40B4-BE49-F238E27FC236}">
                  <a16:creationId xmlns:a16="http://schemas.microsoft.com/office/drawing/2014/main" id="{E1D427BA-1999-4AF8-8286-EE46B6CB12BB}"/>
                </a:ext>
              </a:extLst>
            </p:cNvPr>
            <p:cNvSpPr/>
            <p:nvPr/>
          </p:nvSpPr>
          <p:spPr>
            <a:xfrm>
              <a:off x="4110900" y="3526200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8" name="Google Shape;371;p31">
              <a:extLst>
                <a:ext uri="{FF2B5EF4-FFF2-40B4-BE49-F238E27FC236}">
                  <a16:creationId xmlns:a16="http://schemas.microsoft.com/office/drawing/2014/main" id="{927E0C64-2E10-4C0D-BEA3-03FF6E2BC9AE}"/>
                </a:ext>
              </a:extLst>
            </p:cNvPr>
            <p:cNvSpPr/>
            <p:nvPr/>
          </p:nvSpPr>
          <p:spPr>
            <a:xfrm>
              <a:off x="3499275" y="2302950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9" name="Google Shape;372;p31">
              <a:extLst>
                <a:ext uri="{FF2B5EF4-FFF2-40B4-BE49-F238E27FC236}">
                  <a16:creationId xmlns:a16="http://schemas.microsoft.com/office/drawing/2014/main" id="{74B0E17D-9931-4903-B19B-77C5A9B50992}"/>
                </a:ext>
              </a:extLst>
            </p:cNvPr>
            <p:cNvSpPr/>
            <p:nvPr/>
          </p:nvSpPr>
          <p:spPr>
            <a:xfrm>
              <a:off x="3805100" y="2302950"/>
              <a:ext cx="153325" cy="152525"/>
            </a:xfrm>
            <a:custGeom>
              <a:avLst/>
              <a:gdLst/>
              <a:ahLst/>
              <a:cxnLst/>
              <a:rect l="l" t="t" r="r" b="b"/>
              <a:pathLst>
                <a:path w="6133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0" name="Google Shape;373;p31">
              <a:extLst>
                <a:ext uri="{FF2B5EF4-FFF2-40B4-BE49-F238E27FC236}">
                  <a16:creationId xmlns:a16="http://schemas.microsoft.com/office/drawing/2014/main" id="{C24520C4-8A41-42F0-A4D7-25D1AF5996C8}"/>
                </a:ext>
              </a:extLst>
            </p:cNvPr>
            <p:cNvSpPr/>
            <p:nvPr/>
          </p:nvSpPr>
          <p:spPr>
            <a:xfrm>
              <a:off x="4110900" y="2302950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1" name="Google Shape;374;p31">
              <a:extLst>
                <a:ext uri="{FF2B5EF4-FFF2-40B4-BE49-F238E27FC236}">
                  <a16:creationId xmlns:a16="http://schemas.microsoft.com/office/drawing/2014/main" id="{50BD61A8-25AF-4591-BEDC-9FA779E76FE9}"/>
                </a:ext>
              </a:extLst>
            </p:cNvPr>
            <p:cNvSpPr/>
            <p:nvPr/>
          </p:nvSpPr>
          <p:spPr>
            <a:xfrm>
              <a:off x="2505200" y="3985325"/>
              <a:ext cx="153325" cy="152525"/>
            </a:xfrm>
            <a:custGeom>
              <a:avLst/>
              <a:gdLst/>
              <a:ahLst/>
              <a:cxnLst/>
              <a:rect l="l" t="t" r="r" b="b"/>
              <a:pathLst>
                <a:path w="6133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2" name="Google Shape;375;p31">
              <a:extLst>
                <a:ext uri="{FF2B5EF4-FFF2-40B4-BE49-F238E27FC236}">
                  <a16:creationId xmlns:a16="http://schemas.microsoft.com/office/drawing/2014/main" id="{E18BDAFF-AFC2-465B-B5AC-A2A56B23B92A}"/>
                </a:ext>
              </a:extLst>
            </p:cNvPr>
            <p:cNvSpPr/>
            <p:nvPr/>
          </p:nvSpPr>
          <p:spPr>
            <a:xfrm>
              <a:off x="1791625" y="1461350"/>
              <a:ext cx="4180275" cy="3384350"/>
            </a:xfrm>
            <a:custGeom>
              <a:avLst/>
              <a:gdLst/>
              <a:ahLst/>
              <a:cxnLst/>
              <a:rect l="l" t="t" r="r" b="b"/>
              <a:pathLst>
                <a:path w="167211" h="135374" extrusionOk="0">
                  <a:moveTo>
                    <a:pt x="53008" y="30174"/>
                  </a:moveTo>
                  <a:lnTo>
                    <a:pt x="53008" y="30174"/>
                  </a:lnTo>
                  <a:cubicBezTo>
                    <a:pt x="44984" y="38068"/>
                    <a:pt x="40025" y="49061"/>
                    <a:pt x="40025" y="61196"/>
                  </a:cubicBezTo>
                  <a:cubicBezTo>
                    <a:pt x="40025" y="64327"/>
                    <a:pt x="40352" y="67393"/>
                    <a:pt x="41004" y="70362"/>
                  </a:cubicBezTo>
                  <a:lnTo>
                    <a:pt x="28543" y="70362"/>
                  </a:lnTo>
                  <a:lnTo>
                    <a:pt x="28543" y="78549"/>
                  </a:lnTo>
                  <a:cubicBezTo>
                    <a:pt x="18692" y="71536"/>
                    <a:pt x="11483" y="64523"/>
                    <a:pt x="8254" y="61196"/>
                  </a:cubicBezTo>
                  <a:cubicBezTo>
                    <a:pt x="13766" y="55520"/>
                    <a:pt x="30729" y="39308"/>
                    <a:pt x="53008" y="30174"/>
                  </a:cubicBezTo>
                  <a:close/>
                  <a:moveTo>
                    <a:pt x="42798" y="76494"/>
                  </a:moveTo>
                  <a:cubicBezTo>
                    <a:pt x="45016" y="82464"/>
                    <a:pt x="48539" y="87813"/>
                    <a:pt x="53008" y="92217"/>
                  </a:cubicBezTo>
                  <a:cubicBezTo>
                    <a:pt x="46191" y="89412"/>
                    <a:pt x="39993" y="86019"/>
                    <a:pt x="34676" y="82660"/>
                  </a:cubicBezTo>
                  <a:lnTo>
                    <a:pt x="34676" y="76494"/>
                  </a:lnTo>
                  <a:close/>
                  <a:moveTo>
                    <a:pt x="114203" y="30174"/>
                  </a:moveTo>
                  <a:cubicBezTo>
                    <a:pt x="123467" y="33958"/>
                    <a:pt x="131589" y="38851"/>
                    <a:pt x="137950" y="43353"/>
                  </a:cubicBezTo>
                  <a:cubicBezTo>
                    <a:pt x="148160" y="50496"/>
                    <a:pt x="155630" y="57771"/>
                    <a:pt x="158957" y="61196"/>
                  </a:cubicBezTo>
                  <a:cubicBezTo>
                    <a:pt x="153445" y="66839"/>
                    <a:pt x="136482" y="83084"/>
                    <a:pt x="114203" y="92217"/>
                  </a:cubicBezTo>
                  <a:cubicBezTo>
                    <a:pt x="122227" y="84291"/>
                    <a:pt x="127186" y="73330"/>
                    <a:pt x="127186" y="61196"/>
                  </a:cubicBezTo>
                  <a:cubicBezTo>
                    <a:pt x="127186" y="49061"/>
                    <a:pt x="122227" y="38101"/>
                    <a:pt x="114203" y="30174"/>
                  </a:cubicBezTo>
                  <a:close/>
                  <a:moveTo>
                    <a:pt x="86672" y="23846"/>
                  </a:moveTo>
                  <a:cubicBezTo>
                    <a:pt x="105885" y="25412"/>
                    <a:pt x="121086" y="41559"/>
                    <a:pt x="121086" y="61196"/>
                  </a:cubicBezTo>
                  <a:cubicBezTo>
                    <a:pt x="121086" y="80833"/>
                    <a:pt x="105885" y="96980"/>
                    <a:pt x="86672" y="98545"/>
                  </a:cubicBezTo>
                  <a:lnTo>
                    <a:pt x="86672" y="94827"/>
                  </a:lnTo>
                  <a:lnTo>
                    <a:pt x="80539" y="94827"/>
                  </a:lnTo>
                  <a:lnTo>
                    <a:pt x="80539" y="98545"/>
                  </a:lnTo>
                  <a:cubicBezTo>
                    <a:pt x="66643" y="97404"/>
                    <a:pt x="54867" y="88662"/>
                    <a:pt x="49387" y="76494"/>
                  </a:cubicBezTo>
                  <a:lnTo>
                    <a:pt x="56825" y="76494"/>
                  </a:lnTo>
                  <a:lnTo>
                    <a:pt x="56825" y="70362"/>
                  </a:lnTo>
                  <a:lnTo>
                    <a:pt x="47267" y="70362"/>
                  </a:lnTo>
                  <a:cubicBezTo>
                    <a:pt x="46517" y="67426"/>
                    <a:pt x="46125" y="64360"/>
                    <a:pt x="46125" y="61196"/>
                  </a:cubicBezTo>
                  <a:cubicBezTo>
                    <a:pt x="46125" y="41559"/>
                    <a:pt x="61294" y="25412"/>
                    <a:pt x="80539" y="23846"/>
                  </a:cubicBezTo>
                  <a:lnTo>
                    <a:pt x="80539" y="28315"/>
                  </a:lnTo>
                  <a:lnTo>
                    <a:pt x="86672" y="28315"/>
                  </a:lnTo>
                  <a:lnTo>
                    <a:pt x="86672" y="23846"/>
                  </a:lnTo>
                  <a:close/>
                  <a:moveTo>
                    <a:pt x="80539" y="1"/>
                  </a:moveTo>
                  <a:lnTo>
                    <a:pt x="80539" y="17681"/>
                  </a:lnTo>
                  <a:cubicBezTo>
                    <a:pt x="58293" y="18594"/>
                    <a:pt x="38525" y="29326"/>
                    <a:pt x="25607" y="38427"/>
                  </a:cubicBezTo>
                  <a:cubicBezTo>
                    <a:pt x="11092" y="48637"/>
                    <a:pt x="2154" y="58749"/>
                    <a:pt x="1762" y="59173"/>
                  </a:cubicBezTo>
                  <a:lnTo>
                    <a:pt x="1" y="61196"/>
                  </a:lnTo>
                  <a:lnTo>
                    <a:pt x="1762" y="63218"/>
                  </a:lnTo>
                  <a:cubicBezTo>
                    <a:pt x="2154" y="63642"/>
                    <a:pt x="11092" y="73722"/>
                    <a:pt x="25607" y="83964"/>
                  </a:cubicBezTo>
                  <a:cubicBezTo>
                    <a:pt x="26553" y="84617"/>
                    <a:pt x="27532" y="85302"/>
                    <a:pt x="28543" y="85954"/>
                  </a:cubicBezTo>
                  <a:lnTo>
                    <a:pt x="28543" y="94827"/>
                  </a:lnTo>
                  <a:lnTo>
                    <a:pt x="34676" y="94827"/>
                  </a:lnTo>
                  <a:lnTo>
                    <a:pt x="34676" y="89836"/>
                  </a:lnTo>
                  <a:cubicBezTo>
                    <a:pt x="46973" y="97143"/>
                    <a:pt x="62990" y="103993"/>
                    <a:pt x="80539" y="104711"/>
                  </a:cubicBezTo>
                  <a:lnTo>
                    <a:pt x="80539" y="135373"/>
                  </a:lnTo>
                  <a:lnTo>
                    <a:pt x="114203" y="135373"/>
                  </a:lnTo>
                  <a:lnTo>
                    <a:pt x="114203" y="129241"/>
                  </a:lnTo>
                  <a:lnTo>
                    <a:pt x="86672" y="129241"/>
                  </a:lnTo>
                  <a:lnTo>
                    <a:pt x="86672" y="104711"/>
                  </a:lnTo>
                  <a:cubicBezTo>
                    <a:pt x="108919" y="103797"/>
                    <a:pt x="128686" y="93033"/>
                    <a:pt x="141604" y="83964"/>
                  </a:cubicBezTo>
                  <a:cubicBezTo>
                    <a:pt x="156120" y="73722"/>
                    <a:pt x="165057" y="63642"/>
                    <a:pt x="165449" y="63218"/>
                  </a:cubicBezTo>
                  <a:lnTo>
                    <a:pt x="167210" y="61196"/>
                  </a:lnTo>
                  <a:lnTo>
                    <a:pt x="165449" y="59173"/>
                  </a:lnTo>
                  <a:cubicBezTo>
                    <a:pt x="165057" y="58749"/>
                    <a:pt x="156120" y="48637"/>
                    <a:pt x="141604" y="38427"/>
                  </a:cubicBezTo>
                  <a:cubicBezTo>
                    <a:pt x="128686" y="29326"/>
                    <a:pt x="108919" y="18594"/>
                    <a:pt x="86672" y="17681"/>
                  </a:cubicBezTo>
                  <a:lnTo>
                    <a:pt x="866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3" name="Google Shape;376;p31">
              <a:extLst>
                <a:ext uri="{FF2B5EF4-FFF2-40B4-BE49-F238E27FC236}">
                  <a16:creationId xmlns:a16="http://schemas.microsoft.com/office/drawing/2014/main" id="{7464EA4C-8C35-4517-BA6C-A45E4494F85C}"/>
                </a:ext>
              </a:extLst>
            </p:cNvPr>
            <p:cNvSpPr/>
            <p:nvPr/>
          </p:nvSpPr>
          <p:spPr>
            <a:xfrm>
              <a:off x="1970225" y="4367775"/>
              <a:ext cx="688300" cy="152525"/>
            </a:xfrm>
            <a:custGeom>
              <a:avLst/>
              <a:gdLst/>
              <a:ahLst/>
              <a:cxnLst/>
              <a:rect l="l" t="t" r="r" b="b"/>
              <a:pathLst>
                <a:path w="27532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27532" y="6101"/>
                  </a:lnTo>
                  <a:lnTo>
                    <a:pt x="275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4" name="Google Shape;377;p31">
              <a:extLst>
                <a:ext uri="{FF2B5EF4-FFF2-40B4-BE49-F238E27FC236}">
                  <a16:creationId xmlns:a16="http://schemas.microsoft.com/office/drawing/2014/main" id="{A6347E0A-0926-4082-9740-6AED83E8D112}"/>
                </a:ext>
              </a:extLst>
            </p:cNvPr>
            <p:cNvSpPr/>
            <p:nvPr/>
          </p:nvSpPr>
          <p:spPr>
            <a:xfrm>
              <a:off x="1664425" y="4367775"/>
              <a:ext cx="152525" cy="152525"/>
            </a:xfrm>
            <a:custGeom>
              <a:avLst/>
              <a:gdLst/>
              <a:ahLst/>
              <a:cxnLst/>
              <a:rect l="l" t="t" r="r" b="b"/>
              <a:pathLst>
                <a:path w="6101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6100" y="6101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5" name="Google Shape;378;p31">
              <a:extLst>
                <a:ext uri="{FF2B5EF4-FFF2-40B4-BE49-F238E27FC236}">
                  <a16:creationId xmlns:a16="http://schemas.microsoft.com/office/drawing/2014/main" id="{34989D46-ED85-4442-A207-55DC98D04016}"/>
                </a:ext>
              </a:extLst>
            </p:cNvPr>
            <p:cNvSpPr/>
            <p:nvPr/>
          </p:nvSpPr>
          <p:spPr>
            <a:xfrm>
              <a:off x="1664425" y="4673600"/>
              <a:ext cx="381675" cy="152525"/>
            </a:xfrm>
            <a:custGeom>
              <a:avLst/>
              <a:gdLst/>
              <a:ahLst/>
              <a:cxnLst/>
              <a:rect l="l" t="t" r="r" b="b"/>
              <a:pathLst>
                <a:path w="15267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15266" y="6100"/>
                  </a:lnTo>
                  <a:lnTo>
                    <a:pt x="152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6" name="Google Shape;379;p31">
              <a:extLst>
                <a:ext uri="{FF2B5EF4-FFF2-40B4-BE49-F238E27FC236}">
                  <a16:creationId xmlns:a16="http://schemas.microsoft.com/office/drawing/2014/main" id="{78DCAC1B-9E13-4F74-B378-3C7E653AF576}"/>
                </a:ext>
              </a:extLst>
            </p:cNvPr>
            <p:cNvSpPr/>
            <p:nvPr/>
          </p:nvSpPr>
          <p:spPr>
            <a:xfrm>
              <a:off x="2199375" y="4673600"/>
              <a:ext cx="153350" cy="152525"/>
            </a:xfrm>
            <a:custGeom>
              <a:avLst/>
              <a:gdLst/>
              <a:ahLst/>
              <a:cxnLst/>
              <a:rect l="l" t="t" r="r" b="b"/>
              <a:pathLst>
                <a:path w="6134" h="6101" extrusionOk="0">
                  <a:moveTo>
                    <a:pt x="1" y="0"/>
                  </a:moveTo>
                  <a:lnTo>
                    <a:pt x="1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7" name="Google Shape;380;p31">
              <a:extLst>
                <a:ext uri="{FF2B5EF4-FFF2-40B4-BE49-F238E27FC236}">
                  <a16:creationId xmlns:a16="http://schemas.microsoft.com/office/drawing/2014/main" id="{BA620FCF-89C6-4932-BAC7-8CDF5D8EAA7E}"/>
                </a:ext>
              </a:extLst>
            </p:cNvPr>
            <p:cNvSpPr/>
            <p:nvPr/>
          </p:nvSpPr>
          <p:spPr>
            <a:xfrm>
              <a:off x="2505200" y="4673600"/>
              <a:ext cx="153325" cy="152525"/>
            </a:xfrm>
            <a:custGeom>
              <a:avLst/>
              <a:gdLst/>
              <a:ahLst/>
              <a:cxnLst/>
              <a:rect l="l" t="t" r="r" b="b"/>
              <a:pathLst>
                <a:path w="6133" h="6101" extrusionOk="0">
                  <a:moveTo>
                    <a:pt x="0" y="0"/>
                  </a:moveTo>
                  <a:lnTo>
                    <a:pt x="0" y="6100"/>
                  </a:lnTo>
                  <a:lnTo>
                    <a:pt x="6133" y="6100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8" name="Google Shape;381;p31">
              <a:extLst>
                <a:ext uri="{FF2B5EF4-FFF2-40B4-BE49-F238E27FC236}">
                  <a16:creationId xmlns:a16="http://schemas.microsoft.com/office/drawing/2014/main" id="{61394588-A57C-470D-9B45-1490E49505FF}"/>
                </a:ext>
              </a:extLst>
            </p:cNvPr>
            <p:cNvSpPr/>
            <p:nvPr/>
          </p:nvSpPr>
          <p:spPr>
            <a:xfrm>
              <a:off x="1664425" y="4979400"/>
              <a:ext cx="994100" cy="152525"/>
            </a:xfrm>
            <a:custGeom>
              <a:avLst/>
              <a:gdLst/>
              <a:ahLst/>
              <a:cxnLst/>
              <a:rect l="l" t="t" r="r" b="b"/>
              <a:pathLst>
                <a:path w="39764" h="6101" extrusionOk="0">
                  <a:moveTo>
                    <a:pt x="0" y="1"/>
                  </a:moveTo>
                  <a:lnTo>
                    <a:pt x="0" y="6101"/>
                  </a:lnTo>
                  <a:lnTo>
                    <a:pt x="39764" y="6101"/>
                  </a:lnTo>
                  <a:lnTo>
                    <a:pt x="39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9" name="Google Shape;382;p31">
              <a:extLst>
                <a:ext uri="{FF2B5EF4-FFF2-40B4-BE49-F238E27FC236}">
                  <a16:creationId xmlns:a16="http://schemas.microsoft.com/office/drawing/2014/main" id="{FC39C40E-AFDF-45C3-8FD4-FAC1819B9870}"/>
                </a:ext>
              </a:extLst>
            </p:cNvPr>
            <p:cNvSpPr/>
            <p:nvPr/>
          </p:nvSpPr>
          <p:spPr>
            <a:xfrm>
              <a:off x="4799175" y="4692350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0" name="Google Shape;383;p31">
              <a:extLst>
                <a:ext uri="{FF2B5EF4-FFF2-40B4-BE49-F238E27FC236}">
                  <a16:creationId xmlns:a16="http://schemas.microsoft.com/office/drawing/2014/main" id="{D26C64FF-7351-4D08-A3D4-D52BA4047A5A}"/>
                </a:ext>
              </a:extLst>
            </p:cNvPr>
            <p:cNvSpPr/>
            <p:nvPr/>
          </p:nvSpPr>
          <p:spPr>
            <a:xfrm>
              <a:off x="5105000" y="4692350"/>
              <a:ext cx="1152325" cy="153350"/>
            </a:xfrm>
            <a:custGeom>
              <a:avLst/>
              <a:gdLst/>
              <a:ahLst/>
              <a:cxnLst/>
              <a:rect l="l" t="t" r="r" b="b"/>
              <a:pathLst>
                <a:path w="46093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46092" y="6133"/>
                  </a:lnTo>
                  <a:lnTo>
                    <a:pt x="460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1" name="Google Shape;384;p31">
              <a:extLst>
                <a:ext uri="{FF2B5EF4-FFF2-40B4-BE49-F238E27FC236}">
                  <a16:creationId xmlns:a16="http://schemas.microsoft.com/office/drawing/2014/main" id="{B454179F-B351-40DD-812F-EF9BC460C018}"/>
                </a:ext>
              </a:extLst>
            </p:cNvPr>
            <p:cNvSpPr/>
            <p:nvPr/>
          </p:nvSpPr>
          <p:spPr>
            <a:xfrm>
              <a:off x="5105000" y="499817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2" name="Google Shape;385;p31">
              <a:extLst>
                <a:ext uri="{FF2B5EF4-FFF2-40B4-BE49-F238E27FC236}">
                  <a16:creationId xmlns:a16="http://schemas.microsoft.com/office/drawing/2014/main" id="{7F02BC9D-A53D-442E-9946-5F98E7673784}"/>
                </a:ext>
              </a:extLst>
            </p:cNvPr>
            <p:cNvSpPr/>
            <p:nvPr/>
          </p:nvSpPr>
          <p:spPr>
            <a:xfrm>
              <a:off x="5410800" y="499817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3" name="Google Shape;386;p31">
              <a:extLst>
                <a:ext uri="{FF2B5EF4-FFF2-40B4-BE49-F238E27FC236}">
                  <a16:creationId xmlns:a16="http://schemas.microsoft.com/office/drawing/2014/main" id="{D2440BFB-7FFC-4B9C-9F7B-C1FF9758B2E6}"/>
                </a:ext>
              </a:extLst>
            </p:cNvPr>
            <p:cNvSpPr/>
            <p:nvPr/>
          </p:nvSpPr>
          <p:spPr>
            <a:xfrm>
              <a:off x="5717425" y="4998175"/>
              <a:ext cx="539900" cy="153325"/>
            </a:xfrm>
            <a:custGeom>
              <a:avLst/>
              <a:gdLst/>
              <a:ahLst/>
              <a:cxnLst/>
              <a:rect l="l" t="t" r="r" b="b"/>
              <a:pathLst>
                <a:path w="21596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21595" y="6133"/>
                  </a:lnTo>
                  <a:lnTo>
                    <a:pt x="215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4" name="Google Shape;387;p31">
              <a:extLst>
                <a:ext uri="{FF2B5EF4-FFF2-40B4-BE49-F238E27FC236}">
                  <a16:creationId xmlns:a16="http://schemas.microsoft.com/office/drawing/2014/main" id="{9D599780-F94B-46DB-8DE3-E3898D630375}"/>
                </a:ext>
              </a:extLst>
            </p:cNvPr>
            <p:cNvSpPr/>
            <p:nvPr/>
          </p:nvSpPr>
          <p:spPr>
            <a:xfrm>
              <a:off x="5105000" y="5303975"/>
              <a:ext cx="846500" cy="153350"/>
            </a:xfrm>
            <a:custGeom>
              <a:avLst/>
              <a:gdLst/>
              <a:ahLst/>
              <a:cxnLst/>
              <a:rect l="l" t="t" r="r" b="b"/>
              <a:pathLst>
                <a:path w="33860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33860" y="6133"/>
                  </a:lnTo>
                  <a:lnTo>
                    <a:pt x="33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5" name="Google Shape;388;p31">
              <a:extLst>
                <a:ext uri="{FF2B5EF4-FFF2-40B4-BE49-F238E27FC236}">
                  <a16:creationId xmlns:a16="http://schemas.microsoft.com/office/drawing/2014/main" id="{EE3C90B6-A29E-42F7-9AC3-E64FB7BB38AE}"/>
                </a:ext>
              </a:extLst>
            </p:cNvPr>
            <p:cNvSpPr/>
            <p:nvPr/>
          </p:nvSpPr>
          <p:spPr>
            <a:xfrm>
              <a:off x="6104800" y="5303975"/>
              <a:ext cx="152525" cy="153350"/>
            </a:xfrm>
            <a:custGeom>
              <a:avLst/>
              <a:gdLst/>
              <a:ahLst/>
              <a:cxnLst/>
              <a:rect l="l" t="t" r="r" b="b"/>
              <a:pathLst>
                <a:path w="6101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6" name="Google Shape;389;p31">
              <a:extLst>
                <a:ext uri="{FF2B5EF4-FFF2-40B4-BE49-F238E27FC236}">
                  <a16:creationId xmlns:a16="http://schemas.microsoft.com/office/drawing/2014/main" id="{6F93EC59-A94E-4D92-973C-36EB5BA5B217}"/>
                </a:ext>
              </a:extLst>
            </p:cNvPr>
            <p:cNvSpPr/>
            <p:nvPr/>
          </p:nvSpPr>
          <p:spPr>
            <a:xfrm>
              <a:off x="3805100" y="1155550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7" name="Google Shape;390;p31">
              <a:extLst>
                <a:ext uri="{FF2B5EF4-FFF2-40B4-BE49-F238E27FC236}">
                  <a16:creationId xmlns:a16="http://schemas.microsoft.com/office/drawing/2014/main" id="{2FF0C95B-DA61-4DDC-8B77-19D6A59F5033}"/>
                </a:ext>
              </a:extLst>
            </p:cNvPr>
            <p:cNvSpPr/>
            <p:nvPr/>
          </p:nvSpPr>
          <p:spPr>
            <a:xfrm>
              <a:off x="3805100" y="23812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8" name="Google Shape;391;p31">
              <a:extLst>
                <a:ext uri="{FF2B5EF4-FFF2-40B4-BE49-F238E27FC236}">
                  <a16:creationId xmlns:a16="http://schemas.microsoft.com/office/drawing/2014/main" id="{4661DA79-1EEA-4024-81C3-718529D7DB7D}"/>
                </a:ext>
              </a:extLst>
            </p:cNvPr>
            <p:cNvSpPr/>
            <p:nvPr/>
          </p:nvSpPr>
          <p:spPr>
            <a:xfrm>
              <a:off x="4110900" y="238125"/>
              <a:ext cx="841625" cy="153325"/>
            </a:xfrm>
            <a:custGeom>
              <a:avLst/>
              <a:gdLst/>
              <a:ahLst/>
              <a:cxnLst/>
              <a:rect l="l" t="t" r="r" b="b"/>
              <a:pathLst>
                <a:path w="33665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33664" y="6133"/>
                  </a:lnTo>
                  <a:lnTo>
                    <a:pt x="336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9" name="Google Shape;392;p31">
              <a:extLst>
                <a:ext uri="{FF2B5EF4-FFF2-40B4-BE49-F238E27FC236}">
                  <a16:creationId xmlns:a16="http://schemas.microsoft.com/office/drawing/2014/main" id="{DF41CAAA-25F1-4B0A-9514-9588720E41BD}"/>
                </a:ext>
              </a:extLst>
            </p:cNvPr>
            <p:cNvSpPr/>
            <p:nvPr/>
          </p:nvSpPr>
          <p:spPr>
            <a:xfrm>
              <a:off x="3805100" y="543925"/>
              <a:ext cx="535800" cy="153325"/>
            </a:xfrm>
            <a:custGeom>
              <a:avLst/>
              <a:gdLst/>
              <a:ahLst/>
              <a:cxnLst/>
              <a:rect l="l" t="t" r="r" b="b"/>
              <a:pathLst>
                <a:path w="21432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21432" y="6133"/>
                  </a:lnTo>
                  <a:lnTo>
                    <a:pt x="214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0" name="Google Shape;393;p31">
              <a:extLst>
                <a:ext uri="{FF2B5EF4-FFF2-40B4-BE49-F238E27FC236}">
                  <a16:creationId xmlns:a16="http://schemas.microsoft.com/office/drawing/2014/main" id="{256DE61B-4E89-49F7-8B06-403E7C21A43C}"/>
                </a:ext>
              </a:extLst>
            </p:cNvPr>
            <p:cNvSpPr/>
            <p:nvPr/>
          </p:nvSpPr>
          <p:spPr>
            <a:xfrm>
              <a:off x="4493375" y="543925"/>
              <a:ext cx="153325" cy="153325"/>
            </a:xfrm>
            <a:custGeom>
              <a:avLst/>
              <a:gdLst/>
              <a:ahLst/>
              <a:cxnLst/>
              <a:rect l="l" t="t" r="r" b="b"/>
              <a:pathLst>
                <a:path w="6133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1" name="Google Shape;394;p31">
              <a:extLst>
                <a:ext uri="{FF2B5EF4-FFF2-40B4-BE49-F238E27FC236}">
                  <a16:creationId xmlns:a16="http://schemas.microsoft.com/office/drawing/2014/main" id="{67A8ED14-4620-48ED-BEAA-6E38DBBB6B4C}"/>
                </a:ext>
              </a:extLst>
            </p:cNvPr>
            <p:cNvSpPr/>
            <p:nvPr/>
          </p:nvSpPr>
          <p:spPr>
            <a:xfrm>
              <a:off x="4799175" y="543925"/>
              <a:ext cx="153350" cy="153325"/>
            </a:xfrm>
            <a:custGeom>
              <a:avLst/>
              <a:gdLst/>
              <a:ahLst/>
              <a:cxnLst/>
              <a:rect l="l" t="t" r="r" b="b"/>
              <a:pathLst>
                <a:path w="6134" h="6133" extrusionOk="0">
                  <a:moveTo>
                    <a:pt x="1" y="0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2" name="Google Shape;395;p31">
              <a:extLst>
                <a:ext uri="{FF2B5EF4-FFF2-40B4-BE49-F238E27FC236}">
                  <a16:creationId xmlns:a16="http://schemas.microsoft.com/office/drawing/2014/main" id="{1E2FC9FA-93C6-4125-A467-B18D5B63086C}"/>
                </a:ext>
              </a:extLst>
            </p:cNvPr>
            <p:cNvSpPr/>
            <p:nvPr/>
          </p:nvSpPr>
          <p:spPr>
            <a:xfrm>
              <a:off x="3805100" y="849725"/>
              <a:ext cx="841600" cy="153350"/>
            </a:xfrm>
            <a:custGeom>
              <a:avLst/>
              <a:gdLst/>
              <a:ahLst/>
              <a:cxnLst/>
              <a:rect l="l" t="t" r="r" b="b"/>
              <a:pathLst>
                <a:path w="33664" h="6134" extrusionOk="0">
                  <a:moveTo>
                    <a:pt x="0" y="1"/>
                  </a:moveTo>
                  <a:lnTo>
                    <a:pt x="0" y="6133"/>
                  </a:lnTo>
                  <a:lnTo>
                    <a:pt x="33664" y="6133"/>
                  </a:lnTo>
                  <a:lnTo>
                    <a:pt x="336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3" name="Google Shape;396;p31">
              <a:extLst>
                <a:ext uri="{FF2B5EF4-FFF2-40B4-BE49-F238E27FC236}">
                  <a16:creationId xmlns:a16="http://schemas.microsoft.com/office/drawing/2014/main" id="{5A8DE431-EF22-4D34-8A98-460A6AC713B4}"/>
                </a:ext>
              </a:extLst>
            </p:cNvPr>
            <p:cNvSpPr/>
            <p:nvPr/>
          </p:nvSpPr>
          <p:spPr>
            <a:xfrm>
              <a:off x="4799175" y="849725"/>
              <a:ext cx="153350" cy="153350"/>
            </a:xfrm>
            <a:custGeom>
              <a:avLst/>
              <a:gdLst/>
              <a:ahLst/>
              <a:cxnLst/>
              <a:rect l="l" t="t" r="r" b="b"/>
              <a:pathLst>
                <a:path w="6134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133" y="6133"/>
                  </a:lnTo>
                  <a:lnTo>
                    <a:pt x="61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4" name="Google Shape;397;p31">
              <a:extLst>
                <a:ext uri="{FF2B5EF4-FFF2-40B4-BE49-F238E27FC236}">
                  <a16:creationId xmlns:a16="http://schemas.microsoft.com/office/drawing/2014/main" id="{9022694E-A89A-4936-9632-4A54F836F51A}"/>
                </a:ext>
              </a:extLst>
            </p:cNvPr>
            <p:cNvSpPr/>
            <p:nvPr/>
          </p:nvSpPr>
          <p:spPr>
            <a:xfrm>
              <a:off x="2276050" y="2914575"/>
              <a:ext cx="152500" cy="153325"/>
            </a:xfrm>
            <a:custGeom>
              <a:avLst/>
              <a:gdLst/>
              <a:ahLst/>
              <a:cxnLst/>
              <a:rect l="l" t="t" r="r" b="b"/>
              <a:pathLst>
                <a:path w="6100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5" name="Google Shape;398;p31">
              <a:extLst>
                <a:ext uri="{FF2B5EF4-FFF2-40B4-BE49-F238E27FC236}">
                  <a16:creationId xmlns:a16="http://schemas.microsoft.com/office/drawing/2014/main" id="{E6403E24-3BD4-49BD-BA5B-F4FCB593E6BE}"/>
                </a:ext>
              </a:extLst>
            </p:cNvPr>
            <p:cNvSpPr/>
            <p:nvPr/>
          </p:nvSpPr>
          <p:spPr>
            <a:xfrm>
              <a:off x="5334975" y="2914575"/>
              <a:ext cx="152525" cy="153325"/>
            </a:xfrm>
            <a:custGeom>
              <a:avLst/>
              <a:gdLst/>
              <a:ahLst/>
              <a:cxnLst/>
              <a:rect l="l" t="t" r="r" b="b"/>
              <a:pathLst>
                <a:path w="6101" h="6133" extrusionOk="0">
                  <a:moveTo>
                    <a:pt x="0" y="0"/>
                  </a:moveTo>
                  <a:lnTo>
                    <a:pt x="0" y="6133"/>
                  </a:lnTo>
                  <a:lnTo>
                    <a:pt x="6100" y="6133"/>
                  </a:lnTo>
                  <a:lnTo>
                    <a:pt x="6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6" name="Google Shape;399;p31">
              <a:extLst>
                <a:ext uri="{FF2B5EF4-FFF2-40B4-BE49-F238E27FC236}">
                  <a16:creationId xmlns:a16="http://schemas.microsoft.com/office/drawing/2014/main" id="{2B2B8DA0-1A57-4FB5-B509-749F4DACC55A}"/>
                </a:ext>
              </a:extLst>
            </p:cNvPr>
            <p:cNvSpPr/>
            <p:nvPr/>
          </p:nvSpPr>
          <p:spPr>
            <a:xfrm>
              <a:off x="1343100" y="4367775"/>
              <a:ext cx="168025" cy="152525"/>
            </a:xfrm>
            <a:custGeom>
              <a:avLst/>
              <a:gdLst/>
              <a:ahLst/>
              <a:cxnLst/>
              <a:rect l="l" t="t" r="r" b="b"/>
              <a:pathLst>
                <a:path w="672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721" y="6101"/>
                  </a:lnTo>
                  <a:lnTo>
                    <a:pt x="6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7" name="Google Shape;400;p31">
              <a:extLst>
                <a:ext uri="{FF2B5EF4-FFF2-40B4-BE49-F238E27FC236}">
                  <a16:creationId xmlns:a16="http://schemas.microsoft.com/office/drawing/2014/main" id="{B50B9159-ADFA-4B00-B4C4-BB425842BA61}"/>
                </a:ext>
              </a:extLst>
            </p:cNvPr>
            <p:cNvSpPr/>
            <p:nvPr/>
          </p:nvSpPr>
          <p:spPr>
            <a:xfrm>
              <a:off x="1343100" y="4675225"/>
              <a:ext cx="168025" cy="153350"/>
            </a:xfrm>
            <a:custGeom>
              <a:avLst/>
              <a:gdLst/>
              <a:ahLst/>
              <a:cxnLst/>
              <a:rect l="l" t="t" r="r" b="b"/>
              <a:pathLst>
                <a:path w="6721" h="6134" extrusionOk="0">
                  <a:moveTo>
                    <a:pt x="1" y="1"/>
                  </a:moveTo>
                  <a:lnTo>
                    <a:pt x="1" y="6133"/>
                  </a:lnTo>
                  <a:lnTo>
                    <a:pt x="6721" y="6133"/>
                  </a:lnTo>
                  <a:lnTo>
                    <a:pt x="6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8" name="Google Shape;401;p31">
              <a:extLst>
                <a:ext uri="{FF2B5EF4-FFF2-40B4-BE49-F238E27FC236}">
                  <a16:creationId xmlns:a16="http://schemas.microsoft.com/office/drawing/2014/main" id="{DB1F7B4A-EFD2-4EB0-8A03-D019665390F9}"/>
                </a:ext>
              </a:extLst>
            </p:cNvPr>
            <p:cNvSpPr/>
            <p:nvPr/>
          </p:nvSpPr>
          <p:spPr>
            <a:xfrm>
              <a:off x="1343100" y="4983475"/>
              <a:ext cx="168025" cy="152525"/>
            </a:xfrm>
            <a:custGeom>
              <a:avLst/>
              <a:gdLst/>
              <a:ahLst/>
              <a:cxnLst/>
              <a:rect l="l" t="t" r="r" b="b"/>
              <a:pathLst>
                <a:path w="6721" h="6101" extrusionOk="0">
                  <a:moveTo>
                    <a:pt x="1" y="1"/>
                  </a:moveTo>
                  <a:lnTo>
                    <a:pt x="1" y="6101"/>
                  </a:lnTo>
                  <a:lnTo>
                    <a:pt x="6721" y="6101"/>
                  </a:lnTo>
                  <a:lnTo>
                    <a:pt x="6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6" name="Google Shape;183;p31">
            <a:extLst>
              <a:ext uri="{FF2B5EF4-FFF2-40B4-BE49-F238E27FC236}">
                <a16:creationId xmlns:a16="http://schemas.microsoft.com/office/drawing/2014/main" id="{8CFBC014-8125-4E06-809A-0F1A35FC2F47}"/>
              </a:ext>
            </a:extLst>
          </p:cNvPr>
          <p:cNvSpPr txBox="1">
            <a:spLocks/>
          </p:cNvSpPr>
          <p:nvPr/>
        </p:nvSpPr>
        <p:spPr>
          <a:xfrm>
            <a:off x="8977056" y="2056171"/>
            <a:ext cx="2036605" cy="827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 Services</a:t>
            </a:r>
          </a:p>
        </p:txBody>
      </p:sp>
      <p:sp>
        <p:nvSpPr>
          <p:cNvPr id="237" name="Google Shape;185;p31">
            <a:extLst>
              <a:ext uri="{FF2B5EF4-FFF2-40B4-BE49-F238E27FC236}">
                <a16:creationId xmlns:a16="http://schemas.microsoft.com/office/drawing/2014/main" id="{3A3EF9C1-34A0-4D0B-9ACE-85DACC9EA193}"/>
              </a:ext>
            </a:extLst>
          </p:cNvPr>
          <p:cNvSpPr txBox="1">
            <a:spLocks/>
          </p:cNvSpPr>
          <p:nvPr/>
        </p:nvSpPr>
        <p:spPr>
          <a:xfrm>
            <a:off x="8996746" y="3927235"/>
            <a:ext cx="2192226" cy="592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APLICACIONES DE LOS ROBOTS</a:t>
            </a:r>
          </a:p>
        </p:txBody>
      </p:sp>
      <p:cxnSp>
        <p:nvCxnSpPr>
          <p:cNvPr id="309" name="Google Shape;259;p31">
            <a:extLst>
              <a:ext uri="{FF2B5EF4-FFF2-40B4-BE49-F238E27FC236}">
                <a16:creationId xmlns:a16="http://schemas.microsoft.com/office/drawing/2014/main" id="{396D18F8-9F86-4483-BE7F-13D1C252C89B}"/>
              </a:ext>
            </a:extLst>
          </p:cNvPr>
          <p:cNvCxnSpPr>
            <a:cxnSpLocks/>
          </p:cNvCxnSpPr>
          <p:nvPr/>
        </p:nvCxnSpPr>
        <p:spPr>
          <a:xfrm>
            <a:off x="8888527" y="1930159"/>
            <a:ext cx="0" cy="102404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Google Shape;354;p31">
            <a:extLst>
              <a:ext uri="{FF2B5EF4-FFF2-40B4-BE49-F238E27FC236}">
                <a16:creationId xmlns:a16="http://schemas.microsoft.com/office/drawing/2014/main" id="{9F1A0B86-79A5-4F36-A6AF-D496DC319CAD}"/>
              </a:ext>
            </a:extLst>
          </p:cNvPr>
          <p:cNvCxnSpPr>
            <a:cxnSpLocks/>
          </p:cNvCxnSpPr>
          <p:nvPr/>
        </p:nvCxnSpPr>
        <p:spPr>
          <a:xfrm>
            <a:off x="8888527" y="3816974"/>
            <a:ext cx="0" cy="862840"/>
          </a:xfrm>
          <a:prstGeom prst="straightConnector1">
            <a:avLst/>
          </a:prstGeom>
          <a:ln>
            <a:solidFill>
              <a:srgbClr val="A9BF94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1" name="Google Shape;13346;p63">
            <a:extLst>
              <a:ext uri="{FF2B5EF4-FFF2-40B4-BE49-F238E27FC236}">
                <a16:creationId xmlns:a16="http://schemas.microsoft.com/office/drawing/2014/main" id="{72AAC46B-3F06-4AF0-8003-5CEF28620FA2}"/>
              </a:ext>
            </a:extLst>
          </p:cNvPr>
          <p:cNvGrpSpPr/>
          <p:nvPr/>
        </p:nvGrpSpPr>
        <p:grpSpPr>
          <a:xfrm>
            <a:off x="7844482" y="2074791"/>
            <a:ext cx="820036" cy="795288"/>
            <a:chOff x="6069423" y="2891892"/>
            <a:chExt cx="362321" cy="364231"/>
          </a:xfrm>
        </p:grpSpPr>
        <p:sp>
          <p:nvSpPr>
            <p:cNvPr id="312" name="Google Shape;13347;p63">
              <a:extLst>
                <a:ext uri="{FF2B5EF4-FFF2-40B4-BE49-F238E27FC236}">
                  <a16:creationId xmlns:a16="http://schemas.microsoft.com/office/drawing/2014/main" id="{94BD68CD-D026-41B8-93FE-F1B83EFDCCE5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3348;p63">
              <a:extLst>
                <a:ext uri="{FF2B5EF4-FFF2-40B4-BE49-F238E27FC236}">
                  <a16:creationId xmlns:a16="http://schemas.microsoft.com/office/drawing/2014/main" id="{37C386A8-AECC-4171-ADE2-4D16F472BDED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3349;p63">
              <a:extLst>
                <a:ext uri="{FF2B5EF4-FFF2-40B4-BE49-F238E27FC236}">
                  <a16:creationId xmlns:a16="http://schemas.microsoft.com/office/drawing/2014/main" id="{78DD17F5-7D42-4A8E-B9E8-BD61F3B8D78A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3350;p63">
              <a:extLst>
                <a:ext uri="{FF2B5EF4-FFF2-40B4-BE49-F238E27FC236}">
                  <a16:creationId xmlns:a16="http://schemas.microsoft.com/office/drawing/2014/main" id="{9D56114A-007B-44DB-ACCD-8C5AF1CDFE03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3351;p63">
              <a:extLst>
                <a:ext uri="{FF2B5EF4-FFF2-40B4-BE49-F238E27FC236}">
                  <a16:creationId xmlns:a16="http://schemas.microsoft.com/office/drawing/2014/main" id="{0E7E94E5-4983-4DE8-A5BD-B7C51C752293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3352;p63">
              <a:extLst>
                <a:ext uri="{FF2B5EF4-FFF2-40B4-BE49-F238E27FC236}">
                  <a16:creationId xmlns:a16="http://schemas.microsoft.com/office/drawing/2014/main" id="{B9200002-7B8D-43B3-A831-CFBED26ED99D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13751;p63">
            <a:extLst>
              <a:ext uri="{FF2B5EF4-FFF2-40B4-BE49-F238E27FC236}">
                <a16:creationId xmlns:a16="http://schemas.microsoft.com/office/drawing/2014/main" id="{FE42070E-F356-471A-9D08-7F84B80890B2}"/>
              </a:ext>
            </a:extLst>
          </p:cNvPr>
          <p:cNvGrpSpPr/>
          <p:nvPr/>
        </p:nvGrpSpPr>
        <p:grpSpPr>
          <a:xfrm>
            <a:off x="7826825" y="3975175"/>
            <a:ext cx="891698" cy="606048"/>
            <a:chOff x="7009649" y="1541981"/>
            <a:chExt cx="524940" cy="320655"/>
          </a:xfrm>
          <a:solidFill>
            <a:srgbClr val="607848"/>
          </a:solidFill>
        </p:grpSpPr>
        <p:sp>
          <p:nvSpPr>
            <p:cNvPr id="319" name="Google Shape;13752;p63">
              <a:extLst>
                <a:ext uri="{FF2B5EF4-FFF2-40B4-BE49-F238E27FC236}">
                  <a16:creationId xmlns:a16="http://schemas.microsoft.com/office/drawing/2014/main" id="{52DB62B5-60E5-4C92-A3CC-2BEF8839448F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3753;p63">
              <a:extLst>
                <a:ext uri="{FF2B5EF4-FFF2-40B4-BE49-F238E27FC236}">
                  <a16:creationId xmlns:a16="http://schemas.microsoft.com/office/drawing/2014/main" id="{06EF8A45-295B-4C3D-9799-3FD11B236FCC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3754;p63">
              <a:extLst>
                <a:ext uri="{FF2B5EF4-FFF2-40B4-BE49-F238E27FC236}">
                  <a16:creationId xmlns:a16="http://schemas.microsoft.com/office/drawing/2014/main" id="{B3734BDB-4FE7-4BBA-8561-2175B3E11141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3755;p63">
              <a:extLst>
                <a:ext uri="{FF2B5EF4-FFF2-40B4-BE49-F238E27FC236}">
                  <a16:creationId xmlns:a16="http://schemas.microsoft.com/office/drawing/2014/main" id="{6D88A9E2-2859-45AF-8B2F-619996DDABA9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3756;p63">
              <a:extLst>
                <a:ext uri="{FF2B5EF4-FFF2-40B4-BE49-F238E27FC236}">
                  <a16:creationId xmlns:a16="http://schemas.microsoft.com/office/drawing/2014/main" id="{7543B332-1902-447D-A47A-8571D17201A3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3757;p63">
              <a:extLst>
                <a:ext uri="{FF2B5EF4-FFF2-40B4-BE49-F238E27FC236}">
                  <a16:creationId xmlns:a16="http://schemas.microsoft.com/office/drawing/2014/main" id="{DBC81F56-4C3E-457E-B09D-7806C276E615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3758;p63">
              <a:extLst>
                <a:ext uri="{FF2B5EF4-FFF2-40B4-BE49-F238E27FC236}">
                  <a16:creationId xmlns:a16="http://schemas.microsoft.com/office/drawing/2014/main" id="{6EB29615-DAFB-4887-A512-60FFEC8517A6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3759;p63">
              <a:extLst>
                <a:ext uri="{FF2B5EF4-FFF2-40B4-BE49-F238E27FC236}">
                  <a16:creationId xmlns:a16="http://schemas.microsoft.com/office/drawing/2014/main" id="{81AED32A-2928-41C6-9166-66C678721994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3502;p37">
            <a:extLst>
              <a:ext uri="{FF2B5EF4-FFF2-40B4-BE49-F238E27FC236}">
                <a16:creationId xmlns:a16="http://schemas.microsoft.com/office/drawing/2014/main" id="{98ACB39C-DE82-4FC3-BE9D-F438566BB1A9}"/>
              </a:ext>
            </a:extLst>
          </p:cNvPr>
          <p:cNvSpPr/>
          <p:nvPr/>
        </p:nvSpPr>
        <p:spPr>
          <a:xfrm rot="16200000">
            <a:off x="3470586" y="-102556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46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4103499" y="2270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Investigaciones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C7668A6-683B-4809-8FE8-9BEF5589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82FE5C9B-C0E3-49FA-8039-CAD30DC25CE2}"/>
              </a:ext>
            </a:extLst>
          </p:cNvPr>
          <p:cNvSpPr txBox="1"/>
          <p:nvPr/>
        </p:nvSpPr>
        <p:spPr>
          <a:xfrm>
            <a:off x="609876" y="100823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aatliches" panose="020B0604020202020204" charset="0"/>
                <a:cs typeface="Times New Roman" panose="02020603050405020304" pitchFamily="18" charset="0"/>
              </a:rPr>
              <a:t>Introducción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aatliches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sultado de imagen de imagenes control y supervision">
            <a:extLst>
              <a:ext uri="{FF2B5EF4-FFF2-40B4-BE49-F238E27FC236}">
                <a16:creationId xmlns:a16="http://schemas.microsoft.com/office/drawing/2014/main" id="{C915D2C4-7EA2-46AC-B0F6-51249D53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00" y="1842568"/>
            <a:ext cx="6513978" cy="37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15;p29">
            <a:extLst>
              <a:ext uri="{FF2B5EF4-FFF2-40B4-BE49-F238E27FC236}">
                <a16:creationId xmlns:a16="http://schemas.microsoft.com/office/drawing/2014/main" id="{1F6AC9A1-88B5-4C56-9748-65C40CEDBAEF}"/>
              </a:ext>
            </a:extLst>
          </p:cNvPr>
          <p:cNvSpPr txBox="1"/>
          <p:nvPr/>
        </p:nvSpPr>
        <p:spPr>
          <a:xfrm>
            <a:off x="363295" y="2392091"/>
            <a:ext cx="3099392" cy="127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Términos de búsqueda: </a:t>
            </a: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Mobile robotic, robot morphology, cloud architectures, cloud architectures design, web services, microservices orchestration.</a:t>
            </a:r>
          </a:p>
        </p:txBody>
      </p:sp>
      <p:grpSp>
        <p:nvGrpSpPr>
          <p:cNvPr id="12" name="Google Shape;1924;p29">
            <a:extLst>
              <a:ext uri="{FF2B5EF4-FFF2-40B4-BE49-F238E27FC236}">
                <a16:creationId xmlns:a16="http://schemas.microsoft.com/office/drawing/2014/main" id="{8DF6E869-C5A7-47B9-86C7-AE6A0E159607}"/>
              </a:ext>
            </a:extLst>
          </p:cNvPr>
          <p:cNvGrpSpPr/>
          <p:nvPr/>
        </p:nvGrpSpPr>
        <p:grpSpPr>
          <a:xfrm>
            <a:off x="1567028" y="1839796"/>
            <a:ext cx="548098" cy="579060"/>
            <a:chOff x="-59470075" y="3308975"/>
            <a:chExt cx="318200" cy="316075"/>
          </a:xfrm>
        </p:grpSpPr>
        <p:sp>
          <p:nvSpPr>
            <p:cNvPr id="13" name="Google Shape;1925;p29">
              <a:extLst>
                <a:ext uri="{FF2B5EF4-FFF2-40B4-BE49-F238E27FC236}">
                  <a16:creationId xmlns:a16="http://schemas.microsoft.com/office/drawing/2014/main" id="{EA3EB61B-DB17-4AD3-AFE9-9CF7CC8F54B8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6;p29">
              <a:extLst>
                <a:ext uri="{FF2B5EF4-FFF2-40B4-BE49-F238E27FC236}">
                  <a16:creationId xmlns:a16="http://schemas.microsoft.com/office/drawing/2014/main" id="{01DE86DC-B6E7-45E0-8E6E-D1B78FE2BC7F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27;p29">
              <a:extLst>
                <a:ext uri="{FF2B5EF4-FFF2-40B4-BE49-F238E27FC236}">
                  <a16:creationId xmlns:a16="http://schemas.microsoft.com/office/drawing/2014/main" id="{364ABF46-96E2-40A6-B291-2F5B2FC03B48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8;p29">
              <a:extLst>
                <a:ext uri="{FF2B5EF4-FFF2-40B4-BE49-F238E27FC236}">
                  <a16:creationId xmlns:a16="http://schemas.microsoft.com/office/drawing/2014/main" id="{5A07B3FE-CAD0-4AB1-9B6C-B13F2A585E9A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29;p29">
              <a:extLst>
                <a:ext uri="{FF2B5EF4-FFF2-40B4-BE49-F238E27FC236}">
                  <a16:creationId xmlns:a16="http://schemas.microsoft.com/office/drawing/2014/main" id="{DBBA2FF6-4EAB-40AA-A617-8F8E64246763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0;p29">
              <a:extLst>
                <a:ext uri="{FF2B5EF4-FFF2-40B4-BE49-F238E27FC236}">
                  <a16:creationId xmlns:a16="http://schemas.microsoft.com/office/drawing/2014/main" id="{3F80744E-E735-4517-B4D5-6D4467F34BDD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1;p29">
              <a:extLst>
                <a:ext uri="{FF2B5EF4-FFF2-40B4-BE49-F238E27FC236}">
                  <a16:creationId xmlns:a16="http://schemas.microsoft.com/office/drawing/2014/main" id="{2CFF14F1-99ED-4C4C-B1BE-54243A4D61D1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2;p29">
              <a:extLst>
                <a:ext uri="{FF2B5EF4-FFF2-40B4-BE49-F238E27FC236}">
                  <a16:creationId xmlns:a16="http://schemas.microsoft.com/office/drawing/2014/main" id="{FDBD3DCE-A9CA-451D-8656-EF1592FBE27F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3;p29">
              <a:extLst>
                <a:ext uri="{FF2B5EF4-FFF2-40B4-BE49-F238E27FC236}">
                  <a16:creationId xmlns:a16="http://schemas.microsoft.com/office/drawing/2014/main" id="{4402F68D-7B9A-4C78-B70F-12F4D74AE4C3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934;p29">
            <a:extLst>
              <a:ext uri="{FF2B5EF4-FFF2-40B4-BE49-F238E27FC236}">
                <a16:creationId xmlns:a16="http://schemas.microsoft.com/office/drawing/2014/main" id="{1B92DCBB-4399-4563-9B98-A196E682B9CF}"/>
              </a:ext>
            </a:extLst>
          </p:cNvPr>
          <p:cNvGrpSpPr/>
          <p:nvPr/>
        </p:nvGrpSpPr>
        <p:grpSpPr>
          <a:xfrm>
            <a:off x="9457761" y="1829434"/>
            <a:ext cx="624488" cy="562657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6" name="Google Shape;1935;p29">
              <a:extLst>
                <a:ext uri="{FF2B5EF4-FFF2-40B4-BE49-F238E27FC236}">
                  <a16:creationId xmlns:a16="http://schemas.microsoft.com/office/drawing/2014/main" id="{3C3DBEF2-C141-4B91-8792-7F84AEB64D62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6;p29">
              <a:extLst>
                <a:ext uri="{FF2B5EF4-FFF2-40B4-BE49-F238E27FC236}">
                  <a16:creationId xmlns:a16="http://schemas.microsoft.com/office/drawing/2014/main" id="{6CD3008B-98E7-407C-872C-B79C8E1767DD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extBox 3">
            <a:extLst>
              <a:ext uri="{FF2B5EF4-FFF2-40B4-BE49-F238E27FC236}">
                <a16:creationId xmlns:a16="http://schemas.microsoft.com/office/drawing/2014/main" id="{A1827CEA-4EE0-482E-B7EC-E625A47868CD}"/>
              </a:ext>
            </a:extLst>
          </p:cNvPr>
          <p:cNvSpPr txBox="1"/>
          <p:nvPr/>
        </p:nvSpPr>
        <p:spPr>
          <a:xfrm>
            <a:off x="609876" y="1195265"/>
            <a:ext cx="357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n w="0"/>
                <a:cs typeface="Times New Roman" panose="02020603050405020304" pitchFamily="18" charset="0"/>
              </a:rPr>
              <a:t>Mapeo Sistemático de la Literatura (SMS)</a:t>
            </a:r>
            <a:endParaRPr kumimoji="0" lang="es-ES" b="1" i="0" u="none" strike="noStrike" kern="1200" normalizeH="0" baseline="0" noProof="0" dirty="0">
              <a:ln w="0"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A6A8DAC-046D-45B4-8F66-CDE36D379AC0}"/>
              </a:ext>
            </a:extLst>
          </p:cNvPr>
          <p:cNvSpPr txBox="1"/>
          <p:nvPr/>
        </p:nvSpPr>
        <p:spPr>
          <a:xfrm>
            <a:off x="8049186" y="1231649"/>
            <a:ext cx="344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cs typeface="Times New Roman" panose="02020603050405020304" pitchFamily="18" charset="0"/>
              </a:rPr>
              <a:t>Revisión Sistemática de la Literatura (SLR)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Google Shape;3908;p40">
            <a:extLst>
              <a:ext uri="{FF2B5EF4-FFF2-40B4-BE49-F238E27FC236}">
                <a16:creationId xmlns:a16="http://schemas.microsoft.com/office/drawing/2014/main" id="{92EF6BEE-26C1-400D-B73C-22BB20ED307D}"/>
              </a:ext>
            </a:extLst>
          </p:cNvPr>
          <p:cNvSpPr/>
          <p:nvPr/>
        </p:nvSpPr>
        <p:spPr>
          <a:xfrm>
            <a:off x="1510001" y="3768285"/>
            <a:ext cx="594300" cy="5943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912;p40">
            <a:extLst>
              <a:ext uri="{FF2B5EF4-FFF2-40B4-BE49-F238E27FC236}">
                <a16:creationId xmlns:a16="http://schemas.microsoft.com/office/drawing/2014/main" id="{D1E20A00-7A8F-4385-91E1-15CBFDDCA9CC}"/>
              </a:ext>
            </a:extLst>
          </p:cNvPr>
          <p:cNvGrpSpPr/>
          <p:nvPr/>
        </p:nvGrpSpPr>
        <p:grpSpPr>
          <a:xfrm>
            <a:off x="1636914" y="3891689"/>
            <a:ext cx="347450" cy="347492"/>
            <a:chOff x="2685825" y="840375"/>
            <a:chExt cx="481900" cy="481825"/>
          </a:xfrm>
        </p:grpSpPr>
        <p:sp>
          <p:nvSpPr>
            <p:cNvPr id="39" name="Google Shape;3913;p40">
              <a:extLst>
                <a:ext uri="{FF2B5EF4-FFF2-40B4-BE49-F238E27FC236}">
                  <a16:creationId xmlns:a16="http://schemas.microsoft.com/office/drawing/2014/main" id="{F96C2808-59BB-4CC6-937A-CD6D0467C133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3914;p40">
              <a:extLst>
                <a:ext uri="{FF2B5EF4-FFF2-40B4-BE49-F238E27FC236}">
                  <a16:creationId xmlns:a16="http://schemas.microsoft.com/office/drawing/2014/main" id="{CFD8D721-EF57-4C4D-B843-2D2F1ECCC527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1" name="Google Shape;1919;p29">
            <a:extLst>
              <a:ext uri="{FF2B5EF4-FFF2-40B4-BE49-F238E27FC236}">
                <a16:creationId xmlns:a16="http://schemas.microsoft.com/office/drawing/2014/main" id="{0F46907E-96F9-4F23-B4C5-BC5A250BA801}"/>
              </a:ext>
            </a:extLst>
          </p:cNvPr>
          <p:cNvGrpSpPr/>
          <p:nvPr/>
        </p:nvGrpSpPr>
        <p:grpSpPr>
          <a:xfrm>
            <a:off x="9602004" y="3816701"/>
            <a:ext cx="479254" cy="497468"/>
            <a:chOff x="3863900" y="4993625"/>
            <a:chExt cx="482050" cy="478900"/>
          </a:xfrm>
          <a:solidFill>
            <a:srgbClr val="0070C0"/>
          </a:solidFill>
        </p:grpSpPr>
        <p:sp>
          <p:nvSpPr>
            <p:cNvPr id="42" name="Google Shape;1920;p29">
              <a:extLst>
                <a:ext uri="{FF2B5EF4-FFF2-40B4-BE49-F238E27FC236}">
                  <a16:creationId xmlns:a16="http://schemas.microsoft.com/office/drawing/2014/main" id="{34EED1C3-E1F8-4AE3-B569-A23EA8584DE3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" name="Google Shape;1921;p29">
              <a:extLst>
                <a:ext uri="{FF2B5EF4-FFF2-40B4-BE49-F238E27FC236}">
                  <a16:creationId xmlns:a16="http://schemas.microsoft.com/office/drawing/2014/main" id="{663FA9F1-9B6A-4794-91FA-D76E6ED5C838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1922;p29">
              <a:extLst>
                <a:ext uri="{FF2B5EF4-FFF2-40B4-BE49-F238E27FC236}">
                  <a16:creationId xmlns:a16="http://schemas.microsoft.com/office/drawing/2014/main" id="{1C6D1D3D-9D94-4FF8-84F5-639E26E159B8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" name="Google Shape;1923;p29">
              <a:extLst>
                <a:ext uri="{FF2B5EF4-FFF2-40B4-BE49-F238E27FC236}">
                  <a16:creationId xmlns:a16="http://schemas.microsoft.com/office/drawing/2014/main" id="{D68A2684-F298-4C46-91B7-E8994AC48C14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" name="Google Shape;1915;p29">
            <a:extLst>
              <a:ext uri="{FF2B5EF4-FFF2-40B4-BE49-F238E27FC236}">
                <a16:creationId xmlns:a16="http://schemas.microsoft.com/office/drawing/2014/main" id="{0B466C8A-017B-4A40-8121-57FB5D33ED12}"/>
              </a:ext>
            </a:extLst>
          </p:cNvPr>
          <p:cNvSpPr txBox="1"/>
          <p:nvPr/>
        </p:nvSpPr>
        <p:spPr>
          <a:xfrm>
            <a:off x="367023" y="4418241"/>
            <a:ext cx="3099392" cy="8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obtuvieron 45 documentos con aportaciones acordes a los términos propuestos.</a:t>
            </a:r>
          </a:p>
        </p:txBody>
      </p:sp>
      <p:sp>
        <p:nvSpPr>
          <p:cNvPr id="47" name="Google Shape;1915;p29">
            <a:extLst>
              <a:ext uri="{FF2B5EF4-FFF2-40B4-BE49-F238E27FC236}">
                <a16:creationId xmlns:a16="http://schemas.microsoft.com/office/drawing/2014/main" id="{654E6632-6364-4357-87AD-AC04042D80DF}"/>
              </a:ext>
            </a:extLst>
          </p:cNvPr>
          <p:cNvSpPr txBox="1"/>
          <p:nvPr/>
        </p:nvSpPr>
        <p:spPr>
          <a:xfrm>
            <a:off x="8296105" y="2438096"/>
            <a:ext cx="3099392" cy="127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Términos de búsqueda: </a:t>
            </a: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Video streaming, streaming services, streaming with cloud architecture, imagen recognition, machine learning, messaging services, MQTT, Long distance protocols, LoRa.</a:t>
            </a:r>
          </a:p>
        </p:txBody>
      </p:sp>
      <p:sp>
        <p:nvSpPr>
          <p:cNvPr id="48" name="Google Shape;1915;p29">
            <a:extLst>
              <a:ext uri="{FF2B5EF4-FFF2-40B4-BE49-F238E27FC236}">
                <a16:creationId xmlns:a16="http://schemas.microsoft.com/office/drawing/2014/main" id="{9B6FADE4-97C0-45D1-A3DD-00AF5E7EC57E}"/>
              </a:ext>
            </a:extLst>
          </p:cNvPr>
          <p:cNvSpPr txBox="1"/>
          <p:nvPr/>
        </p:nvSpPr>
        <p:spPr>
          <a:xfrm>
            <a:off x="8416135" y="4338796"/>
            <a:ext cx="3099392" cy="8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obtuvieron 15 documentos para la elaboración del estado del arte.</a:t>
            </a:r>
          </a:p>
        </p:txBody>
      </p:sp>
      <p:grpSp>
        <p:nvGrpSpPr>
          <p:cNvPr id="49" name="Google Shape;13333;p63">
            <a:extLst>
              <a:ext uri="{FF2B5EF4-FFF2-40B4-BE49-F238E27FC236}">
                <a16:creationId xmlns:a16="http://schemas.microsoft.com/office/drawing/2014/main" id="{40D08FB5-29D4-41FC-A10D-36D80752EF51}"/>
              </a:ext>
            </a:extLst>
          </p:cNvPr>
          <p:cNvGrpSpPr/>
          <p:nvPr/>
        </p:nvGrpSpPr>
        <p:grpSpPr>
          <a:xfrm>
            <a:off x="3120773" y="5588341"/>
            <a:ext cx="560046" cy="576479"/>
            <a:chOff x="4667216" y="2915382"/>
            <a:chExt cx="320273" cy="318395"/>
          </a:xfrm>
          <a:solidFill>
            <a:srgbClr val="002060"/>
          </a:solidFill>
        </p:grpSpPr>
        <p:sp>
          <p:nvSpPr>
            <p:cNvPr id="50" name="Google Shape;13334;p63">
              <a:extLst>
                <a:ext uri="{FF2B5EF4-FFF2-40B4-BE49-F238E27FC236}">
                  <a16:creationId xmlns:a16="http://schemas.microsoft.com/office/drawing/2014/main" id="{2F429A51-FFEF-43DA-9864-E34DBB491C9E}"/>
                </a:ext>
              </a:extLst>
            </p:cNvPr>
            <p:cNvSpPr/>
            <p:nvPr/>
          </p:nvSpPr>
          <p:spPr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Google Shape;13335;p63">
              <a:extLst>
                <a:ext uri="{FF2B5EF4-FFF2-40B4-BE49-F238E27FC236}">
                  <a16:creationId xmlns:a16="http://schemas.microsoft.com/office/drawing/2014/main" id="{0A0D5E1A-C3BE-401D-BCF9-7FC85C3692BE}"/>
                </a:ext>
              </a:extLst>
            </p:cNvPr>
            <p:cNvSpPr/>
            <p:nvPr/>
          </p:nvSpPr>
          <p:spPr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Google Shape;13336;p63">
              <a:extLst>
                <a:ext uri="{FF2B5EF4-FFF2-40B4-BE49-F238E27FC236}">
                  <a16:creationId xmlns:a16="http://schemas.microsoft.com/office/drawing/2014/main" id="{8ADDC143-FF47-4E96-837A-397F3E656BC6}"/>
                </a:ext>
              </a:extLst>
            </p:cNvPr>
            <p:cNvSpPr/>
            <p:nvPr/>
          </p:nvSpPr>
          <p:spPr>
            <a:xfrm>
              <a:off x="4733899" y="2960772"/>
              <a:ext cx="75469" cy="86546"/>
            </a:xfrm>
            <a:custGeom>
              <a:avLst/>
              <a:gdLst/>
              <a:ahLst/>
              <a:cxnLst/>
              <a:rect l="l" t="t" r="r" b="b"/>
              <a:pathLst>
                <a:path w="2371" h="2719" extrusionOk="0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Google Shape;13337;p63">
              <a:extLst>
                <a:ext uri="{FF2B5EF4-FFF2-40B4-BE49-F238E27FC236}">
                  <a16:creationId xmlns:a16="http://schemas.microsoft.com/office/drawing/2014/main" id="{1FB8B999-DF46-4212-BE46-643A6110BF28}"/>
                </a:ext>
              </a:extLst>
            </p:cNvPr>
            <p:cNvSpPr/>
            <p:nvPr/>
          </p:nvSpPr>
          <p:spPr>
            <a:xfrm>
              <a:off x="4755894" y="3048431"/>
              <a:ext cx="31098" cy="32244"/>
            </a:xfrm>
            <a:custGeom>
              <a:avLst/>
              <a:gdLst/>
              <a:ahLst/>
              <a:cxnLst/>
              <a:rect l="l" t="t" r="r" b="b"/>
              <a:pathLst>
                <a:path w="977" h="1013" extrusionOk="0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4" name="Google Shape;1915;p29">
            <a:extLst>
              <a:ext uri="{FF2B5EF4-FFF2-40B4-BE49-F238E27FC236}">
                <a16:creationId xmlns:a16="http://schemas.microsoft.com/office/drawing/2014/main" id="{682539E2-E462-4388-8977-7D5FA879D621}"/>
              </a:ext>
            </a:extLst>
          </p:cNvPr>
          <p:cNvSpPr txBox="1"/>
          <p:nvPr/>
        </p:nvSpPr>
        <p:spPr>
          <a:xfrm>
            <a:off x="3680819" y="5427195"/>
            <a:ext cx="4735315" cy="8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Motores de búsqueda: IEEE </a:t>
            </a:r>
            <a:r>
              <a:rPr lang="es-EC" sz="14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Xplore</a:t>
            </a:r>
            <a:r>
              <a:rPr lang="es-EC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Springer Link, Scielo, Repositorio ESPE.</a:t>
            </a:r>
          </a:p>
        </p:txBody>
      </p:sp>
      <p:sp>
        <p:nvSpPr>
          <p:cNvPr id="55" name="Google Shape;3502;p37">
            <a:extLst>
              <a:ext uri="{FF2B5EF4-FFF2-40B4-BE49-F238E27FC236}">
                <a16:creationId xmlns:a16="http://schemas.microsoft.com/office/drawing/2014/main" id="{2DBFBA14-3093-4D5E-988C-B8F37D30DB58}"/>
              </a:ext>
            </a:extLst>
          </p:cNvPr>
          <p:cNvSpPr/>
          <p:nvPr/>
        </p:nvSpPr>
        <p:spPr>
          <a:xfrm rot="16200000">
            <a:off x="3485017" y="-93525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15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4623871" y="219750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Anaheim" panose="020B0604020202020204" charset="0"/>
                <a:cs typeface="Times New Roman" panose="02020603050405020304" pitchFamily="18" charset="0"/>
              </a:rPr>
              <a:t>Alcance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aheim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732790-9CAE-4768-98C7-3332F05B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23315E0-85B5-41A5-ACAE-D0977878387E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aatliches" panose="020B0604020202020204" charset="0"/>
                <a:cs typeface="Times New Roman" panose="02020603050405020304" pitchFamily="18" charset="0"/>
              </a:rPr>
              <a:t>Introducción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aatliches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FC1343-E5B9-471A-AD6A-A4E1727AD61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148" y="755720"/>
            <a:ext cx="10104460" cy="5108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3502;p37">
            <a:extLst>
              <a:ext uri="{FF2B5EF4-FFF2-40B4-BE49-F238E27FC236}">
                <a16:creationId xmlns:a16="http://schemas.microsoft.com/office/drawing/2014/main" id="{AEAB28C7-0833-4968-820A-E5635DD16B22}"/>
              </a:ext>
            </a:extLst>
          </p:cNvPr>
          <p:cNvSpPr/>
          <p:nvPr/>
        </p:nvSpPr>
        <p:spPr>
          <a:xfrm rot="16200000">
            <a:off x="3999091" y="-112150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9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BAF9DB-9E44-4CEB-9576-954579FC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6C91466-C009-4668-AD0D-558051CDE8AD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Objetivos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33;p33">
            <a:extLst>
              <a:ext uri="{FF2B5EF4-FFF2-40B4-BE49-F238E27FC236}">
                <a16:creationId xmlns:a16="http://schemas.microsoft.com/office/drawing/2014/main" id="{0F8EFE5B-991A-422C-A203-45015F2E626B}"/>
              </a:ext>
            </a:extLst>
          </p:cNvPr>
          <p:cNvSpPr txBox="1"/>
          <p:nvPr/>
        </p:nvSpPr>
        <p:spPr>
          <a:xfrm>
            <a:off x="1125363" y="1195763"/>
            <a:ext cx="9986637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Diseñar e implementar un robot móvil tele-operado con capacidades de reconocimiento de imágenes a través de Cloud Computing para la exploración de zonas distantes.</a:t>
            </a:r>
            <a:endParaRPr lang="en-US"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934;p33">
            <a:extLst>
              <a:ext uri="{FF2B5EF4-FFF2-40B4-BE49-F238E27FC236}">
                <a16:creationId xmlns:a16="http://schemas.microsoft.com/office/drawing/2014/main" id="{706DA652-7653-4861-9F6A-89234EEA26C1}"/>
              </a:ext>
            </a:extLst>
          </p:cNvPr>
          <p:cNvSpPr txBox="1"/>
          <p:nvPr/>
        </p:nvSpPr>
        <p:spPr>
          <a:xfrm>
            <a:off x="1125363" y="2237766"/>
            <a:ext cx="9941271" cy="365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Investigar el estado del arte de sistemas Cloud Computing, reconocimiento de imágenes, robótica colaborativa, tele – operación y arquitecturas IoT.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Investigar arquitecturas de comunicación a larga distancia para la transmisión y recepción de información a través de servicios de la nube.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Analizar las tecnologías para aplicar los conceptos de robótica colaborativa, control de robots móviles y telecomunicaciones.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Diseñar la arquitectura Cloud Computing IoT para el control de un robot móvil, con el propósito de definir los mecanismos para la transmisión de imágenes vía streaming y tele-operación a través de servicios Cloud, además del reconocimiento de imágenes e interacción del usuario por medio de un HMI 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Implementar los componentes de hardware para la construcción del robot móvil e implementar los servicios Cloud para el control y tele-operación del sistema.</a:t>
            </a:r>
          </a:p>
          <a:p>
            <a:pPr marL="28575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Analizar los resultados sobre pruebas de funcionamiento, pruebas de usabilidad y pruebas de carga de servicios Cloud del sistema.</a:t>
            </a:r>
          </a:p>
        </p:txBody>
      </p:sp>
      <p:cxnSp>
        <p:nvCxnSpPr>
          <p:cNvPr id="10" name="Google Shape;1939;p33">
            <a:extLst>
              <a:ext uri="{FF2B5EF4-FFF2-40B4-BE49-F238E27FC236}">
                <a16:creationId xmlns:a16="http://schemas.microsoft.com/office/drawing/2014/main" id="{6AC71A93-1B27-470F-847B-68B0C57663E7}"/>
              </a:ext>
            </a:extLst>
          </p:cNvPr>
          <p:cNvCxnSpPr>
            <a:cxnSpLocks/>
          </p:cNvCxnSpPr>
          <p:nvPr/>
        </p:nvCxnSpPr>
        <p:spPr>
          <a:xfrm>
            <a:off x="1067089" y="1936712"/>
            <a:ext cx="0" cy="3952360"/>
          </a:xfrm>
          <a:prstGeom prst="straightConnector1">
            <a:avLst/>
          </a:prstGeom>
          <a:noFill/>
          <a:ln w="38100" cap="flat" cmpd="sng">
            <a:solidFill>
              <a:srgbClr val="74909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940;p33">
            <a:extLst>
              <a:ext uri="{FF2B5EF4-FFF2-40B4-BE49-F238E27FC236}">
                <a16:creationId xmlns:a16="http://schemas.microsoft.com/office/drawing/2014/main" id="{0CBAAC2E-C0DF-41EA-8680-77D83F037D92}"/>
              </a:ext>
            </a:extLst>
          </p:cNvPr>
          <p:cNvSpPr txBox="1"/>
          <p:nvPr/>
        </p:nvSpPr>
        <p:spPr>
          <a:xfrm>
            <a:off x="1125363" y="923602"/>
            <a:ext cx="2484005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Objetivo General </a:t>
            </a:r>
            <a:endParaRPr b="1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" name="Google Shape;1942;p33">
            <a:extLst>
              <a:ext uri="{FF2B5EF4-FFF2-40B4-BE49-F238E27FC236}">
                <a16:creationId xmlns:a16="http://schemas.microsoft.com/office/drawing/2014/main" id="{DB5371B3-C5C6-483E-B73A-78C17BB823C3}"/>
              </a:ext>
            </a:extLst>
          </p:cNvPr>
          <p:cNvSpPr txBox="1"/>
          <p:nvPr/>
        </p:nvSpPr>
        <p:spPr>
          <a:xfrm>
            <a:off x="1125363" y="1923450"/>
            <a:ext cx="3748635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Objetivos Especificos</a:t>
            </a:r>
            <a:endParaRPr b="1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" name="Google Shape;1946;p33">
            <a:extLst>
              <a:ext uri="{FF2B5EF4-FFF2-40B4-BE49-F238E27FC236}">
                <a16:creationId xmlns:a16="http://schemas.microsoft.com/office/drawing/2014/main" id="{C116C7DF-4B38-4411-BD5C-4903D4EA00C3}"/>
              </a:ext>
            </a:extLst>
          </p:cNvPr>
          <p:cNvCxnSpPr>
            <a:cxnSpLocks/>
          </p:cNvCxnSpPr>
          <p:nvPr/>
        </p:nvCxnSpPr>
        <p:spPr>
          <a:xfrm>
            <a:off x="1067089" y="952389"/>
            <a:ext cx="0" cy="725409"/>
          </a:xfrm>
          <a:prstGeom prst="straightConnector1">
            <a:avLst/>
          </a:prstGeom>
          <a:noFill/>
          <a:ln w="38100" cap="flat" cmpd="sng">
            <a:solidFill>
              <a:srgbClr val="2741CA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8287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994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Definiciones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oogle Shape;375;p43">
            <a:extLst>
              <a:ext uri="{FF2B5EF4-FFF2-40B4-BE49-F238E27FC236}">
                <a16:creationId xmlns:a16="http://schemas.microsoft.com/office/drawing/2014/main" id="{23FABA0F-B20F-4971-BD57-0CD8C8B0ECBF}"/>
              </a:ext>
            </a:extLst>
          </p:cNvPr>
          <p:cNvGrpSpPr/>
          <p:nvPr/>
        </p:nvGrpSpPr>
        <p:grpSpPr>
          <a:xfrm>
            <a:off x="6083607" y="3491993"/>
            <a:ext cx="5022498" cy="2159997"/>
            <a:chOff x="4857577" y="3114489"/>
            <a:chExt cx="3337620" cy="1310576"/>
          </a:xfrm>
        </p:grpSpPr>
        <p:sp>
          <p:nvSpPr>
            <p:cNvPr id="54" name="Google Shape;376;p43">
              <a:extLst>
                <a:ext uri="{FF2B5EF4-FFF2-40B4-BE49-F238E27FC236}">
                  <a16:creationId xmlns:a16="http://schemas.microsoft.com/office/drawing/2014/main" id="{898BB0E8-FEDF-4EE7-A642-8BD6A7135BAF}"/>
                </a:ext>
              </a:extLst>
            </p:cNvPr>
            <p:cNvSpPr/>
            <p:nvPr/>
          </p:nvSpPr>
          <p:spPr>
            <a:xfrm flipH="1">
              <a:off x="5133097" y="3306365"/>
              <a:ext cx="3062100" cy="1118700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377;p43">
              <a:extLst>
                <a:ext uri="{FF2B5EF4-FFF2-40B4-BE49-F238E27FC236}">
                  <a16:creationId xmlns:a16="http://schemas.microsoft.com/office/drawing/2014/main" id="{CE1C894F-7106-4077-A3BF-F61A4C03016B}"/>
                </a:ext>
              </a:extLst>
            </p:cNvPr>
            <p:cNvSpPr/>
            <p:nvPr/>
          </p:nvSpPr>
          <p:spPr>
            <a:xfrm>
              <a:off x="4857577" y="3114489"/>
              <a:ext cx="549300" cy="5493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378;p43">
            <a:extLst>
              <a:ext uri="{FF2B5EF4-FFF2-40B4-BE49-F238E27FC236}">
                <a16:creationId xmlns:a16="http://schemas.microsoft.com/office/drawing/2014/main" id="{6C120415-19F1-4CBB-9572-4FE0E27BCF6B}"/>
              </a:ext>
            </a:extLst>
          </p:cNvPr>
          <p:cNvGrpSpPr/>
          <p:nvPr/>
        </p:nvGrpSpPr>
        <p:grpSpPr>
          <a:xfrm>
            <a:off x="6066108" y="1171579"/>
            <a:ext cx="5040000" cy="2160000"/>
            <a:chOff x="4857654" y="1510885"/>
            <a:chExt cx="3337546" cy="1391901"/>
          </a:xfrm>
        </p:grpSpPr>
        <p:sp>
          <p:nvSpPr>
            <p:cNvPr id="57" name="Google Shape;379;p43">
              <a:extLst>
                <a:ext uri="{FF2B5EF4-FFF2-40B4-BE49-F238E27FC236}">
                  <a16:creationId xmlns:a16="http://schemas.microsoft.com/office/drawing/2014/main" id="{5397385B-FDBD-4D4E-A806-D7FD7A65B537}"/>
                </a:ext>
              </a:extLst>
            </p:cNvPr>
            <p:cNvSpPr/>
            <p:nvPr/>
          </p:nvSpPr>
          <p:spPr>
            <a:xfrm rot="10800000">
              <a:off x="5133100" y="1510885"/>
              <a:ext cx="3062100" cy="1118700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380;p43">
              <a:extLst>
                <a:ext uri="{FF2B5EF4-FFF2-40B4-BE49-F238E27FC236}">
                  <a16:creationId xmlns:a16="http://schemas.microsoft.com/office/drawing/2014/main" id="{B68A4C59-17CA-4232-B946-ABFFE764EDE3}"/>
                </a:ext>
              </a:extLst>
            </p:cNvPr>
            <p:cNvSpPr/>
            <p:nvPr/>
          </p:nvSpPr>
          <p:spPr>
            <a:xfrm flipH="1">
              <a:off x="4857654" y="2353486"/>
              <a:ext cx="549300" cy="5493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9" name="Google Shape;381;p43">
            <a:extLst>
              <a:ext uri="{FF2B5EF4-FFF2-40B4-BE49-F238E27FC236}">
                <a16:creationId xmlns:a16="http://schemas.microsoft.com/office/drawing/2014/main" id="{5C6FDA9B-C783-4D66-9097-40FA2ACF39A8}"/>
              </a:ext>
            </a:extLst>
          </p:cNvPr>
          <p:cNvGrpSpPr/>
          <p:nvPr/>
        </p:nvGrpSpPr>
        <p:grpSpPr>
          <a:xfrm>
            <a:off x="906011" y="3491993"/>
            <a:ext cx="5040000" cy="2160000"/>
            <a:chOff x="948775" y="3114489"/>
            <a:chExt cx="3331891" cy="1310586"/>
          </a:xfrm>
        </p:grpSpPr>
        <p:sp>
          <p:nvSpPr>
            <p:cNvPr id="60" name="Google Shape;382;p43">
              <a:extLst>
                <a:ext uri="{FF2B5EF4-FFF2-40B4-BE49-F238E27FC236}">
                  <a16:creationId xmlns:a16="http://schemas.microsoft.com/office/drawing/2014/main" id="{06C40275-3886-4032-AE66-E2DADA590D6F}"/>
                </a:ext>
              </a:extLst>
            </p:cNvPr>
            <p:cNvSpPr/>
            <p:nvPr/>
          </p:nvSpPr>
          <p:spPr>
            <a:xfrm>
              <a:off x="948775" y="3306375"/>
              <a:ext cx="3062100" cy="1118700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383;p43">
              <a:extLst>
                <a:ext uri="{FF2B5EF4-FFF2-40B4-BE49-F238E27FC236}">
                  <a16:creationId xmlns:a16="http://schemas.microsoft.com/office/drawing/2014/main" id="{AAF6E7D0-BD7E-4A82-AB85-17983F6BFE4F}"/>
                </a:ext>
              </a:extLst>
            </p:cNvPr>
            <p:cNvSpPr/>
            <p:nvPr/>
          </p:nvSpPr>
          <p:spPr>
            <a:xfrm>
              <a:off x="3731366" y="3114489"/>
              <a:ext cx="549300" cy="5493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2" name="Google Shape;384;p43">
            <a:extLst>
              <a:ext uri="{FF2B5EF4-FFF2-40B4-BE49-F238E27FC236}">
                <a16:creationId xmlns:a16="http://schemas.microsoft.com/office/drawing/2014/main" id="{5971FA93-2A05-48B1-AB15-6D5C09E7D9CA}"/>
              </a:ext>
            </a:extLst>
          </p:cNvPr>
          <p:cNvGrpSpPr/>
          <p:nvPr/>
        </p:nvGrpSpPr>
        <p:grpSpPr>
          <a:xfrm>
            <a:off x="906010" y="1167047"/>
            <a:ext cx="5040000" cy="2160000"/>
            <a:chOff x="948775" y="1510900"/>
            <a:chExt cx="3331967" cy="1391886"/>
          </a:xfrm>
        </p:grpSpPr>
        <p:sp>
          <p:nvSpPr>
            <p:cNvPr id="63" name="Google Shape;385;p43">
              <a:extLst>
                <a:ext uri="{FF2B5EF4-FFF2-40B4-BE49-F238E27FC236}">
                  <a16:creationId xmlns:a16="http://schemas.microsoft.com/office/drawing/2014/main" id="{D9E12140-C7E6-44A2-A459-757AB16B6428}"/>
                </a:ext>
              </a:extLst>
            </p:cNvPr>
            <p:cNvSpPr/>
            <p:nvPr/>
          </p:nvSpPr>
          <p:spPr>
            <a:xfrm rot="10800000" flipH="1">
              <a:off x="948775" y="1510900"/>
              <a:ext cx="3062100" cy="1118700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386;p43">
              <a:extLst>
                <a:ext uri="{FF2B5EF4-FFF2-40B4-BE49-F238E27FC236}">
                  <a16:creationId xmlns:a16="http://schemas.microsoft.com/office/drawing/2014/main" id="{E3AEB62F-28EA-4A83-951C-50F9803EEE24}"/>
                </a:ext>
              </a:extLst>
            </p:cNvPr>
            <p:cNvSpPr/>
            <p:nvPr/>
          </p:nvSpPr>
          <p:spPr>
            <a:xfrm flipH="1">
              <a:off x="3731442" y="2353486"/>
              <a:ext cx="549300" cy="5493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65" name="Google Shape;388;p43">
            <a:extLst>
              <a:ext uri="{FF2B5EF4-FFF2-40B4-BE49-F238E27FC236}">
                <a16:creationId xmlns:a16="http://schemas.microsoft.com/office/drawing/2014/main" id="{B5AFA625-ADA6-4214-A34A-1B6E2798241D}"/>
              </a:ext>
            </a:extLst>
          </p:cNvPr>
          <p:cNvSpPr txBox="1">
            <a:spLocks/>
          </p:cNvSpPr>
          <p:nvPr/>
        </p:nvSpPr>
        <p:spPr>
          <a:xfrm>
            <a:off x="6730691" y="1189875"/>
            <a:ext cx="220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6A04"/>
              </a:buClr>
              <a:buSzPts val="2000"/>
              <a:buFont typeface="Paytone One"/>
              <a:buNone/>
              <a:tabLst/>
              <a:defRPr/>
            </a:pPr>
            <a:r>
              <a:rPr lang="es-ES" kern="0" dirty="0">
                <a:solidFill>
                  <a:srgbClr val="4597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Robótica móvil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Paytone One"/>
            </a:endParaRPr>
          </a:p>
        </p:txBody>
      </p:sp>
      <p:sp>
        <p:nvSpPr>
          <p:cNvPr id="66" name="Google Shape;389;p43">
            <a:extLst>
              <a:ext uri="{FF2B5EF4-FFF2-40B4-BE49-F238E27FC236}">
                <a16:creationId xmlns:a16="http://schemas.microsoft.com/office/drawing/2014/main" id="{B60C6215-3A12-4CD0-83A4-08715899D45C}"/>
              </a:ext>
            </a:extLst>
          </p:cNvPr>
          <p:cNvSpPr txBox="1">
            <a:spLocks/>
          </p:cNvSpPr>
          <p:nvPr/>
        </p:nvSpPr>
        <p:spPr>
          <a:xfrm>
            <a:off x="2605169" y="2391365"/>
            <a:ext cx="220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Jupiter est la plus grande planète de toutes</a:t>
            </a:r>
          </a:p>
        </p:txBody>
      </p:sp>
      <p:sp>
        <p:nvSpPr>
          <p:cNvPr id="67" name="Google Shape;390;p43">
            <a:extLst>
              <a:ext uri="{FF2B5EF4-FFF2-40B4-BE49-F238E27FC236}">
                <a16:creationId xmlns:a16="http://schemas.microsoft.com/office/drawing/2014/main" id="{2E3BB2F9-1A40-4167-A367-A982DE1EC23F}"/>
              </a:ext>
            </a:extLst>
          </p:cNvPr>
          <p:cNvSpPr txBox="1">
            <a:spLocks/>
          </p:cNvSpPr>
          <p:nvPr/>
        </p:nvSpPr>
        <p:spPr>
          <a:xfrm>
            <a:off x="1175697" y="1183179"/>
            <a:ext cx="307721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6A04"/>
              </a:buClr>
              <a:buSzPts val="2000"/>
              <a:buFont typeface="Paytone One"/>
              <a:buNone/>
              <a:tabLst/>
              <a:defRPr/>
            </a:pPr>
            <a:r>
              <a:rPr lang="es-ES" kern="0" dirty="0">
                <a:solidFill>
                  <a:srgbClr val="4597A0"/>
                </a:solidFill>
              </a:rPr>
              <a:t>Arquitectura Cloud IoT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Paytone One"/>
              <a:sym typeface="Paytone One"/>
            </a:endParaRPr>
          </a:p>
        </p:txBody>
      </p:sp>
      <p:sp>
        <p:nvSpPr>
          <p:cNvPr id="69" name="Google Shape;392;p43">
            <a:extLst>
              <a:ext uri="{FF2B5EF4-FFF2-40B4-BE49-F238E27FC236}">
                <a16:creationId xmlns:a16="http://schemas.microsoft.com/office/drawing/2014/main" id="{EECD2B6E-C102-4776-B846-6D76732AFE84}"/>
              </a:ext>
            </a:extLst>
          </p:cNvPr>
          <p:cNvSpPr txBox="1">
            <a:spLocks/>
          </p:cNvSpPr>
          <p:nvPr/>
        </p:nvSpPr>
        <p:spPr>
          <a:xfrm>
            <a:off x="1191580" y="3827702"/>
            <a:ext cx="220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6A04"/>
              </a:buClr>
              <a:buSzPts val="2000"/>
              <a:buFont typeface="Paytone One"/>
              <a:buNone/>
              <a:tabLst/>
              <a:defRPr/>
            </a:pPr>
            <a:r>
              <a:rPr lang="es-ES" kern="0" dirty="0">
                <a:solidFill>
                  <a:srgbClr val="4597A0"/>
                </a:solidFill>
              </a:rPr>
              <a:t>Capa Front-End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Paytone One"/>
              <a:sym typeface="Paytone One"/>
            </a:endParaRPr>
          </a:p>
        </p:txBody>
      </p:sp>
      <p:sp>
        <p:nvSpPr>
          <p:cNvPr id="70" name="Google Shape;393;p43">
            <a:extLst>
              <a:ext uri="{FF2B5EF4-FFF2-40B4-BE49-F238E27FC236}">
                <a16:creationId xmlns:a16="http://schemas.microsoft.com/office/drawing/2014/main" id="{922E1890-993D-4ED9-8E16-0616741F46E8}"/>
              </a:ext>
            </a:extLst>
          </p:cNvPr>
          <p:cNvSpPr txBox="1">
            <a:spLocks/>
          </p:cNvSpPr>
          <p:nvPr/>
        </p:nvSpPr>
        <p:spPr>
          <a:xfrm>
            <a:off x="1085894" y="4191405"/>
            <a:ext cx="372067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Elle a un beau nom, mais il y fait très chaud</a:t>
            </a:r>
          </a:p>
        </p:txBody>
      </p:sp>
      <p:sp>
        <p:nvSpPr>
          <p:cNvPr id="71" name="Google Shape;394;p43">
            <a:extLst>
              <a:ext uri="{FF2B5EF4-FFF2-40B4-BE49-F238E27FC236}">
                <a16:creationId xmlns:a16="http://schemas.microsoft.com/office/drawing/2014/main" id="{FF99FB12-5574-4F1C-BF61-8236045CA1D9}"/>
              </a:ext>
            </a:extLst>
          </p:cNvPr>
          <p:cNvSpPr txBox="1">
            <a:spLocks/>
          </p:cNvSpPr>
          <p:nvPr/>
        </p:nvSpPr>
        <p:spPr>
          <a:xfrm>
            <a:off x="6906315" y="3827205"/>
            <a:ext cx="220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ytone One"/>
              <a:buNone/>
              <a:defRPr sz="2000" b="1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6A04"/>
              </a:buClr>
              <a:buSzPts val="2000"/>
              <a:buFont typeface="Paytone One"/>
              <a:buNone/>
              <a:tabLst/>
              <a:defRPr/>
            </a:pPr>
            <a:r>
              <a:rPr lang="es-ES" kern="0" dirty="0">
                <a:solidFill>
                  <a:srgbClr val="4597A0"/>
                </a:solidFill>
              </a:rPr>
              <a:t>LoRa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Paytone One"/>
              <a:sym typeface="Paytone One"/>
            </a:endParaRPr>
          </a:p>
        </p:txBody>
      </p:sp>
      <p:sp>
        <p:nvSpPr>
          <p:cNvPr id="72" name="Google Shape;395;p43">
            <a:extLst>
              <a:ext uri="{FF2B5EF4-FFF2-40B4-BE49-F238E27FC236}">
                <a16:creationId xmlns:a16="http://schemas.microsoft.com/office/drawing/2014/main" id="{C96C04FE-FE01-4718-80C5-F8FE481E929F}"/>
              </a:ext>
            </a:extLst>
          </p:cNvPr>
          <p:cNvSpPr txBox="1">
            <a:spLocks/>
          </p:cNvSpPr>
          <p:nvPr/>
        </p:nvSpPr>
        <p:spPr>
          <a:xfrm>
            <a:off x="6789477" y="4191405"/>
            <a:ext cx="220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Elle est composée d'hydrogène et d'hélium</a:t>
            </a:r>
          </a:p>
        </p:txBody>
      </p:sp>
      <p:grpSp>
        <p:nvGrpSpPr>
          <p:cNvPr id="73" name="Google Shape;397;p43">
            <a:extLst>
              <a:ext uri="{FF2B5EF4-FFF2-40B4-BE49-F238E27FC236}">
                <a16:creationId xmlns:a16="http://schemas.microsoft.com/office/drawing/2014/main" id="{BE34C4CD-C241-4933-894E-3323882FE7A3}"/>
              </a:ext>
            </a:extLst>
          </p:cNvPr>
          <p:cNvGrpSpPr/>
          <p:nvPr/>
        </p:nvGrpSpPr>
        <p:grpSpPr>
          <a:xfrm>
            <a:off x="5298042" y="3729905"/>
            <a:ext cx="472370" cy="469605"/>
            <a:chOff x="-41111350" y="3239100"/>
            <a:chExt cx="318200" cy="317425"/>
          </a:xfrm>
        </p:grpSpPr>
        <p:sp>
          <p:nvSpPr>
            <p:cNvPr id="74" name="Google Shape;398;p43">
              <a:extLst>
                <a:ext uri="{FF2B5EF4-FFF2-40B4-BE49-F238E27FC236}">
                  <a16:creationId xmlns:a16="http://schemas.microsoft.com/office/drawing/2014/main" id="{2D05118D-D375-498C-A015-4D059CA43362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00C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399;p43">
              <a:extLst>
                <a:ext uri="{FF2B5EF4-FFF2-40B4-BE49-F238E27FC236}">
                  <a16:creationId xmlns:a16="http://schemas.microsoft.com/office/drawing/2014/main" id="{C360206B-46F3-4364-9FBF-98478E88CF7B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00C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400;p43">
              <a:extLst>
                <a:ext uri="{FF2B5EF4-FFF2-40B4-BE49-F238E27FC236}">
                  <a16:creationId xmlns:a16="http://schemas.microsoft.com/office/drawing/2014/main" id="{5F00F0F3-2287-40F6-B61B-E70F42948C1B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00C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401;p43">
              <a:extLst>
                <a:ext uri="{FF2B5EF4-FFF2-40B4-BE49-F238E27FC236}">
                  <a16:creationId xmlns:a16="http://schemas.microsoft.com/office/drawing/2014/main" id="{ACEF36A3-AD21-46F7-A86D-CF985266F7B7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00C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96" name="Google Shape;395;p43">
            <a:extLst>
              <a:ext uri="{FF2B5EF4-FFF2-40B4-BE49-F238E27FC236}">
                <a16:creationId xmlns:a16="http://schemas.microsoft.com/office/drawing/2014/main" id="{E2308295-414E-45EB-8033-53A30B3C0DD4}"/>
              </a:ext>
            </a:extLst>
          </p:cNvPr>
          <p:cNvSpPr txBox="1">
            <a:spLocks/>
          </p:cNvSpPr>
          <p:nvPr/>
        </p:nvSpPr>
        <p:spPr>
          <a:xfrm>
            <a:off x="6597739" y="4180535"/>
            <a:ext cx="1505270" cy="14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pic>
        <p:nvPicPr>
          <p:cNvPr id="1026" name="Picture 2" descr="Qué es la tecnología LoRa y por qué es importante para IoT? - Tu fuente  experta en IoT">
            <a:extLst>
              <a:ext uri="{FF2B5EF4-FFF2-40B4-BE49-F238E27FC236}">
                <a16:creationId xmlns:a16="http://schemas.microsoft.com/office/drawing/2014/main" id="{4736C90B-5396-40EC-A0F8-5DF5ADD5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468" y="3729895"/>
            <a:ext cx="654413" cy="4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embedded SIM Technology help IoT cloud connectivity?">
            <a:extLst>
              <a:ext uri="{FF2B5EF4-FFF2-40B4-BE49-F238E27FC236}">
                <a16:creationId xmlns:a16="http://schemas.microsoft.com/office/drawing/2014/main" id="{FA06670C-0401-4E3F-B877-AF38F4AE5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8083" y="2624465"/>
            <a:ext cx="651826" cy="4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B5C677-1743-46A9-B13F-5D59C43E99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585" y="2688035"/>
            <a:ext cx="578892" cy="480152"/>
          </a:xfrm>
          <a:prstGeom prst="rect">
            <a:avLst/>
          </a:prstGeom>
        </p:spPr>
      </p:pic>
      <p:pic>
        <p:nvPicPr>
          <p:cNvPr id="1046" name="Picture 22" descr="Frontend Web Development PNG and Frontend Web Development Transparent  Clipart Free Download. - CleanPNG / KissPNG">
            <a:extLst>
              <a:ext uri="{FF2B5EF4-FFF2-40B4-BE49-F238E27FC236}">
                <a16:creationId xmlns:a16="http://schemas.microsoft.com/office/drawing/2014/main" id="{6465C07C-4D8F-4FF2-B038-C738C4B3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094" y="3508771"/>
            <a:ext cx="821892" cy="8859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PWAN y redes LoRa para ciudades - Blog - Innotica">
            <a:extLst>
              <a:ext uri="{FF2B5EF4-FFF2-40B4-BE49-F238E27FC236}">
                <a16:creationId xmlns:a16="http://schemas.microsoft.com/office/drawing/2014/main" id="{C737C16B-E736-44FB-AC67-1FBFCEC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507" y="3814461"/>
            <a:ext cx="3263506" cy="18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Google Shape;1915;p29">
            <a:extLst>
              <a:ext uri="{FF2B5EF4-FFF2-40B4-BE49-F238E27FC236}">
                <a16:creationId xmlns:a16="http://schemas.microsoft.com/office/drawing/2014/main" id="{7B042446-37D0-4F7D-A601-D564798F8074}"/>
              </a:ext>
            </a:extLst>
          </p:cNvPr>
          <p:cNvSpPr txBox="1"/>
          <p:nvPr/>
        </p:nvSpPr>
        <p:spPr>
          <a:xfrm>
            <a:off x="6470305" y="4219598"/>
            <a:ext cx="1622155" cy="127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Long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Range</a:t>
            </a:r>
            <a:r>
              <a:rPr lang="es-ES" sz="1200" kern="0" dirty="0"/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Radiofrecuencia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Bajo costo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200" kern="0" dirty="0"/>
              <a:t>B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ajo consumo de energía. 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CC4C308C-3184-4F26-8780-9774CDAACE20}"/>
              </a:ext>
            </a:extLst>
          </p:cNvPr>
          <p:cNvSpPr txBox="1"/>
          <p:nvPr/>
        </p:nvSpPr>
        <p:spPr>
          <a:xfrm>
            <a:off x="6522674" y="1507141"/>
            <a:ext cx="3029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Conjunto de elementos eléctricos y mecánicos.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Tiene la capacidad de moverse de manera autónoma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Dotado de sensores y actuadores.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Controlador</a:t>
            </a:r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588EFF59-D30A-4E2C-AEA4-72D02240BA72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1772" y="1376528"/>
            <a:ext cx="1337138" cy="141700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Google Shape;1915;p29">
            <a:extLst>
              <a:ext uri="{FF2B5EF4-FFF2-40B4-BE49-F238E27FC236}">
                <a16:creationId xmlns:a16="http://schemas.microsoft.com/office/drawing/2014/main" id="{6CAD8A7D-3036-47A2-A85A-6B1F091E3438}"/>
              </a:ext>
            </a:extLst>
          </p:cNvPr>
          <p:cNvSpPr txBox="1"/>
          <p:nvPr/>
        </p:nvSpPr>
        <p:spPr>
          <a:xfrm>
            <a:off x="3650158" y="1586090"/>
            <a:ext cx="2505266" cy="8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chemeClr val="tx1"/>
              </a:buClr>
              <a:buSzPts val="1400"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Capa de Cloud Computing</a:t>
            </a:r>
          </a:p>
          <a:p>
            <a:pPr algn="just">
              <a:buClr>
                <a:schemeClr val="tx1"/>
              </a:buClr>
              <a:buSzPts val="1400"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algn="just">
              <a:buClr>
                <a:schemeClr val="tx1"/>
              </a:buClr>
              <a:buSzPts val="1400"/>
              <a:defRPr/>
            </a:pPr>
            <a:r>
              <a:rPr lang="es-ES" sz="1200" kern="0" dirty="0">
                <a:latin typeface="Roboto"/>
                <a:ea typeface="Roboto"/>
                <a:sym typeface="Roboto"/>
              </a:rPr>
              <a:t>Capa de Fog Computing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  </a:t>
            </a:r>
          </a:p>
          <a:p>
            <a:pPr algn="just">
              <a:buClr>
                <a:schemeClr val="tx1"/>
              </a:buClr>
              <a:buSzPts val="1400"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Capa de Edge Computing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AFBF207F-1B36-4F78-992A-DCC74C5A46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7" y="1468221"/>
            <a:ext cx="2560906" cy="140794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B6036B5-7873-459A-A432-080E44FC19A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200" y="4092288"/>
            <a:ext cx="2053049" cy="1530561"/>
          </a:xfrm>
          <a:prstGeom prst="rect">
            <a:avLst/>
          </a:prstGeom>
        </p:spPr>
      </p:pic>
      <p:sp>
        <p:nvSpPr>
          <p:cNvPr id="44" name="Google Shape;1915;p29">
            <a:extLst>
              <a:ext uri="{FF2B5EF4-FFF2-40B4-BE49-F238E27FC236}">
                <a16:creationId xmlns:a16="http://schemas.microsoft.com/office/drawing/2014/main" id="{C34E952F-58DD-4C59-8103-608A39E72151}"/>
              </a:ext>
            </a:extLst>
          </p:cNvPr>
          <p:cNvSpPr txBox="1"/>
          <p:nvPr/>
        </p:nvSpPr>
        <p:spPr>
          <a:xfrm>
            <a:off x="3329582" y="4394763"/>
            <a:ext cx="1982934" cy="8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just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Campo de Texto</a:t>
            </a:r>
          </a:p>
          <a:p>
            <a:pPr marL="171450" indent="-171450" algn="just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171450" indent="-171450" algn="just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s-ES" sz="1200" kern="0" dirty="0">
                <a:latin typeface="Roboto"/>
                <a:ea typeface="Roboto"/>
                <a:sym typeface="Roboto"/>
              </a:rPr>
              <a:t>Campo de Control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171450" indent="-171450" algn="just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sym typeface="Roboto"/>
              </a:rPr>
              <a:t>Campo de Monitoreo</a:t>
            </a:r>
          </a:p>
        </p:txBody>
      </p:sp>
    </p:spTree>
    <p:extLst>
      <p:ext uri="{BB962C8B-B14F-4D97-AF65-F5344CB8AC3E}">
        <p14:creationId xmlns:p14="http://schemas.microsoft.com/office/powerpoint/2010/main" val="86518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3451531" y="214738"/>
            <a:ext cx="230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Metodología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287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3586;p38">
            <a:extLst>
              <a:ext uri="{FF2B5EF4-FFF2-40B4-BE49-F238E27FC236}">
                <a16:creationId xmlns:a16="http://schemas.microsoft.com/office/drawing/2014/main" id="{79ED1B0A-6D93-462F-82CC-1E2CC7981AEE}"/>
              </a:ext>
            </a:extLst>
          </p:cNvPr>
          <p:cNvSpPr/>
          <p:nvPr/>
        </p:nvSpPr>
        <p:spPr>
          <a:xfrm>
            <a:off x="862772" y="792866"/>
            <a:ext cx="1157045" cy="1157231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7026" y="914"/>
                </a:moveTo>
                <a:lnTo>
                  <a:pt x="7026" y="1954"/>
                </a:lnTo>
                <a:cubicBezTo>
                  <a:pt x="7026" y="2174"/>
                  <a:pt x="7120" y="2332"/>
                  <a:pt x="7341" y="2363"/>
                </a:cubicBezTo>
                <a:cubicBezTo>
                  <a:pt x="7813" y="2489"/>
                  <a:pt x="8286" y="2647"/>
                  <a:pt x="8664" y="2899"/>
                </a:cubicBezTo>
                <a:cubicBezTo>
                  <a:pt x="8733" y="2954"/>
                  <a:pt x="8820" y="2979"/>
                  <a:pt x="8905" y="2979"/>
                </a:cubicBezTo>
                <a:cubicBezTo>
                  <a:pt x="9012" y="2979"/>
                  <a:pt x="9115" y="2938"/>
                  <a:pt x="9168" y="2868"/>
                </a:cubicBezTo>
                <a:lnTo>
                  <a:pt x="9924" y="2111"/>
                </a:lnTo>
                <a:lnTo>
                  <a:pt x="10712" y="2899"/>
                </a:lnTo>
                <a:lnTo>
                  <a:pt x="9956" y="3655"/>
                </a:lnTo>
                <a:cubicBezTo>
                  <a:pt x="9861" y="3781"/>
                  <a:pt x="9798" y="4002"/>
                  <a:pt x="9924" y="4159"/>
                </a:cubicBezTo>
                <a:cubicBezTo>
                  <a:pt x="10208" y="4600"/>
                  <a:pt x="10397" y="5041"/>
                  <a:pt x="10460" y="5514"/>
                </a:cubicBezTo>
                <a:cubicBezTo>
                  <a:pt x="10523" y="5703"/>
                  <a:pt x="10680" y="5829"/>
                  <a:pt x="10869" y="5829"/>
                </a:cubicBezTo>
                <a:lnTo>
                  <a:pt x="11941" y="5829"/>
                </a:lnTo>
                <a:lnTo>
                  <a:pt x="11941" y="6932"/>
                </a:lnTo>
                <a:lnTo>
                  <a:pt x="10869" y="6932"/>
                </a:lnTo>
                <a:cubicBezTo>
                  <a:pt x="10680" y="6932"/>
                  <a:pt x="10523" y="7058"/>
                  <a:pt x="10460" y="7247"/>
                </a:cubicBezTo>
                <a:cubicBezTo>
                  <a:pt x="10365" y="7719"/>
                  <a:pt x="10208" y="8192"/>
                  <a:pt x="9924" y="8570"/>
                </a:cubicBezTo>
                <a:cubicBezTo>
                  <a:pt x="9798" y="8727"/>
                  <a:pt x="9861" y="8979"/>
                  <a:pt x="9956" y="9105"/>
                </a:cubicBezTo>
                <a:lnTo>
                  <a:pt x="10712" y="9830"/>
                </a:lnTo>
                <a:lnTo>
                  <a:pt x="9924" y="10618"/>
                </a:lnTo>
                <a:lnTo>
                  <a:pt x="9168" y="9893"/>
                </a:lnTo>
                <a:cubicBezTo>
                  <a:pt x="9111" y="9817"/>
                  <a:pt x="8996" y="9775"/>
                  <a:pt x="8879" y="9775"/>
                </a:cubicBezTo>
                <a:cubicBezTo>
                  <a:pt x="8803" y="9775"/>
                  <a:pt x="8726" y="9793"/>
                  <a:pt x="8664" y="9830"/>
                </a:cubicBezTo>
                <a:cubicBezTo>
                  <a:pt x="8223" y="10114"/>
                  <a:pt x="7813" y="10303"/>
                  <a:pt x="7341" y="10397"/>
                </a:cubicBezTo>
                <a:cubicBezTo>
                  <a:pt x="7120" y="10429"/>
                  <a:pt x="7026" y="10586"/>
                  <a:pt x="7026" y="10775"/>
                </a:cubicBezTo>
                <a:lnTo>
                  <a:pt x="7026" y="11846"/>
                </a:lnTo>
                <a:lnTo>
                  <a:pt x="5923" y="11846"/>
                </a:lnTo>
                <a:lnTo>
                  <a:pt x="5923" y="10775"/>
                </a:lnTo>
                <a:cubicBezTo>
                  <a:pt x="5923" y="10586"/>
                  <a:pt x="5797" y="10429"/>
                  <a:pt x="5577" y="10397"/>
                </a:cubicBezTo>
                <a:cubicBezTo>
                  <a:pt x="5135" y="10271"/>
                  <a:pt x="4663" y="10114"/>
                  <a:pt x="4253" y="9830"/>
                </a:cubicBezTo>
                <a:cubicBezTo>
                  <a:pt x="4191" y="9793"/>
                  <a:pt x="4119" y="9775"/>
                  <a:pt x="4047" y="9775"/>
                </a:cubicBezTo>
                <a:cubicBezTo>
                  <a:pt x="3937" y="9775"/>
                  <a:pt x="3826" y="9817"/>
                  <a:pt x="3749" y="9893"/>
                </a:cubicBezTo>
                <a:lnTo>
                  <a:pt x="2993" y="10618"/>
                </a:lnTo>
                <a:lnTo>
                  <a:pt x="2206" y="9830"/>
                </a:lnTo>
                <a:lnTo>
                  <a:pt x="2962" y="9105"/>
                </a:lnTo>
                <a:cubicBezTo>
                  <a:pt x="3088" y="8979"/>
                  <a:pt x="3119" y="8727"/>
                  <a:pt x="2993" y="8570"/>
                </a:cubicBezTo>
                <a:cubicBezTo>
                  <a:pt x="2710" y="8160"/>
                  <a:pt x="2521" y="7719"/>
                  <a:pt x="2458" y="7247"/>
                </a:cubicBezTo>
                <a:cubicBezTo>
                  <a:pt x="2395" y="7058"/>
                  <a:pt x="2237" y="6932"/>
                  <a:pt x="2048" y="6932"/>
                </a:cubicBezTo>
                <a:lnTo>
                  <a:pt x="977" y="6932"/>
                </a:lnTo>
                <a:lnTo>
                  <a:pt x="977" y="5829"/>
                </a:lnTo>
                <a:lnTo>
                  <a:pt x="2048" y="5829"/>
                </a:lnTo>
                <a:cubicBezTo>
                  <a:pt x="2237" y="5829"/>
                  <a:pt x="2395" y="5703"/>
                  <a:pt x="2458" y="5514"/>
                </a:cubicBezTo>
                <a:cubicBezTo>
                  <a:pt x="2552" y="5041"/>
                  <a:pt x="2710" y="4569"/>
                  <a:pt x="2993" y="4159"/>
                </a:cubicBezTo>
                <a:cubicBezTo>
                  <a:pt x="3119" y="4002"/>
                  <a:pt x="3088" y="3781"/>
                  <a:pt x="2962" y="3655"/>
                </a:cubicBezTo>
                <a:lnTo>
                  <a:pt x="2206" y="2899"/>
                </a:lnTo>
                <a:lnTo>
                  <a:pt x="2993" y="2111"/>
                </a:lnTo>
                <a:lnTo>
                  <a:pt x="3749" y="2868"/>
                </a:lnTo>
                <a:cubicBezTo>
                  <a:pt x="3820" y="2938"/>
                  <a:pt x="3921" y="2979"/>
                  <a:pt x="4023" y="2979"/>
                </a:cubicBezTo>
                <a:cubicBezTo>
                  <a:pt x="4103" y="2979"/>
                  <a:pt x="4184" y="2954"/>
                  <a:pt x="4253" y="2899"/>
                </a:cubicBezTo>
                <a:cubicBezTo>
                  <a:pt x="4694" y="2647"/>
                  <a:pt x="5135" y="2426"/>
                  <a:pt x="5577" y="2363"/>
                </a:cubicBezTo>
                <a:cubicBezTo>
                  <a:pt x="5797" y="2332"/>
                  <a:pt x="5923" y="2174"/>
                  <a:pt x="5923" y="1954"/>
                </a:cubicBezTo>
                <a:lnTo>
                  <a:pt x="5923" y="914"/>
                </a:lnTo>
                <a:close/>
                <a:moveTo>
                  <a:pt x="5829" y="1"/>
                </a:moveTo>
                <a:cubicBezTo>
                  <a:pt x="5356" y="1"/>
                  <a:pt x="5009" y="347"/>
                  <a:pt x="5009" y="820"/>
                </a:cubicBezTo>
                <a:lnTo>
                  <a:pt x="5009" y="1576"/>
                </a:lnTo>
                <a:cubicBezTo>
                  <a:pt x="4631" y="1702"/>
                  <a:pt x="4285" y="1796"/>
                  <a:pt x="3970" y="2017"/>
                </a:cubicBezTo>
                <a:lnTo>
                  <a:pt x="3466" y="1481"/>
                </a:lnTo>
                <a:cubicBezTo>
                  <a:pt x="3308" y="1324"/>
                  <a:pt x="3103" y="1245"/>
                  <a:pt x="2891" y="1245"/>
                </a:cubicBezTo>
                <a:cubicBezTo>
                  <a:pt x="2678" y="1245"/>
                  <a:pt x="2458" y="1324"/>
                  <a:pt x="2269" y="1481"/>
                </a:cubicBezTo>
                <a:lnTo>
                  <a:pt x="1481" y="2269"/>
                </a:lnTo>
                <a:cubicBezTo>
                  <a:pt x="1166" y="2584"/>
                  <a:pt x="1166" y="3120"/>
                  <a:pt x="1481" y="3466"/>
                </a:cubicBezTo>
                <a:lnTo>
                  <a:pt x="2017" y="3970"/>
                </a:lnTo>
                <a:cubicBezTo>
                  <a:pt x="1796" y="4285"/>
                  <a:pt x="1701" y="4632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6"/>
                  <a:pt x="0" y="5829"/>
                </a:cubicBezTo>
                <a:lnTo>
                  <a:pt x="0" y="6932"/>
                </a:lnTo>
                <a:cubicBezTo>
                  <a:pt x="0" y="7404"/>
                  <a:pt x="347" y="7751"/>
                  <a:pt x="819" y="7751"/>
                </a:cubicBezTo>
                <a:lnTo>
                  <a:pt x="1575" y="7751"/>
                </a:lnTo>
                <a:cubicBezTo>
                  <a:pt x="1701" y="8097"/>
                  <a:pt x="1796" y="8475"/>
                  <a:pt x="2017" y="8759"/>
                </a:cubicBezTo>
                <a:lnTo>
                  <a:pt x="1481" y="9295"/>
                </a:lnTo>
                <a:cubicBezTo>
                  <a:pt x="1166" y="9610"/>
                  <a:pt x="1166" y="10114"/>
                  <a:pt x="1481" y="10460"/>
                </a:cubicBezTo>
                <a:lnTo>
                  <a:pt x="2269" y="11248"/>
                </a:lnTo>
                <a:cubicBezTo>
                  <a:pt x="2426" y="11405"/>
                  <a:pt x="2639" y="11484"/>
                  <a:pt x="2855" y="11484"/>
                </a:cubicBezTo>
                <a:cubicBezTo>
                  <a:pt x="3072" y="11484"/>
                  <a:pt x="3292" y="11405"/>
                  <a:pt x="3466" y="11248"/>
                </a:cubicBezTo>
                <a:lnTo>
                  <a:pt x="3970" y="10744"/>
                </a:lnTo>
                <a:cubicBezTo>
                  <a:pt x="4285" y="10933"/>
                  <a:pt x="4631" y="11059"/>
                  <a:pt x="5009" y="11185"/>
                </a:cubicBezTo>
                <a:lnTo>
                  <a:pt x="5009" y="11909"/>
                </a:lnTo>
                <a:cubicBezTo>
                  <a:pt x="5009" y="12382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382"/>
                  <a:pt x="7750" y="11909"/>
                </a:cubicBezTo>
                <a:lnTo>
                  <a:pt x="7750" y="11185"/>
                </a:lnTo>
                <a:cubicBezTo>
                  <a:pt x="8097" y="11059"/>
                  <a:pt x="8475" y="10933"/>
                  <a:pt x="8790" y="10744"/>
                </a:cubicBezTo>
                <a:lnTo>
                  <a:pt x="9294" y="11248"/>
                </a:lnTo>
                <a:cubicBezTo>
                  <a:pt x="9452" y="11405"/>
                  <a:pt x="9656" y="11484"/>
                  <a:pt x="9865" y="11484"/>
                </a:cubicBezTo>
                <a:cubicBezTo>
                  <a:pt x="10074" y="11484"/>
                  <a:pt x="10287" y="11405"/>
                  <a:pt x="10460" y="11248"/>
                </a:cubicBezTo>
                <a:lnTo>
                  <a:pt x="11247" y="10460"/>
                </a:lnTo>
                <a:cubicBezTo>
                  <a:pt x="11563" y="10145"/>
                  <a:pt x="11563" y="9641"/>
                  <a:pt x="11247" y="9295"/>
                </a:cubicBezTo>
                <a:lnTo>
                  <a:pt x="10743" y="8759"/>
                </a:lnTo>
                <a:cubicBezTo>
                  <a:pt x="10932" y="8444"/>
                  <a:pt x="11058" y="8097"/>
                  <a:pt x="11184" y="7751"/>
                </a:cubicBezTo>
                <a:lnTo>
                  <a:pt x="11941" y="7751"/>
                </a:lnTo>
                <a:cubicBezTo>
                  <a:pt x="12413" y="7751"/>
                  <a:pt x="12760" y="7404"/>
                  <a:pt x="12760" y="6932"/>
                </a:cubicBezTo>
                <a:lnTo>
                  <a:pt x="12760" y="5829"/>
                </a:lnTo>
                <a:cubicBezTo>
                  <a:pt x="12760" y="5356"/>
                  <a:pt x="12350" y="5010"/>
                  <a:pt x="11941" y="5010"/>
                </a:cubicBezTo>
                <a:lnTo>
                  <a:pt x="11184" y="5010"/>
                </a:lnTo>
                <a:cubicBezTo>
                  <a:pt x="11058" y="4632"/>
                  <a:pt x="10932" y="4285"/>
                  <a:pt x="10743" y="3970"/>
                </a:cubicBezTo>
                <a:lnTo>
                  <a:pt x="11247" y="3466"/>
                </a:lnTo>
                <a:cubicBezTo>
                  <a:pt x="11563" y="3151"/>
                  <a:pt x="11563" y="2647"/>
                  <a:pt x="11247" y="2269"/>
                </a:cubicBezTo>
                <a:lnTo>
                  <a:pt x="10460" y="1481"/>
                </a:lnTo>
                <a:cubicBezTo>
                  <a:pt x="10302" y="1324"/>
                  <a:pt x="10098" y="1245"/>
                  <a:pt x="9889" y="1245"/>
                </a:cubicBezTo>
                <a:cubicBezTo>
                  <a:pt x="9680" y="1245"/>
                  <a:pt x="9467" y="1324"/>
                  <a:pt x="9294" y="1481"/>
                </a:cubicBezTo>
                <a:lnTo>
                  <a:pt x="8790" y="2017"/>
                </a:lnTo>
                <a:cubicBezTo>
                  <a:pt x="8475" y="1796"/>
                  <a:pt x="8097" y="1702"/>
                  <a:pt x="7750" y="1576"/>
                </a:cubicBezTo>
                <a:lnTo>
                  <a:pt x="7750" y="820"/>
                </a:lnTo>
                <a:cubicBezTo>
                  <a:pt x="7750" y="347"/>
                  <a:pt x="7404" y="1"/>
                  <a:pt x="6931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2" name="Google Shape;3593;p38">
            <a:extLst>
              <a:ext uri="{FF2B5EF4-FFF2-40B4-BE49-F238E27FC236}">
                <a16:creationId xmlns:a16="http://schemas.microsoft.com/office/drawing/2014/main" id="{351A24AB-3365-488F-B309-1CD797C44DAF}"/>
              </a:ext>
            </a:extLst>
          </p:cNvPr>
          <p:cNvSpPr/>
          <p:nvPr/>
        </p:nvSpPr>
        <p:spPr>
          <a:xfrm>
            <a:off x="736831" y="1343308"/>
            <a:ext cx="1408908" cy="683524"/>
          </a:xfrm>
          <a:custGeom>
            <a:avLst/>
            <a:gdLst/>
            <a:ahLst/>
            <a:cxnLst/>
            <a:rect l="l" t="t" r="r" b="b"/>
            <a:pathLst>
              <a:path w="23762" h="11528" extrusionOk="0">
                <a:moveTo>
                  <a:pt x="0" y="1"/>
                </a:moveTo>
                <a:cubicBezTo>
                  <a:pt x="0" y="3196"/>
                  <a:pt x="1324" y="6072"/>
                  <a:pt x="3470" y="8150"/>
                </a:cubicBezTo>
                <a:cubicBezTo>
                  <a:pt x="5615" y="10249"/>
                  <a:pt x="8582" y="11528"/>
                  <a:pt x="11869" y="11528"/>
                </a:cubicBezTo>
                <a:cubicBezTo>
                  <a:pt x="15156" y="11528"/>
                  <a:pt x="18123" y="10249"/>
                  <a:pt x="20269" y="8150"/>
                </a:cubicBezTo>
                <a:cubicBezTo>
                  <a:pt x="22415" y="6072"/>
                  <a:pt x="23761" y="3196"/>
                  <a:pt x="23761" y="1"/>
                </a:cubicBezTo>
                <a:lnTo>
                  <a:pt x="23647" y="1"/>
                </a:lnTo>
                <a:cubicBezTo>
                  <a:pt x="23647" y="3151"/>
                  <a:pt x="22323" y="6004"/>
                  <a:pt x="20200" y="8081"/>
                </a:cubicBezTo>
                <a:cubicBezTo>
                  <a:pt x="18055" y="10135"/>
                  <a:pt x="15133" y="11414"/>
                  <a:pt x="11869" y="11414"/>
                </a:cubicBezTo>
                <a:cubicBezTo>
                  <a:pt x="8628" y="11414"/>
                  <a:pt x="5684" y="10135"/>
                  <a:pt x="3561" y="8081"/>
                </a:cubicBezTo>
                <a:cubicBezTo>
                  <a:pt x="1415" y="6004"/>
                  <a:pt x="114" y="3151"/>
                  <a:pt x="1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3" name="Google Shape;3594;p38">
            <a:extLst>
              <a:ext uri="{FF2B5EF4-FFF2-40B4-BE49-F238E27FC236}">
                <a16:creationId xmlns:a16="http://schemas.microsoft.com/office/drawing/2014/main" id="{5751ECAB-034C-4D12-AC7B-45B596918E3B}"/>
              </a:ext>
            </a:extLst>
          </p:cNvPr>
          <p:cNvSpPr/>
          <p:nvPr/>
        </p:nvSpPr>
        <p:spPr>
          <a:xfrm>
            <a:off x="1437835" y="2026764"/>
            <a:ext cx="6819" cy="506239"/>
          </a:xfrm>
          <a:custGeom>
            <a:avLst/>
            <a:gdLst/>
            <a:ahLst/>
            <a:cxnLst/>
            <a:rect l="l" t="t" r="r" b="b"/>
            <a:pathLst>
              <a:path w="115" h="8538" extrusionOk="0">
                <a:moveTo>
                  <a:pt x="1" y="1"/>
                </a:moveTo>
                <a:lnTo>
                  <a:pt x="1" y="8537"/>
                </a:lnTo>
                <a:lnTo>
                  <a:pt x="115" y="8537"/>
                </a:lnTo>
                <a:lnTo>
                  <a:pt x="1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4" name="Google Shape;3595;p38">
            <a:extLst>
              <a:ext uri="{FF2B5EF4-FFF2-40B4-BE49-F238E27FC236}">
                <a16:creationId xmlns:a16="http://schemas.microsoft.com/office/drawing/2014/main" id="{D6493616-7808-4FBB-8624-19E2D9489039}"/>
              </a:ext>
            </a:extLst>
          </p:cNvPr>
          <p:cNvSpPr/>
          <p:nvPr/>
        </p:nvSpPr>
        <p:spPr>
          <a:xfrm>
            <a:off x="1398584" y="2490959"/>
            <a:ext cx="83958" cy="83958"/>
          </a:xfrm>
          <a:custGeom>
            <a:avLst/>
            <a:gdLst/>
            <a:ahLst/>
            <a:cxnLst/>
            <a:rect l="l" t="t" r="r" b="b"/>
            <a:pathLst>
              <a:path w="1416" h="1416" extrusionOk="0">
                <a:moveTo>
                  <a:pt x="708" y="1"/>
                </a:moveTo>
                <a:cubicBezTo>
                  <a:pt x="320" y="1"/>
                  <a:pt x="1" y="320"/>
                  <a:pt x="1" y="708"/>
                </a:cubicBezTo>
                <a:cubicBezTo>
                  <a:pt x="1" y="1119"/>
                  <a:pt x="320" y="1416"/>
                  <a:pt x="708" y="1416"/>
                </a:cubicBezTo>
                <a:cubicBezTo>
                  <a:pt x="1096" y="1416"/>
                  <a:pt x="1416" y="1119"/>
                  <a:pt x="1416" y="708"/>
                </a:cubicBezTo>
                <a:cubicBezTo>
                  <a:pt x="1416" y="320"/>
                  <a:pt x="1096" y="1"/>
                  <a:pt x="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5" name="Google Shape;3599;p38">
            <a:extLst>
              <a:ext uri="{FF2B5EF4-FFF2-40B4-BE49-F238E27FC236}">
                <a16:creationId xmlns:a16="http://schemas.microsoft.com/office/drawing/2014/main" id="{6861DF44-3146-4C0D-A06E-542F17A9A336}"/>
              </a:ext>
            </a:extLst>
          </p:cNvPr>
          <p:cNvSpPr/>
          <p:nvPr/>
        </p:nvSpPr>
        <p:spPr>
          <a:xfrm>
            <a:off x="550054" y="2605369"/>
            <a:ext cx="17892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VDI 2221</a:t>
            </a:r>
            <a:endParaRPr sz="1600" b="1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" name="Google Shape;3603;p38">
            <a:extLst>
              <a:ext uri="{FF2B5EF4-FFF2-40B4-BE49-F238E27FC236}">
                <a16:creationId xmlns:a16="http://schemas.microsoft.com/office/drawing/2014/main" id="{8EAB0EF8-0253-4EA4-B6F2-CE1F2B219928}"/>
              </a:ext>
            </a:extLst>
          </p:cNvPr>
          <p:cNvSpPr txBox="1"/>
          <p:nvPr/>
        </p:nvSpPr>
        <p:spPr>
          <a:xfrm>
            <a:off x="44362" y="2946988"/>
            <a:ext cx="2871797" cy="282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" panose="02000000000000000000" pitchFamily="2" charset="0"/>
                <a:ea typeface="Roboto" panose="02000000000000000000" pitchFamily="2" charset="0"/>
              </a:rPr>
              <a:t>Creada por la Asociación Alemana de Ingenieros 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" panose="02000000000000000000" pitchFamily="2" charset="0"/>
                <a:ea typeface="Roboto" panose="02000000000000000000" pitchFamily="2" charset="0"/>
              </a:rPr>
              <a:t>Es un modelo de diseño técnico 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" panose="02000000000000000000" pitchFamily="2" charset="0"/>
                <a:ea typeface="Roboto" panose="02000000000000000000" pitchFamily="2" charset="0"/>
              </a:rPr>
              <a:t>Menciona los requerimientos, modelos conceptuales y una fase de alistamiento para la producción.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" panose="02000000000000000000" pitchFamily="2" charset="0"/>
                <a:ea typeface="Roboto" panose="02000000000000000000" pitchFamily="2" charset="0"/>
              </a:rPr>
              <a:t>Las fases de este modelo permiten desarrollar una secuencia de actividades para identificar la información necesaria para el desarrollo de un producto.</a:t>
            </a:r>
            <a:endParaRPr lang="es-ES" sz="14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127" name="Google Shape;3620;p38">
            <a:extLst>
              <a:ext uri="{FF2B5EF4-FFF2-40B4-BE49-F238E27FC236}">
                <a16:creationId xmlns:a16="http://schemas.microsoft.com/office/drawing/2014/main" id="{04057CC4-C4F1-4BB5-AB67-2E09A2661B0F}"/>
              </a:ext>
            </a:extLst>
          </p:cNvPr>
          <p:cNvSpPr/>
          <p:nvPr/>
        </p:nvSpPr>
        <p:spPr>
          <a:xfrm>
            <a:off x="1258936" y="1180628"/>
            <a:ext cx="359320" cy="35643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16" name="Google Shape;5964;p51">
            <a:extLst>
              <a:ext uri="{FF2B5EF4-FFF2-40B4-BE49-F238E27FC236}">
                <a16:creationId xmlns:a16="http://schemas.microsoft.com/office/drawing/2014/main" id="{D578F980-D276-4320-8404-D677B5481523}"/>
              </a:ext>
            </a:extLst>
          </p:cNvPr>
          <p:cNvSpPr/>
          <p:nvPr/>
        </p:nvSpPr>
        <p:spPr>
          <a:xfrm>
            <a:off x="5831600" y="1348702"/>
            <a:ext cx="3205200" cy="3204900"/>
          </a:xfrm>
          <a:prstGeom prst="arc">
            <a:avLst>
              <a:gd name="adj1" fmla="val 14177219"/>
              <a:gd name="adj2" fmla="val 13874997"/>
            </a:avLst>
          </a:pr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17" name="Google Shape;5965;p51">
            <a:extLst>
              <a:ext uri="{FF2B5EF4-FFF2-40B4-BE49-F238E27FC236}">
                <a16:creationId xmlns:a16="http://schemas.microsoft.com/office/drawing/2014/main" id="{67B6295A-F8B0-4EBD-8F84-36D751217C00}"/>
              </a:ext>
            </a:extLst>
          </p:cNvPr>
          <p:cNvSpPr/>
          <p:nvPr/>
        </p:nvSpPr>
        <p:spPr>
          <a:xfrm>
            <a:off x="5916480" y="1433403"/>
            <a:ext cx="3035400" cy="3035100"/>
          </a:xfrm>
          <a:prstGeom prst="arc">
            <a:avLst>
              <a:gd name="adj1" fmla="val 14177219"/>
              <a:gd name="adj2" fmla="val 13784291"/>
            </a:avLst>
          </a:prstGeom>
          <a:noFill/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18" name="Google Shape;5966;p51">
            <a:extLst>
              <a:ext uri="{FF2B5EF4-FFF2-40B4-BE49-F238E27FC236}">
                <a16:creationId xmlns:a16="http://schemas.microsoft.com/office/drawing/2014/main" id="{AF2D07AB-F1EF-4DD4-8A6B-DF327D079AF5}"/>
              </a:ext>
            </a:extLst>
          </p:cNvPr>
          <p:cNvSpPr/>
          <p:nvPr/>
        </p:nvSpPr>
        <p:spPr>
          <a:xfrm>
            <a:off x="6017572" y="1534416"/>
            <a:ext cx="2833500" cy="2833500"/>
          </a:xfrm>
          <a:prstGeom prst="arc">
            <a:avLst>
              <a:gd name="adj1" fmla="val 14177219"/>
              <a:gd name="adj2" fmla="val 13538087"/>
            </a:avLst>
          </a:prstGeom>
          <a:noFill/>
          <a:ln w="9525" cap="flat" cmpd="sng">
            <a:solidFill>
              <a:srgbClr val="4597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19" name="Google Shape;5967;p51">
            <a:extLst>
              <a:ext uri="{FF2B5EF4-FFF2-40B4-BE49-F238E27FC236}">
                <a16:creationId xmlns:a16="http://schemas.microsoft.com/office/drawing/2014/main" id="{FB0610DB-E67B-4374-98C4-F708D9D8E66B}"/>
              </a:ext>
            </a:extLst>
          </p:cNvPr>
          <p:cNvSpPr/>
          <p:nvPr/>
        </p:nvSpPr>
        <p:spPr>
          <a:xfrm>
            <a:off x="6119213" y="1633106"/>
            <a:ext cx="2635800" cy="2635800"/>
          </a:xfrm>
          <a:prstGeom prst="arc">
            <a:avLst>
              <a:gd name="adj1" fmla="val 14177219"/>
              <a:gd name="adj2" fmla="val 13658146"/>
            </a:avLst>
          </a:pr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0" name="Google Shape;5968;p51">
            <a:extLst>
              <a:ext uri="{FF2B5EF4-FFF2-40B4-BE49-F238E27FC236}">
                <a16:creationId xmlns:a16="http://schemas.microsoft.com/office/drawing/2014/main" id="{2256DA78-00B0-44AC-B988-A83DE849DB2A}"/>
              </a:ext>
            </a:extLst>
          </p:cNvPr>
          <p:cNvSpPr/>
          <p:nvPr/>
        </p:nvSpPr>
        <p:spPr>
          <a:xfrm>
            <a:off x="6221251" y="1711205"/>
            <a:ext cx="2431500" cy="2431500"/>
          </a:xfrm>
          <a:prstGeom prst="arc">
            <a:avLst>
              <a:gd name="adj1" fmla="val 14177219"/>
              <a:gd name="adj2" fmla="val 13621576"/>
            </a:avLst>
          </a:pr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1" name="Google Shape;5969;p51">
            <a:extLst>
              <a:ext uri="{FF2B5EF4-FFF2-40B4-BE49-F238E27FC236}">
                <a16:creationId xmlns:a16="http://schemas.microsoft.com/office/drawing/2014/main" id="{2EA0DECC-D470-479C-A810-F72EEE14F1B5}"/>
              </a:ext>
            </a:extLst>
          </p:cNvPr>
          <p:cNvSpPr/>
          <p:nvPr/>
        </p:nvSpPr>
        <p:spPr>
          <a:xfrm>
            <a:off x="6322638" y="1812618"/>
            <a:ext cx="2228700" cy="2229000"/>
          </a:xfrm>
          <a:prstGeom prst="arc">
            <a:avLst>
              <a:gd name="adj1" fmla="val 14177219"/>
              <a:gd name="adj2" fmla="val 13602698"/>
            </a:avLst>
          </a:prstGeom>
          <a:noFill/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2" name="Google Shape;5971;p51">
            <a:extLst>
              <a:ext uri="{FF2B5EF4-FFF2-40B4-BE49-F238E27FC236}">
                <a16:creationId xmlns:a16="http://schemas.microsoft.com/office/drawing/2014/main" id="{9E69BF68-62EE-427D-B506-29848512208C}"/>
              </a:ext>
            </a:extLst>
          </p:cNvPr>
          <p:cNvSpPr/>
          <p:nvPr/>
        </p:nvSpPr>
        <p:spPr>
          <a:xfrm>
            <a:off x="9445736" y="2542070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3" name="Google Shape;5972;p51">
            <a:extLst>
              <a:ext uri="{FF2B5EF4-FFF2-40B4-BE49-F238E27FC236}">
                <a16:creationId xmlns:a16="http://schemas.microsoft.com/office/drawing/2014/main" id="{CF818867-7CDD-4274-8ED8-AEFE402AEF67}"/>
              </a:ext>
            </a:extLst>
          </p:cNvPr>
          <p:cNvSpPr/>
          <p:nvPr/>
        </p:nvSpPr>
        <p:spPr>
          <a:xfrm>
            <a:off x="9445736" y="3703295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4" name="Google Shape;5973;p51">
            <a:extLst>
              <a:ext uri="{FF2B5EF4-FFF2-40B4-BE49-F238E27FC236}">
                <a16:creationId xmlns:a16="http://schemas.microsoft.com/office/drawing/2014/main" id="{AF0E4D0E-60BA-4DBB-AB31-A3CD58E26840}"/>
              </a:ext>
            </a:extLst>
          </p:cNvPr>
          <p:cNvSpPr/>
          <p:nvPr/>
        </p:nvSpPr>
        <p:spPr>
          <a:xfrm>
            <a:off x="9445736" y="1380843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A8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5" name="Google Shape;5974;p51">
            <a:extLst>
              <a:ext uri="{FF2B5EF4-FFF2-40B4-BE49-F238E27FC236}">
                <a16:creationId xmlns:a16="http://schemas.microsoft.com/office/drawing/2014/main" id="{C9A9B258-3CC9-48FE-95C6-15C736C1F97A}"/>
              </a:ext>
            </a:extLst>
          </p:cNvPr>
          <p:cNvSpPr/>
          <p:nvPr/>
        </p:nvSpPr>
        <p:spPr>
          <a:xfrm>
            <a:off x="3261648" y="2542070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6" name="Google Shape;5975;p51">
            <a:extLst>
              <a:ext uri="{FF2B5EF4-FFF2-40B4-BE49-F238E27FC236}">
                <a16:creationId xmlns:a16="http://schemas.microsoft.com/office/drawing/2014/main" id="{0AA5A023-5E4E-4CD1-9ECF-D32EA9BE359F}"/>
              </a:ext>
            </a:extLst>
          </p:cNvPr>
          <p:cNvSpPr/>
          <p:nvPr/>
        </p:nvSpPr>
        <p:spPr>
          <a:xfrm>
            <a:off x="3261648" y="3703296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7" name="Google Shape;5976;p51">
            <a:extLst>
              <a:ext uri="{FF2B5EF4-FFF2-40B4-BE49-F238E27FC236}">
                <a16:creationId xmlns:a16="http://schemas.microsoft.com/office/drawing/2014/main" id="{F547CB08-F23C-4685-AFCF-6648F7F69D07}"/>
              </a:ext>
            </a:extLst>
          </p:cNvPr>
          <p:cNvSpPr/>
          <p:nvPr/>
        </p:nvSpPr>
        <p:spPr>
          <a:xfrm>
            <a:off x="3261648" y="1380843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8" name="Google Shape;5977;p51">
            <a:extLst>
              <a:ext uri="{FF2B5EF4-FFF2-40B4-BE49-F238E27FC236}">
                <a16:creationId xmlns:a16="http://schemas.microsoft.com/office/drawing/2014/main" id="{3E9032A1-B2F3-446E-BAA3-34ACA11ADF13}"/>
              </a:ext>
            </a:extLst>
          </p:cNvPr>
          <p:cNvSpPr txBox="1"/>
          <p:nvPr/>
        </p:nvSpPr>
        <p:spPr>
          <a:xfrm>
            <a:off x="3417348" y="37033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4AA2D9"/>
                </a:solidFill>
                <a:latin typeface="Fira Sans"/>
                <a:ea typeface="Fira Sans"/>
                <a:cs typeface="Fira Sans"/>
                <a:sym typeface="Fira Sans"/>
              </a:rPr>
              <a:t>Solución principal</a:t>
            </a:r>
            <a:endParaRPr sz="1400" b="1" kern="0" dirty="0">
              <a:solidFill>
                <a:srgbClr val="4AA2D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9" name="Google Shape;5978;p51">
            <a:extLst>
              <a:ext uri="{FF2B5EF4-FFF2-40B4-BE49-F238E27FC236}">
                <a16:creationId xmlns:a16="http://schemas.microsoft.com/office/drawing/2014/main" id="{0711F611-2F34-4EBA-BCC8-E345B3E58AA1}"/>
              </a:ext>
            </a:extLst>
          </p:cNvPr>
          <p:cNvSpPr txBox="1"/>
          <p:nvPr/>
        </p:nvSpPr>
        <p:spPr>
          <a:xfrm>
            <a:off x="3417347" y="3973965"/>
            <a:ext cx="223014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Buscar principios de solución y sus combinaciones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5979;p51">
            <a:extLst>
              <a:ext uri="{FF2B5EF4-FFF2-40B4-BE49-F238E27FC236}">
                <a16:creationId xmlns:a16="http://schemas.microsoft.com/office/drawing/2014/main" id="{CC205345-AB72-4F9D-A968-65CCB3D945F3}"/>
              </a:ext>
            </a:extLst>
          </p:cNvPr>
          <p:cNvSpPr txBox="1"/>
          <p:nvPr/>
        </p:nvSpPr>
        <p:spPr>
          <a:xfrm>
            <a:off x="3417348" y="134721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chemeClr val="bg1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Especificaciones</a:t>
            </a:r>
            <a:endParaRPr sz="1400" b="1" kern="0" dirty="0">
              <a:solidFill>
                <a:schemeClr val="bg1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1" name="Google Shape;5980;p51">
            <a:extLst>
              <a:ext uri="{FF2B5EF4-FFF2-40B4-BE49-F238E27FC236}">
                <a16:creationId xmlns:a16="http://schemas.microsoft.com/office/drawing/2014/main" id="{590239DB-B616-45EF-BD92-1FF3BA70C897}"/>
              </a:ext>
            </a:extLst>
          </p:cNvPr>
          <p:cNvSpPr txBox="1"/>
          <p:nvPr/>
        </p:nvSpPr>
        <p:spPr>
          <a:xfrm>
            <a:off x="3417348" y="161787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Clarificar y definir la tarea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5981;p51">
            <a:extLst>
              <a:ext uri="{FF2B5EF4-FFF2-40B4-BE49-F238E27FC236}">
                <a16:creationId xmlns:a16="http://schemas.microsoft.com/office/drawing/2014/main" id="{01A3C85D-DF21-4BB6-838E-ACA4CB6E0ADB}"/>
              </a:ext>
            </a:extLst>
          </p:cNvPr>
          <p:cNvSpPr txBox="1"/>
          <p:nvPr/>
        </p:nvSpPr>
        <p:spPr>
          <a:xfrm>
            <a:off x="3417348" y="2525259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DC47D"/>
                </a:solidFill>
                <a:latin typeface="Fira Sans"/>
                <a:ea typeface="Fira Sans"/>
                <a:cs typeface="Fira Sans"/>
                <a:sym typeface="Fira Sans"/>
              </a:rPr>
              <a:t>Estructura funcional</a:t>
            </a:r>
            <a:endParaRPr sz="1400" b="1" kern="0" dirty="0">
              <a:solidFill>
                <a:srgbClr val="FDC47D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3" name="Google Shape;5982;p51">
            <a:extLst>
              <a:ext uri="{FF2B5EF4-FFF2-40B4-BE49-F238E27FC236}">
                <a16:creationId xmlns:a16="http://schemas.microsoft.com/office/drawing/2014/main" id="{305E1DA4-CF5F-49E0-BB11-971A2D1352CB}"/>
              </a:ext>
            </a:extLst>
          </p:cNvPr>
          <p:cNvSpPr txBox="1"/>
          <p:nvPr/>
        </p:nvSpPr>
        <p:spPr>
          <a:xfrm>
            <a:off x="3417348" y="2795911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Determinar las funciones y sus estructuras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5983;p51">
            <a:extLst>
              <a:ext uri="{FF2B5EF4-FFF2-40B4-BE49-F238E27FC236}">
                <a16:creationId xmlns:a16="http://schemas.microsoft.com/office/drawing/2014/main" id="{8A809808-A8EF-4DE9-839F-49EABD929494}"/>
              </a:ext>
            </a:extLst>
          </p:cNvPr>
          <p:cNvSpPr txBox="1"/>
          <p:nvPr/>
        </p:nvSpPr>
        <p:spPr>
          <a:xfrm>
            <a:off x="9555985" y="161787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Dividir</a:t>
            </a: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módulos</a:t>
            </a: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realizables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5984;p51">
            <a:extLst>
              <a:ext uri="{FF2B5EF4-FFF2-40B4-BE49-F238E27FC236}">
                <a16:creationId xmlns:a16="http://schemas.microsoft.com/office/drawing/2014/main" id="{99A91D67-3F9B-41FA-9407-D543A697C247}"/>
              </a:ext>
            </a:extLst>
          </p:cNvPr>
          <p:cNvSpPr txBox="1"/>
          <p:nvPr/>
        </p:nvSpPr>
        <p:spPr>
          <a:xfrm>
            <a:off x="9555985" y="134721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A8838"/>
                </a:solidFill>
                <a:latin typeface="Fira Sans"/>
                <a:ea typeface="Fira Sans"/>
                <a:cs typeface="Fira Sans"/>
                <a:sym typeface="Fira Sans"/>
              </a:rPr>
              <a:t>Estructura modular</a:t>
            </a:r>
            <a:endParaRPr sz="1400" b="1" kern="0" dirty="0">
              <a:solidFill>
                <a:srgbClr val="FA88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6" name="Google Shape;5985;p51">
            <a:extLst>
              <a:ext uri="{FF2B5EF4-FFF2-40B4-BE49-F238E27FC236}">
                <a16:creationId xmlns:a16="http://schemas.microsoft.com/office/drawing/2014/main" id="{E113D32A-E7E4-4D53-974A-A319A0380C00}"/>
              </a:ext>
            </a:extLst>
          </p:cNvPr>
          <p:cNvSpPr txBox="1"/>
          <p:nvPr/>
        </p:nvSpPr>
        <p:spPr>
          <a:xfrm>
            <a:off x="9555985" y="2525259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749096"/>
                </a:solidFill>
                <a:latin typeface="Fira Sans"/>
                <a:ea typeface="Fira Sans"/>
                <a:cs typeface="Fira Sans"/>
                <a:sym typeface="Fira Sans"/>
              </a:rPr>
              <a:t>Diseños preliminares</a:t>
            </a:r>
            <a:endParaRPr sz="1400" b="1" kern="0" dirty="0">
              <a:solidFill>
                <a:srgbClr val="74909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7" name="Google Shape;5986;p51">
            <a:extLst>
              <a:ext uri="{FF2B5EF4-FFF2-40B4-BE49-F238E27FC236}">
                <a16:creationId xmlns:a16="http://schemas.microsoft.com/office/drawing/2014/main" id="{DB194BEE-F0CC-4F43-8955-00B3F11FF925}"/>
              </a:ext>
            </a:extLst>
          </p:cNvPr>
          <p:cNvSpPr txBox="1"/>
          <p:nvPr/>
        </p:nvSpPr>
        <p:spPr>
          <a:xfrm>
            <a:off x="9555985" y="2795911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Desarrollo de los módulos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5987;p51">
            <a:extLst>
              <a:ext uri="{FF2B5EF4-FFF2-40B4-BE49-F238E27FC236}">
                <a16:creationId xmlns:a16="http://schemas.microsoft.com/office/drawing/2014/main" id="{9EE0013A-93BC-4AC2-B453-5EDCDA61BC71}"/>
              </a:ext>
            </a:extLst>
          </p:cNvPr>
          <p:cNvSpPr txBox="1"/>
          <p:nvPr/>
        </p:nvSpPr>
        <p:spPr>
          <a:xfrm>
            <a:off x="9555985" y="37033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2741CA"/>
                </a:solidFill>
                <a:latin typeface="Fira Sans"/>
                <a:ea typeface="Fira Sans"/>
                <a:cs typeface="Fira Sans"/>
                <a:sym typeface="Fira Sans"/>
              </a:rPr>
              <a:t>Diseño definitivo</a:t>
            </a:r>
            <a:endParaRPr sz="1400" b="1" kern="0" dirty="0">
              <a:solidFill>
                <a:srgbClr val="2741C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9" name="Google Shape;5988;p51">
            <a:extLst>
              <a:ext uri="{FF2B5EF4-FFF2-40B4-BE49-F238E27FC236}">
                <a16:creationId xmlns:a16="http://schemas.microsoft.com/office/drawing/2014/main" id="{8D9BCF77-E649-426C-9360-EE493795CAB0}"/>
              </a:ext>
            </a:extLst>
          </p:cNvPr>
          <p:cNvSpPr txBox="1"/>
          <p:nvPr/>
        </p:nvSpPr>
        <p:spPr>
          <a:xfrm>
            <a:off x="9555985" y="397396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Combinacion de todos los módulos y componentes 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5989;p51">
            <a:extLst>
              <a:ext uri="{FF2B5EF4-FFF2-40B4-BE49-F238E27FC236}">
                <a16:creationId xmlns:a16="http://schemas.microsoft.com/office/drawing/2014/main" id="{5B0734D2-3FB8-4510-8365-D516EA96276D}"/>
              </a:ext>
            </a:extLst>
          </p:cNvPr>
          <p:cNvSpPr/>
          <p:nvPr/>
        </p:nvSpPr>
        <p:spPr>
          <a:xfrm>
            <a:off x="7035276" y="2552180"/>
            <a:ext cx="797700" cy="797700"/>
          </a:xfrm>
          <a:prstGeom prst="ellipse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1" name="Google Shape;5990;p51">
            <a:extLst>
              <a:ext uri="{FF2B5EF4-FFF2-40B4-BE49-F238E27FC236}">
                <a16:creationId xmlns:a16="http://schemas.microsoft.com/office/drawing/2014/main" id="{9F733019-B442-43A5-A546-481F27BC8E19}"/>
              </a:ext>
            </a:extLst>
          </p:cNvPr>
          <p:cNvSpPr/>
          <p:nvPr/>
        </p:nvSpPr>
        <p:spPr>
          <a:xfrm rot="5400000">
            <a:off x="8385976" y="2393186"/>
            <a:ext cx="797700" cy="797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749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2BAB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2" name="Google Shape;5991;p51">
            <a:extLst>
              <a:ext uri="{FF2B5EF4-FFF2-40B4-BE49-F238E27FC236}">
                <a16:creationId xmlns:a16="http://schemas.microsoft.com/office/drawing/2014/main" id="{48409CF2-EF7D-49B4-B9FD-38ED36CD1F64}"/>
              </a:ext>
            </a:extLst>
          </p:cNvPr>
          <p:cNvSpPr/>
          <p:nvPr/>
        </p:nvSpPr>
        <p:spPr>
          <a:xfrm rot="5400000">
            <a:off x="5684651" y="2393186"/>
            <a:ext cx="797700" cy="797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D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3" name="Google Shape;5992;p51">
            <a:extLst>
              <a:ext uri="{FF2B5EF4-FFF2-40B4-BE49-F238E27FC236}">
                <a16:creationId xmlns:a16="http://schemas.microsoft.com/office/drawing/2014/main" id="{45481CF3-5D8B-4B94-AD02-B3003F8DE301}"/>
              </a:ext>
            </a:extLst>
          </p:cNvPr>
          <p:cNvSpPr/>
          <p:nvPr/>
        </p:nvSpPr>
        <p:spPr>
          <a:xfrm rot="-8100000">
            <a:off x="7725758" y="1383456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A8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4" name="Google Shape;5993;p51">
            <a:extLst>
              <a:ext uri="{FF2B5EF4-FFF2-40B4-BE49-F238E27FC236}">
                <a16:creationId xmlns:a16="http://schemas.microsoft.com/office/drawing/2014/main" id="{E73A4D41-C33E-4F6E-AAD9-0438B2B474EB}"/>
              </a:ext>
            </a:extLst>
          </p:cNvPr>
          <p:cNvSpPr/>
          <p:nvPr/>
        </p:nvSpPr>
        <p:spPr>
          <a:xfrm rot="8100000">
            <a:off x="6344601" y="1383456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5" name="Google Shape;5994;p51">
            <a:extLst>
              <a:ext uri="{FF2B5EF4-FFF2-40B4-BE49-F238E27FC236}">
                <a16:creationId xmlns:a16="http://schemas.microsoft.com/office/drawing/2014/main" id="{1E16ED77-6956-46A5-8561-7C1542D93E40}"/>
              </a:ext>
            </a:extLst>
          </p:cNvPr>
          <p:cNvSpPr/>
          <p:nvPr/>
        </p:nvSpPr>
        <p:spPr>
          <a:xfrm rot="-8100000">
            <a:off x="6050980" y="3440086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4AA2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6" name="Google Shape;5995;p51">
            <a:extLst>
              <a:ext uri="{FF2B5EF4-FFF2-40B4-BE49-F238E27FC236}">
                <a16:creationId xmlns:a16="http://schemas.microsoft.com/office/drawing/2014/main" id="{D3E36006-9B70-401D-BCDC-7A12FF996202}"/>
              </a:ext>
            </a:extLst>
          </p:cNvPr>
          <p:cNvSpPr/>
          <p:nvPr/>
        </p:nvSpPr>
        <p:spPr>
          <a:xfrm rot="8100000">
            <a:off x="8036157" y="3456871"/>
            <a:ext cx="797616" cy="797616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1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347" name="Google Shape;5996;p51">
            <a:extLst>
              <a:ext uri="{FF2B5EF4-FFF2-40B4-BE49-F238E27FC236}">
                <a16:creationId xmlns:a16="http://schemas.microsoft.com/office/drawing/2014/main" id="{8433F069-1717-459F-89EC-1D5CC92EF093}"/>
              </a:ext>
            </a:extLst>
          </p:cNvPr>
          <p:cNvGrpSpPr/>
          <p:nvPr/>
        </p:nvGrpSpPr>
        <p:grpSpPr>
          <a:xfrm>
            <a:off x="5904296" y="2612419"/>
            <a:ext cx="345997" cy="345997"/>
            <a:chOff x="1756921" y="1509739"/>
            <a:chExt cx="345997" cy="345997"/>
          </a:xfrm>
        </p:grpSpPr>
        <p:sp>
          <p:nvSpPr>
            <p:cNvPr id="348" name="Google Shape;5997;p51">
              <a:extLst>
                <a:ext uri="{FF2B5EF4-FFF2-40B4-BE49-F238E27FC236}">
                  <a16:creationId xmlns:a16="http://schemas.microsoft.com/office/drawing/2014/main" id="{D3B328E6-F92D-4C60-98E3-2C7A99D1EE81}"/>
                </a:ext>
              </a:extLst>
            </p:cNvPr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9" name="Google Shape;5998;p51">
              <a:extLst>
                <a:ext uri="{FF2B5EF4-FFF2-40B4-BE49-F238E27FC236}">
                  <a16:creationId xmlns:a16="http://schemas.microsoft.com/office/drawing/2014/main" id="{65AC33DA-D80F-4C2B-B44A-B5B75B811C6C}"/>
                </a:ext>
              </a:extLst>
            </p:cNvPr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0" name="Google Shape;5999;p51">
              <a:extLst>
                <a:ext uri="{FF2B5EF4-FFF2-40B4-BE49-F238E27FC236}">
                  <a16:creationId xmlns:a16="http://schemas.microsoft.com/office/drawing/2014/main" id="{34B6C9CE-ED7C-416A-BD2D-CD3B3410FBDE}"/>
                </a:ext>
              </a:extLst>
            </p:cNvPr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1" name="Google Shape;6000;p51">
              <a:extLst>
                <a:ext uri="{FF2B5EF4-FFF2-40B4-BE49-F238E27FC236}">
                  <a16:creationId xmlns:a16="http://schemas.microsoft.com/office/drawing/2014/main" id="{50A920D1-24D7-4BA2-9AA5-8834DC167527}"/>
                </a:ext>
              </a:extLst>
            </p:cNvPr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2" name="Google Shape;6001;p51">
              <a:extLst>
                <a:ext uri="{FF2B5EF4-FFF2-40B4-BE49-F238E27FC236}">
                  <a16:creationId xmlns:a16="http://schemas.microsoft.com/office/drawing/2014/main" id="{06A50626-A04D-41E8-9407-3CD79A645745}"/>
                </a:ext>
              </a:extLst>
            </p:cNvPr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3" name="Google Shape;6002;p51">
              <a:extLst>
                <a:ext uri="{FF2B5EF4-FFF2-40B4-BE49-F238E27FC236}">
                  <a16:creationId xmlns:a16="http://schemas.microsoft.com/office/drawing/2014/main" id="{02AF102E-F732-477A-A0E2-38A983033AFA}"/>
                </a:ext>
              </a:extLst>
            </p:cNvPr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4" name="Google Shape;6003;p51">
              <a:extLst>
                <a:ext uri="{FF2B5EF4-FFF2-40B4-BE49-F238E27FC236}">
                  <a16:creationId xmlns:a16="http://schemas.microsoft.com/office/drawing/2014/main" id="{5A5D961A-254A-4D70-8A37-4B1EE3B933C5}"/>
                </a:ext>
              </a:extLst>
            </p:cNvPr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5" name="Google Shape;6004;p51">
              <a:extLst>
                <a:ext uri="{FF2B5EF4-FFF2-40B4-BE49-F238E27FC236}">
                  <a16:creationId xmlns:a16="http://schemas.microsoft.com/office/drawing/2014/main" id="{57133B3A-BD7C-4673-8155-762ACFCE54C3}"/>
                </a:ext>
              </a:extLst>
            </p:cNvPr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6" name="Google Shape;6005;p51">
              <a:extLst>
                <a:ext uri="{FF2B5EF4-FFF2-40B4-BE49-F238E27FC236}">
                  <a16:creationId xmlns:a16="http://schemas.microsoft.com/office/drawing/2014/main" id="{10FDC559-17EF-4FA9-A7C6-FF6A71E51C28}"/>
                </a:ext>
              </a:extLst>
            </p:cNvPr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7" name="Google Shape;6006;p51">
              <a:extLst>
                <a:ext uri="{FF2B5EF4-FFF2-40B4-BE49-F238E27FC236}">
                  <a16:creationId xmlns:a16="http://schemas.microsoft.com/office/drawing/2014/main" id="{610861FA-4513-4EE6-80CB-7DC174F098D5}"/>
                </a:ext>
              </a:extLst>
            </p:cNvPr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8" name="Google Shape;6007;p51">
              <a:extLst>
                <a:ext uri="{FF2B5EF4-FFF2-40B4-BE49-F238E27FC236}">
                  <a16:creationId xmlns:a16="http://schemas.microsoft.com/office/drawing/2014/main" id="{B3F282B9-06DB-41DC-8AD3-33C8893BC4C9}"/>
                </a:ext>
              </a:extLst>
            </p:cNvPr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9" name="Google Shape;6008;p51">
              <a:extLst>
                <a:ext uri="{FF2B5EF4-FFF2-40B4-BE49-F238E27FC236}">
                  <a16:creationId xmlns:a16="http://schemas.microsoft.com/office/drawing/2014/main" id="{C7D5D6F0-8767-496A-8433-45996753A0BE}"/>
                </a:ext>
              </a:extLst>
            </p:cNvPr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0" name="Google Shape;6009;p51">
              <a:extLst>
                <a:ext uri="{FF2B5EF4-FFF2-40B4-BE49-F238E27FC236}">
                  <a16:creationId xmlns:a16="http://schemas.microsoft.com/office/drawing/2014/main" id="{B551A0D1-208C-4850-9B9F-930E37849FD0}"/>
                </a:ext>
              </a:extLst>
            </p:cNvPr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1" name="Google Shape;6010;p51">
              <a:extLst>
                <a:ext uri="{FF2B5EF4-FFF2-40B4-BE49-F238E27FC236}">
                  <a16:creationId xmlns:a16="http://schemas.microsoft.com/office/drawing/2014/main" id="{83A0FD86-B545-44DD-B364-8D34E22425C9}"/>
                </a:ext>
              </a:extLst>
            </p:cNvPr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2" name="Google Shape;6011;p51">
              <a:extLst>
                <a:ext uri="{FF2B5EF4-FFF2-40B4-BE49-F238E27FC236}">
                  <a16:creationId xmlns:a16="http://schemas.microsoft.com/office/drawing/2014/main" id="{6F70743C-8BF8-4580-8A56-C7447312B462}"/>
                </a:ext>
              </a:extLst>
            </p:cNvPr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3" name="Google Shape;6012;p51">
              <a:extLst>
                <a:ext uri="{FF2B5EF4-FFF2-40B4-BE49-F238E27FC236}">
                  <a16:creationId xmlns:a16="http://schemas.microsoft.com/office/drawing/2014/main" id="{2FEF7958-F9FE-431C-9B37-2C93A5E2057C}"/>
                </a:ext>
              </a:extLst>
            </p:cNvPr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4" name="Google Shape;6013;p51">
              <a:extLst>
                <a:ext uri="{FF2B5EF4-FFF2-40B4-BE49-F238E27FC236}">
                  <a16:creationId xmlns:a16="http://schemas.microsoft.com/office/drawing/2014/main" id="{11C5970E-9507-4709-B6EA-2C4074D38D33}"/>
                </a:ext>
              </a:extLst>
            </p:cNvPr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FD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65" name="Google Shape;6014;p51">
            <a:extLst>
              <a:ext uri="{FF2B5EF4-FFF2-40B4-BE49-F238E27FC236}">
                <a16:creationId xmlns:a16="http://schemas.microsoft.com/office/drawing/2014/main" id="{B6FF8F14-396A-4338-BE51-DD0A43B56AFE}"/>
              </a:ext>
            </a:extLst>
          </p:cNvPr>
          <p:cNvGrpSpPr/>
          <p:nvPr/>
        </p:nvGrpSpPr>
        <p:grpSpPr>
          <a:xfrm>
            <a:off x="8260062" y="3680952"/>
            <a:ext cx="349784" cy="349435"/>
            <a:chOff x="2201806" y="1976585"/>
            <a:chExt cx="349784" cy="349435"/>
          </a:xfrm>
        </p:grpSpPr>
        <p:sp>
          <p:nvSpPr>
            <p:cNvPr id="366" name="Google Shape;6015;p51">
              <a:extLst>
                <a:ext uri="{FF2B5EF4-FFF2-40B4-BE49-F238E27FC236}">
                  <a16:creationId xmlns:a16="http://schemas.microsoft.com/office/drawing/2014/main" id="{957882CA-E6E5-4D09-A835-0124E3550C4A}"/>
                </a:ext>
              </a:extLst>
            </p:cNvPr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274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7" name="Google Shape;6016;p51">
              <a:extLst>
                <a:ext uri="{FF2B5EF4-FFF2-40B4-BE49-F238E27FC236}">
                  <a16:creationId xmlns:a16="http://schemas.microsoft.com/office/drawing/2014/main" id="{60AE22A5-D954-469C-8608-59E9D64105A7}"/>
                </a:ext>
              </a:extLst>
            </p:cNvPr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274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8" name="Google Shape;6017;p51">
              <a:extLst>
                <a:ext uri="{FF2B5EF4-FFF2-40B4-BE49-F238E27FC236}">
                  <a16:creationId xmlns:a16="http://schemas.microsoft.com/office/drawing/2014/main" id="{21CB96F1-6B14-476E-A606-5D543D89B93A}"/>
                </a:ext>
              </a:extLst>
            </p:cNvPr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274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9" name="Google Shape;6018;p51">
              <a:extLst>
                <a:ext uri="{FF2B5EF4-FFF2-40B4-BE49-F238E27FC236}">
                  <a16:creationId xmlns:a16="http://schemas.microsoft.com/office/drawing/2014/main" id="{0ADB1B41-6CDD-4B48-B9FC-B5A955B15646}"/>
                </a:ext>
              </a:extLst>
            </p:cNvPr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274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70" name="Google Shape;6019;p51">
            <a:extLst>
              <a:ext uri="{FF2B5EF4-FFF2-40B4-BE49-F238E27FC236}">
                <a16:creationId xmlns:a16="http://schemas.microsoft.com/office/drawing/2014/main" id="{D5B7870D-A905-41EB-B4B7-C69F253E16C0}"/>
              </a:ext>
            </a:extLst>
          </p:cNvPr>
          <p:cNvGrpSpPr/>
          <p:nvPr/>
        </p:nvGrpSpPr>
        <p:grpSpPr>
          <a:xfrm>
            <a:off x="8623699" y="2618101"/>
            <a:ext cx="334666" cy="334634"/>
            <a:chOff x="7976174" y="2925108"/>
            <a:chExt cx="334666" cy="334634"/>
          </a:xfrm>
        </p:grpSpPr>
        <p:sp>
          <p:nvSpPr>
            <p:cNvPr id="371" name="Google Shape;6020;p51">
              <a:extLst>
                <a:ext uri="{FF2B5EF4-FFF2-40B4-BE49-F238E27FC236}">
                  <a16:creationId xmlns:a16="http://schemas.microsoft.com/office/drawing/2014/main" id="{3E07CA42-C55A-4F68-8A95-ECC9B6F7586C}"/>
                </a:ext>
              </a:extLst>
            </p:cNvPr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2" name="Google Shape;6021;p51">
              <a:extLst>
                <a:ext uri="{FF2B5EF4-FFF2-40B4-BE49-F238E27FC236}">
                  <a16:creationId xmlns:a16="http://schemas.microsoft.com/office/drawing/2014/main" id="{247F15F5-90BC-480F-8DA5-8ACA3F55D43A}"/>
                </a:ext>
              </a:extLst>
            </p:cNvPr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3" name="Google Shape;6022;p51">
              <a:extLst>
                <a:ext uri="{FF2B5EF4-FFF2-40B4-BE49-F238E27FC236}">
                  <a16:creationId xmlns:a16="http://schemas.microsoft.com/office/drawing/2014/main" id="{EEBB45CE-F04D-4DA5-9D2B-F782BBA9FDA5}"/>
                </a:ext>
              </a:extLst>
            </p:cNvPr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4" name="Google Shape;6023;p51">
              <a:extLst>
                <a:ext uri="{FF2B5EF4-FFF2-40B4-BE49-F238E27FC236}">
                  <a16:creationId xmlns:a16="http://schemas.microsoft.com/office/drawing/2014/main" id="{C056E430-49E3-4E74-8DA4-5726E9CBD317}"/>
                </a:ext>
              </a:extLst>
            </p:cNvPr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5" name="Google Shape;6024;p51">
              <a:extLst>
                <a:ext uri="{FF2B5EF4-FFF2-40B4-BE49-F238E27FC236}">
                  <a16:creationId xmlns:a16="http://schemas.microsoft.com/office/drawing/2014/main" id="{F9745B32-CCB5-455C-B8FC-74B6244BF509}"/>
                </a:ext>
              </a:extLst>
            </p:cNvPr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6" name="Google Shape;6025;p51">
              <a:extLst>
                <a:ext uri="{FF2B5EF4-FFF2-40B4-BE49-F238E27FC236}">
                  <a16:creationId xmlns:a16="http://schemas.microsoft.com/office/drawing/2014/main" id="{7521F2F0-03D7-4742-9085-EDE20AD6E7F3}"/>
                </a:ext>
              </a:extLst>
            </p:cNvPr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7" name="Google Shape;6026;p51">
              <a:extLst>
                <a:ext uri="{FF2B5EF4-FFF2-40B4-BE49-F238E27FC236}">
                  <a16:creationId xmlns:a16="http://schemas.microsoft.com/office/drawing/2014/main" id="{B4D85582-68FA-4594-91BC-76211504AE54}"/>
                </a:ext>
              </a:extLst>
            </p:cNvPr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8" name="Google Shape;6027;p51">
              <a:extLst>
                <a:ext uri="{FF2B5EF4-FFF2-40B4-BE49-F238E27FC236}">
                  <a16:creationId xmlns:a16="http://schemas.microsoft.com/office/drawing/2014/main" id="{719BF86D-2242-4775-A553-081BF773262F}"/>
                </a:ext>
              </a:extLst>
            </p:cNvPr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9" name="Google Shape;6028;p51">
              <a:extLst>
                <a:ext uri="{FF2B5EF4-FFF2-40B4-BE49-F238E27FC236}">
                  <a16:creationId xmlns:a16="http://schemas.microsoft.com/office/drawing/2014/main" id="{092A38AF-1407-4E9B-9DAF-6F94F21CC22A}"/>
                </a:ext>
              </a:extLst>
            </p:cNvPr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74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91" name="Google Shape;6040;p51">
            <a:extLst>
              <a:ext uri="{FF2B5EF4-FFF2-40B4-BE49-F238E27FC236}">
                <a16:creationId xmlns:a16="http://schemas.microsoft.com/office/drawing/2014/main" id="{F23BA49C-042B-4D3C-9F90-C7BB15BE8D73}"/>
              </a:ext>
            </a:extLst>
          </p:cNvPr>
          <p:cNvGrpSpPr/>
          <p:nvPr/>
        </p:nvGrpSpPr>
        <p:grpSpPr>
          <a:xfrm>
            <a:off x="6236643" y="3672712"/>
            <a:ext cx="426329" cy="332375"/>
            <a:chOff x="2611458" y="3816374"/>
            <a:chExt cx="426329" cy="332375"/>
          </a:xfrm>
        </p:grpSpPr>
        <p:sp>
          <p:nvSpPr>
            <p:cNvPr id="392" name="Google Shape;6041;p51">
              <a:extLst>
                <a:ext uri="{FF2B5EF4-FFF2-40B4-BE49-F238E27FC236}">
                  <a16:creationId xmlns:a16="http://schemas.microsoft.com/office/drawing/2014/main" id="{19734800-FDC0-44FD-8DAE-8C4532B0F1DF}"/>
                </a:ext>
              </a:extLst>
            </p:cNvPr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3" name="Google Shape;6042;p51">
              <a:extLst>
                <a:ext uri="{FF2B5EF4-FFF2-40B4-BE49-F238E27FC236}">
                  <a16:creationId xmlns:a16="http://schemas.microsoft.com/office/drawing/2014/main" id="{FC0B70D5-564E-4E8B-99FA-73110ACB3850}"/>
                </a:ext>
              </a:extLst>
            </p:cNvPr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4" name="Google Shape;6043;p51">
              <a:extLst>
                <a:ext uri="{FF2B5EF4-FFF2-40B4-BE49-F238E27FC236}">
                  <a16:creationId xmlns:a16="http://schemas.microsoft.com/office/drawing/2014/main" id="{6A2B157C-B1EC-47AD-BCCA-29689EECCF2A}"/>
                </a:ext>
              </a:extLst>
            </p:cNvPr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5" name="Google Shape;6044;p51">
              <a:extLst>
                <a:ext uri="{FF2B5EF4-FFF2-40B4-BE49-F238E27FC236}">
                  <a16:creationId xmlns:a16="http://schemas.microsoft.com/office/drawing/2014/main" id="{5FBB755E-6D5C-4F6B-AF12-BDCA6947A7A4}"/>
                </a:ext>
              </a:extLst>
            </p:cNvPr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6" name="Google Shape;6045;p51">
              <a:extLst>
                <a:ext uri="{FF2B5EF4-FFF2-40B4-BE49-F238E27FC236}">
                  <a16:creationId xmlns:a16="http://schemas.microsoft.com/office/drawing/2014/main" id="{E0A0F70C-3D51-4A16-8094-C30E7F36656C}"/>
                </a:ext>
              </a:extLst>
            </p:cNvPr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7" name="Google Shape;6046;p51">
              <a:extLst>
                <a:ext uri="{FF2B5EF4-FFF2-40B4-BE49-F238E27FC236}">
                  <a16:creationId xmlns:a16="http://schemas.microsoft.com/office/drawing/2014/main" id="{2E106606-B73D-42CA-884E-914829DC731D}"/>
                </a:ext>
              </a:extLst>
            </p:cNvPr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8" name="Google Shape;6047;p51">
              <a:extLst>
                <a:ext uri="{FF2B5EF4-FFF2-40B4-BE49-F238E27FC236}">
                  <a16:creationId xmlns:a16="http://schemas.microsoft.com/office/drawing/2014/main" id="{865331A6-F8DD-43DE-84E4-9F2653AEE5AC}"/>
                </a:ext>
              </a:extLst>
            </p:cNvPr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9" name="Google Shape;6048;p51">
              <a:extLst>
                <a:ext uri="{FF2B5EF4-FFF2-40B4-BE49-F238E27FC236}">
                  <a16:creationId xmlns:a16="http://schemas.microsoft.com/office/drawing/2014/main" id="{0FC09CC5-1C46-4D06-9D0A-A205720C4B16}"/>
                </a:ext>
              </a:extLst>
            </p:cNvPr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0" name="Google Shape;6049;p51">
              <a:extLst>
                <a:ext uri="{FF2B5EF4-FFF2-40B4-BE49-F238E27FC236}">
                  <a16:creationId xmlns:a16="http://schemas.microsoft.com/office/drawing/2014/main" id="{7AF1858D-97C1-4872-A20A-03E78688BDEF}"/>
                </a:ext>
              </a:extLst>
            </p:cNvPr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1" name="Google Shape;6050;p51">
              <a:extLst>
                <a:ext uri="{FF2B5EF4-FFF2-40B4-BE49-F238E27FC236}">
                  <a16:creationId xmlns:a16="http://schemas.microsoft.com/office/drawing/2014/main" id="{404DE85F-9299-4959-8A43-E0A3BD620B4D}"/>
                </a:ext>
              </a:extLst>
            </p:cNvPr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4A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402" name="Google Shape;6051;p51">
            <a:extLst>
              <a:ext uri="{FF2B5EF4-FFF2-40B4-BE49-F238E27FC236}">
                <a16:creationId xmlns:a16="http://schemas.microsoft.com/office/drawing/2014/main" id="{51DB9656-5F56-4DD9-88BA-C9C2C27B87A3}"/>
              </a:ext>
            </a:extLst>
          </p:cNvPr>
          <p:cNvGrpSpPr/>
          <p:nvPr/>
        </p:nvGrpSpPr>
        <p:grpSpPr>
          <a:xfrm>
            <a:off x="7948145" y="1589449"/>
            <a:ext cx="352840" cy="354718"/>
            <a:chOff x="3095745" y="3805393"/>
            <a:chExt cx="352840" cy="354718"/>
          </a:xfrm>
        </p:grpSpPr>
        <p:sp>
          <p:nvSpPr>
            <p:cNvPr id="403" name="Google Shape;6052;p51">
              <a:extLst>
                <a:ext uri="{FF2B5EF4-FFF2-40B4-BE49-F238E27FC236}">
                  <a16:creationId xmlns:a16="http://schemas.microsoft.com/office/drawing/2014/main" id="{A51AC8AB-2CB3-4691-8A1F-CB9B9047773A}"/>
                </a:ext>
              </a:extLst>
            </p:cNvPr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4" name="Google Shape;6053;p51">
              <a:extLst>
                <a:ext uri="{FF2B5EF4-FFF2-40B4-BE49-F238E27FC236}">
                  <a16:creationId xmlns:a16="http://schemas.microsoft.com/office/drawing/2014/main" id="{2B691676-262C-4480-9627-DE732D7904D2}"/>
                </a:ext>
              </a:extLst>
            </p:cNvPr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5" name="Google Shape;6054;p51">
              <a:extLst>
                <a:ext uri="{FF2B5EF4-FFF2-40B4-BE49-F238E27FC236}">
                  <a16:creationId xmlns:a16="http://schemas.microsoft.com/office/drawing/2014/main" id="{35327EFB-02D4-45B0-BA6F-318F92833580}"/>
                </a:ext>
              </a:extLst>
            </p:cNvPr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6" name="Google Shape;6055;p51">
              <a:extLst>
                <a:ext uri="{FF2B5EF4-FFF2-40B4-BE49-F238E27FC236}">
                  <a16:creationId xmlns:a16="http://schemas.microsoft.com/office/drawing/2014/main" id="{EBD5DE6B-963B-497F-A641-653147F6151B}"/>
                </a:ext>
              </a:extLst>
            </p:cNvPr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7" name="Google Shape;6056;p51">
              <a:extLst>
                <a:ext uri="{FF2B5EF4-FFF2-40B4-BE49-F238E27FC236}">
                  <a16:creationId xmlns:a16="http://schemas.microsoft.com/office/drawing/2014/main" id="{24AF0335-9A24-4D10-A4AD-13BA58B2C20C}"/>
                </a:ext>
              </a:extLst>
            </p:cNvPr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8" name="Google Shape;6057;p51">
              <a:extLst>
                <a:ext uri="{FF2B5EF4-FFF2-40B4-BE49-F238E27FC236}">
                  <a16:creationId xmlns:a16="http://schemas.microsoft.com/office/drawing/2014/main" id="{9E337225-5480-4E1A-ACAE-5B4C274E2575}"/>
                </a:ext>
              </a:extLst>
            </p:cNvPr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FA8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409" name="Google Shape;6058;p51">
            <a:extLst>
              <a:ext uri="{FF2B5EF4-FFF2-40B4-BE49-F238E27FC236}">
                <a16:creationId xmlns:a16="http://schemas.microsoft.com/office/drawing/2014/main" id="{D1748AFA-458B-43CE-ADB1-EE737A60EE82}"/>
              </a:ext>
            </a:extLst>
          </p:cNvPr>
          <p:cNvSpPr/>
          <p:nvPr/>
        </p:nvSpPr>
        <p:spPr>
          <a:xfrm>
            <a:off x="6562540" y="1585543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F2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22" name="Google Shape;6713;p58">
            <a:extLst>
              <a:ext uri="{FF2B5EF4-FFF2-40B4-BE49-F238E27FC236}">
                <a16:creationId xmlns:a16="http://schemas.microsoft.com/office/drawing/2014/main" id="{75932FA7-B6A8-4B9B-8453-3D40F5E35F3E}"/>
              </a:ext>
            </a:extLst>
          </p:cNvPr>
          <p:cNvSpPr/>
          <p:nvPr/>
        </p:nvSpPr>
        <p:spPr>
          <a:xfrm>
            <a:off x="7102955" y="3916312"/>
            <a:ext cx="699900" cy="699900"/>
          </a:xfrm>
          <a:prstGeom prst="ellipse">
            <a:avLst/>
          </a:prstGeom>
          <a:solidFill>
            <a:schemeClr val="bg1"/>
          </a:solidFill>
          <a:ln>
            <a:solidFill>
              <a:srgbClr val="4597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6717;p58">
            <a:extLst>
              <a:ext uri="{FF2B5EF4-FFF2-40B4-BE49-F238E27FC236}">
                <a16:creationId xmlns:a16="http://schemas.microsoft.com/office/drawing/2014/main" id="{7988D284-A18F-40A0-95DF-459BAE488579}"/>
              </a:ext>
            </a:extLst>
          </p:cNvPr>
          <p:cNvGrpSpPr/>
          <p:nvPr/>
        </p:nvGrpSpPr>
        <p:grpSpPr>
          <a:xfrm>
            <a:off x="7283252" y="4096953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424" name="Google Shape;6718;p58">
              <a:extLst>
                <a:ext uri="{FF2B5EF4-FFF2-40B4-BE49-F238E27FC236}">
                  <a16:creationId xmlns:a16="http://schemas.microsoft.com/office/drawing/2014/main" id="{831803DB-3D4D-4921-BC9C-12229735C74E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5" name="Google Shape;6719;p58">
              <a:extLst>
                <a:ext uri="{FF2B5EF4-FFF2-40B4-BE49-F238E27FC236}">
                  <a16:creationId xmlns:a16="http://schemas.microsoft.com/office/drawing/2014/main" id="{E7C3DAE0-20FF-4107-BB4B-0D537602B8BB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solidFill>
                <a:srgbClr val="4597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6" name="Google Shape;5972;p51">
            <a:extLst>
              <a:ext uri="{FF2B5EF4-FFF2-40B4-BE49-F238E27FC236}">
                <a16:creationId xmlns:a16="http://schemas.microsoft.com/office/drawing/2014/main" id="{438DF32A-D80A-4FE2-A6A0-E331BBCA2144}"/>
              </a:ext>
            </a:extLst>
          </p:cNvPr>
          <p:cNvSpPr/>
          <p:nvPr/>
        </p:nvSpPr>
        <p:spPr>
          <a:xfrm>
            <a:off x="6371954" y="5000125"/>
            <a:ext cx="2306261" cy="771922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27" name="Google Shape;5987;p51">
            <a:extLst>
              <a:ext uri="{FF2B5EF4-FFF2-40B4-BE49-F238E27FC236}">
                <a16:creationId xmlns:a16="http://schemas.microsoft.com/office/drawing/2014/main" id="{6304550D-2CCD-48FE-A8C1-A3609B4E3AE5}"/>
              </a:ext>
            </a:extLst>
          </p:cNvPr>
          <p:cNvSpPr txBox="1"/>
          <p:nvPr/>
        </p:nvSpPr>
        <p:spPr>
          <a:xfrm>
            <a:off x="6482203" y="5000143"/>
            <a:ext cx="2040300" cy="41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chemeClr val="accent5">
                    <a:lumMod val="50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Implementacón</a:t>
            </a:r>
            <a:endParaRPr sz="1400" b="1" kern="0" dirty="0">
              <a:solidFill>
                <a:schemeClr val="accent5">
                  <a:lumMod val="50000"/>
                </a:schemeClr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8" name="Google Shape;5988;p51">
            <a:extLst>
              <a:ext uri="{FF2B5EF4-FFF2-40B4-BE49-F238E27FC236}">
                <a16:creationId xmlns:a16="http://schemas.microsoft.com/office/drawing/2014/main" id="{09F066BB-04E0-4426-930C-F5BA83718ECE}"/>
              </a:ext>
            </a:extLst>
          </p:cNvPr>
          <p:cNvSpPr txBox="1"/>
          <p:nvPr/>
        </p:nvSpPr>
        <p:spPr>
          <a:xfrm>
            <a:off x="6305860" y="5270795"/>
            <a:ext cx="2216643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Elaboracion del producto.</a:t>
            </a:r>
            <a:endParaRPr sz="1200" kern="0" dirty="0">
              <a:solidFill>
                <a:schemeClr val="accent5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6639;p57">
            <a:extLst>
              <a:ext uri="{FF2B5EF4-FFF2-40B4-BE49-F238E27FC236}">
                <a16:creationId xmlns:a16="http://schemas.microsoft.com/office/drawing/2014/main" id="{B03F71FA-F914-45F5-B96E-8EA66302D8C2}"/>
              </a:ext>
            </a:extLst>
          </p:cNvPr>
          <p:cNvSpPr/>
          <p:nvPr/>
        </p:nvSpPr>
        <p:spPr>
          <a:xfrm>
            <a:off x="2990316" y="1487946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6969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1" name="Google Shape;6639;p57">
            <a:extLst>
              <a:ext uri="{FF2B5EF4-FFF2-40B4-BE49-F238E27FC236}">
                <a16:creationId xmlns:a16="http://schemas.microsoft.com/office/drawing/2014/main" id="{2DA547D1-275A-4E16-A031-6CAC223B6B2B}"/>
              </a:ext>
            </a:extLst>
          </p:cNvPr>
          <p:cNvSpPr/>
          <p:nvPr/>
        </p:nvSpPr>
        <p:spPr>
          <a:xfrm>
            <a:off x="2988773" y="2657270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DC47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2" name="Google Shape;6639;p57">
            <a:extLst>
              <a:ext uri="{FF2B5EF4-FFF2-40B4-BE49-F238E27FC236}">
                <a16:creationId xmlns:a16="http://schemas.microsoft.com/office/drawing/2014/main" id="{0F9D0800-EA14-438C-BF80-618DE828A39E}"/>
              </a:ext>
            </a:extLst>
          </p:cNvPr>
          <p:cNvSpPr/>
          <p:nvPr/>
        </p:nvSpPr>
        <p:spPr>
          <a:xfrm>
            <a:off x="2987851" y="3818497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4AA2D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3" name="Google Shape;6639;p57">
            <a:extLst>
              <a:ext uri="{FF2B5EF4-FFF2-40B4-BE49-F238E27FC236}">
                <a16:creationId xmlns:a16="http://schemas.microsoft.com/office/drawing/2014/main" id="{BCFFF17B-7081-4581-B960-FA724AF17477}"/>
              </a:ext>
            </a:extLst>
          </p:cNvPr>
          <p:cNvSpPr/>
          <p:nvPr/>
        </p:nvSpPr>
        <p:spPr>
          <a:xfrm>
            <a:off x="9198639" y="1487946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FCAC7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4" name="Google Shape;6639;p57">
            <a:extLst>
              <a:ext uri="{FF2B5EF4-FFF2-40B4-BE49-F238E27FC236}">
                <a16:creationId xmlns:a16="http://schemas.microsoft.com/office/drawing/2014/main" id="{7DE2FBAA-2042-49EF-A2E5-35BF221A0D67}"/>
              </a:ext>
            </a:extLst>
          </p:cNvPr>
          <p:cNvSpPr/>
          <p:nvPr/>
        </p:nvSpPr>
        <p:spPr>
          <a:xfrm>
            <a:off x="9199788" y="2697910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9AAEB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5" name="Google Shape;6639;p57">
            <a:extLst>
              <a:ext uri="{FF2B5EF4-FFF2-40B4-BE49-F238E27FC236}">
                <a16:creationId xmlns:a16="http://schemas.microsoft.com/office/drawing/2014/main" id="{7E72913A-3923-47B4-8A3E-611DC85E667C}"/>
              </a:ext>
            </a:extLst>
          </p:cNvPr>
          <p:cNvSpPr/>
          <p:nvPr/>
        </p:nvSpPr>
        <p:spPr>
          <a:xfrm>
            <a:off x="9212132" y="3847529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2741C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6" name="Google Shape;6639;p57">
            <a:extLst>
              <a:ext uri="{FF2B5EF4-FFF2-40B4-BE49-F238E27FC236}">
                <a16:creationId xmlns:a16="http://schemas.microsoft.com/office/drawing/2014/main" id="{AF46D74F-430D-4D64-8552-A95469CA2E6B}"/>
              </a:ext>
            </a:extLst>
          </p:cNvPr>
          <p:cNvSpPr/>
          <p:nvPr/>
        </p:nvSpPr>
        <p:spPr>
          <a:xfrm>
            <a:off x="6110106" y="5123802"/>
            <a:ext cx="512776" cy="513898"/>
          </a:xfrm>
          <a:custGeom>
            <a:avLst/>
            <a:gdLst/>
            <a:ahLst/>
            <a:cxnLst/>
            <a:rect l="l" t="t" r="r" b="b"/>
            <a:pathLst>
              <a:path w="25610" h="25650" extrusionOk="0">
                <a:moveTo>
                  <a:pt x="25610" y="12825"/>
                </a:moveTo>
                <a:cubicBezTo>
                  <a:pt x="25610" y="19882"/>
                  <a:pt x="19883" y="25649"/>
                  <a:pt x="12785" y="25649"/>
                </a:cubicBezTo>
                <a:cubicBezTo>
                  <a:pt x="5727" y="25649"/>
                  <a:pt x="1" y="19882"/>
                  <a:pt x="1" y="12825"/>
                </a:cubicBezTo>
                <a:cubicBezTo>
                  <a:pt x="1" y="5727"/>
                  <a:pt x="5727" y="0"/>
                  <a:pt x="12785" y="0"/>
                </a:cubicBezTo>
                <a:cubicBezTo>
                  <a:pt x="19883" y="0"/>
                  <a:pt x="25610" y="5727"/>
                  <a:pt x="25610" y="12825"/>
                </a:cubicBezTo>
                <a:close/>
              </a:path>
            </a:pathLst>
          </a:custGeom>
          <a:solidFill>
            <a:srgbClr val="4597A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rPr>
              <a:t>07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437" name="Google Shape;1960;p33">
            <a:extLst>
              <a:ext uri="{FF2B5EF4-FFF2-40B4-BE49-F238E27FC236}">
                <a16:creationId xmlns:a16="http://schemas.microsoft.com/office/drawing/2014/main" id="{490093A8-2175-4924-A18B-EEB88C063C5E}"/>
              </a:ext>
            </a:extLst>
          </p:cNvPr>
          <p:cNvGrpSpPr/>
          <p:nvPr/>
        </p:nvGrpSpPr>
        <p:grpSpPr>
          <a:xfrm>
            <a:off x="7199470" y="2710270"/>
            <a:ext cx="484845" cy="459913"/>
            <a:chOff x="1487200" y="4993750"/>
            <a:chExt cx="483125" cy="483125"/>
          </a:xfrm>
          <a:solidFill>
            <a:schemeClr val="bg1">
              <a:lumMod val="50000"/>
            </a:schemeClr>
          </a:solidFill>
        </p:grpSpPr>
        <p:sp>
          <p:nvSpPr>
            <p:cNvPr id="438" name="Google Shape;1961;p33">
              <a:extLst>
                <a:ext uri="{FF2B5EF4-FFF2-40B4-BE49-F238E27FC236}">
                  <a16:creationId xmlns:a16="http://schemas.microsoft.com/office/drawing/2014/main" id="{FCAEB25C-686A-49E6-A949-0B2A5D2CDA0D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9" name="Google Shape;1962;p33">
              <a:extLst>
                <a:ext uri="{FF2B5EF4-FFF2-40B4-BE49-F238E27FC236}">
                  <a16:creationId xmlns:a16="http://schemas.microsoft.com/office/drawing/2014/main" id="{ECF3C34E-7D8B-4AEE-96B2-4BA9F3068AFE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40" name="Google Shape;3502;p37">
            <a:extLst>
              <a:ext uri="{FF2B5EF4-FFF2-40B4-BE49-F238E27FC236}">
                <a16:creationId xmlns:a16="http://schemas.microsoft.com/office/drawing/2014/main" id="{D9195891-A00F-467E-9FB5-7DADDDBC3CBE}"/>
              </a:ext>
            </a:extLst>
          </p:cNvPr>
          <p:cNvSpPr/>
          <p:nvPr/>
        </p:nvSpPr>
        <p:spPr>
          <a:xfrm rot="16200000">
            <a:off x="2833022" y="-117035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64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CB63FE3-0398-43EE-BB61-3C8DC4F1DA68}"/>
              </a:ext>
            </a:extLst>
          </p:cNvPr>
          <p:cNvSpPr txBox="1"/>
          <p:nvPr/>
        </p:nvSpPr>
        <p:spPr>
          <a:xfrm>
            <a:off x="3434892" y="210412"/>
            <a:ext cx="536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 móvil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FEF0EC2-723B-4B1C-BCBF-02A9BB10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000" y="0"/>
            <a:ext cx="1080000" cy="108650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E03A4CF-70D3-4C3E-AD43-52083D26AEEC}"/>
              </a:ext>
            </a:extLst>
          </p:cNvPr>
          <p:cNvSpPr txBox="1"/>
          <p:nvPr/>
        </p:nvSpPr>
        <p:spPr>
          <a:xfrm>
            <a:off x="1125363" y="83890"/>
            <a:ext cx="170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cs typeface="Times New Roman" panose="02020603050405020304" pitchFamily="18" charset="0"/>
              </a:rPr>
              <a:t>Diseño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Google Shape;6170;p53">
            <a:extLst>
              <a:ext uri="{FF2B5EF4-FFF2-40B4-BE49-F238E27FC236}">
                <a16:creationId xmlns:a16="http://schemas.microsoft.com/office/drawing/2014/main" id="{EAAF99D8-163C-4C77-B306-92EA6403506E}"/>
              </a:ext>
            </a:extLst>
          </p:cNvPr>
          <p:cNvSpPr/>
          <p:nvPr/>
        </p:nvSpPr>
        <p:spPr>
          <a:xfrm>
            <a:off x="759579" y="3262783"/>
            <a:ext cx="10648030" cy="77477"/>
          </a:xfrm>
          <a:custGeom>
            <a:avLst/>
            <a:gdLst/>
            <a:ahLst/>
            <a:cxnLst/>
            <a:rect l="l" t="t" r="r" b="b"/>
            <a:pathLst>
              <a:path w="248730" h="2218" extrusionOk="0">
                <a:moveTo>
                  <a:pt x="0" y="1"/>
                </a:moveTo>
                <a:lnTo>
                  <a:pt x="0" y="2218"/>
                </a:lnTo>
                <a:lnTo>
                  <a:pt x="248729" y="2218"/>
                </a:lnTo>
                <a:lnTo>
                  <a:pt x="248729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1" name="Google Shape;6171;p53">
            <a:extLst>
              <a:ext uri="{FF2B5EF4-FFF2-40B4-BE49-F238E27FC236}">
                <a16:creationId xmlns:a16="http://schemas.microsoft.com/office/drawing/2014/main" id="{C6E0D495-DAFD-4DA1-BD01-260F7FC852FB}"/>
              </a:ext>
            </a:extLst>
          </p:cNvPr>
          <p:cNvSpPr/>
          <p:nvPr/>
        </p:nvSpPr>
        <p:spPr>
          <a:xfrm>
            <a:off x="626002" y="3218302"/>
            <a:ext cx="157730" cy="158677"/>
          </a:xfrm>
          <a:custGeom>
            <a:avLst/>
            <a:gdLst/>
            <a:ahLst/>
            <a:cxnLst/>
            <a:rect l="l" t="t" r="r" b="b"/>
            <a:pathLst>
              <a:path w="5163" h="5194" extrusionOk="0">
                <a:moveTo>
                  <a:pt x="2566" y="0"/>
                </a:moveTo>
                <a:cubicBezTo>
                  <a:pt x="1141" y="0"/>
                  <a:pt x="1" y="1172"/>
                  <a:pt x="1" y="2597"/>
                </a:cubicBezTo>
                <a:cubicBezTo>
                  <a:pt x="1" y="4022"/>
                  <a:pt x="1141" y="5194"/>
                  <a:pt x="2566" y="5194"/>
                </a:cubicBezTo>
                <a:cubicBezTo>
                  <a:pt x="4023" y="5194"/>
                  <a:pt x="5163" y="4022"/>
                  <a:pt x="5163" y="2597"/>
                </a:cubicBezTo>
                <a:cubicBezTo>
                  <a:pt x="5163" y="1172"/>
                  <a:pt x="4023" y="0"/>
                  <a:pt x="2566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2" name="Google Shape;6172;p53">
            <a:extLst>
              <a:ext uri="{FF2B5EF4-FFF2-40B4-BE49-F238E27FC236}">
                <a16:creationId xmlns:a16="http://schemas.microsoft.com/office/drawing/2014/main" id="{3FEA3362-343F-4F11-8FFA-9419A97001DE}"/>
              </a:ext>
            </a:extLst>
          </p:cNvPr>
          <p:cNvSpPr/>
          <p:nvPr/>
        </p:nvSpPr>
        <p:spPr>
          <a:xfrm>
            <a:off x="11389550" y="3218302"/>
            <a:ext cx="157730" cy="158677"/>
          </a:xfrm>
          <a:custGeom>
            <a:avLst/>
            <a:gdLst/>
            <a:ahLst/>
            <a:cxnLst/>
            <a:rect l="l" t="t" r="r" b="b"/>
            <a:pathLst>
              <a:path w="5163" h="5194" extrusionOk="0">
                <a:moveTo>
                  <a:pt x="2598" y="0"/>
                </a:moveTo>
                <a:cubicBezTo>
                  <a:pt x="1141" y="0"/>
                  <a:pt x="1" y="1172"/>
                  <a:pt x="1" y="2597"/>
                </a:cubicBezTo>
                <a:cubicBezTo>
                  <a:pt x="1" y="4022"/>
                  <a:pt x="1141" y="5194"/>
                  <a:pt x="2598" y="5194"/>
                </a:cubicBezTo>
                <a:cubicBezTo>
                  <a:pt x="4023" y="5194"/>
                  <a:pt x="5163" y="4022"/>
                  <a:pt x="5163" y="2597"/>
                </a:cubicBezTo>
                <a:cubicBezTo>
                  <a:pt x="5163" y="1172"/>
                  <a:pt x="4023" y="0"/>
                  <a:pt x="2598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3" name="Google Shape;6173;p53">
            <a:extLst>
              <a:ext uri="{FF2B5EF4-FFF2-40B4-BE49-F238E27FC236}">
                <a16:creationId xmlns:a16="http://schemas.microsoft.com/office/drawing/2014/main" id="{B9F68CD1-595F-495D-A014-5C4A77761832}"/>
              </a:ext>
            </a:extLst>
          </p:cNvPr>
          <p:cNvSpPr/>
          <p:nvPr/>
        </p:nvSpPr>
        <p:spPr>
          <a:xfrm>
            <a:off x="3230683" y="3197009"/>
            <a:ext cx="200286" cy="200286"/>
          </a:xfrm>
          <a:custGeom>
            <a:avLst/>
            <a:gdLst/>
            <a:ahLst/>
            <a:cxnLst/>
            <a:rect l="l" t="t" r="r" b="b"/>
            <a:pathLst>
              <a:path w="6556" h="6556" extrusionOk="0">
                <a:moveTo>
                  <a:pt x="3294" y="0"/>
                </a:moveTo>
                <a:cubicBezTo>
                  <a:pt x="1489" y="0"/>
                  <a:pt x="0" y="1489"/>
                  <a:pt x="0" y="3294"/>
                </a:cubicBezTo>
                <a:cubicBezTo>
                  <a:pt x="0" y="5099"/>
                  <a:pt x="1489" y="6556"/>
                  <a:pt x="3294" y="6556"/>
                </a:cubicBezTo>
                <a:cubicBezTo>
                  <a:pt x="5099" y="6556"/>
                  <a:pt x="6556" y="5099"/>
                  <a:pt x="6556" y="3294"/>
                </a:cubicBezTo>
                <a:cubicBezTo>
                  <a:pt x="6556" y="1489"/>
                  <a:pt x="5099" y="0"/>
                  <a:pt x="3294" y="0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6174;p53">
            <a:extLst>
              <a:ext uri="{FF2B5EF4-FFF2-40B4-BE49-F238E27FC236}">
                <a16:creationId xmlns:a16="http://schemas.microsoft.com/office/drawing/2014/main" id="{D0EADB62-7249-474D-AF6A-F5BC57B84662}"/>
              </a:ext>
            </a:extLst>
          </p:cNvPr>
          <p:cNvSpPr/>
          <p:nvPr/>
        </p:nvSpPr>
        <p:spPr>
          <a:xfrm>
            <a:off x="3241314" y="3217813"/>
            <a:ext cx="179023" cy="159257"/>
          </a:xfrm>
          <a:custGeom>
            <a:avLst/>
            <a:gdLst/>
            <a:ahLst/>
            <a:cxnLst/>
            <a:rect l="l" t="t" r="r" b="b"/>
            <a:pathLst>
              <a:path w="5860" h="5213" extrusionOk="0">
                <a:moveTo>
                  <a:pt x="2957" y="1"/>
                </a:moveTo>
                <a:cubicBezTo>
                  <a:pt x="2680" y="1"/>
                  <a:pt x="2399" y="47"/>
                  <a:pt x="2123" y="143"/>
                </a:cubicBezTo>
                <a:cubicBezTo>
                  <a:pt x="761" y="586"/>
                  <a:pt x="1" y="2043"/>
                  <a:pt x="476" y="3436"/>
                </a:cubicBezTo>
                <a:cubicBezTo>
                  <a:pt x="831" y="4528"/>
                  <a:pt x="1859" y="5213"/>
                  <a:pt x="2954" y="5213"/>
                </a:cubicBezTo>
                <a:cubicBezTo>
                  <a:pt x="3224" y="5213"/>
                  <a:pt x="3499" y="5171"/>
                  <a:pt x="3769" y="5083"/>
                </a:cubicBezTo>
                <a:cubicBezTo>
                  <a:pt x="5131" y="4640"/>
                  <a:pt x="5859" y="3151"/>
                  <a:pt x="5416" y="1790"/>
                </a:cubicBezTo>
                <a:cubicBezTo>
                  <a:pt x="5063" y="704"/>
                  <a:pt x="4045" y="1"/>
                  <a:pt x="2957" y="1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5" name="Google Shape;6175;p53">
            <a:extLst>
              <a:ext uri="{FF2B5EF4-FFF2-40B4-BE49-F238E27FC236}">
                <a16:creationId xmlns:a16="http://schemas.microsoft.com/office/drawing/2014/main" id="{6233CC67-8BBD-46C7-9E42-BAADED678180}"/>
              </a:ext>
            </a:extLst>
          </p:cNvPr>
          <p:cNvSpPr/>
          <p:nvPr/>
        </p:nvSpPr>
        <p:spPr>
          <a:xfrm>
            <a:off x="2700488" y="1713868"/>
            <a:ext cx="1258752" cy="1446420"/>
          </a:xfrm>
          <a:custGeom>
            <a:avLst/>
            <a:gdLst/>
            <a:ahLst/>
            <a:cxnLst/>
            <a:rect l="l" t="t" r="r" b="b"/>
            <a:pathLst>
              <a:path w="41203" h="47346" extrusionOk="0">
                <a:moveTo>
                  <a:pt x="20617" y="0"/>
                </a:moveTo>
                <a:cubicBezTo>
                  <a:pt x="9216" y="0"/>
                  <a:pt x="1" y="9216"/>
                  <a:pt x="1" y="20585"/>
                </a:cubicBezTo>
                <a:cubicBezTo>
                  <a:pt x="1" y="30687"/>
                  <a:pt x="7253" y="39079"/>
                  <a:pt x="16849" y="40853"/>
                </a:cubicBezTo>
                <a:lnTo>
                  <a:pt x="20617" y="47345"/>
                </a:lnTo>
                <a:lnTo>
                  <a:pt x="24354" y="40853"/>
                </a:lnTo>
                <a:cubicBezTo>
                  <a:pt x="33950" y="39079"/>
                  <a:pt x="41202" y="30687"/>
                  <a:pt x="41202" y="20585"/>
                </a:cubicBezTo>
                <a:cubicBezTo>
                  <a:pt x="41202" y="9216"/>
                  <a:pt x="31986" y="0"/>
                  <a:pt x="20617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7" name="Google Shape;6177;p53">
            <a:extLst>
              <a:ext uri="{FF2B5EF4-FFF2-40B4-BE49-F238E27FC236}">
                <a16:creationId xmlns:a16="http://schemas.microsoft.com/office/drawing/2014/main" id="{DA960C80-7100-4D01-ACA9-3AE105BFC989}"/>
              </a:ext>
            </a:extLst>
          </p:cNvPr>
          <p:cNvSpPr/>
          <p:nvPr/>
        </p:nvSpPr>
        <p:spPr>
          <a:xfrm>
            <a:off x="6431132" y="1713868"/>
            <a:ext cx="1258752" cy="1446420"/>
          </a:xfrm>
          <a:custGeom>
            <a:avLst/>
            <a:gdLst/>
            <a:ahLst/>
            <a:cxnLst/>
            <a:rect l="l" t="t" r="r" b="b"/>
            <a:pathLst>
              <a:path w="41203" h="47346" extrusionOk="0">
                <a:moveTo>
                  <a:pt x="20617" y="0"/>
                </a:moveTo>
                <a:cubicBezTo>
                  <a:pt x="9216" y="0"/>
                  <a:pt x="1" y="9216"/>
                  <a:pt x="1" y="20585"/>
                </a:cubicBezTo>
                <a:cubicBezTo>
                  <a:pt x="1" y="30687"/>
                  <a:pt x="7253" y="39079"/>
                  <a:pt x="16849" y="40853"/>
                </a:cubicBezTo>
                <a:lnTo>
                  <a:pt x="20617" y="47345"/>
                </a:lnTo>
                <a:lnTo>
                  <a:pt x="24354" y="40853"/>
                </a:lnTo>
                <a:cubicBezTo>
                  <a:pt x="33950" y="39079"/>
                  <a:pt x="41202" y="30687"/>
                  <a:pt x="41202" y="20585"/>
                </a:cubicBezTo>
                <a:cubicBezTo>
                  <a:pt x="41202" y="9216"/>
                  <a:pt x="31986" y="0"/>
                  <a:pt x="20617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8" name="Google Shape;6178;p53">
            <a:extLst>
              <a:ext uri="{FF2B5EF4-FFF2-40B4-BE49-F238E27FC236}">
                <a16:creationId xmlns:a16="http://schemas.microsoft.com/office/drawing/2014/main" id="{CB1E2353-C6AF-4D33-8234-062EA695ACC8}"/>
              </a:ext>
            </a:extLst>
          </p:cNvPr>
          <p:cNvSpPr/>
          <p:nvPr/>
        </p:nvSpPr>
        <p:spPr>
          <a:xfrm>
            <a:off x="6558831" y="1841567"/>
            <a:ext cx="1003323" cy="1003323"/>
          </a:xfrm>
          <a:custGeom>
            <a:avLst/>
            <a:gdLst/>
            <a:ahLst/>
            <a:cxnLst/>
            <a:rect l="l" t="t" r="r" b="b"/>
            <a:pathLst>
              <a:path w="32842" h="32842" extrusionOk="0">
                <a:moveTo>
                  <a:pt x="16437" y="0"/>
                </a:moveTo>
                <a:cubicBezTo>
                  <a:pt x="7348" y="0"/>
                  <a:pt x="1" y="7348"/>
                  <a:pt x="1" y="16405"/>
                </a:cubicBezTo>
                <a:cubicBezTo>
                  <a:pt x="1" y="25462"/>
                  <a:pt x="7348" y="32841"/>
                  <a:pt x="16437" y="32841"/>
                </a:cubicBezTo>
                <a:cubicBezTo>
                  <a:pt x="25495" y="32841"/>
                  <a:pt x="32842" y="25462"/>
                  <a:pt x="32842" y="16405"/>
                </a:cubicBezTo>
                <a:cubicBezTo>
                  <a:pt x="32842" y="7348"/>
                  <a:pt x="25495" y="0"/>
                  <a:pt x="16437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9" name="Google Shape;6179;p53">
            <a:extLst>
              <a:ext uri="{FF2B5EF4-FFF2-40B4-BE49-F238E27FC236}">
                <a16:creationId xmlns:a16="http://schemas.microsoft.com/office/drawing/2014/main" id="{56196B4F-8396-4BB9-A055-F8CFFE989F3F}"/>
              </a:ext>
            </a:extLst>
          </p:cNvPr>
          <p:cNvSpPr/>
          <p:nvPr/>
        </p:nvSpPr>
        <p:spPr>
          <a:xfrm>
            <a:off x="8297431" y="3482407"/>
            <a:ext cx="1258721" cy="1447398"/>
          </a:xfrm>
          <a:custGeom>
            <a:avLst/>
            <a:gdLst/>
            <a:ahLst/>
            <a:cxnLst/>
            <a:rect l="l" t="t" r="r" b="b"/>
            <a:pathLst>
              <a:path w="41202" h="47378" extrusionOk="0">
                <a:moveTo>
                  <a:pt x="20585" y="1"/>
                </a:moveTo>
                <a:lnTo>
                  <a:pt x="16848" y="6493"/>
                </a:lnTo>
                <a:cubicBezTo>
                  <a:pt x="7252" y="8266"/>
                  <a:pt x="0" y="16659"/>
                  <a:pt x="0" y="26761"/>
                </a:cubicBezTo>
                <a:cubicBezTo>
                  <a:pt x="0" y="38130"/>
                  <a:pt x="9216" y="47377"/>
                  <a:pt x="20585" y="47377"/>
                </a:cubicBezTo>
                <a:cubicBezTo>
                  <a:pt x="31954" y="47377"/>
                  <a:pt x="41202" y="38130"/>
                  <a:pt x="41202" y="26761"/>
                </a:cubicBezTo>
                <a:cubicBezTo>
                  <a:pt x="41202" y="16659"/>
                  <a:pt x="33918" y="8266"/>
                  <a:pt x="24354" y="6493"/>
                </a:cubicBezTo>
                <a:lnTo>
                  <a:pt x="20585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0" name="Google Shape;6180;p53">
            <a:extLst>
              <a:ext uri="{FF2B5EF4-FFF2-40B4-BE49-F238E27FC236}">
                <a16:creationId xmlns:a16="http://schemas.microsoft.com/office/drawing/2014/main" id="{C562EE09-D152-4B1F-A340-20E966001CAF}"/>
              </a:ext>
            </a:extLst>
          </p:cNvPr>
          <p:cNvSpPr/>
          <p:nvPr/>
        </p:nvSpPr>
        <p:spPr>
          <a:xfrm>
            <a:off x="8425130" y="3798783"/>
            <a:ext cx="1002346" cy="1002346"/>
          </a:xfrm>
          <a:custGeom>
            <a:avLst/>
            <a:gdLst/>
            <a:ahLst/>
            <a:cxnLst/>
            <a:rect l="l" t="t" r="r" b="b"/>
            <a:pathLst>
              <a:path w="32810" h="32810" extrusionOk="0">
                <a:moveTo>
                  <a:pt x="16405" y="1"/>
                </a:moveTo>
                <a:cubicBezTo>
                  <a:pt x="7348" y="1"/>
                  <a:pt x="1" y="7348"/>
                  <a:pt x="1" y="16405"/>
                </a:cubicBezTo>
                <a:cubicBezTo>
                  <a:pt x="1" y="25462"/>
                  <a:pt x="7348" y="32810"/>
                  <a:pt x="16405" y="32810"/>
                </a:cubicBezTo>
                <a:cubicBezTo>
                  <a:pt x="25463" y="32810"/>
                  <a:pt x="32810" y="25462"/>
                  <a:pt x="32810" y="16405"/>
                </a:cubicBezTo>
                <a:cubicBezTo>
                  <a:pt x="32810" y="7348"/>
                  <a:pt x="25463" y="1"/>
                  <a:pt x="16405" y="1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1" name="Google Shape;6181;p53">
            <a:extLst>
              <a:ext uri="{FF2B5EF4-FFF2-40B4-BE49-F238E27FC236}">
                <a16:creationId xmlns:a16="http://schemas.microsoft.com/office/drawing/2014/main" id="{BCAC15F2-1A48-4A8F-8A93-5FFA719C15FD}"/>
              </a:ext>
            </a:extLst>
          </p:cNvPr>
          <p:cNvSpPr/>
          <p:nvPr/>
        </p:nvSpPr>
        <p:spPr>
          <a:xfrm>
            <a:off x="4566787" y="3482407"/>
            <a:ext cx="1259699" cy="1447398"/>
          </a:xfrm>
          <a:custGeom>
            <a:avLst/>
            <a:gdLst/>
            <a:ahLst/>
            <a:cxnLst/>
            <a:rect l="l" t="t" r="r" b="b"/>
            <a:pathLst>
              <a:path w="41234" h="47378" extrusionOk="0">
                <a:moveTo>
                  <a:pt x="20617" y="1"/>
                </a:moveTo>
                <a:lnTo>
                  <a:pt x="16848" y="6493"/>
                </a:lnTo>
                <a:cubicBezTo>
                  <a:pt x="7284" y="8266"/>
                  <a:pt x="0" y="16659"/>
                  <a:pt x="0" y="26761"/>
                </a:cubicBezTo>
                <a:cubicBezTo>
                  <a:pt x="0" y="38130"/>
                  <a:pt x="9248" y="47377"/>
                  <a:pt x="20617" y="47377"/>
                </a:cubicBezTo>
                <a:cubicBezTo>
                  <a:pt x="31986" y="47377"/>
                  <a:pt x="41233" y="38130"/>
                  <a:pt x="41233" y="26761"/>
                </a:cubicBezTo>
                <a:cubicBezTo>
                  <a:pt x="41233" y="16659"/>
                  <a:pt x="33950" y="8266"/>
                  <a:pt x="24354" y="6493"/>
                </a:cubicBezTo>
                <a:lnTo>
                  <a:pt x="20617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2" name="Google Shape;6182;p53">
            <a:extLst>
              <a:ext uri="{FF2B5EF4-FFF2-40B4-BE49-F238E27FC236}">
                <a16:creationId xmlns:a16="http://schemas.microsoft.com/office/drawing/2014/main" id="{F07AF637-9585-4FA1-AFBC-6156590A9656}"/>
              </a:ext>
            </a:extLst>
          </p:cNvPr>
          <p:cNvSpPr/>
          <p:nvPr/>
        </p:nvSpPr>
        <p:spPr>
          <a:xfrm>
            <a:off x="4695464" y="3798783"/>
            <a:ext cx="1002345" cy="1002346"/>
          </a:xfrm>
          <a:custGeom>
            <a:avLst/>
            <a:gdLst/>
            <a:ahLst/>
            <a:cxnLst/>
            <a:rect l="l" t="t" r="r" b="b"/>
            <a:pathLst>
              <a:path w="32810" h="32810" extrusionOk="0">
                <a:moveTo>
                  <a:pt x="16405" y="1"/>
                </a:moveTo>
                <a:cubicBezTo>
                  <a:pt x="7348" y="1"/>
                  <a:pt x="0" y="7348"/>
                  <a:pt x="0" y="16405"/>
                </a:cubicBezTo>
                <a:cubicBezTo>
                  <a:pt x="0" y="25462"/>
                  <a:pt x="7348" y="32810"/>
                  <a:pt x="16405" y="32810"/>
                </a:cubicBezTo>
                <a:cubicBezTo>
                  <a:pt x="25462" y="32810"/>
                  <a:pt x="32809" y="25462"/>
                  <a:pt x="32809" y="16405"/>
                </a:cubicBezTo>
                <a:cubicBezTo>
                  <a:pt x="32809" y="7348"/>
                  <a:pt x="25462" y="1"/>
                  <a:pt x="16405" y="1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3" name="Google Shape;6183;p53">
            <a:extLst>
              <a:ext uri="{FF2B5EF4-FFF2-40B4-BE49-F238E27FC236}">
                <a16:creationId xmlns:a16="http://schemas.microsoft.com/office/drawing/2014/main" id="{CAA2F0A2-56D0-486F-8C79-DB2F615251E4}"/>
              </a:ext>
            </a:extLst>
          </p:cNvPr>
          <p:cNvSpPr/>
          <p:nvPr/>
        </p:nvSpPr>
        <p:spPr>
          <a:xfrm>
            <a:off x="3286803" y="3482407"/>
            <a:ext cx="70632" cy="71640"/>
          </a:xfrm>
          <a:custGeom>
            <a:avLst/>
            <a:gdLst/>
            <a:ahLst/>
            <a:cxnLst/>
            <a:rect l="l" t="t" r="r" b="b"/>
            <a:pathLst>
              <a:path w="2312" h="2345" extrusionOk="0">
                <a:moveTo>
                  <a:pt x="1172" y="1"/>
                </a:moveTo>
                <a:cubicBezTo>
                  <a:pt x="507" y="1"/>
                  <a:pt x="0" y="539"/>
                  <a:pt x="0" y="1173"/>
                </a:cubicBezTo>
                <a:cubicBezTo>
                  <a:pt x="0" y="1806"/>
                  <a:pt x="507" y="2344"/>
                  <a:pt x="1172" y="2344"/>
                </a:cubicBezTo>
                <a:cubicBezTo>
                  <a:pt x="1805" y="2344"/>
                  <a:pt x="2312" y="1806"/>
                  <a:pt x="2312" y="1173"/>
                </a:cubicBezTo>
                <a:cubicBezTo>
                  <a:pt x="2312" y="539"/>
                  <a:pt x="1805" y="1"/>
                  <a:pt x="1172" y="1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4" name="Google Shape;6184;p53">
            <a:extLst>
              <a:ext uri="{FF2B5EF4-FFF2-40B4-BE49-F238E27FC236}">
                <a16:creationId xmlns:a16="http://schemas.microsoft.com/office/drawing/2014/main" id="{ACBBD739-A62F-4434-BD25-99926863AB5B}"/>
              </a:ext>
            </a:extLst>
          </p:cNvPr>
          <p:cNvSpPr/>
          <p:nvPr/>
        </p:nvSpPr>
        <p:spPr>
          <a:xfrm>
            <a:off x="3286803" y="3641084"/>
            <a:ext cx="70632" cy="70662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172" y="1"/>
                </a:moveTo>
                <a:cubicBezTo>
                  <a:pt x="507" y="1"/>
                  <a:pt x="0" y="507"/>
                  <a:pt x="0" y="1172"/>
                </a:cubicBezTo>
                <a:cubicBezTo>
                  <a:pt x="0" y="1806"/>
                  <a:pt x="507" y="2312"/>
                  <a:pt x="1172" y="2312"/>
                </a:cubicBezTo>
                <a:cubicBezTo>
                  <a:pt x="1805" y="2312"/>
                  <a:pt x="2312" y="1806"/>
                  <a:pt x="2312" y="1172"/>
                </a:cubicBezTo>
                <a:cubicBezTo>
                  <a:pt x="2312" y="507"/>
                  <a:pt x="1805" y="1"/>
                  <a:pt x="1172" y="1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5" name="Google Shape;6185;p53">
            <a:extLst>
              <a:ext uri="{FF2B5EF4-FFF2-40B4-BE49-F238E27FC236}">
                <a16:creationId xmlns:a16="http://schemas.microsoft.com/office/drawing/2014/main" id="{74E7492A-F3C3-4962-B774-2F5A0290FD89}"/>
              </a:ext>
            </a:extLst>
          </p:cNvPr>
          <p:cNvSpPr/>
          <p:nvPr/>
        </p:nvSpPr>
        <p:spPr>
          <a:xfrm>
            <a:off x="3286803" y="3798783"/>
            <a:ext cx="70632" cy="71640"/>
          </a:xfrm>
          <a:custGeom>
            <a:avLst/>
            <a:gdLst/>
            <a:ahLst/>
            <a:cxnLst/>
            <a:rect l="l" t="t" r="r" b="b"/>
            <a:pathLst>
              <a:path w="2312" h="2345" extrusionOk="0">
                <a:moveTo>
                  <a:pt x="1172" y="1"/>
                </a:moveTo>
                <a:cubicBezTo>
                  <a:pt x="507" y="1"/>
                  <a:pt x="0" y="539"/>
                  <a:pt x="0" y="1172"/>
                </a:cubicBezTo>
                <a:cubicBezTo>
                  <a:pt x="0" y="1806"/>
                  <a:pt x="507" y="2344"/>
                  <a:pt x="1172" y="2344"/>
                </a:cubicBezTo>
                <a:cubicBezTo>
                  <a:pt x="1805" y="2344"/>
                  <a:pt x="2312" y="1806"/>
                  <a:pt x="2312" y="1172"/>
                </a:cubicBezTo>
                <a:cubicBezTo>
                  <a:pt x="2312" y="539"/>
                  <a:pt x="1805" y="1"/>
                  <a:pt x="1172" y="1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6" name="Google Shape;6186;p53">
            <a:extLst>
              <a:ext uri="{FF2B5EF4-FFF2-40B4-BE49-F238E27FC236}">
                <a16:creationId xmlns:a16="http://schemas.microsoft.com/office/drawing/2014/main" id="{C8A0C844-36BD-404E-B3AB-C223DCBD80C5}"/>
              </a:ext>
            </a:extLst>
          </p:cNvPr>
          <p:cNvSpPr/>
          <p:nvPr/>
        </p:nvSpPr>
        <p:spPr>
          <a:xfrm>
            <a:off x="3286803" y="3957460"/>
            <a:ext cx="70632" cy="70662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172" y="0"/>
                </a:moveTo>
                <a:cubicBezTo>
                  <a:pt x="507" y="0"/>
                  <a:pt x="0" y="507"/>
                  <a:pt x="0" y="1172"/>
                </a:cubicBezTo>
                <a:cubicBezTo>
                  <a:pt x="0" y="1805"/>
                  <a:pt x="507" y="2312"/>
                  <a:pt x="1172" y="2312"/>
                </a:cubicBezTo>
                <a:cubicBezTo>
                  <a:pt x="1805" y="2312"/>
                  <a:pt x="2312" y="1805"/>
                  <a:pt x="2312" y="1172"/>
                </a:cubicBezTo>
                <a:cubicBezTo>
                  <a:pt x="2312" y="507"/>
                  <a:pt x="1805" y="0"/>
                  <a:pt x="1172" y="0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7" name="Google Shape;6187;p53">
            <a:extLst>
              <a:ext uri="{FF2B5EF4-FFF2-40B4-BE49-F238E27FC236}">
                <a16:creationId xmlns:a16="http://schemas.microsoft.com/office/drawing/2014/main" id="{A4D5C693-7FA5-4D18-BDEA-A4AE73D5D28C}"/>
              </a:ext>
            </a:extLst>
          </p:cNvPr>
          <p:cNvSpPr/>
          <p:nvPr/>
        </p:nvSpPr>
        <p:spPr>
          <a:xfrm>
            <a:off x="5082441" y="3208587"/>
            <a:ext cx="228361" cy="207801"/>
          </a:xfrm>
          <a:custGeom>
            <a:avLst/>
            <a:gdLst/>
            <a:ahLst/>
            <a:cxnLst/>
            <a:rect l="l" t="t" r="r" b="b"/>
            <a:pathLst>
              <a:path w="7475" h="6802" extrusionOk="0">
                <a:moveTo>
                  <a:pt x="3728" y="1"/>
                </a:moveTo>
                <a:cubicBezTo>
                  <a:pt x="2186" y="1"/>
                  <a:pt x="796" y="1057"/>
                  <a:pt x="444" y="2598"/>
                </a:cubicBezTo>
                <a:cubicBezTo>
                  <a:pt x="1" y="4435"/>
                  <a:pt x="1141" y="6272"/>
                  <a:pt x="2946" y="6715"/>
                </a:cubicBezTo>
                <a:cubicBezTo>
                  <a:pt x="3204" y="6773"/>
                  <a:pt x="3463" y="6801"/>
                  <a:pt x="3717" y="6801"/>
                </a:cubicBezTo>
                <a:cubicBezTo>
                  <a:pt x="5271" y="6801"/>
                  <a:pt x="6678" y="5760"/>
                  <a:pt x="7031" y="4182"/>
                </a:cubicBezTo>
                <a:cubicBezTo>
                  <a:pt x="7475" y="2345"/>
                  <a:pt x="6335" y="508"/>
                  <a:pt x="4530" y="97"/>
                </a:cubicBezTo>
                <a:cubicBezTo>
                  <a:pt x="4261" y="32"/>
                  <a:pt x="3993" y="1"/>
                  <a:pt x="37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6188;p53">
            <a:extLst>
              <a:ext uri="{FF2B5EF4-FFF2-40B4-BE49-F238E27FC236}">
                <a16:creationId xmlns:a16="http://schemas.microsoft.com/office/drawing/2014/main" id="{406790CC-60CD-408A-B570-DE02E918AE12}"/>
              </a:ext>
            </a:extLst>
          </p:cNvPr>
          <p:cNvSpPr/>
          <p:nvPr/>
        </p:nvSpPr>
        <p:spPr>
          <a:xfrm>
            <a:off x="5105689" y="3229514"/>
            <a:ext cx="181895" cy="165276"/>
          </a:xfrm>
          <a:custGeom>
            <a:avLst/>
            <a:gdLst/>
            <a:ahLst/>
            <a:cxnLst/>
            <a:rect l="l" t="t" r="r" b="b"/>
            <a:pathLst>
              <a:path w="5954" h="5410" extrusionOk="0">
                <a:moveTo>
                  <a:pt x="2940" y="1"/>
                </a:moveTo>
                <a:cubicBezTo>
                  <a:pt x="1718" y="1"/>
                  <a:pt x="614" y="829"/>
                  <a:pt x="317" y="2072"/>
                </a:cubicBezTo>
                <a:cubicBezTo>
                  <a:pt x="0" y="3528"/>
                  <a:pt x="887" y="4985"/>
                  <a:pt x="2344" y="5334"/>
                </a:cubicBezTo>
                <a:cubicBezTo>
                  <a:pt x="2557" y="5385"/>
                  <a:pt x="2771" y="5409"/>
                  <a:pt x="2982" y="5409"/>
                </a:cubicBezTo>
                <a:cubicBezTo>
                  <a:pt x="4204" y="5409"/>
                  <a:pt x="5308" y="4581"/>
                  <a:pt x="5605" y="3338"/>
                </a:cubicBezTo>
                <a:cubicBezTo>
                  <a:pt x="5954" y="1882"/>
                  <a:pt x="5035" y="425"/>
                  <a:pt x="3579" y="77"/>
                </a:cubicBezTo>
                <a:cubicBezTo>
                  <a:pt x="3365" y="25"/>
                  <a:pt x="3151" y="1"/>
                  <a:pt x="2940" y="1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9" name="Google Shape;6189;p53">
            <a:extLst>
              <a:ext uri="{FF2B5EF4-FFF2-40B4-BE49-F238E27FC236}">
                <a16:creationId xmlns:a16="http://schemas.microsoft.com/office/drawing/2014/main" id="{CED85576-5C49-4C9D-BAE5-F656DFB02BF2}"/>
              </a:ext>
            </a:extLst>
          </p:cNvPr>
          <p:cNvSpPr/>
          <p:nvPr/>
        </p:nvSpPr>
        <p:spPr>
          <a:xfrm>
            <a:off x="5167584" y="2571039"/>
            <a:ext cx="70662" cy="71640"/>
          </a:xfrm>
          <a:custGeom>
            <a:avLst/>
            <a:gdLst/>
            <a:ahLst/>
            <a:cxnLst/>
            <a:rect l="l" t="t" r="r" b="b"/>
            <a:pathLst>
              <a:path w="2313" h="2345" extrusionOk="0">
                <a:moveTo>
                  <a:pt x="1173" y="1"/>
                </a:moveTo>
                <a:cubicBezTo>
                  <a:pt x="508" y="1"/>
                  <a:pt x="1" y="539"/>
                  <a:pt x="1" y="1172"/>
                </a:cubicBezTo>
                <a:cubicBezTo>
                  <a:pt x="1" y="1806"/>
                  <a:pt x="508" y="2344"/>
                  <a:pt x="1173" y="2344"/>
                </a:cubicBezTo>
                <a:cubicBezTo>
                  <a:pt x="1806" y="2344"/>
                  <a:pt x="2313" y="1806"/>
                  <a:pt x="2313" y="1172"/>
                </a:cubicBezTo>
                <a:cubicBezTo>
                  <a:pt x="2313" y="539"/>
                  <a:pt x="1806" y="1"/>
                  <a:pt x="1173" y="1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0" name="Google Shape;6190;p53">
            <a:extLst>
              <a:ext uri="{FF2B5EF4-FFF2-40B4-BE49-F238E27FC236}">
                <a16:creationId xmlns:a16="http://schemas.microsoft.com/office/drawing/2014/main" id="{171962D6-90F5-4EED-9F92-5A354CF582E5}"/>
              </a:ext>
            </a:extLst>
          </p:cNvPr>
          <p:cNvSpPr/>
          <p:nvPr/>
        </p:nvSpPr>
        <p:spPr>
          <a:xfrm>
            <a:off x="5167584" y="2729716"/>
            <a:ext cx="70662" cy="70662"/>
          </a:xfrm>
          <a:custGeom>
            <a:avLst/>
            <a:gdLst/>
            <a:ahLst/>
            <a:cxnLst/>
            <a:rect l="l" t="t" r="r" b="b"/>
            <a:pathLst>
              <a:path w="2313" h="2313" extrusionOk="0">
                <a:moveTo>
                  <a:pt x="1173" y="0"/>
                </a:moveTo>
                <a:cubicBezTo>
                  <a:pt x="508" y="0"/>
                  <a:pt x="1" y="507"/>
                  <a:pt x="1" y="1172"/>
                </a:cubicBezTo>
                <a:cubicBezTo>
                  <a:pt x="1" y="1806"/>
                  <a:pt x="508" y="2312"/>
                  <a:pt x="1173" y="2312"/>
                </a:cubicBezTo>
                <a:cubicBezTo>
                  <a:pt x="1806" y="2312"/>
                  <a:pt x="2313" y="1806"/>
                  <a:pt x="2313" y="1172"/>
                </a:cubicBezTo>
                <a:cubicBezTo>
                  <a:pt x="2313" y="507"/>
                  <a:pt x="1806" y="0"/>
                  <a:pt x="117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1" name="Google Shape;6191;p53">
            <a:extLst>
              <a:ext uri="{FF2B5EF4-FFF2-40B4-BE49-F238E27FC236}">
                <a16:creationId xmlns:a16="http://schemas.microsoft.com/office/drawing/2014/main" id="{1DF0B339-9A26-4FBC-A298-B02DCE6C942D}"/>
              </a:ext>
            </a:extLst>
          </p:cNvPr>
          <p:cNvSpPr/>
          <p:nvPr/>
        </p:nvSpPr>
        <p:spPr>
          <a:xfrm>
            <a:off x="5167584" y="2887415"/>
            <a:ext cx="70662" cy="71609"/>
          </a:xfrm>
          <a:custGeom>
            <a:avLst/>
            <a:gdLst/>
            <a:ahLst/>
            <a:cxnLst/>
            <a:rect l="l" t="t" r="r" b="b"/>
            <a:pathLst>
              <a:path w="2313" h="2344" extrusionOk="0">
                <a:moveTo>
                  <a:pt x="1173" y="0"/>
                </a:moveTo>
                <a:cubicBezTo>
                  <a:pt x="508" y="0"/>
                  <a:pt x="1" y="539"/>
                  <a:pt x="1" y="1172"/>
                </a:cubicBezTo>
                <a:cubicBezTo>
                  <a:pt x="1" y="1806"/>
                  <a:pt x="508" y="2344"/>
                  <a:pt x="1173" y="2344"/>
                </a:cubicBezTo>
                <a:cubicBezTo>
                  <a:pt x="1806" y="2344"/>
                  <a:pt x="2313" y="1806"/>
                  <a:pt x="2313" y="1172"/>
                </a:cubicBezTo>
                <a:cubicBezTo>
                  <a:pt x="2313" y="539"/>
                  <a:pt x="1806" y="0"/>
                  <a:pt x="117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2" name="Google Shape;6192;p53">
            <a:extLst>
              <a:ext uri="{FF2B5EF4-FFF2-40B4-BE49-F238E27FC236}">
                <a16:creationId xmlns:a16="http://schemas.microsoft.com/office/drawing/2014/main" id="{B94552BA-68C0-40EA-BAE7-ED542B8F9357}"/>
              </a:ext>
            </a:extLst>
          </p:cNvPr>
          <p:cNvSpPr/>
          <p:nvPr/>
        </p:nvSpPr>
        <p:spPr>
          <a:xfrm>
            <a:off x="5167584" y="3046092"/>
            <a:ext cx="70662" cy="70632"/>
          </a:xfrm>
          <a:custGeom>
            <a:avLst/>
            <a:gdLst/>
            <a:ahLst/>
            <a:cxnLst/>
            <a:rect l="l" t="t" r="r" b="b"/>
            <a:pathLst>
              <a:path w="2313" h="2312" extrusionOk="0">
                <a:moveTo>
                  <a:pt x="1173" y="0"/>
                </a:moveTo>
                <a:cubicBezTo>
                  <a:pt x="508" y="0"/>
                  <a:pt x="1" y="507"/>
                  <a:pt x="1" y="1172"/>
                </a:cubicBezTo>
                <a:cubicBezTo>
                  <a:pt x="1" y="1805"/>
                  <a:pt x="508" y="2312"/>
                  <a:pt x="1173" y="2312"/>
                </a:cubicBezTo>
                <a:cubicBezTo>
                  <a:pt x="1806" y="2312"/>
                  <a:pt x="2313" y="1805"/>
                  <a:pt x="2313" y="1172"/>
                </a:cubicBezTo>
                <a:cubicBezTo>
                  <a:pt x="2313" y="507"/>
                  <a:pt x="1806" y="0"/>
                  <a:pt x="1173" y="0"/>
                </a:cubicBezTo>
                <a:close/>
              </a:path>
            </a:pathLst>
          </a:custGeom>
          <a:solidFill>
            <a:srgbClr val="FA8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3" name="Google Shape;6193;p53">
            <a:extLst>
              <a:ext uri="{FF2B5EF4-FFF2-40B4-BE49-F238E27FC236}">
                <a16:creationId xmlns:a16="http://schemas.microsoft.com/office/drawing/2014/main" id="{1B3052C4-BD68-4DAF-A752-CF8D4D2CD295}"/>
              </a:ext>
            </a:extLst>
          </p:cNvPr>
          <p:cNvSpPr/>
          <p:nvPr/>
        </p:nvSpPr>
        <p:spPr>
          <a:xfrm>
            <a:off x="6952620" y="3188302"/>
            <a:ext cx="215775" cy="215775"/>
          </a:xfrm>
          <a:custGeom>
            <a:avLst/>
            <a:gdLst/>
            <a:ahLst/>
            <a:cxnLst/>
            <a:rect l="l" t="t" r="r" b="b"/>
            <a:pathLst>
              <a:path w="7063" h="7063" extrusionOk="0">
                <a:moveTo>
                  <a:pt x="3547" y="0"/>
                </a:moveTo>
                <a:cubicBezTo>
                  <a:pt x="1584" y="0"/>
                  <a:pt x="0" y="1584"/>
                  <a:pt x="0" y="3516"/>
                </a:cubicBezTo>
                <a:cubicBezTo>
                  <a:pt x="0" y="5479"/>
                  <a:pt x="1584" y="7063"/>
                  <a:pt x="3547" y="7063"/>
                </a:cubicBezTo>
                <a:cubicBezTo>
                  <a:pt x="5479" y="7063"/>
                  <a:pt x="7062" y="5479"/>
                  <a:pt x="7062" y="3516"/>
                </a:cubicBezTo>
                <a:cubicBezTo>
                  <a:pt x="7062" y="1584"/>
                  <a:pt x="5479" y="0"/>
                  <a:pt x="35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6194;p53">
            <a:extLst>
              <a:ext uri="{FF2B5EF4-FFF2-40B4-BE49-F238E27FC236}">
                <a16:creationId xmlns:a16="http://schemas.microsoft.com/office/drawing/2014/main" id="{9A63A92D-7EFA-480F-B9BB-7D59ECD3AE60}"/>
              </a:ext>
            </a:extLst>
          </p:cNvPr>
          <p:cNvSpPr/>
          <p:nvPr/>
        </p:nvSpPr>
        <p:spPr>
          <a:xfrm>
            <a:off x="6974860" y="3209596"/>
            <a:ext cx="171294" cy="172241"/>
          </a:xfrm>
          <a:custGeom>
            <a:avLst/>
            <a:gdLst/>
            <a:ahLst/>
            <a:cxnLst/>
            <a:rect l="l" t="t" r="r" b="b"/>
            <a:pathLst>
              <a:path w="5607" h="5638" extrusionOk="0">
                <a:moveTo>
                  <a:pt x="2819" y="0"/>
                </a:moveTo>
                <a:cubicBezTo>
                  <a:pt x="1236" y="0"/>
                  <a:pt x="1" y="1267"/>
                  <a:pt x="1" y="2819"/>
                </a:cubicBezTo>
                <a:cubicBezTo>
                  <a:pt x="1" y="4370"/>
                  <a:pt x="1236" y="5637"/>
                  <a:pt x="2819" y="5637"/>
                </a:cubicBezTo>
                <a:cubicBezTo>
                  <a:pt x="4371" y="5637"/>
                  <a:pt x="5606" y="4370"/>
                  <a:pt x="5606" y="2819"/>
                </a:cubicBezTo>
                <a:cubicBezTo>
                  <a:pt x="5606" y="1267"/>
                  <a:pt x="4371" y="0"/>
                  <a:pt x="2819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5" name="Google Shape;6195;p53">
            <a:extLst>
              <a:ext uri="{FF2B5EF4-FFF2-40B4-BE49-F238E27FC236}">
                <a16:creationId xmlns:a16="http://schemas.microsoft.com/office/drawing/2014/main" id="{E932B5EE-820D-47E2-84FE-19C6607D4B9A}"/>
              </a:ext>
            </a:extLst>
          </p:cNvPr>
          <p:cNvSpPr/>
          <p:nvPr/>
        </p:nvSpPr>
        <p:spPr>
          <a:xfrm>
            <a:off x="7022274" y="3482407"/>
            <a:ext cx="71609" cy="71640"/>
          </a:xfrm>
          <a:custGeom>
            <a:avLst/>
            <a:gdLst/>
            <a:ahLst/>
            <a:cxnLst/>
            <a:rect l="l" t="t" r="r" b="b"/>
            <a:pathLst>
              <a:path w="2344" h="2345" extrusionOk="0">
                <a:moveTo>
                  <a:pt x="1172" y="1"/>
                </a:moveTo>
                <a:cubicBezTo>
                  <a:pt x="539" y="1"/>
                  <a:pt x="0" y="539"/>
                  <a:pt x="0" y="1173"/>
                </a:cubicBezTo>
                <a:cubicBezTo>
                  <a:pt x="0" y="1806"/>
                  <a:pt x="539" y="2344"/>
                  <a:pt x="1172" y="2344"/>
                </a:cubicBezTo>
                <a:cubicBezTo>
                  <a:pt x="1806" y="2344"/>
                  <a:pt x="2344" y="1806"/>
                  <a:pt x="2344" y="1173"/>
                </a:cubicBezTo>
                <a:cubicBezTo>
                  <a:pt x="2344" y="539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6" name="Google Shape;6196;p53">
            <a:extLst>
              <a:ext uri="{FF2B5EF4-FFF2-40B4-BE49-F238E27FC236}">
                <a16:creationId xmlns:a16="http://schemas.microsoft.com/office/drawing/2014/main" id="{74EFE50A-C757-4D36-8BC2-D1DFFD4D01C1}"/>
              </a:ext>
            </a:extLst>
          </p:cNvPr>
          <p:cNvSpPr/>
          <p:nvPr/>
        </p:nvSpPr>
        <p:spPr>
          <a:xfrm>
            <a:off x="7022274" y="3641084"/>
            <a:ext cx="71609" cy="70662"/>
          </a:xfrm>
          <a:custGeom>
            <a:avLst/>
            <a:gdLst/>
            <a:ahLst/>
            <a:cxnLst/>
            <a:rect l="l" t="t" r="r" b="b"/>
            <a:pathLst>
              <a:path w="2344" h="2313" extrusionOk="0">
                <a:moveTo>
                  <a:pt x="1172" y="1"/>
                </a:moveTo>
                <a:cubicBezTo>
                  <a:pt x="539" y="1"/>
                  <a:pt x="0" y="507"/>
                  <a:pt x="0" y="1172"/>
                </a:cubicBezTo>
                <a:cubicBezTo>
                  <a:pt x="0" y="1806"/>
                  <a:pt x="539" y="2312"/>
                  <a:pt x="1172" y="2312"/>
                </a:cubicBezTo>
                <a:cubicBezTo>
                  <a:pt x="1806" y="2312"/>
                  <a:pt x="2344" y="1806"/>
                  <a:pt x="2344" y="1172"/>
                </a:cubicBezTo>
                <a:cubicBezTo>
                  <a:pt x="2344" y="507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7" name="Google Shape;6197;p53">
            <a:extLst>
              <a:ext uri="{FF2B5EF4-FFF2-40B4-BE49-F238E27FC236}">
                <a16:creationId xmlns:a16="http://schemas.microsoft.com/office/drawing/2014/main" id="{8B764D4B-62C5-4FA3-9847-D737F5392FED}"/>
              </a:ext>
            </a:extLst>
          </p:cNvPr>
          <p:cNvSpPr/>
          <p:nvPr/>
        </p:nvSpPr>
        <p:spPr>
          <a:xfrm>
            <a:off x="7022274" y="3798783"/>
            <a:ext cx="71609" cy="71640"/>
          </a:xfrm>
          <a:custGeom>
            <a:avLst/>
            <a:gdLst/>
            <a:ahLst/>
            <a:cxnLst/>
            <a:rect l="l" t="t" r="r" b="b"/>
            <a:pathLst>
              <a:path w="2344" h="2345" extrusionOk="0">
                <a:moveTo>
                  <a:pt x="1172" y="1"/>
                </a:moveTo>
                <a:cubicBezTo>
                  <a:pt x="539" y="1"/>
                  <a:pt x="0" y="539"/>
                  <a:pt x="0" y="1172"/>
                </a:cubicBezTo>
                <a:cubicBezTo>
                  <a:pt x="0" y="1806"/>
                  <a:pt x="539" y="2344"/>
                  <a:pt x="1172" y="2344"/>
                </a:cubicBezTo>
                <a:cubicBezTo>
                  <a:pt x="1806" y="2344"/>
                  <a:pt x="2344" y="1806"/>
                  <a:pt x="2344" y="1172"/>
                </a:cubicBezTo>
                <a:cubicBezTo>
                  <a:pt x="2344" y="539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8" name="Google Shape;6198;p53">
            <a:extLst>
              <a:ext uri="{FF2B5EF4-FFF2-40B4-BE49-F238E27FC236}">
                <a16:creationId xmlns:a16="http://schemas.microsoft.com/office/drawing/2014/main" id="{9A014F4C-D9E4-4A1B-B5BB-98FAE6662B44}"/>
              </a:ext>
            </a:extLst>
          </p:cNvPr>
          <p:cNvSpPr/>
          <p:nvPr/>
        </p:nvSpPr>
        <p:spPr>
          <a:xfrm>
            <a:off x="7022274" y="3957460"/>
            <a:ext cx="71609" cy="70662"/>
          </a:xfrm>
          <a:custGeom>
            <a:avLst/>
            <a:gdLst/>
            <a:ahLst/>
            <a:cxnLst/>
            <a:rect l="l" t="t" r="r" b="b"/>
            <a:pathLst>
              <a:path w="2344" h="2313" extrusionOk="0">
                <a:moveTo>
                  <a:pt x="1172" y="0"/>
                </a:moveTo>
                <a:cubicBezTo>
                  <a:pt x="539" y="0"/>
                  <a:pt x="0" y="507"/>
                  <a:pt x="0" y="1172"/>
                </a:cubicBezTo>
                <a:cubicBezTo>
                  <a:pt x="0" y="1805"/>
                  <a:pt x="539" y="2312"/>
                  <a:pt x="1172" y="2312"/>
                </a:cubicBezTo>
                <a:cubicBezTo>
                  <a:pt x="1806" y="2312"/>
                  <a:pt x="2344" y="1805"/>
                  <a:pt x="2344" y="1172"/>
                </a:cubicBezTo>
                <a:cubicBezTo>
                  <a:pt x="2344" y="507"/>
                  <a:pt x="1806" y="0"/>
                  <a:pt x="1172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9" name="Google Shape;6199;p53">
            <a:extLst>
              <a:ext uri="{FF2B5EF4-FFF2-40B4-BE49-F238E27FC236}">
                <a16:creationId xmlns:a16="http://schemas.microsoft.com/office/drawing/2014/main" id="{3A921AFD-E8A0-41B9-B145-94D98D3A67DE}"/>
              </a:ext>
            </a:extLst>
          </p:cNvPr>
          <p:cNvSpPr/>
          <p:nvPr/>
        </p:nvSpPr>
        <p:spPr>
          <a:xfrm>
            <a:off x="8814062" y="3188302"/>
            <a:ext cx="224481" cy="224481"/>
          </a:xfrm>
          <a:custGeom>
            <a:avLst/>
            <a:gdLst/>
            <a:ahLst/>
            <a:cxnLst/>
            <a:rect l="l" t="t" r="r" b="b"/>
            <a:pathLst>
              <a:path w="7348" h="7348" extrusionOk="0">
                <a:moveTo>
                  <a:pt x="3674" y="0"/>
                </a:moveTo>
                <a:cubicBezTo>
                  <a:pt x="1647" y="0"/>
                  <a:pt x="1" y="1647"/>
                  <a:pt x="1" y="3674"/>
                </a:cubicBezTo>
                <a:cubicBezTo>
                  <a:pt x="1" y="5701"/>
                  <a:pt x="1647" y="7348"/>
                  <a:pt x="3674" y="7348"/>
                </a:cubicBezTo>
                <a:cubicBezTo>
                  <a:pt x="5701" y="7348"/>
                  <a:pt x="7348" y="5701"/>
                  <a:pt x="7348" y="3674"/>
                </a:cubicBezTo>
                <a:cubicBezTo>
                  <a:pt x="7348" y="1647"/>
                  <a:pt x="5701" y="0"/>
                  <a:pt x="36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6200;p53">
            <a:extLst>
              <a:ext uri="{FF2B5EF4-FFF2-40B4-BE49-F238E27FC236}">
                <a16:creationId xmlns:a16="http://schemas.microsoft.com/office/drawing/2014/main" id="{D05ED59E-5577-4A30-BAD4-BBABA74AD148}"/>
              </a:ext>
            </a:extLst>
          </p:cNvPr>
          <p:cNvSpPr/>
          <p:nvPr/>
        </p:nvSpPr>
        <p:spPr>
          <a:xfrm>
            <a:off x="8837280" y="3210543"/>
            <a:ext cx="179023" cy="179023"/>
          </a:xfrm>
          <a:custGeom>
            <a:avLst/>
            <a:gdLst/>
            <a:ahLst/>
            <a:cxnLst/>
            <a:rect l="l" t="t" r="r" b="b"/>
            <a:pathLst>
              <a:path w="5860" h="5860" extrusionOk="0">
                <a:moveTo>
                  <a:pt x="2914" y="1"/>
                </a:moveTo>
                <a:cubicBezTo>
                  <a:pt x="1299" y="1"/>
                  <a:pt x="1" y="1331"/>
                  <a:pt x="1" y="2946"/>
                </a:cubicBezTo>
                <a:cubicBezTo>
                  <a:pt x="1" y="4561"/>
                  <a:pt x="1299" y="5860"/>
                  <a:pt x="2914" y="5860"/>
                </a:cubicBezTo>
                <a:cubicBezTo>
                  <a:pt x="4529" y="5860"/>
                  <a:pt x="5859" y="4561"/>
                  <a:pt x="5859" y="2946"/>
                </a:cubicBezTo>
                <a:cubicBezTo>
                  <a:pt x="5859" y="1331"/>
                  <a:pt x="4529" y="1"/>
                  <a:pt x="2914" y="1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1" name="Google Shape;6201;p53">
            <a:extLst>
              <a:ext uri="{FF2B5EF4-FFF2-40B4-BE49-F238E27FC236}">
                <a16:creationId xmlns:a16="http://schemas.microsoft.com/office/drawing/2014/main" id="{29C1DFCD-031C-4FB4-8417-54D519CCC59D}"/>
              </a:ext>
            </a:extLst>
          </p:cNvPr>
          <p:cNvSpPr/>
          <p:nvPr/>
        </p:nvSpPr>
        <p:spPr>
          <a:xfrm>
            <a:off x="8881791" y="2571039"/>
            <a:ext cx="70662" cy="71640"/>
          </a:xfrm>
          <a:custGeom>
            <a:avLst/>
            <a:gdLst/>
            <a:ahLst/>
            <a:cxnLst/>
            <a:rect l="l" t="t" r="r" b="b"/>
            <a:pathLst>
              <a:path w="2313" h="2345" extrusionOk="0">
                <a:moveTo>
                  <a:pt x="1172" y="1"/>
                </a:moveTo>
                <a:cubicBezTo>
                  <a:pt x="507" y="1"/>
                  <a:pt x="0" y="539"/>
                  <a:pt x="0" y="1172"/>
                </a:cubicBezTo>
                <a:cubicBezTo>
                  <a:pt x="0" y="1806"/>
                  <a:pt x="507" y="2344"/>
                  <a:pt x="1172" y="2344"/>
                </a:cubicBezTo>
                <a:cubicBezTo>
                  <a:pt x="1806" y="2344"/>
                  <a:pt x="2312" y="1806"/>
                  <a:pt x="2312" y="1172"/>
                </a:cubicBezTo>
                <a:cubicBezTo>
                  <a:pt x="2312" y="539"/>
                  <a:pt x="1806" y="1"/>
                  <a:pt x="1172" y="1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2" name="Google Shape;6202;p53">
            <a:extLst>
              <a:ext uri="{FF2B5EF4-FFF2-40B4-BE49-F238E27FC236}">
                <a16:creationId xmlns:a16="http://schemas.microsoft.com/office/drawing/2014/main" id="{12BEC7B4-D7CD-4C18-A0CC-C22B91B198B9}"/>
              </a:ext>
            </a:extLst>
          </p:cNvPr>
          <p:cNvSpPr/>
          <p:nvPr/>
        </p:nvSpPr>
        <p:spPr>
          <a:xfrm>
            <a:off x="8881791" y="2729716"/>
            <a:ext cx="70662" cy="70662"/>
          </a:xfrm>
          <a:custGeom>
            <a:avLst/>
            <a:gdLst/>
            <a:ahLst/>
            <a:cxnLst/>
            <a:rect l="l" t="t" r="r" b="b"/>
            <a:pathLst>
              <a:path w="2313" h="2313" extrusionOk="0">
                <a:moveTo>
                  <a:pt x="1172" y="0"/>
                </a:moveTo>
                <a:cubicBezTo>
                  <a:pt x="507" y="0"/>
                  <a:pt x="0" y="507"/>
                  <a:pt x="0" y="1172"/>
                </a:cubicBezTo>
                <a:cubicBezTo>
                  <a:pt x="0" y="1806"/>
                  <a:pt x="507" y="2312"/>
                  <a:pt x="1172" y="2312"/>
                </a:cubicBezTo>
                <a:cubicBezTo>
                  <a:pt x="1806" y="2312"/>
                  <a:pt x="2312" y="1806"/>
                  <a:pt x="2312" y="1172"/>
                </a:cubicBezTo>
                <a:cubicBezTo>
                  <a:pt x="2312" y="507"/>
                  <a:pt x="1806" y="0"/>
                  <a:pt x="1172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3" name="Google Shape;6203;p53">
            <a:extLst>
              <a:ext uri="{FF2B5EF4-FFF2-40B4-BE49-F238E27FC236}">
                <a16:creationId xmlns:a16="http://schemas.microsoft.com/office/drawing/2014/main" id="{CF239871-9767-44EE-B25E-4FA814D1DC29}"/>
              </a:ext>
            </a:extLst>
          </p:cNvPr>
          <p:cNvSpPr/>
          <p:nvPr/>
        </p:nvSpPr>
        <p:spPr>
          <a:xfrm>
            <a:off x="8881791" y="2887415"/>
            <a:ext cx="70662" cy="71609"/>
          </a:xfrm>
          <a:custGeom>
            <a:avLst/>
            <a:gdLst/>
            <a:ahLst/>
            <a:cxnLst/>
            <a:rect l="l" t="t" r="r" b="b"/>
            <a:pathLst>
              <a:path w="2313" h="2344" extrusionOk="0">
                <a:moveTo>
                  <a:pt x="1172" y="0"/>
                </a:moveTo>
                <a:cubicBezTo>
                  <a:pt x="507" y="0"/>
                  <a:pt x="0" y="539"/>
                  <a:pt x="0" y="1172"/>
                </a:cubicBezTo>
                <a:cubicBezTo>
                  <a:pt x="0" y="1806"/>
                  <a:pt x="507" y="2344"/>
                  <a:pt x="1172" y="2344"/>
                </a:cubicBezTo>
                <a:cubicBezTo>
                  <a:pt x="1806" y="2344"/>
                  <a:pt x="2312" y="1806"/>
                  <a:pt x="2312" y="1172"/>
                </a:cubicBezTo>
                <a:cubicBezTo>
                  <a:pt x="2312" y="539"/>
                  <a:pt x="1806" y="0"/>
                  <a:pt x="1172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4" name="Google Shape;6204;p53">
            <a:extLst>
              <a:ext uri="{FF2B5EF4-FFF2-40B4-BE49-F238E27FC236}">
                <a16:creationId xmlns:a16="http://schemas.microsoft.com/office/drawing/2014/main" id="{8FE23B7A-CDB2-4759-B3F6-6767D492B71F}"/>
              </a:ext>
            </a:extLst>
          </p:cNvPr>
          <p:cNvSpPr/>
          <p:nvPr/>
        </p:nvSpPr>
        <p:spPr>
          <a:xfrm>
            <a:off x="8881791" y="3046092"/>
            <a:ext cx="70662" cy="70632"/>
          </a:xfrm>
          <a:custGeom>
            <a:avLst/>
            <a:gdLst/>
            <a:ahLst/>
            <a:cxnLst/>
            <a:rect l="l" t="t" r="r" b="b"/>
            <a:pathLst>
              <a:path w="2313" h="2312" extrusionOk="0">
                <a:moveTo>
                  <a:pt x="1172" y="0"/>
                </a:moveTo>
                <a:cubicBezTo>
                  <a:pt x="507" y="0"/>
                  <a:pt x="0" y="507"/>
                  <a:pt x="0" y="1172"/>
                </a:cubicBezTo>
                <a:cubicBezTo>
                  <a:pt x="0" y="1805"/>
                  <a:pt x="507" y="2312"/>
                  <a:pt x="1172" y="2312"/>
                </a:cubicBezTo>
                <a:cubicBezTo>
                  <a:pt x="1806" y="2312"/>
                  <a:pt x="2312" y="1805"/>
                  <a:pt x="2312" y="1172"/>
                </a:cubicBezTo>
                <a:cubicBezTo>
                  <a:pt x="2312" y="507"/>
                  <a:pt x="1806" y="0"/>
                  <a:pt x="1172" y="0"/>
                </a:cubicBezTo>
                <a:close/>
              </a:path>
            </a:pathLst>
          </a:custGeom>
          <a:solidFill>
            <a:srgbClr val="4AA2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5" name="Google Shape;6205;p53">
            <a:extLst>
              <a:ext uri="{FF2B5EF4-FFF2-40B4-BE49-F238E27FC236}">
                <a16:creationId xmlns:a16="http://schemas.microsoft.com/office/drawing/2014/main" id="{04328566-F0E9-49DF-8244-12FA50F6B516}"/>
              </a:ext>
            </a:extLst>
          </p:cNvPr>
          <p:cNvSpPr txBox="1"/>
          <p:nvPr/>
        </p:nvSpPr>
        <p:spPr>
          <a:xfrm>
            <a:off x="2377264" y="4131667"/>
            <a:ext cx="1871024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Estructura funcional</a:t>
            </a:r>
            <a:endParaRPr sz="14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6" name="Google Shape;6206;p53">
            <a:extLst>
              <a:ext uri="{FF2B5EF4-FFF2-40B4-BE49-F238E27FC236}">
                <a16:creationId xmlns:a16="http://schemas.microsoft.com/office/drawing/2014/main" id="{23C74FE1-68F0-4148-A67E-6105212E3662}"/>
              </a:ext>
            </a:extLst>
          </p:cNvPr>
          <p:cNvSpPr txBox="1"/>
          <p:nvPr/>
        </p:nvSpPr>
        <p:spPr>
          <a:xfrm>
            <a:off x="1988537" y="4401412"/>
            <a:ext cx="2399116" cy="17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Desplazamiento y dirección mediante señales de control.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Manipulación del brazo robótico.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Transmisión de video en tiempo real.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Recepción y transmisión de datos de sensores.</a:t>
            </a:r>
          </a:p>
        </p:txBody>
      </p:sp>
      <p:sp>
        <p:nvSpPr>
          <p:cNvPr id="277" name="Google Shape;6207;p53">
            <a:extLst>
              <a:ext uri="{FF2B5EF4-FFF2-40B4-BE49-F238E27FC236}">
                <a16:creationId xmlns:a16="http://schemas.microsoft.com/office/drawing/2014/main" id="{C5659237-FE2F-455E-B61F-94BDB04AB71D}"/>
              </a:ext>
            </a:extLst>
          </p:cNvPr>
          <p:cNvSpPr txBox="1"/>
          <p:nvPr/>
        </p:nvSpPr>
        <p:spPr>
          <a:xfrm>
            <a:off x="4301198" y="847952"/>
            <a:ext cx="176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Solucion principal</a:t>
            </a:r>
            <a:endParaRPr sz="14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8" name="Google Shape;6208;p53">
            <a:extLst>
              <a:ext uri="{FF2B5EF4-FFF2-40B4-BE49-F238E27FC236}">
                <a16:creationId xmlns:a16="http://schemas.microsoft.com/office/drawing/2014/main" id="{F80A5D79-F245-4502-AF5A-FF38DC76C461}"/>
              </a:ext>
            </a:extLst>
          </p:cNvPr>
          <p:cNvSpPr txBox="1"/>
          <p:nvPr/>
        </p:nvSpPr>
        <p:spPr>
          <a:xfrm>
            <a:off x="4280985" y="1083476"/>
            <a:ext cx="1835935" cy="141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Kit </a:t>
            </a:r>
            <a:r>
              <a:rPr lang="es-EC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PiCar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 de </a:t>
            </a:r>
            <a:r>
              <a:rPr lang="es-EC" sz="1200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Adeept</a:t>
            </a: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 móvil tipo ackerman-4 ruedas.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Brazo robótico.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Adaptable a múltiples funciones.</a:t>
            </a:r>
          </a:p>
        </p:txBody>
      </p:sp>
      <p:sp>
        <p:nvSpPr>
          <p:cNvPr id="279" name="Google Shape;6209;p53">
            <a:extLst>
              <a:ext uri="{FF2B5EF4-FFF2-40B4-BE49-F238E27FC236}">
                <a16:creationId xmlns:a16="http://schemas.microsoft.com/office/drawing/2014/main" id="{B5008D51-7A4E-48BB-AB0A-4411CFA2DEFB}"/>
              </a:ext>
            </a:extLst>
          </p:cNvPr>
          <p:cNvSpPr txBox="1"/>
          <p:nvPr/>
        </p:nvSpPr>
        <p:spPr>
          <a:xfrm>
            <a:off x="6168359" y="4140714"/>
            <a:ext cx="176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Estructura modular</a:t>
            </a:r>
            <a:endParaRPr sz="1400" kern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0" name="Google Shape;6210;p53">
            <a:extLst>
              <a:ext uri="{FF2B5EF4-FFF2-40B4-BE49-F238E27FC236}">
                <a16:creationId xmlns:a16="http://schemas.microsoft.com/office/drawing/2014/main" id="{C7C23073-2536-47E1-9783-C851E21F414C}"/>
              </a:ext>
            </a:extLst>
          </p:cNvPr>
          <p:cNvSpPr txBox="1"/>
          <p:nvPr/>
        </p:nvSpPr>
        <p:spPr>
          <a:xfrm>
            <a:off x="5956102" y="4402201"/>
            <a:ext cx="1878018" cy="144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Sistema mecánico.</a:t>
            </a:r>
          </a:p>
          <a:p>
            <a:pPr marL="628650" lvl="1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Chasis</a:t>
            </a:r>
          </a:p>
          <a:p>
            <a:pPr marL="628650" lvl="1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Brazo robótico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Sistema electrónico. </a:t>
            </a:r>
          </a:p>
          <a:p>
            <a:pPr marL="628650" lvl="1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Sensores</a:t>
            </a:r>
          </a:p>
          <a:p>
            <a:pPr marL="628650" lvl="1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Actuadores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Controlador.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Fuente de energía. </a:t>
            </a:r>
          </a:p>
        </p:txBody>
      </p:sp>
      <p:sp>
        <p:nvSpPr>
          <p:cNvPr id="281" name="Google Shape;6211;p53">
            <a:extLst>
              <a:ext uri="{FF2B5EF4-FFF2-40B4-BE49-F238E27FC236}">
                <a16:creationId xmlns:a16="http://schemas.microsoft.com/office/drawing/2014/main" id="{4781B7D6-605A-483B-BA89-95B7E7516E0E}"/>
              </a:ext>
            </a:extLst>
          </p:cNvPr>
          <p:cNvSpPr txBox="1"/>
          <p:nvPr/>
        </p:nvSpPr>
        <p:spPr>
          <a:xfrm>
            <a:off x="7873442" y="847947"/>
            <a:ext cx="2012641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Diseños preliminares</a:t>
            </a:r>
          </a:p>
        </p:txBody>
      </p:sp>
      <p:sp>
        <p:nvSpPr>
          <p:cNvPr id="282" name="Google Shape;6212;p53">
            <a:extLst>
              <a:ext uri="{FF2B5EF4-FFF2-40B4-BE49-F238E27FC236}">
                <a16:creationId xmlns:a16="http://schemas.microsoft.com/office/drawing/2014/main" id="{7D45A9E0-883D-49B2-BE2D-2C7E2A160D6F}"/>
              </a:ext>
            </a:extLst>
          </p:cNvPr>
          <p:cNvSpPr txBox="1"/>
          <p:nvPr/>
        </p:nvSpPr>
        <p:spPr>
          <a:xfrm>
            <a:off x="7816548" y="1083476"/>
            <a:ext cx="1986324" cy="135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Adaptabilidad de los elementos mecánicos.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Conexiones de los elementos electrónicos.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Diseño de controlador.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Dimensionamiento de energía.</a:t>
            </a:r>
          </a:p>
        </p:txBody>
      </p:sp>
      <p:grpSp>
        <p:nvGrpSpPr>
          <p:cNvPr id="283" name="Google Shape;6213;p53">
            <a:extLst>
              <a:ext uri="{FF2B5EF4-FFF2-40B4-BE49-F238E27FC236}">
                <a16:creationId xmlns:a16="http://schemas.microsoft.com/office/drawing/2014/main" id="{173FFE80-BE93-41C4-8115-94076E17FF23}"/>
              </a:ext>
            </a:extLst>
          </p:cNvPr>
          <p:cNvGrpSpPr/>
          <p:nvPr/>
        </p:nvGrpSpPr>
        <p:grpSpPr>
          <a:xfrm>
            <a:off x="4928596" y="4025644"/>
            <a:ext cx="548650" cy="548658"/>
            <a:chOff x="2486628" y="2743153"/>
            <a:chExt cx="389860" cy="389782"/>
          </a:xfrm>
        </p:grpSpPr>
        <p:sp>
          <p:nvSpPr>
            <p:cNvPr id="284" name="Google Shape;6214;p53">
              <a:extLst>
                <a:ext uri="{FF2B5EF4-FFF2-40B4-BE49-F238E27FC236}">
                  <a16:creationId xmlns:a16="http://schemas.microsoft.com/office/drawing/2014/main" id="{B6E6A01E-FAFA-45E1-ADDF-F91E04E3545B}"/>
                </a:ext>
              </a:extLst>
            </p:cNvPr>
            <p:cNvSpPr/>
            <p:nvPr/>
          </p:nvSpPr>
          <p:spPr>
            <a:xfrm>
              <a:off x="2492810" y="2749257"/>
              <a:ext cx="287281" cy="287281"/>
            </a:xfrm>
            <a:custGeom>
              <a:avLst/>
              <a:gdLst/>
              <a:ahLst/>
              <a:cxnLst/>
              <a:rect l="l" t="t" r="r" b="b"/>
              <a:pathLst>
                <a:path w="10967" h="10967" extrusionOk="0">
                  <a:moveTo>
                    <a:pt x="5144" y="0"/>
                  </a:moveTo>
                  <a:cubicBezTo>
                    <a:pt x="4908" y="0"/>
                    <a:pt x="4702" y="168"/>
                    <a:pt x="4658" y="401"/>
                  </a:cubicBezTo>
                  <a:lnTo>
                    <a:pt x="4407" y="1645"/>
                  </a:lnTo>
                  <a:cubicBezTo>
                    <a:pt x="4102" y="1731"/>
                    <a:pt x="3808" y="1851"/>
                    <a:pt x="3530" y="2009"/>
                  </a:cubicBezTo>
                  <a:lnTo>
                    <a:pt x="2475" y="1306"/>
                  </a:lnTo>
                  <a:cubicBezTo>
                    <a:pt x="2390" y="1249"/>
                    <a:pt x="2293" y="1221"/>
                    <a:pt x="2197" y="1221"/>
                  </a:cubicBezTo>
                  <a:cubicBezTo>
                    <a:pt x="2068" y="1221"/>
                    <a:pt x="1940" y="1271"/>
                    <a:pt x="1844" y="1368"/>
                  </a:cubicBezTo>
                  <a:lnTo>
                    <a:pt x="1364" y="1847"/>
                  </a:lnTo>
                  <a:cubicBezTo>
                    <a:pt x="1196" y="2015"/>
                    <a:pt x="1172" y="2276"/>
                    <a:pt x="1303" y="2475"/>
                  </a:cubicBezTo>
                  <a:lnTo>
                    <a:pt x="2005" y="3530"/>
                  </a:lnTo>
                  <a:cubicBezTo>
                    <a:pt x="1851" y="3808"/>
                    <a:pt x="1728" y="4102"/>
                    <a:pt x="1642" y="4407"/>
                  </a:cubicBezTo>
                  <a:lnTo>
                    <a:pt x="401" y="4657"/>
                  </a:lnTo>
                  <a:cubicBezTo>
                    <a:pt x="168" y="4702"/>
                    <a:pt x="1" y="4908"/>
                    <a:pt x="1" y="5144"/>
                  </a:cubicBezTo>
                  <a:lnTo>
                    <a:pt x="1" y="5823"/>
                  </a:lnTo>
                  <a:cubicBezTo>
                    <a:pt x="1" y="6059"/>
                    <a:pt x="168" y="6265"/>
                    <a:pt x="401" y="6313"/>
                  </a:cubicBezTo>
                  <a:lnTo>
                    <a:pt x="1642" y="6559"/>
                  </a:lnTo>
                  <a:cubicBezTo>
                    <a:pt x="1728" y="6864"/>
                    <a:pt x="1851" y="7159"/>
                    <a:pt x="2005" y="7437"/>
                  </a:cubicBezTo>
                  <a:lnTo>
                    <a:pt x="1303" y="8492"/>
                  </a:lnTo>
                  <a:cubicBezTo>
                    <a:pt x="1172" y="8691"/>
                    <a:pt x="1196" y="8951"/>
                    <a:pt x="1364" y="9123"/>
                  </a:cubicBezTo>
                  <a:lnTo>
                    <a:pt x="1844" y="9602"/>
                  </a:lnTo>
                  <a:cubicBezTo>
                    <a:pt x="1941" y="9697"/>
                    <a:pt x="2069" y="9746"/>
                    <a:pt x="2198" y="9746"/>
                  </a:cubicBezTo>
                  <a:cubicBezTo>
                    <a:pt x="2294" y="9746"/>
                    <a:pt x="2390" y="9719"/>
                    <a:pt x="2475" y="9664"/>
                  </a:cubicBezTo>
                  <a:lnTo>
                    <a:pt x="3530" y="8958"/>
                  </a:lnTo>
                  <a:cubicBezTo>
                    <a:pt x="3808" y="9116"/>
                    <a:pt x="4099" y="9239"/>
                    <a:pt x="4407" y="9325"/>
                  </a:cubicBezTo>
                  <a:lnTo>
                    <a:pt x="4654" y="10565"/>
                  </a:lnTo>
                  <a:cubicBezTo>
                    <a:pt x="4702" y="10798"/>
                    <a:pt x="4908" y="10966"/>
                    <a:pt x="5144" y="10966"/>
                  </a:cubicBezTo>
                  <a:lnTo>
                    <a:pt x="5823" y="10966"/>
                  </a:lnTo>
                  <a:cubicBezTo>
                    <a:pt x="6059" y="10966"/>
                    <a:pt x="6265" y="10798"/>
                    <a:pt x="6309" y="10565"/>
                  </a:cubicBezTo>
                  <a:lnTo>
                    <a:pt x="6559" y="9325"/>
                  </a:lnTo>
                  <a:cubicBezTo>
                    <a:pt x="6864" y="9239"/>
                    <a:pt x="7159" y="9116"/>
                    <a:pt x="7437" y="8958"/>
                  </a:cubicBezTo>
                  <a:lnTo>
                    <a:pt x="8492" y="9664"/>
                  </a:lnTo>
                  <a:cubicBezTo>
                    <a:pt x="8575" y="9719"/>
                    <a:pt x="8670" y="9746"/>
                    <a:pt x="8766" y="9746"/>
                  </a:cubicBezTo>
                  <a:cubicBezTo>
                    <a:pt x="8894" y="9746"/>
                    <a:pt x="9023" y="9697"/>
                    <a:pt x="9119" y="9602"/>
                  </a:cubicBezTo>
                  <a:lnTo>
                    <a:pt x="9599" y="9123"/>
                  </a:lnTo>
                  <a:cubicBezTo>
                    <a:pt x="9767" y="8951"/>
                    <a:pt x="9794" y="8691"/>
                    <a:pt x="9664" y="8492"/>
                  </a:cubicBezTo>
                  <a:lnTo>
                    <a:pt x="8958" y="7437"/>
                  </a:lnTo>
                  <a:cubicBezTo>
                    <a:pt x="9116" y="7159"/>
                    <a:pt x="9236" y="6864"/>
                    <a:pt x="9321" y="6559"/>
                  </a:cubicBezTo>
                  <a:lnTo>
                    <a:pt x="10565" y="6313"/>
                  </a:lnTo>
                  <a:cubicBezTo>
                    <a:pt x="10798" y="6265"/>
                    <a:pt x="10966" y="6059"/>
                    <a:pt x="10966" y="5823"/>
                  </a:cubicBezTo>
                  <a:lnTo>
                    <a:pt x="10966" y="5144"/>
                  </a:lnTo>
                  <a:cubicBezTo>
                    <a:pt x="10966" y="4908"/>
                    <a:pt x="10798" y="4702"/>
                    <a:pt x="10565" y="4657"/>
                  </a:cubicBezTo>
                  <a:lnTo>
                    <a:pt x="9321" y="4407"/>
                  </a:lnTo>
                  <a:cubicBezTo>
                    <a:pt x="9236" y="4102"/>
                    <a:pt x="9116" y="3808"/>
                    <a:pt x="8958" y="3530"/>
                  </a:cubicBezTo>
                  <a:lnTo>
                    <a:pt x="9661" y="2478"/>
                  </a:lnTo>
                  <a:cubicBezTo>
                    <a:pt x="9794" y="2279"/>
                    <a:pt x="9767" y="2015"/>
                    <a:pt x="9599" y="1847"/>
                  </a:cubicBezTo>
                  <a:lnTo>
                    <a:pt x="9119" y="1368"/>
                  </a:lnTo>
                  <a:cubicBezTo>
                    <a:pt x="9023" y="1271"/>
                    <a:pt x="8896" y="1221"/>
                    <a:pt x="8768" y="1221"/>
                  </a:cubicBezTo>
                  <a:cubicBezTo>
                    <a:pt x="8673" y="1221"/>
                    <a:pt x="8577" y="1249"/>
                    <a:pt x="8492" y="1306"/>
                  </a:cubicBezTo>
                  <a:lnTo>
                    <a:pt x="7437" y="2009"/>
                  </a:lnTo>
                  <a:cubicBezTo>
                    <a:pt x="7159" y="1851"/>
                    <a:pt x="6864" y="1731"/>
                    <a:pt x="6559" y="1645"/>
                  </a:cubicBezTo>
                  <a:lnTo>
                    <a:pt x="6313" y="401"/>
                  </a:lnTo>
                  <a:cubicBezTo>
                    <a:pt x="6265" y="168"/>
                    <a:pt x="6059" y="0"/>
                    <a:pt x="582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6215;p53">
              <a:extLst>
                <a:ext uri="{FF2B5EF4-FFF2-40B4-BE49-F238E27FC236}">
                  <a16:creationId xmlns:a16="http://schemas.microsoft.com/office/drawing/2014/main" id="{64308E78-AD55-4D68-8DA2-D055586DEB3F}"/>
                </a:ext>
              </a:extLst>
            </p:cNvPr>
            <p:cNvSpPr/>
            <p:nvPr/>
          </p:nvSpPr>
          <p:spPr>
            <a:xfrm>
              <a:off x="2568382" y="2829859"/>
              <a:ext cx="131080" cy="126129"/>
            </a:xfrm>
            <a:custGeom>
              <a:avLst/>
              <a:gdLst/>
              <a:ahLst/>
              <a:cxnLst/>
              <a:rect l="l" t="t" r="r" b="b"/>
              <a:pathLst>
                <a:path w="5004" h="4815" extrusionOk="0">
                  <a:moveTo>
                    <a:pt x="2598" y="1"/>
                  </a:moveTo>
                  <a:cubicBezTo>
                    <a:pt x="1625" y="1"/>
                    <a:pt x="744" y="587"/>
                    <a:pt x="374" y="1484"/>
                  </a:cubicBezTo>
                  <a:cubicBezTo>
                    <a:pt x="1" y="2386"/>
                    <a:pt x="206" y="3421"/>
                    <a:pt x="895" y="4109"/>
                  </a:cubicBezTo>
                  <a:cubicBezTo>
                    <a:pt x="1356" y="4570"/>
                    <a:pt x="1971" y="4814"/>
                    <a:pt x="2596" y="4814"/>
                  </a:cubicBezTo>
                  <a:cubicBezTo>
                    <a:pt x="2906" y="4814"/>
                    <a:pt x="3219" y="4754"/>
                    <a:pt x="3517" y="4630"/>
                  </a:cubicBezTo>
                  <a:cubicBezTo>
                    <a:pt x="4418" y="4257"/>
                    <a:pt x="5004" y="3379"/>
                    <a:pt x="5004" y="2406"/>
                  </a:cubicBezTo>
                  <a:cubicBezTo>
                    <a:pt x="5004" y="1077"/>
                    <a:pt x="3928" y="1"/>
                    <a:pt x="25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6216;p53">
              <a:extLst>
                <a:ext uri="{FF2B5EF4-FFF2-40B4-BE49-F238E27FC236}">
                  <a16:creationId xmlns:a16="http://schemas.microsoft.com/office/drawing/2014/main" id="{51E4CEC1-2FCC-4669-B683-F889A901DDE6}"/>
                </a:ext>
              </a:extLst>
            </p:cNvPr>
            <p:cNvSpPr/>
            <p:nvPr/>
          </p:nvSpPr>
          <p:spPr>
            <a:xfrm>
              <a:off x="2594525" y="2861555"/>
              <a:ext cx="73267" cy="62737"/>
            </a:xfrm>
            <a:custGeom>
              <a:avLst/>
              <a:gdLst/>
              <a:ahLst/>
              <a:cxnLst/>
              <a:rect l="l" t="t" r="r" b="b"/>
              <a:pathLst>
                <a:path w="2797" h="2395" extrusionOk="0">
                  <a:moveTo>
                    <a:pt x="1600" y="0"/>
                  </a:moveTo>
                  <a:cubicBezTo>
                    <a:pt x="535" y="0"/>
                    <a:pt x="0" y="1289"/>
                    <a:pt x="754" y="2043"/>
                  </a:cubicBezTo>
                  <a:cubicBezTo>
                    <a:pt x="983" y="2272"/>
                    <a:pt x="1290" y="2394"/>
                    <a:pt x="1601" y="2394"/>
                  </a:cubicBezTo>
                  <a:cubicBezTo>
                    <a:pt x="1754" y="2394"/>
                    <a:pt x="1909" y="2364"/>
                    <a:pt x="2056" y="2303"/>
                  </a:cubicBezTo>
                  <a:cubicBezTo>
                    <a:pt x="2505" y="2118"/>
                    <a:pt x="2796" y="1679"/>
                    <a:pt x="2796" y="1196"/>
                  </a:cubicBezTo>
                  <a:cubicBezTo>
                    <a:pt x="2796" y="535"/>
                    <a:pt x="2262" y="0"/>
                    <a:pt x="160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6217;p53">
              <a:extLst>
                <a:ext uri="{FF2B5EF4-FFF2-40B4-BE49-F238E27FC236}">
                  <a16:creationId xmlns:a16="http://schemas.microsoft.com/office/drawing/2014/main" id="{6965881D-4C29-4494-9810-44C1B82FDAE5}"/>
                </a:ext>
              </a:extLst>
            </p:cNvPr>
            <p:cNvSpPr/>
            <p:nvPr/>
          </p:nvSpPr>
          <p:spPr>
            <a:xfrm>
              <a:off x="2605029" y="2862995"/>
              <a:ext cx="43719" cy="59803"/>
            </a:xfrm>
            <a:custGeom>
              <a:avLst/>
              <a:gdLst/>
              <a:ahLst/>
              <a:cxnLst/>
              <a:rect l="l" t="t" r="r" b="b"/>
              <a:pathLst>
                <a:path w="1669" h="2283" extrusionOk="0">
                  <a:moveTo>
                    <a:pt x="836" y="0"/>
                  </a:moveTo>
                  <a:cubicBezTo>
                    <a:pt x="339" y="158"/>
                    <a:pt x="0" y="620"/>
                    <a:pt x="0" y="1141"/>
                  </a:cubicBezTo>
                  <a:cubicBezTo>
                    <a:pt x="0" y="1662"/>
                    <a:pt x="339" y="2125"/>
                    <a:pt x="836" y="2282"/>
                  </a:cubicBezTo>
                  <a:cubicBezTo>
                    <a:pt x="1330" y="2125"/>
                    <a:pt x="1669" y="1662"/>
                    <a:pt x="1669" y="1141"/>
                  </a:cubicBezTo>
                  <a:cubicBezTo>
                    <a:pt x="1669" y="620"/>
                    <a:pt x="1330" y="161"/>
                    <a:pt x="836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6218;p53">
              <a:extLst>
                <a:ext uri="{FF2B5EF4-FFF2-40B4-BE49-F238E27FC236}">
                  <a16:creationId xmlns:a16="http://schemas.microsoft.com/office/drawing/2014/main" id="{B67EBE05-56C9-4306-AA4F-66A3B595ECE0}"/>
                </a:ext>
              </a:extLst>
            </p:cNvPr>
            <p:cNvSpPr/>
            <p:nvPr/>
          </p:nvSpPr>
          <p:spPr>
            <a:xfrm>
              <a:off x="2681597" y="2938018"/>
              <a:ext cx="188787" cy="188892"/>
            </a:xfrm>
            <a:custGeom>
              <a:avLst/>
              <a:gdLst/>
              <a:ahLst/>
              <a:cxnLst/>
              <a:rect l="l" t="t" r="r" b="b"/>
              <a:pathLst>
                <a:path w="7207" h="7211" extrusionOk="0">
                  <a:moveTo>
                    <a:pt x="3382" y="1"/>
                  </a:moveTo>
                  <a:cubicBezTo>
                    <a:pt x="3225" y="1"/>
                    <a:pt x="3091" y="111"/>
                    <a:pt x="3060" y="265"/>
                  </a:cubicBezTo>
                  <a:lnTo>
                    <a:pt x="2896" y="1080"/>
                  </a:lnTo>
                  <a:cubicBezTo>
                    <a:pt x="2697" y="1139"/>
                    <a:pt x="2502" y="1217"/>
                    <a:pt x="2320" y="1320"/>
                  </a:cubicBezTo>
                  <a:lnTo>
                    <a:pt x="1628" y="858"/>
                  </a:lnTo>
                  <a:cubicBezTo>
                    <a:pt x="1572" y="821"/>
                    <a:pt x="1509" y="803"/>
                    <a:pt x="1447" y="803"/>
                  </a:cubicBezTo>
                  <a:cubicBezTo>
                    <a:pt x="1363" y="803"/>
                    <a:pt x="1280" y="836"/>
                    <a:pt x="1217" y="899"/>
                  </a:cubicBezTo>
                  <a:lnTo>
                    <a:pt x="901" y="1214"/>
                  </a:lnTo>
                  <a:cubicBezTo>
                    <a:pt x="788" y="1324"/>
                    <a:pt x="771" y="1498"/>
                    <a:pt x="857" y="1629"/>
                  </a:cubicBezTo>
                  <a:lnTo>
                    <a:pt x="1319" y="2321"/>
                  </a:lnTo>
                  <a:cubicBezTo>
                    <a:pt x="1217" y="2503"/>
                    <a:pt x="1138" y="2698"/>
                    <a:pt x="1080" y="2897"/>
                  </a:cubicBezTo>
                  <a:lnTo>
                    <a:pt x="264" y="3061"/>
                  </a:lnTo>
                  <a:cubicBezTo>
                    <a:pt x="110" y="3092"/>
                    <a:pt x="0" y="3226"/>
                    <a:pt x="0" y="3383"/>
                  </a:cubicBezTo>
                  <a:lnTo>
                    <a:pt x="0" y="3829"/>
                  </a:lnTo>
                  <a:cubicBezTo>
                    <a:pt x="0" y="3983"/>
                    <a:pt x="110" y="4117"/>
                    <a:pt x="264" y="4147"/>
                  </a:cubicBezTo>
                  <a:lnTo>
                    <a:pt x="1080" y="4315"/>
                  </a:lnTo>
                  <a:cubicBezTo>
                    <a:pt x="1134" y="4514"/>
                    <a:pt x="1213" y="4709"/>
                    <a:pt x="1313" y="4891"/>
                  </a:cubicBezTo>
                  <a:lnTo>
                    <a:pt x="853" y="5583"/>
                  </a:lnTo>
                  <a:cubicBezTo>
                    <a:pt x="768" y="5713"/>
                    <a:pt x="785" y="5888"/>
                    <a:pt x="894" y="5998"/>
                  </a:cubicBezTo>
                  <a:lnTo>
                    <a:pt x="1210" y="6313"/>
                  </a:lnTo>
                  <a:cubicBezTo>
                    <a:pt x="1273" y="6376"/>
                    <a:pt x="1357" y="6409"/>
                    <a:pt x="1442" y="6409"/>
                  </a:cubicBezTo>
                  <a:cubicBezTo>
                    <a:pt x="1505" y="6409"/>
                    <a:pt x="1569" y="6391"/>
                    <a:pt x="1624" y="6354"/>
                  </a:cubicBezTo>
                  <a:lnTo>
                    <a:pt x="2317" y="5892"/>
                  </a:lnTo>
                  <a:cubicBezTo>
                    <a:pt x="2498" y="5994"/>
                    <a:pt x="2694" y="6077"/>
                    <a:pt x="2892" y="6131"/>
                  </a:cubicBezTo>
                  <a:lnTo>
                    <a:pt x="3057" y="6947"/>
                  </a:lnTo>
                  <a:cubicBezTo>
                    <a:pt x="3088" y="7101"/>
                    <a:pt x="3221" y="7211"/>
                    <a:pt x="3379" y="7211"/>
                  </a:cubicBezTo>
                  <a:lnTo>
                    <a:pt x="3824" y="7211"/>
                  </a:lnTo>
                  <a:cubicBezTo>
                    <a:pt x="3979" y="7211"/>
                    <a:pt x="4112" y="7101"/>
                    <a:pt x="4143" y="6947"/>
                  </a:cubicBezTo>
                  <a:lnTo>
                    <a:pt x="4308" y="6131"/>
                  </a:lnTo>
                  <a:cubicBezTo>
                    <a:pt x="4510" y="6077"/>
                    <a:pt x="4702" y="5994"/>
                    <a:pt x="4883" y="5892"/>
                  </a:cubicBezTo>
                  <a:lnTo>
                    <a:pt x="5579" y="6354"/>
                  </a:lnTo>
                  <a:cubicBezTo>
                    <a:pt x="5634" y="6391"/>
                    <a:pt x="5697" y="6409"/>
                    <a:pt x="5760" y="6409"/>
                  </a:cubicBezTo>
                  <a:cubicBezTo>
                    <a:pt x="5844" y="6409"/>
                    <a:pt x="5927" y="6376"/>
                    <a:pt x="5990" y="6313"/>
                  </a:cubicBezTo>
                  <a:lnTo>
                    <a:pt x="6305" y="5998"/>
                  </a:lnTo>
                  <a:cubicBezTo>
                    <a:pt x="6418" y="5888"/>
                    <a:pt x="6436" y="5713"/>
                    <a:pt x="6350" y="5583"/>
                  </a:cubicBezTo>
                  <a:lnTo>
                    <a:pt x="5887" y="4891"/>
                  </a:lnTo>
                  <a:cubicBezTo>
                    <a:pt x="5990" y="4709"/>
                    <a:pt x="6069" y="4514"/>
                    <a:pt x="6127" y="4315"/>
                  </a:cubicBezTo>
                  <a:lnTo>
                    <a:pt x="6943" y="4147"/>
                  </a:lnTo>
                  <a:cubicBezTo>
                    <a:pt x="7097" y="4117"/>
                    <a:pt x="7207" y="3983"/>
                    <a:pt x="7207" y="3829"/>
                  </a:cubicBezTo>
                  <a:lnTo>
                    <a:pt x="7207" y="3383"/>
                  </a:lnTo>
                  <a:cubicBezTo>
                    <a:pt x="7207" y="3229"/>
                    <a:pt x="7097" y="3095"/>
                    <a:pt x="6946" y="3061"/>
                  </a:cubicBezTo>
                  <a:lnTo>
                    <a:pt x="6131" y="2900"/>
                  </a:lnTo>
                  <a:cubicBezTo>
                    <a:pt x="6072" y="2698"/>
                    <a:pt x="5994" y="2506"/>
                    <a:pt x="5891" y="2324"/>
                  </a:cubicBezTo>
                  <a:lnTo>
                    <a:pt x="6353" y="1629"/>
                  </a:lnTo>
                  <a:cubicBezTo>
                    <a:pt x="6439" y="1498"/>
                    <a:pt x="6422" y="1327"/>
                    <a:pt x="6309" y="1217"/>
                  </a:cubicBezTo>
                  <a:lnTo>
                    <a:pt x="5994" y="902"/>
                  </a:lnTo>
                  <a:cubicBezTo>
                    <a:pt x="5930" y="837"/>
                    <a:pt x="5846" y="804"/>
                    <a:pt x="5762" y="804"/>
                  </a:cubicBezTo>
                  <a:cubicBezTo>
                    <a:pt x="5700" y="804"/>
                    <a:pt x="5637" y="821"/>
                    <a:pt x="5582" y="858"/>
                  </a:cubicBezTo>
                  <a:lnTo>
                    <a:pt x="4887" y="1320"/>
                  </a:lnTo>
                  <a:cubicBezTo>
                    <a:pt x="4705" y="1217"/>
                    <a:pt x="4513" y="1139"/>
                    <a:pt x="4311" y="1080"/>
                  </a:cubicBezTo>
                  <a:lnTo>
                    <a:pt x="4146" y="265"/>
                  </a:lnTo>
                  <a:cubicBezTo>
                    <a:pt x="4116" y="111"/>
                    <a:pt x="3982" y="1"/>
                    <a:pt x="38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6219;p53">
              <a:extLst>
                <a:ext uri="{FF2B5EF4-FFF2-40B4-BE49-F238E27FC236}">
                  <a16:creationId xmlns:a16="http://schemas.microsoft.com/office/drawing/2014/main" id="{4FF661BB-B296-4871-B039-4CC16B6B84D4}"/>
                </a:ext>
              </a:extLst>
            </p:cNvPr>
            <p:cNvSpPr/>
            <p:nvPr/>
          </p:nvSpPr>
          <p:spPr>
            <a:xfrm>
              <a:off x="2725028" y="2985247"/>
              <a:ext cx="98153" cy="94407"/>
            </a:xfrm>
            <a:custGeom>
              <a:avLst/>
              <a:gdLst/>
              <a:ahLst/>
              <a:cxnLst/>
              <a:rect l="l" t="t" r="r" b="b"/>
              <a:pathLst>
                <a:path w="3747" h="3604" extrusionOk="0">
                  <a:moveTo>
                    <a:pt x="1944" y="0"/>
                  </a:moveTo>
                  <a:cubicBezTo>
                    <a:pt x="1217" y="0"/>
                    <a:pt x="559" y="439"/>
                    <a:pt x="282" y="1111"/>
                  </a:cubicBezTo>
                  <a:cubicBezTo>
                    <a:pt x="1" y="1786"/>
                    <a:pt x="155" y="2560"/>
                    <a:pt x="672" y="3074"/>
                  </a:cubicBezTo>
                  <a:cubicBezTo>
                    <a:pt x="1016" y="3420"/>
                    <a:pt x="1475" y="3604"/>
                    <a:pt x="1943" y="3604"/>
                  </a:cubicBezTo>
                  <a:cubicBezTo>
                    <a:pt x="2175" y="3604"/>
                    <a:pt x="2409" y="3558"/>
                    <a:pt x="2632" y="3465"/>
                  </a:cubicBezTo>
                  <a:cubicBezTo>
                    <a:pt x="3307" y="3187"/>
                    <a:pt x="3746" y="2529"/>
                    <a:pt x="3746" y="1803"/>
                  </a:cubicBezTo>
                  <a:cubicBezTo>
                    <a:pt x="3746" y="806"/>
                    <a:pt x="2941" y="0"/>
                    <a:pt x="1944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6220;p53">
              <a:extLst>
                <a:ext uri="{FF2B5EF4-FFF2-40B4-BE49-F238E27FC236}">
                  <a16:creationId xmlns:a16="http://schemas.microsoft.com/office/drawing/2014/main" id="{E2205B75-D353-4B92-BF13-951A780161BD}"/>
                </a:ext>
              </a:extLst>
            </p:cNvPr>
            <p:cNvSpPr/>
            <p:nvPr/>
          </p:nvSpPr>
          <p:spPr>
            <a:xfrm>
              <a:off x="2738047" y="3004108"/>
              <a:ext cx="66273" cy="56712"/>
            </a:xfrm>
            <a:custGeom>
              <a:avLst/>
              <a:gdLst/>
              <a:ahLst/>
              <a:cxnLst/>
              <a:rect l="l" t="t" r="r" b="b"/>
              <a:pathLst>
                <a:path w="2530" h="2165" extrusionOk="0">
                  <a:moveTo>
                    <a:pt x="1447" y="0"/>
                  </a:moveTo>
                  <a:cubicBezTo>
                    <a:pt x="484" y="0"/>
                    <a:pt x="1" y="1165"/>
                    <a:pt x="682" y="1847"/>
                  </a:cubicBezTo>
                  <a:cubicBezTo>
                    <a:pt x="903" y="2067"/>
                    <a:pt x="1174" y="2165"/>
                    <a:pt x="1440" y="2165"/>
                  </a:cubicBezTo>
                  <a:cubicBezTo>
                    <a:pt x="1996" y="2165"/>
                    <a:pt x="2529" y="1734"/>
                    <a:pt x="2529" y="1083"/>
                  </a:cubicBezTo>
                  <a:cubicBezTo>
                    <a:pt x="2529" y="483"/>
                    <a:pt x="2043" y="0"/>
                    <a:pt x="1447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6221;p53">
              <a:extLst>
                <a:ext uri="{FF2B5EF4-FFF2-40B4-BE49-F238E27FC236}">
                  <a16:creationId xmlns:a16="http://schemas.microsoft.com/office/drawing/2014/main" id="{4E60AD2D-8F62-4B1D-B60A-0BA9EE240E7A}"/>
                </a:ext>
              </a:extLst>
            </p:cNvPr>
            <p:cNvSpPr/>
            <p:nvPr/>
          </p:nvSpPr>
          <p:spPr>
            <a:xfrm>
              <a:off x="2740745" y="3005706"/>
              <a:ext cx="44636" cy="40105"/>
            </a:xfrm>
            <a:custGeom>
              <a:avLst/>
              <a:gdLst/>
              <a:ahLst/>
              <a:cxnLst/>
              <a:rect l="l" t="t" r="r" b="b"/>
              <a:pathLst>
                <a:path w="1704" h="1531" extrusionOk="0">
                  <a:moveTo>
                    <a:pt x="984" y="1"/>
                  </a:moveTo>
                  <a:cubicBezTo>
                    <a:pt x="364" y="1"/>
                    <a:pt x="0" y="700"/>
                    <a:pt x="360" y="1207"/>
                  </a:cubicBezTo>
                  <a:cubicBezTo>
                    <a:pt x="514" y="1427"/>
                    <a:pt x="748" y="1531"/>
                    <a:pt x="981" y="1531"/>
                  </a:cubicBezTo>
                  <a:cubicBezTo>
                    <a:pt x="1285" y="1531"/>
                    <a:pt x="1587" y="1352"/>
                    <a:pt x="1703" y="1022"/>
                  </a:cubicBezTo>
                  <a:cubicBezTo>
                    <a:pt x="1703" y="563"/>
                    <a:pt x="1416" y="155"/>
                    <a:pt x="9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6222;p53">
              <a:extLst>
                <a:ext uri="{FF2B5EF4-FFF2-40B4-BE49-F238E27FC236}">
                  <a16:creationId xmlns:a16="http://schemas.microsoft.com/office/drawing/2014/main" id="{8D9D4A39-5988-424F-AB61-2AA9B14FD00C}"/>
                </a:ext>
              </a:extLst>
            </p:cNvPr>
            <p:cNvSpPr/>
            <p:nvPr/>
          </p:nvSpPr>
          <p:spPr>
            <a:xfrm>
              <a:off x="2486628" y="2743153"/>
              <a:ext cx="389860" cy="389782"/>
            </a:xfrm>
            <a:custGeom>
              <a:avLst/>
              <a:gdLst/>
              <a:ahLst/>
              <a:cxnLst/>
              <a:rect l="l" t="t" r="r" b="b"/>
              <a:pathLst>
                <a:path w="14883" h="14880" extrusionOk="0">
                  <a:moveTo>
                    <a:pt x="5724" y="4754"/>
                  </a:moveTo>
                  <a:cubicBezTo>
                    <a:pt x="5960" y="4754"/>
                    <a:pt x="6202" y="4841"/>
                    <a:pt x="6398" y="5038"/>
                  </a:cubicBezTo>
                  <a:cubicBezTo>
                    <a:pt x="7004" y="5641"/>
                    <a:pt x="6576" y="6679"/>
                    <a:pt x="5719" y="6679"/>
                  </a:cubicBezTo>
                  <a:cubicBezTo>
                    <a:pt x="5188" y="6679"/>
                    <a:pt x="4756" y="6247"/>
                    <a:pt x="4756" y="5716"/>
                  </a:cubicBezTo>
                  <a:cubicBezTo>
                    <a:pt x="4756" y="5137"/>
                    <a:pt x="5230" y="4754"/>
                    <a:pt x="5724" y="4754"/>
                  </a:cubicBezTo>
                  <a:close/>
                  <a:moveTo>
                    <a:pt x="5722" y="3072"/>
                  </a:moveTo>
                  <a:cubicBezTo>
                    <a:pt x="5050" y="3072"/>
                    <a:pt x="4382" y="3327"/>
                    <a:pt x="3872" y="3825"/>
                  </a:cubicBezTo>
                  <a:cubicBezTo>
                    <a:pt x="3707" y="3995"/>
                    <a:pt x="3861" y="4229"/>
                    <a:pt x="4043" y="4229"/>
                  </a:cubicBezTo>
                  <a:cubicBezTo>
                    <a:pt x="4096" y="4229"/>
                    <a:pt x="4151" y="4210"/>
                    <a:pt x="4201" y="4164"/>
                  </a:cubicBezTo>
                  <a:cubicBezTo>
                    <a:pt x="4619" y="3755"/>
                    <a:pt x="5167" y="3546"/>
                    <a:pt x="5717" y="3546"/>
                  </a:cubicBezTo>
                  <a:cubicBezTo>
                    <a:pt x="6168" y="3546"/>
                    <a:pt x="6620" y="3687"/>
                    <a:pt x="7004" y="3972"/>
                  </a:cubicBezTo>
                  <a:cubicBezTo>
                    <a:pt x="7861" y="4603"/>
                    <a:pt x="8135" y="5761"/>
                    <a:pt x="7652" y="6707"/>
                  </a:cubicBezTo>
                  <a:cubicBezTo>
                    <a:pt x="7590" y="6823"/>
                    <a:pt x="7638" y="6964"/>
                    <a:pt x="7755" y="7022"/>
                  </a:cubicBezTo>
                  <a:cubicBezTo>
                    <a:pt x="7789" y="7040"/>
                    <a:pt x="7825" y="7049"/>
                    <a:pt x="7862" y="7049"/>
                  </a:cubicBezTo>
                  <a:cubicBezTo>
                    <a:pt x="7947" y="7049"/>
                    <a:pt x="8029" y="7002"/>
                    <a:pt x="8070" y="6923"/>
                  </a:cubicBezTo>
                  <a:cubicBezTo>
                    <a:pt x="8663" y="5768"/>
                    <a:pt x="8331" y="4356"/>
                    <a:pt x="7289" y="3588"/>
                  </a:cubicBezTo>
                  <a:cubicBezTo>
                    <a:pt x="6821" y="3242"/>
                    <a:pt x="6270" y="3072"/>
                    <a:pt x="5722" y="3072"/>
                  </a:cubicBezTo>
                  <a:close/>
                  <a:moveTo>
                    <a:pt x="5717" y="4286"/>
                  </a:moveTo>
                  <a:cubicBezTo>
                    <a:pt x="5344" y="4286"/>
                    <a:pt x="4978" y="4430"/>
                    <a:pt x="4705" y="4705"/>
                  </a:cubicBezTo>
                  <a:cubicBezTo>
                    <a:pt x="4297" y="5117"/>
                    <a:pt x="4174" y="5730"/>
                    <a:pt x="4397" y="6265"/>
                  </a:cubicBezTo>
                  <a:cubicBezTo>
                    <a:pt x="4616" y="6803"/>
                    <a:pt x="5140" y="7149"/>
                    <a:pt x="5719" y="7149"/>
                  </a:cubicBezTo>
                  <a:cubicBezTo>
                    <a:pt x="6508" y="7149"/>
                    <a:pt x="7148" y="6508"/>
                    <a:pt x="7152" y="5716"/>
                  </a:cubicBezTo>
                  <a:cubicBezTo>
                    <a:pt x="7148" y="5137"/>
                    <a:pt x="6802" y="4616"/>
                    <a:pt x="6264" y="4394"/>
                  </a:cubicBezTo>
                  <a:cubicBezTo>
                    <a:pt x="6087" y="4321"/>
                    <a:pt x="5901" y="4286"/>
                    <a:pt x="5717" y="4286"/>
                  </a:cubicBezTo>
                  <a:close/>
                  <a:moveTo>
                    <a:pt x="3432" y="4707"/>
                  </a:moveTo>
                  <a:cubicBezTo>
                    <a:pt x="3347" y="4707"/>
                    <a:pt x="3262" y="4752"/>
                    <a:pt x="3221" y="4856"/>
                  </a:cubicBezTo>
                  <a:cubicBezTo>
                    <a:pt x="2844" y="5946"/>
                    <a:pt x="3218" y="7152"/>
                    <a:pt x="4143" y="7837"/>
                  </a:cubicBezTo>
                  <a:cubicBezTo>
                    <a:pt x="4610" y="8185"/>
                    <a:pt x="5164" y="8359"/>
                    <a:pt x="5718" y="8359"/>
                  </a:cubicBezTo>
                  <a:cubicBezTo>
                    <a:pt x="6262" y="8359"/>
                    <a:pt x="6805" y="8192"/>
                    <a:pt x="7268" y="7858"/>
                  </a:cubicBezTo>
                  <a:cubicBezTo>
                    <a:pt x="7467" y="7707"/>
                    <a:pt x="7325" y="7432"/>
                    <a:pt x="7128" y="7432"/>
                  </a:cubicBezTo>
                  <a:cubicBezTo>
                    <a:pt x="7084" y="7432"/>
                    <a:pt x="7037" y="7446"/>
                    <a:pt x="6991" y="7478"/>
                  </a:cubicBezTo>
                  <a:cubicBezTo>
                    <a:pt x="6611" y="7752"/>
                    <a:pt x="6165" y="7889"/>
                    <a:pt x="5719" y="7889"/>
                  </a:cubicBezTo>
                  <a:cubicBezTo>
                    <a:pt x="5264" y="7889"/>
                    <a:pt x="4809" y="7746"/>
                    <a:pt x="4424" y="7461"/>
                  </a:cubicBezTo>
                  <a:cubicBezTo>
                    <a:pt x="3663" y="6899"/>
                    <a:pt x="3355" y="5905"/>
                    <a:pt x="3663" y="5010"/>
                  </a:cubicBezTo>
                  <a:cubicBezTo>
                    <a:pt x="3717" y="4831"/>
                    <a:pt x="3574" y="4707"/>
                    <a:pt x="3432" y="4707"/>
                  </a:cubicBezTo>
                  <a:close/>
                  <a:moveTo>
                    <a:pt x="5380" y="0"/>
                  </a:moveTo>
                  <a:cubicBezTo>
                    <a:pt x="5031" y="0"/>
                    <a:pt x="4729" y="247"/>
                    <a:pt x="4661" y="590"/>
                  </a:cubicBezTo>
                  <a:lnTo>
                    <a:pt x="4438" y="1693"/>
                  </a:lnTo>
                  <a:cubicBezTo>
                    <a:pt x="4212" y="1765"/>
                    <a:pt x="3989" y="1858"/>
                    <a:pt x="3776" y="1967"/>
                  </a:cubicBezTo>
                  <a:lnTo>
                    <a:pt x="2841" y="1344"/>
                  </a:lnTo>
                  <a:cubicBezTo>
                    <a:pt x="2717" y="1262"/>
                    <a:pt x="2575" y="1222"/>
                    <a:pt x="2435" y="1222"/>
                  </a:cubicBezTo>
                  <a:cubicBezTo>
                    <a:pt x="2245" y="1222"/>
                    <a:pt x="2057" y="1295"/>
                    <a:pt x="1916" y="1436"/>
                  </a:cubicBezTo>
                  <a:lnTo>
                    <a:pt x="1436" y="1916"/>
                  </a:lnTo>
                  <a:cubicBezTo>
                    <a:pt x="1189" y="2163"/>
                    <a:pt x="1148" y="2550"/>
                    <a:pt x="1343" y="2841"/>
                  </a:cubicBezTo>
                  <a:lnTo>
                    <a:pt x="1967" y="3777"/>
                  </a:lnTo>
                  <a:cubicBezTo>
                    <a:pt x="1857" y="3989"/>
                    <a:pt x="1765" y="4208"/>
                    <a:pt x="1693" y="4438"/>
                  </a:cubicBezTo>
                  <a:lnTo>
                    <a:pt x="589" y="4657"/>
                  </a:lnTo>
                  <a:cubicBezTo>
                    <a:pt x="247" y="4729"/>
                    <a:pt x="0" y="5027"/>
                    <a:pt x="0" y="5377"/>
                  </a:cubicBezTo>
                  <a:lnTo>
                    <a:pt x="0" y="6056"/>
                  </a:lnTo>
                  <a:cubicBezTo>
                    <a:pt x="0" y="6405"/>
                    <a:pt x="247" y="6707"/>
                    <a:pt x="589" y="6775"/>
                  </a:cubicBezTo>
                  <a:lnTo>
                    <a:pt x="1693" y="6994"/>
                  </a:lnTo>
                  <a:cubicBezTo>
                    <a:pt x="1765" y="7224"/>
                    <a:pt x="1857" y="7447"/>
                    <a:pt x="1967" y="7659"/>
                  </a:cubicBezTo>
                  <a:lnTo>
                    <a:pt x="1343" y="8595"/>
                  </a:lnTo>
                  <a:cubicBezTo>
                    <a:pt x="1148" y="8886"/>
                    <a:pt x="1186" y="9273"/>
                    <a:pt x="1432" y="9520"/>
                  </a:cubicBezTo>
                  <a:lnTo>
                    <a:pt x="1912" y="10000"/>
                  </a:lnTo>
                  <a:cubicBezTo>
                    <a:pt x="2056" y="10141"/>
                    <a:pt x="2245" y="10214"/>
                    <a:pt x="2434" y="10214"/>
                  </a:cubicBezTo>
                  <a:cubicBezTo>
                    <a:pt x="2575" y="10214"/>
                    <a:pt x="2717" y="10174"/>
                    <a:pt x="2841" y="10092"/>
                  </a:cubicBezTo>
                  <a:lnTo>
                    <a:pt x="3776" y="9469"/>
                  </a:lnTo>
                  <a:cubicBezTo>
                    <a:pt x="3989" y="9578"/>
                    <a:pt x="4212" y="9667"/>
                    <a:pt x="4438" y="9743"/>
                  </a:cubicBezTo>
                  <a:lnTo>
                    <a:pt x="4661" y="10846"/>
                  </a:lnTo>
                  <a:cubicBezTo>
                    <a:pt x="4729" y="11189"/>
                    <a:pt x="5031" y="11436"/>
                    <a:pt x="5380" y="11436"/>
                  </a:cubicBezTo>
                  <a:lnTo>
                    <a:pt x="6055" y="11436"/>
                  </a:lnTo>
                  <a:cubicBezTo>
                    <a:pt x="6405" y="11436"/>
                    <a:pt x="6706" y="11189"/>
                    <a:pt x="6775" y="10846"/>
                  </a:cubicBezTo>
                  <a:lnTo>
                    <a:pt x="6998" y="9739"/>
                  </a:lnTo>
                  <a:cubicBezTo>
                    <a:pt x="7179" y="9685"/>
                    <a:pt x="7354" y="9613"/>
                    <a:pt x="7525" y="9534"/>
                  </a:cubicBezTo>
                  <a:cubicBezTo>
                    <a:pt x="7645" y="9475"/>
                    <a:pt x="7693" y="9338"/>
                    <a:pt x="7638" y="9218"/>
                  </a:cubicBezTo>
                  <a:lnTo>
                    <a:pt x="7638" y="9218"/>
                  </a:lnTo>
                  <a:lnTo>
                    <a:pt x="7638" y="9222"/>
                  </a:lnTo>
                  <a:cubicBezTo>
                    <a:pt x="7599" y="9135"/>
                    <a:pt x="7515" y="9086"/>
                    <a:pt x="7427" y="9086"/>
                  </a:cubicBezTo>
                  <a:cubicBezTo>
                    <a:pt x="7393" y="9086"/>
                    <a:pt x="7359" y="9094"/>
                    <a:pt x="7327" y="9109"/>
                  </a:cubicBezTo>
                  <a:cubicBezTo>
                    <a:pt x="7135" y="9198"/>
                    <a:pt x="6936" y="9273"/>
                    <a:pt x="6730" y="9332"/>
                  </a:cubicBezTo>
                  <a:cubicBezTo>
                    <a:pt x="6648" y="9356"/>
                    <a:pt x="6583" y="9424"/>
                    <a:pt x="6566" y="9513"/>
                  </a:cubicBezTo>
                  <a:lnTo>
                    <a:pt x="6316" y="10754"/>
                  </a:lnTo>
                  <a:cubicBezTo>
                    <a:pt x="6292" y="10877"/>
                    <a:pt x="6185" y="10966"/>
                    <a:pt x="6059" y="10966"/>
                  </a:cubicBezTo>
                  <a:lnTo>
                    <a:pt x="5380" y="10966"/>
                  </a:lnTo>
                  <a:cubicBezTo>
                    <a:pt x="5257" y="10966"/>
                    <a:pt x="5147" y="10877"/>
                    <a:pt x="5123" y="10754"/>
                  </a:cubicBezTo>
                  <a:lnTo>
                    <a:pt x="4876" y="9513"/>
                  </a:lnTo>
                  <a:cubicBezTo>
                    <a:pt x="4859" y="9424"/>
                    <a:pt x="4794" y="9356"/>
                    <a:pt x="4708" y="9332"/>
                  </a:cubicBezTo>
                  <a:cubicBezTo>
                    <a:pt x="4421" y="9249"/>
                    <a:pt x="4143" y="9136"/>
                    <a:pt x="3883" y="8989"/>
                  </a:cubicBezTo>
                  <a:cubicBezTo>
                    <a:pt x="3848" y="8968"/>
                    <a:pt x="3808" y="8958"/>
                    <a:pt x="3768" y="8958"/>
                  </a:cubicBezTo>
                  <a:cubicBezTo>
                    <a:pt x="3723" y="8958"/>
                    <a:pt x="3676" y="8972"/>
                    <a:pt x="3636" y="8999"/>
                  </a:cubicBezTo>
                  <a:lnTo>
                    <a:pt x="2580" y="9702"/>
                  </a:lnTo>
                  <a:cubicBezTo>
                    <a:pt x="2535" y="9731"/>
                    <a:pt x="2485" y="9745"/>
                    <a:pt x="2435" y="9745"/>
                  </a:cubicBezTo>
                  <a:cubicBezTo>
                    <a:pt x="2367" y="9745"/>
                    <a:pt x="2299" y="9719"/>
                    <a:pt x="2248" y="9667"/>
                  </a:cubicBezTo>
                  <a:lnTo>
                    <a:pt x="1768" y="9188"/>
                  </a:lnTo>
                  <a:cubicBezTo>
                    <a:pt x="1679" y="9099"/>
                    <a:pt x="1665" y="8961"/>
                    <a:pt x="1734" y="8855"/>
                  </a:cubicBezTo>
                  <a:lnTo>
                    <a:pt x="2440" y="7800"/>
                  </a:lnTo>
                  <a:cubicBezTo>
                    <a:pt x="2488" y="7728"/>
                    <a:pt x="2491" y="7632"/>
                    <a:pt x="2447" y="7556"/>
                  </a:cubicBezTo>
                  <a:cubicBezTo>
                    <a:pt x="2299" y="7296"/>
                    <a:pt x="2186" y="7018"/>
                    <a:pt x="2104" y="6731"/>
                  </a:cubicBezTo>
                  <a:cubicBezTo>
                    <a:pt x="2080" y="6645"/>
                    <a:pt x="2012" y="6580"/>
                    <a:pt x="1926" y="6563"/>
                  </a:cubicBezTo>
                  <a:lnTo>
                    <a:pt x="682" y="6316"/>
                  </a:lnTo>
                  <a:cubicBezTo>
                    <a:pt x="559" y="6289"/>
                    <a:pt x="473" y="6182"/>
                    <a:pt x="470" y="6059"/>
                  </a:cubicBezTo>
                  <a:lnTo>
                    <a:pt x="470" y="5377"/>
                  </a:lnTo>
                  <a:cubicBezTo>
                    <a:pt x="473" y="5254"/>
                    <a:pt x="559" y="5144"/>
                    <a:pt x="682" y="5120"/>
                  </a:cubicBezTo>
                  <a:lnTo>
                    <a:pt x="1926" y="4873"/>
                  </a:lnTo>
                  <a:cubicBezTo>
                    <a:pt x="2012" y="4856"/>
                    <a:pt x="2080" y="4791"/>
                    <a:pt x="2104" y="4705"/>
                  </a:cubicBezTo>
                  <a:cubicBezTo>
                    <a:pt x="2186" y="4418"/>
                    <a:pt x="2299" y="4140"/>
                    <a:pt x="2447" y="3880"/>
                  </a:cubicBezTo>
                  <a:cubicBezTo>
                    <a:pt x="2491" y="3801"/>
                    <a:pt x="2488" y="3708"/>
                    <a:pt x="2440" y="3633"/>
                  </a:cubicBezTo>
                  <a:lnTo>
                    <a:pt x="1734" y="2581"/>
                  </a:lnTo>
                  <a:cubicBezTo>
                    <a:pt x="1665" y="2475"/>
                    <a:pt x="1679" y="2334"/>
                    <a:pt x="1768" y="2248"/>
                  </a:cubicBezTo>
                  <a:lnTo>
                    <a:pt x="2248" y="1769"/>
                  </a:lnTo>
                  <a:cubicBezTo>
                    <a:pt x="2299" y="1717"/>
                    <a:pt x="2367" y="1691"/>
                    <a:pt x="2435" y="1691"/>
                  </a:cubicBezTo>
                  <a:cubicBezTo>
                    <a:pt x="2485" y="1691"/>
                    <a:pt x="2535" y="1705"/>
                    <a:pt x="2580" y="1734"/>
                  </a:cubicBezTo>
                  <a:lnTo>
                    <a:pt x="3636" y="2437"/>
                  </a:lnTo>
                  <a:cubicBezTo>
                    <a:pt x="3675" y="2463"/>
                    <a:pt x="3722" y="2477"/>
                    <a:pt x="3769" y="2477"/>
                  </a:cubicBezTo>
                  <a:cubicBezTo>
                    <a:pt x="3808" y="2477"/>
                    <a:pt x="3847" y="2467"/>
                    <a:pt x="3883" y="2447"/>
                  </a:cubicBezTo>
                  <a:cubicBezTo>
                    <a:pt x="4140" y="2300"/>
                    <a:pt x="4417" y="2183"/>
                    <a:pt x="4705" y="2104"/>
                  </a:cubicBezTo>
                  <a:cubicBezTo>
                    <a:pt x="4791" y="2080"/>
                    <a:pt x="4856" y="2012"/>
                    <a:pt x="4873" y="1923"/>
                  </a:cubicBezTo>
                  <a:lnTo>
                    <a:pt x="5123" y="682"/>
                  </a:lnTo>
                  <a:cubicBezTo>
                    <a:pt x="5147" y="559"/>
                    <a:pt x="5253" y="470"/>
                    <a:pt x="5380" y="470"/>
                  </a:cubicBezTo>
                  <a:lnTo>
                    <a:pt x="6059" y="470"/>
                  </a:lnTo>
                  <a:cubicBezTo>
                    <a:pt x="6182" y="470"/>
                    <a:pt x="6288" y="559"/>
                    <a:pt x="6316" y="682"/>
                  </a:cubicBezTo>
                  <a:lnTo>
                    <a:pt x="6562" y="1923"/>
                  </a:lnTo>
                  <a:cubicBezTo>
                    <a:pt x="6580" y="2012"/>
                    <a:pt x="6645" y="2080"/>
                    <a:pt x="6730" y="2104"/>
                  </a:cubicBezTo>
                  <a:cubicBezTo>
                    <a:pt x="7018" y="2183"/>
                    <a:pt x="7296" y="2300"/>
                    <a:pt x="7556" y="2447"/>
                  </a:cubicBezTo>
                  <a:cubicBezTo>
                    <a:pt x="7590" y="2467"/>
                    <a:pt x="7629" y="2477"/>
                    <a:pt x="7667" y="2477"/>
                  </a:cubicBezTo>
                  <a:cubicBezTo>
                    <a:pt x="7714" y="2477"/>
                    <a:pt x="7760" y="2463"/>
                    <a:pt x="7799" y="2437"/>
                  </a:cubicBezTo>
                  <a:lnTo>
                    <a:pt x="8855" y="1734"/>
                  </a:lnTo>
                  <a:cubicBezTo>
                    <a:pt x="8900" y="1705"/>
                    <a:pt x="8951" y="1691"/>
                    <a:pt x="9001" y="1691"/>
                  </a:cubicBezTo>
                  <a:cubicBezTo>
                    <a:pt x="9069" y="1691"/>
                    <a:pt x="9136" y="1717"/>
                    <a:pt x="9187" y="1769"/>
                  </a:cubicBezTo>
                  <a:lnTo>
                    <a:pt x="9667" y="2248"/>
                  </a:lnTo>
                  <a:cubicBezTo>
                    <a:pt x="9756" y="2334"/>
                    <a:pt x="9770" y="2475"/>
                    <a:pt x="9701" y="2581"/>
                  </a:cubicBezTo>
                  <a:lnTo>
                    <a:pt x="8999" y="3633"/>
                  </a:lnTo>
                  <a:cubicBezTo>
                    <a:pt x="8947" y="3708"/>
                    <a:pt x="8944" y="3804"/>
                    <a:pt x="8989" y="3880"/>
                  </a:cubicBezTo>
                  <a:cubicBezTo>
                    <a:pt x="9136" y="4140"/>
                    <a:pt x="9249" y="4418"/>
                    <a:pt x="9331" y="4705"/>
                  </a:cubicBezTo>
                  <a:cubicBezTo>
                    <a:pt x="9355" y="4791"/>
                    <a:pt x="9424" y="4856"/>
                    <a:pt x="9513" y="4873"/>
                  </a:cubicBezTo>
                  <a:lnTo>
                    <a:pt x="10753" y="5120"/>
                  </a:lnTo>
                  <a:cubicBezTo>
                    <a:pt x="10877" y="5144"/>
                    <a:pt x="10966" y="5254"/>
                    <a:pt x="10966" y="5377"/>
                  </a:cubicBezTo>
                  <a:lnTo>
                    <a:pt x="10966" y="6056"/>
                  </a:lnTo>
                  <a:cubicBezTo>
                    <a:pt x="10966" y="6179"/>
                    <a:pt x="10877" y="6289"/>
                    <a:pt x="10753" y="6313"/>
                  </a:cubicBezTo>
                  <a:lnTo>
                    <a:pt x="9513" y="6559"/>
                  </a:lnTo>
                  <a:cubicBezTo>
                    <a:pt x="9424" y="6580"/>
                    <a:pt x="9355" y="6642"/>
                    <a:pt x="9331" y="6727"/>
                  </a:cubicBezTo>
                  <a:cubicBezTo>
                    <a:pt x="9273" y="6936"/>
                    <a:pt x="9194" y="7142"/>
                    <a:pt x="9102" y="7337"/>
                  </a:cubicBezTo>
                  <a:cubicBezTo>
                    <a:pt x="9040" y="7454"/>
                    <a:pt x="9088" y="7601"/>
                    <a:pt x="9208" y="7659"/>
                  </a:cubicBezTo>
                  <a:cubicBezTo>
                    <a:pt x="9241" y="7675"/>
                    <a:pt x="9275" y="7683"/>
                    <a:pt x="9309" y="7683"/>
                  </a:cubicBezTo>
                  <a:cubicBezTo>
                    <a:pt x="9400" y="7683"/>
                    <a:pt x="9487" y="7629"/>
                    <a:pt x="9527" y="7539"/>
                  </a:cubicBezTo>
                  <a:cubicBezTo>
                    <a:pt x="9609" y="7365"/>
                    <a:pt x="9681" y="7180"/>
                    <a:pt x="9742" y="6994"/>
                  </a:cubicBezTo>
                  <a:lnTo>
                    <a:pt x="10846" y="6775"/>
                  </a:lnTo>
                  <a:cubicBezTo>
                    <a:pt x="11189" y="6703"/>
                    <a:pt x="11435" y="6405"/>
                    <a:pt x="11439" y="6056"/>
                  </a:cubicBezTo>
                  <a:lnTo>
                    <a:pt x="11439" y="5377"/>
                  </a:lnTo>
                  <a:cubicBezTo>
                    <a:pt x="11435" y="5027"/>
                    <a:pt x="11189" y="4729"/>
                    <a:pt x="10846" y="4657"/>
                  </a:cubicBezTo>
                  <a:lnTo>
                    <a:pt x="9742" y="4438"/>
                  </a:lnTo>
                  <a:cubicBezTo>
                    <a:pt x="9670" y="4208"/>
                    <a:pt x="9578" y="3989"/>
                    <a:pt x="9468" y="3777"/>
                  </a:cubicBezTo>
                  <a:lnTo>
                    <a:pt x="10092" y="2838"/>
                  </a:lnTo>
                  <a:cubicBezTo>
                    <a:pt x="10287" y="2546"/>
                    <a:pt x="10250" y="2159"/>
                    <a:pt x="10003" y="1913"/>
                  </a:cubicBezTo>
                  <a:lnTo>
                    <a:pt x="9523" y="1433"/>
                  </a:lnTo>
                  <a:cubicBezTo>
                    <a:pt x="9380" y="1291"/>
                    <a:pt x="9192" y="1218"/>
                    <a:pt x="9003" y="1218"/>
                  </a:cubicBezTo>
                  <a:cubicBezTo>
                    <a:pt x="8863" y="1218"/>
                    <a:pt x="8722" y="1259"/>
                    <a:pt x="8598" y="1340"/>
                  </a:cubicBezTo>
                  <a:lnTo>
                    <a:pt x="7659" y="1967"/>
                  </a:lnTo>
                  <a:cubicBezTo>
                    <a:pt x="7446" y="1858"/>
                    <a:pt x="7227" y="1765"/>
                    <a:pt x="6998" y="1693"/>
                  </a:cubicBezTo>
                  <a:lnTo>
                    <a:pt x="6775" y="590"/>
                  </a:lnTo>
                  <a:cubicBezTo>
                    <a:pt x="6706" y="247"/>
                    <a:pt x="6408" y="0"/>
                    <a:pt x="6059" y="0"/>
                  </a:cubicBezTo>
                  <a:close/>
                  <a:moveTo>
                    <a:pt x="11049" y="9729"/>
                  </a:moveTo>
                  <a:cubicBezTo>
                    <a:pt x="10706" y="9729"/>
                    <a:pt x="10368" y="9863"/>
                    <a:pt x="10116" y="10113"/>
                  </a:cubicBezTo>
                  <a:cubicBezTo>
                    <a:pt x="9739" y="10490"/>
                    <a:pt x="9626" y="11055"/>
                    <a:pt x="9832" y="11549"/>
                  </a:cubicBezTo>
                  <a:cubicBezTo>
                    <a:pt x="10034" y="12039"/>
                    <a:pt x="10513" y="12361"/>
                    <a:pt x="11048" y="12361"/>
                  </a:cubicBezTo>
                  <a:cubicBezTo>
                    <a:pt x="11339" y="12361"/>
                    <a:pt x="11620" y="12265"/>
                    <a:pt x="11850" y="12087"/>
                  </a:cubicBezTo>
                  <a:cubicBezTo>
                    <a:pt x="11960" y="12008"/>
                    <a:pt x="11984" y="11857"/>
                    <a:pt x="11901" y="11751"/>
                  </a:cubicBezTo>
                  <a:cubicBezTo>
                    <a:pt x="11854" y="11690"/>
                    <a:pt x="11784" y="11659"/>
                    <a:pt x="11713" y="11659"/>
                  </a:cubicBezTo>
                  <a:cubicBezTo>
                    <a:pt x="11660" y="11659"/>
                    <a:pt x="11606" y="11676"/>
                    <a:pt x="11562" y="11713"/>
                  </a:cubicBezTo>
                  <a:cubicBezTo>
                    <a:pt x="11415" y="11830"/>
                    <a:pt x="11233" y="11891"/>
                    <a:pt x="11048" y="11891"/>
                  </a:cubicBezTo>
                  <a:cubicBezTo>
                    <a:pt x="10579" y="11891"/>
                    <a:pt x="10202" y="11511"/>
                    <a:pt x="10202" y="11045"/>
                  </a:cubicBezTo>
                  <a:cubicBezTo>
                    <a:pt x="10202" y="10579"/>
                    <a:pt x="10578" y="10199"/>
                    <a:pt x="11046" y="10199"/>
                  </a:cubicBezTo>
                  <a:lnTo>
                    <a:pt x="11046" y="10199"/>
                  </a:lnTo>
                  <a:cubicBezTo>
                    <a:pt x="11515" y="10199"/>
                    <a:pt x="11891" y="10579"/>
                    <a:pt x="11891" y="11045"/>
                  </a:cubicBezTo>
                  <a:cubicBezTo>
                    <a:pt x="11891" y="11175"/>
                    <a:pt x="11997" y="11281"/>
                    <a:pt x="12127" y="11281"/>
                  </a:cubicBezTo>
                  <a:cubicBezTo>
                    <a:pt x="12258" y="11281"/>
                    <a:pt x="12364" y="11175"/>
                    <a:pt x="12364" y="11045"/>
                  </a:cubicBezTo>
                  <a:cubicBezTo>
                    <a:pt x="12364" y="10514"/>
                    <a:pt x="12042" y="10034"/>
                    <a:pt x="11552" y="9828"/>
                  </a:cubicBezTo>
                  <a:cubicBezTo>
                    <a:pt x="11389" y="9762"/>
                    <a:pt x="11218" y="9729"/>
                    <a:pt x="11049" y="9729"/>
                  </a:cubicBezTo>
                  <a:close/>
                  <a:moveTo>
                    <a:pt x="10822" y="7207"/>
                  </a:moveTo>
                  <a:cubicBezTo>
                    <a:pt x="10555" y="7207"/>
                    <a:pt x="10322" y="7395"/>
                    <a:pt x="10270" y="7659"/>
                  </a:cubicBezTo>
                  <a:lnTo>
                    <a:pt x="10133" y="8338"/>
                  </a:lnTo>
                  <a:cubicBezTo>
                    <a:pt x="10010" y="8379"/>
                    <a:pt x="9890" y="8427"/>
                    <a:pt x="9773" y="8485"/>
                  </a:cubicBezTo>
                  <a:lnTo>
                    <a:pt x="9198" y="8101"/>
                  </a:lnTo>
                  <a:cubicBezTo>
                    <a:pt x="9102" y="8038"/>
                    <a:pt x="8993" y="8007"/>
                    <a:pt x="8884" y="8007"/>
                  </a:cubicBezTo>
                  <a:cubicBezTo>
                    <a:pt x="8739" y="8007"/>
                    <a:pt x="8596" y="8062"/>
                    <a:pt x="8488" y="8170"/>
                  </a:cubicBezTo>
                  <a:lnTo>
                    <a:pt x="8173" y="8485"/>
                  </a:lnTo>
                  <a:cubicBezTo>
                    <a:pt x="7985" y="8677"/>
                    <a:pt x="7954" y="8972"/>
                    <a:pt x="8101" y="9194"/>
                  </a:cubicBezTo>
                  <a:lnTo>
                    <a:pt x="8488" y="9774"/>
                  </a:lnTo>
                  <a:cubicBezTo>
                    <a:pt x="8409" y="9931"/>
                    <a:pt x="8344" y="10099"/>
                    <a:pt x="8296" y="10270"/>
                  </a:cubicBezTo>
                  <a:cubicBezTo>
                    <a:pt x="8262" y="10397"/>
                    <a:pt x="8334" y="10527"/>
                    <a:pt x="8457" y="10562"/>
                  </a:cubicBezTo>
                  <a:cubicBezTo>
                    <a:pt x="8480" y="10568"/>
                    <a:pt x="8502" y="10572"/>
                    <a:pt x="8524" y="10572"/>
                  </a:cubicBezTo>
                  <a:cubicBezTo>
                    <a:pt x="8627" y="10572"/>
                    <a:pt x="8720" y="10502"/>
                    <a:pt x="8749" y="10401"/>
                  </a:cubicBezTo>
                  <a:cubicBezTo>
                    <a:pt x="8800" y="10219"/>
                    <a:pt x="8872" y="10041"/>
                    <a:pt x="8965" y="9876"/>
                  </a:cubicBezTo>
                  <a:cubicBezTo>
                    <a:pt x="9009" y="9798"/>
                    <a:pt x="9006" y="9705"/>
                    <a:pt x="8958" y="9630"/>
                  </a:cubicBezTo>
                  <a:lnTo>
                    <a:pt x="8495" y="8937"/>
                  </a:lnTo>
                  <a:cubicBezTo>
                    <a:pt x="8471" y="8900"/>
                    <a:pt x="8475" y="8852"/>
                    <a:pt x="8505" y="8821"/>
                  </a:cubicBezTo>
                  <a:lnTo>
                    <a:pt x="8821" y="8506"/>
                  </a:lnTo>
                  <a:cubicBezTo>
                    <a:pt x="8839" y="8487"/>
                    <a:pt x="8864" y="8478"/>
                    <a:pt x="8889" y="8478"/>
                  </a:cubicBezTo>
                  <a:cubicBezTo>
                    <a:pt x="8906" y="8478"/>
                    <a:pt x="8923" y="8482"/>
                    <a:pt x="8937" y="8492"/>
                  </a:cubicBezTo>
                  <a:lnTo>
                    <a:pt x="9633" y="8955"/>
                  </a:lnTo>
                  <a:cubicBezTo>
                    <a:pt x="9671" y="8982"/>
                    <a:pt x="9717" y="8996"/>
                    <a:pt x="9762" y="8996"/>
                  </a:cubicBezTo>
                  <a:cubicBezTo>
                    <a:pt x="9802" y="8996"/>
                    <a:pt x="9841" y="8986"/>
                    <a:pt x="9876" y="8965"/>
                  </a:cubicBezTo>
                  <a:cubicBezTo>
                    <a:pt x="10044" y="8872"/>
                    <a:pt x="10219" y="8800"/>
                    <a:pt x="10400" y="8749"/>
                  </a:cubicBezTo>
                  <a:cubicBezTo>
                    <a:pt x="10486" y="8725"/>
                    <a:pt x="10551" y="8653"/>
                    <a:pt x="10568" y="8567"/>
                  </a:cubicBezTo>
                  <a:lnTo>
                    <a:pt x="10733" y="7752"/>
                  </a:lnTo>
                  <a:cubicBezTo>
                    <a:pt x="10740" y="7707"/>
                    <a:pt x="10777" y="7676"/>
                    <a:pt x="10822" y="7676"/>
                  </a:cubicBezTo>
                  <a:lnTo>
                    <a:pt x="11267" y="7676"/>
                  </a:lnTo>
                  <a:cubicBezTo>
                    <a:pt x="11312" y="7676"/>
                    <a:pt x="11350" y="7707"/>
                    <a:pt x="11360" y="7752"/>
                  </a:cubicBezTo>
                  <a:lnTo>
                    <a:pt x="11521" y="8567"/>
                  </a:lnTo>
                  <a:cubicBezTo>
                    <a:pt x="11538" y="8653"/>
                    <a:pt x="11603" y="8725"/>
                    <a:pt x="11689" y="8749"/>
                  </a:cubicBezTo>
                  <a:cubicBezTo>
                    <a:pt x="11870" y="8800"/>
                    <a:pt x="12049" y="8872"/>
                    <a:pt x="12213" y="8965"/>
                  </a:cubicBezTo>
                  <a:cubicBezTo>
                    <a:pt x="12250" y="8986"/>
                    <a:pt x="12289" y="8996"/>
                    <a:pt x="12329" y="8996"/>
                  </a:cubicBezTo>
                  <a:cubicBezTo>
                    <a:pt x="12374" y="8996"/>
                    <a:pt x="12420" y="8982"/>
                    <a:pt x="12460" y="8955"/>
                  </a:cubicBezTo>
                  <a:lnTo>
                    <a:pt x="13152" y="8492"/>
                  </a:lnTo>
                  <a:cubicBezTo>
                    <a:pt x="13167" y="8482"/>
                    <a:pt x="13185" y="8478"/>
                    <a:pt x="13201" y="8478"/>
                  </a:cubicBezTo>
                  <a:cubicBezTo>
                    <a:pt x="13226" y="8478"/>
                    <a:pt x="13250" y="8487"/>
                    <a:pt x="13269" y="8506"/>
                  </a:cubicBezTo>
                  <a:lnTo>
                    <a:pt x="13584" y="8821"/>
                  </a:lnTo>
                  <a:cubicBezTo>
                    <a:pt x="13615" y="8852"/>
                    <a:pt x="13622" y="8900"/>
                    <a:pt x="13598" y="8937"/>
                  </a:cubicBezTo>
                  <a:lnTo>
                    <a:pt x="13135" y="9630"/>
                  </a:lnTo>
                  <a:cubicBezTo>
                    <a:pt x="13084" y="9705"/>
                    <a:pt x="13080" y="9798"/>
                    <a:pt x="13125" y="9876"/>
                  </a:cubicBezTo>
                  <a:cubicBezTo>
                    <a:pt x="13217" y="10041"/>
                    <a:pt x="13289" y="10219"/>
                    <a:pt x="13341" y="10401"/>
                  </a:cubicBezTo>
                  <a:cubicBezTo>
                    <a:pt x="13365" y="10486"/>
                    <a:pt x="13437" y="10551"/>
                    <a:pt x="13522" y="10569"/>
                  </a:cubicBezTo>
                  <a:lnTo>
                    <a:pt x="14338" y="10730"/>
                  </a:lnTo>
                  <a:cubicBezTo>
                    <a:pt x="14382" y="10740"/>
                    <a:pt x="14413" y="10778"/>
                    <a:pt x="14413" y="10822"/>
                  </a:cubicBezTo>
                  <a:lnTo>
                    <a:pt x="14413" y="11268"/>
                  </a:lnTo>
                  <a:cubicBezTo>
                    <a:pt x="14413" y="11312"/>
                    <a:pt x="14382" y="11350"/>
                    <a:pt x="14338" y="11357"/>
                  </a:cubicBezTo>
                  <a:lnTo>
                    <a:pt x="13522" y="11521"/>
                  </a:lnTo>
                  <a:cubicBezTo>
                    <a:pt x="13437" y="11538"/>
                    <a:pt x="13365" y="11604"/>
                    <a:pt x="13341" y="11689"/>
                  </a:cubicBezTo>
                  <a:cubicBezTo>
                    <a:pt x="13289" y="11871"/>
                    <a:pt x="13217" y="12046"/>
                    <a:pt x="13125" y="12213"/>
                  </a:cubicBezTo>
                  <a:cubicBezTo>
                    <a:pt x="13080" y="12289"/>
                    <a:pt x="13084" y="12385"/>
                    <a:pt x="13135" y="12457"/>
                  </a:cubicBezTo>
                  <a:lnTo>
                    <a:pt x="13598" y="13152"/>
                  </a:lnTo>
                  <a:cubicBezTo>
                    <a:pt x="13622" y="13187"/>
                    <a:pt x="13615" y="13238"/>
                    <a:pt x="13584" y="13269"/>
                  </a:cubicBezTo>
                  <a:lnTo>
                    <a:pt x="13269" y="13584"/>
                  </a:lnTo>
                  <a:cubicBezTo>
                    <a:pt x="13251" y="13602"/>
                    <a:pt x="13229" y="13610"/>
                    <a:pt x="13205" y="13610"/>
                  </a:cubicBezTo>
                  <a:cubicBezTo>
                    <a:pt x="13187" y="13610"/>
                    <a:pt x="13169" y="13605"/>
                    <a:pt x="13152" y="13594"/>
                  </a:cubicBezTo>
                  <a:lnTo>
                    <a:pt x="12463" y="13132"/>
                  </a:lnTo>
                  <a:cubicBezTo>
                    <a:pt x="12424" y="13107"/>
                    <a:pt x="12378" y="13094"/>
                    <a:pt x="12333" y="13094"/>
                  </a:cubicBezTo>
                  <a:cubicBezTo>
                    <a:pt x="12292" y="13094"/>
                    <a:pt x="12252" y="13104"/>
                    <a:pt x="12217" y="13125"/>
                  </a:cubicBezTo>
                  <a:cubicBezTo>
                    <a:pt x="12049" y="13218"/>
                    <a:pt x="11874" y="13289"/>
                    <a:pt x="11692" y="13341"/>
                  </a:cubicBezTo>
                  <a:cubicBezTo>
                    <a:pt x="11607" y="13365"/>
                    <a:pt x="11542" y="13433"/>
                    <a:pt x="11524" y="13523"/>
                  </a:cubicBezTo>
                  <a:lnTo>
                    <a:pt x="11360" y="14338"/>
                  </a:lnTo>
                  <a:cubicBezTo>
                    <a:pt x="11353" y="14379"/>
                    <a:pt x="11315" y="14413"/>
                    <a:pt x="11271" y="14413"/>
                  </a:cubicBezTo>
                  <a:lnTo>
                    <a:pt x="10825" y="14413"/>
                  </a:lnTo>
                  <a:cubicBezTo>
                    <a:pt x="10781" y="14413"/>
                    <a:pt x="10743" y="14379"/>
                    <a:pt x="10733" y="14338"/>
                  </a:cubicBezTo>
                  <a:lnTo>
                    <a:pt x="10572" y="13523"/>
                  </a:lnTo>
                  <a:cubicBezTo>
                    <a:pt x="10555" y="13433"/>
                    <a:pt x="10489" y="13365"/>
                    <a:pt x="10404" y="13341"/>
                  </a:cubicBezTo>
                  <a:cubicBezTo>
                    <a:pt x="10222" y="13289"/>
                    <a:pt x="10044" y="13218"/>
                    <a:pt x="9880" y="13125"/>
                  </a:cubicBezTo>
                  <a:cubicBezTo>
                    <a:pt x="9842" y="13104"/>
                    <a:pt x="9802" y="13094"/>
                    <a:pt x="9762" y="13094"/>
                  </a:cubicBezTo>
                  <a:cubicBezTo>
                    <a:pt x="9717" y="13094"/>
                    <a:pt x="9673" y="13107"/>
                    <a:pt x="9633" y="13132"/>
                  </a:cubicBezTo>
                  <a:lnTo>
                    <a:pt x="8937" y="13594"/>
                  </a:lnTo>
                  <a:cubicBezTo>
                    <a:pt x="8922" y="13605"/>
                    <a:pt x="8904" y="13610"/>
                    <a:pt x="8885" y="13610"/>
                  </a:cubicBezTo>
                  <a:cubicBezTo>
                    <a:pt x="8862" y="13610"/>
                    <a:pt x="8838" y="13602"/>
                    <a:pt x="8821" y="13584"/>
                  </a:cubicBezTo>
                  <a:lnTo>
                    <a:pt x="8505" y="13269"/>
                  </a:lnTo>
                  <a:cubicBezTo>
                    <a:pt x="8475" y="13235"/>
                    <a:pt x="8471" y="13187"/>
                    <a:pt x="8495" y="13152"/>
                  </a:cubicBezTo>
                  <a:lnTo>
                    <a:pt x="8958" y="12457"/>
                  </a:lnTo>
                  <a:cubicBezTo>
                    <a:pt x="9006" y="12385"/>
                    <a:pt x="9009" y="12289"/>
                    <a:pt x="8965" y="12213"/>
                  </a:cubicBezTo>
                  <a:cubicBezTo>
                    <a:pt x="8872" y="12046"/>
                    <a:pt x="8800" y="11871"/>
                    <a:pt x="8749" y="11689"/>
                  </a:cubicBezTo>
                  <a:cubicBezTo>
                    <a:pt x="8725" y="11604"/>
                    <a:pt x="8656" y="11538"/>
                    <a:pt x="8567" y="11521"/>
                  </a:cubicBezTo>
                  <a:lnTo>
                    <a:pt x="7751" y="11357"/>
                  </a:lnTo>
                  <a:cubicBezTo>
                    <a:pt x="7707" y="11350"/>
                    <a:pt x="7676" y="11312"/>
                    <a:pt x="7676" y="11268"/>
                  </a:cubicBezTo>
                  <a:lnTo>
                    <a:pt x="7676" y="10822"/>
                  </a:lnTo>
                  <a:cubicBezTo>
                    <a:pt x="7676" y="10778"/>
                    <a:pt x="7707" y="10740"/>
                    <a:pt x="7751" y="10730"/>
                  </a:cubicBezTo>
                  <a:lnTo>
                    <a:pt x="7799" y="10719"/>
                  </a:lnTo>
                  <a:cubicBezTo>
                    <a:pt x="7933" y="10699"/>
                    <a:pt x="8019" y="10572"/>
                    <a:pt x="7991" y="10442"/>
                  </a:cubicBezTo>
                  <a:cubicBezTo>
                    <a:pt x="7971" y="10330"/>
                    <a:pt x="7872" y="10254"/>
                    <a:pt x="7762" y="10254"/>
                  </a:cubicBezTo>
                  <a:cubicBezTo>
                    <a:pt x="7744" y="10254"/>
                    <a:pt x="7725" y="10256"/>
                    <a:pt x="7707" y="10260"/>
                  </a:cubicBezTo>
                  <a:lnTo>
                    <a:pt x="7659" y="10270"/>
                  </a:lnTo>
                  <a:cubicBezTo>
                    <a:pt x="7395" y="10322"/>
                    <a:pt x="7207" y="10551"/>
                    <a:pt x="7207" y="10822"/>
                  </a:cubicBezTo>
                  <a:lnTo>
                    <a:pt x="7207" y="11268"/>
                  </a:lnTo>
                  <a:cubicBezTo>
                    <a:pt x="7207" y="11535"/>
                    <a:pt x="7395" y="11765"/>
                    <a:pt x="7659" y="11819"/>
                  </a:cubicBezTo>
                  <a:lnTo>
                    <a:pt x="8337" y="11953"/>
                  </a:lnTo>
                  <a:cubicBezTo>
                    <a:pt x="8379" y="12076"/>
                    <a:pt x="8427" y="12196"/>
                    <a:pt x="8485" y="12313"/>
                  </a:cubicBezTo>
                  <a:lnTo>
                    <a:pt x="8101" y="12892"/>
                  </a:lnTo>
                  <a:cubicBezTo>
                    <a:pt x="7954" y="13115"/>
                    <a:pt x="7981" y="13409"/>
                    <a:pt x="8170" y="13601"/>
                  </a:cubicBezTo>
                  <a:lnTo>
                    <a:pt x="8485" y="13917"/>
                  </a:lnTo>
                  <a:cubicBezTo>
                    <a:pt x="8594" y="14024"/>
                    <a:pt x="8738" y="14079"/>
                    <a:pt x="8882" y="14079"/>
                  </a:cubicBezTo>
                  <a:cubicBezTo>
                    <a:pt x="8990" y="14079"/>
                    <a:pt x="9099" y="14048"/>
                    <a:pt x="9194" y="13985"/>
                  </a:cubicBezTo>
                  <a:lnTo>
                    <a:pt x="9773" y="13601"/>
                  </a:lnTo>
                  <a:cubicBezTo>
                    <a:pt x="9890" y="13660"/>
                    <a:pt x="10010" y="13708"/>
                    <a:pt x="10133" y="13749"/>
                  </a:cubicBezTo>
                  <a:lnTo>
                    <a:pt x="10267" y="14427"/>
                  </a:lnTo>
                  <a:cubicBezTo>
                    <a:pt x="10322" y="14691"/>
                    <a:pt x="10551" y="14880"/>
                    <a:pt x="10818" y="14880"/>
                  </a:cubicBezTo>
                  <a:lnTo>
                    <a:pt x="11264" y="14880"/>
                  </a:lnTo>
                  <a:cubicBezTo>
                    <a:pt x="11266" y="14880"/>
                    <a:pt x="11269" y="14880"/>
                    <a:pt x="11271" y="14880"/>
                  </a:cubicBezTo>
                  <a:cubicBezTo>
                    <a:pt x="11539" y="14880"/>
                    <a:pt x="11765" y="14689"/>
                    <a:pt x="11819" y="14431"/>
                  </a:cubicBezTo>
                  <a:lnTo>
                    <a:pt x="11956" y="13752"/>
                  </a:lnTo>
                  <a:cubicBezTo>
                    <a:pt x="12080" y="13708"/>
                    <a:pt x="12199" y="13660"/>
                    <a:pt x="12316" y="13601"/>
                  </a:cubicBezTo>
                  <a:lnTo>
                    <a:pt x="12892" y="13989"/>
                  </a:lnTo>
                  <a:cubicBezTo>
                    <a:pt x="12986" y="14051"/>
                    <a:pt x="13094" y="14081"/>
                    <a:pt x="13201" y="14081"/>
                  </a:cubicBezTo>
                  <a:cubicBezTo>
                    <a:pt x="13347" y="14081"/>
                    <a:pt x="13492" y="14025"/>
                    <a:pt x="13601" y="13917"/>
                  </a:cubicBezTo>
                  <a:lnTo>
                    <a:pt x="13916" y="13601"/>
                  </a:lnTo>
                  <a:cubicBezTo>
                    <a:pt x="14105" y="13413"/>
                    <a:pt x="14136" y="13115"/>
                    <a:pt x="13988" y="12892"/>
                  </a:cubicBezTo>
                  <a:lnTo>
                    <a:pt x="13601" y="12316"/>
                  </a:lnTo>
                  <a:cubicBezTo>
                    <a:pt x="13659" y="12200"/>
                    <a:pt x="13707" y="12080"/>
                    <a:pt x="13752" y="11956"/>
                  </a:cubicBezTo>
                  <a:lnTo>
                    <a:pt x="14430" y="11819"/>
                  </a:lnTo>
                  <a:cubicBezTo>
                    <a:pt x="14691" y="11768"/>
                    <a:pt x="14883" y="11535"/>
                    <a:pt x="14883" y="11268"/>
                  </a:cubicBezTo>
                  <a:lnTo>
                    <a:pt x="14883" y="10822"/>
                  </a:lnTo>
                  <a:cubicBezTo>
                    <a:pt x="14883" y="10555"/>
                    <a:pt x="14694" y="10322"/>
                    <a:pt x="14434" y="10270"/>
                  </a:cubicBezTo>
                  <a:lnTo>
                    <a:pt x="13752" y="10133"/>
                  </a:lnTo>
                  <a:cubicBezTo>
                    <a:pt x="13711" y="10010"/>
                    <a:pt x="13663" y="9890"/>
                    <a:pt x="13604" y="9774"/>
                  </a:cubicBezTo>
                  <a:lnTo>
                    <a:pt x="13988" y="9198"/>
                  </a:lnTo>
                  <a:cubicBezTo>
                    <a:pt x="14136" y="8975"/>
                    <a:pt x="14108" y="8677"/>
                    <a:pt x="13920" y="8489"/>
                  </a:cubicBezTo>
                  <a:lnTo>
                    <a:pt x="13604" y="8173"/>
                  </a:lnTo>
                  <a:cubicBezTo>
                    <a:pt x="13494" y="8063"/>
                    <a:pt x="13351" y="8007"/>
                    <a:pt x="13206" y="8007"/>
                  </a:cubicBezTo>
                  <a:cubicBezTo>
                    <a:pt x="13098" y="8007"/>
                    <a:pt x="12990" y="8038"/>
                    <a:pt x="12895" y="8101"/>
                  </a:cubicBezTo>
                  <a:lnTo>
                    <a:pt x="12316" y="8489"/>
                  </a:lnTo>
                  <a:cubicBezTo>
                    <a:pt x="12199" y="8430"/>
                    <a:pt x="12080" y="8379"/>
                    <a:pt x="11956" y="8338"/>
                  </a:cubicBezTo>
                  <a:lnTo>
                    <a:pt x="11819" y="7659"/>
                  </a:lnTo>
                  <a:cubicBezTo>
                    <a:pt x="11768" y="7395"/>
                    <a:pt x="11535" y="7207"/>
                    <a:pt x="11267" y="7207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3" name="Google Shape;6223;p53">
            <a:extLst>
              <a:ext uri="{FF2B5EF4-FFF2-40B4-BE49-F238E27FC236}">
                <a16:creationId xmlns:a16="http://schemas.microsoft.com/office/drawing/2014/main" id="{A67F556E-AC65-4DC7-9F6E-9B0387AE8240}"/>
              </a:ext>
            </a:extLst>
          </p:cNvPr>
          <p:cNvGrpSpPr/>
          <p:nvPr/>
        </p:nvGrpSpPr>
        <p:grpSpPr>
          <a:xfrm>
            <a:off x="6785721" y="2082662"/>
            <a:ext cx="548634" cy="521211"/>
            <a:chOff x="2645009" y="3360008"/>
            <a:chExt cx="382161" cy="369991"/>
          </a:xfrm>
        </p:grpSpPr>
        <p:sp>
          <p:nvSpPr>
            <p:cNvPr id="294" name="Google Shape;6224;p53">
              <a:extLst>
                <a:ext uri="{FF2B5EF4-FFF2-40B4-BE49-F238E27FC236}">
                  <a16:creationId xmlns:a16="http://schemas.microsoft.com/office/drawing/2014/main" id="{E6786537-6AA5-48B7-8C65-C2A8EE6B7CC5}"/>
                </a:ext>
              </a:extLst>
            </p:cNvPr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6225;p53">
              <a:extLst>
                <a:ext uri="{FF2B5EF4-FFF2-40B4-BE49-F238E27FC236}">
                  <a16:creationId xmlns:a16="http://schemas.microsoft.com/office/drawing/2014/main" id="{5ED773BD-A674-4082-A390-93FD54138274}"/>
                </a:ext>
              </a:extLst>
            </p:cNvPr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6226;p53">
              <a:extLst>
                <a:ext uri="{FF2B5EF4-FFF2-40B4-BE49-F238E27FC236}">
                  <a16:creationId xmlns:a16="http://schemas.microsoft.com/office/drawing/2014/main" id="{14B55883-C261-49E0-B982-71C8B82F05EC}"/>
                </a:ext>
              </a:extLst>
            </p:cNvPr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6227;p53">
              <a:extLst>
                <a:ext uri="{FF2B5EF4-FFF2-40B4-BE49-F238E27FC236}">
                  <a16:creationId xmlns:a16="http://schemas.microsoft.com/office/drawing/2014/main" id="{5B7F420E-84A1-4118-BBEF-40E93810E379}"/>
                </a:ext>
              </a:extLst>
            </p:cNvPr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6228;p53">
              <a:extLst>
                <a:ext uri="{FF2B5EF4-FFF2-40B4-BE49-F238E27FC236}">
                  <a16:creationId xmlns:a16="http://schemas.microsoft.com/office/drawing/2014/main" id="{461DBEA2-9941-48FD-9AC8-859F603BBD8B}"/>
                </a:ext>
              </a:extLst>
            </p:cNvPr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6229;p53">
              <a:extLst>
                <a:ext uri="{FF2B5EF4-FFF2-40B4-BE49-F238E27FC236}">
                  <a16:creationId xmlns:a16="http://schemas.microsoft.com/office/drawing/2014/main" id="{C430F2FF-CC80-49D9-8D51-D476AAE543EE}"/>
                </a:ext>
              </a:extLst>
            </p:cNvPr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6230;p53">
              <a:extLst>
                <a:ext uri="{FF2B5EF4-FFF2-40B4-BE49-F238E27FC236}">
                  <a16:creationId xmlns:a16="http://schemas.microsoft.com/office/drawing/2014/main" id="{FBAA69C4-5FBF-4342-83CB-A2EE5276DA01}"/>
                </a:ext>
              </a:extLst>
            </p:cNvPr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6231;p53">
              <a:extLst>
                <a:ext uri="{FF2B5EF4-FFF2-40B4-BE49-F238E27FC236}">
                  <a16:creationId xmlns:a16="http://schemas.microsoft.com/office/drawing/2014/main" id="{DF039B98-88DB-4324-98D5-77CBC4F651A8}"/>
                </a:ext>
              </a:extLst>
            </p:cNvPr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6232;p53">
              <a:extLst>
                <a:ext uri="{FF2B5EF4-FFF2-40B4-BE49-F238E27FC236}">
                  <a16:creationId xmlns:a16="http://schemas.microsoft.com/office/drawing/2014/main" id="{CE361863-0E70-4A25-A927-1F4740CBB952}"/>
                </a:ext>
              </a:extLst>
            </p:cNvPr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6233;p53">
              <a:extLst>
                <a:ext uri="{FF2B5EF4-FFF2-40B4-BE49-F238E27FC236}">
                  <a16:creationId xmlns:a16="http://schemas.microsoft.com/office/drawing/2014/main" id="{2372D3FD-C914-47EE-AAA4-3688D9BA0DC8}"/>
                </a:ext>
              </a:extLst>
            </p:cNvPr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6234;p53">
              <a:extLst>
                <a:ext uri="{FF2B5EF4-FFF2-40B4-BE49-F238E27FC236}">
                  <a16:creationId xmlns:a16="http://schemas.microsoft.com/office/drawing/2014/main" id="{5DE80805-715C-4A2C-A451-64470DF88F18}"/>
                </a:ext>
              </a:extLst>
            </p:cNvPr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6235;p53">
              <a:extLst>
                <a:ext uri="{FF2B5EF4-FFF2-40B4-BE49-F238E27FC236}">
                  <a16:creationId xmlns:a16="http://schemas.microsoft.com/office/drawing/2014/main" id="{972DA304-05BB-4073-B2C7-683FF93CD8A8}"/>
                </a:ext>
              </a:extLst>
            </p:cNvPr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6236;p53">
              <a:extLst>
                <a:ext uri="{FF2B5EF4-FFF2-40B4-BE49-F238E27FC236}">
                  <a16:creationId xmlns:a16="http://schemas.microsoft.com/office/drawing/2014/main" id="{92BD4855-E3B1-465F-B551-ADF5C243F3D6}"/>
                </a:ext>
              </a:extLst>
            </p:cNvPr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6237;p53">
              <a:extLst>
                <a:ext uri="{FF2B5EF4-FFF2-40B4-BE49-F238E27FC236}">
                  <a16:creationId xmlns:a16="http://schemas.microsoft.com/office/drawing/2014/main" id="{4CCC282D-862B-414E-B9CD-BCE639D051CA}"/>
                </a:ext>
              </a:extLst>
            </p:cNvPr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6238;p53">
              <a:extLst>
                <a:ext uri="{FF2B5EF4-FFF2-40B4-BE49-F238E27FC236}">
                  <a16:creationId xmlns:a16="http://schemas.microsoft.com/office/drawing/2014/main" id="{D351600A-6355-44DD-AFD7-2A161A373786}"/>
                </a:ext>
              </a:extLst>
            </p:cNvPr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6239;p53">
              <a:extLst>
                <a:ext uri="{FF2B5EF4-FFF2-40B4-BE49-F238E27FC236}">
                  <a16:creationId xmlns:a16="http://schemas.microsoft.com/office/drawing/2014/main" id="{73CCFCD3-AE0E-4A01-9568-D178DE2BF8D2}"/>
                </a:ext>
              </a:extLst>
            </p:cNvPr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6240;p53">
              <a:extLst>
                <a:ext uri="{FF2B5EF4-FFF2-40B4-BE49-F238E27FC236}">
                  <a16:creationId xmlns:a16="http://schemas.microsoft.com/office/drawing/2014/main" id="{84F27AF3-3949-4A80-BE0B-23E9749D6E05}"/>
                </a:ext>
              </a:extLst>
            </p:cNvPr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6241;p53">
              <a:extLst>
                <a:ext uri="{FF2B5EF4-FFF2-40B4-BE49-F238E27FC236}">
                  <a16:creationId xmlns:a16="http://schemas.microsoft.com/office/drawing/2014/main" id="{C983C70F-1D72-4199-88CE-15234981A021}"/>
                </a:ext>
              </a:extLst>
            </p:cNvPr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6242;p53">
              <a:extLst>
                <a:ext uri="{FF2B5EF4-FFF2-40B4-BE49-F238E27FC236}">
                  <a16:creationId xmlns:a16="http://schemas.microsoft.com/office/drawing/2014/main" id="{4B77922C-6B62-4895-AD5A-A33DB6CF164B}"/>
                </a:ext>
              </a:extLst>
            </p:cNvPr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6243;p53">
              <a:extLst>
                <a:ext uri="{FF2B5EF4-FFF2-40B4-BE49-F238E27FC236}">
                  <a16:creationId xmlns:a16="http://schemas.microsoft.com/office/drawing/2014/main" id="{E4D4AEAB-FAC5-48C7-8BC4-41A4056B81D6}"/>
                </a:ext>
              </a:extLst>
            </p:cNvPr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6244;p53">
              <a:extLst>
                <a:ext uri="{FF2B5EF4-FFF2-40B4-BE49-F238E27FC236}">
                  <a16:creationId xmlns:a16="http://schemas.microsoft.com/office/drawing/2014/main" id="{FA785FB7-667C-4105-AD3E-4F1179476AF7}"/>
                </a:ext>
              </a:extLst>
            </p:cNvPr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6245;p53">
              <a:extLst>
                <a:ext uri="{FF2B5EF4-FFF2-40B4-BE49-F238E27FC236}">
                  <a16:creationId xmlns:a16="http://schemas.microsoft.com/office/drawing/2014/main" id="{57395E5A-3742-4194-B5C5-9E523C42D3D4}"/>
                </a:ext>
              </a:extLst>
            </p:cNvPr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6246;p53">
              <a:extLst>
                <a:ext uri="{FF2B5EF4-FFF2-40B4-BE49-F238E27FC236}">
                  <a16:creationId xmlns:a16="http://schemas.microsoft.com/office/drawing/2014/main" id="{7B4811F0-E111-4A03-A004-A7C9423EF4B2}"/>
                </a:ext>
              </a:extLst>
            </p:cNvPr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6247;p53">
              <a:extLst>
                <a:ext uri="{FF2B5EF4-FFF2-40B4-BE49-F238E27FC236}">
                  <a16:creationId xmlns:a16="http://schemas.microsoft.com/office/drawing/2014/main" id="{B294483F-CD18-4BD6-A36D-FD1F5F37B051}"/>
                </a:ext>
              </a:extLst>
            </p:cNvPr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6248;p53">
              <a:extLst>
                <a:ext uri="{FF2B5EF4-FFF2-40B4-BE49-F238E27FC236}">
                  <a16:creationId xmlns:a16="http://schemas.microsoft.com/office/drawing/2014/main" id="{1811549E-CF6A-4EB4-8AB1-4058CE46A62B}"/>
                </a:ext>
              </a:extLst>
            </p:cNvPr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6249;p53">
              <a:extLst>
                <a:ext uri="{FF2B5EF4-FFF2-40B4-BE49-F238E27FC236}">
                  <a16:creationId xmlns:a16="http://schemas.microsoft.com/office/drawing/2014/main" id="{9B916B58-3D97-45B5-90B3-71FEC8DD3007}"/>
                </a:ext>
              </a:extLst>
            </p:cNvPr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0" name="Google Shape;6250;p53">
            <a:extLst>
              <a:ext uri="{FF2B5EF4-FFF2-40B4-BE49-F238E27FC236}">
                <a16:creationId xmlns:a16="http://schemas.microsoft.com/office/drawing/2014/main" id="{7DC52303-F7F7-4CBC-8459-9421699986AC}"/>
              </a:ext>
            </a:extLst>
          </p:cNvPr>
          <p:cNvGrpSpPr/>
          <p:nvPr/>
        </p:nvGrpSpPr>
        <p:grpSpPr>
          <a:xfrm>
            <a:off x="8652495" y="4025662"/>
            <a:ext cx="548631" cy="548635"/>
            <a:chOff x="1753768" y="2438513"/>
            <a:chExt cx="358839" cy="358419"/>
          </a:xfrm>
        </p:grpSpPr>
        <p:sp>
          <p:nvSpPr>
            <p:cNvPr id="321" name="Google Shape;6251;p53">
              <a:extLst>
                <a:ext uri="{FF2B5EF4-FFF2-40B4-BE49-F238E27FC236}">
                  <a16:creationId xmlns:a16="http://schemas.microsoft.com/office/drawing/2014/main" id="{7D7D32B1-AA75-4C53-A1FD-A2514C061D9A}"/>
                </a:ext>
              </a:extLst>
            </p:cNvPr>
            <p:cNvSpPr/>
            <p:nvPr/>
          </p:nvSpPr>
          <p:spPr>
            <a:xfrm>
              <a:off x="1873870" y="2524061"/>
              <a:ext cx="55660" cy="62319"/>
            </a:xfrm>
            <a:custGeom>
              <a:avLst/>
              <a:gdLst/>
              <a:ahLst/>
              <a:cxnLst/>
              <a:rect l="l" t="t" r="r" b="b"/>
              <a:pathLst>
                <a:path w="2123" h="2377" extrusionOk="0">
                  <a:moveTo>
                    <a:pt x="1152" y="1"/>
                  </a:moveTo>
                  <a:lnTo>
                    <a:pt x="316" y="837"/>
                  </a:lnTo>
                  <a:cubicBezTo>
                    <a:pt x="1" y="1152"/>
                    <a:pt x="1" y="1663"/>
                    <a:pt x="316" y="1978"/>
                  </a:cubicBezTo>
                  <a:lnTo>
                    <a:pt x="714" y="2376"/>
                  </a:lnTo>
                  <a:lnTo>
                    <a:pt x="2123" y="97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6252;p53">
              <a:extLst>
                <a:ext uri="{FF2B5EF4-FFF2-40B4-BE49-F238E27FC236}">
                  <a16:creationId xmlns:a16="http://schemas.microsoft.com/office/drawing/2014/main" id="{B1A919DE-695C-4C60-9649-92B6D31902BC}"/>
                </a:ext>
              </a:extLst>
            </p:cNvPr>
            <p:cNvSpPr/>
            <p:nvPr/>
          </p:nvSpPr>
          <p:spPr>
            <a:xfrm>
              <a:off x="1822588" y="2443835"/>
              <a:ext cx="284801" cy="274130"/>
            </a:xfrm>
            <a:custGeom>
              <a:avLst/>
              <a:gdLst/>
              <a:ahLst/>
              <a:cxnLst/>
              <a:rect l="l" t="t" r="r" b="b"/>
              <a:pathLst>
                <a:path w="10863" h="10456" extrusionOk="0">
                  <a:moveTo>
                    <a:pt x="2366" y="0"/>
                  </a:moveTo>
                  <a:cubicBezTo>
                    <a:pt x="2073" y="0"/>
                    <a:pt x="1786" y="69"/>
                    <a:pt x="1526" y="196"/>
                  </a:cubicBezTo>
                  <a:lnTo>
                    <a:pt x="2830" y="1500"/>
                  </a:lnTo>
                  <a:cubicBezTo>
                    <a:pt x="2895" y="1565"/>
                    <a:pt x="2945" y="1644"/>
                    <a:pt x="2978" y="1731"/>
                  </a:cubicBezTo>
                  <a:cubicBezTo>
                    <a:pt x="3137" y="2159"/>
                    <a:pt x="2822" y="2611"/>
                    <a:pt x="2366" y="2611"/>
                  </a:cubicBezTo>
                  <a:cubicBezTo>
                    <a:pt x="2286" y="2611"/>
                    <a:pt x="2210" y="2597"/>
                    <a:pt x="2138" y="2568"/>
                  </a:cubicBezTo>
                  <a:cubicBezTo>
                    <a:pt x="2051" y="2535"/>
                    <a:pt x="1971" y="2485"/>
                    <a:pt x="1906" y="2419"/>
                  </a:cubicBezTo>
                  <a:lnTo>
                    <a:pt x="602" y="1119"/>
                  </a:lnTo>
                  <a:lnTo>
                    <a:pt x="602" y="1119"/>
                  </a:lnTo>
                  <a:cubicBezTo>
                    <a:pt x="1" y="2365"/>
                    <a:pt x="852" y="3821"/>
                    <a:pt x="2236" y="3908"/>
                  </a:cubicBezTo>
                  <a:lnTo>
                    <a:pt x="2366" y="3919"/>
                  </a:lnTo>
                  <a:cubicBezTo>
                    <a:pt x="2558" y="3919"/>
                    <a:pt x="2750" y="3890"/>
                    <a:pt x="2935" y="3828"/>
                  </a:cubicBezTo>
                  <a:cubicBezTo>
                    <a:pt x="2974" y="3817"/>
                    <a:pt x="3011" y="3807"/>
                    <a:pt x="3047" y="3792"/>
                  </a:cubicBezTo>
                  <a:lnTo>
                    <a:pt x="7071" y="7816"/>
                  </a:lnTo>
                  <a:cubicBezTo>
                    <a:pt x="7056" y="7852"/>
                    <a:pt x="7042" y="7888"/>
                    <a:pt x="7031" y="7924"/>
                  </a:cubicBezTo>
                  <a:cubicBezTo>
                    <a:pt x="6973" y="8109"/>
                    <a:pt x="6940" y="8301"/>
                    <a:pt x="6940" y="8497"/>
                  </a:cubicBezTo>
                  <a:lnTo>
                    <a:pt x="6955" y="8627"/>
                  </a:lnTo>
                  <a:cubicBezTo>
                    <a:pt x="7019" y="9700"/>
                    <a:pt x="7917" y="10456"/>
                    <a:pt x="8898" y="10456"/>
                  </a:cubicBezTo>
                  <a:cubicBezTo>
                    <a:pt x="9179" y="10456"/>
                    <a:pt x="9466" y="10394"/>
                    <a:pt x="9743" y="10260"/>
                  </a:cubicBezTo>
                  <a:lnTo>
                    <a:pt x="8440" y="8960"/>
                  </a:lnTo>
                  <a:cubicBezTo>
                    <a:pt x="8374" y="8895"/>
                    <a:pt x="8324" y="8815"/>
                    <a:pt x="8295" y="8725"/>
                  </a:cubicBezTo>
                  <a:cubicBezTo>
                    <a:pt x="8132" y="8301"/>
                    <a:pt x="8447" y="7845"/>
                    <a:pt x="8900" y="7845"/>
                  </a:cubicBezTo>
                  <a:cubicBezTo>
                    <a:pt x="8979" y="7845"/>
                    <a:pt x="9055" y="7859"/>
                    <a:pt x="9128" y="7892"/>
                  </a:cubicBezTo>
                  <a:cubicBezTo>
                    <a:pt x="9215" y="7921"/>
                    <a:pt x="9294" y="7972"/>
                    <a:pt x="9363" y="8037"/>
                  </a:cubicBezTo>
                  <a:lnTo>
                    <a:pt x="10663" y="9341"/>
                  </a:lnTo>
                  <a:cubicBezTo>
                    <a:pt x="10794" y="9080"/>
                    <a:pt x="10862" y="8794"/>
                    <a:pt x="10862" y="8500"/>
                  </a:cubicBezTo>
                  <a:cubicBezTo>
                    <a:pt x="10859" y="7472"/>
                    <a:pt x="10062" y="6617"/>
                    <a:pt x="9034" y="6552"/>
                  </a:cubicBezTo>
                  <a:lnTo>
                    <a:pt x="8900" y="6537"/>
                  </a:lnTo>
                  <a:cubicBezTo>
                    <a:pt x="8704" y="6541"/>
                    <a:pt x="8516" y="6570"/>
                    <a:pt x="8331" y="6628"/>
                  </a:cubicBezTo>
                  <a:cubicBezTo>
                    <a:pt x="8295" y="6639"/>
                    <a:pt x="8258" y="6653"/>
                    <a:pt x="8222" y="6664"/>
                  </a:cubicBezTo>
                  <a:lnTo>
                    <a:pt x="4202" y="2640"/>
                  </a:lnTo>
                  <a:cubicBezTo>
                    <a:pt x="4213" y="2604"/>
                    <a:pt x="4227" y="2568"/>
                    <a:pt x="4238" y="2532"/>
                  </a:cubicBezTo>
                  <a:cubicBezTo>
                    <a:pt x="4296" y="2347"/>
                    <a:pt x="4325" y="2155"/>
                    <a:pt x="4329" y="1963"/>
                  </a:cubicBezTo>
                  <a:lnTo>
                    <a:pt x="4314" y="1829"/>
                  </a:lnTo>
                  <a:cubicBezTo>
                    <a:pt x="4249" y="801"/>
                    <a:pt x="3394" y="0"/>
                    <a:pt x="2366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6253;p53">
              <a:extLst>
                <a:ext uri="{FF2B5EF4-FFF2-40B4-BE49-F238E27FC236}">
                  <a16:creationId xmlns:a16="http://schemas.microsoft.com/office/drawing/2014/main" id="{4423257E-653F-41B9-93F1-4BFC61827A29}"/>
                </a:ext>
              </a:extLst>
            </p:cNvPr>
            <p:cNvSpPr/>
            <p:nvPr/>
          </p:nvSpPr>
          <p:spPr>
            <a:xfrm>
              <a:off x="1899511" y="2510192"/>
              <a:ext cx="141601" cy="141522"/>
            </a:xfrm>
            <a:custGeom>
              <a:avLst/>
              <a:gdLst/>
              <a:ahLst/>
              <a:cxnLst/>
              <a:rect l="l" t="t" r="r" b="b"/>
              <a:pathLst>
                <a:path w="5401" h="5398" extrusionOk="0">
                  <a:moveTo>
                    <a:pt x="1304" y="1"/>
                  </a:moveTo>
                  <a:lnTo>
                    <a:pt x="1" y="1305"/>
                  </a:lnTo>
                  <a:cubicBezTo>
                    <a:pt x="37" y="1290"/>
                    <a:pt x="73" y="1279"/>
                    <a:pt x="109" y="1265"/>
                  </a:cubicBezTo>
                  <a:lnTo>
                    <a:pt x="4133" y="5288"/>
                  </a:lnTo>
                  <a:cubicBezTo>
                    <a:pt x="4122" y="5325"/>
                    <a:pt x="4108" y="5361"/>
                    <a:pt x="4097" y="5397"/>
                  </a:cubicBezTo>
                  <a:lnTo>
                    <a:pt x="5401" y="4097"/>
                  </a:lnTo>
                  <a:lnTo>
                    <a:pt x="5401" y="4097"/>
                  </a:lnTo>
                  <a:cubicBezTo>
                    <a:pt x="5361" y="4108"/>
                    <a:pt x="5324" y="4119"/>
                    <a:pt x="5292" y="4133"/>
                  </a:cubicBezTo>
                  <a:lnTo>
                    <a:pt x="1265" y="109"/>
                  </a:lnTo>
                  <a:cubicBezTo>
                    <a:pt x="1279" y="73"/>
                    <a:pt x="1290" y="37"/>
                    <a:pt x="130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6254;p53">
              <a:extLst>
                <a:ext uri="{FF2B5EF4-FFF2-40B4-BE49-F238E27FC236}">
                  <a16:creationId xmlns:a16="http://schemas.microsoft.com/office/drawing/2014/main" id="{1B16F636-C278-4C87-9DCD-FF249660BC63}"/>
                </a:ext>
              </a:extLst>
            </p:cNvPr>
            <p:cNvSpPr/>
            <p:nvPr/>
          </p:nvSpPr>
          <p:spPr>
            <a:xfrm>
              <a:off x="1797053" y="2519447"/>
              <a:ext cx="236167" cy="237373"/>
            </a:xfrm>
            <a:custGeom>
              <a:avLst/>
              <a:gdLst/>
              <a:ahLst/>
              <a:cxnLst/>
              <a:rect l="l" t="t" r="r" b="b"/>
              <a:pathLst>
                <a:path w="9008" h="9054" extrusionOk="0">
                  <a:moveTo>
                    <a:pt x="5846" y="1"/>
                  </a:moveTo>
                  <a:cubicBezTo>
                    <a:pt x="5699" y="1"/>
                    <a:pt x="5553" y="57"/>
                    <a:pt x="5441" y="169"/>
                  </a:cubicBezTo>
                  <a:lnTo>
                    <a:pt x="2742" y="2867"/>
                  </a:lnTo>
                  <a:cubicBezTo>
                    <a:pt x="2463" y="3146"/>
                    <a:pt x="2463" y="3599"/>
                    <a:pt x="2742" y="3882"/>
                  </a:cubicBezTo>
                  <a:lnTo>
                    <a:pt x="2847" y="3983"/>
                  </a:lnTo>
                  <a:lnTo>
                    <a:pt x="1" y="6830"/>
                  </a:lnTo>
                  <a:lnTo>
                    <a:pt x="2228" y="9053"/>
                  </a:lnTo>
                  <a:lnTo>
                    <a:pt x="5071" y="6210"/>
                  </a:lnTo>
                  <a:cubicBezTo>
                    <a:pt x="5212" y="6350"/>
                    <a:pt x="5396" y="6419"/>
                    <a:pt x="5580" y="6419"/>
                  </a:cubicBezTo>
                  <a:cubicBezTo>
                    <a:pt x="5764" y="6419"/>
                    <a:pt x="5948" y="6350"/>
                    <a:pt x="6089" y="6210"/>
                  </a:cubicBezTo>
                  <a:lnTo>
                    <a:pt x="8783" y="3516"/>
                  </a:lnTo>
                  <a:cubicBezTo>
                    <a:pt x="9008" y="3291"/>
                    <a:pt x="9008" y="2925"/>
                    <a:pt x="8783" y="2701"/>
                  </a:cubicBezTo>
                  <a:lnTo>
                    <a:pt x="8758" y="2675"/>
                  </a:lnTo>
                  <a:cubicBezTo>
                    <a:pt x="8646" y="2565"/>
                    <a:pt x="8499" y="2510"/>
                    <a:pt x="8352" y="2510"/>
                  </a:cubicBezTo>
                  <a:cubicBezTo>
                    <a:pt x="8206" y="2510"/>
                    <a:pt x="8059" y="2565"/>
                    <a:pt x="7947" y="2675"/>
                  </a:cubicBezTo>
                  <a:cubicBezTo>
                    <a:pt x="8171" y="2455"/>
                    <a:pt x="8171" y="2092"/>
                    <a:pt x="7947" y="1868"/>
                  </a:cubicBezTo>
                  <a:lnTo>
                    <a:pt x="7921" y="1842"/>
                  </a:lnTo>
                  <a:cubicBezTo>
                    <a:pt x="7809" y="1730"/>
                    <a:pt x="7662" y="1674"/>
                    <a:pt x="7516" y="1674"/>
                  </a:cubicBezTo>
                  <a:cubicBezTo>
                    <a:pt x="7369" y="1674"/>
                    <a:pt x="7222" y="1730"/>
                    <a:pt x="7110" y="1842"/>
                  </a:cubicBezTo>
                  <a:cubicBezTo>
                    <a:pt x="7335" y="1618"/>
                    <a:pt x="7335" y="1256"/>
                    <a:pt x="7110" y="1031"/>
                  </a:cubicBezTo>
                  <a:lnTo>
                    <a:pt x="7085" y="1006"/>
                  </a:lnTo>
                  <a:cubicBezTo>
                    <a:pt x="6974" y="894"/>
                    <a:pt x="6828" y="837"/>
                    <a:pt x="6681" y="837"/>
                  </a:cubicBezTo>
                  <a:cubicBezTo>
                    <a:pt x="6534" y="837"/>
                    <a:pt x="6388" y="894"/>
                    <a:pt x="6277" y="1006"/>
                  </a:cubicBezTo>
                  <a:cubicBezTo>
                    <a:pt x="6498" y="781"/>
                    <a:pt x="6498" y="419"/>
                    <a:pt x="6277" y="195"/>
                  </a:cubicBezTo>
                  <a:lnTo>
                    <a:pt x="6252" y="169"/>
                  </a:lnTo>
                  <a:cubicBezTo>
                    <a:pt x="6140" y="57"/>
                    <a:pt x="5993" y="1"/>
                    <a:pt x="5846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6255;p53">
              <a:extLst>
                <a:ext uri="{FF2B5EF4-FFF2-40B4-BE49-F238E27FC236}">
                  <a16:creationId xmlns:a16="http://schemas.microsoft.com/office/drawing/2014/main" id="{EC1FB967-979B-46F8-896D-ABAEC99F07E7}"/>
                </a:ext>
              </a:extLst>
            </p:cNvPr>
            <p:cNvSpPr/>
            <p:nvPr/>
          </p:nvSpPr>
          <p:spPr>
            <a:xfrm>
              <a:off x="1815012" y="2636377"/>
              <a:ext cx="102563" cy="102589"/>
            </a:xfrm>
            <a:custGeom>
              <a:avLst/>
              <a:gdLst/>
              <a:ahLst/>
              <a:cxnLst/>
              <a:rect l="l" t="t" r="r" b="b"/>
              <a:pathLst>
                <a:path w="3912" h="3913" extrusionOk="0">
                  <a:moveTo>
                    <a:pt x="1684" y="1"/>
                  </a:moveTo>
                  <a:lnTo>
                    <a:pt x="0" y="1685"/>
                  </a:lnTo>
                  <a:lnTo>
                    <a:pt x="2228" y="3912"/>
                  </a:lnTo>
                  <a:lnTo>
                    <a:pt x="3912" y="2228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6256;p53">
              <a:extLst>
                <a:ext uri="{FF2B5EF4-FFF2-40B4-BE49-F238E27FC236}">
                  <a16:creationId xmlns:a16="http://schemas.microsoft.com/office/drawing/2014/main" id="{D16A2568-ADBA-49AC-A41C-C613D5DDF13C}"/>
                </a:ext>
              </a:extLst>
            </p:cNvPr>
            <p:cNvSpPr/>
            <p:nvPr/>
          </p:nvSpPr>
          <p:spPr>
            <a:xfrm>
              <a:off x="1802191" y="2635144"/>
              <a:ext cx="113863" cy="113967"/>
            </a:xfrm>
            <a:custGeom>
              <a:avLst/>
              <a:gdLst/>
              <a:ahLst/>
              <a:cxnLst/>
              <a:rect l="l" t="t" r="r" b="b"/>
              <a:pathLst>
                <a:path w="4343" h="4347" extrusionOk="0">
                  <a:moveTo>
                    <a:pt x="1076" y="1"/>
                  </a:moveTo>
                  <a:lnTo>
                    <a:pt x="0" y="1077"/>
                  </a:lnTo>
                  <a:lnTo>
                    <a:pt x="3267" y="4347"/>
                  </a:lnTo>
                  <a:lnTo>
                    <a:pt x="4343" y="3268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6257;p53">
              <a:extLst>
                <a:ext uri="{FF2B5EF4-FFF2-40B4-BE49-F238E27FC236}">
                  <a16:creationId xmlns:a16="http://schemas.microsoft.com/office/drawing/2014/main" id="{64FA170A-6AA4-4EE6-A1A6-2554DE80165F}"/>
                </a:ext>
              </a:extLst>
            </p:cNvPr>
            <p:cNvSpPr/>
            <p:nvPr/>
          </p:nvSpPr>
          <p:spPr>
            <a:xfrm>
              <a:off x="1759562" y="2659264"/>
              <a:ext cx="132372" cy="132398"/>
            </a:xfrm>
            <a:custGeom>
              <a:avLst/>
              <a:gdLst/>
              <a:ahLst/>
              <a:cxnLst/>
              <a:rect l="l" t="t" r="r" b="b"/>
              <a:pathLst>
                <a:path w="5049" h="5050" extrusionOk="0">
                  <a:moveTo>
                    <a:pt x="1782" y="1"/>
                  </a:moveTo>
                  <a:lnTo>
                    <a:pt x="0" y="1783"/>
                  </a:lnTo>
                  <a:lnTo>
                    <a:pt x="3267" y="5049"/>
                  </a:lnTo>
                  <a:lnTo>
                    <a:pt x="5049" y="3268"/>
                  </a:lnTo>
                  <a:lnTo>
                    <a:pt x="178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6258;p53">
              <a:extLst>
                <a:ext uri="{FF2B5EF4-FFF2-40B4-BE49-F238E27FC236}">
                  <a16:creationId xmlns:a16="http://schemas.microsoft.com/office/drawing/2014/main" id="{E2E68414-75F4-4726-BB0A-81CBB7DCA39F}"/>
                </a:ext>
              </a:extLst>
            </p:cNvPr>
            <p:cNvSpPr/>
            <p:nvPr/>
          </p:nvSpPr>
          <p:spPr>
            <a:xfrm>
              <a:off x="1759562" y="2686347"/>
              <a:ext cx="105316" cy="105316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750" y="0"/>
                  </a:moveTo>
                  <a:lnTo>
                    <a:pt x="0" y="750"/>
                  </a:lnTo>
                  <a:lnTo>
                    <a:pt x="3267" y="4016"/>
                  </a:lnTo>
                  <a:lnTo>
                    <a:pt x="4017" y="326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6259;p53">
              <a:extLst>
                <a:ext uri="{FF2B5EF4-FFF2-40B4-BE49-F238E27FC236}">
                  <a16:creationId xmlns:a16="http://schemas.microsoft.com/office/drawing/2014/main" id="{344696D3-69A9-4B12-A68E-7147D6FCD8D0}"/>
                </a:ext>
              </a:extLst>
            </p:cNvPr>
            <p:cNvSpPr/>
            <p:nvPr/>
          </p:nvSpPr>
          <p:spPr>
            <a:xfrm>
              <a:off x="1753768" y="2438513"/>
              <a:ext cx="358839" cy="358419"/>
            </a:xfrm>
            <a:custGeom>
              <a:avLst/>
              <a:gdLst/>
              <a:ahLst/>
              <a:cxnLst/>
              <a:rect l="l" t="t" r="r" b="b"/>
              <a:pathLst>
                <a:path w="13687" h="13671" extrusionOk="0">
                  <a:moveTo>
                    <a:pt x="5614" y="4230"/>
                  </a:moveTo>
                  <a:lnTo>
                    <a:pt x="5726" y="4339"/>
                  </a:lnTo>
                  <a:lnTo>
                    <a:pt x="5002" y="5063"/>
                  </a:lnTo>
                  <a:cubicBezTo>
                    <a:pt x="4824" y="4853"/>
                    <a:pt x="4813" y="4553"/>
                    <a:pt x="4969" y="4328"/>
                  </a:cubicBezTo>
                  <a:lnTo>
                    <a:pt x="4987" y="4328"/>
                  </a:lnTo>
                  <a:cubicBezTo>
                    <a:pt x="5201" y="4325"/>
                    <a:pt x="5411" y="4292"/>
                    <a:pt x="5614" y="4230"/>
                  </a:cubicBezTo>
                  <a:close/>
                  <a:moveTo>
                    <a:pt x="10510" y="6809"/>
                  </a:moveTo>
                  <a:lnTo>
                    <a:pt x="10706" y="7008"/>
                  </a:lnTo>
                  <a:cubicBezTo>
                    <a:pt x="10743" y="7045"/>
                    <a:pt x="10793" y="7066"/>
                    <a:pt x="10845" y="7066"/>
                  </a:cubicBezTo>
                  <a:cubicBezTo>
                    <a:pt x="10869" y="7066"/>
                    <a:pt x="10893" y="7061"/>
                    <a:pt x="10916" y="7052"/>
                  </a:cubicBezTo>
                  <a:cubicBezTo>
                    <a:pt x="11108" y="6979"/>
                    <a:pt x="11311" y="6940"/>
                    <a:pt x="11517" y="6936"/>
                  </a:cubicBezTo>
                  <a:lnTo>
                    <a:pt x="11640" y="6950"/>
                  </a:lnTo>
                  <a:lnTo>
                    <a:pt x="11644" y="6950"/>
                  </a:lnTo>
                  <a:cubicBezTo>
                    <a:pt x="12568" y="7012"/>
                    <a:pt x="13281" y="7776"/>
                    <a:pt x="13288" y="8700"/>
                  </a:cubicBezTo>
                  <a:cubicBezTo>
                    <a:pt x="13288" y="8863"/>
                    <a:pt x="13263" y="9026"/>
                    <a:pt x="13216" y="9185"/>
                  </a:cubicBezTo>
                  <a:lnTo>
                    <a:pt x="12129" y="8098"/>
                  </a:lnTo>
                  <a:cubicBezTo>
                    <a:pt x="12042" y="8012"/>
                    <a:pt x="11937" y="7943"/>
                    <a:pt x="11821" y="7903"/>
                  </a:cubicBezTo>
                  <a:cubicBezTo>
                    <a:pt x="11727" y="7867"/>
                    <a:pt x="11626" y="7845"/>
                    <a:pt x="11525" y="7845"/>
                  </a:cubicBezTo>
                  <a:cubicBezTo>
                    <a:pt x="10931" y="7845"/>
                    <a:pt x="10521" y="8439"/>
                    <a:pt x="10728" y="8993"/>
                  </a:cubicBezTo>
                  <a:cubicBezTo>
                    <a:pt x="10768" y="9109"/>
                    <a:pt x="10836" y="9218"/>
                    <a:pt x="10923" y="9301"/>
                  </a:cubicBezTo>
                  <a:lnTo>
                    <a:pt x="12006" y="10387"/>
                  </a:lnTo>
                  <a:cubicBezTo>
                    <a:pt x="11850" y="10434"/>
                    <a:pt x="11687" y="10460"/>
                    <a:pt x="11525" y="10460"/>
                  </a:cubicBezTo>
                  <a:cubicBezTo>
                    <a:pt x="10601" y="10453"/>
                    <a:pt x="9840" y="9739"/>
                    <a:pt x="9775" y="8819"/>
                  </a:cubicBezTo>
                  <a:lnTo>
                    <a:pt x="9775" y="8812"/>
                  </a:lnTo>
                  <a:lnTo>
                    <a:pt x="9764" y="8692"/>
                  </a:lnTo>
                  <a:cubicBezTo>
                    <a:pt x="9768" y="8486"/>
                    <a:pt x="9808" y="8283"/>
                    <a:pt x="9880" y="8091"/>
                  </a:cubicBezTo>
                  <a:cubicBezTo>
                    <a:pt x="9909" y="8019"/>
                    <a:pt x="9891" y="7936"/>
                    <a:pt x="9837" y="7881"/>
                  </a:cubicBezTo>
                  <a:lnTo>
                    <a:pt x="9638" y="7682"/>
                  </a:lnTo>
                  <a:lnTo>
                    <a:pt x="10510" y="6809"/>
                  </a:lnTo>
                  <a:close/>
                  <a:moveTo>
                    <a:pt x="2919" y="7783"/>
                  </a:moveTo>
                  <a:lnTo>
                    <a:pt x="3350" y="8214"/>
                  </a:lnTo>
                  <a:lnTo>
                    <a:pt x="5578" y="10442"/>
                  </a:lnTo>
                  <a:lnTo>
                    <a:pt x="5904" y="10768"/>
                  </a:lnTo>
                  <a:lnTo>
                    <a:pt x="5270" y="11401"/>
                  </a:lnTo>
                  <a:lnTo>
                    <a:pt x="2286" y="8417"/>
                  </a:lnTo>
                  <a:lnTo>
                    <a:pt x="2919" y="7783"/>
                  </a:lnTo>
                  <a:close/>
                  <a:moveTo>
                    <a:pt x="4987" y="0"/>
                  </a:moveTo>
                  <a:cubicBezTo>
                    <a:pt x="4669" y="4"/>
                    <a:pt x="4350" y="80"/>
                    <a:pt x="4064" y="221"/>
                  </a:cubicBezTo>
                  <a:cubicBezTo>
                    <a:pt x="3941" y="283"/>
                    <a:pt x="3912" y="446"/>
                    <a:pt x="4009" y="544"/>
                  </a:cubicBezTo>
                  <a:lnTo>
                    <a:pt x="5313" y="1844"/>
                  </a:lnTo>
                  <a:lnTo>
                    <a:pt x="5313" y="1847"/>
                  </a:lnTo>
                  <a:cubicBezTo>
                    <a:pt x="5360" y="1894"/>
                    <a:pt x="5393" y="1949"/>
                    <a:pt x="5418" y="2010"/>
                  </a:cubicBezTo>
                  <a:cubicBezTo>
                    <a:pt x="5476" y="2173"/>
                    <a:pt x="5436" y="2358"/>
                    <a:pt x="5313" y="2485"/>
                  </a:cubicBezTo>
                  <a:cubicBezTo>
                    <a:pt x="5226" y="2568"/>
                    <a:pt x="5110" y="2615"/>
                    <a:pt x="4991" y="2615"/>
                  </a:cubicBezTo>
                  <a:cubicBezTo>
                    <a:pt x="4871" y="2612"/>
                    <a:pt x="4759" y="2568"/>
                    <a:pt x="4672" y="2488"/>
                  </a:cubicBezTo>
                  <a:lnTo>
                    <a:pt x="4669" y="2485"/>
                  </a:lnTo>
                  <a:lnTo>
                    <a:pt x="3365" y="1181"/>
                  </a:lnTo>
                  <a:cubicBezTo>
                    <a:pt x="3325" y="1141"/>
                    <a:pt x="3274" y="1123"/>
                    <a:pt x="3224" y="1123"/>
                  </a:cubicBezTo>
                  <a:cubicBezTo>
                    <a:pt x="3150" y="1123"/>
                    <a:pt x="3077" y="1163"/>
                    <a:pt x="3042" y="1239"/>
                  </a:cubicBezTo>
                  <a:cubicBezTo>
                    <a:pt x="2438" y="2496"/>
                    <a:pt x="3176" y="3988"/>
                    <a:pt x="4542" y="4270"/>
                  </a:cubicBezTo>
                  <a:cubicBezTo>
                    <a:pt x="4386" y="4633"/>
                    <a:pt x="4455" y="5053"/>
                    <a:pt x="4716" y="5346"/>
                  </a:cubicBezTo>
                  <a:lnTo>
                    <a:pt x="4252" y="5810"/>
                  </a:lnTo>
                  <a:cubicBezTo>
                    <a:pt x="3908" y="6154"/>
                    <a:pt x="3894" y="6708"/>
                    <a:pt x="4216" y="7070"/>
                  </a:cubicBezTo>
                  <a:lnTo>
                    <a:pt x="3492" y="7791"/>
                  </a:lnTo>
                  <a:lnTo>
                    <a:pt x="3064" y="7360"/>
                  </a:lnTo>
                  <a:cubicBezTo>
                    <a:pt x="3024" y="7320"/>
                    <a:pt x="2973" y="7300"/>
                    <a:pt x="2922" y="7300"/>
                  </a:cubicBezTo>
                  <a:cubicBezTo>
                    <a:pt x="2870" y="7300"/>
                    <a:pt x="2820" y="7320"/>
                    <a:pt x="2782" y="7360"/>
                  </a:cubicBezTo>
                  <a:lnTo>
                    <a:pt x="1706" y="8435"/>
                  </a:lnTo>
                  <a:lnTo>
                    <a:pt x="80" y="10061"/>
                  </a:lnTo>
                  <a:cubicBezTo>
                    <a:pt x="0" y="10138"/>
                    <a:pt x="0" y="10264"/>
                    <a:pt x="80" y="10344"/>
                  </a:cubicBezTo>
                  <a:lnTo>
                    <a:pt x="1329" y="11593"/>
                  </a:lnTo>
                  <a:cubicBezTo>
                    <a:pt x="1374" y="11639"/>
                    <a:pt x="1423" y="11659"/>
                    <a:pt x="1471" y="11659"/>
                  </a:cubicBezTo>
                  <a:cubicBezTo>
                    <a:pt x="1627" y="11659"/>
                    <a:pt x="1762" y="11455"/>
                    <a:pt x="1612" y="11311"/>
                  </a:cubicBezTo>
                  <a:lnTo>
                    <a:pt x="504" y="10203"/>
                  </a:lnTo>
                  <a:lnTo>
                    <a:pt x="2003" y="8703"/>
                  </a:lnTo>
                  <a:lnTo>
                    <a:pt x="4991" y="11688"/>
                  </a:lnTo>
                  <a:lnTo>
                    <a:pt x="3492" y="13187"/>
                  </a:lnTo>
                  <a:lnTo>
                    <a:pt x="2170" y="11869"/>
                  </a:lnTo>
                  <a:cubicBezTo>
                    <a:pt x="2126" y="11826"/>
                    <a:pt x="2078" y="11808"/>
                    <a:pt x="2031" y="11808"/>
                  </a:cubicBezTo>
                  <a:cubicBezTo>
                    <a:pt x="1877" y="11808"/>
                    <a:pt x="1745" y="12006"/>
                    <a:pt x="1887" y="12151"/>
                  </a:cubicBezTo>
                  <a:lnTo>
                    <a:pt x="3350" y="13611"/>
                  </a:lnTo>
                  <a:cubicBezTo>
                    <a:pt x="3388" y="13651"/>
                    <a:pt x="3439" y="13670"/>
                    <a:pt x="3490" y="13670"/>
                  </a:cubicBezTo>
                  <a:cubicBezTo>
                    <a:pt x="3541" y="13670"/>
                    <a:pt x="3593" y="13651"/>
                    <a:pt x="3633" y="13611"/>
                  </a:cubicBezTo>
                  <a:lnTo>
                    <a:pt x="5255" y="11988"/>
                  </a:lnTo>
                  <a:lnTo>
                    <a:pt x="5259" y="11988"/>
                  </a:lnTo>
                  <a:lnTo>
                    <a:pt x="6335" y="10913"/>
                  </a:lnTo>
                  <a:cubicBezTo>
                    <a:pt x="6411" y="10833"/>
                    <a:pt x="6411" y="10706"/>
                    <a:pt x="6335" y="10626"/>
                  </a:cubicBezTo>
                  <a:lnTo>
                    <a:pt x="6005" y="10300"/>
                  </a:lnTo>
                  <a:lnTo>
                    <a:pt x="6740" y="9565"/>
                  </a:lnTo>
                  <a:cubicBezTo>
                    <a:pt x="6891" y="9662"/>
                    <a:pt x="7063" y="9710"/>
                    <a:pt x="7234" y="9710"/>
                  </a:cubicBezTo>
                  <a:cubicBezTo>
                    <a:pt x="7424" y="9710"/>
                    <a:pt x="7613" y="9651"/>
                    <a:pt x="7772" y="9533"/>
                  </a:cubicBezTo>
                  <a:cubicBezTo>
                    <a:pt x="7944" y="9402"/>
                    <a:pt x="7821" y="9168"/>
                    <a:pt x="7653" y="9168"/>
                  </a:cubicBezTo>
                  <a:cubicBezTo>
                    <a:pt x="7616" y="9168"/>
                    <a:pt x="7576" y="9180"/>
                    <a:pt x="7537" y="9207"/>
                  </a:cubicBezTo>
                  <a:cubicBezTo>
                    <a:pt x="7445" y="9275"/>
                    <a:pt x="7338" y="9308"/>
                    <a:pt x="7231" y="9308"/>
                  </a:cubicBezTo>
                  <a:cubicBezTo>
                    <a:pt x="7099" y="9308"/>
                    <a:pt x="6967" y="9256"/>
                    <a:pt x="6867" y="9156"/>
                  </a:cubicBezTo>
                  <a:cubicBezTo>
                    <a:pt x="6827" y="9116"/>
                    <a:pt x="6776" y="9096"/>
                    <a:pt x="6724" y="9096"/>
                  </a:cubicBezTo>
                  <a:cubicBezTo>
                    <a:pt x="6673" y="9096"/>
                    <a:pt x="6623" y="9116"/>
                    <a:pt x="6584" y="9156"/>
                  </a:cubicBezTo>
                  <a:lnTo>
                    <a:pt x="5723" y="10014"/>
                  </a:lnTo>
                  <a:lnTo>
                    <a:pt x="3781" y="8073"/>
                  </a:lnTo>
                  <a:lnTo>
                    <a:pt x="4640" y="7211"/>
                  </a:lnTo>
                  <a:cubicBezTo>
                    <a:pt x="4719" y="7135"/>
                    <a:pt x="4719" y="7008"/>
                    <a:pt x="4640" y="6929"/>
                  </a:cubicBezTo>
                  <a:lnTo>
                    <a:pt x="4538" y="6827"/>
                  </a:lnTo>
                  <a:cubicBezTo>
                    <a:pt x="4335" y="6624"/>
                    <a:pt x="4335" y="6295"/>
                    <a:pt x="4538" y="6096"/>
                  </a:cubicBezTo>
                  <a:lnTo>
                    <a:pt x="5143" y="5491"/>
                  </a:lnTo>
                  <a:lnTo>
                    <a:pt x="6150" y="4484"/>
                  </a:lnTo>
                  <a:lnTo>
                    <a:pt x="7233" y="3398"/>
                  </a:lnTo>
                  <a:cubicBezTo>
                    <a:pt x="7247" y="3383"/>
                    <a:pt x="7265" y="3365"/>
                    <a:pt x="7287" y="3354"/>
                  </a:cubicBezTo>
                  <a:cubicBezTo>
                    <a:pt x="7351" y="3309"/>
                    <a:pt x="7424" y="3287"/>
                    <a:pt x="7497" y="3287"/>
                  </a:cubicBezTo>
                  <a:cubicBezTo>
                    <a:pt x="7594" y="3287"/>
                    <a:pt x="7689" y="3325"/>
                    <a:pt x="7762" y="3398"/>
                  </a:cubicBezTo>
                  <a:lnTo>
                    <a:pt x="7787" y="3423"/>
                  </a:lnTo>
                  <a:cubicBezTo>
                    <a:pt x="7932" y="3568"/>
                    <a:pt x="7932" y="3803"/>
                    <a:pt x="7787" y="3948"/>
                  </a:cubicBezTo>
                  <a:lnTo>
                    <a:pt x="6592" y="5143"/>
                  </a:lnTo>
                  <a:cubicBezTo>
                    <a:pt x="6452" y="5288"/>
                    <a:pt x="6583" y="5485"/>
                    <a:pt x="6739" y="5485"/>
                  </a:cubicBezTo>
                  <a:cubicBezTo>
                    <a:pt x="6785" y="5485"/>
                    <a:pt x="6834" y="5467"/>
                    <a:pt x="6878" y="5426"/>
                  </a:cubicBezTo>
                  <a:lnTo>
                    <a:pt x="8066" y="4238"/>
                  </a:lnTo>
                  <a:cubicBezTo>
                    <a:pt x="8140" y="4163"/>
                    <a:pt x="8236" y="4126"/>
                    <a:pt x="8332" y="4126"/>
                  </a:cubicBezTo>
                  <a:cubicBezTo>
                    <a:pt x="8427" y="4126"/>
                    <a:pt x="8522" y="4163"/>
                    <a:pt x="8595" y="4238"/>
                  </a:cubicBezTo>
                  <a:lnTo>
                    <a:pt x="8620" y="4263"/>
                  </a:lnTo>
                  <a:cubicBezTo>
                    <a:pt x="8747" y="4390"/>
                    <a:pt x="8765" y="4589"/>
                    <a:pt x="8663" y="4738"/>
                  </a:cubicBezTo>
                  <a:cubicBezTo>
                    <a:pt x="8649" y="4756"/>
                    <a:pt x="8634" y="4774"/>
                    <a:pt x="8620" y="4788"/>
                  </a:cubicBezTo>
                  <a:lnTo>
                    <a:pt x="7428" y="5980"/>
                  </a:lnTo>
                  <a:cubicBezTo>
                    <a:pt x="7289" y="6125"/>
                    <a:pt x="7420" y="6321"/>
                    <a:pt x="7574" y="6321"/>
                  </a:cubicBezTo>
                  <a:cubicBezTo>
                    <a:pt x="7620" y="6321"/>
                    <a:pt x="7668" y="6304"/>
                    <a:pt x="7711" y="6262"/>
                  </a:cubicBezTo>
                  <a:lnTo>
                    <a:pt x="8906" y="5071"/>
                  </a:lnTo>
                  <a:cubicBezTo>
                    <a:pt x="8920" y="5053"/>
                    <a:pt x="8939" y="5038"/>
                    <a:pt x="8957" y="5024"/>
                  </a:cubicBezTo>
                  <a:cubicBezTo>
                    <a:pt x="9021" y="4980"/>
                    <a:pt x="9094" y="4959"/>
                    <a:pt x="9167" y="4959"/>
                  </a:cubicBezTo>
                  <a:cubicBezTo>
                    <a:pt x="9263" y="4959"/>
                    <a:pt x="9359" y="4996"/>
                    <a:pt x="9431" y="5071"/>
                  </a:cubicBezTo>
                  <a:lnTo>
                    <a:pt x="9457" y="5096"/>
                  </a:lnTo>
                  <a:cubicBezTo>
                    <a:pt x="9583" y="5223"/>
                    <a:pt x="9601" y="5422"/>
                    <a:pt x="9500" y="5571"/>
                  </a:cubicBezTo>
                  <a:cubicBezTo>
                    <a:pt x="9489" y="5589"/>
                    <a:pt x="9475" y="5607"/>
                    <a:pt x="9457" y="5621"/>
                  </a:cubicBezTo>
                  <a:lnTo>
                    <a:pt x="8265" y="6816"/>
                  </a:lnTo>
                  <a:cubicBezTo>
                    <a:pt x="8126" y="6961"/>
                    <a:pt x="8256" y="7160"/>
                    <a:pt x="8410" y="7160"/>
                  </a:cubicBezTo>
                  <a:cubicBezTo>
                    <a:pt x="8456" y="7160"/>
                    <a:pt x="8504" y="7142"/>
                    <a:pt x="8547" y="7099"/>
                  </a:cubicBezTo>
                  <a:lnTo>
                    <a:pt x="9739" y="5907"/>
                  </a:lnTo>
                  <a:cubicBezTo>
                    <a:pt x="9757" y="5889"/>
                    <a:pt x="9775" y="5875"/>
                    <a:pt x="9793" y="5864"/>
                  </a:cubicBezTo>
                  <a:cubicBezTo>
                    <a:pt x="9858" y="5818"/>
                    <a:pt x="9933" y="5796"/>
                    <a:pt x="10007" y="5796"/>
                  </a:cubicBezTo>
                  <a:cubicBezTo>
                    <a:pt x="10102" y="5796"/>
                    <a:pt x="10196" y="5832"/>
                    <a:pt x="10268" y="5904"/>
                  </a:cubicBezTo>
                  <a:lnTo>
                    <a:pt x="10293" y="5933"/>
                  </a:lnTo>
                  <a:cubicBezTo>
                    <a:pt x="10438" y="6078"/>
                    <a:pt x="10438" y="6313"/>
                    <a:pt x="10293" y="6458"/>
                  </a:cubicBezTo>
                  <a:lnTo>
                    <a:pt x="8073" y="8678"/>
                  </a:lnTo>
                  <a:cubicBezTo>
                    <a:pt x="7934" y="8823"/>
                    <a:pt x="8065" y="9020"/>
                    <a:pt x="8220" y="9020"/>
                  </a:cubicBezTo>
                  <a:cubicBezTo>
                    <a:pt x="8266" y="9020"/>
                    <a:pt x="8315" y="9002"/>
                    <a:pt x="8359" y="8960"/>
                  </a:cubicBezTo>
                  <a:lnTo>
                    <a:pt x="9351" y="7968"/>
                  </a:lnTo>
                  <a:lnTo>
                    <a:pt x="9460" y="8077"/>
                  </a:lnTo>
                  <a:cubicBezTo>
                    <a:pt x="9399" y="8280"/>
                    <a:pt x="9366" y="8490"/>
                    <a:pt x="9362" y="8703"/>
                  </a:cubicBezTo>
                  <a:lnTo>
                    <a:pt x="9362" y="8721"/>
                  </a:lnTo>
                  <a:lnTo>
                    <a:pt x="9377" y="8852"/>
                  </a:lnTo>
                  <a:cubicBezTo>
                    <a:pt x="9413" y="9395"/>
                    <a:pt x="9652" y="9902"/>
                    <a:pt x="10050" y="10279"/>
                  </a:cubicBezTo>
                  <a:cubicBezTo>
                    <a:pt x="10456" y="10661"/>
                    <a:pt x="10984" y="10862"/>
                    <a:pt x="11520" y="10862"/>
                  </a:cubicBezTo>
                  <a:cubicBezTo>
                    <a:pt x="11836" y="10862"/>
                    <a:pt x="12155" y="10792"/>
                    <a:pt x="12452" y="10648"/>
                  </a:cubicBezTo>
                  <a:cubicBezTo>
                    <a:pt x="12575" y="10590"/>
                    <a:pt x="12604" y="10424"/>
                    <a:pt x="12506" y="10326"/>
                  </a:cubicBezTo>
                  <a:lnTo>
                    <a:pt x="11206" y="9022"/>
                  </a:lnTo>
                  <a:lnTo>
                    <a:pt x="11202" y="9018"/>
                  </a:lnTo>
                  <a:cubicBezTo>
                    <a:pt x="11159" y="8975"/>
                    <a:pt x="11126" y="8924"/>
                    <a:pt x="11104" y="8866"/>
                  </a:cubicBezTo>
                  <a:lnTo>
                    <a:pt x="11104" y="8859"/>
                  </a:lnTo>
                  <a:cubicBezTo>
                    <a:pt x="11039" y="8696"/>
                    <a:pt x="11079" y="8508"/>
                    <a:pt x="11206" y="8381"/>
                  </a:cubicBezTo>
                  <a:cubicBezTo>
                    <a:pt x="11289" y="8298"/>
                    <a:pt x="11401" y="8251"/>
                    <a:pt x="11521" y="8251"/>
                  </a:cubicBezTo>
                  <a:cubicBezTo>
                    <a:pt x="11575" y="8251"/>
                    <a:pt x="11626" y="8258"/>
                    <a:pt x="11673" y="8280"/>
                  </a:cubicBezTo>
                  <a:lnTo>
                    <a:pt x="11677" y="8280"/>
                  </a:lnTo>
                  <a:cubicBezTo>
                    <a:pt x="11738" y="8298"/>
                    <a:pt x="11793" y="8330"/>
                    <a:pt x="11840" y="8377"/>
                  </a:cubicBezTo>
                  <a:lnTo>
                    <a:pt x="11843" y="8381"/>
                  </a:lnTo>
                  <a:lnTo>
                    <a:pt x="13147" y="9681"/>
                  </a:lnTo>
                  <a:cubicBezTo>
                    <a:pt x="13186" y="9721"/>
                    <a:pt x="13237" y="9741"/>
                    <a:pt x="13288" y="9741"/>
                  </a:cubicBezTo>
                  <a:cubicBezTo>
                    <a:pt x="13360" y="9741"/>
                    <a:pt x="13432" y="9701"/>
                    <a:pt x="13466" y="9627"/>
                  </a:cubicBezTo>
                  <a:cubicBezTo>
                    <a:pt x="13611" y="9341"/>
                    <a:pt x="13683" y="9022"/>
                    <a:pt x="13687" y="8703"/>
                  </a:cubicBezTo>
                  <a:cubicBezTo>
                    <a:pt x="13687" y="8153"/>
                    <a:pt x="13477" y="7624"/>
                    <a:pt x="13100" y="7226"/>
                  </a:cubicBezTo>
                  <a:cubicBezTo>
                    <a:pt x="12727" y="6827"/>
                    <a:pt x="12220" y="6588"/>
                    <a:pt x="11677" y="6552"/>
                  </a:cubicBezTo>
                  <a:lnTo>
                    <a:pt x="11543" y="6538"/>
                  </a:lnTo>
                  <a:lnTo>
                    <a:pt x="11525" y="6538"/>
                  </a:lnTo>
                  <a:cubicBezTo>
                    <a:pt x="11314" y="6541"/>
                    <a:pt x="11104" y="6574"/>
                    <a:pt x="10902" y="6635"/>
                  </a:cubicBezTo>
                  <a:lnTo>
                    <a:pt x="10746" y="6483"/>
                  </a:lnTo>
                  <a:cubicBezTo>
                    <a:pt x="10862" y="6193"/>
                    <a:pt x="10797" y="5868"/>
                    <a:pt x="10579" y="5650"/>
                  </a:cubicBezTo>
                  <a:lnTo>
                    <a:pt x="10550" y="5621"/>
                  </a:lnTo>
                  <a:cubicBezTo>
                    <a:pt x="10407" y="5475"/>
                    <a:pt x="10210" y="5396"/>
                    <a:pt x="10006" y="5396"/>
                  </a:cubicBezTo>
                  <a:cubicBezTo>
                    <a:pt x="9993" y="5396"/>
                    <a:pt x="9980" y="5396"/>
                    <a:pt x="9967" y="5397"/>
                  </a:cubicBezTo>
                  <a:cubicBezTo>
                    <a:pt x="9978" y="5176"/>
                    <a:pt x="9895" y="4966"/>
                    <a:pt x="9739" y="4810"/>
                  </a:cubicBezTo>
                  <a:lnTo>
                    <a:pt x="9714" y="4785"/>
                  </a:lnTo>
                  <a:cubicBezTo>
                    <a:pt x="9571" y="4638"/>
                    <a:pt x="9373" y="4559"/>
                    <a:pt x="9170" y="4559"/>
                  </a:cubicBezTo>
                  <a:cubicBezTo>
                    <a:pt x="9157" y="4559"/>
                    <a:pt x="9144" y="4559"/>
                    <a:pt x="9131" y="4560"/>
                  </a:cubicBezTo>
                  <a:cubicBezTo>
                    <a:pt x="9141" y="4339"/>
                    <a:pt x="9058" y="4129"/>
                    <a:pt x="8902" y="3973"/>
                  </a:cubicBezTo>
                  <a:lnTo>
                    <a:pt x="8877" y="3948"/>
                  </a:lnTo>
                  <a:cubicBezTo>
                    <a:pt x="8731" y="3802"/>
                    <a:pt x="8536" y="3722"/>
                    <a:pt x="8333" y="3722"/>
                  </a:cubicBezTo>
                  <a:cubicBezTo>
                    <a:pt x="8320" y="3722"/>
                    <a:pt x="8307" y="3723"/>
                    <a:pt x="8294" y="3723"/>
                  </a:cubicBezTo>
                  <a:cubicBezTo>
                    <a:pt x="8305" y="3503"/>
                    <a:pt x="8221" y="3292"/>
                    <a:pt x="8066" y="3137"/>
                  </a:cubicBezTo>
                  <a:lnTo>
                    <a:pt x="8040" y="3111"/>
                  </a:lnTo>
                  <a:cubicBezTo>
                    <a:pt x="7894" y="2963"/>
                    <a:pt x="7697" y="2885"/>
                    <a:pt x="7497" y="2885"/>
                  </a:cubicBezTo>
                  <a:cubicBezTo>
                    <a:pt x="7399" y="2885"/>
                    <a:pt x="7301" y="2903"/>
                    <a:pt x="7207" y="2941"/>
                  </a:cubicBezTo>
                  <a:lnTo>
                    <a:pt x="7052" y="2789"/>
                  </a:lnTo>
                  <a:cubicBezTo>
                    <a:pt x="7117" y="2590"/>
                    <a:pt x="7149" y="2380"/>
                    <a:pt x="7149" y="2166"/>
                  </a:cubicBezTo>
                  <a:lnTo>
                    <a:pt x="7149" y="2148"/>
                  </a:lnTo>
                  <a:lnTo>
                    <a:pt x="7139" y="2018"/>
                  </a:lnTo>
                  <a:cubicBezTo>
                    <a:pt x="7117" y="1713"/>
                    <a:pt x="7030" y="1413"/>
                    <a:pt x="6885" y="1145"/>
                  </a:cubicBezTo>
                  <a:cubicBezTo>
                    <a:pt x="6845" y="1068"/>
                    <a:pt x="6781" y="1037"/>
                    <a:pt x="6716" y="1037"/>
                  </a:cubicBezTo>
                  <a:cubicBezTo>
                    <a:pt x="6582" y="1037"/>
                    <a:pt x="6448" y="1174"/>
                    <a:pt x="6534" y="1333"/>
                  </a:cubicBezTo>
                  <a:cubicBezTo>
                    <a:pt x="6653" y="1554"/>
                    <a:pt x="6722" y="1797"/>
                    <a:pt x="6740" y="2047"/>
                  </a:cubicBezTo>
                  <a:lnTo>
                    <a:pt x="6740" y="2050"/>
                  </a:lnTo>
                  <a:lnTo>
                    <a:pt x="6751" y="2177"/>
                  </a:lnTo>
                  <a:cubicBezTo>
                    <a:pt x="6747" y="2380"/>
                    <a:pt x="6708" y="2583"/>
                    <a:pt x="6635" y="2775"/>
                  </a:cubicBezTo>
                  <a:cubicBezTo>
                    <a:pt x="6606" y="2847"/>
                    <a:pt x="6624" y="2930"/>
                    <a:pt x="6679" y="2985"/>
                  </a:cubicBezTo>
                  <a:lnTo>
                    <a:pt x="6878" y="3184"/>
                  </a:lnTo>
                  <a:lnTo>
                    <a:pt x="6012" y="4057"/>
                  </a:lnTo>
                  <a:lnTo>
                    <a:pt x="5813" y="3857"/>
                  </a:lnTo>
                  <a:cubicBezTo>
                    <a:pt x="5772" y="3819"/>
                    <a:pt x="5721" y="3799"/>
                    <a:pt x="5669" y="3799"/>
                  </a:cubicBezTo>
                  <a:cubicBezTo>
                    <a:pt x="5647" y="3799"/>
                    <a:pt x="5625" y="3803"/>
                    <a:pt x="5603" y="3810"/>
                  </a:cubicBezTo>
                  <a:cubicBezTo>
                    <a:pt x="5411" y="3886"/>
                    <a:pt x="5205" y="3923"/>
                    <a:pt x="5002" y="3926"/>
                  </a:cubicBezTo>
                  <a:lnTo>
                    <a:pt x="4879" y="3915"/>
                  </a:lnTo>
                  <a:lnTo>
                    <a:pt x="4875" y="3915"/>
                  </a:lnTo>
                  <a:cubicBezTo>
                    <a:pt x="3951" y="3854"/>
                    <a:pt x="3238" y="3090"/>
                    <a:pt x="3231" y="2166"/>
                  </a:cubicBezTo>
                  <a:cubicBezTo>
                    <a:pt x="3231" y="2003"/>
                    <a:pt x="3256" y="1840"/>
                    <a:pt x="3300" y="1681"/>
                  </a:cubicBezTo>
                  <a:lnTo>
                    <a:pt x="4386" y="2767"/>
                  </a:lnTo>
                  <a:cubicBezTo>
                    <a:pt x="4549" y="2923"/>
                    <a:pt x="4766" y="3014"/>
                    <a:pt x="4991" y="3017"/>
                  </a:cubicBezTo>
                  <a:cubicBezTo>
                    <a:pt x="5215" y="3017"/>
                    <a:pt x="5433" y="2930"/>
                    <a:pt x="5592" y="2767"/>
                  </a:cubicBezTo>
                  <a:cubicBezTo>
                    <a:pt x="5828" y="2532"/>
                    <a:pt x="5907" y="2181"/>
                    <a:pt x="5791" y="1869"/>
                  </a:cubicBezTo>
                  <a:lnTo>
                    <a:pt x="5788" y="1858"/>
                  </a:lnTo>
                  <a:cubicBezTo>
                    <a:pt x="5744" y="1746"/>
                    <a:pt x="5675" y="1645"/>
                    <a:pt x="5592" y="1561"/>
                  </a:cubicBezTo>
                  <a:lnTo>
                    <a:pt x="4506" y="475"/>
                  </a:lnTo>
                  <a:cubicBezTo>
                    <a:pt x="4661" y="428"/>
                    <a:pt x="4824" y="402"/>
                    <a:pt x="4987" y="402"/>
                  </a:cubicBezTo>
                  <a:cubicBezTo>
                    <a:pt x="5386" y="402"/>
                    <a:pt x="5770" y="536"/>
                    <a:pt x="6077" y="783"/>
                  </a:cubicBezTo>
                  <a:cubicBezTo>
                    <a:pt x="6120" y="816"/>
                    <a:pt x="6163" y="830"/>
                    <a:pt x="6205" y="830"/>
                  </a:cubicBezTo>
                  <a:cubicBezTo>
                    <a:pt x="6369" y="830"/>
                    <a:pt x="6495" y="604"/>
                    <a:pt x="6327" y="471"/>
                  </a:cubicBezTo>
                  <a:cubicBezTo>
                    <a:pt x="5947" y="167"/>
                    <a:pt x="5476" y="0"/>
                    <a:pt x="4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5" name="Google Shape;6181;p53">
            <a:extLst>
              <a:ext uri="{FF2B5EF4-FFF2-40B4-BE49-F238E27FC236}">
                <a16:creationId xmlns:a16="http://schemas.microsoft.com/office/drawing/2014/main" id="{BC8EDD2E-7D55-43E1-930D-4CC8204656E7}"/>
              </a:ext>
            </a:extLst>
          </p:cNvPr>
          <p:cNvSpPr/>
          <p:nvPr/>
        </p:nvSpPr>
        <p:spPr>
          <a:xfrm>
            <a:off x="759579" y="3483805"/>
            <a:ext cx="1259699" cy="1447398"/>
          </a:xfrm>
          <a:custGeom>
            <a:avLst/>
            <a:gdLst/>
            <a:ahLst/>
            <a:cxnLst/>
            <a:rect l="l" t="t" r="r" b="b"/>
            <a:pathLst>
              <a:path w="41234" h="47378" extrusionOk="0">
                <a:moveTo>
                  <a:pt x="20617" y="1"/>
                </a:moveTo>
                <a:lnTo>
                  <a:pt x="16848" y="6493"/>
                </a:lnTo>
                <a:cubicBezTo>
                  <a:pt x="7284" y="8266"/>
                  <a:pt x="0" y="16659"/>
                  <a:pt x="0" y="26761"/>
                </a:cubicBezTo>
                <a:cubicBezTo>
                  <a:pt x="0" y="38130"/>
                  <a:pt x="9248" y="47377"/>
                  <a:pt x="20617" y="47377"/>
                </a:cubicBezTo>
                <a:cubicBezTo>
                  <a:pt x="31986" y="47377"/>
                  <a:pt x="41233" y="38130"/>
                  <a:pt x="41233" y="26761"/>
                </a:cubicBezTo>
                <a:cubicBezTo>
                  <a:pt x="41233" y="16659"/>
                  <a:pt x="33950" y="8266"/>
                  <a:pt x="24354" y="6493"/>
                </a:cubicBezTo>
                <a:lnTo>
                  <a:pt x="20617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56" name="Google Shape;6182;p53">
            <a:extLst>
              <a:ext uri="{FF2B5EF4-FFF2-40B4-BE49-F238E27FC236}">
                <a16:creationId xmlns:a16="http://schemas.microsoft.com/office/drawing/2014/main" id="{BBCB6F67-29AE-43B2-8BFF-CF6F858A19A0}"/>
              </a:ext>
            </a:extLst>
          </p:cNvPr>
          <p:cNvSpPr/>
          <p:nvPr/>
        </p:nvSpPr>
        <p:spPr>
          <a:xfrm>
            <a:off x="888256" y="3800181"/>
            <a:ext cx="1002345" cy="1002346"/>
          </a:xfrm>
          <a:custGeom>
            <a:avLst/>
            <a:gdLst/>
            <a:ahLst/>
            <a:cxnLst/>
            <a:rect l="l" t="t" r="r" b="b"/>
            <a:pathLst>
              <a:path w="32810" h="32810" extrusionOk="0">
                <a:moveTo>
                  <a:pt x="16405" y="1"/>
                </a:moveTo>
                <a:cubicBezTo>
                  <a:pt x="7348" y="1"/>
                  <a:pt x="0" y="7348"/>
                  <a:pt x="0" y="16405"/>
                </a:cubicBezTo>
                <a:cubicBezTo>
                  <a:pt x="0" y="25462"/>
                  <a:pt x="7348" y="32810"/>
                  <a:pt x="16405" y="32810"/>
                </a:cubicBezTo>
                <a:cubicBezTo>
                  <a:pt x="25462" y="32810"/>
                  <a:pt x="32809" y="25462"/>
                  <a:pt x="32809" y="16405"/>
                </a:cubicBezTo>
                <a:cubicBezTo>
                  <a:pt x="32809" y="7348"/>
                  <a:pt x="25462" y="1"/>
                  <a:pt x="16405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57" name="Google Shape;6187;p53">
            <a:extLst>
              <a:ext uri="{FF2B5EF4-FFF2-40B4-BE49-F238E27FC236}">
                <a16:creationId xmlns:a16="http://schemas.microsoft.com/office/drawing/2014/main" id="{EBA16E81-2D21-4F0E-9D6B-38F07ED8AA03}"/>
              </a:ext>
            </a:extLst>
          </p:cNvPr>
          <p:cNvSpPr/>
          <p:nvPr/>
        </p:nvSpPr>
        <p:spPr>
          <a:xfrm>
            <a:off x="1275233" y="3209985"/>
            <a:ext cx="228361" cy="207801"/>
          </a:xfrm>
          <a:custGeom>
            <a:avLst/>
            <a:gdLst/>
            <a:ahLst/>
            <a:cxnLst/>
            <a:rect l="l" t="t" r="r" b="b"/>
            <a:pathLst>
              <a:path w="7475" h="6802" extrusionOk="0">
                <a:moveTo>
                  <a:pt x="3728" y="1"/>
                </a:moveTo>
                <a:cubicBezTo>
                  <a:pt x="2186" y="1"/>
                  <a:pt x="796" y="1057"/>
                  <a:pt x="444" y="2598"/>
                </a:cubicBezTo>
                <a:cubicBezTo>
                  <a:pt x="1" y="4435"/>
                  <a:pt x="1141" y="6272"/>
                  <a:pt x="2946" y="6715"/>
                </a:cubicBezTo>
                <a:cubicBezTo>
                  <a:pt x="3204" y="6773"/>
                  <a:pt x="3463" y="6801"/>
                  <a:pt x="3717" y="6801"/>
                </a:cubicBezTo>
                <a:cubicBezTo>
                  <a:pt x="5271" y="6801"/>
                  <a:pt x="6678" y="5760"/>
                  <a:pt x="7031" y="4182"/>
                </a:cubicBezTo>
                <a:cubicBezTo>
                  <a:pt x="7475" y="2345"/>
                  <a:pt x="6335" y="508"/>
                  <a:pt x="4530" y="97"/>
                </a:cubicBezTo>
                <a:cubicBezTo>
                  <a:pt x="4261" y="32"/>
                  <a:pt x="3993" y="1"/>
                  <a:pt x="3728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6188;p53">
            <a:extLst>
              <a:ext uri="{FF2B5EF4-FFF2-40B4-BE49-F238E27FC236}">
                <a16:creationId xmlns:a16="http://schemas.microsoft.com/office/drawing/2014/main" id="{0F0A634E-829C-42BB-893B-3FF18E1477F5}"/>
              </a:ext>
            </a:extLst>
          </p:cNvPr>
          <p:cNvSpPr/>
          <p:nvPr/>
        </p:nvSpPr>
        <p:spPr>
          <a:xfrm>
            <a:off x="1298481" y="3230912"/>
            <a:ext cx="181895" cy="165276"/>
          </a:xfrm>
          <a:custGeom>
            <a:avLst/>
            <a:gdLst/>
            <a:ahLst/>
            <a:cxnLst/>
            <a:rect l="l" t="t" r="r" b="b"/>
            <a:pathLst>
              <a:path w="5954" h="5410" extrusionOk="0">
                <a:moveTo>
                  <a:pt x="2940" y="1"/>
                </a:moveTo>
                <a:cubicBezTo>
                  <a:pt x="1718" y="1"/>
                  <a:pt x="614" y="829"/>
                  <a:pt x="317" y="2072"/>
                </a:cubicBezTo>
                <a:cubicBezTo>
                  <a:pt x="0" y="3528"/>
                  <a:pt x="887" y="4985"/>
                  <a:pt x="2344" y="5334"/>
                </a:cubicBezTo>
                <a:cubicBezTo>
                  <a:pt x="2557" y="5385"/>
                  <a:pt x="2771" y="5409"/>
                  <a:pt x="2982" y="5409"/>
                </a:cubicBezTo>
                <a:cubicBezTo>
                  <a:pt x="4204" y="5409"/>
                  <a:pt x="5308" y="4581"/>
                  <a:pt x="5605" y="3338"/>
                </a:cubicBezTo>
                <a:cubicBezTo>
                  <a:pt x="5954" y="1882"/>
                  <a:pt x="5035" y="425"/>
                  <a:pt x="3579" y="77"/>
                </a:cubicBezTo>
                <a:cubicBezTo>
                  <a:pt x="3365" y="25"/>
                  <a:pt x="3151" y="1"/>
                  <a:pt x="2940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59" name="Google Shape;6189;p53">
            <a:extLst>
              <a:ext uri="{FF2B5EF4-FFF2-40B4-BE49-F238E27FC236}">
                <a16:creationId xmlns:a16="http://schemas.microsoft.com/office/drawing/2014/main" id="{DE5FC026-072C-473E-96E4-4B13FD89222B}"/>
              </a:ext>
            </a:extLst>
          </p:cNvPr>
          <p:cNvSpPr/>
          <p:nvPr/>
        </p:nvSpPr>
        <p:spPr>
          <a:xfrm>
            <a:off x="1360376" y="2572437"/>
            <a:ext cx="70662" cy="71640"/>
          </a:xfrm>
          <a:custGeom>
            <a:avLst/>
            <a:gdLst/>
            <a:ahLst/>
            <a:cxnLst/>
            <a:rect l="l" t="t" r="r" b="b"/>
            <a:pathLst>
              <a:path w="2313" h="2345" extrusionOk="0">
                <a:moveTo>
                  <a:pt x="1173" y="1"/>
                </a:moveTo>
                <a:cubicBezTo>
                  <a:pt x="508" y="1"/>
                  <a:pt x="1" y="539"/>
                  <a:pt x="1" y="1172"/>
                </a:cubicBezTo>
                <a:cubicBezTo>
                  <a:pt x="1" y="1806"/>
                  <a:pt x="508" y="2344"/>
                  <a:pt x="1173" y="2344"/>
                </a:cubicBezTo>
                <a:cubicBezTo>
                  <a:pt x="1806" y="2344"/>
                  <a:pt x="2313" y="1806"/>
                  <a:pt x="2313" y="1172"/>
                </a:cubicBezTo>
                <a:cubicBezTo>
                  <a:pt x="2313" y="539"/>
                  <a:pt x="1806" y="1"/>
                  <a:pt x="117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60" name="Google Shape;6190;p53">
            <a:extLst>
              <a:ext uri="{FF2B5EF4-FFF2-40B4-BE49-F238E27FC236}">
                <a16:creationId xmlns:a16="http://schemas.microsoft.com/office/drawing/2014/main" id="{4A3D9B95-73F6-4BD2-BA1B-4FB39C94D966}"/>
              </a:ext>
            </a:extLst>
          </p:cNvPr>
          <p:cNvSpPr/>
          <p:nvPr/>
        </p:nvSpPr>
        <p:spPr>
          <a:xfrm>
            <a:off x="1360376" y="2731114"/>
            <a:ext cx="70662" cy="70662"/>
          </a:xfrm>
          <a:custGeom>
            <a:avLst/>
            <a:gdLst/>
            <a:ahLst/>
            <a:cxnLst/>
            <a:rect l="l" t="t" r="r" b="b"/>
            <a:pathLst>
              <a:path w="2313" h="2313" extrusionOk="0">
                <a:moveTo>
                  <a:pt x="1173" y="0"/>
                </a:moveTo>
                <a:cubicBezTo>
                  <a:pt x="508" y="0"/>
                  <a:pt x="1" y="507"/>
                  <a:pt x="1" y="1172"/>
                </a:cubicBezTo>
                <a:cubicBezTo>
                  <a:pt x="1" y="1806"/>
                  <a:pt x="508" y="2312"/>
                  <a:pt x="1173" y="2312"/>
                </a:cubicBezTo>
                <a:cubicBezTo>
                  <a:pt x="1806" y="2312"/>
                  <a:pt x="2313" y="1806"/>
                  <a:pt x="2313" y="1172"/>
                </a:cubicBezTo>
                <a:cubicBezTo>
                  <a:pt x="2313" y="507"/>
                  <a:pt x="1806" y="0"/>
                  <a:pt x="117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61" name="Google Shape;6191;p53">
            <a:extLst>
              <a:ext uri="{FF2B5EF4-FFF2-40B4-BE49-F238E27FC236}">
                <a16:creationId xmlns:a16="http://schemas.microsoft.com/office/drawing/2014/main" id="{F295BCAB-2306-4B46-BE41-9670735D668A}"/>
              </a:ext>
            </a:extLst>
          </p:cNvPr>
          <p:cNvSpPr/>
          <p:nvPr/>
        </p:nvSpPr>
        <p:spPr>
          <a:xfrm>
            <a:off x="1360376" y="2888813"/>
            <a:ext cx="70662" cy="71609"/>
          </a:xfrm>
          <a:custGeom>
            <a:avLst/>
            <a:gdLst/>
            <a:ahLst/>
            <a:cxnLst/>
            <a:rect l="l" t="t" r="r" b="b"/>
            <a:pathLst>
              <a:path w="2313" h="2344" extrusionOk="0">
                <a:moveTo>
                  <a:pt x="1173" y="0"/>
                </a:moveTo>
                <a:cubicBezTo>
                  <a:pt x="508" y="0"/>
                  <a:pt x="1" y="539"/>
                  <a:pt x="1" y="1172"/>
                </a:cubicBezTo>
                <a:cubicBezTo>
                  <a:pt x="1" y="1806"/>
                  <a:pt x="508" y="2344"/>
                  <a:pt x="1173" y="2344"/>
                </a:cubicBezTo>
                <a:cubicBezTo>
                  <a:pt x="1806" y="2344"/>
                  <a:pt x="2313" y="1806"/>
                  <a:pt x="2313" y="1172"/>
                </a:cubicBezTo>
                <a:cubicBezTo>
                  <a:pt x="2313" y="539"/>
                  <a:pt x="1806" y="0"/>
                  <a:pt x="117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62" name="Google Shape;6192;p53">
            <a:extLst>
              <a:ext uri="{FF2B5EF4-FFF2-40B4-BE49-F238E27FC236}">
                <a16:creationId xmlns:a16="http://schemas.microsoft.com/office/drawing/2014/main" id="{986A8732-B1F9-4A27-AF3B-F308257C0A8E}"/>
              </a:ext>
            </a:extLst>
          </p:cNvPr>
          <p:cNvSpPr/>
          <p:nvPr/>
        </p:nvSpPr>
        <p:spPr>
          <a:xfrm>
            <a:off x="1360376" y="3047490"/>
            <a:ext cx="70662" cy="70632"/>
          </a:xfrm>
          <a:custGeom>
            <a:avLst/>
            <a:gdLst/>
            <a:ahLst/>
            <a:cxnLst/>
            <a:rect l="l" t="t" r="r" b="b"/>
            <a:pathLst>
              <a:path w="2313" h="2312" extrusionOk="0">
                <a:moveTo>
                  <a:pt x="1173" y="0"/>
                </a:moveTo>
                <a:cubicBezTo>
                  <a:pt x="508" y="0"/>
                  <a:pt x="1" y="507"/>
                  <a:pt x="1" y="1172"/>
                </a:cubicBezTo>
                <a:cubicBezTo>
                  <a:pt x="1" y="1805"/>
                  <a:pt x="508" y="2312"/>
                  <a:pt x="1173" y="2312"/>
                </a:cubicBezTo>
                <a:cubicBezTo>
                  <a:pt x="1806" y="2312"/>
                  <a:pt x="2313" y="1805"/>
                  <a:pt x="2313" y="1172"/>
                </a:cubicBezTo>
                <a:cubicBezTo>
                  <a:pt x="2313" y="507"/>
                  <a:pt x="1806" y="0"/>
                  <a:pt x="117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63" name="Google Shape;6207;p53">
            <a:extLst>
              <a:ext uri="{FF2B5EF4-FFF2-40B4-BE49-F238E27FC236}">
                <a16:creationId xmlns:a16="http://schemas.microsoft.com/office/drawing/2014/main" id="{7368F80B-AE71-45E8-8605-075CC8A19071}"/>
              </a:ext>
            </a:extLst>
          </p:cNvPr>
          <p:cNvSpPr txBox="1"/>
          <p:nvPr/>
        </p:nvSpPr>
        <p:spPr>
          <a:xfrm>
            <a:off x="493990" y="849350"/>
            <a:ext cx="176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Especificaciones</a:t>
            </a:r>
            <a:endParaRPr sz="1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4" name="Google Shape;6208;p53">
            <a:extLst>
              <a:ext uri="{FF2B5EF4-FFF2-40B4-BE49-F238E27FC236}">
                <a16:creationId xmlns:a16="http://schemas.microsoft.com/office/drawing/2014/main" id="{4B589CD0-650A-4B6C-A195-A7D2DD19C7F2}"/>
              </a:ext>
            </a:extLst>
          </p:cNvPr>
          <p:cNvSpPr txBox="1"/>
          <p:nvPr/>
        </p:nvSpPr>
        <p:spPr>
          <a:xfrm>
            <a:off x="241515" y="1084881"/>
            <a:ext cx="2252638" cy="127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 de cámara.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 de desplazamiento.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 de dirección.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 de brazo robótico.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Control inalámbrico.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C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Dimensiones y costos.</a:t>
            </a:r>
          </a:p>
        </p:txBody>
      </p:sp>
      <p:grpSp>
        <p:nvGrpSpPr>
          <p:cNvPr id="365" name="Google Shape;6213;p53">
            <a:extLst>
              <a:ext uri="{FF2B5EF4-FFF2-40B4-BE49-F238E27FC236}">
                <a16:creationId xmlns:a16="http://schemas.microsoft.com/office/drawing/2014/main" id="{092B0F91-9D73-4E62-B872-EA42823929EE}"/>
              </a:ext>
            </a:extLst>
          </p:cNvPr>
          <p:cNvGrpSpPr/>
          <p:nvPr/>
        </p:nvGrpSpPr>
        <p:grpSpPr>
          <a:xfrm>
            <a:off x="1121388" y="4027042"/>
            <a:ext cx="548650" cy="548658"/>
            <a:chOff x="2486628" y="2743153"/>
            <a:chExt cx="389860" cy="389782"/>
          </a:xfrm>
        </p:grpSpPr>
        <p:sp>
          <p:nvSpPr>
            <p:cNvPr id="366" name="Google Shape;6214;p53">
              <a:extLst>
                <a:ext uri="{FF2B5EF4-FFF2-40B4-BE49-F238E27FC236}">
                  <a16:creationId xmlns:a16="http://schemas.microsoft.com/office/drawing/2014/main" id="{06CED7AF-2254-4AC9-8006-096AD4EB6B72}"/>
                </a:ext>
              </a:extLst>
            </p:cNvPr>
            <p:cNvSpPr/>
            <p:nvPr/>
          </p:nvSpPr>
          <p:spPr>
            <a:xfrm>
              <a:off x="2492810" y="2749257"/>
              <a:ext cx="287281" cy="287281"/>
            </a:xfrm>
            <a:custGeom>
              <a:avLst/>
              <a:gdLst/>
              <a:ahLst/>
              <a:cxnLst/>
              <a:rect l="l" t="t" r="r" b="b"/>
              <a:pathLst>
                <a:path w="10967" h="10967" extrusionOk="0">
                  <a:moveTo>
                    <a:pt x="5144" y="0"/>
                  </a:moveTo>
                  <a:cubicBezTo>
                    <a:pt x="4908" y="0"/>
                    <a:pt x="4702" y="168"/>
                    <a:pt x="4658" y="401"/>
                  </a:cubicBezTo>
                  <a:lnTo>
                    <a:pt x="4407" y="1645"/>
                  </a:lnTo>
                  <a:cubicBezTo>
                    <a:pt x="4102" y="1731"/>
                    <a:pt x="3808" y="1851"/>
                    <a:pt x="3530" y="2009"/>
                  </a:cubicBezTo>
                  <a:lnTo>
                    <a:pt x="2475" y="1306"/>
                  </a:lnTo>
                  <a:cubicBezTo>
                    <a:pt x="2390" y="1249"/>
                    <a:pt x="2293" y="1221"/>
                    <a:pt x="2197" y="1221"/>
                  </a:cubicBezTo>
                  <a:cubicBezTo>
                    <a:pt x="2068" y="1221"/>
                    <a:pt x="1940" y="1271"/>
                    <a:pt x="1844" y="1368"/>
                  </a:cubicBezTo>
                  <a:lnTo>
                    <a:pt x="1364" y="1847"/>
                  </a:lnTo>
                  <a:cubicBezTo>
                    <a:pt x="1196" y="2015"/>
                    <a:pt x="1172" y="2276"/>
                    <a:pt x="1303" y="2475"/>
                  </a:cubicBezTo>
                  <a:lnTo>
                    <a:pt x="2005" y="3530"/>
                  </a:lnTo>
                  <a:cubicBezTo>
                    <a:pt x="1851" y="3808"/>
                    <a:pt x="1728" y="4102"/>
                    <a:pt x="1642" y="4407"/>
                  </a:cubicBezTo>
                  <a:lnTo>
                    <a:pt x="401" y="4657"/>
                  </a:lnTo>
                  <a:cubicBezTo>
                    <a:pt x="168" y="4702"/>
                    <a:pt x="1" y="4908"/>
                    <a:pt x="1" y="5144"/>
                  </a:cubicBezTo>
                  <a:lnTo>
                    <a:pt x="1" y="5823"/>
                  </a:lnTo>
                  <a:cubicBezTo>
                    <a:pt x="1" y="6059"/>
                    <a:pt x="168" y="6265"/>
                    <a:pt x="401" y="6313"/>
                  </a:cubicBezTo>
                  <a:lnTo>
                    <a:pt x="1642" y="6559"/>
                  </a:lnTo>
                  <a:cubicBezTo>
                    <a:pt x="1728" y="6864"/>
                    <a:pt x="1851" y="7159"/>
                    <a:pt x="2005" y="7437"/>
                  </a:cubicBezTo>
                  <a:lnTo>
                    <a:pt x="1303" y="8492"/>
                  </a:lnTo>
                  <a:cubicBezTo>
                    <a:pt x="1172" y="8691"/>
                    <a:pt x="1196" y="8951"/>
                    <a:pt x="1364" y="9123"/>
                  </a:cubicBezTo>
                  <a:lnTo>
                    <a:pt x="1844" y="9602"/>
                  </a:lnTo>
                  <a:cubicBezTo>
                    <a:pt x="1941" y="9697"/>
                    <a:pt x="2069" y="9746"/>
                    <a:pt x="2198" y="9746"/>
                  </a:cubicBezTo>
                  <a:cubicBezTo>
                    <a:pt x="2294" y="9746"/>
                    <a:pt x="2390" y="9719"/>
                    <a:pt x="2475" y="9664"/>
                  </a:cubicBezTo>
                  <a:lnTo>
                    <a:pt x="3530" y="8958"/>
                  </a:lnTo>
                  <a:cubicBezTo>
                    <a:pt x="3808" y="9116"/>
                    <a:pt x="4099" y="9239"/>
                    <a:pt x="4407" y="9325"/>
                  </a:cubicBezTo>
                  <a:lnTo>
                    <a:pt x="4654" y="10565"/>
                  </a:lnTo>
                  <a:cubicBezTo>
                    <a:pt x="4702" y="10798"/>
                    <a:pt x="4908" y="10966"/>
                    <a:pt x="5144" y="10966"/>
                  </a:cubicBezTo>
                  <a:lnTo>
                    <a:pt x="5823" y="10966"/>
                  </a:lnTo>
                  <a:cubicBezTo>
                    <a:pt x="6059" y="10966"/>
                    <a:pt x="6265" y="10798"/>
                    <a:pt x="6309" y="10565"/>
                  </a:cubicBezTo>
                  <a:lnTo>
                    <a:pt x="6559" y="9325"/>
                  </a:lnTo>
                  <a:cubicBezTo>
                    <a:pt x="6864" y="9239"/>
                    <a:pt x="7159" y="9116"/>
                    <a:pt x="7437" y="8958"/>
                  </a:cubicBezTo>
                  <a:lnTo>
                    <a:pt x="8492" y="9664"/>
                  </a:lnTo>
                  <a:cubicBezTo>
                    <a:pt x="8575" y="9719"/>
                    <a:pt x="8670" y="9746"/>
                    <a:pt x="8766" y="9746"/>
                  </a:cubicBezTo>
                  <a:cubicBezTo>
                    <a:pt x="8894" y="9746"/>
                    <a:pt x="9023" y="9697"/>
                    <a:pt x="9119" y="9602"/>
                  </a:cubicBezTo>
                  <a:lnTo>
                    <a:pt x="9599" y="9123"/>
                  </a:lnTo>
                  <a:cubicBezTo>
                    <a:pt x="9767" y="8951"/>
                    <a:pt x="9794" y="8691"/>
                    <a:pt x="9664" y="8492"/>
                  </a:cubicBezTo>
                  <a:lnTo>
                    <a:pt x="8958" y="7437"/>
                  </a:lnTo>
                  <a:cubicBezTo>
                    <a:pt x="9116" y="7159"/>
                    <a:pt x="9236" y="6864"/>
                    <a:pt x="9321" y="6559"/>
                  </a:cubicBezTo>
                  <a:lnTo>
                    <a:pt x="10565" y="6313"/>
                  </a:lnTo>
                  <a:cubicBezTo>
                    <a:pt x="10798" y="6265"/>
                    <a:pt x="10966" y="6059"/>
                    <a:pt x="10966" y="5823"/>
                  </a:cubicBezTo>
                  <a:lnTo>
                    <a:pt x="10966" y="5144"/>
                  </a:lnTo>
                  <a:cubicBezTo>
                    <a:pt x="10966" y="4908"/>
                    <a:pt x="10798" y="4702"/>
                    <a:pt x="10565" y="4657"/>
                  </a:cubicBezTo>
                  <a:lnTo>
                    <a:pt x="9321" y="4407"/>
                  </a:lnTo>
                  <a:cubicBezTo>
                    <a:pt x="9236" y="4102"/>
                    <a:pt x="9116" y="3808"/>
                    <a:pt x="8958" y="3530"/>
                  </a:cubicBezTo>
                  <a:lnTo>
                    <a:pt x="9661" y="2478"/>
                  </a:lnTo>
                  <a:cubicBezTo>
                    <a:pt x="9794" y="2279"/>
                    <a:pt x="9767" y="2015"/>
                    <a:pt x="9599" y="1847"/>
                  </a:cubicBezTo>
                  <a:lnTo>
                    <a:pt x="9119" y="1368"/>
                  </a:lnTo>
                  <a:cubicBezTo>
                    <a:pt x="9023" y="1271"/>
                    <a:pt x="8896" y="1221"/>
                    <a:pt x="8768" y="1221"/>
                  </a:cubicBezTo>
                  <a:cubicBezTo>
                    <a:pt x="8673" y="1221"/>
                    <a:pt x="8577" y="1249"/>
                    <a:pt x="8492" y="1306"/>
                  </a:cubicBezTo>
                  <a:lnTo>
                    <a:pt x="7437" y="2009"/>
                  </a:lnTo>
                  <a:cubicBezTo>
                    <a:pt x="7159" y="1851"/>
                    <a:pt x="6864" y="1731"/>
                    <a:pt x="6559" y="1645"/>
                  </a:cubicBezTo>
                  <a:lnTo>
                    <a:pt x="6313" y="401"/>
                  </a:lnTo>
                  <a:cubicBezTo>
                    <a:pt x="6265" y="168"/>
                    <a:pt x="6059" y="0"/>
                    <a:pt x="582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6215;p53">
              <a:extLst>
                <a:ext uri="{FF2B5EF4-FFF2-40B4-BE49-F238E27FC236}">
                  <a16:creationId xmlns:a16="http://schemas.microsoft.com/office/drawing/2014/main" id="{8D616EBD-179B-430F-AFC2-F6C03EED4F9A}"/>
                </a:ext>
              </a:extLst>
            </p:cNvPr>
            <p:cNvSpPr/>
            <p:nvPr/>
          </p:nvSpPr>
          <p:spPr>
            <a:xfrm>
              <a:off x="2568382" y="2829859"/>
              <a:ext cx="131080" cy="126129"/>
            </a:xfrm>
            <a:custGeom>
              <a:avLst/>
              <a:gdLst/>
              <a:ahLst/>
              <a:cxnLst/>
              <a:rect l="l" t="t" r="r" b="b"/>
              <a:pathLst>
                <a:path w="5004" h="4815" extrusionOk="0">
                  <a:moveTo>
                    <a:pt x="2598" y="1"/>
                  </a:moveTo>
                  <a:cubicBezTo>
                    <a:pt x="1625" y="1"/>
                    <a:pt x="744" y="587"/>
                    <a:pt x="374" y="1484"/>
                  </a:cubicBezTo>
                  <a:cubicBezTo>
                    <a:pt x="1" y="2386"/>
                    <a:pt x="206" y="3421"/>
                    <a:pt x="895" y="4109"/>
                  </a:cubicBezTo>
                  <a:cubicBezTo>
                    <a:pt x="1356" y="4570"/>
                    <a:pt x="1971" y="4814"/>
                    <a:pt x="2596" y="4814"/>
                  </a:cubicBezTo>
                  <a:cubicBezTo>
                    <a:pt x="2906" y="4814"/>
                    <a:pt x="3219" y="4754"/>
                    <a:pt x="3517" y="4630"/>
                  </a:cubicBezTo>
                  <a:cubicBezTo>
                    <a:pt x="4418" y="4257"/>
                    <a:pt x="5004" y="3379"/>
                    <a:pt x="5004" y="2406"/>
                  </a:cubicBezTo>
                  <a:cubicBezTo>
                    <a:pt x="5004" y="1077"/>
                    <a:pt x="3928" y="1"/>
                    <a:pt x="25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6216;p53">
              <a:extLst>
                <a:ext uri="{FF2B5EF4-FFF2-40B4-BE49-F238E27FC236}">
                  <a16:creationId xmlns:a16="http://schemas.microsoft.com/office/drawing/2014/main" id="{52B9D68C-DEF1-4CCD-99CF-1FF7DDE29A0C}"/>
                </a:ext>
              </a:extLst>
            </p:cNvPr>
            <p:cNvSpPr/>
            <p:nvPr/>
          </p:nvSpPr>
          <p:spPr>
            <a:xfrm>
              <a:off x="2594525" y="2861555"/>
              <a:ext cx="73267" cy="62737"/>
            </a:xfrm>
            <a:custGeom>
              <a:avLst/>
              <a:gdLst/>
              <a:ahLst/>
              <a:cxnLst/>
              <a:rect l="l" t="t" r="r" b="b"/>
              <a:pathLst>
                <a:path w="2797" h="2395" extrusionOk="0">
                  <a:moveTo>
                    <a:pt x="1600" y="0"/>
                  </a:moveTo>
                  <a:cubicBezTo>
                    <a:pt x="535" y="0"/>
                    <a:pt x="0" y="1289"/>
                    <a:pt x="754" y="2043"/>
                  </a:cubicBezTo>
                  <a:cubicBezTo>
                    <a:pt x="983" y="2272"/>
                    <a:pt x="1290" y="2394"/>
                    <a:pt x="1601" y="2394"/>
                  </a:cubicBezTo>
                  <a:cubicBezTo>
                    <a:pt x="1754" y="2394"/>
                    <a:pt x="1909" y="2364"/>
                    <a:pt x="2056" y="2303"/>
                  </a:cubicBezTo>
                  <a:cubicBezTo>
                    <a:pt x="2505" y="2118"/>
                    <a:pt x="2796" y="1679"/>
                    <a:pt x="2796" y="1196"/>
                  </a:cubicBezTo>
                  <a:cubicBezTo>
                    <a:pt x="2796" y="535"/>
                    <a:pt x="2262" y="0"/>
                    <a:pt x="160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6217;p53">
              <a:extLst>
                <a:ext uri="{FF2B5EF4-FFF2-40B4-BE49-F238E27FC236}">
                  <a16:creationId xmlns:a16="http://schemas.microsoft.com/office/drawing/2014/main" id="{8C1B7504-06A9-472A-98CA-3995A6CF290D}"/>
                </a:ext>
              </a:extLst>
            </p:cNvPr>
            <p:cNvSpPr/>
            <p:nvPr/>
          </p:nvSpPr>
          <p:spPr>
            <a:xfrm>
              <a:off x="2605029" y="2862995"/>
              <a:ext cx="43719" cy="59803"/>
            </a:xfrm>
            <a:custGeom>
              <a:avLst/>
              <a:gdLst/>
              <a:ahLst/>
              <a:cxnLst/>
              <a:rect l="l" t="t" r="r" b="b"/>
              <a:pathLst>
                <a:path w="1669" h="2283" extrusionOk="0">
                  <a:moveTo>
                    <a:pt x="836" y="0"/>
                  </a:moveTo>
                  <a:cubicBezTo>
                    <a:pt x="339" y="158"/>
                    <a:pt x="0" y="620"/>
                    <a:pt x="0" y="1141"/>
                  </a:cubicBezTo>
                  <a:cubicBezTo>
                    <a:pt x="0" y="1662"/>
                    <a:pt x="339" y="2125"/>
                    <a:pt x="836" y="2282"/>
                  </a:cubicBezTo>
                  <a:cubicBezTo>
                    <a:pt x="1330" y="2125"/>
                    <a:pt x="1669" y="1662"/>
                    <a:pt x="1669" y="1141"/>
                  </a:cubicBezTo>
                  <a:cubicBezTo>
                    <a:pt x="1669" y="620"/>
                    <a:pt x="1330" y="161"/>
                    <a:pt x="836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6218;p53">
              <a:extLst>
                <a:ext uri="{FF2B5EF4-FFF2-40B4-BE49-F238E27FC236}">
                  <a16:creationId xmlns:a16="http://schemas.microsoft.com/office/drawing/2014/main" id="{BE7146D1-1C08-44E3-B174-2B08DCE02690}"/>
                </a:ext>
              </a:extLst>
            </p:cNvPr>
            <p:cNvSpPr/>
            <p:nvPr/>
          </p:nvSpPr>
          <p:spPr>
            <a:xfrm>
              <a:off x="2681597" y="2938018"/>
              <a:ext cx="188787" cy="188892"/>
            </a:xfrm>
            <a:custGeom>
              <a:avLst/>
              <a:gdLst/>
              <a:ahLst/>
              <a:cxnLst/>
              <a:rect l="l" t="t" r="r" b="b"/>
              <a:pathLst>
                <a:path w="7207" h="7211" extrusionOk="0">
                  <a:moveTo>
                    <a:pt x="3382" y="1"/>
                  </a:moveTo>
                  <a:cubicBezTo>
                    <a:pt x="3225" y="1"/>
                    <a:pt x="3091" y="111"/>
                    <a:pt x="3060" y="265"/>
                  </a:cubicBezTo>
                  <a:lnTo>
                    <a:pt x="2896" y="1080"/>
                  </a:lnTo>
                  <a:cubicBezTo>
                    <a:pt x="2697" y="1139"/>
                    <a:pt x="2502" y="1217"/>
                    <a:pt x="2320" y="1320"/>
                  </a:cubicBezTo>
                  <a:lnTo>
                    <a:pt x="1628" y="858"/>
                  </a:lnTo>
                  <a:cubicBezTo>
                    <a:pt x="1572" y="821"/>
                    <a:pt x="1509" y="803"/>
                    <a:pt x="1447" y="803"/>
                  </a:cubicBezTo>
                  <a:cubicBezTo>
                    <a:pt x="1363" y="803"/>
                    <a:pt x="1280" y="836"/>
                    <a:pt x="1217" y="899"/>
                  </a:cubicBezTo>
                  <a:lnTo>
                    <a:pt x="901" y="1214"/>
                  </a:lnTo>
                  <a:cubicBezTo>
                    <a:pt x="788" y="1324"/>
                    <a:pt x="771" y="1498"/>
                    <a:pt x="857" y="1629"/>
                  </a:cubicBezTo>
                  <a:lnTo>
                    <a:pt x="1319" y="2321"/>
                  </a:lnTo>
                  <a:cubicBezTo>
                    <a:pt x="1217" y="2503"/>
                    <a:pt x="1138" y="2698"/>
                    <a:pt x="1080" y="2897"/>
                  </a:cubicBezTo>
                  <a:lnTo>
                    <a:pt x="264" y="3061"/>
                  </a:lnTo>
                  <a:cubicBezTo>
                    <a:pt x="110" y="3092"/>
                    <a:pt x="0" y="3226"/>
                    <a:pt x="0" y="3383"/>
                  </a:cubicBezTo>
                  <a:lnTo>
                    <a:pt x="0" y="3829"/>
                  </a:lnTo>
                  <a:cubicBezTo>
                    <a:pt x="0" y="3983"/>
                    <a:pt x="110" y="4117"/>
                    <a:pt x="264" y="4147"/>
                  </a:cubicBezTo>
                  <a:lnTo>
                    <a:pt x="1080" y="4315"/>
                  </a:lnTo>
                  <a:cubicBezTo>
                    <a:pt x="1134" y="4514"/>
                    <a:pt x="1213" y="4709"/>
                    <a:pt x="1313" y="4891"/>
                  </a:cubicBezTo>
                  <a:lnTo>
                    <a:pt x="853" y="5583"/>
                  </a:lnTo>
                  <a:cubicBezTo>
                    <a:pt x="768" y="5713"/>
                    <a:pt x="785" y="5888"/>
                    <a:pt x="894" y="5998"/>
                  </a:cubicBezTo>
                  <a:lnTo>
                    <a:pt x="1210" y="6313"/>
                  </a:lnTo>
                  <a:cubicBezTo>
                    <a:pt x="1273" y="6376"/>
                    <a:pt x="1357" y="6409"/>
                    <a:pt x="1442" y="6409"/>
                  </a:cubicBezTo>
                  <a:cubicBezTo>
                    <a:pt x="1505" y="6409"/>
                    <a:pt x="1569" y="6391"/>
                    <a:pt x="1624" y="6354"/>
                  </a:cubicBezTo>
                  <a:lnTo>
                    <a:pt x="2317" y="5892"/>
                  </a:lnTo>
                  <a:cubicBezTo>
                    <a:pt x="2498" y="5994"/>
                    <a:pt x="2694" y="6077"/>
                    <a:pt x="2892" y="6131"/>
                  </a:cubicBezTo>
                  <a:lnTo>
                    <a:pt x="3057" y="6947"/>
                  </a:lnTo>
                  <a:cubicBezTo>
                    <a:pt x="3088" y="7101"/>
                    <a:pt x="3221" y="7211"/>
                    <a:pt x="3379" y="7211"/>
                  </a:cubicBezTo>
                  <a:lnTo>
                    <a:pt x="3824" y="7211"/>
                  </a:lnTo>
                  <a:cubicBezTo>
                    <a:pt x="3979" y="7211"/>
                    <a:pt x="4112" y="7101"/>
                    <a:pt x="4143" y="6947"/>
                  </a:cubicBezTo>
                  <a:lnTo>
                    <a:pt x="4308" y="6131"/>
                  </a:lnTo>
                  <a:cubicBezTo>
                    <a:pt x="4510" y="6077"/>
                    <a:pt x="4702" y="5994"/>
                    <a:pt x="4883" y="5892"/>
                  </a:cubicBezTo>
                  <a:lnTo>
                    <a:pt x="5579" y="6354"/>
                  </a:lnTo>
                  <a:cubicBezTo>
                    <a:pt x="5634" y="6391"/>
                    <a:pt x="5697" y="6409"/>
                    <a:pt x="5760" y="6409"/>
                  </a:cubicBezTo>
                  <a:cubicBezTo>
                    <a:pt x="5844" y="6409"/>
                    <a:pt x="5927" y="6376"/>
                    <a:pt x="5990" y="6313"/>
                  </a:cubicBezTo>
                  <a:lnTo>
                    <a:pt x="6305" y="5998"/>
                  </a:lnTo>
                  <a:cubicBezTo>
                    <a:pt x="6418" y="5888"/>
                    <a:pt x="6436" y="5713"/>
                    <a:pt x="6350" y="5583"/>
                  </a:cubicBezTo>
                  <a:lnTo>
                    <a:pt x="5887" y="4891"/>
                  </a:lnTo>
                  <a:cubicBezTo>
                    <a:pt x="5990" y="4709"/>
                    <a:pt x="6069" y="4514"/>
                    <a:pt x="6127" y="4315"/>
                  </a:cubicBezTo>
                  <a:lnTo>
                    <a:pt x="6943" y="4147"/>
                  </a:lnTo>
                  <a:cubicBezTo>
                    <a:pt x="7097" y="4117"/>
                    <a:pt x="7207" y="3983"/>
                    <a:pt x="7207" y="3829"/>
                  </a:cubicBezTo>
                  <a:lnTo>
                    <a:pt x="7207" y="3383"/>
                  </a:lnTo>
                  <a:cubicBezTo>
                    <a:pt x="7207" y="3229"/>
                    <a:pt x="7097" y="3095"/>
                    <a:pt x="6946" y="3061"/>
                  </a:cubicBezTo>
                  <a:lnTo>
                    <a:pt x="6131" y="2900"/>
                  </a:lnTo>
                  <a:cubicBezTo>
                    <a:pt x="6072" y="2698"/>
                    <a:pt x="5994" y="2506"/>
                    <a:pt x="5891" y="2324"/>
                  </a:cubicBezTo>
                  <a:lnTo>
                    <a:pt x="6353" y="1629"/>
                  </a:lnTo>
                  <a:cubicBezTo>
                    <a:pt x="6439" y="1498"/>
                    <a:pt x="6422" y="1327"/>
                    <a:pt x="6309" y="1217"/>
                  </a:cubicBezTo>
                  <a:lnTo>
                    <a:pt x="5994" y="902"/>
                  </a:lnTo>
                  <a:cubicBezTo>
                    <a:pt x="5930" y="837"/>
                    <a:pt x="5846" y="804"/>
                    <a:pt x="5762" y="804"/>
                  </a:cubicBezTo>
                  <a:cubicBezTo>
                    <a:pt x="5700" y="804"/>
                    <a:pt x="5637" y="821"/>
                    <a:pt x="5582" y="858"/>
                  </a:cubicBezTo>
                  <a:lnTo>
                    <a:pt x="4887" y="1320"/>
                  </a:lnTo>
                  <a:cubicBezTo>
                    <a:pt x="4705" y="1217"/>
                    <a:pt x="4513" y="1139"/>
                    <a:pt x="4311" y="1080"/>
                  </a:cubicBezTo>
                  <a:lnTo>
                    <a:pt x="4146" y="265"/>
                  </a:lnTo>
                  <a:cubicBezTo>
                    <a:pt x="4116" y="111"/>
                    <a:pt x="3982" y="1"/>
                    <a:pt x="38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6219;p53">
              <a:extLst>
                <a:ext uri="{FF2B5EF4-FFF2-40B4-BE49-F238E27FC236}">
                  <a16:creationId xmlns:a16="http://schemas.microsoft.com/office/drawing/2014/main" id="{2CAD17FF-268D-4DC7-9F84-12969F7FA34D}"/>
                </a:ext>
              </a:extLst>
            </p:cNvPr>
            <p:cNvSpPr/>
            <p:nvPr/>
          </p:nvSpPr>
          <p:spPr>
            <a:xfrm>
              <a:off x="2725028" y="2985247"/>
              <a:ext cx="98153" cy="94407"/>
            </a:xfrm>
            <a:custGeom>
              <a:avLst/>
              <a:gdLst/>
              <a:ahLst/>
              <a:cxnLst/>
              <a:rect l="l" t="t" r="r" b="b"/>
              <a:pathLst>
                <a:path w="3747" h="3604" extrusionOk="0">
                  <a:moveTo>
                    <a:pt x="1944" y="0"/>
                  </a:moveTo>
                  <a:cubicBezTo>
                    <a:pt x="1217" y="0"/>
                    <a:pt x="559" y="439"/>
                    <a:pt x="282" y="1111"/>
                  </a:cubicBezTo>
                  <a:cubicBezTo>
                    <a:pt x="1" y="1786"/>
                    <a:pt x="155" y="2560"/>
                    <a:pt x="672" y="3074"/>
                  </a:cubicBezTo>
                  <a:cubicBezTo>
                    <a:pt x="1016" y="3420"/>
                    <a:pt x="1475" y="3604"/>
                    <a:pt x="1943" y="3604"/>
                  </a:cubicBezTo>
                  <a:cubicBezTo>
                    <a:pt x="2175" y="3604"/>
                    <a:pt x="2409" y="3558"/>
                    <a:pt x="2632" y="3465"/>
                  </a:cubicBezTo>
                  <a:cubicBezTo>
                    <a:pt x="3307" y="3187"/>
                    <a:pt x="3746" y="2529"/>
                    <a:pt x="3746" y="1803"/>
                  </a:cubicBezTo>
                  <a:cubicBezTo>
                    <a:pt x="3746" y="806"/>
                    <a:pt x="2941" y="0"/>
                    <a:pt x="1944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6220;p53">
              <a:extLst>
                <a:ext uri="{FF2B5EF4-FFF2-40B4-BE49-F238E27FC236}">
                  <a16:creationId xmlns:a16="http://schemas.microsoft.com/office/drawing/2014/main" id="{D8214254-5A5D-48A9-95D7-CC61E2090F19}"/>
                </a:ext>
              </a:extLst>
            </p:cNvPr>
            <p:cNvSpPr/>
            <p:nvPr/>
          </p:nvSpPr>
          <p:spPr>
            <a:xfrm>
              <a:off x="2738047" y="3004108"/>
              <a:ext cx="66273" cy="56712"/>
            </a:xfrm>
            <a:custGeom>
              <a:avLst/>
              <a:gdLst/>
              <a:ahLst/>
              <a:cxnLst/>
              <a:rect l="l" t="t" r="r" b="b"/>
              <a:pathLst>
                <a:path w="2530" h="2165" extrusionOk="0">
                  <a:moveTo>
                    <a:pt x="1447" y="0"/>
                  </a:moveTo>
                  <a:cubicBezTo>
                    <a:pt x="484" y="0"/>
                    <a:pt x="1" y="1165"/>
                    <a:pt x="682" y="1847"/>
                  </a:cubicBezTo>
                  <a:cubicBezTo>
                    <a:pt x="903" y="2067"/>
                    <a:pt x="1174" y="2165"/>
                    <a:pt x="1440" y="2165"/>
                  </a:cubicBezTo>
                  <a:cubicBezTo>
                    <a:pt x="1996" y="2165"/>
                    <a:pt x="2529" y="1734"/>
                    <a:pt x="2529" y="1083"/>
                  </a:cubicBezTo>
                  <a:cubicBezTo>
                    <a:pt x="2529" y="483"/>
                    <a:pt x="2043" y="0"/>
                    <a:pt x="1447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6221;p53">
              <a:extLst>
                <a:ext uri="{FF2B5EF4-FFF2-40B4-BE49-F238E27FC236}">
                  <a16:creationId xmlns:a16="http://schemas.microsoft.com/office/drawing/2014/main" id="{25C69E84-4920-4E6A-96DF-E9DCF9A88829}"/>
                </a:ext>
              </a:extLst>
            </p:cNvPr>
            <p:cNvSpPr/>
            <p:nvPr/>
          </p:nvSpPr>
          <p:spPr>
            <a:xfrm>
              <a:off x="2740745" y="3005706"/>
              <a:ext cx="44636" cy="40105"/>
            </a:xfrm>
            <a:custGeom>
              <a:avLst/>
              <a:gdLst/>
              <a:ahLst/>
              <a:cxnLst/>
              <a:rect l="l" t="t" r="r" b="b"/>
              <a:pathLst>
                <a:path w="1704" h="1531" extrusionOk="0">
                  <a:moveTo>
                    <a:pt x="984" y="1"/>
                  </a:moveTo>
                  <a:cubicBezTo>
                    <a:pt x="364" y="1"/>
                    <a:pt x="0" y="700"/>
                    <a:pt x="360" y="1207"/>
                  </a:cubicBezTo>
                  <a:cubicBezTo>
                    <a:pt x="514" y="1427"/>
                    <a:pt x="748" y="1531"/>
                    <a:pt x="981" y="1531"/>
                  </a:cubicBezTo>
                  <a:cubicBezTo>
                    <a:pt x="1285" y="1531"/>
                    <a:pt x="1587" y="1352"/>
                    <a:pt x="1703" y="1022"/>
                  </a:cubicBezTo>
                  <a:cubicBezTo>
                    <a:pt x="1703" y="563"/>
                    <a:pt x="1416" y="155"/>
                    <a:pt x="9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6222;p53">
              <a:extLst>
                <a:ext uri="{FF2B5EF4-FFF2-40B4-BE49-F238E27FC236}">
                  <a16:creationId xmlns:a16="http://schemas.microsoft.com/office/drawing/2014/main" id="{DCC43DE1-A5D9-4414-AD6C-18ABAC215B9A}"/>
                </a:ext>
              </a:extLst>
            </p:cNvPr>
            <p:cNvSpPr/>
            <p:nvPr/>
          </p:nvSpPr>
          <p:spPr>
            <a:xfrm>
              <a:off x="2486628" y="2743153"/>
              <a:ext cx="389860" cy="389782"/>
            </a:xfrm>
            <a:custGeom>
              <a:avLst/>
              <a:gdLst/>
              <a:ahLst/>
              <a:cxnLst/>
              <a:rect l="l" t="t" r="r" b="b"/>
              <a:pathLst>
                <a:path w="14883" h="14880" extrusionOk="0">
                  <a:moveTo>
                    <a:pt x="5724" y="4754"/>
                  </a:moveTo>
                  <a:cubicBezTo>
                    <a:pt x="5960" y="4754"/>
                    <a:pt x="6202" y="4841"/>
                    <a:pt x="6398" y="5038"/>
                  </a:cubicBezTo>
                  <a:cubicBezTo>
                    <a:pt x="7004" y="5641"/>
                    <a:pt x="6576" y="6679"/>
                    <a:pt x="5719" y="6679"/>
                  </a:cubicBezTo>
                  <a:cubicBezTo>
                    <a:pt x="5188" y="6679"/>
                    <a:pt x="4756" y="6247"/>
                    <a:pt x="4756" y="5716"/>
                  </a:cubicBezTo>
                  <a:cubicBezTo>
                    <a:pt x="4756" y="5137"/>
                    <a:pt x="5230" y="4754"/>
                    <a:pt x="5724" y="4754"/>
                  </a:cubicBezTo>
                  <a:close/>
                  <a:moveTo>
                    <a:pt x="5722" y="3072"/>
                  </a:moveTo>
                  <a:cubicBezTo>
                    <a:pt x="5050" y="3072"/>
                    <a:pt x="4382" y="3327"/>
                    <a:pt x="3872" y="3825"/>
                  </a:cubicBezTo>
                  <a:cubicBezTo>
                    <a:pt x="3707" y="3995"/>
                    <a:pt x="3861" y="4229"/>
                    <a:pt x="4043" y="4229"/>
                  </a:cubicBezTo>
                  <a:cubicBezTo>
                    <a:pt x="4096" y="4229"/>
                    <a:pt x="4151" y="4210"/>
                    <a:pt x="4201" y="4164"/>
                  </a:cubicBezTo>
                  <a:cubicBezTo>
                    <a:pt x="4619" y="3755"/>
                    <a:pt x="5167" y="3546"/>
                    <a:pt x="5717" y="3546"/>
                  </a:cubicBezTo>
                  <a:cubicBezTo>
                    <a:pt x="6168" y="3546"/>
                    <a:pt x="6620" y="3687"/>
                    <a:pt x="7004" y="3972"/>
                  </a:cubicBezTo>
                  <a:cubicBezTo>
                    <a:pt x="7861" y="4603"/>
                    <a:pt x="8135" y="5761"/>
                    <a:pt x="7652" y="6707"/>
                  </a:cubicBezTo>
                  <a:cubicBezTo>
                    <a:pt x="7590" y="6823"/>
                    <a:pt x="7638" y="6964"/>
                    <a:pt x="7755" y="7022"/>
                  </a:cubicBezTo>
                  <a:cubicBezTo>
                    <a:pt x="7789" y="7040"/>
                    <a:pt x="7825" y="7049"/>
                    <a:pt x="7862" y="7049"/>
                  </a:cubicBezTo>
                  <a:cubicBezTo>
                    <a:pt x="7947" y="7049"/>
                    <a:pt x="8029" y="7002"/>
                    <a:pt x="8070" y="6923"/>
                  </a:cubicBezTo>
                  <a:cubicBezTo>
                    <a:pt x="8663" y="5768"/>
                    <a:pt x="8331" y="4356"/>
                    <a:pt x="7289" y="3588"/>
                  </a:cubicBezTo>
                  <a:cubicBezTo>
                    <a:pt x="6821" y="3242"/>
                    <a:pt x="6270" y="3072"/>
                    <a:pt x="5722" y="3072"/>
                  </a:cubicBezTo>
                  <a:close/>
                  <a:moveTo>
                    <a:pt x="5717" y="4286"/>
                  </a:moveTo>
                  <a:cubicBezTo>
                    <a:pt x="5344" y="4286"/>
                    <a:pt x="4978" y="4430"/>
                    <a:pt x="4705" y="4705"/>
                  </a:cubicBezTo>
                  <a:cubicBezTo>
                    <a:pt x="4297" y="5117"/>
                    <a:pt x="4174" y="5730"/>
                    <a:pt x="4397" y="6265"/>
                  </a:cubicBezTo>
                  <a:cubicBezTo>
                    <a:pt x="4616" y="6803"/>
                    <a:pt x="5140" y="7149"/>
                    <a:pt x="5719" y="7149"/>
                  </a:cubicBezTo>
                  <a:cubicBezTo>
                    <a:pt x="6508" y="7149"/>
                    <a:pt x="7148" y="6508"/>
                    <a:pt x="7152" y="5716"/>
                  </a:cubicBezTo>
                  <a:cubicBezTo>
                    <a:pt x="7148" y="5137"/>
                    <a:pt x="6802" y="4616"/>
                    <a:pt x="6264" y="4394"/>
                  </a:cubicBezTo>
                  <a:cubicBezTo>
                    <a:pt x="6087" y="4321"/>
                    <a:pt x="5901" y="4286"/>
                    <a:pt x="5717" y="4286"/>
                  </a:cubicBezTo>
                  <a:close/>
                  <a:moveTo>
                    <a:pt x="3432" y="4707"/>
                  </a:moveTo>
                  <a:cubicBezTo>
                    <a:pt x="3347" y="4707"/>
                    <a:pt x="3262" y="4752"/>
                    <a:pt x="3221" y="4856"/>
                  </a:cubicBezTo>
                  <a:cubicBezTo>
                    <a:pt x="2844" y="5946"/>
                    <a:pt x="3218" y="7152"/>
                    <a:pt x="4143" y="7837"/>
                  </a:cubicBezTo>
                  <a:cubicBezTo>
                    <a:pt x="4610" y="8185"/>
                    <a:pt x="5164" y="8359"/>
                    <a:pt x="5718" y="8359"/>
                  </a:cubicBezTo>
                  <a:cubicBezTo>
                    <a:pt x="6262" y="8359"/>
                    <a:pt x="6805" y="8192"/>
                    <a:pt x="7268" y="7858"/>
                  </a:cubicBezTo>
                  <a:cubicBezTo>
                    <a:pt x="7467" y="7707"/>
                    <a:pt x="7325" y="7432"/>
                    <a:pt x="7128" y="7432"/>
                  </a:cubicBezTo>
                  <a:cubicBezTo>
                    <a:pt x="7084" y="7432"/>
                    <a:pt x="7037" y="7446"/>
                    <a:pt x="6991" y="7478"/>
                  </a:cubicBezTo>
                  <a:cubicBezTo>
                    <a:pt x="6611" y="7752"/>
                    <a:pt x="6165" y="7889"/>
                    <a:pt x="5719" y="7889"/>
                  </a:cubicBezTo>
                  <a:cubicBezTo>
                    <a:pt x="5264" y="7889"/>
                    <a:pt x="4809" y="7746"/>
                    <a:pt x="4424" y="7461"/>
                  </a:cubicBezTo>
                  <a:cubicBezTo>
                    <a:pt x="3663" y="6899"/>
                    <a:pt x="3355" y="5905"/>
                    <a:pt x="3663" y="5010"/>
                  </a:cubicBezTo>
                  <a:cubicBezTo>
                    <a:pt x="3717" y="4831"/>
                    <a:pt x="3574" y="4707"/>
                    <a:pt x="3432" y="4707"/>
                  </a:cubicBezTo>
                  <a:close/>
                  <a:moveTo>
                    <a:pt x="5380" y="0"/>
                  </a:moveTo>
                  <a:cubicBezTo>
                    <a:pt x="5031" y="0"/>
                    <a:pt x="4729" y="247"/>
                    <a:pt x="4661" y="590"/>
                  </a:cubicBezTo>
                  <a:lnTo>
                    <a:pt x="4438" y="1693"/>
                  </a:lnTo>
                  <a:cubicBezTo>
                    <a:pt x="4212" y="1765"/>
                    <a:pt x="3989" y="1858"/>
                    <a:pt x="3776" y="1967"/>
                  </a:cubicBezTo>
                  <a:lnTo>
                    <a:pt x="2841" y="1344"/>
                  </a:lnTo>
                  <a:cubicBezTo>
                    <a:pt x="2717" y="1262"/>
                    <a:pt x="2575" y="1222"/>
                    <a:pt x="2435" y="1222"/>
                  </a:cubicBezTo>
                  <a:cubicBezTo>
                    <a:pt x="2245" y="1222"/>
                    <a:pt x="2057" y="1295"/>
                    <a:pt x="1916" y="1436"/>
                  </a:cubicBezTo>
                  <a:lnTo>
                    <a:pt x="1436" y="1916"/>
                  </a:lnTo>
                  <a:cubicBezTo>
                    <a:pt x="1189" y="2163"/>
                    <a:pt x="1148" y="2550"/>
                    <a:pt x="1343" y="2841"/>
                  </a:cubicBezTo>
                  <a:lnTo>
                    <a:pt x="1967" y="3777"/>
                  </a:lnTo>
                  <a:cubicBezTo>
                    <a:pt x="1857" y="3989"/>
                    <a:pt x="1765" y="4208"/>
                    <a:pt x="1693" y="4438"/>
                  </a:cubicBezTo>
                  <a:lnTo>
                    <a:pt x="589" y="4657"/>
                  </a:lnTo>
                  <a:cubicBezTo>
                    <a:pt x="247" y="4729"/>
                    <a:pt x="0" y="5027"/>
                    <a:pt x="0" y="5377"/>
                  </a:cubicBezTo>
                  <a:lnTo>
                    <a:pt x="0" y="6056"/>
                  </a:lnTo>
                  <a:cubicBezTo>
                    <a:pt x="0" y="6405"/>
                    <a:pt x="247" y="6707"/>
                    <a:pt x="589" y="6775"/>
                  </a:cubicBezTo>
                  <a:lnTo>
                    <a:pt x="1693" y="6994"/>
                  </a:lnTo>
                  <a:cubicBezTo>
                    <a:pt x="1765" y="7224"/>
                    <a:pt x="1857" y="7447"/>
                    <a:pt x="1967" y="7659"/>
                  </a:cubicBezTo>
                  <a:lnTo>
                    <a:pt x="1343" y="8595"/>
                  </a:lnTo>
                  <a:cubicBezTo>
                    <a:pt x="1148" y="8886"/>
                    <a:pt x="1186" y="9273"/>
                    <a:pt x="1432" y="9520"/>
                  </a:cubicBezTo>
                  <a:lnTo>
                    <a:pt x="1912" y="10000"/>
                  </a:lnTo>
                  <a:cubicBezTo>
                    <a:pt x="2056" y="10141"/>
                    <a:pt x="2245" y="10214"/>
                    <a:pt x="2434" y="10214"/>
                  </a:cubicBezTo>
                  <a:cubicBezTo>
                    <a:pt x="2575" y="10214"/>
                    <a:pt x="2717" y="10174"/>
                    <a:pt x="2841" y="10092"/>
                  </a:cubicBezTo>
                  <a:lnTo>
                    <a:pt x="3776" y="9469"/>
                  </a:lnTo>
                  <a:cubicBezTo>
                    <a:pt x="3989" y="9578"/>
                    <a:pt x="4212" y="9667"/>
                    <a:pt x="4438" y="9743"/>
                  </a:cubicBezTo>
                  <a:lnTo>
                    <a:pt x="4661" y="10846"/>
                  </a:lnTo>
                  <a:cubicBezTo>
                    <a:pt x="4729" y="11189"/>
                    <a:pt x="5031" y="11436"/>
                    <a:pt x="5380" y="11436"/>
                  </a:cubicBezTo>
                  <a:lnTo>
                    <a:pt x="6055" y="11436"/>
                  </a:lnTo>
                  <a:cubicBezTo>
                    <a:pt x="6405" y="11436"/>
                    <a:pt x="6706" y="11189"/>
                    <a:pt x="6775" y="10846"/>
                  </a:cubicBezTo>
                  <a:lnTo>
                    <a:pt x="6998" y="9739"/>
                  </a:lnTo>
                  <a:cubicBezTo>
                    <a:pt x="7179" y="9685"/>
                    <a:pt x="7354" y="9613"/>
                    <a:pt x="7525" y="9534"/>
                  </a:cubicBezTo>
                  <a:cubicBezTo>
                    <a:pt x="7645" y="9475"/>
                    <a:pt x="7693" y="9338"/>
                    <a:pt x="7638" y="9218"/>
                  </a:cubicBezTo>
                  <a:lnTo>
                    <a:pt x="7638" y="9218"/>
                  </a:lnTo>
                  <a:lnTo>
                    <a:pt x="7638" y="9222"/>
                  </a:lnTo>
                  <a:cubicBezTo>
                    <a:pt x="7599" y="9135"/>
                    <a:pt x="7515" y="9086"/>
                    <a:pt x="7427" y="9086"/>
                  </a:cubicBezTo>
                  <a:cubicBezTo>
                    <a:pt x="7393" y="9086"/>
                    <a:pt x="7359" y="9094"/>
                    <a:pt x="7327" y="9109"/>
                  </a:cubicBezTo>
                  <a:cubicBezTo>
                    <a:pt x="7135" y="9198"/>
                    <a:pt x="6936" y="9273"/>
                    <a:pt x="6730" y="9332"/>
                  </a:cubicBezTo>
                  <a:cubicBezTo>
                    <a:pt x="6648" y="9356"/>
                    <a:pt x="6583" y="9424"/>
                    <a:pt x="6566" y="9513"/>
                  </a:cubicBezTo>
                  <a:lnTo>
                    <a:pt x="6316" y="10754"/>
                  </a:lnTo>
                  <a:cubicBezTo>
                    <a:pt x="6292" y="10877"/>
                    <a:pt x="6185" y="10966"/>
                    <a:pt x="6059" y="10966"/>
                  </a:cubicBezTo>
                  <a:lnTo>
                    <a:pt x="5380" y="10966"/>
                  </a:lnTo>
                  <a:cubicBezTo>
                    <a:pt x="5257" y="10966"/>
                    <a:pt x="5147" y="10877"/>
                    <a:pt x="5123" y="10754"/>
                  </a:cubicBezTo>
                  <a:lnTo>
                    <a:pt x="4876" y="9513"/>
                  </a:lnTo>
                  <a:cubicBezTo>
                    <a:pt x="4859" y="9424"/>
                    <a:pt x="4794" y="9356"/>
                    <a:pt x="4708" y="9332"/>
                  </a:cubicBezTo>
                  <a:cubicBezTo>
                    <a:pt x="4421" y="9249"/>
                    <a:pt x="4143" y="9136"/>
                    <a:pt x="3883" y="8989"/>
                  </a:cubicBezTo>
                  <a:cubicBezTo>
                    <a:pt x="3848" y="8968"/>
                    <a:pt x="3808" y="8958"/>
                    <a:pt x="3768" y="8958"/>
                  </a:cubicBezTo>
                  <a:cubicBezTo>
                    <a:pt x="3723" y="8958"/>
                    <a:pt x="3676" y="8972"/>
                    <a:pt x="3636" y="8999"/>
                  </a:cubicBezTo>
                  <a:lnTo>
                    <a:pt x="2580" y="9702"/>
                  </a:lnTo>
                  <a:cubicBezTo>
                    <a:pt x="2535" y="9731"/>
                    <a:pt x="2485" y="9745"/>
                    <a:pt x="2435" y="9745"/>
                  </a:cubicBezTo>
                  <a:cubicBezTo>
                    <a:pt x="2367" y="9745"/>
                    <a:pt x="2299" y="9719"/>
                    <a:pt x="2248" y="9667"/>
                  </a:cubicBezTo>
                  <a:lnTo>
                    <a:pt x="1768" y="9188"/>
                  </a:lnTo>
                  <a:cubicBezTo>
                    <a:pt x="1679" y="9099"/>
                    <a:pt x="1665" y="8961"/>
                    <a:pt x="1734" y="8855"/>
                  </a:cubicBezTo>
                  <a:lnTo>
                    <a:pt x="2440" y="7800"/>
                  </a:lnTo>
                  <a:cubicBezTo>
                    <a:pt x="2488" y="7728"/>
                    <a:pt x="2491" y="7632"/>
                    <a:pt x="2447" y="7556"/>
                  </a:cubicBezTo>
                  <a:cubicBezTo>
                    <a:pt x="2299" y="7296"/>
                    <a:pt x="2186" y="7018"/>
                    <a:pt x="2104" y="6731"/>
                  </a:cubicBezTo>
                  <a:cubicBezTo>
                    <a:pt x="2080" y="6645"/>
                    <a:pt x="2012" y="6580"/>
                    <a:pt x="1926" y="6563"/>
                  </a:cubicBezTo>
                  <a:lnTo>
                    <a:pt x="682" y="6316"/>
                  </a:lnTo>
                  <a:cubicBezTo>
                    <a:pt x="559" y="6289"/>
                    <a:pt x="473" y="6182"/>
                    <a:pt x="470" y="6059"/>
                  </a:cubicBezTo>
                  <a:lnTo>
                    <a:pt x="470" y="5377"/>
                  </a:lnTo>
                  <a:cubicBezTo>
                    <a:pt x="473" y="5254"/>
                    <a:pt x="559" y="5144"/>
                    <a:pt x="682" y="5120"/>
                  </a:cubicBezTo>
                  <a:lnTo>
                    <a:pt x="1926" y="4873"/>
                  </a:lnTo>
                  <a:cubicBezTo>
                    <a:pt x="2012" y="4856"/>
                    <a:pt x="2080" y="4791"/>
                    <a:pt x="2104" y="4705"/>
                  </a:cubicBezTo>
                  <a:cubicBezTo>
                    <a:pt x="2186" y="4418"/>
                    <a:pt x="2299" y="4140"/>
                    <a:pt x="2447" y="3880"/>
                  </a:cubicBezTo>
                  <a:cubicBezTo>
                    <a:pt x="2491" y="3801"/>
                    <a:pt x="2488" y="3708"/>
                    <a:pt x="2440" y="3633"/>
                  </a:cubicBezTo>
                  <a:lnTo>
                    <a:pt x="1734" y="2581"/>
                  </a:lnTo>
                  <a:cubicBezTo>
                    <a:pt x="1665" y="2475"/>
                    <a:pt x="1679" y="2334"/>
                    <a:pt x="1768" y="2248"/>
                  </a:cubicBezTo>
                  <a:lnTo>
                    <a:pt x="2248" y="1769"/>
                  </a:lnTo>
                  <a:cubicBezTo>
                    <a:pt x="2299" y="1717"/>
                    <a:pt x="2367" y="1691"/>
                    <a:pt x="2435" y="1691"/>
                  </a:cubicBezTo>
                  <a:cubicBezTo>
                    <a:pt x="2485" y="1691"/>
                    <a:pt x="2535" y="1705"/>
                    <a:pt x="2580" y="1734"/>
                  </a:cubicBezTo>
                  <a:lnTo>
                    <a:pt x="3636" y="2437"/>
                  </a:lnTo>
                  <a:cubicBezTo>
                    <a:pt x="3675" y="2463"/>
                    <a:pt x="3722" y="2477"/>
                    <a:pt x="3769" y="2477"/>
                  </a:cubicBezTo>
                  <a:cubicBezTo>
                    <a:pt x="3808" y="2477"/>
                    <a:pt x="3847" y="2467"/>
                    <a:pt x="3883" y="2447"/>
                  </a:cubicBezTo>
                  <a:cubicBezTo>
                    <a:pt x="4140" y="2300"/>
                    <a:pt x="4417" y="2183"/>
                    <a:pt x="4705" y="2104"/>
                  </a:cubicBezTo>
                  <a:cubicBezTo>
                    <a:pt x="4791" y="2080"/>
                    <a:pt x="4856" y="2012"/>
                    <a:pt x="4873" y="1923"/>
                  </a:cubicBezTo>
                  <a:lnTo>
                    <a:pt x="5123" y="682"/>
                  </a:lnTo>
                  <a:cubicBezTo>
                    <a:pt x="5147" y="559"/>
                    <a:pt x="5253" y="470"/>
                    <a:pt x="5380" y="470"/>
                  </a:cubicBezTo>
                  <a:lnTo>
                    <a:pt x="6059" y="470"/>
                  </a:lnTo>
                  <a:cubicBezTo>
                    <a:pt x="6182" y="470"/>
                    <a:pt x="6288" y="559"/>
                    <a:pt x="6316" y="682"/>
                  </a:cubicBezTo>
                  <a:lnTo>
                    <a:pt x="6562" y="1923"/>
                  </a:lnTo>
                  <a:cubicBezTo>
                    <a:pt x="6580" y="2012"/>
                    <a:pt x="6645" y="2080"/>
                    <a:pt x="6730" y="2104"/>
                  </a:cubicBezTo>
                  <a:cubicBezTo>
                    <a:pt x="7018" y="2183"/>
                    <a:pt x="7296" y="2300"/>
                    <a:pt x="7556" y="2447"/>
                  </a:cubicBezTo>
                  <a:cubicBezTo>
                    <a:pt x="7590" y="2467"/>
                    <a:pt x="7629" y="2477"/>
                    <a:pt x="7667" y="2477"/>
                  </a:cubicBezTo>
                  <a:cubicBezTo>
                    <a:pt x="7714" y="2477"/>
                    <a:pt x="7760" y="2463"/>
                    <a:pt x="7799" y="2437"/>
                  </a:cubicBezTo>
                  <a:lnTo>
                    <a:pt x="8855" y="1734"/>
                  </a:lnTo>
                  <a:cubicBezTo>
                    <a:pt x="8900" y="1705"/>
                    <a:pt x="8951" y="1691"/>
                    <a:pt x="9001" y="1691"/>
                  </a:cubicBezTo>
                  <a:cubicBezTo>
                    <a:pt x="9069" y="1691"/>
                    <a:pt x="9136" y="1717"/>
                    <a:pt x="9187" y="1769"/>
                  </a:cubicBezTo>
                  <a:lnTo>
                    <a:pt x="9667" y="2248"/>
                  </a:lnTo>
                  <a:cubicBezTo>
                    <a:pt x="9756" y="2334"/>
                    <a:pt x="9770" y="2475"/>
                    <a:pt x="9701" y="2581"/>
                  </a:cubicBezTo>
                  <a:lnTo>
                    <a:pt x="8999" y="3633"/>
                  </a:lnTo>
                  <a:cubicBezTo>
                    <a:pt x="8947" y="3708"/>
                    <a:pt x="8944" y="3804"/>
                    <a:pt x="8989" y="3880"/>
                  </a:cubicBezTo>
                  <a:cubicBezTo>
                    <a:pt x="9136" y="4140"/>
                    <a:pt x="9249" y="4418"/>
                    <a:pt x="9331" y="4705"/>
                  </a:cubicBezTo>
                  <a:cubicBezTo>
                    <a:pt x="9355" y="4791"/>
                    <a:pt x="9424" y="4856"/>
                    <a:pt x="9513" y="4873"/>
                  </a:cubicBezTo>
                  <a:lnTo>
                    <a:pt x="10753" y="5120"/>
                  </a:lnTo>
                  <a:cubicBezTo>
                    <a:pt x="10877" y="5144"/>
                    <a:pt x="10966" y="5254"/>
                    <a:pt x="10966" y="5377"/>
                  </a:cubicBezTo>
                  <a:lnTo>
                    <a:pt x="10966" y="6056"/>
                  </a:lnTo>
                  <a:cubicBezTo>
                    <a:pt x="10966" y="6179"/>
                    <a:pt x="10877" y="6289"/>
                    <a:pt x="10753" y="6313"/>
                  </a:cubicBezTo>
                  <a:lnTo>
                    <a:pt x="9513" y="6559"/>
                  </a:lnTo>
                  <a:cubicBezTo>
                    <a:pt x="9424" y="6580"/>
                    <a:pt x="9355" y="6642"/>
                    <a:pt x="9331" y="6727"/>
                  </a:cubicBezTo>
                  <a:cubicBezTo>
                    <a:pt x="9273" y="6936"/>
                    <a:pt x="9194" y="7142"/>
                    <a:pt x="9102" y="7337"/>
                  </a:cubicBezTo>
                  <a:cubicBezTo>
                    <a:pt x="9040" y="7454"/>
                    <a:pt x="9088" y="7601"/>
                    <a:pt x="9208" y="7659"/>
                  </a:cubicBezTo>
                  <a:cubicBezTo>
                    <a:pt x="9241" y="7675"/>
                    <a:pt x="9275" y="7683"/>
                    <a:pt x="9309" y="7683"/>
                  </a:cubicBezTo>
                  <a:cubicBezTo>
                    <a:pt x="9400" y="7683"/>
                    <a:pt x="9487" y="7629"/>
                    <a:pt x="9527" y="7539"/>
                  </a:cubicBezTo>
                  <a:cubicBezTo>
                    <a:pt x="9609" y="7365"/>
                    <a:pt x="9681" y="7180"/>
                    <a:pt x="9742" y="6994"/>
                  </a:cubicBezTo>
                  <a:lnTo>
                    <a:pt x="10846" y="6775"/>
                  </a:lnTo>
                  <a:cubicBezTo>
                    <a:pt x="11189" y="6703"/>
                    <a:pt x="11435" y="6405"/>
                    <a:pt x="11439" y="6056"/>
                  </a:cubicBezTo>
                  <a:lnTo>
                    <a:pt x="11439" y="5377"/>
                  </a:lnTo>
                  <a:cubicBezTo>
                    <a:pt x="11435" y="5027"/>
                    <a:pt x="11189" y="4729"/>
                    <a:pt x="10846" y="4657"/>
                  </a:cubicBezTo>
                  <a:lnTo>
                    <a:pt x="9742" y="4438"/>
                  </a:lnTo>
                  <a:cubicBezTo>
                    <a:pt x="9670" y="4208"/>
                    <a:pt x="9578" y="3989"/>
                    <a:pt x="9468" y="3777"/>
                  </a:cubicBezTo>
                  <a:lnTo>
                    <a:pt x="10092" y="2838"/>
                  </a:lnTo>
                  <a:cubicBezTo>
                    <a:pt x="10287" y="2546"/>
                    <a:pt x="10250" y="2159"/>
                    <a:pt x="10003" y="1913"/>
                  </a:cubicBezTo>
                  <a:lnTo>
                    <a:pt x="9523" y="1433"/>
                  </a:lnTo>
                  <a:cubicBezTo>
                    <a:pt x="9380" y="1291"/>
                    <a:pt x="9192" y="1218"/>
                    <a:pt x="9003" y="1218"/>
                  </a:cubicBezTo>
                  <a:cubicBezTo>
                    <a:pt x="8863" y="1218"/>
                    <a:pt x="8722" y="1259"/>
                    <a:pt x="8598" y="1340"/>
                  </a:cubicBezTo>
                  <a:lnTo>
                    <a:pt x="7659" y="1967"/>
                  </a:lnTo>
                  <a:cubicBezTo>
                    <a:pt x="7446" y="1858"/>
                    <a:pt x="7227" y="1765"/>
                    <a:pt x="6998" y="1693"/>
                  </a:cubicBezTo>
                  <a:lnTo>
                    <a:pt x="6775" y="590"/>
                  </a:lnTo>
                  <a:cubicBezTo>
                    <a:pt x="6706" y="247"/>
                    <a:pt x="6408" y="0"/>
                    <a:pt x="6059" y="0"/>
                  </a:cubicBezTo>
                  <a:close/>
                  <a:moveTo>
                    <a:pt x="11049" y="9729"/>
                  </a:moveTo>
                  <a:cubicBezTo>
                    <a:pt x="10706" y="9729"/>
                    <a:pt x="10368" y="9863"/>
                    <a:pt x="10116" y="10113"/>
                  </a:cubicBezTo>
                  <a:cubicBezTo>
                    <a:pt x="9739" y="10490"/>
                    <a:pt x="9626" y="11055"/>
                    <a:pt x="9832" y="11549"/>
                  </a:cubicBezTo>
                  <a:cubicBezTo>
                    <a:pt x="10034" y="12039"/>
                    <a:pt x="10513" y="12361"/>
                    <a:pt x="11048" y="12361"/>
                  </a:cubicBezTo>
                  <a:cubicBezTo>
                    <a:pt x="11339" y="12361"/>
                    <a:pt x="11620" y="12265"/>
                    <a:pt x="11850" y="12087"/>
                  </a:cubicBezTo>
                  <a:cubicBezTo>
                    <a:pt x="11960" y="12008"/>
                    <a:pt x="11984" y="11857"/>
                    <a:pt x="11901" y="11751"/>
                  </a:cubicBezTo>
                  <a:cubicBezTo>
                    <a:pt x="11854" y="11690"/>
                    <a:pt x="11784" y="11659"/>
                    <a:pt x="11713" y="11659"/>
                  </a:cubicBezTo>
                  <a:cubicBezTo>
                    <a:pt x="11660" y="11659"/>
                    <a:pt x="11606" y="11676"/>
                    <a:pt x="11562" y="11713"/>
                  </a:cubicBezTo>
                  <a:cubicBezTo>
                    <a:pt x="11415" y="11830"/>
                    <a:pt x="11233" y="11891"/>
                    <a:pt x="11048" y="11891"/>
                  </a:cubicBezTo>
                  <a:cubicBezTo>
                    <a:pt x="10579" y="11891"/>
                    <a:pt x="10202" y="11511"/>
                    <a:pt x="10202" y="11045"/>
                  </a:cubicBezTo>
                  <a:cubicBezTo>
                    <a:pt x="10202" y="10579"/>
                    <a:pt x="10578" y="10199"/>
                    <a:pt x="11046" y="10199"/>
                  </a:cubicBezTo>
                  <a:lnTo>
                    <a:pt x="11046" y="10199"/>
                  </a:lnTo>
                  <a:cubicBezTo>
                    <a:pt x="11515" y="10199"/>
                    <a:pt x="11891" y="10579"/>
                    <a:pt x="11891" y="11045"/>
                  </a:cubicBezTo>
                  <a:cubicBezTo>
                    <a:pt x="11891" y="11175"/>
                    <a:pt x="11997" y="11281"/>
                    <a:pt x="12127" y="11281"/>
                  </a:cubicBezTo>
                  <a:cubicBezTo>
                    <a:pt x="12258" y="11281"/>
                    <a:pt x="12364" y="11175"/>
                    <a:pt x="12364" y="11045"/>
                  </a:cubicBezTo>
                  <a:cubicBezTo>
                    <a:pt x="12364" y="10514"/>
                    <a:pt x="12042" y="10034"/>
                    <a:pt x="11552" y="9828"/>
                  </a:cubicBezTo>
                  <a:cubicBezTo>
                    <a:pt x="11389" y="9762"/>
                    <a:pt x="11218" y="9729"/>
                    <a:pt x="11049" y="9729"/>
                  </a:cubicBezTo>
                  <a:close/>
                  <a:moveTo>
                    <a:pt x="10822" y="7207"/>
                  </a:moveTo>
                  <a:cubicBezTo>
                    <a:pt x="10555" y="7207"/>
                    <a:pt x="10322" y="7395"/>
                    <a:pt x="10270" y="7659"/>
                  </a:cubicBezTo>
                  <a:lnTo>
                    <a:pt x="10133" y="8338"/>
                  </a:lnTo>
                  <a:cubicBezTo>
                    <a:pt x="10010" y="8379"/>
                    <a:pt x="9890" y="8427"/>
                    <a:pt x="9773" y="8485"/>
                  </a:cubicBezTo>
                  <a:lnTo>
                    <a:pt x="9198" y="8101"/>
                  </a:lnTo>
                  <a:cubicBezTo>
                    <a:pt x="9102" y="8038"/>
                    <a:pt x="8993" y="8007"/>
                    <a:pt x="8884" y="8007"/>
                  </a:cubicBezTo>
                  <a:cubicBezTo>
                    <a:pt x="8739" y="8007"/>
                    <a:pt x="8596" y="8062"/>
                    <a:pt x="8488" y="8170"/>
                  </a:cubicBezTo>
                  <a:lnTo>
                    <a:pt x="8173" y="8485"/>
                  </a:lnTo>
                  <a:cubicBezTo>
                    <a:pt x="7985" y="8677"/>
                    <a:pt x="7954" y="8972"/>
                    <a:pt x="8101" y="9194"/>
                  </a:cubicBezTo>
                  <a:lnTo>
                    <a:pt x="8488" y="9774"/>
                  </a:lnTo>
                  <a:cubicBezTo>
                    <a:pt x="8409" y="9931"/>
                    <a:pt x="8344" y="10099"/>
                    <a:pt x="8296" y="10270"/>
                  </a:cubicBezTo>
                  <a:cubicBezTo>
                    <a:pt x="8262" y="10397"/>
                    <a:pt x="8334" y="10527"/>
                    <a:pt x="8457" y="10562"/>
                  </a:cubicBezTo>
                  <a:cubicBezTo>
                    <a:pt x="8480" y="10568"/>
                    <a:pt x="8502" y="10572"/>
                    <a:pt x="8524" y="10572"/>
                  </a:cubicBezTo>
                  <a:cubicBezTo>
                    <a:pt x="8627" y="10572"/>
                    <a:pt x="8720" y="10502"/>
                    <a:pt x="8749" y="10401"/>
                  </a:cubicBezTo>
                  <a:cubicBezTo>
                    <a:pt x="8800" y="10219"/>
                    <a:pt x="8872" y="10041"/>
                    <a:pt x="8965" y="9876"/>
                  </a:cubicBezTo>
                  <a:cubicBezTo>
                    <a:pt x="9009" y="9798"/>
                    <a:pt x="9006" y="9705"/>
                    <a:pt x="8958" y="9630"/>
                  </a:cubicBezTo>
                  <a:lnTo>
                    <a:pt x="8495" y="8937"/>
                  </a:lnTo>
                  <a:cubicBezTo>
                    <a:pt x="8471" y="8900"/>
                    <a:pt x="8475" y="8852"/>
                    <a:pt x="8505" y="8821"/>
                  </a:cubicBezTo>
                  <a:lnTo>
                    <a:pt x="8821" y="8506"/>
                  </a:lnTo>
                  <a:cubicBezTo>
                    <a:pt x="8839" y="8487"/>
                    <a:pt x="8864" y="8478"/>
                    <a:pt x="8889" y="8478"/>
                  </a:cubicBezTo>
                  <a:cubicBezTo>
                    <a:pt x="8906" y="8478"/>
                    <a:pt x="8923" y="8482"/>
                    <a:pt x="8937" y="8492"/>
                  </a:cubicBezTo>
                  <a:lnTo>
                    <a:pt x="9633" y="8955"/>
                  </a:lnTo>
                  <a:cubicBezTo>
                    <a:pt x="9671" y="8982"/>
                    <a:pt x="9717" y="8996"/>
                    <a:pt x="9762" y="8996"/>
                  </a:cubicBezTo>
                  <a:cubicBezTo>
                    <a:pt x="9802" y="8996"/>
                    <a:pt x="9841" y="8986"/>
                    <a:pt x="9876" y="8965"/>
                  </a:cubicBezTo>
                  <a:cubicBezTo>
                    <a:pt x="10044" y="8872"/>
                    <a:pt x="10219" y="8800"/>
                    <a:pt x="10400" y="8749"/>
                  </a:cubicBezTo>
                  <a:cubicBezTo>
                    <a:pt x="10486" y="8725"/>
                    <a:pt x="10551" y="8653"/>
                    <a:pt x="10568" y="8567"/>
                  </a:cubicBezTo>
                  <a:lnTo>
                    <a:pt x="10733" y="7752"/>
                  </a:lnTo>
                  <a:cubicBezTo>
                    <a:pt x="10740" y="7707"/>
                    <a:pt x="10777" y="7676"/>
                    <a:pt x="10822" y="7676"/>
                  </a:cubicBezTo>
                  <a:lnTo>
                    <a:pt x="11267" y="7676"/>
                  </a:lnTo>
                  <a:cubicBezTo>
                    <a:pt x="11312" y="7676"/>
                    <a:pt x="11350" y="7707"/>
                    <a:pt x="11360" y="7752"/>
                  </a:cubicBezTo>
                  <a:lnTo>
                    <a:pt x="11521" y="8567"/>
                  </a:lnTo>
                  <a:cubicBezTo>
                    <a:pt x="11538" y="8653"/>
                    <a:pt x="11603" y="8725"/>
                    <a:pt x="11689" y="8749"/>
                  </a:cubicBezTo>
                  <a:cubicBezTo>
                    <a:pt x="11870" y="8800"/>
                    <a:pt x="12049" y="8872"/>
                    <a:pt x="12213" y="8965"/>
                  </a:cubicBezTo>
                  <a:cubicBezTo>
                    <a:pt x="12250" y="8986"/>
                    <a:pt x="12289" y="8996"/>
                    <a:pt x="12329" y="8996"/>
                  </a:cubicBezTo>
                  <a:cubicBezTo>
                    <a:pt x="12374" y="8996"/>
                    <a:pt x="12420" y="8982"/>
                    <a:pt x="12460" y="8955"/>
                  </a:cubicBezTo>
                  <a:lnTo>
                    <a:pt x="13152" y="8492"/>
                  </a:lnTo>
                  <a:cubicBezTo>
                    <a:pt x="13167" y="8482"/>
                    <a:pt x="13185" y="8478"/>
                    <a:pt x="13201" y="8478"/>
                  </a:cubicBezTo>
                  <a:cubicBezTo>
                    <a:pt x="13226" y="8478"/>
                    <a:pt x="13250" y="8487"/>
                    <a:pt x="13269" y="8506"/>
                  </a:cubicBezTo>
                  <a:lnTo>
                    <a:pt x="13584" y="8821"/>
                  </a:lnTo>
                  <a:cubicBezTo>
                    <a:pt x="13615" y="8852"/>
                    <a:pt x="13622" y="8900"/>
                    <a:pt x="13598" y="8937"/>
                  </a:cubicBezTo>
                  <a:lnTo>
                    <a:pt x="13135" y="9630"/>
                  </a:lnTo>
                  <a:cubicBezTo>
                    <a:pt x="13084" y="9705"/>
                    <a:pt x="13080" y="9798"/>
                    <a:pt x="13125" y="9876"/>
                  </a:cubicBezTo>
                  <a:cubicBezTo>
                    <a:pt x="13217" y="10041"/>
                    <a:pt x="13289" y="10219"/>
                    <a:pt x="13341" y="10401"/>
                  </a:cubicBezTo>
                  <a:cubicBezTo>
                    <a:pt x="13365" y="10486"/>
                    <a:pt x="13437" y="10551"/>
                    <a:pt x="13522" y="10569"/>
                  </a:cubicBezTo>
                  <a:lnTo>
                    <a:pt x="14338" y="10730"/>
                  </a:lnTo>
                  <a:cubicBezTo>
                    <a:pt x="14382" y="10740"/>
                    <a:pt x="14413" y="10778"/>
                    <a:pt x="14413" y="10822"/>
                  </a:cubicBezTo>
                  <a:lnTo>
                    <a:pt x="14413" y="11268"/>
                  </a:lnTo>
                  <a:cubicBezTo>
                    <a:pt x="14413" y="11312"/>
                    <a:pt x="14382" y="11350"/>
                    <a:pt x="14338" y="11357"/>
                  </a:cubicBezTo>
                  <a:lnTo>
                    <a:pt x="13522" y="11521"/>
                  </a:lnTo>
                  <a:cubicBezTo>
                    <a:pt x="13437" y="11538"/>
                    <a:pt x="13365" y="11604"/>
                    <a:pt x="13341" y="11689"/>
                  </a:cubicBezTo>
                  <a:cubicBezTo>
                    <a:pt x="13289" y="11871"/>
                    <a:pt x="13217" y="12046"/>
                    <a:pt x="13125" y="12213"/>
                  </a:cubicBezTo>
                  <a:cubicBezTo>
                    <a:pt x="13080" y="12289"/>
                    <a:pt x="13084" y="12385"/>
                    <a:pt x="13135" y="12457"/>
                  </a:cubicBezTo>
                  <a:lnTo>
                    <a:pt x="13598" y="13152"/>
                  </a:lnTo>
                  <a:cubicBezTo>
                    <a:pt x="13622" y="13187"/>
                    <a:pt x="13615" y="13238"/>
                    <a:pt x="13584" y="13269"/>
                  </a:cubicBezTo>
                  <a:lnTo>
                    <a:pt x="13269" y="13584"/>
                  </a:lnTo>
                  <a:cubicBezTo>
                    <a:pt x="13251" y="13602"/>
                    <a:pt x="13229" y="13610"/>
                    <a:pt x="13205" y="13610"/>
                  </a:cubicBezTo>
                  <a:cubicBezTo>
                    <a:pt x="13187" y="13610"/>
                    <a:pt x="13169" y="13605"/>
                    <a:pt x="13152" y="13594"/>
                  </a:cubicBezTo>
                  <a:lnTo>
                    <a:pt x="12463" y="13132"/>
                  </a:lnTo>
                  <a:cubicBezTo>
                    <a:pt x="12424" y="13107"/>
                    <a:pt x="12378" y="13094"/>
                    <a:pt x="12333" y="13094"/>
                  </a:cubicBezTo>
                  <a:cubicBezTo>
                    <a:pt x="12292" y="13094"/>
                    <a:pt x="12252" y="13104"/>
                    <a:pt x="12217" y="13125"/>
                  </a:cubicBezTo>
                  <a:cubicBezTo>
                    <a:pt x="12049" y="13218"/>
                    <a:pt x="11874" y="13289"/>
                    <a:pt x="11692" y="13341"/>
                  </a:cubicBezTo>
                  <a:cubicBezTo>
                    <a:pt x="11607" y="13365"/>
                    <a:pt x="11542" y="13433"/>
                    <a:pt x="11524" y="13523"/>
                  </a:cubicBezTo>
                  <a:lnTo>
                    <a:pt x="11360" y="14338"/>
                  </a:lnTo>
                  <a:cubicBezTo>
                    <a:pt x="11353" y="14379"/>
                    <a:pt x="11315" y="14413"/>
                    <a:pt x="11271" y="14413"/>
                  </a:cubicBezTo>
                  <a:lnTo>
                    <a:pt x="10825" y="14413"/>
                  </a:lnTo>
                  <a:cubicBezTo>
                    <a:pt x="10781" y="14413"/>
                    <a:pt x="10743" y="14379"/>
                    <a:pt x="10733" y="14338"/>
                  </a:cubicBezTo>
                  <a:lnTo>
                    <a:pt x="10572" y="13523"/>
                  </a:lnTo>
                  <a:cubicBezTo>
                    <a:pt x="10555" y="13433"/>
                    <a:pt x="10489" y="13365"/>
                    <a:pt x="10404" y="13341"/>
                  </a:cubicBezTo>
                  <a:cubicBezTo>
                    <a:pt x="10222" y="13289"/>
                    <a:pt x="10044" y="13218"/>
                    <a:pt x="9880" y="13125"/>
                  </a:cubicBezTo>
                  <a:cubicBezTo>
                    <a:pt x="9842" y="13104"/>
                    <a:pt x="9802" y="13094"/>
                    <a:pt x="9762" y="13094"/>
                  </a:cubicBezTo>
                  <a:cubicBezTo>
                    <a:pt x="9717" y="13094"/>
                    <a:pt x="9673" y="13107"/>
                    <a:pt x="9633" y="13132"/>
                  </a:cubicBezTo>
                  <a:lnTo>
                    <a:pt x="8937" y="13594"/>
                  </a:lnTo>
                  <a:cubicBezTo>
                    <a:pt x="8922" y="13605"/>
                    <a:pt x="8904" y="13610"/>
                    <a:pt x="8885" y="13610"/>
                  </a:cubicBezTo>
                  <a:cubicBezTo>
                    <a:pt x="8862" y="13610"/>
                    <a:pt x="8838" y="13602"/>
                    <a:pt x="8821" y="13584"/>
                  </a:cubicBezTo>
                  <a:lnTo>
                    <a:pt x="8505" y="13269"/>
                  </a:lnTo>
                  <a:cubicBezTo>
                    <a:pt x="8475" y="13235"/>
                    <a:pt x="8471" y="13187"/>
                    <a:pt x="8495" y="13152"/>
                  </a:cubicBezTo>
                  <a:lnTo>
                    <a:pt x="8958" y="12457"/>
                  </a:lnTo>
                  <a:cubicBezTo>
                    <a:pt x="9006" y="12385"/>
                    <a:pt x="9009" y="12289"/>
                    <a:pt x="8965" y="12213"/>
                  </a:cubicBezTo>
                  <a:cubicBezTo>
                    <a:pt x="8872" y="12046"/>
                    <a:pt x="8800" y="11871"/>
                    <a:pt x="8749" y="11689"/>
                  </a:cubicBezTo>
                  <a:cubicBezTo>
                    <a:pt x="8725" y="11604"/>
                    <a:pt x="8656" y="11538"/>
                    <a:pt x="8567" y="11521"/>
                  </a:cubicBezTo>
                  <a:lnTo>
                    <a:pt x="7751" y="11357"/>
                  </a:lnTo>
                  <a:cubicBezTo>
                    <a:pt x="7707" y="11350"/>
                    <a:pt x="7676" y="11312"/>
                    <a:pt x="7676" y="11268"/>
                  </a:cubicBezTo>
                  <a:lnTo>
                    <a:pt x="7676" y="10822"/>
                  </a:lnTo>
                  <a:cubicBezTo>
                    <a:pt x="7676" y="10778"/>
                    <a:pt x="7707" y="10740"/>
                    <a:pt x="7751" y="10730"/>
                  </a:cubicBezTo>
                  <a:lnTo>
                    <a:pt x="7799" y="10719"/>
                  </a:lnTo>
                  <a:cubicBezTo>
                    <a:pt x="7933" y="10699"/>
                    <a:pt x="8019" y="10572"/>
                    <a:pt x="7991" y="10442"/>
                  </a:cubicBezTo>
                  <a:cubicBezTo>
                    <a:pt x="7971" y="10330"/>
                    <a:pt x="7872" y="10254"/>
                    <a:pt x="7762" y="10254"/>
                  </a:cubicBezTo>
                  <a:cubicBezTo>
                    <a:pt x="7744" y="10254"/>
                    <a:pt x="7725" y="10256"/>
                    <a:pt x="7707" y="10260"/>
                  </a:cubicBezTo>
                  <a:lnTo>
                    <a:pt x="7659" y="10270"/>
                  </a:lnTo>
                  <a:cubicBezTo>
                    <a:pt x="7395" y="10322"/>
                    <a:pt x="7207" y="10551"/>
                    <a:pt x="7207" y="10822"/>
                  </a:cubicBezTo>
                  <a:lnTo>
                    <a:pt x="7207" y="11268"/>
                  </a:lnTo>
                  <a:cubicBezTo>
                    <a:pt x="7207" y="11535"/>
                    <a:pt x="7395" y="11765"/>
                    <a:pt x="7659" y="11819"/>
                  </a:cubicBezTo>
                  <a:lnTo>
                    <a:pt x="8337" y="11953"/>
                  </a:lnTo>
                  <a:cubicBezTo>
                    <a:pt x="8379" y="12076"/>
                    <a:pt x="8427" y="12196"/>
                    <a:pt x="8485" y="12313"/>
                  </a:cubicBezTo>
                  <a:lnTo>
                    <a:pt x="8101" y="12892"/>
                  </a:lnTo>
                  <a:cubicBezTo>
                    <a:pt x="7954" y="13115"/>
                    <a:pt x="7981" y="13409"/>
                    <a:pt x="8170" y="13601"/>
                  </a:cubicBezTo>
                  <a:lnTo>
                    <a:pt x="8485" y="13917"/>
                  </a:lnTo>
                  <a:cubicBezTo>
                    <a:pt x="8594" y="14024"/>
                    <a:pt x="8738" y="14079"/>
                    <a:pt x="8882" y="14079"/>
                  </a:cubicBezTo>
                  <a:cubicBezTo>
                    <a:pt x="8990" y="14079"/>
                    <a:pt x="9099" y="14048"/>
                    <a:pt x="9194" y="13985"/>
                  </a:cubicBezTo>
                  <a:lnTo>
                    <a:pt x="9773" y="13601"/>
                  </a:lnTo>
                  <a:cubicBezTo>
                    <a:pt x="9890" y="13660"/>
                    <a:pt x="10010" y="13708"/>
                    <a:pt x="10133" y="13749"/>
                  </a:cubicBezTo>
                  <a:lnTo>
                    <a:pt x="10267" y="14427"/>
                  </a:lnTo>
                  <a:cubicBezTo>
                    <a:pt x="10322" y="14691"/>
                    <a:pt x="10551" y="14880"/>
                    <a:pt x="10818" y="14880"/>
                  </a:cubicBezTo>
                  <a:lnTo>
                    <a:pt x="11264" y="14880"/>
                  </a:lnTo>
                  <a:cubicBezTo>
                    <a:pt x="11266" y="14880"/>
                    <a:pt x="11269" y="14880"/>
                    <a:pt x="11271" y="14880"/>
                  </a:cubicBezTo>
                  <a:cubicBezTo>
                    <a:pt x="11539" y="14880"/>
                    <a:pt x="11765" y="14689"/>
                    <a:pt x="11819" y="14431"/>
                  </a:cubicBezTo>
                  <a:lnTo>
                    <a:pt x="11956" y="13752"/>
                  </a:lnTo>
                  <a:cubicBezTo>
                    <a:pt x="12080" y="13708"/>
                    <a:pt x="12199" y="13660"/>
                    <a:pt x="12316" y="13601"/>
                  </a:cubicBezTo>
                  <a:lnTo>
                    <a:pt x="12892" y="13989"/>
                  </a:lnTo>
                  <a:cubicBezTo>
                    <a:pt x="12986" y="14051"/>
                    <a:pt x="13094" y="14081"/>
                    <a:pt x="13201" y="14081"/>
                  </a:cubicBezTo>
                  <a:cubicBezTo>
                    <a:pt x="13347" y="14081"/>
                    <a:pt x="13492" y="14025"/>
                    <a:pt x="13601" y="13917"/>
                  </a:cubicBezTo>
                  <a:lnTo>
                    <a:pt x="13916" y="13601"/>
                  </a:lnTo>
                  <a:cubicBezTo>
                    <a:pt x="14105" y="13413"/>
                    <a:pt x="14136" y="13115"/>
                    <a:pt x="13988" y="12892"/>
                  </a:cubicBezTo>
                  <a:lnTo>
                    <a:pt x="13601" y="12316"/>
                  </a:lnTo>
                  <a:cubicBezTo>
                    <a:pt x="13659" y="12200"/>
                    <a:pt x="13707" y="12080"/>
                    <a:pt x="13752" y="11956"/>
                  </a:cubicBezTo>
                  <a:lnTo>
                    <a:pt x="14430" y="11819"/>
                  </a:lnTo>
                  <a:cubicBezTo>
                    <a:pt x="14691" y="11768"/>
                    <a:pt x="14883" y="11535"/>
                    <a:pt x="14883" y="11268"/>
                  </a:cubicBezTo>
                  <a:lnTo>
                    <a:pt x="14883" y="10822"/>
                  </a:lnTo>
                  <a:cubicBezTo>
                    <a:pt x="14883" y="10555"/>
                    <a:pt x="14694" y="10322"/>
                    <a:pt x="14434" y="10270"/>
                  </a:cubicBezTo>
                  <a:lnTo>
                    <a:pt x="13752" y="10133"/>
                  </a:lnTo>
                  <a:cubicBezTo>
                    <a:pt x="13711" y="10010"/>
                    <a:pt x="13663" y="9890"/>
                    <a:pt x="13604" y="9774"/>
                  </a:cubicBezTo>
                  <a:lnTo>
                    <a:pt x="13988" y="9198"/>
                  </a:lnTo>
                  <a:cubicBezTo>
                    <a:pt x="14136" y="8975"/>
                    <a:pt x="14108" y="8677"/>
                    <a:pt x="13920" y="8489"/>
                  </a:cubicBezTo>
                  <a:lnTo>
                    <a:pt x="13604" y="8173"/>
                  </a:lnTo>
                  <a:cubicBezTo>
                    <a:pt x="13494" y="8063"/>
                    <a:pt x="13351" y="8007"/>
                    <a:pt x="13206" y="8007"/>
                  </a:cubicBezTo>
                  <a:cubicBezTo>
                    <a:pt x="13098" y="8007"/>
                    <a:pt x="12990" y="8038"/>
                    <a:pt x="12895" y="8101"/>
                  </a:cubicBezTo>
                  <a:lnTo>
                    <a:pt x="12316" y="8489"/>
                  </a:lnTo>
                  <a:cubicBezTo>
                    <a:pt x="12199" y="8430"/>
                    <a:pt x="12080" y="8379"/>
                    <a:pt x="11956" y="8338"/>
                  </a:cubicBezTo>
                  <a:lnTo>
                    <a:pt x="11819" y="7659"/>
                  </a:lnTo>
                  <a:cubicBezTo>
                    <a:pt x="11768" y="7395"/>
                    <a:pt x="11535" y="7207"/>
                    <a:pt x="11267" y="7207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5" name="Google Shape;6177;p53">
            <a:extLst>
              <a:ext uri="{FF2B5EF4-FFF2-40B4-BE49-F238E27FC236}">
                <a16:creationId xmlns:a16="http://schemas.microsoft.com/office/drawing/2014/main" id="{0CD28D79-A0AB-4B2C-8A09-4BF31C4A69B8}"/>
              </a:ext>
            </a:extLst>
          </p:cNvPr>
          <p:cNvSpPr/>
          <p:nvPr/>
        </p:nvSpPr>
        <p:spPr>
          <a:xfrm>
            <a:off x="10148857" y="1706877"/>
            <a:ext cx="1258752" cy="1446420"/>
          </a:xfrm>
          <a:custGeom>
            <a:avLst/>
            <a:gdLst/>
            <a:ahLst/>
            <a:cxnLst/>
            <a:rect l="l" t="t" r="r" b="b"/>
            <a:pathLst>
              <a:path w="41203" h="47346" extrusionOk="0">
                <a:moveTo>
                  <a:pt x="20617" y="0"/>
                </a:moveTo>
                <a:cubicBezTo>
                  <a:pt x="9216" y="0"/>
                  <a:pt x="1" y="9216"/>
                  <a:pt x="1" y="20585"/>
                </a:cubicBezTo>
                <a:cubicBezTo>
                  <a:pt x="1" y="30687"/>
                  <a:pt x="7253" y="39079"/>
                  <a:pt x="16849" y="40853"/>
                </a:cubicBezTo>
                <a:lnTo>
                  <a:pt x="20617" y="47345"/>
                </a:lnTo>
                <a:lnTo>
                  <a:pt x="24354" y="40853"/>
                </a:lnTo>
                <a:cubicBezTo>
                  <a:pt x="33950" y="39079"/>
                  <a:pt x="41202" y="30687"/>
                  <a:pt x="41202" y="20585"/>
                </a:cubicBezTo>
                <a:cubicBezTo>
                  <a:pt x="41202" y="9216"/>
                  <a:pt x="31986" y="0"/>
                  <a:pt x="20617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76" name="Google Shape;6178;p53">
            <a:extLst>
              <a:ext uri="{FF2B5EF4-FFF2-40B4-BE49-F238E27FC236}">
                <a16:creationId xmlns:a16="http://schemas.microsoft.com/office/drawing/2014/main" id="{D950D378-38CA-4AD0-B6DA-BC14386316FD}"/>
              </a:ext>
            </a:extLst>
          </p:cNvPr>
          <p:cNvSpPr/>
          <p:nvPr/>
        </p:nvSpPr>
        <p:spPr>
          <a:xfrm>
            <a:off x="10276556" y="1834576"/>
            <a:ext cx="1003323" cy="1003323"/>
          </a:xfrm>
          <a:custGeom>
            <a:avLst/>
            <a:gdLst/>
            <a:ahLst/>
            <a:cxnLst/>
            <a:rect l="l" t="t" r="r" b="b"/>
            <a:pathLst>
              <a:path w="32842" h="32842" extrusionOk="0">
                <a:moveTo>
                  <a:pt x="16437" y="0"/>
                </a:moveTo>
                <a:cubicBezTo>
                  <a:pt x="7348" y="0"/>
                  <a:pt x="1" y="7348"/>
                  <a:pt x="1" y="16405"/>
                </a:cubicBezTo>
                <a:cubicBezTo>
                  <a:pt x="1" y="25462"/>
                  <a:pt x="7348" y="32841"/>
                  <a:pt x="16437" y="32841"/>
                </a:cubicBezTo>
                <a:cubicBezTo>
                  <a:pt x="25495" y="32841"/>
                  <a:pt x="32842" y="25462"/>
                  <a:pt x="32842" y="16405"/>
                </a:cubicBezTo>
                <a:cubicBezTo>
                  <a:pt x="32842" y="7348"/>
                  <a:pt x="25495" y="0"/>
                  <a:pt x="16437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77" name="Google Shape;6193;p53">
            <a:extLst>
              <a:ext uri="{FF2B5EF4-FFF2-40B4-BE49-F238E27FC236}">
                <a16:creationId xmlns:a16="http://schemas.microsoft.com/office/drawing/2014/main" id="{6925A21D-6351-48C5-9620-C88E28DDC214}"/>
              </a:ext>
            </a:extLst>
          </p:cNvPr>
          <p:cNvSpPr/>
          <p:nvPr/>
        </p:nvSpPr>
        <p:spPr>
          <a:xfrm>
            <a:off x="10670345" y="3181311"/>
            <a:ext cx="215775" cy="215775"/>
          </a:xfrm>
          <a:custGeom>
            <a:avLst/>
            <a:gdLst/>
            <a:ahLst/>
            <a:cxnLst/>
            <a:rect l="l" t="t" r="r" b="b"/>
            <a:pathLst>
              <a:path w="7063" h="7063" extrusionOk="0">
                <a:moveTo>
                  <a:pt x="3547" y="0"/>
                </a:moveTo>
                <a:cubicBezTo>
                  <a:pt x="1584" y="0"/>
                  <a:pt x="0" y="1584"/>
                  <a:pt x="0" y="3516"/>
                </a:cubicBezTo>
                <a:cubicBezTo>
                  <a:pt x="0" y="5479"/>
                  <a:pt x="1584" y="7063"/>
                  <a:pt x="3547" y="7063"/>
                </a:cubicBezTo>
                <a:cubicBezTo>
                  <a:pt x="5479" y="7063"/>
                  <a:pt x="7062" y="5479"/>
                  <a:pt x="7062" y="3516"/>
                </a:cubicBezTo>
                <a:cubicBezTo>
                  <a:pt x="7062" y="1584"/>
                  <a:pt x="5479" y="0"/>
                  <a:pt x="35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6194;p53">
            <a:extLst>
              <a:ext uri="{FF2B5EF4-FFF2-40B4-BE49-F238E27FC236}">
                <a16:creationId xmlns:a16="http://schemas.microsoft.com/office/drawing/2014/main" id="{C205C767-6236-47E2-B49E-9BA72EC66834}"/>
              </a:ext>
            </a:extLst>
          </p:cNvPr>
          <p:cNvSpPr/>
          <p:nvPr/>
        </p:nvSpPr>
        <p:spPr>
          <a:xfrm>
            <a:off x="10692585" y="3202605"/>
            <a:ext cx="171294" cy="172241"/>
          </a:xfrm>
          <a:custGeom>
            <a:avLst/>
            <a:gdLst/>
            <a:ahLst/>
            <a:cxnLst/>
            <a:rect l="l" t="t" r="r" b="b"/>
            <a:pathLst>
              <a:path w="5607" h="5638" extrusionOk="0">
                <a:moveTo>
                  <a:pt x="2819" y="0"/>
                </a:moveTo>
                <a:cubicBezTo>
                  <a:pt x="1236" y="0"/>
                  <a:pt x="1" y="1267"/>
                  <a:pt x="1" y="2819"/>
                </a:cubicBezTo>
                <a:cubicBezTo>
                  <a:pt x="1" y="4370"/>
                  <a:pt x="1236" y="5637"/>
                  <a:pt x="2819" y="5637"/>
                </a:cubicBezTo>
                <a:cubicBezTo>
                  <a:pt x="4371" y="5637"/>
                  <a:pt x="5606" y="4370"/>
                  <a:pt x="5606" y="2819"/>
                </a:cubicBezTo>
                <a:cubicBezTo>
                  <a:pt x="5606" y="1267"/>
                  <a:pt x="4371" y="0"/>
                  <a:pt x="2819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79" name="Google Shape;6195;p53">
            <a:extLst>
              <a:ext uri="{FF2B5EF4-FFF2-40B4-BE49-F238E27FC236}">
                <a16:creationId xmlns:a16="http://schemas.microsoft.com/office/drawing/2014/main" id="{ED0771C2-CD0A-4C65-835F-3EBECEFDB221}"/>
              </a:ext>
            </a:extLst>
          </p:cNvPr>
          <p:cNvSpPr/>
          <p:nvPr/>
        </p:nvSpPr>
        <p:spPr>
          <a:xfrm>
            <a:off x="10739999" y="3475416"/>
            <a:ext cx="71609" cy="71640"/>
          </a:xfrm>
          <a:custGeom>
            <a:avLst/>
            <a:gdLst/>
            <a:ahLst/>
            <a:cxnLst/>
            <a:rect l="l" t="t" r="r" b="b"/>
            <a:pathLst>
              <a:path w="2344" h="2345" extrusionOk="0">
                <a:moveTo>
                  <a:pt x="1172" y="1"/>
                </a:moveTo>
                <a:cubicBezTo>
                  <a:pt x="539" y="1"/>
                  <a:pt x="0" y="539"/>
                  <a:pt x="0" y="1173"/>
                </a:cubicBezTo>
                <a:cubicBezTo>
                  <a:pt x="0" y="1806"/>
                  <a:pt x="539" y="2344"/>
                  <a:pt x="1172" y="2344"/>
                </a:cubicBezTo>
                <a:cubicBezTo>
                  <a:pt x="1806" y="2344"/>
                  <a:pt x="2344" y="1806"/>
                  <a:pt x="2344" y="1173"/>
                </a:cubicBezTo>
                <a:cubicBezTo>
                  <a:pt x="2344" y="539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80" name="Google Shape;6196;p53">
            <a:extLst>
              <a:ext uri="{FF2B5EF4-FFF2-40B4-BE49-F238E27FC236}">
                <a16:creationId xmlns:a16="http://schemas.microsoft.com/office/drawing/2014/main" id="{BDE59E17-673D-4704-BB6D-ACF556360B71}"/>
              </a:ext>
            </a:extLst>
          </p:cNvPr>
          <p:cNvSpPr/>
          <p:nvPr/>
        </p:nvSpPr>
        <p:spPr>
          <a:xfrm>
            <a:off x="10739999" y="3634093"/>
            <a:ext cx="71609" cy="70662"/>
          </a:xfrm>
          <a:custGeom>
            <a:avLst/>
            <a:gdLst/>
            <a:ahLst/>
            <a:cxnLst/>
            <a:rect l="l" t="t" r="r" b="b"/>
            <a:pathLst>
              <a:path w="2344" h="2313" extrusionOk="0">
                <a:moveTo>
                  <a:pt x="1172" y="1"/>
                </a:moveTo>
                <a:cubicBezTo>
                  <a:pt x="539" y="1"/>
                  <a:pt x="0" y="507"/>
                  <a:pt x="0" y="1172"/>
                </a:cubicBezTo>
                <a:cubicBezTo>
                  <a:pt x="0" y="1806"/>
                  <a:pt x="539" y="2312"/>
                  <a:pt x="1172" y="2312"/>
                </a:cubicBezTo>
                <a:cubicBezTo>
                  <a:pt x="1806" y="2312"/>
                  <a:pt x="2344" y="1806"/>
                  <a:pt x="2344" y="1172"/>
                </a:cubicBezTo>
                <a:cubicBezTo>
                  <a:pt x="2344" y="507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81" name="Google Shape;6197;p53">
            <a:extLst>
              <a:ext uri="{FF2B5EF4-FFF2-40B4-BE49-F238E27FC236}">
                <a16:creationId xmlns:a16="http://schemas.microsoft.com/office/drawing/2014/main" id="{597509A8-FEBE-4A9F-BE64-FF48CB0769E4}"/>
              </a:ext>
            </a:extLst>
          </p:cNvPr>
          <p:cNvSpPr/>
          <p:nvPr/>
        </p:nvSpPr>
        <p:spPr>
          <a:xfrm>
            <a:off x="10739999" y="3791792"/>
            <a:ext cx="71609" cy="71640"/>
          </a:xfrm>
          <a:custGeom>
            <a:avLst/>
            <a:gdLst/>
            <a:ahLst/>
            <a:cxnLst/>
            <a:rect l="l" t="t" r="r" b="b"/>
            <a:pathLst>
              <a:path w="2344" h="2345" extrusionOk="0">
                <a:moveTo>
                  <a:pt x="1172" y="1"/>
                </a:moveTo>
                <a:cubicBezTo>
                  <a:pt x="539" y="1"/>
                  <a:pt x="0" y="539"/>
                  <a:pt x="0" y="1172"/>
                </a:cubicBezTo>
                <a:cubicBezTo>
                  <a:pt x="0" y="1806"/>
                  <a:pt x="539" y="2344"/>
                  <a:pt x="1172" y="2344"/>
                </a:cubicBezTo>
                <a:cubicBezTo>
                  <a:pt x="1806" y="2344"/>
                  <a:pt x="2344" y="1806"/>
                  <a:pt x="2344" y="1172"/>
                </a:cubicBezTo>
                <a:cubicBezTo>
                  <a:pt x="2344" y="539"/>
                  <a:pt x="1806" y="1"/>
                  <a:pt x="1172" y="1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82" name="Google Shape;6198;p53">
            <a:extLst>
              <a:ext uri="{FF2B5EF4-FFF2-40B4-BE49-F238E27FC236}">
                <a16:creationId xmlns:a16="http://schemas.microsoft.com/office/drawing/2014/main" id="{15CBA2B6-4414-47BF-B67B-509666E9BB53}"/>
              </a:ext>
            </a:extLst>
          </p:cNvPr>
          <p:cNvSpPr/>
          <p:nvPr/>
        </p:nvSpPr>
        <p:spPr>
          <a:xfrm>
            <a:off x="10739999" y="3950469"/>
            <a:ext cx="71609" cy="70662"/>
          </a:xfrm>
          <a:custGeom>
            <a:avLst/>
            <a:gdLst/>
            <a:ahLst/>
            <a:cxnLst/>
            <a:rect l="l" t="t" r="r" b="b"/>
            <a:pathLst>
              <a:path w="2344" h="2313" extrusionOk="0">
                <a:moveTo>
                  <a:pt x="1172" y="0"/>
                </a:moveTo>
                <a:cubicBezTo>
                  <a:pt x="539" y="0"/>
                  <a:pt x="0" y="507"/>
                  <a:pt x="0" y="1172"/>
                </a:cubicBezTo>
                <a:cubicBezTo>
                  <a:pt x="0" y="1805"/>
                  <a:pt x="539" y="2312"/>
                  <a:pt x="1172" y="2312"/>
                </a:cubicBezTo>
                <a:cubicBezTo>
                  <a:pt x="1806" y="2312"/>
                  <a:pt x="2344" y="1805"/>
                  <a:pt x="2344" y="1172"/>
                </a:cubicBezTo>
                <a:cubicBezTo>
                  <a:pt x="2344" y="507"/>
                  <a:pt x="1806" y="0"/>
                  <a:pt x="1172" y="0"/>
                </a:cubicBezTo>
                <a:close/>
              </a:path>
            </a:pathLst>
          </a:custGeom>
          <a:solidFill>
            <a:srgbClr val="FD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83" name="Google Shape;6209;p53">
            <a:extLst>
              <a:ext uri="{FF2B5EF4-FFF2-40B4-BE49-F238E27FC236}">
                <a16:creationId xmlns:a16="http://schemas.microsoft.com/office/drawing/2014/main" id="{88280839-1C4D-4FD5-8301-D592E964603A}"/>
              </a:ext>
            </a:extLst>
          </p:cNvPr>
          <p:cNvSpPr txBox="1"/>
          <p:nvPr/>
        </p:nvSpPr>
        <p:spPr>
          <a:xfrm>
            <a:off x="9886084" y="4133723"/>
            <a:ext cx="176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Diseño definitivo</a:t>
            </a:r>
            <a:endParaRPr sz="1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4" name="Google Shape;6210;p53">
            <a:extLst>
              <a:ext uri="{FF2B5EF4-FFF2-40B4-BE49-F238E27FC236}">
                <a16:creationId xmlns:a16="http://schemas.microsoft.com/office/drawing/2014/main" id="{38BCE3B7-C980-4319-B0DD-EA496EEC029A}"/>
              </a:ext>
            </a:extLst>
          </p:cNvPr>
          <p:cNvSpPr txBox="1"/>
          <p:nvPr/>
        </p:nvSpPr>
        <p:spPr>
          <a:xfrm>
            <a:off x="10023046" y="4394421"/>
            <a:ext cx="2095132" cy="132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1,2. Motores DC.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Servomotor de dirección.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4,5,6,7. Servomotores del brazo robótico.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8. Luces y sensores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9.Estructura para módulos y controlador. 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5" name="Google Shape;6223;p53">
            <a:extLst>
              <a:ext uri="{FF2B5EF4-FFF2-40B4-BE49-F238E27FC236}">
                <a16:creationId xmlns:a16="http://schemas.microsoft.com/office/drawing/2014/main" id="{597F3D26-C804-48F2-BB6A-890E1210E729}"/>
              </a:ext>
            </a:extLst>
          </p:cNvPr>
          <p:cNvGrpSpPr/>
          <p:nvPr/>
        </p:nvGrpSpPr>
        <p:grpSpPr>
          <a:xfrm>
            <a:off x="10503446" y="2075671"/>
            <a:ext cx="548634" cy="521211"/>
            <a:chOff x="2645009" y="3360008"/>
            <a:chExt cx="382161" cy="369991"/>
          </a:xfrm>
        </p:grpSpPr>
        <p:sp>
          <p:nvSpPr>
            <p:cNvPr id="386" name="Google Shape;6224;p53">
              <a:extLst>
                <a:ext uri="{FF2B5EF4-FFF2-40B4-BE49-F238E27FC236}">
                  <a16:creationId xmlns:a16="http://schemas.microsoft.com/office/drawing/2014/main" id="{D614ED91-67FB-4CC0-A326-A04CF6E1900B}"/>
                </a:ext>
              </a:extLst>
            </p:cNvPr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6225;p53">
              <a:extLst>
                <a:ext uri="{FF2B5EF4-FFF2-40B4-BE49-F238E27FC236}">
                  <a16:creationId xmlns:a16="http://schemas.microsoft.com/office/drawing/2014/main" id="{48A47D5A-A5EC-4AE2-892A-F053EF43F8C2}"/>
                </a:ext>
              </a:extLst>
            </p:cNvPr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6226;p53">
              <a:extLst>
                <a:ext uri="{FF2B5EF4-FFF2-40B4-BE49-F238E27FC236}">
                  <a16:creationId xmlns:a16="http://schemas.microsoft.com/office/drawing/2014/main" id="{994A3A65-D74E-4923-AF64-EDC366344C2C}"/>
                </a:ext>
              </a:extLst>
            </p:cNvPr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6227;p53">
              <a:extLst>
                <a:ext uri="{FF2B5EF4-FFF2-40B4-BE49-F238E27FC236}">
                  <a16:creationId xmlns:a16="http://schemas.microsoft.com/office/drawing/2014/main" id="{181B3439-943D-4130-933F-F93D9E8AB625}"/>
                </a:ext>
              </a:extLst>
            </p:cNvPr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6228;p53">
              <a:extLst>
                <a:ext uri="{FF2B5EF4-FFF2-40B4-BE49-F238E27FC236}">
                  <a16:creationId xmlns:a16="http://schemas.microsoft.com/office/drawing/2014/main" id="{542876AD-5046-45F4-99D3-6DAC4DB8D42D}"/>
                </a:ext>
              </a:extLst>
            </p:cNvPr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6229;p53">
              <a:extLst>
                <a:ext uri="{FF2B5EF4-FFF2-40B4-BE49-F238E27FC236}">
                  <a16:creationId xmlns:a16="http://schemas.microsoft.com/office/drawing/2014/main" id="{48D4CA6E-BFE7-4AE0-8A24-F4F28F58BB89}"/>
                </a:ext>
              </a:extLst>
            </p:cNvPr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6230;p53">
              <a:extLst>
                <a:ext uri="{FF2B5EF4-FFF2-40B4-BE49-F238E27FC236}">
                  <a16:creationId xmlns:a16="http://schemas.microsoft.com/office/drawing/2014/main" id="{7A485C98-9630-4F07-89E4-8DD0C0201164}"/>
                </a:ext>
              </a:extLst>
            </p:cNvPr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6231;p53">
              <a:extLst>
                <a:ext uri="{FF2B5EF4-FFF2-40B4-BE49-F238E27FC236}">
                  <a16:creationId xmlns:a16="http://schemas.microsoft.com/office/drawing/2014/main" id="{357ABBFA-4B95-47D1-A7A8-4D530B2EB894}"/>
                </a:ext>
              </a:extLst>
            </p:cNvPr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6232;p53">
              <a:extLst>
                <a:ext uri="{FF2B5EF4-FFF2-40B4-BE49-F238E27FC236}">
                  <a16:creationId xmlns:a16="http://schemas.microsoft.com/office/drawing/2014/main" id="{7FB483BC-6035-4F4E-B0A9-FB9B0CBB4E31}"/>
                </a:ext>
              </a:extLst>
            </p:cNvPr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6233;p53">
              <a:extLst>
                <a:ext uri="{FF2B5EF4-FFF2-40B4-BE49-F238E27FC236}">
                  <a16:creationId xmlns:a16="http://schemas.microsoft.com/office/drawing/2014/main" id="{E2CF598D-CE05-4DDA-B049-CE4F320D4C0E}"/>
                </a:ext>
              </a:extLst>
            </p:cNvPr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6234;p53">
              <a:extLst>
                <a:ext uri="{FF2B5EF4-FFF2-40B4-BE49-F238E27FC236}">
                  <a16:creationId xmlns:a16="http://schemas.microsoft.com/office/drawing/2014/main" id="{A9810C4D-D153-40C7-A65C-187BF494B308}"/>
                </a:ext>
              </a:extLst>
            </p:cNvPr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6235;p53">
              <a:extLst>
                <a:ext uri="{FF2B5EF4-FFF2-40B4-BE49-F238E27FC236}">
                  <a16:creationId xmlns:a16="http://schemas.microsoft.com/office/drawing/2014/main" id="{65F8F872-E48E-4807-8AD6-B5000BD2940E}"/>
                </a:ext>
              </a:extLst>
            </p:cNvPr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6236;p53">
              <a:extLst>
                <a:ext uri="{FF2B5EF4-FFF2-40B4-BE49-F238E27FC236}">
                  <a16:creationId xmlns:a16="http://schemas.microsoft.com/office/drawing/2014/main" id="{869EED88-7A6C-4B62-B8EC-2E3C9CDA3B6D}"/>
                </a:ext>
              </a:extLst>
            </p:cNvPr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6237;p53">
              <a:extLst>
                <a:ext uri="{FF2B5EF4-FFF2-40B4-BE49-F238E27FC236}">
                  <a16:creationId xmlns:a16="http://schemas.microsoft.com/office/drawing/2014/main" id="{66391B69-A0C0-4A2B-8161-BEF03D2BCB01}"/>
                </a:ext>
              </a:extLst>
            </p:cNvPr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6238;p53">
              <a:extLst>
                <a:ext uri="{FF2B5EF4-FFF2-40B4-BE49-F238E27FC236}">
                  <a16:creationId xmlns:a16="http://schemas.microsoft.com/office/drawing/2014/main" id="{83FC6673-BE89-4555-BC06-4831F69CCE95}"/>
                </a:ext>
              </a:extLst>
            </p:cNvPr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6239;p53">
              <a:extLst>
                <a:ext uri="{FF2B5EF4-FFF2-40B4-BE49-F238E27FC236}">
                  <a16:creationId xmlns:a16="http://schemas.microsoft.com/office/drawing/2014/main" id="{4C166B3D-9CCA-4EC3-A4CD-22EF284ADC2A}"/>
                </a:ext>
              </a:extLst>
            </p:cNvPr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6240;p53">
              <a:extLst>
                <a:ext uri="{FF2B5EF4-FFF2-40B4-BE49-F238E27FC236}">
                  <a16:creationId xmlns:a16="http://schemas.microsoft.com/office/drawing/2014/main" id="{DB141791-7513-4A84-A5D5-7A0709AF3E4C}"/>
                </a:ext>
              </a:extLst>
            </p:cNvPr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6241;p53">
              <a:extLst>
                <a:ext uri="{FF2B5EF4-FFF2-40B4-BE49-F238E27FC236}">
                  <a16:creationId xmlns:a16="http://schemas.microsoft.com/office/drawing/2014/main" id="{341AA6C4-CD17-4561-8890-1DB672A99D2B}"/>
                </a:ext>
              </a:extLst>
            </p:cNvPr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6242;p53">
              <a:extLst>
                <a:ext uri="{FF2B5EF4-FFF2-40B4-BE49-F238E27FC236}">
                  <a16:creationId xmlns:a16="http://schemas.microsoft.com/office/drawing/2014/main" id="{73AB4EBE-F288-4478-8085-C826BD31A512}"/>
                </a:ext>
              </a:extLst>
            </p:cNvPr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6243;p53">
              <a:extLst>
                <a:ext uri="{FF2B5EF4-FFF2-40B4-BE49-F238E27FC236}">
                  <a16:creationId xmlns:a16="http://schemas.microsoft.com/office/drawing/2014/main" id="{DDBF236F-70E5-4514-8097-E9C448D3E40E}"/>
                </a:ext>
              </a:extLst>
            </p:cNvPr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6244;p53">
              <a:extLst>
                <a:ext uri="{FF2B5EF4-FFF2-40B4-BE49-F238E27FC236}">
                  <a16:creationId xmlns:a16="http://schemas.microsoft.com/office/drawing/2014/main" id="{B5E08AF1-C27F-4C9C-83C6-1FD3C1707AB4}"/>
                </a:ext>
              </a:extLst>
            </p:cNvPr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6245;p53">
              <a:extLst>
                <a:ext uri="{FF2B5EF4-FFF2-40B4-BE49-F238E27FC236}">
                  <a16:creationId xmlns:a16="http://schemas.microsoft.com/office/drawing/2014/main" id="{25938937-6C64-440C-8C17-B97F78A79C17}"/>
                </a:ext>
              </a:extLst>
            </p:cNvPr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6246;p53">
              <a:extLst>
                <a:ext uri="{FF2B5EF4-FFF2-40B4-BE49-F238E27FC236}">
                  <a16:creationId xmlns:a16="http://schemas.microsoft.com/office/drawing/2014/main" id="{51E74595-5A8C-4B57-BF4E-3C7126C23B1F}"/>
                </a:ext>
              </a:extLst>
            </p:cNvPr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6247;p53">
              <a:extLst>
                <a:ext uri="{FF2B5EF4-FFF2-40B4-BE49-F238E27FC236}">
                  <a16:creationId xmlns:a16="http://schemas.microsoft.com/office/drawing/2014/main" id="{06AD1EDE-D040-4DF4-9A38-85738EB66740}"/>
                </a:ext>
              </a:extLst>
            </p:cNvPr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6248;p53">
              <a:extLst>
                <a:ext uri="{FF2B5EF4-FFF2-40B4-BE49-F238E27FC236}">
                  <a16:creationId xmlns:a16="http://schemas.microsoft.com/office/drawing/2014/main" id="{275EB3AD-BFD4-4FA9-82B8-78FE7AF665E5}"/>
                </a:ext>
              </a:extLst>
            </p:cNvPr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6249;p53">
              <a:extLst>
                <a:ext uri="{FF2B5EF4-FFF2-40B4-BE49-F238E27FC236}">
                  <a16:creationId xmlns:a16="http://schemas.microsoft.com/office/drawing/2014/main" id="{64BAAFA8-6488-4DC0-8D37-40AAC92379A8}"/>
                </a:ext>
              </a:extLst>
            </p:cNvPr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12" name="Imagen 411">
            <a:extLst>
              <a:ext uri="{FF2B5EF4-FFF2-40B4-BE49-F238E27FC236}">
                <a16:creationId xmlns:a16="http://schemas.microsoft.com/office/drawing/2014/main" id="{3BD3F318-EE82-47D7-96AC-8E9FD623BFF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0421" y="3730886"/>
            <a:ext cx="1112399" cy="112754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3" name="Google Shape;6180;p53">
            <a:extLst>
              <a:ext uri="{FF2B5EF4-FFF2-40B4-BE49-F238E27FC236}">
                <a16:creationId xmlns:a16="http://schemas.microsoft.com/office/drawing/2014/main" id="{5E31709F-DA44-4AB2-BDA5-ADAE37CDBCF2}"/>
              </a:ext>
            </a:extLst>
          </p:cNvPr>
          <p:cNvSpPr/>
          <p:nvPr/>
        </p:nvSpPr>
        <p:spPr>
          <a:xfrm>
            <a:off x="2831129" y="1837372"/>
            <a:ext cx="1002346" cy="1002346"/>
          </a:xfrm>
          <a:custGeom>
            <a:avLst/>
            <a:gdLst/>
            <a:ahLst/>
            <a:cxnLst/>
            <a:rect l="l" t="t" r="r" b="b"/>
            <a:pathLst>
              <a:path w="32810" h="32810" extrusionOk="0">
                <a:moveTo>
                  <a:pt x="16405" y="1"/>
                </a:moveTo>
                <a:cubicBezTo>
                  <a:pt x="7348" y="1"/>
                  <a:pt x="1" y="7348"/>
                  <a:pt x="1" y="16405"/>
                </a:cubicBezTo>
                <a:cubicBezTo>
                  <a:pt x="1" y="25462"/>
                  <a:pt x="7348" y="32810"/>
                  <a:pt x="16405" y="32810"/>
                </a:cubicBezTo>
                <a:cubicBezTo>
                  <a:pt x="25463" y="32810"/>
                  <a:pt x="32810" y="25462"/>
                  <a:pt x="32810" y="16405"/>
                </a:cubicBezTo>
                <a:cubicBezTo>
                  <a:pt x="32810" y="7348"/>
                  <a:pt x="25463" y="1"/>
                  <a:pt x="16405" y="1"/>
                </a:cubicBez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414" name="Google Shape;6250;p53">
            <a:extLst>
              <a:ext uri="{FF2B5EF4-FFF2-40B4-BE49-F238E27FC236}">
                <a16:creationId xmlns:a16="http://schemas.microsoft.com/office/drawing/2014/main" id="{35F8D2DB-500B-4B62-B5E7-4770367613AF}"/>
              </a:ext>
            </a:extLst>
          </p:cNvPr>
          <p:cNvGrpSpPr/>
          <p:nvPr/>
        </p:nvGrpSpPr>
        <p:grpSpPr>
          <a:xfrm>
            <a:off x="3058494" y="2064251"/>
            <a:ext cx="548631" cy="548635"/>
            <a:chOff x="1753768" y="2438513"/>
            <a:chExt cx="358839" cy="358419"/>
          </a:xfrm>
        </p:grpSpPr>
        <p:sp>
          <p:nvSpPr>
            <p:cNvPr id="415" name="Google Shape;6251;p53">
              <a:extLst>
                <a:ext uri="{FF2B5EF4-FFF2-40B4-BE49-F238E27FC236}">
                  <a16:creationId xmlns:a16="http://schemas.microsoft.com/office/drawing/2014/main" id="{C0A90851-0756-4250-940F-04F3913B9841}"/>
                </a:ext>
              </a:extLst>
            </p:cNvPr>
            <p:cNvSpPr/>
            <p:nvPr/>
          </p:nvSpPr>
          <p:spPr>
            <a:xfrm>
              <a:off x="1873870" y="2524061"/>
              <a:ext cx="55660" cy="62319"/>
            </a:xfrm>
            <a:custGeom>
              <a:avLst/>
              <a:gdLst/>
              <a:ahLst/>
              <a:cxnLst/>
              <a:rect l="l" t="t" r="r" b="b"/>
              <a:pathLst>
                <a:path w="2123" h="2377" extrusionOk="0">
                  <a:moveTo>
                    <a:pt x="1152" y="1"/>
                  </a:moveTo>
                  <a:lnTo>
                    <a:pt x="316" y="837"/>
                  </a:lnTo>
                  <a:cubicBezTo>
                    <a:pt x="1" y="1152"/>
                    <a:pt x="1" y="1663"/>
                    <a:pt x="316" y="1978"/>
                  </a:cubicBezTo>
                  <a:lnTo>
                    <a:pt x="714" y="2376"/>
                  </a:lnTo>
                  <a:lnTo>
                    <a:pt x="2123" y="97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6252;p53">
              <a:extLst>
                <a:ext uri="{FF2B5EF4-FFF2-40B4-BE49-F238E27FC236}">
                  <a16:creationId xmlns:a16="http://schemas.microsoft.com/office/drawing/2014/main" id="{40126AAF-344B-42BA-AB52-6F566A7CA655}"/>
                </a:ext>
              </a:extLst>
            </p:cNvPr>
            <p:cNvSpPr/>
            <p:nvPr/>
          </p:nvSpPr>
          <p:spPr>
            <a:xfrm>
              <a:off x="1822588" y="2443835"/>
              <a:ext cx="284801" cy="274130"/>
            </a:xfrm>
            <a:custGeom>
              <a:avLst/>
              <a:gdLst/>
              <a:ahLst/>
              <a:cxnLst/>
              <a:rect l="l" t="t" r="r" b="b"/>
              <a:pathLst>
                <a:path w="10863" h="10456" extrusionOk="0">
                  <a:moveTo>
                    <a:pt x="2366" y="0"/>
                  </a:moveTo>
                  <a:cubicBezTo>
                    <a:pt x="2073" y="0"/>
                    <a:pt x="1786" y="69"/>
                    <a:pt x="1526" y="196"/>
                  </a:cubicBezTo>
                  <a:lnTo>
                    <a:pt x="2830" y="1500"/>
                  </a:lnTo>
                  <a:cubicBezTo>
                    <a:pt x="2895" y="1565"/>
                    <a:pt x="2945" y="1644"/>
                    <a:pt x="2978" y="1731"/>
                  </a:cubicBezTo>
                  <a:cubicBezTo>
                    <a:pt x="3137" y="2159"/>
                    <a:pt x="2822" y="2611"/>
                    <a:pt x="2366" y="2611"/>
                  </a:cubicBezTo>
                  <a:cubicBezTo>
                    <a:pt x="2286" y="2611"/>
                    <a:pt x="2210" y="2597"/>
                    <a:pt x="2138" y="2568"/>
                  </a:cubicBezTo>
                  <a:cubicBezTo>
                    <a:pt x="2051" y="2535"/>
                    <a:pt x="1971" y="2485"/>
                    <a:pt x="1906" y="2419"/>
                  </a:cubicBezTo>
                  <a:lnTo>
                    <a:pt x="602" y="1119"/>
                  </a:lnTo>
                  <a:lnTo>
                    <a:pt x="602" y="1119"/>
                  </a:lnTo>
                  <a:cubicBezTo>
                    <a:pt x="1" y="2365"/>
                    <a:pt x="852" y="3821"/>
                    <a:pt x="2236" y="3908"/>
                  </a:cubicBezTo>
                  <a:lnTo>
                    <a:pt x="2366" y="3919"/>
                  </a:lnTo>
                  <a:cubicBezTo>
                    <a:pt x="2558" y="3919"/>
                    <a:pt x="2750" y="3890"/>
                    <a:pt x="2935" y="3828"/>
                  </a:cubicBezTo>
                  <a:cubicBezTo>
                    <a:pt x="2974" y="3817"/>
                    <a:pt x="3011" y="3807"/>
                    <a:pt x="3047" y="3792"/>
                  </a:cubicBezTo>
                  <a:lnTo>
                    <a:pt x="7071" y="7816"/>
                  </a:lnTo>
                  <a:cubicBezTo>
                    <a:pt x="7056" y="7852"/>
                    <a:pt x="7042" y="7888"/>
                    <a:pt x="7031" y="7924"/>
                  </a:cubicBezTo>
                  <a:cubicBezTo>
                    <a:pt x="6973" y="8109"/>
                    <a:pt x="6940" y="8301"/>
                    <a:pt x="6940" y="8497"/>
                  </a:cubicBezTo>
                  <a:lnTo>
                    <a:pt x="6955" y="8627"/>
                  </a:lnTo>
                  <a:cubicBezTo>
                    <a:pt x="7019" y="9700"/>
                    <a:pt x="7917" y="10456"/>
                    <a:pt x="8898" y="10456"/>
                  </a:cubicBezTo>
                  <a:cubicBezTo>
                    <a:pt x="9179" y="10456"/>
                    <a:pt x="9466" y="10394"/>
                    <a:pt x="9743" y="10260"/>
                  </a:cubicBezTo>
                  <a:lnTo>
                    <a:pt x="8440" y="8960"/>
                  </a:lnTo>
                  <a:cubicBezTo>
                    <a:pt x="8374" y="8895"/>
                    <a:pt x="8324" y="8815"/>
                    <a:pt x="8295" y="8725"/>
                  </a:cubicBezTo>
                  <a:cubicBezTo>
                    <a:pt x="8132" y="8301"/>
                    <a:pt x="8447" y="7845"/>
                    <a:pt x="8900" y="7845"/>
                  </a:cubicBezTo>
                  <a:cubicBezTo>
                    <a:pt x="8979" y="7845"/>
                    <a:pt x="9055" y="7859"/>
                    <a:pt x="9128" y="7892"/>
                  </a:cubicBezTo>
                  <a:cubicBezTo>
                    <a:pt x="9215" y="7921"/>
                    <a:pt x="9294" y="7972"/>
                    <a:pt x="9363" y="8037"/>
                  </a:cubicBezTo>
                  <a:lnTo>
                    <a:pt x="10663" y="9341"/>
                  </a:lnTo>
                  <a:cubicBezTo>
                    <a:pt x="10794" y="9080"/>
                    <a:pt x="10862" y="8794"/>
                    <a:pt x="10862" y="8500"/>
                  </a:cubicBezTo>
                  <a:cubicBezTo>
                    <a:pt x="10859" y="7472"/>
                    <a:pt x="10062" y="6617"/>
                    <a:pt x="9034" y="6552"/>
                  </a:cubicBezTo>
                  <a:lnTo>
                    <a:pt x="8900" y="6537"/>
                  </a:lnTo>
                  <a:cubicBezTo>
                    <a:pt x="8704" y="6541"/>
                    <a:pt x="8516" y="6570"/>
                    <a:pt x="8331" y="6628"/>
                  </a:cubicBezTo>
                  <a:cubicBezTo>
                    <a:pt x="8295" y="6639"/>
                    <a:pt x="8258" y="6653"/>
                    <a:pt x="8222" y="6664"/>
                  </a:cubicBezTo>
                  <a:lnTo>
                    <a:pt x="4202" y="2640"/>
                  </a:lnTo>
                  <a:cubicBezTo>
                    <a:pt x="4213" y="2604"/>
                    <a:pt x="4227" y="2568"/>
                    <a:pt x="4238" y="2532"/>
                  </a:cubicBezTo>
                  <a:cubicBezTo>
                    <a:pt x="4296" y="2347"/>
                    <a:pt x="4325" y="2155"/>
                    <a:pt x="4329" y="1963"/>
                  </a:cubicBezTo>
                  <a:lnTo>
                    <a:pt x="4314" y="1829"/>
                  </a:lnTo>
                  <a:cubicBezTo>
                    <a:pt x="4249" y="801"/>
                    <a:pt x="3394" y="0"/>
                    <a:pt x="2366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6253;p53">
              <a:extLst>
                <a:ext uri="{FF2B5EF4-FFF2-40B4-BE49-F238E27FC236}">
                  <a16:creationId xmlns:a16="http://schemas.microsoft.com/office/drawing/2014/main" id="{372B437F-CCCF-44FB-8C02-8ECEC01444B6}"/>
                </a:ext>
              </a:extLst>
            </p:cNvPr>
            <p:cNvSpPr/>
            <p:nvPr/>
          </p:nvSpPr>
          <p:spPr>
            <a:xfrm>
              <a:off x="1899511" y="2510192"/>
              <a:ext cx="141601" cy="141522"/>
            </a:xfrm>
            <a:custGeom>
              <a:avLst/>
              <a:gdLst/>
              <a:ahLst/>
              <a:cxnLst/>
              <a:rect l="l" t="t" r="r" b="b"/>
              <a:pathLst>
                <a:path w="5401" h="5398" extrusionOk="0">
                  <a:moveTo>
                    <a:pt x="1304" y="1"/>
                  </a:moveTo>
                  <a:lnTo>
                    <a:pt x="1" y="1305"/>
                  </a:lnTo>
                  <a:cubicBezTo>
                    <a:pt x="37" y="1290"/>
                    <a:pt x="73" y="1279"/>
                    <a:pt x="109" y="1265"/>
                  </a:cubicBezTo>
                  <a:lnTo>
                    <a:pt x="4133" y="5288"/>
                  </a:lnTo>
                  <a:cubicBezTo>
                    <a:pt x="4122" y="5325"/>
                    <a:pt x="4108" y="5361"/>
                    <a:pt x="4097" y="5397"/>
                  </a:cubicBezTo>
                  <a:lnTo>
                    <a:pt x="5401" y="4097"/>
                  </a:lnTo>
                  <a:lnTo>
                    <a:pt x="5401" y="4097"/>
                  </a:lnTo>
                  <a:cubicBezTo>
                    <a:pt x="5361" y="4108"/>
                    <a:pt x="5324" y="4119"/>
                    <a:pt x="5292" y="4133"/>
                  </a:cubicBezTo>
                  <a:lnTo>
                    <a:pt x="1265" y="109"/>
                  </a:lnTo>
                  <a:cubicBezTo>
                    <a:pt x="1279" y="73"/>
                    <a:pt x="1290" y="37"/>
                    <a:pt x="130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6254;p53">
              <a:extLst>
                <a:ext uri="{FF2B5EF4-FFF2-40B4-BE49-F238E27FC236}">
                  <a16:creationId xmlns:a16="http://schemas.microsoft.com/office/drawing/2014/main" id="{E4BACBC4-7832-4693-B780-DA449794A357}"/>
                </a:ext>
              </a:extLst>
            </p:cNvPr>
            <p:cNvSpPr/>
            <p:nvPr/>
          </p:nvSpPr>
          <p:spPr>
            <a:xfrm>
              <a:off x="1797053" y="2519447"/>
              <a:ext cx="236167" cy="237373"/>
            </a:xfrm>
            <a:custGeom>
              <a:avLst/>
              <a:gdLst/>
              <a:ahLst/>
              <a:cxnLst/>
              <a:rect l="l" t="t" r="r" b="b"/>
              <a:pathLst>
                <a:path w="9008" h="9054" extrusionOk="0">
                  <a:moveTo>
                    <a:pt x="5846" y="1"/>
                  </a:moveTo>
                  <a:cubicBezTo>
                    <a:pt x="5699" y="1"/>
                    <a:pt x="5553" y="57"/>
                    <a:pt x="5441" y="169"/>
                  </a:cubicBezTo>
                  <a:lnTo>
                    <a:pt x="2742" y="2867"/>
                  </a:lnTo>
                  <a:cubicBezTo>
                    <a:pt x="2463" y="3146"/>
                    <a:pt x="2463" y="3599"/>
                    <a:pt x="2742" y="3882"/>
                  </a:cubicBezTo>
                  <a:lnTo>
                    <a:pt x="2847" y="3983"/>
                  </a:lnTo>
                  <a:lnTo>
                    <a:pt x="1" y="6830"/>
                  </a:lnTo>
                  <a:lnTo>
                    <a:pt x="2228" y="9053"/>
                  </a:lnTo>
                  <a:lnTo>
                    <a:pt x="5071" y="6210"/>
                  </a:lnTo>
                  <a:cubicBezTo>
                    <a:pt x="5212" y="6350"/>
                    <a:pt x="5396" y="6419"/>
                    <a:pt x="5580" y="6419"/>
                  </a:cubicBezTo>
                  <a:cubicBezTo>
                    <a:pt x="5764" y="6419"/>
                    <a:pt x="5948" y="6350"/>
                    <a:pt x="6089" y="6210"/>
                  </a:cubicBezTo>
                  <a:lnTo>
                    <a:pt x="8783" y="3516"/>
                  </a:lnTo>
                  <a:cubicBezTo>
                    <a:pt x="9008" y="3291"/>
                    <a:pt x="9008" y="2925"/>
                    <a:pt x="8783" y="2701"/>
                  </a:cubicBezTo>
                  <a:lnTo>
                    <a:pt x="8758" y="2675"/>
                  </a:lnTo>
                  <a:cubicBezTo>
                    <a:pt x="8646" y="2565"/>
                    <a:pt x="8499" y="2510"/>
                    <a:pt x="8352" y="2510"/>
                  </a:cubicBezTo>
                  <a:cubicBezTo>
                    <a:pt x="8206" y="2510"/>
                    <a:pt x="8059" y="2565"/>
                    <a:pt x="7947" y="2675"/>
                  </a:cubicBezTo>
                  <a:cubicBezTo>
                    <a:pt x="8171" y="2455"/>
                    <a:pt x="8171" y="2092"/>
                    <a:pt x="7947" y="1868"/>
                  </a:cubicBezTo>
                  <a:lnTo>
                    <a:pt x="7921" y="1842"/>
                  </a:lnTo>
                  <a:cubicBezTo>
                    <a:pt x="7809" y="1730"/>
                    <a:pt x="7662" y="1674"/>
                    <a:pt x="7516" y="1674"/>
                  </a:cubicBezTo>
                  <a:cubicBezTo>
                    <a:pt x="7369" y="1674"/>
                    <a:pt x="7222" y="1730"/>
                    <a:pt x="7110" y="1842"/>
                  </a:cubicBezTo>
                  <a:cubicBezTo>
                    <a:pt x="7335" y="1618"/>
                    <a:pt x="7335" y="1256"/>
                    <a:pt x="7110" y="1031"/>
                  </a:cubicBezTo>
                  <a:lnTo>
                    <a:pt x="7085" y="1006"/>
                  </a:lnTo>
                  <a:cubicBezTo>
                    <a:pt x="6974" y="894"/>
                    <a:pt x="6828" y="837"/>
                    <a:pt x="6681" y="837"/>
                  </a:cubicBezTo>
                  <a:cubicBezTo>
                    <a:pt x="6534" y="837"/>
                    <a:pt x="6388" y="894"/>
                    <a:pt x="6277" y="1006"/>
                  </a:cubicBezTo>
                  <a:cubicBezTo>
                    <a:pt x="6498" y="781"/>
                    <a:pt x="6498" y="419"/>
                    <a:pt x="6277" y="195"/>
                  </a:cubicBezTo>
                  <a:lnTo>
                    <a:pt x="6252" y="169"/>
                  </a:lnTo>
                  <a:cubicBezTo>
                    <a:pt x="6140" y="57"/>
                    <a:pt x="5993" y="1"/>
                    <a:pt x="5846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6255;p53">
              <a:extLst>
                <a:ext uri="{FF2B5EF4-FFF2-40B4-BE49-F238E27FC236}">
                  <a16:creationId xmlns:a16="http://schemas.microsoft.com/office/drawing/2014/main" id="{FA2F82CB-5498-4547-94D9-427D302FFCA5}"/>
                </a:ext>
              </a:extLst>
            </p:cNvPr>
            <p:cNvSpPr/>
            <p:nvPr/>
          </p:nvSpPr>
          <p:spPr>
            <a:xfrm>
              <a:off x="1815012" y="2636377"/>
              <a:ext cx="102563" cy="102589"/>
            </a:xfrm>
            <a:custGeom>
              <a:avLst/>
              <a:gdLst/>
              <a:ahLst/>
              <a:cxnLst/>
              <a:rect l="l" t="t" r="r" b="b"/>
              <a:pathLst>
                <a:path w="3912" h="3913" extrusionOk="0">
                  <a:moveTo>
                    <a:pt x="1684" y="1"/>
                  </a:moveTo>
                  <a:lnTo>
                    <a:pt x="0" y="1685"/>
                  </a:lnTo>
                  <a:lnTo>
                    <a:pt x="2228" y="3912"/>
                  </a:lnTo>
                  <a:lnTo>
                    <a:pt x="3912" y="2228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6256;p53">
              <a:extLst>
                <a:ext uri="{FF2B5EF4-FFF2-40B4-BE49-F238E27FC236}">
                  <a16:creationId xmlns:a16="http://schemas.microsoft.com/office/drawing/2014/main" id="{6F541CFB-2B0D-4090-85A3-B8E7550B0245}"/>
                </a:ext>
              </a:extLst>
            </p:cNvPr>
            <p:cNvSpPr/>
            <p:nvPr/>
          </p:nvSpPr>
          <p:spPr>
            <a:xfrm>
              <a:off x="1802191" y="2635144"/>
              <a:ext cx="113863" cy="113967"/>
            </a:xfrm>
            <a:custGeom>
              <a:avLst/>
              <a:gdLst/>
              <a:ahLst/>
              <a:cxnLst/>
              <a:rect l="l" t="t" r="r" b="b"/>
              <a:pathLst>
                <a:path w="4343" h="4347" extrusionOk="0">
                  <a:moveTo>
                    <a:pt x="1076" y="1"/>
                  </a:moveTo>
                  <a:lnTo>
                    <a:pt x="0" y="1077"/>
                  </a:lnTo>
                  <a:lnTo>
                    <a:pt x="3267" y="4347"/>
                  </a:lnTo>
                  <a:lnTo>
                    <a:pt x="4343" y="3268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6257;p53">
              <a:extLst>
                <a:ext uri="{FF2B5EF4-FFF2-40B4-BE49-F238E27FC236}">
                  <a16:creationId xmlns:a16="http://schemas.microsoft.com/office/drawing/2014/main" id="{90294796-CCD9-4CD6-8C92-C03D7422A98C}"/>
                </a:ext>
              </a:extLst>
            </p:cNvPr>
            <p:cNvSpPr/>
            <p:nvPr/>
          </p:nvSpPr>
          <p:spPr>
            <a:xfrm>
              <a:off x="1759562" y="2659264"/>
              <a:ext cx="132372" cy="132398"/>
            </a:xfrm>
            <a:custGeom>
              <a:avLst/>
              <a:gdLst/>
              <a:ahLst/>
              <a:cxnLst/>
              <a:rect l="l" t="t" r="r" b="b"/>
              <a:pathLst>
                <a:path w="5049" h="5050" extrusionOk="0">
                  <a:moveTo>
                    <a:pt x="1782" y="1"/>
                  </a:moveTo>
                  <a:lnTo>
                    <a:pt x="0" y="1783"/>
                  </a:lnTo>
                  <a:lnTo>
                    <a:pt x="3267" y="5049"/>
                  </a:lnTo>
                  <a:lnTo>
                    <a:pt x="5049" y="3268"/>
                  </a:lnTo>
                  <a:lnTo>
                    <a:pt x="178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6258;p53">
              <a:extLst>
                <a:ext uri="{FF2B5EF4-FFF2-40B4-BE49-F238E27FC236}">
                  <a16:creationId xmlns:a16="http://schemas.microsoft.com/office/drawing/2014/main" id="{D77A6FA9-1297-4AE8-BD10-6E1EAE1D7191}"/>
                </a:ext>
              </a:extLst>
            </p:cNvPr>
            <p:cNvSpPr/>
            <p:nvPr/>
          </p:nvSpPr>
          <p:spPr>
            <a:xfrm>
              <a:off x="1759562" y="2686347"/>
              <a:ext cx="105316" cy="105316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750" y="0"/>
                  </a:moveTo>
                  <a:lnTo>
                    <a:pt x="0" y="750"/>
                  </a:lnTo>
                  <a:lnTo>
                    <a:pt x="3267" y="4016"/>
                  </a:lnTo>
                  <a:lnTo>
                    <a:pt x="4017" y="326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6259;p53">
              <a:extLst>
                <a:ext uri="{FF2B5EF4-FFF2-40B4-BE49-F238E27FC236}">
                  <a16:creationId xmlns:a16="http://schemas.microsoft.com/office/drawing/2014/main" id="{390BB7D4-35B7-4FD6-B030-53FABC2BB282}"/>
                </a:ext>
              </a:extLst>
            </p:cNvPr>
            <p:cNvSpPr/>
            <p:nvPr/>
          </p:nvSpPr>
          <p:spPr>
            <a:xfrm>
              <a:off x="1753768" y="2438513"/>
              <a:ext cx="358839" cy="358419"/>
            </a:xfrm>
            <a:custGeom>
              <a:avLst/>
              <a:gdLst/>
              <a:ahLst/>
              <a:cxnLst/>
              <a:rect l="l" t="t" r="r" b="b"/>
              <a:pathLst>
                <a:path w="13687" h="13671" extrusionOk="0">
                  <a:moveTo>
                    <a:pt x="5614" y="4230"/>
                  </a:moveTo>
                  <a:lnTo>
                    <a:pt x="5726" y="4339"/>
                  </a:lnTo>
                  <a:lnTo>
                    <a:pt x="5002" y="5063"/>
                  </a:lnTo>
                  <a:cubicBezTo>
                    <a:pt x="4824" y="4853"/>
                    <a:pt x="4813" y="4553"/>
                    <a:pt x="4969" y="4328"/>
                  </a:cubicBezTo>
                  <a:lnTo>
                    <a:pt x="4987" y="4328"/>
                  </a:lnTo>
                  <a:cubicBezTo>
                    <a:pt x="5201" y="4325"/>
                    <a:pt x="5411" y="4292"/>
                    <a:pt x="5614" y="4230"/>
                  </a:cubicBezTo>
                  <a:close/>
                  <a:moveTo>
                    <a:pt x="10510" y="6809"/>
                  </a:moveTo>
                  <a:lnTo>
                    <a:pt x="10706" y="7008"/>
                  </a:lnTo>
                  <a:cubicBezTo>
                    <a:pt x="10743" y="7045"/>
                    <a:pt x="10793" y="7066"/>
                    <a:pt x="10845" y="7066"/>
                  </a:cubicBezTo>
                  <a:cubicBezTo>
                    <a:pt x="10869" y="7066"/>
                    <a:pt x="10893" y="7061"/>
                    <a:pt x="10916" y="7052"/>
                  </a:cubicBezTo>
                  <a:cubicBezTo>
                    <a:pt x="11108" y="6979"/>
                    <a:pt x="11311" y="6940"/>
                    <a:pt x="11517" y="6936"/>
                  </a:cubicBezTo>
                  <a:lnTo>
                    <a:pt x="11640" y="6950"/>
                  </a:lnTo>
                  <a:lnTo>
                    <a:pt x="11644" y="6950"/>
                  </a:lnTo>
                  <a:cubicBezTo>
                    <a:pt x="12568" y="7012"/>
                    <a:pt x="13281" y="7776"/>
                    <a:pt x="13288" y="8700"/>
                  </a:cubicBezTo>
                  <a:cubicBezTo>
                    <a:pt x="13288" y="8863"/>
                    <a:pt x="13263" y="9026"/>
                    <a:pt x="13216" y="9185"/>
                  </a:cubicBezTo>
                  <a:lnTo>
                    <a:pt x="12129" y="8098"/>
                  </a:lnTo>
                  <a:cubicBezTo>
                    <a:pt x="12042" y="8012"/>
                    <a:pt x="11937" y="7943"/>
                    <a:pt x="11821" y="7903"/>
                  </a:cubicBezTo>
                  <a:cubicBezTo>
                    <a:pt x="11727" y="7867"/>
                    <a:pt x="11626" y="7845"/>
                    <a:pt x="11525" y="7845"/>
                  </a:cubicBezTo>
                  <a:cubicBezTo>
                    <a:pt x="10931" y="7845"/>
                    <a:pt x="10521" y="8439"/>
                    <a:pt x="10728" y="8993"/>
                  </a:cubicBezTo>
                  <a:cubicBezTo>
                    <a:pt x="10768" y="9109"/>
                    <a:pt x="10836" y="9218"/>
                    <a:pt x="10923" y="9301"/>
                  </a:cubicBezTo>
                  <a:lnTo>
                    <a:pt x="12006" y="10387"/>
                  </a:lnTo>
                  <a:cubicBezTo>
                    <a:pt x="11850" y="10434"/>
                    <a:pt x="11687" y="10460"/>
                    <a:pt x="11525" y="10460"/>
                  </a:cubicBezTo>
                  <a:cubicBezTo>
                    <a:pt x="10601" y="10453"/>
                    <a:pt x="9840" y="9739"/>
                    <a:pt x="9775" y="8819"/>
                  </a:cubicBezTo>
                  <a:lnTo>
                    <a:pt x="9775" y="8812"/>
                  </a:lnTo>
                  <a:lnTo>
                    <a:pt x="9764" y="8692"/>
                  </a:lnTo>
                  <a:cubicBezTo>
                    <a:pt x="9768" y="8486"/>
                    <a:pt x="9808" y="8283"/>
                    <a:pt x="9880" y="8091"/>
                  </a:cubicBezTo>
                  <a:cubicBezTo>
                    <a:pt x="9909" y="8019"/>
                    <a:pt x="9891" y="7936"/>
                    <a:pt x="9837" y="7881"/>
                  </a:cubicBezTo>
                  <a:lnTo>
                    <a:pt x="9638" y="7682"/>
                  </a:lnTo>
                  <a:lnTo>
                    <a:pt x="10510" y="6809"/>
                  </a:lnTo>
                  <a:close/>
                  <a:moveTo>
                    <a:pt x="2919" y="7783"/>
                  </a:moveTo>
                  <a:lnTo>
                    <a:pt x="3350" y="8214"/>
                  </a:lnTo>
                  <a:lnTo>
                    <a:pt x="5578" y="10442"/>
                  </a:lnTo>
                  <a:lnTo>
                    <a:pt x="5904" y="10768"/>
                  </a:lnTo>
                  <a:lnTo>
                    <a:pt x="5270" y="11401"/>
                  </a:lnTo>
                  <a:lnTo>
                    <a:pt x="2286" y="8417"/>
                  </a:lnTo>
                  <a:lnTo>
                    <a:pt x="2919" y="7783"/>
                  </a:lnTo>
                  <a:close/>
                  <a:moveTo>
                    <a:pt x="4987" y="0"/>
                  </a:moveTo>
                  <a:cubicBezTo>
                    <a:pt x="4669" y="4"/>
                    <a:pt x="4350" y="80"/>
                    <a:pt x="4064" y="221"/>
                  </a:cubicBezTo>
                  <a:cubicBezTo>
                    <a:pt x="3941" y="283"/>
                    <a:pt x="3912" y="446"/>
                    <a:pt x="4009" y="544"/>
                  </a:cubicBezTo>
                  <a:lnTo>
                    <a:pt x="5313" y="1844"/>
                  </a:lnTo>
                  <a:lnTo>
                    <a:pt x="5313" y="1847"/>
                  </a:lnTo>
                  <a:cubicBezTo>
                    <a:pt x="5360" y="1894"/>
                    <a:pt x="5393" y="1949"/>
                    <a:pt x="5418" y="2010"/>
                  </a:cubicBezTo>
                  <a:cubicBezTo>
                    <a:pt x="5476" y="2173"/>
                    <a:pt x="5436" y="2358"/>
                    <a:pt x="5313" y="2485"/>
                  </a:cubicBezTo>
                  <a:cubicBezTo>
                    <a:pt x="5226" y="2568"/>
                    <a:pt x="5110" y="2615"/>
                    <a:pt x="4991" y="2615"/>
                  </a:cubicBezTo>
                  <a:cubicBezTo>
                    <a:pt x="4871" y="2612"/>
                    <a:pt x="4759" y="2568"/>
                    <a:pt x="4672" y="2488"/>
                  </a:cubicBezTo>
                  <a:lnTo>
                    <a:pt x="4669" y="2485"/>
                  </a:lnTo>
                  <a:lnTo>
                    <a:pt x="3365" y="1181"/>
                  </a:lnTo>
                  <a:cubicBezTo>
                    <a:pt x="3325" y="1141"/>
                    <a:pt x="3274" y="1123"/>
                    <a:pt x="3224" y="1123"/>
                  </a:cubicBezTo>
                  <a:cubicBezTo>
                    <a:pt x="3150" y="1123"/>
                    <a:pt x="3077" y="1163"/>
                    <a:pt x="3042" y="1239"/>
                  </a:cubicBezTo>
                  <a:cubicBezTo>
                    <a:pt x="2438" y="2496"/>
                    <a:pt x="3176" y="3988"/>
                    <a:pt x="4542" y="4270"/>
                  </a:cubicBezTo>
                  <a:cubicBezTo>
                    <a:pt x="4386" y="4633"/>
                    <a:pt x="4455" y="5053"/>
                    <a:pt x="4716" y="5346"/>
                  </a:cubicBezTo>
                  <a:lnTo>
                    <a:pt x="4252" y="5810"/>
                  </a:lnTo>
                  <a:cubicBezTo>
                    <a:pt x="3908" y="6154"/>
                    <a:pt x="3894" y="6708"/>
                    <a:pt x="4216" y="7070"/>
                  </a:cubicBezTo>
                  <a:lnTo>
                    <a:pt x="3492" y="7791"/>
                  </a:lnTo>
                  <a:lnTo>
                    <a:pt x="3064" y="7360"/>
                  </a:lnTo>
                  <a:cubicBezTo>
                    <a:pt x="3024" y="7320"/>
                    <a:pt x="2973" y="7300"/>
                    <a:pt x="2922" y="7300"/>
                  </a:cubicBezTo>
                  <a:cubicBezTo>
                    <a:pt x="2870" y="7300"/>
                    <a:pt x="2820" y="7320"/>
                    <a:pt x="2782" y="7360"/>
                  </a:cubicBezTo>
                  <a:lnTo>
                    <a:pt x="1706" y="8435"/>
                  </a:lnTo>
                  <a:lnTo>
                    <a:pt x="80" y="10061"/>
                  </a:lnTo>
                  <a:cubicBezTo>
                    <a:pt x="0" y="10138"/>
                    <a:pt x="0" y="10264"/>
                    <a:pt x="80" y="10344"/>
                  </a:cubicBezTo>
                  <a:lnTo>
                    <a:pt x="1329" y="11593"/>
                  </a:lnTo>
                  <a:cubicBezTo>
                    <a:pt x="1374" y="11639"/>
                    <a:pt x="1423" y="11659"/>
                    <a:pt x="1471" y="11659"/>
                  </a:cubicBezTo>
                  <a:cubicBezTo>
                    <a:pt x="1627" y="11659"/>
                    <a:pt x="1762" y="11455"/>
                    <a:pt x="1612" y="11311"/>
                  </a:cubicBezTo>
                  <a:lnTo>
                    <a:pt x="504" y="10203"/>
                  </a:lnTo>
                  <a:lnTo>
                    <a:pt x="2003" y="8703"/>
                  </a:lnTo>
                  <a:lnTo>
                    <a:pt x="4991" y="11688"/>
                  </a:lnTo>
                  <a:lnTo>
                    <a:pt x="3492" y="13187"/>
                  </a:lnTo>
                  <a:lnTo>
                    <a:pt x="2170" y="11869"/>
                  </a:lnTo>
                  <a:cubicBezTo>
                    <a:pt x="2126" y="11826"/>
                    <a:pt x="2078" y="11808"/>
                    <a:pt x="2031" y="11808"/>
                  </a:cubicBezTo>
                  <a:cubicBezTo>
                    <a:pt x="1877" y="11808"/>
                    <a:pt x="1745" y="12006"/>
                    <a:pt x="1887" y="12151"/>
                  </a:cubicBezTo>
                  <a:lnTo>
                    <a:pt x="3350" y="13611"/>
                  </a:lnTo>
                  <a:cubicBezTo>
                    <a:pt x="3388" y="13651"/>
                    <a:pt x="3439" y="13670"/>
                    <a:pt x="3490" y="13670"/>
                  </a:cubicBezTo>
                  <a:cubicBezTo>
                    <a:pt x="3541" y="13670"/>
                    <a:pt x="3593" y="13651"/>
                    <a:pt x="3633" y="13611"/>
                  </a:cubicBezTo>
                  <a:lnTo>
                    <a:pt x="5255" y="11988"/>
                  </a:lnTo>
                  <a:lnTo>
                    <a:pt x="5259" y="11988"/>
                  </a:lnTo>
                  <a:lnTo>
                    <a:pt x="6335" y="10913"/>
                  </a:lnTo>
                  <a:cubicBezTo>
                    <a:pt x="6411" y="10833"/>
                    <a:pt x="6411" y="10706"/>
                    <a:pt x="6335" y="10626"/>
                  </a:cubicBezTo>
                  <a:lnTo>
                    <a:pt x="6005" y="10300"/>
                  </a:lnTo>
                  <a:lnTo>
                    <a:pt x="6740" y="9565"/>
                  </a:lnTo>
                  <a:cubicBezTo>
                    <a:pt x="6891" y="9662"/>
                    <a:pt x="7063" y="9710"/>
                    <a:pt x="7234" y="9710"/>
                  </a:cubicBezTo>
                  <a:cubicBezTo>
                    <a:pt x="7424" y="9710"/>
                    <a:pt x="7613" y="9651"/>
                    <a:pt x="7772" y="9533"/>
                  </a:cubicBezTo>
                  <a:cubicBezTo>
                    <a:pt x="7944" y="9402"/>
                    <a:pt x="7821" y="9168"/>
                    <a:pt x="7653" y="9168"/>
                  </a:cubicBezTo>
                  <a:cubicBezTo>
                    <a:pt x="7616" y="9168"/>
                    <a:pt x="7576" y="9180"/>
                    <a:pt x="7537" y="9207"/>
                  </a:cubicBezTo>
                  <a:cubicBezTo>
                    <a:pt x="7445" y="9275"/>
                    <a:pt x="7338" y="9308"/>
                    <a:pt x="7231" y="9308"/>
                  </a:cubicBezTo>
                  <a:cubicBezTo>
                    <a:pt x="7099" y="9308"/>
                    <a:pt x="6967" y="9256"/>
                    <a:pt x="6867" y="9156"/>
                  </a:cubicBezTo>
                  <a:cubicBezTo>
                    <a:pt x="6827" y="9116"/>
                    <a:pt x="6776" y="9096"/>
                    <a:pt x="6724" y="9096"/>
                  </a:cubicBezTo>
                  <a:cubicBezTo>
                    <a:pt x="6673" y="9096"/>
                    <a:pt x="6623" y="9116"/>
                    <a:pt x="6584" y="9156"/>
                  </a:cubicBezTo>
                  <a:lnTo>
                    <a:pt x="5723" y="10014"/>
                  </a:lnTo>
                  <a:lnTo>
                    <a:pt x="3781" y="8073"/>
                  </a:lnTo>
                  <a:lnTo>
                    <a:pt x="4640" y="7211"/>
                  </a:lnTo>
                  <a:cubicBezTo>
                    <a:pt x="4719" y="7135"/>
                    <a:pt x="4719" y="7008"/>
                    <a:pt x="4640" y="6929"/>
                  </a:cubicBezTo>
                  <a:lnTo>
                    <a:pt x="4538" y="6827"/>
                  </a:lnTo>
                  <a:cubicBezTo>
                    <a:pt x="4335" y="6624"/>
                    <a:pt x="4335" y="6295"/>
                    <a:pt x="4538" y="6096"/>
                  </a:cubicBezTo>
                  <a:lnTo>
                    <a:pt x="5143" y="5491"/>
                  </a:lnTo>
                  <a:lnTo>
                    <a:pt x="6150" y="4484"/>
                  </a:lnTo>
                  <a:lnTo>
                    <a:pt x="7233" y="3398"/>
                  </a:lnTo>
                  <a:cubicBezTo>
                    <a:pt x="7247" y="3383"/>
                    <a:pt x="7265" y="3365"/>
                    <a:pt x="7287" y="3354"/>
                  </a:cubicBezTo>
                  <a:cubicBezTo>
                    <a:pt x="7351" y="3309"/>
                    <a:pt x="7424" y="3287"/>
                    <a:pt x="7497" y="3287"/>
                  </a:cubicBezTo>
                  <a:cubicBezTo>
                    <a:pt x="7594" y="3287"/>
                    <a:pt x="7689" y="3325"/>
                    <a:pt x="7762" y="3398"/>
                  </a:cubicBezTo>
                  <a:lnTo>
                    <a:pt x="7787" y="3423"/>
                  </a:lnTo>
                  <a:cubicBezTo>
                    <a:pt x="7932" y="3568"/>
                    <a:pt x="7932" y="3803"/>
                    <a:pt x="7787" y="3948"/>
                  </a:cubicBezTo>
                  <a:lnTo>
                    <a:pt x="6592" y="5143"/>
                  </a:lnTo>
                  <a:cubicBezTo>
                    <a:pt x="6452" y="5288"/>
                    <a:pt x="6583" y="5485"/>
                    <a:pt x="6739" y="5485"/>
                  </a:cubicBezTo>
                  <a:cubicBezTo>
                    <a:pt x="6785" y="5485"/>
                    <a:pt x="6834" y="5467"/>
                    <a:pt x="6878" y="5426"/>
                  </a:cubicBezTo>
                  <a:lnTo>
                    <a:pt x="8066" y="4238"/>
                  </a:lnTo>
                  <a:cubicBezTo>
                    <a:pt x="8140" y="4163"/>
                    <a:pt x="8236" y="4126"/>
                    <a:pt x="8332" y="4126"/>
                  </a:cubicBezTo>
                  <a:cubicBezTo>
                    <a:pt x="8427" y="4126"/>
                    <a:pt x="8522" y="4163"/>
                    <a:pt x="8595" y="4238"/>
                  </a:cubicBezTo>
                  <a:lnTo>
                    <a:pt x="8620" y="4263"/>
                  </a:lnTo>
                  <a:cubicBezTo>
                    <a:pt x="8747" y="4390"/>
                    <a:pt x="8765" y="4589"/>
                    <a:pt x="8663" y="4738"/>
                  </a:cubicBezTo>
                  <a:cubicBezTo>
                    <a:pt x="8649" y="4756"/>
                    <a:pt x="8634" y="4774"/>
                    <a:pt x="8620" y="4788"/>
                  </a:cubicBezTo>
                  <a:lnTo>
                    <a:pt x="7428" y="5980"/>
                  </a:lnTo>
                  <a:cubicBezTo>
                    <a:pt x="7289" y="6125"/>
                    <a:pt x="7420" y="6321"/>
                    <a:pt x="7574" y="6321"/>
                  </a:cubicBezTo>
                  <a:cubicBezTo>
                    <a:pt x="7620" y="6321"/>
                    <a:pt x="7668" y="6304"/>
                    <a:pt x="7711" y="6262"/>
                  </a:cubicBezTo>
                  <a:lnTo>
                    <a:pt x="8906" y="5071"/>
                  </a:lnTo>
                  <a:cubicBezTo>
                    <a:pt x="8920" y="5053"/>
                    <a:pt x="8939" y="5038"/>
                    <a:pt x="8957" y="5024"/>
                  </a:cubicBezTo>
                  <a:cubicBezTo>
                    <a:pt x="9021" y="4980"/>
                    <a:pt x="9094" y="4959"/>
                    <a:pt x="9167" y="4959"/>
                  </a:cubicBezTo>
                  <a:cubicBezTo>
                    <a:pt x="9263" y="4959"/>
                    <a:pt x="9359" y="4996"/>
                    <a:pt x="9431" y="5071"/>
                  </a:cubicBezTo>
                  <a:lnTo>
                    <a:pt x="9457" y="5096"/>
                  </a:lnTo>
                  <a:cubicBezTo>
                    <a:pt x="9583" y="5223"/>
                    <a:pt x="9601" y="5422"/>
                    <a:pt x="9500" y="5571"/>
                  </a:cubicBezTo>
                  <a:cubicBezTo>
                    <a:pt x="9489" y="5589"/>
                    <a:pt x="9475" y="5607"/>
                    <a:pt x="9457" y="5621"/>
                  </a:cubicBezTo>
                  <a:lnTo>
                    <a:pt x="8265" y="6816"/>
                  </a:lnTo>
                  <a:cubicBezTo>
                    <a:pt x="8126" y="6961"/>
                    <a:pt x="8256" y="7160"/>
                    <a:pt x="8410" y="7160"/>
                  </a:cubicBezTo>
                  <a:cubicBezTo>
                    <a:pt x="8456" y="7160"/>
                    <a:pt x="8504" y="7142"/>
                    <a:pt x="8547" y="7099"/>
                  </a:cubicBezTo>
                  <a:lnTo>
                    <a:pt x="9739" y="5907"/>
                  </a:lnTo>
                  <a:cubicBezTo>
                    <a:pt x="9757" y="5889"/>
                    <a:pt x="9775" y="5875"/>
                    <a:pt x="9793" y="5864"/>
                  </a:cubicBezTo>
                  <a:cubicBezTo>
                    <a:pt x="9858" y="5818"/>
                    <a:pt x="9933" y="5796"/>
                    <a:pt x="10007" y="5796"/>
                  </a:cubicBezTo>
                  <a:cubicBezTo>
                    <a:pt x="10102" y="5796"/>
                    <a:pt x="10196" y="5832"/>
                    <a:pt x="10268" y="5904"/>
                  </a:cubicBezTo>
                  <a:lnTo>
                    <a:pt x="10293" y="5933"/>
                  </a:lnTo>
                  <a:cubicBezTo>
                    <a:pt x="10438" y="6078"/>
                    <a:pt x="10438" y="6313"/>
                    <a:pt x="10293" y="6458"/>
                  </a:cubicBezTo>
                  <a:lnTo>
                    <a:pt x="8073" y="8678"/>
                  </a:lnTo>
                  <a:cubicBezTo>
                    <a:pt x="7934" y="8823"/>
                    <a:pt x="8065" y="9020"/>
                    <a:pt x="8220" y="9020"/>
                  </a:cubicBezTo>
                  <a:cubicBezTo>
                    <a:pt x="8266" y="9020"/>
                    <a:pt x="8315" y="9002"/>
                    <a:pt x="8359" y="8960"/>
                  </a:cubicBezTo>
                  <a:lnTo>
                    <a:pt x="9351" y="7968"/>
                  </a:lnTo>
                  <a:lnTo>
                    <a:pt x="9460" y="8077"/>
                  </a:lnTo>
                  <a:cubicBezTo>
                    <a:pt x="9399" y="8280"/>
                    <a:pt x="9366" y="8490"/>
                    <a:pt x="9362" y="8703"/>
                  </a:cubicBezTo>
                  <a:lnTo>
                    <a:pt x="9362" y="8721"/>
                  </a:lnTo>
                  <a:lnTo>
                    <a:pt x="9377" y="8852"/>
                  </a:lnTo>
                  <a:cubicBezTo>
                    <a:pt x="9413" y="9395"/>
                    <a:pt x="9652" y="9902"/>
                    <a:pt x="10050" y="10279"/>
                  </a:cubicBezTo>
                  <a:cubicBezTo>
                    <a:pt x="10456" y="10661"/>
                    <a:pt x="10984" y="10862"/>
                    <a:pt x="11520" y="10862"/>
                  </a:cubicBezTo>
                  <a:cubicBezTo>
                    <a:pt x="11836" y="10862"/>
                    <a:pt x="12155" y="10792"/>
                    <a:pt x="12452" y="10648"/>
                  </a:cubicBezTo>
                  <a:cubicBezTo>
                    <a:pt x="12575" y="10590"/>
                    <a:pt x="12604" y="10424"/>
                    <a:pt x="12506" y="10326"/>
                  </a:cubicBezTo>
                  <a:lnTo>
                    <a:pt x="11206" y="9022"/>
                  </a:lnTo>
                  <a:lnTo>
                    <a:pt x="11202" y="9018"/>
                  </a:lnTo>
                  <a:cubicBezTo>
                    <a:pt x="11159" y="8975"/>
                    <a:pt x="11126" y="8924"/>
                    <a:pt x="11104" y="8866"/>
                  </a:cubicBezTo>
                  <a:lnTo>
                    <a:pt x="11104" y="8859"/>
                  </a:lnTo>
                  <a:cubicBezTo>
                    <a:pt x="11039" y="8696"/>
                    <a:pt x="11079" y="8508"/>
                    <a:pt x="11206" y="8381"/>
                  </a:cubicBezTo>
                  <a:cubicBezTo>
                    <a:pt x="11289" y="8298"/>
                    <a:pt x="11401" y="8251"/>
                    <a:pt x="11521" y="8251"/>
                  </a:cubicBezTo>
                  <a:cubicBezTo>
                    <a:pt x="11575" y="8251"/>
                    <a:pt x="11626" y="8258"/>
                    <a:pt x="11673" y="8280"/>
                  </a:cubicBezTo>
                  <a:lnTo>
                    <a:pt x="11677" y="8280"/>
                  </a:lnTo>
                  <a:cubicBezTo>
                    <a:pt x="11738" y="8298"/>
                    <a:pt x="11793" y="8330"/>
                    <a:pt x="11840" y="8377"/>
                  </a:cubicBezTo>
                  <a:lnTo>
                    <a:pt x="11843" y="8381"/>
                  </a:lnTo>
                  <a:lnTo>
                    <a:pt x="13147" y="9681"/>
                  </a:lnTo>
                  <a:cubicBezTo>
                    <a:pt x="13186" y="9721"/>
                    <a:pt x="13237" y="9741"/>
                    <a:pt x="13288" y="9741"/>
                  </a:cubicBezTo>
                  <a:cubicBezTo>
                    <a:pt x="13360" y="9741"/>
                    <a:pt x="13432" y="9701"/>
                    <a:pt x="13466" y="9627"/>
                  </a:cubicBezTo>
                  <a:cubicBezTo>
                    <a:pt x="13611" y="9341"/>
                    <a:pt x="13683" y="9022"/>
                    <a:pt x="13687" y="8703"/>
                  </a:cubicBezTo>
                  <a:cubicBezTo>
                    <a:pt x="13687" y="8153"/>
                    <a:pt x="13477" y="7624"/>
                    <a:pt x="13100" y="7226"/>
                  </a:cubicBezTo>
                  <a:cubicBezTo>
                    <a:pt x="12727" y="6827"/>
                    <a:pt x="12220" y="6588"/>
                    <a:pt x="11677" y="6552"/>
                  </a:cubicBezTo>
                  <a:lnTo>
                    <a:pt x="11543" y="6538"/>
                  </a:lnTo>
                  <a:lnTo>
                    <a:pt x="11525" y="6538"/>
                  </a:lnTo>
                  <a:cubicBezTo>
                    <a:pt x="11314" y="6541"/>
                    <a:pt x="11104" y="6574"/>
                    <a:pt x="10902" y="6635"/>
                  </a:cubicBezTo>
                  <a:lnTo>
                    <a:pt x="10746" y="6483"/>
                  </a:lnTo>
                  <a:cubicBezTo>
                    <a:pt x="10862" y="6193"/>
                    <a:pt x="10797" y="5868"/>
                    <a:pt x="10579" y="5650"/>
                  </a:cubicBezTo>
                  <a:lnTo>
                    <a:pt x="10550" y="5621"/>
                  </a:lnTo>
                  <a:cubicBezTo>
                    <a:pt x="10407" y="5475"/>
                    <a:pt x="10210" y="5396"/>
                    <a:pt x="10006" y="5396"/>
                  </a:cubicBezTo>
                  <a:cubicBezTo>
                    <a:pt x="9993" y="5396"/>
                    <a:pt x="9980" y="5396"/>
                    <a:pt x="9967" y="5397"/>
                  </a:cubicBezTo>
                  <a:cubicBezTo>
                    <a:pt x="9978" y="5176"/>
                    <a:pt x="9895" y="4966"/>
                    <a:pt x="9739" y="4810"/>
                  </a:cubicBezTo>
                  <a:lnTo>
                    <a:pt x="9714" y="4785"/>
                  </a:lnTo>
                  <a:cubicBezTo>
                    <a:pt x="9571" y="4638"/>
                    <a:pt x="9373" y="4559"/>
                    <a:pt x="9170" y="4559"/>
                  </a:cubicBezTo>
                  <a:cubicBezTo>
                    <a:pt x="9157" y="4559"/>
                    <a:pt x="9144" y="4559"/>
                    <a:pt x="9131" y="4560"/>
                  </a:cubicBezTo>
                  <a:cubicBezTo>
                    <a:pt x="9141" y="4339"/>
                    <a:pt x="9058" y="4129"/>
                    <a:pt x="8902" y="3973"/>
                  </a:cubicBezTo>
                  <a:lnTo>
                    <a:pt x="8877" y="3948"/>
                  </a:lnTo>
                  <a:cubicBezTo>
                    <a:pt x="8731" y="3802"/>
                    <a:pt x="8536" y="3722"/>
                    <a:pt x="8333" y="3722"/>
                  </a:cubicBezTo>
                  <a:cubicBezTo>
                    <a:pt x="8320" y="3722"/>
                    <a:pt x="8307" y="3723"/>
                    <a:pt x="8294" y="3723"/>
                  </a:cubicBezTo>
                  <a:cubicBezTo>
                    <a:pt x="8305" y="3503"/>
                    <a:pt x="8221" y="3292"/>
                    <a:pt x="8066" y="3137"/>
                  </a:cubicBezTo>
                  <a:lnTo>
                    <a:pt x="8040" y="3111"/>
                  </a:lnTo>
                  <a:cubicBezTo>
                    <a:pt x="7894" y="2963"/>
                    <a:pt x="7697" y="2885"/>
                    <a:pt x="7497" y="2885"/>
                  </a:cubicBezTo>
                  <a:cubicBezTo>
                    <a:pt x="7399" y="2885"/>
                    <a:pt x="7301" y="2903"/>
                    <a:pt x="7207" y="2941"/>
                  </a:cubicBezTo>
                  <a:lnTo>
                    <a:pt x="7052" y="2789"/>
                  </a:lnTo>
                  <a:cubicBezTo>
                    <a:pt x="7117" y="2590"/>
                    <a:pt x="7149" y="2380"/>
                    <a:pt x="7149" y="2166"/>
                  </a:cubicBezTo>
                  <a:lnTo>
                    <a:pt x="7149" y="2148"/>
                  </a:lnTo>
                  <a:lnTo>
                    <a:pt x="7139" y="2018"/>
                  </a:lnTo>
                  <a:cubicBezTo>
                    <a:pt x="7117" y="1713"/>
                    <a:pt x="7030" y="1413"/>
                    <a:pt x="6885" y="1145"/>
                  </a:cubicBezTo>
                  <a:cubicBezTo>
                    <a:pt x="6845" y="1068"/>
                    <a:pt x="6781" y="1037"/>
                    <a:pt x="6716" y="1037"/>
                  </a:cubicBezTo>
                  <a:cubicBezTo>
                    <a:pt x="6582" y="1037"/>
                    <a:pt x="6448" y="1174"/>
                    <a:pt x="6534" y="1333"/>
                  </a:cubicBezTo>
                  <a:cubicBezTo>
                    <a:pt x="6653" y="1554"/>
                    <a:pt x="6722" y="1797"/>
                    <a:pt x="6740" y="2047"/>
                  </a:cubicBezTo>
                  <a:lnTo>
                    <a:pt x="6740" y="2050"/>
                  </a:lnTo>
                  <a:lnTo>
                    <a:pt x="6751" y="2177"/>
                  </a:lnTo>
                  <a:cubicBezTo>
                    <a:pt x="6747" y="2380"/>
                    <a:pt x="6708" y="2583"/>
                    <a:pt x="6635" y="2775"/>
                  </a:cubicBezTo>
                  <a:cubicBezTo>
                    <a:pt x="6606" y="2847"/>
                    <a:pt x="6624" y="2930"/>
                    <a:pt x="6679" y="2985"/>
                  </a:cubicBezTo>
                  <a:lnTo>
                    <a:pt x="6878" y="3184"/>
                  </a:lnTo>
                  <a:lnTo>
                    <a:pt x="6012" y="4057"/>
                  </a:lnTo>
                  <a:lnTo>
                    <a:pt x="5813" y="3857"/>
                  </a:lnTo>
                  <a:cubicBezTo>
                    <a:pt x="5772" y="3819"/>
                    <a:pt x="5721" y="3799"/>
                    <a:pt x="5669" y="3799"/>
                  </a:cubicBezTo>
                  <a:cubicBezTo>
                    <a:pt x="5647" y="3799"/>
                    <a:pt x="5625" y="3803"/>
                    <a:pt x="5603" y="3810"/>
                  </a:cubicBezTo>
                  <a:cubicBezTo>
                    <a:pt x="5411" y="3886"/>
                    <a:pt x="5205" y="3923"/>
                    <a:pt x="5002" y="3926"/>
                  </a:cubicBezTo>
                  <a:lnTo>
                    <a:pt x="4879" y="3915"/>
                  </a:lnTo>
                  <a:lnTo>
                    <a:pt x="4875" y="3915"/>
                  </a:lnTo>
                  <a:cubicBezTo>
                    <a:pt x="3951" y="3854"/>
                    <a:pt x="3238" y="3090"/>
                    <a:pt x="3231" y="2166"/>
                  </a:cubicBezTo>
                  <a:cubicBezTo>
                    <a:pt x="3231" y="2003"/>
                    <a:pt x="3256" y="1840"/>
                    <a:pt x="3300" y="1681"/>
                  </a:cubicBezTo>
                  <a:lnTo>
                    <a:pt x="4386" y="2767"/>
                  </a:lnTo>
                  <a:cubicBezTo>
                    <a:pt x="4549" y="2923"/>
                    <a:pt x="4766" y="3014"/>
                    <a:pt x="4991" y="3017"/>
                  </a:cubicBezTo>
                  <a:cubicBezTo>
                    <a:pt x="5215" y="3017"/>
                    <a:pt x="5433" y="2930"/>
                    <a:pt x="5592" y="2767"/>
                  </a:cubicBezTo>
                  <a:cubicBezTo>
                    <a:pt x="5828" y="2532"/>
                    <a:pt x="5907" y="2181"/>
                    <a:pt x="5791" y="1869"/>
                  </a:cubicBezTo>
                  <a:lnTo>
                    <a:pt x="5788" y="1858"/>
                  </a:lnTo>
                  <a:cubicBezTo>
                    <a:pt x="5744" y="1746"/>
                    <a:pt x="5675" y="1645"/>
                    <a:pt x="5592" y="1561"/>
                  </a:cubicBezTo>
                  <a:lnTo>
                    <a:pt x="4506" y="475"/>
                  </a:lnTo>
                  <a:cubicBezTo>
                    <a:pt x="4661" y="428"/>
                    <a:pt x="4824" y="402"/>
                    <a:pt x="4987" y="402"/>
                  </a:cubicBezTo>
                  <a:cubicBezTo>
                    <a:pt x="5386" y="402"/>
                    <a:pt x="5770" y="536"/>
                    <a:pt x="6077" y="783"/>
                  </a:cubicBezTo>
                  <a:cubicBezTo>
                    <a:pt x="6120" y="816"/>
                    <a:pt x="6163" y="830"/>
                    <a:pt x="6205" y="830"/>
                  </a:cubicBezTo>
                  <a:cubicBezTo>
                    <a:pt x="6369" y="830"/>
                    <a:pt x="6495" y="604"/>
                    <a:pt x="6327" y="471"/>
                  </a:cubicBezTo>
                  <a:cubicBezTo>
                    <a:pt x="5947" y="167"/>
                    <a:pt x="5476" y="0"/>
                    <a:pt x="4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55" name="Imagen 454">
            <a:extLst>
              <a:ext uri="{FF2B5EF4-FFF2-40B4-BE49-F238E27FC236}">
                <a16:creationId xmlns:a16="http://schemas.microsoft.com/office/drawing/2014/main" id="{FF3A6BED-DF88-4F0E-929C-0761218F283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278" y="1802437"/>
            <a:ext cx="1080000" cy="1080000"/>
          </a:xfrm>
          <a:prstGeom prst="ellipse">
            <a:avLst/>
          </a:prstGeom>
        </p:spPr>
      </p:pic>
      <p:pic>
        <p:nvPicPr>
          <p:cNvPr id="457" name="Imagen 456">
            <a:extLst>
              <a:ext uri="{FF2B5EF4-FFF2-40B4-BE49-F238E27FC236}">
                <a16:creationId xmlns:a16="http://schemas.microsoft.com/office/drawing/2014/main" id="{AF630E5D-76B2-4FC9-9F50-60D1B688876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441" y="3693025"/>
            <a:ext cx="2196819" cy="2261098"/>
          </a:xfrm>
          <a:prstGeom prst="rect">
            <a:avLst/>
          </a:prstGeom>
        </p:spPr>
      </p:pic>
      <p:pic>
        <p:nvPicPr>
          <p:cNvPr id="458" name="Imagen 457">
            <a:extLst>
              <a:ext uri="{FF2B5EF4-FFF2-40B4-BE49-F238E27FC236}">
                <a16:creationId xmlns:a16="http://schemas.microsoft.com/office/drawing/2014/main" id="{77532662-FAD2-4B14-8A19-B636D3F2082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4922" y="1157693"/>
            <a:ext cx="1765200" cy="181211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3502;p37">
            <a:extLst>
              <a:ext uri="{FF2B5EF4-FFF2-40B4-BE49-F238E27FC236}">
                <a16:creationId xmlns:a16="http://schemas.microsoft.com/office/drawing/2014/main" id="{075A7ED5-C127-451C-83D1-8A425D3E1361}"/>
              </a:ext>
            </a:extLst>
          </p:cNvPr>
          <p:cNvSpPr/>
          <p:nvPr/>
        </p:nvSpPr>
        <p:spPr>
          <a:xfrm rot="16200000">
            <a:off x="2860958" y="-100969"/>
            <a:ext cx="309658" cy="939902"/>
          </a:xfrm>
          <a:custGeom>
            <a:avLst/>
            <a:gdLst/>
            <a:ahLst/>
            <a:cxnLst/>
            <a:rect l="l" t="t" r="r" b="b"/>
            <a:pathLst>
              <a:path w="32090" h="105977" extrusionOk="0">
                <a:moveTo>
                  <a:pt x="2836" y="1"/>
                </a:moveTo>
                <a:lnTo>
                  <a:pt x="2836" y="52371"/>
                </a:lnTo>
                <a:cubicBezTo>
                  <a:pt x="2836" y="53706"/>
                  <a:pt x="3536" y="55841"/>
                  <a:pt x="4704" y="56741"/>
                </a:cubicBezTo>
                <a:lnTo>
                  <a:pt x="27053" y="73987"/>
                </a:lnTo>
                <a:cubicBezTo>
                  <a:pt x="29688" y="76022"/>
                  <a:pt x="32090" y="78223"/>
                  <a:pt x="32090" y="82126"/>
                </a:cubicBezTo>
                <a:lnTo>
                  <a:pt x="32090" y="105976"/>
                </a:lnTo>
                <a:lnTo>
                  <a:pt x="0" y="105976"/>
                </a:lnTo>
                <a:lnTo>
                  <a:pt x="0" y="78824"/>
                </a:lnTo>
                <a:lnTo>
                  <a:pt x="0" y="74921"/>
                </a:lnTo>
                <a:lnTo>
                  <a:pt x="0" y="70684"/>
                </a:lnTo>
                <a:lnTo>
                  <a:pt x="0" y="69717"/>
                </a:lnTo>
                <a:lnTo>
                  <a:pt x="0" y="55307"/>
                </a:lnTo>
                <a:lnTo>
                  <a:pt x="0" y="1"/>
                </a:lnTo>
                <a:lnTo>
                  <a:pt x="2836" y="1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58752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9307</TotalTime>
  <Words>2912</Words>
  <Application>Microsoft Office PowerPoint</Application>
  <PresentationFormat>Panorámica</PresentationFormat>
  <Paragraphs>717</Paragraphs>
  <Slides>27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Anaheim</vt:lpstr>
      <vt:lpstr>Arial</vt:lpstr>
      <vt:lpstr>Calibri</vt:lpstr>
      <vt:lpstr>Cambria Math</vt:lpstr>
      <vt:lpstr>Courier New</vt:lpstr>
      <vt:lpstr>Fira Sans</vt:lpstr>
      <vt:lpstr>Fira Sans Medium</vt:lpstr>
      <vt:lpstr>Paytone One</vt:lpstr>
      <vt:lpstr>Roboto</vt:lpstr>
      <vt:lpstr>Staatliches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Nikolás Cobo</dc:creator>
  <cp:lastModifiedBy>Miguel Espinoza</cp:lastModifiedBy>
  <cp:revision>143</cp:revision>
  <dcterms:created xsi:type="dcterms:W3CDTF">2021-08-04T17:49:01Z</dcterms:created>
  <dcterms:modified xsi:type="dcterms:W3CDTF">2021-11-09T23:15:07Z</dcterms:modified>
</cp:coreProperties>
</file>