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8" r:id="rId2"/>
    <p:sldId id="379" r:id="rId3"/>
    <p:sldId id="376" r:id="rId4"/>
    <p:sldId id="370" r:id="rId5"/>
    <p:sldId id="375" r:id="rId6"/>
    <p:sldId id="364" r:id="rId7"/>
    <p:sldId id="357" r:id="rId8"/>
    <p:sldId id="358" r:id="rId9"/>
    <p:sldId id="359" r:id="rId10"/>
    <p:sldId id="380" r:id="rId11"/>
    <p:sldId id="365" r:id="rId12"/>
    <p:sldId id="366" r:id="rId13"/>
    <p:sldId id="360" r:id="rId14"/>
    <p:sldId id="361" r:id="rId15"/>
    <p:sldId id="362" r:id="rId16"/>
    <p:sldId id="363" r:id="rId17"/>
    <p:sldId id="378" r:id="rId18"/>
    <p:sldId id="373" r:id="rId19"/>
    <p:sldId id="377" r:id="rId20"/>
    <p:sldId id="367" r:id="rId21"/>
    <p:sldId id="374" r:id="rId22"/>
    <p:sldId id="381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0BA"/>
    <a:srgbClr val="33CCFF"/>
    <a:srgbClr val="FFFF99"/>
    <a:srgbClr val="FFCC99"/>
    <a:srgbClr val="FFCCCC"/>
    <a:srgbClr val="42C17E"/>
    <a:srgbClr val="9966FF"/>
    <a:srgbClr val="66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6D5C8-A710-4BD1-A2FA-1496552EB4FF}" type="datetimeFigureOut">
              <a:rPr lang="es-EC" smtClean="0"/>
              <a:t>20/10/2021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C375A-DB6A-4947-B999-C7803A11BF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328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id="{246D32C3-EA2F-4D68-9658-DCD909151F6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2" name="Object 46">
                        <a:extLst>
                          <a:ext uri="{FF2B5EF4-FFF2-40B4-BE49-F238E27FC236}">
                            <a16:creationId xmlns:a16="http://schemas.microsoft.com/office/drawing/2014/main" id="{246D32C3-EA2F-4D68-9658-DCD909151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id="{FFA74F7B-E6D3-447A-860E-D084B8498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6322514C-DF48-4978-8D38-CDE3DAA48D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31E0812-568E-41E2-9EF2-14BC6C1FC6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16A6A330-94CA-4B48-B876-369568B99D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id="{52E8F7CB-1875-498B-919F-75218EFF9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id="{1AF0E56B-4DCF-4723-83EC-A12706DD6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800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id="{16AF9A6D-161E-40C6-9726-2FDA39C66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0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9428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3978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477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537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891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828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05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51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810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FEF5D20F-A6B8-4EA7-9773-3B86BAD46C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800"/>
          </a:p>
        </p:txBody>
      </p:sp>
      <p:sp>
        <p:nvSpPr>
          <p:cNvPr id="1027" name="Rectangle 21">
            <a:extLst>
              <a:ext uri="{FF2B5EF4-FFF2-40B4-BE49-F238E27FC236}">
                <a16:creationId xmlns:a16="http://schemas.microsoft.com/office/drawing/2014/main" id="{13B60C38-3C1B-450C-9D98-8472E580299C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800"/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AA7E4F29-0698-4F9A-963B-476D2AEC85A7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Line 24">
            <a:extLst>
              <a:ext uri="{FF2B5EF4-FFF2-40B4-BE49-F238E27FC236}">
                <a16:creationId xmlns:a16="http://schemas.microsoft.com/office/drawing/2014/main" id="{746810C6-6423-4849-AD12-121A215FE9F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0" name="Picture 26" descr="LOGO ESPE ORIGINAL copia">
            <a:extLst>
              <a:ext uri="{FF2B5EF4-FFF2-40B4-BE49-F238E27FC236}">
                <a16:creationId xmlns:a16="http://schemas.microsoft.com/office/drawing/2014/main" id="{D909BF96-A8B4-4838-B61A-F1D30B6E0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LU%20CONTROL%20PREVIO%20A%20COMPROMISO%2006jul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54D4F9-7565-5048-961F-60E80B5E3BFF}"/>
              </a:ext>
            </a:extLst>
          </p:cNvPr>
          <p:cNvSpPr txBox="1"/>
          <p:nvPr/>
        </p:nvSpPr>
        <p:spPr>
          <a:xfrm>
            <a:off x="2639616" y="1412776"/>
            <a:ext cx="7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DEPARTAMENTO DE CIENCIAS ECONÓMICAS, ADMINISTRATIVAS Y DEL COMERCIO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17456C-D39D-5647-8C6E-79655634FB65}"/>
              </a:ext>
            </a:extLst>
          </p:cNvPr>
          <p:cNvSpPr txBox="1"/>
          <p:nvPr/>
        </p:nvSpPr>
        <p:spPr>
          <a:xfrm>
            <a:off x="2676128" y="2276872"/>
            <a:ext cx="75963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TEMA:</a:t>
            </a:r>
          </a:p>
          <a:p>
            <a:pPr algn="ctr"/>
            <a:r>
              <a:rPr lang="es-EC" sz="1400" dirty="0"/>
              <a:t>ANÁLISIS DEL NIVEL DE MADUREZ, PROPUESTA DE MEJORA Y ESTANDARIZACIÓN DE PROCESOS EN LA GESTIÓN FINANCIERA DE LA UNIVERSIDAD DE LAS FUERZAS ARMADAS ESPE</a:t>
            </a:r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AUTORES:</a:t>
            </a:r>
          </a:p>
          <a:p>
            <a:pPr algn="ctr"/>
            <a:r>
              <a:rPr lang="es-EC" sz="1600" dirty="0"/>
              <a:t>CÁRDENAS CRIOLLO ANAHIS PATRICIA</a:t>
            </a:r>
          </a:p>
          <a:p>
            <a:pPr algn="ctr"/>
            <a:r>
              <a:rPr lang="es-EC" sz="1400" dirty="0"/>
              <a:t>FLORES MORALES ANDREA KAROLINA</a:t>
            </a:r>
          </a:p>
          <a:p>
            <a:pPr algn="ctr"/>
            <a:r>
              <a:rPr lang="es-EC" sz="1400" dirty="0"/>
              <a:t>MORALES NAVARRETE ALEJANDRA ELIZABETH </a:t>
            </a:r>
          </a:p>
          <a:p>
            <a:pPr algn="ctr"/>
            <a:endParaRPr lang="es-EC" sz="1400" dirty="0"/>
          </a:p>
          <a:p>
            <a:pPr algn="ctr"/>
            <a:r>
              <a:rPr lang="es-EC" sz="1400" b="1" dirty="0"/>
              <a:t>TUTOR:</a:t>
            </a:r>
          </a:p>
          <a:p>
            <a:pPr algn="ctr"/>
            <a:r>
              <a:rPr lang="es-EC" sz="1400" dirty="0"/>
              <a:t>ING. FERNÁNDEZ PINTO MARCELO SEBASTIÁN, MGTR</a:t>
            </a:r>
          </a:p>
          <a:p>
            <a:pPr algn="ctr"/>
            <a:endParaRPr lang="es-EC" sz="1400" dirty="0"/>
          </a:p>
          <a:p>
            <a:pPr algn="ctr"/>
            <a:r>
              <a:rPr lang="es-EC" sz="1400" b="1" dirty="0"/>
              <a:t>SANGOLQUÍ 2021</a:t>
            </a:r>
          </a:p>
          <a:p>
            <a:pPr algn="ctr"/>
            <a:endParaRPr lang="es-EC" sz="2000" b="1" dirty="0"/>
          </a:p>
          <a:p>
            <a:pPr algn="ctr"/>
            <a:endParaRPr lang="es-EC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D77BD3C-03C6-4985-AEE3-F5C29802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8" y="0"/>
            <a:ext cx="1981810" cy="11955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69F0A4-DF23-4E9B-AA8F-6BD64779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28643"/>
            <a:ext cx="2371725" cy="105268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FB5DD3D-55FA-40B8-A102-5BEEEFBF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8" y="-28643"/>
            <a:ext cx="3876719" cy="10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4" y="-62346"/>
            <a:ext cx="3459613" cy="107187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94CAAD3-D01D-4326-B83B-74629D971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31" y="1356817"/>
            <a:ext cx="6162987" cy="35209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A9C58A-D583-470A-B646-3C60F0587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28" y="2200678"/>
            <a:ext cx="597460" cy="12680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132373-67F8-4D75-9640-76FD7882E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25" y="3064549"/>
            <a:ext cx="591363" cy="20362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CA126F-90EB-44F9-9977-8CB377F56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710" y="2326154"/>
            <a:ext cx="487722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A70D17F-9AB7-43A5-80E9-2091CF57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7" y="119268"/>
            <a:ext cx="10412565" cy="561201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18CBB1-158A-49EB-8635-DC7B097F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60" y="2333913"/>
            <a:ext cx="1091279" cy="5913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FA9576-8ED1-494E-9717-0FDC0CE7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091" y="2333912"/>
            <a:ext cx="109127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3851128-B516-4304-BD71-6B0576F1A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12" y="657547"/>
            <a:ext cx="3696046" cy="5210088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hlinkClick r:id="rId3" action="ppaction://hlinkfile"/>
            <a:extLst>
              <a:ext uri="{FF2B5EF4-FFF2-40B4-BE49-F238E27FC236}">
                <a16:creationId xmlns:a16="http://schemas.microsoft.com/office/drawing/2014/main" id="{23E97FA9-D8A0-41CE-BBE5-0FDF320A2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87" y="739739"/>
            <a:ext cx="4445180" cy="5133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93D3B9-FF82-46B1-B64D-B062C31F3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1402" y="102332"/>
            <a:ext cx="842540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DDFED9-1A1B-4A8E-BE6B-4213C2CE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88" y="0"/>
            <a:ext cx="7828502" cy="59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0DC1441-DB5C-4E63-A7AF-743723DAF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13" y="-74950"/>
            <a:ext cx="7942702" cy="6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763E42-500D-461B-A337-B9E3CDF1D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53" y="0"/>
            <a:ext cx="7707294" cy="58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2C25B0-325C-4482-BD7E-56FAEC48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11" y="747982"/>
            <a:ext cx="6660954" cy="53620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F0B713-0633-40EF-8C0B-D05397655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771" y="89940"/>
            <a:ext cx="306045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" y="0"/>
            <a:ext cx="4626801" cy="9795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5A8FF7-528C-499C-A09D-C1EBF8225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" y="979512"/>
            <a:ext cx="12039727" cy="47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" y="0"/>
            <a:ext cx="4626801" cy="9795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B520F3-299D-4C11-8C1C-96764D09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9" y="979512"/>
            <a:ext cx="11963922" cy="4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" y="0"/>
            <a:ext cx="4626801" cy="9795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5F05EE-7D7C-4BCB-9431-0AB8464D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9" y="979512"/>
            <a:ext cx="12027621" cy="47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5" y="-68580"/>
            <a:ext cx="3394416" cy="10516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B9FBBC-1D1D-419A-AB9F-A2102F95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3" y="878449"/>
            <a:ext cx="10695142" cy="50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E940BA30-17AE-448D-A2C8-69D46C8F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5621" y="89415"/>
            <a:ext cx="8425402" cy="7559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AE3E43-887D-400A-9AA1-FF1FAC82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99" y="745327"/>
            <a:ext cx="8425402" cy="53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B67511-B741-4AC7-BDF1-17E28A49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2619" y="77490"/>
            <a:ext cx="8425402" cy="7559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D11D52-784F-4516-8354-74210257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17" y="528529"/>
            <a:ext cx="10176166" cy="53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racias | PubMerc">
            <a:extLst>
              <a:ext uri="{FF2B5EF4-FFF2-40B4-BE49-F238E27FC236}">
                <a16:creationId xmlns:a16="http://schemas.microsoft.com/office/drawing/2014/main" id="{C3E31532-AD1B-4480-A3C7-2874D89E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744426"/>
            <a:ext cx="9518073" cy="50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6" y="-91440"/>
            <a:ext cx="3499464" cy="10842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E42584-CC20-4C52-AB22-BA008B7EA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8" y="807245"/>
            <a:ext cx="11929163" cy="49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-129976"/>
            <a:ext cx="3489698" cy="1081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ECAFDB-3662-4E01-A931-024F71B62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07" y="951215"/>
            <a:ext cx="11742193" cy="45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11" y="0"/>
            <a:ext cx="3204330" cy="9927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2F65DF-50BB-4E30-BF50-A700B21B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" y="1618442"/>
            <a:ext cx="5041873" cy="24167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CAC1C4-A8E3-4735-A44C-F7697C72C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36" y="888626"/>
            <a:ext cx="7237764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6171DA-AC90-4CE8-93F4-A7001CEE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963" y="-22934"/>
            <a:ext cx="12761471" cy="605797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D8A2A3-8876-4580-B676-DDB8EDC21517}"/>
              </a:ext>
            </a:extLst>
          </p:cNvPr>
          <p:cNvSpPr txBox="1"/>
          <p:nvPr/>
        </p:nvSpPr>
        <p:spPr>
          <a:xfrm>
            <a:off x="3472070" y="2511527"/>
            <a:ext cx="68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´</a:t>
            </a:r>
            <a:endParaRPr lang="es-EC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4DABFA-E8AF-4557-8C5F-13D9A64D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5413"/>
            <a:ext cx="11200380" cy="5355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0F8F52-8735-435D-A5FE-F40EC858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20" y="45540"/>
            <a:ext cx="78462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D4F6E0-5325-4852-81A2-E91EDF01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822"/>
            <a:ext cx="12002174" cy="5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3A2A488-3FAE-47F3-AD9C-4B7A5D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31" y="5931450"/>
            <a:ext cx="286146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0FCEFB2-4EAF-4429-ACB6-9045B5CD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1" y="-66260"/>
            <a:ext cx="11266336" cy="62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63</Words>
  <Application>Microsoft Office PowerPoint</Application>
  <PresentationFormat>Panorámica</PresentationFormat>
  <Paragraphs>14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Dayana Maricela Mendoza Simbaña</dc:creator>
  <cp:lastModifiedBy>Anahis Cárdenas</cp:lastModifiedBy>
  <cp:revision>82</cp:revision>
  <dcterms:created xsi:type="dcterms:W3CDTF">2021-07-21T18:34:36Z</dcterms:created>
  <dcterms:modified xsi:type="dcterms:W3CDTF">2021-10-21T00:43:53Z</dcterms:modified>
</cp:coreProperties>
</file>