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Didact Gothic" panose="020B0604020202020204" charset="0"/>
      <p:regular r:id="rId24"/>
    </p:embeddedFont>
    <p:embeddedFont>
      <p:font typeface="Josefin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JPh9dNRt7j8qZDEQUHiifdLTv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d22e295e5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d22e295e5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d22e295e5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gd22e295e5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d22e295e59_1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gd22e295e59_1_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d22e295e59_1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gd22e295e59_1_3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d22e295e59_1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d22e295e59_1_3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d22e295e5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d22e295e5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MIRI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dc67dbcf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dc67dbcf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MIRI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lack-redir.net/link?url=https%3A%2F%2Fstories.freepik.com%2F" TargetMode="External"/><Relationship Id="rId4" Type="http://schemas.openxmlformats.org/officeDocument/2006/relationships/hyperlink" Target="https://slack-redir.net/link?url=https%3A%2F%2Fwww.freepik.com%2F"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51"/>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51"/>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1"/>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1"/>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1"/>
          <p:cNvSpPr txBox="1">
            <a:spLocks noGrp="1"/>
          </p:cNvSpPr>
          <p:nvPr>
            <p:ph type="ctrTitle"/>
          </p:nvPr>
        </p:nvSpPr>
        <p:spPr>
          <a:xfrm>
            <a:off x="5475327" y="1597038"/>
            <a:ext cx="3096900" cy="1413900"/>
          </a:xfrm>
          <a:prstGeom prst="rect">
            <a:avLst/>
          </a:prstGeom>
          <a:solidFill>
            <a:schemeClr val="accent1"/>
          </a:solid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200"/>
              <a:buFont typeface="Concert One"/>
              <a:buNone/>
              <a:defRPr sz="40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14" name="Google Shape;14;p51"/>
          <p:cNvSpPr txBox="1">
            <a:spLocks noGrp="1"/>
          </p:cNvSpPr>
          <p:nvPr>
            <p:ph type="subTitle" idx="1"/>
          </p:nvPr>
        </p:nvSpPr>
        <p:spPr>
          <a:xfrm>
            <a:off x="5594800" y="2881122"/>
            <a:ext cx="2336100" cy="708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600">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51"/>
          <p:cNvSpPr/>
          <p:nvPr/>
        </p:nvSpPr>
        <p:spPr>
          <a:xfrm>
            <a:off x="8967900" y="3465825"/>
            <a:ext cx="176100" cy="1673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1"/>
          <p:cNvSpPr/>
          <p:nvPr/>
        </p:nvSpPr>
        <p:spPr>
          <a:xfrm rot="-5400000">
            <a:off x="3217652" y="-3225000"/>
            <a:ext cx="176100" cy="6626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p60"/>
          <p:cNvSpPr txBox="1">
            <a:spLocks noGrp="1"/>
          </p:cNvSpPr>
          <p:nvPr>
            <p:ph type="title"/>
          </p:nvPr>
        </p:nvSpPr>
        <p:spPr>
          <a:xfrm>
            <a:off x="2552600" y="487775"/>
            <a:ext cx="4036800" cy="7170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4" name="Google Shape;104;p60"/>
          <p:cNvSpPr/>
          <p:nvPr/>
        </p:nvSpPr>
        <p:spPr>
          <a:xfrm rot="10800000">
            <a:off x="8966100" y="2578725"/>
            <a:ext cx="176100" cy="2560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0"/>
          <p:cNvSpPr/>
          <p:nvPr/>
        </p:nvSpPr>
        <p:spPr>
          <a:xfrm rot="10800000">
            <a:off x="0" y="0"/>
            <a:ext cx="176100" cy="1618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ly Title 2">
  <p:cSld name="CUSTOM_2_2">
    <p:spTree>
      <p:nvGrpSpPr>
        <p:cNvPr id="1" name="Shape 106"/>
        <p:cNvGrpSpPr/>
        <p:nvPr/>
      </p:nvGrpSpPr>
      <p:grpSpPr>
        <a:xfrm>
          <a:off x="0" y="0"/>
          <a:ext cx="0" cy="0"/>
          <a:chOff x="0" y="0"/>
          <a:chExt cx="0" cy="0"/>
        </a:xfrm>
      </p:grpSpPr>
      <p:sp>
        <p:nvSpPr>
          <p:cNvPr id="107" name="Google Shape;107;p61"/>
          <p:cNvSpPr txBox="1">
            <a:spLocks noGrp="1"/>
          </p:cNvSpPr>
          <p:nvPr>
            <p:ph type="title"/>
          </p:nvPr>
        </p:nvSpPr>
        <p:spPr>
          <a:xfrm>
            <a:off x="599100" y="487775"/>
            <a:ext cx="7944000" cy="7170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8" name="Google Shape;108;p61"/>
          <p:cNvSpPr/>
          <p:nvPr/>
        </p:nvSpPr>
        <p:spPr>
          <a:xfrm rot="-5400000">
            <a:off x="8297850" y="-670050"/>
            <a:ext cx="176100" cy="1516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61"/>
          <p:cNvSpPr/>
          <p:nvPr/>
        </p:nvSpPr>
        <p:spPr>
          <a:xfrm rot="-5400000">
            <a:off x="670050" y="4297350"/>
            <a:ext cx="176100" cy="1516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
        <p:cNvGrpSpPr/>
        <p:nvPr/>
      </p:nvGrpSpPr>
      <p:grpSpPr>
        <a:xfrm>
          <a:off x="0" y="0"/>
          <a:ext cx="0" cy="0"/>
          <a:chOff x="0" y="0"/>
          <a:chExt cx="0" cy="0"/>
        </a:xfrm>
      </p:grpSpPr>
      <p:sp>
        <p:nvSpPr>
          <p:cNvPr id="111" name="Google Shape;111;p62"/>
          <p:cNvSpPr txBox="1">
            <a:spLocks noGrp="1"/>
          </p:cNvSpPr>
          <p:nvPr>
            <p:ph type="body" idx="1"/>
          </p:nvPr>
        </p:nvSpPr>
        <p:spPr>
          <a:xfrm>
            <a:off x="1396625" y="3425798"/>
            <a:ext cx="2546100" cy="11250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AutoNum type="arabicPeriod"/>
              <a:defRPr/>
            </a:lvl1pPr>
            <a:lvl2pPr marL="914400" lvl="1" indent="-330200" algn="l">
              <a:lnSpc>
                <a:spcPct val="100000"/>
              </a:lnSpc>
              <a:spcBef>
                <a:spcPts val="0"/>
              </a:spcBef>
              <a:spcAft>
                <a:spcPts val="0"/>
              </a:spcAft>
              <a:buSzPts val="1600"/>
              <a:buAutoNum type="alphaLcPeriod"/>
              <a:defRPr sz="1600"/>
            </a:lvl2pPr>
            <a:lvl3pPr marL="1371600" lvl="2" indent="-330200" algn="l">
              <a:lnSpc>
                <a:spcPct val="100000"/>
              </a:lnSpc>
              <a:spcBef>
                <a:spcPts val="1600"/>
              </a:spcBef>
              <a:spcAft>
                <a:spcPts val="0"/>
              </a:spcAft>
              <a:buSzPts val="1600"/>
              <a:buAutoNum type="romanLcPeriod"/>
              <a:defRPr sz="1600"/>
            </a:lvl3pPr>
            <a:lvl4pPr marL="1828800" lvl="3" indent="-330200" algn="l">
              <a:lnSpc>
                <a:spcPct val="100000"/>
              </a:lnSpc>
              <a:spcBef>
                <a:spcPts val="1600"/>
              </a:spcBef>
              <a:spcAft>
                <a:spcPts val="0"/>
              </a:spcAft>
              <a:buSzPts val="1600"/>
              <a:buAutoNum type="arabicPeriod"/>
              <a:defRPr sz="1600"/>
            </a:lvl4pPr>
            <a:lvl5pPr marL="2286000" lvl="4" indent="-330200" algn="l">
              <a:lnSpc>
                <a:spcPct val="100000"/>
              </a:lnSpc>
              <a:spcBef>
                <a:spcPts val="1600"/>
              </a:spcBef>
              <a:spcAft>
                <a:spcPts val="0"/>
              </a:spcAft>
              <a:buSzPts val="1600"/>
              <a:buAutoNum type="alphaLcPeriod"/>
              <a:defRPr sz="1600"/>
            </a:lvl5pPr>
            <a:lvl6pPr marL="2743200" lvl="5" indent="-330200" algn="l">
              <a:lnSpc>
                <a:spcPct val="100000"/>
              </a:lnSpc>
              <a:spcBef>
                <a:spcPts val="1600"/>
              </a:spcBef>
              <a:spcAft>
                <a:spcPts val="0"/>
              </a:spcAft>
              <a:buSzPts val="1600"/>
              <a:buAutoNum type="romanLcPeriod"/>
              <a:defRPr sz="1600"/>
            </a:lvl6pPr>
            <a:lvl7pPr marL="3200400" lvl="6" indent="-330200" algn="l">
              <a:lnSpc>
                <a:spcPct val="100000"/>
              </a:lnSpc>
              <a:spcBef>
                <a:spcPts val="1600"/>
              </a:spcBef>
              <a:spcAft>
                <a:spcPts val="0"/>
              </a:spcAft>
              <a:buSzPts val="1600"/>
              <a:buAutoNum type="arabicPeriod"/>
              <a:defRPr sz="1600"/>
            </a:lvl7pPr>
            <a:lvl8pPr marL="3657600" lvl="7" indent="-330200" algn="l">
              <a:lnSpc>
                <a:spcPct val="100000"/>
              </a:lnSpc>
              <a:spcBef>
                <a:spcPts val="1600"/>
              </a:spcBef>
              <a:spcAft>
                <a:spcPts val="0"/>
              </a:spcAft>
              <a:buSzPts val="1600"/>
              <a:buAutoNum type="alphaLcPeriod"/>
              <a:defRPr sz="1600"/>
            </a:lvl8pPr>
            <a:lvl9pPr marL="4114800" lvl="8" indent="-330200" algn="l">
              <a:lnSpc>
                <a:spcPct val="100000"/>
              </a:lnSpc>
              <a:spcBef>
                <a:spcPts val="1600"/>
              </a:spcBef>
              <a:spcAft>
                <a:spcPts val="1600"/>
              </a:spcAft>
              <a:buSzPts val="1600"/>
              <a:buAutoNum type="romanLcPeriod"/>
              <a:defRPr sz="1600"/>
            </a:lvl9pPr>
          </a:lstStyle>
          <a:p>
            <a:endParaRPr/>
          </a:p>
        </p:txBody>
      </p:sp>
      <p:sp>
        <p:nvSpPr>
          <p:cNvPr id="112" name="Google Shape;112;p62"/>
          <p:cNvSpPr txBox="1">
            <a:spLocks noGrp="1"/>
          </p:cNvSpPr>
          <p:nvPr>
            <p:ph type="body" idx="2"/>
          </p:nvPr>
        </p:nvSpPr>
        <p:spPr>
          <a:xfrm>
            <a:off x="5201277" y="3425798"/>
            <a:ext cx="2546100" cy="11250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AutoNum type="arabicPeriod"/>
              <a:defRPr/>
            </a:lvl1pPr>
            <a:lvl2pPr marL="914400" lvl="1" indent="-330200" algn="l">
              <a:lnSpc>
                <a:spcPct val="100000"/>
              </a:lnSpc>
              <a:spcBef>
                <a:spcPts val="0"/>
              </a:spcBef>
              <a:spcAft>
                <a:spcPts val="0"/>
              </a:spcAft>
              <a:buSzPts val="1600"/>
              <a:buAutoNum type="alphaLcPeriod"/>
              <a:defRPr sz="1600"/>
            </a:lvl2pPr>
            <a:lvl3pPr marL="1371600" lvl="2" indent="-330200" algn="l">
              <a:lnSpc>
                <a:spcPct val="100000"/>
              </a:lnSpc>
              <a:spcBef>
                <a:spcPts val="1600"/>
              </a:spcBef>
              <a:spcAft>
                <a:spcPts val="0"/>
              </a:spcAft>
              <a:buSzPts val="1600"/>
              <a:buAutoNum type="romanLcPeriod"/>
              <a:defRPr sz="1600"/>
            </a:lvl3pPr>
            <a:lvl4pPr marL="1828800" lvl="3" indent="-330200" algn="l">
              <a:lnSpc>
                <a:spcPct val="100000"/>
              </a:lnSpc>
              <a:spcBef>
                <a:spcPts val="1600"/>
              </a:spcBef>
              <a:spcAft>
                <a:spcPts val="0"/>
              </a:spcAft>
              <a:buSzPts val="1600"/>
              <a:buAutoNum type="arabicPeriod"/>
              <a:defRPr sz="1600"/>
            </a:lvl4pPr>
            <a:lvl5pPr marL="2286000" lvl="4" indent="-330200" algn="l">
              <a:lnSpc>
                <a:spcPct val="100000"/>
              </a:lnSpc>
              <a:spcBef>
                <a:spcPts val="1600"/>
              </a:spcBef>
              <a:spcAft>
                <a:spcPts val="0"/>
              </a:spcAft>
              <a:buSzPts val="1600"/>
              <a:buAutoNum type="alphaLcPeriod"/>
              <a:defRPr sz="1600"/>
            </a:lvl5pPr>
            <a:lvl6pPr marL="2743200" lvl="5" indent="-330200" algn="l">
              <a:lnSpc>
                <a:spcPct val="100000"/>
              </a:lnSpc>
              <a:spcBef>
                <a:spcPts val="1600"/>
              </a:spcBef>
              <a:spcAft>
                <a:spcPts val="0"/>
              </a:spcAft>
              <a:buSzPts val="1600"/>
              <a:buAutoNum type="romanLcPeriod"/>
              <a:defRPr sz="1600"/>
            </a:lvl6pPr>
            <a:lvl7pPr marL="3200400" lvl="6" indent="-330200" algn="l">
              <a:lnSpc>
                <a:spcPct val="100000"/>
              </a:lnSpc>
              <a:spcBef>
                <a:spcPts val="1600"/>
              </a:spcBef>
              <a:spcAft>
                <a:spcPts val="0"/>
              </a:spcAft>
              <a:buSzPts val="1600"/>
              <a:buAutoNum type="arabicPeriod"/>
              <a:defRPr sz="1600"/>
            </a:lvl7pPr>
            <a:lvl8pPr marL="3657600" lvl="7" indent="-330200" algn="l">
              <a:lnSpc>
                <a:spcPct val="100000"/>
              </a:lnSpc>
              <a:spcBef>
                <a:spcPts val="1600"/>
              </a:spcBef>
              <a:spcAft>
                <a:spcPts val="0"/>
              </a:spcAft>
              <a:buSzPts val="1600"/>
              <a:buAutoNum type="alphaLcPeriod"/>
              <a:defRPr sz="1600"/>
            </a:lvl8pPr>
            <a:lvl9pPr marL="4114800" lvl="8" indent="-330200" algn="l">
              <a:lnSpc>
                <a:spcPct val="100000"/>
              </a:lnSpc>
              <a:spcBef>
                <a:spcPts val="1600"/>
              </a:spcBef>
              <a:spcAft>
                <a:spcPts val="1600"/>
              </a:spcAft>
              <a:buSzPts val="1600"/>
              <a:buAutoNum type="romanLcPeriod"/>
              <a:defRPr sz="1600"/>
            </a:lvl9pPr>
          </a:lstStyle>
          <a:p>
            <a:endParaRPr/>
          </a:p>
        </p:txBody>
      </p:sp>
      <p:sp>
        <p:nvSpPr>
          <p:cNvPr id="113" name="Google Shape;113;p62"/>
          <p:cNvSpPr txBox="1">
            <a:spLocks noGrp="1"/>
          </p:cNvSpPr>
          <p:nvPr>
            <p:ph type="title"/>
          </p:nvPr>
        </p:nvSpPr>
        <p:spPr>
          <a:xfrm>
            <a:off x="1399826" y="2569271"/>
            <a:ext cx="25419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114" name="Google Shape;114;p62"/>
          <p:cNvSpPr txBox="1">
            <a:spLocks noGrp="1"/>
          </p:cNvSpPr>
          <p:nvPr>
            <p:ph type="title" idx="3"/>
          </p:nvPr>
        </p:nvSpPr>
        <p:spPr>
          <a:xfrm>
            <a:off x="5204517" y="2569271"/>
            <a:ext cx="25419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115" name="Google Shape;115;p62"/>
          <p:cNvSpPr/>
          <p:nvPr/>
        </p:nvSpPr>
        <p:spPr>
          <a:xfrm rot="-5400000">
            <a:off x="406050" y="-406050"/>
            <a:ext cx="176100" cy="988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62"/>
          <p:cNvSpPr/>
          <p:nvPr/>
        </p:nvSpPr>
        <p:spPr>
          <a:xfrm rot="-5400000">
            <a:off x="4488125" y="485550"/>
            <a:ext cx="176100" cy="9139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62"/>
          <p:cNvSpPr/>
          <p:nvPr/>
        </p:nvSpPr>
        <p:spPr>
          <a:xfrm>
            <a:off x="8969975" y="0"/>
            <a:ext cx="176100" cy="2389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62"/>
          <p:cNvSpPr txBox="1">
            <a:spLocks noGrp="1"/>
          </p:cNvSpPr>
          <p:nvPr>
            <p:ph type="title" idx="4"/>
          </p:nvPr>
        </p:nvSpPr>
        <p:spPr>
          <a:xfrm>
            <a:off x="1501600" y="487775"/>
            <a:ext cx="6138900" cy="7173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_1">
    <p:spTree>
      <p:nvGrpSpPr>
        <p:cNvPr id="1" name="Shape 119"/>
        <p:cNvGrpSpPr/>
        <p:nvPr/>
      </p:nvGrpSpPr>
      <p:grpSpPr>
        <a:xfrm>
          <a:off x="0" y="0"/>
          <a:ext cx="0" cy="0"/>
          <a:chOff x="0" y="0"/>
          <a:chExt cx="0" cy="0"/>
        </a:xfrm>
      </p:grpSpPr>
      <p:sp>
        <p:nvSpPr>
          <p:cNvPr id="120" name="Google Shape;120;p63"/>
          <p:cNvSpPr/>
          <p:nvPr/>
        </p:nvSpPr>
        <p:spPr>
          <a:xfrm rot="-5400000">
            <a:off x="8038800" y="-929100"/>
            <a:ext cx="176100" cy="2034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63"/>
          <p:cNvSpPr/>
          <p:nvPr/>
        </p:nvSpPr>
        <p:spPr>
          <a:xfrm>
            <a:off x="0" y="4426200"/>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63"/>
          <p:cNvSpPr/>
          <p:nvPr/>
        </p:nvSpPr>
        <p:spPr>
          <a:xfrm>
            <a:off x="8967800" y="4427625"/>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63"/>
          <p:cNvSpPr txBox="1">
            <a:spLocks noGrp="1"/>
          </p:cNvSpPr>
          <p:nvPr>
            <p:ph type="title"/>
          </p:nvPr>
        </p:nvSpPr>
        <p:spPr>
          <a:xfrm>
            <a:off x="599828" y="487775"/>
            <a:ext cx="6395100" cy="717300"/>
          </a:xfrm>
          <a:prstGeom prst="rect">
            <a:avLst/>
          </a:prstGeom>
          <a:solidFill>
            <a:schemeClr val="accent1"/>
          </a:solid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24" name="Google Shape;124;p63"/>
          <p:cNvSpPr txBox="1">
            <a:spLocks noGrp="1"/>
          </p:cNvSpPr>
          <p:nvPr>
            <p:ph type="subTitle" idx="1"/>
          </p:nvPr>
        </p:nvSpPr>
        <p:spPr>
          <a:xfrm>
            <a:off x="968900" y="3867953"/>
            <a:ext cx="2173500" cy="697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5" name="Google Shape;125;p63"/>
          <p:cNvSpPr txBox="1">
            <a:spLocks noGrp="1"/>
          </p:cNvSpPr>
          <p:nvPr>
            <p:ph type="subTitle" idx="2"/>
          </p:nvPr>
        </p:nvSpPr>
        <p:spPr>
          <a:xfrm>
            <a:off x="3485211" y="3867953"/>
            <a:ext cx="2173500" cy="697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6" name="Google Shape;126;p63"/>
          <p:cNvSpPr txBox="1">
            <a:spLocks noGrp="1"/>
          </p:cNvSpPr>
          <p:nvPr>
            <p:ph type="subTitle" idx="3"/>
          </p:nvPr>
        </p:nvSpPr>
        <p:spPr>
          <a:xfrm>
            <a:off x="6027272" y="3867953"/>
            <a:ext cx="2173500" cy="697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7" name="Google Shape;127;p63"/>
          <p:cNvSpPr txBox="1">
            <a:spLocks noGrp="1"/>
          </p:cNvSpPr>
          <p:nvPr>
            <p:ph type="title" idx="4"/>
          </p:nvPr>
        </p:nvSpPr>
        <p:spPr>
          <a:xfrm>
            <a:off x="1346900" y="3228226"/>
            <a:ext cx="14175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800"/>
              <a:buNone/>
              <a:defRPr sz="3500"/>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a:endParaRPr/>
          </a:p>
        </p:txBody>
      </p:sp>
      <p:sp>
        <p:nvSpPr>
          <p:cNvPr id="128" name="Google Shape;128;p63"/>
          <p:cNvSpPr txBox="1">
            <a:spLocks noGrp="1"/>
          </p:cNvSpPr>
          <p:nvPr>
            <p:ph type="title" idx="5"/>
          </p:nvPr>
        </p:nvSpPr>
        <p:spPr>
          <a:xfrm>
            <a:off x="3863250" y="3228226"/>
            <a:ext cx="14175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800"/>
              <a:buNone/>
              <a:defRPr sz="3500"/>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a:endParaRPr/>
          </a:p>
        </p:txBody>
      </p:sp>
      <p:sp>
        <p:nvSpPr>
          <p:cNvPr id="129" name="Google Shape;129;p63"/>
          <p:cNvSpPr txBox="1">
            <a:spLocks noGrp="1"/>
          </p:cNvSpPr>
          <p:nvPr>
            <p:ph type="title" idx="6"/>
          </p:nvPr>
        </p:nvSpPr>
        <p:spPr>
          <a:xfrm>
            <a:off x="6379600" y="3224751"/>
            <a:ext cx="14175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800"/>
              <a:buNone/>
              <a:defRPr sz="3500"/>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Descripcion 1">
  <p:cSld name="CUSTOM">
    <p:spTree>
      <p:nvGrpSpPr>
        <p:cNvPr id="1" name="Shape 130"/>
        <p:cNvGrpSpPr/>
        <p:nvPr/>
      </p:nvGrpSpPr>
      <p:grpSpPr>
        <a:xfrm>
          <a:off x="0" y="0"/>
          <a:ext cx="0" cy="0"/>
          <a:chOff x="0" y="0"/>
          <a:chExt cx="0" cy="0"/>
        </a:xfrm>
      </p:grpSpPr>
      <p:sp>
        <p:nvSpPr>
          <p:cNvPr id="131" name="Google Shape;131;p64"/>
          <p:cNvSpPr txBox="1">
            <a:spLocks noGrp="1"/>
          </p:cNvSpPr>
          <p:nvPr>
            <p:ph type="title"/>
          </p:nvPr>
        </p:nvSpPr>
        <p:spPr>
          <a:xfrm>
            <a:off x="713225" y="487775"/>
            <a:ext cx="3858900" cy="1179600"/>
          </a:xfrm>
          <a:prstGeom prst="rect">
            <a:avLst/>
          </a:prstGeom>
          <a:solidFill>
            <a:schemeClr val="accent1"/>
          </a:solid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32" name="Google Shape;132;p64"/>
          <p:cNvSpPr txBox="1">
            <a:spLocks noGrp="1"/>
          </p:cNvSpPr>
          <p:nvPr>
            <p:ph type="subTitle" idx="1"/>
          </p:nvPr>
        </p:nvSpPr>
        <p:spPr>
          <a:xfrm>
            <a:off x="599100" y="3251625"/>
            <a:ext cx="3085500" cy="8169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64"/>
          <p:cNvSpPr txBox="1">
            <a:spLocks noGrp="1"/>
          </p:cNvSpPr>
          <p:nvPr>
            <p:ph type="subTitle" idx="2"/>
          </p:nvPr>
        </p:nvSpPr>
        <p:spPr>
          <a:xfrm>
            <a:off x="599100" y="2260025"/>
            <a:ext cx="3085500" cy="8169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4" name="Google Shape;134;p64"/>
          <p:cNvSpPr/>
          <p:nvPr/>
        </p:nvSpPr>
        <p:spPr>
          <a:xfrm rot="5400000">
            <a:off x="2200175" y="2762775"/>
            <a:ext cx="176100" cy="4576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cripcion 2">
  <p:cSld name="CUSTOM_1">
    <p:spTree>
      <p:nvGrpSpPr>
        <p:cNvPr id="1" name="Shape 135"/>
        <p:cNvGrpSpPr/>
        <p:nvPr/>
      </p:nvGrpSpPr>
      <p:grpSpPr>
        <a:xfrm>
          <a:off x="0" y="0"/>
          <a:ext cx="0" cy="0"/>
          <a:chOff x="0" y="0"/>
          <a:chExt cx="0" cy="0"/>
        </a:xfrm>
      </p:grpSpPr>
      <p:sp>
        <p:nvSpPr>
          <p:cNvPr id="136" name="Google Shape;136;p65"/>
          <p:cNvSpPr txBox="1">
            <a:spLocks noGrp="1"/>
          </p:cNvSpPr>
          <p:nvPr>
            <p:ph type="title"/>
          </p:nvPr>
        </p:nvSpPr>
        <p:spPr>
          <a:xfrm>
            <a:off x="4572000" y="487775"/>
            <a:ext cx="3858900" cy="1179900"/>
          </a:xfrm>
          <a:prstGeom prst="rect">
            <a:avLst/>
          </a:prstGeom>
          <a:solidFill>
            <a:schemeClr val="accent1"/>
          </a:solid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37" name="Google Shape;137;p65"/>
          <p:cNvSpPr txBox="1">
            <a:spLocks noGrp="1"/>
          </p:cNvSpPr>
          <p:nvPr>
            <p:ph type="subTitle" idx="1"/>
          </p:nvPr>
        </p:nvSpPr>
        <p:spPr>
          <a:xfrm>
            <a:off x="5457475" y="3251625"/>
            <a:ext cx="3085500" cy="816900"/>
          </a:xfrm>
          <a:prstGeom prst="rect">
            <a:avLst/>
          </a:prstGeom>
          <a:noFill/>
          <a:ln>
            <a:noFill/>
          </a:ln>
        </p:spPr>
        <p:txBody>
          <a:bodyPr spcFirstLastPara="1" wrap="square" lIns="91425" tIns="91425" rIns="91425" bIns="91425" anchor="ctr" anchorCtr="0">
            <a:noAutofit/>
          </a:bodyPr>
          <a:lstStyle>
            <a:lvl1pPr lvl="0" algn="r">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8" name="Google Shape;138;p65"/>
          <p:cNvSpPr txBox="1">
            <a:spLocks noGrp="1"/>
          </p:cNvSpPr>
          <p:nvPr>
            <p:ph type="subTitle" idx="2"/>
          </p:nvPr>
        </p:nvSpPr>
        <p:spPr>
          <a:xfrm>
            <a:off x="5457475" y="2260025"/>
            <a:ext cx="3085500" cy="816900"/>
          </a:xfrm>
          <a:prstGeom prst="rect">
            <a:avLst/>
          </a:prstGeom>
          <a:noFill/>
          <a:ln>
            <a:noFill/>
          </a:ln>
        </p:spPr>
        <p:txBody>
          <a:bodyPr spcFirstLastPara="1" wrap="square" lIns="91425" tIns="91425" rIns="91425" bIns="91425" anchor="ctr" anchorCtr="0">
            <a:noAutofit/>
          </a:bodyPr>
          <a:lstStyle>
            <a:lvl1pPr lvl="0" algn="r">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9" name="Google Shape;139;p65"/>
          <p:cNvSpPr/>
          <p:nvPr/>
        </p:nvSpPr>
        <p:spPr>
          <a:xfrm rot="5400000">
            <a:off x="6772050" y="2762775"/>
            <a:ext cx="176100" cy="4576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ly Title 4">
  <p:cSld name="CUSTOM_2_1_1">
    <p:spTree>
      <p:nvGrpSpPr>
        <p:cNvPr id="1" name="Shape 140"/>
        <p:cNvGrpSpPr/>
        <p:nvPr/>
      </p:nvGrpSpPr>
      <p:grpSpPr>
        <a:xfrm>
          <a:off x="0" y="0"/>
          <a:ext cx="0" cy="0"/>
          <a:chOff x="0" y="0"/>
          <a:chExt cx="0" cy="0"/>
        </a:xfrm>
      </p:grpSpPr>
      <p:sp>
        <p:nvSpPr>
          <p:cNvPr id="141" name="Google Shape;141;p66"/>
          <p:cNvSpPr txBox="1">
            <a:spLocks noGrp="1"/>
          </p:cNvSpPr>
          <p:nvPr>
            <p:ph type="title"/>
          </p:nvPr>
        </p:nvSpPr>
        <p:spPr>
          <a:xfrm flipH="1">
            <a:off x="891900" y="540892"/>
            <a:ext cx="7357200" cy="60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42" name="Google Shape;142;p66"/>
          <p:cNvSpPr/>
          <p:nvPr/>
        </p:nvSpPr>
        <p:spPr>
          <a:xfrm>
            <a:off x="8967900" y="-9"/>
            <a:ext cx="176100" cy="2671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6"/>
          <p:cNvSpPr/>
          <p:nvPr/>
        </p:nvSpPr>
        <p:spPr>
          <a:xfrm rot="5400000">
            <a:off x="1840800" y="3126600"/>
            <a:ext cx="176100" cy="3857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4"/>
        <p:cNvGrpSpPr/>
        <p:nvPr/>
      </p:nvGrpSpPr>
      <p:grpSpPr>
        <a:xfrm>
          <a:off x="0" y="0"/>
          <a:ext cx="0" cy="0"/>
          <a:chOff x="0" y="0"/>
          <a:chExt cx="0" cy="0"/>
        </a:xfrm>
      </p:grpSpPr>
      <p:sp>
        <p:nvSpPr>
          <p:cNvPr id="145" name="Google Shape;145;p67"/>
          <p:cNvSpPr/>
          <p:nvPr/>
        </p:nvSpPr>
        <p:spPr>
          <a:xfrm>
            <a:off x="4875" y="-4875"/>
            <a:ext cx="4782600" cy="5143500"/>
          </a:xfrm>
          <a:prstGeom prst="rect">
            <a:avLst/>
          </a:prstGeom>
          <a:solidFill>
            <a:srgbClr val="F7F7F7">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67"/>
          <p:cNvSpPr txBox="1">
            <a:spLocks noGrp="1"/>
          </p:cNvSpPr>
          <p:nvPr>
            <p:ph type="title" hasCustomPrompt="1"/>
          </p:nvPr>
        </p:nvSpPr>
        <p:spPr>
          <a:xfrm>
            <a:off x="599100" y="1745050"/>
            <a:ext cx="5259000" cy="1240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9600"/>
              <a:buNone/>
              <a:defRPr sz="8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r>
              <a:t>xx%</a:t>
            </a:r>
          </a:p>
        </p:txBody>
      </p:sp>
      <p:sp>
        <p:nvSpPr>
          <p:cNvPr id="147" name="Google Shape;147;p67"/>
          <p:cNvSpPr txBox="1">
            <a:spLocks noGrp="1"/>
          </p:cNvSpPr>
          <p:nvPr>
            <p:ph type="body" idx="1"/>
          </p:nvPr>
        </p:nvSpPr>
        <p:spPr>
          <a:xfrm>
            <a:off x="599100" y="2985638"/>
            <a:ext cx="3499200" cy="4128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600"/>
            </a:lvl1pPr>
            <a:lvl2pPr marL="914400" lvl="1" indent="-342900" algn="l">
              <a:lnSpc>
                <a:spcPct val="100000"/>
              </a:lnSpc>
              <a:spcBef>
                <a:spcPts val="1600"/>
              </a:spcBef>
              <a:spcAft>
                <a:spcPts val="0"/>
              </a:spcAft>
              <a:buSzPts val="1800"/>
              <a:buChar char="○"/>
              <a:defRPr sz="1800"/>
            </a:lvl2pPr>
            <a:lvl3pPr marL="1371600" lvl="2" indent="-342900" algn="l">
              <a:lnSpc>
                <a:spcPct val="100000"/>
              </a:lnSpc>
              <a:spcBef>
                <a:spcPts val="1600"/>
              </a:spcBef>
              <a:spcAft>
                <a:spcPts val="0"/>
              </a:spcAft>
              <a:buSzPts val="1800"/>
              <a:buChar char="■"/>
              <a:defRPr sz="1800"/>
            </a:lvl3pPr>
            <a:lvl4pPr marL="1828800" lvl="3" indent="-342900" algn="l">
              <a:lnSpc>
                <a:spcPct val="100000"/>
              </a:lnSpc>
              <a:spcBef>
                <a:spcPts val="1600"/>
              </a:spcBef>
              <a:spcAft>
                <a:spcPts val="0"/>
              </a:spcAft>
              <a:buSzPts val="1800"/>
              <a:buChar char="●"/>
              <a:defRPr sz="1800"/>
            </a:lvl4pPr>
            <a:lvl5pPr marL="2286000" lvl="4" indent="-342900" algn="l">
              <a:lnSpc>
                <a:spcPct val="100000"/>
              </a:lnSpc>
              <a:spcBef>
                <a:spcPts val="1600"/>
              </a:spcBef>
              <a:spcAft>
                <a:spcPts val="0"/>
              </a:spcAft>
              <a:buSzPts val="1800"/>
              <a:buChar char="○"/>
              <a:defRPr sz="1800"/>
            </a:lvl5pPr>
            <a:lvl6pPr marL="2743200" lvl="5" indent="-342900" algn="l">
              <a:lnSpc>
                <a:spcPct val="100000"/>
              </a:lnSpc>
              <a:spcBef>
                <a:spcPts val="1600"/>
              </a:spcBef>
              <a:spcAft>
                <a:spcPts val="0"/>
              </a:spcAft>
              <a:buSzPts val="1800"/>
              <a:buChar char="■"/>
              <a:defRPr sz="1800"/>
            </a:lvl6pPr>
            <a:lvl7pPr marL="3200400" lvl="6" indent="-342900" algn="l">
              <a:lnSpc>
                <a:spcPct val="100000"/>
              </a:lnSpc>
              <a:spcBef>
                <a:spcPts val="1600"/>
              </a:spcBef>
              <a:spcAft>
                <a:spcPts val="0"/>
              </a:spcAft>
              <a:buSzPts val="1800"/>
              <a:buChar char="●"/>
              <a:defRPr sz="1800"/>
            </a:lvl7pPr>
            <a:lvl8pPr marL="3657600" lvl="7" indent="-342900" algn="l">
              <a:lnSpc>
                <a:spcPct val="100000"/>
              </a:lnSpc>
              <a:spcBef>
                <a:spcPts val="1600"/>
              </a:spcBef>
              <a:spcAft>
                <a:spcPts val="0"/>
              </a:spcAft>
              <a:buSzPts val="1800"/>
              <a:buChar char="○"/>
              <a:defRPr sz="1800"/>
            </a:lvl8pPr>
            <a:lvl9pPr marL="4114800" lvl="8" indent="-342900" algn="l">
              <a:lnSpc>
                <a:spcPct val="100000"/>
              </a:lnSpc>
              <a:spcBef>
                <a:spcPts val="1600"/>
              </a:spcBef>
              <a:spcAft>
                <a:spcPts val="1600"/>
              </a:spcAft>
              <a:buSzPts val="1800"/>
              <a:buChar char="■"/>
              <a:defRPr sz="1800"/>
            </a:lvl9pPr>
          </a:lstStyle>
          <a:p>
            <a:endParaRPr/>
          </a:p>
        </p:txBody>
      </p:sp>
      <p:sp>
        <p:nvSpPr>
          <p:cNvPr id="148" name="Google Shape;148;p67"/>
          <p:cNvSpPr/>
          <p:nvPr/>
        </p:nvSpPr>
        <p:spPr>
          <a:xfrm>
            <a:off x="8967900" y="-3300"/>
            <a:ext cx="176100" cy="295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7"/>
          <p:cNvSpPr/>
          <p:nvPr/>
        </p:nvSpPr>
        <p:spPr>
          <a:xfrm rot="-5400000">
            <a:off x="935375" y="-929100"/>
            <a:ext cx="176100" cy="2034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2">
    <p:spTree>
      <p:nvGrpSpPr>
        <p:cNvPr id="1" name="Shape 150"/>
        <p:cNvGrpSpPr/>
        <p:nvPr/>
      </p:nvGrpSpPr>
      <p:grpSpPr>
        <a:xfrm>
          <a:off x="0" y="0"/>
          <a:ext cx="0" cy="0"/>
          <a:chOff x="0" y="0"/>
          <a:chExt cx="0" cy="0"/>
        </a:xfrm>
      </p:grpSpPr>
      <p:sp>
        <p:nvSpPr>
          <p:cNvPr id="151" name="Google Shape;151;p68"/>
          <p:cNvSpPr/>
          <p:nvPr/>
        </p:nvSpPr>
        <p:spPr>
          <a:xfrm rot="-5400000">
            <a:off x="4483875" y="-4476300"/>
            <a:ext cx="176100" cy="9128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68"/>
          <p:cNvSpPr txBox="1">
            <a:spLocks noGrp="1"/>
          </p:cNvSpPr>
          <p:nvPr>
            <p:ph type="title"/>
          </p:nvPr>
        </p:nvSpPr>
        <p:spPr>
          <a:xfrm>
            <a:off x="2892600" y="487775"/>
            <a:ext cx="3358800" cy="71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53" name="Google Shape;153;p68"/>
          <p:cNvSpPr txBox="1">
            <a:spLocks noGrp="1"/>
          </p:cNvSpPr>
          <p:nvPr>
            <p:ph type="title" idx="2"/>
          </p:nvPr>
        </p:nvSpPr>
        <p:spPr>
          <a:xfrm>
            <a:off x="1131447" y="3284297"/>
            <a:ext cx="2269500" cy="407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4" name="Google Shape;154;p68"/>
          <p:cNvSpPr txBox="1">
            <a:spLocks noGrp="1"/>
          </p:cNvSpPr>
          <p:nvPr>
            <p:ph type="subTitle" idx="1"/>
          </p:nvPr>
        </p:nvSpPr>
        <p:spPr>
          <a:xfrm>
            <a:off x="1131447" y="3571327"/>
            <a:ext cx="2269500" cy="6123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5" name="Google Shape;155;p68"/>
          <p:cNvSpPr txBox="1">
            <a:spLocks noGrp="1"/>
          </p:cNvSpPr>
          <p:nvPr>
            <p:ph type="title" idx="3"/>
          </p:nvPr>
        </p:nvSpPr>
        <p:spPr>
          <a:xfrm>
            <a:off x="5741006" y="3284297"/>
            <a:ext cx="22695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6" name="Google Shape;156;p68"/>
          <p:cNvSpPr txBox="1">
            <a:spLocks noGrp="1"/>
          </p:cNvSpPr>
          <p:nvPr>
            <p:ph type="subTitle" idx="4"/>
          </p:nvPr>
        </p:nvSpPr>
        <p:spPr>
          <a:xfrm>
            <a:off x="5741006" y="3571327"/>
            <a:ext cx="2269500" cy="612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7" name="Google Shape;157;p68"/>
          <p:cNvSpPr txBox="1">
            <a:spLocks noGrp="1"/>
          </p:cNvSpPr>
          <p:nvPr>
            <p:ph type="title" idx="5"/>
          </p:nvPr>
        </p:nvSpPr>
        <p:spPr>
          <a:xfrm>
            <a:off x="1131447" y="1902070"/>
            <a:ext cx="2269500" cy="407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8" name="Google Shape;158;p68"/>
          <p:cNvSpPr txBox="1">
            <a:spLocks noGrp="1"/>
          </p:cNvSpPr>
          <p:nvPr>
            <p:ph type="subTitle" idx="6"/>
          </p:nvPr>
        </p:nvSpPr>
        <p:spPr>
          <a:xfrm>
            <a:off x="1131447" y="2189101"/>
            <a:ext cx="2269500" cy="6123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9" name="Google Shape;159;p68"/>
          <p:cNvSpPr txBox="1">
            <a:spLocks noGrp="1"/>
          </p:cNvSpPr>
          <p:nvPr>
            <p:ph type="title" idx="7"/>
          </p:nvPr>
        </p:nvSpPr>
        <p:spPr>
          <a:xfrm>
            <a:off x="5741006" y="1902070"/>
            <a:ext cx="22695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0" name="Google Shape;160;p68"/>
          <p:cNvSpPr txBox="1">
            <a:spLocks noGrp="1"/>
          </p:cNvSpPr>
          <p:nvPr>
            <p:ph type="subTitle" idx="8"/>
          </p:nvPr>
        </p:nvSpPr>
        <p:spPr>
          <a:xfrm>
            <a:off x="5741006" y="2189101"/>
            <a:ext cx="2269500" cy="612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1" name="Google Shape;161;p68"/>
          <p:cNvSpPr/>
          <p:nvPr/>
        </p:nvSpPr>
        <p:spPr>
          <a:xfrm>
            <a:off x="0" y="4426075"/>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68"/>
          <p:cNvSpPr/>
          <p:nvPr/>
        </p:nvSpPr>
        <p:spPr>
          <a:xfrm>
            <a:off x="8970350" y="4426075"/>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itle 1">
  <p:cSld name="CUSTOM_2">
    <p:spTree>
      <p:nvGrpSpPr>
        <p:cNvPr id="1" name="Shape 163"/>
        <p:cNvGrpSpPr/>
        <p:nvPr/>
      </p:nvGrpSpPr>
      <p:grpSpPr>
        <a:xfrm>
          <a:off x="0" y="0"/>
          <a:ext cx="0" cy="0"/>
          <a:chOff x="0" y="0"/>
          <a:chExt cx="0" cy="0"/>
        </a:xfrm>
      </p:grpSpPr>
      <p:sp>
        <p:nvSpPr>
          <p:cNvPr id="164" name="Google Shape;164;p69"/>
          <p:cNvSpPr txBox="1">
            <a:spLocks noGrp="1"/>
          </p:cNvSpPr>
          <p:nvPr>
            <p:ph type="title"/>
          </p:nvPr>
        </p:nvSpPr>
        <p:spPr>
          <a:xfrm>
            <a:off x="1482200" y="487775"/>
            <a:ext cx="7060800" cy="717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5" name="Google Shape;165;p69"/>
          <p:cNvSpPr/>
          <p:nvPr/>
        </p:nvSpPr>
        <p:spPr>
          <a:xfrm>
            <a:off x="0" y="0"/>
            <a:ext cx="176100" cy="1910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69"/>
          <p:cNvSpPr/>
          <p:nvPr/>
        </p:nvSpPr>
        <p:spPr>
          <a:xfrm>
            <a:off x="8970350" y="4426075"/>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52"/>
          <p:cNvSpPr txBox="1">
            <a:spLocks noGrp="1"/>
          </p:cNvSpPr>
          <p:nvPr>
            <p:ph type="title"/>
          </p:nvPr>
        </p:nvSpPr>
        <p:spPr>
          <a:xfrm>
            <a:off x="713225" y="487775"/>
            <a:ext cx="7717500" cy="71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9" name="Google Shape;19;p52"/>
          <p:cNvSpPr txBox="1">
            <a:spLocks noGrp="1"/>
          </p:cNvSpPr>
          <p:nvPr>
            <p:ph type="body" idx="1"/>
          </p:nvPr>
        </p:nvSpPr>
        <p:spPr>
          <a:xfrm>
            <a:off x="609425" y="1267150"/>
            <a:ext cx="7923600" cy="33402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434343"/>
              </a:buClr>
              <a:buSzPts val="1200"/>
              <a:buFont typeface="Didact Gothic"/>
              <a:buAutoNum type="arabicPeriod"/>
              <a:defRPr sz="1200">
                <a:latin typeface="Didact Gothic"/>
                <a:ea typeface="Didact Gothic"/>
                <a:cs typeface="Didact Gothic"/>
                <a:sym typeface="Didact Gothic"/>
              </a:defRPr>
            </a:lvl1pPr>
            <a:lvl2pPr marL="914400" lvl="1" indent="-304800" algn="l">
              <a:lnSpc>
                <a:spcPct val="100000"/>
              </a:lnSpc>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2pPr>
            <a:lvl3pPr marL="1371600" lvl="2" indent="-304800" algn="l">
              <a:lnSpc>
                <a:spcPct val="100000"/>
              </a:lnSpc>
              <a:spcBef>
                <a:spcPts val="1600"/>
              </a:spcBef>
              <a:spcAft>
                <a:spcPts val="0"/>
              </a:spcAft>
              <a:buClr>
                <a:srgbClr val="434343"/>
              </a:buClr>
              <a:buSzPts val="1200"/>
              <a:buFont typeface="Didact Gothic"/>
              <a:buAutoNum type="romanLcPeriod"/>
              <a:defRPr>
                <a:latin typeface="Didact Gothic"/>
                <a:ea typeface="Didact Gothic"/>
                <a:cs typeface="Didact Gothic"/>
                <a:sym typeface="Didact Gothic"/>
              </a:defRPr>
            </a:lvl3pPr>
            <a:lvl4pPr marL="1828800" lvl="3" indent="-304800" algn="l">
              <a:lnSpc>
                <a:spcPct val="100000"/>
              </a:lnSpc>
              <a:spcBef>
                <a:spcPts val="1600"/>
              </a:spcBef>
              <a:spcAft>
                <a:spcPts val="0"/>
              </a:spcAft>
              <a:buClr>
                <a:srgbClr val="434343"/>
              </a:buClr>
              <a:buSzPts val="1200"/>
              <a:buFont typeface="Didact Gothic"/>
              <a:buAutoNum type="arabicPeriod"/>
              <a:defRPr>
                <a:latin typeface="Didact Gothic"/>
                <a:ea typeface="Didact Gothic"/>
                <a:cs typeface="Didact Gothic"/>
                <a:sym typeface="Didact Gothic"/>
              </a:defRPr>
            </a:lvl4pPr>
            <a:lvl5pPr marL="2286000" lvl="4" indent="-304800" algn="l">
              <a:lnSpc>
                <a:spcPct val="100000"/>
              </a:lnSpc>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5pPr>
            <a:lvl6pPr marL="2743200" lvl="5" indent="-304800" algn="l">
              <a:lnSpc>
                <a:spcPct val="100000"/>
              </a:lnSpc>
              <a:spcBef>
                <a:spcPts val="1600"/>
              </a:spcBef>
              <a:spcAft>
                <a:spcPts val="0"/>
              </a:spcAft>
              <a:buClr>
                <a:srgbClr val="434343"/>
              </a:buClr>
              <a:buSzPts val="1200"/>
              <a:buFont typeface="Didact Gothic"/>
              <a:buAutoNum type="romanLcPeriod"/>
              <a:defRPr>
                <a:latin typeface="Didact Gothic"/>
                <a:ea typeface="Didact Gothic"/>
                <a:cs typeface="Didact Gothic"/>
                <a:sym typeface="Didact Gothic"/>
              </a:defRPr>
            </a:lvl6pPr>
            <a:lvl7pPr marL="3200400" lvl="6" indent="-304800" algn="l">
              <a:lnSpc>
                <a:spcPct val="100000"/>
              </a:lnSpc>
              <a:spcBef>
                <a:spcPts val="1600"/>
              </a:spcBef>
              <a:spcAft>
                <a:spcPts val="0"/>
              </a:spcAft>
              <a:buClr>
                <a:srgbClr val="434343"/>
              </a:buClr>
              <a:buSzPts val="1200"/>
              <a:buFont typeface="Didact Gothic"/>
              <a:buAutoNum type="arabicPeriod"/>
              <a:defRPr>
                <a:latin typeface="Didact Gothic"/>
                <a:ea typeface="Didact Gothic"/>
                <a:cs typeface="Didact Gothic"/>
                <a:sym typeface="Didact Gothic"/>
              </a:defRPr>
            </a:lvl7pPr>
            <a:lvl8pPr marL="3657600" lvl="7" indent="-304800" algn="l">
              <a:lnSpc>
                <a:spcPct val="100000"/>
              </a:lnSpc>
              <a:spcBef>
                <a:spcPts val="1600"/>
              </a:spcBef>
              <a:spcAft>
                <a:spcPts val="0"/>
              </a:spcAft>
              <a:buClr>
                <a:srgbClr val="434343"/>
              </a:buClr>
              <a:buSzPts val="1200"/>
              <a:buFont typeface="Didact Gothic"/>
              <a:buAutoNum type="alphaLcPeriod"/>
              <a:defRPr>
                <a:latin typeface="Didact Gothic"/>
                <a:ea typeface="Didact Gothic"/>
                <a:cs typeface="Didact Gothic"/>
                <a:sym typeface="Didact Gothic"/>
              </a:defRPr>
            </a:lvl8pPr>
            <a:lvl9pPr marL="4114800" lvl="8" indent="-304800" algn="l">
              <a:lnSpc>
                <a:spcPct val="100000"/>
              </a:lnSpc>
              <a:spcBef>
                <a:spcPts val="1600"/>
              </a:spcBef>
              <a:spcAft>
                <a:spcPts val="1600"/>
              </a:spcAft>
              <a:buClr>
                <a:srgbClr val="434343"/>
              </a:buClr>
              <a:buSzPts val="1200"/>
              <a:buFont typeface="Didact Gothic"/>
              <a:buAutoNum type="romanLcPeriod"/>
              <a:defRPr>
                <a:latin typeface="Didact Gothic"/>
                <a:ea typeface="Didact Gothic"/>
                <a:cs typeface="Didact Gothic"/>
                <a:sym typeface="Didact Gothic"/>
              </a:defRPr>
            </a:lvl9pPr>
          </a:lstStyle>
          <a:p>
            <a:endParaRPr/>
          </a:p>
        </p:txBody>
      </p:sp>
      <p:sp>
        <p:nvSpPr>
          <p:cNvPr id="20" name="Google Shape;20;p52"/>
          <p:cNvSpPr/>
          <p:nvPr/>
        </p:nvSpPr>
        <p:spPr>
          <a:xfrm>
            <a:off x="0" y="0"/>
            <a:ext cx="185700" cy="711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2"/>
          <p:cNvSpPr/>
          <p:nvPr/>
        </p:nvSpPr>
        <p:spPr>
          <a:xfrm rot="5400000">
            <a:off x="851000" y="4102150"/>
            <a:ext cx="185700" cy="1887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52"/>
          <p:cNvSpPr/>
          <p:nvPr/>
        </p:nvSpPr>
        <p:spPr>
          <a:xfrm>
            <a:off x="8958300" y="2216100"/>
            <a:ext cx="185700" cy="245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3">
  <p:cSld name="CUSTOM_2_1">
    <p:spTree>
      <p:nvGrpSpPr>
        <p:cNvPr id="1" name="Shape 167"/>
        <p:cNvGrpSpPr/>
        <p:nvPr/>
      </p:nvGrpSpPr>
      <p:grpSpPr>
        <a:xfrm>
          <a:off x="0" y="0"/>
          <a:ext cx="0" cy="0"/>
          <a:chOff x="0" y="0"/>
          <a:chExt cx="0" cy="0"/>
        </a:xfrm>
      </p:grpSpPr>
      <p:sp>
        <p:nvSpPr>
          <p:cNvPr id="168" name="Google Shape;168;p70"/>
          <p:cNvSpPr txBox="1">
            <a:spLocks noGrp="1"/>
          </p:cNvSpPr>
          <p:nvPr>
            <p:ph type="title"/>
          </p:nvPr>
        </p:nvSpPr>
        <p:spPr>
          <a:xfrm flipH="1">
            <a:off x="607823" y="487775"/>
            <a:ext cx="7069200" cy="717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9" name="Google Shape;169;p70"/>
          <p:cNvSpPr/>
          <p:nvPr/>
        </p:nvSpPr>
        <p:spPr>
          <a:xfrm>
            <a:off x="8967900" y="0"/>
            <a:ext cx="176100" cy="1910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0"/>
          <p:cNvSpPr/>
          <p:nvPr/>
        </p:nvSpPr>
        <p:spPr>
          <a:xfrm>
            <a:off x="-12" y="4427625"/>
            <a:ext cx="176100" cy="717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1"/>
        <p:cNvGrpSpPr/>
        <p:nvPr/>
      </p:nvGrpSpPr>
      <p:grpSpPr>
        <a:xfrm>
          <a:off x="0" y="0"/>
          <a:ext cx="0" cy="0"/>
          <a:chOff x="0" y="0"/>
          <a:chExt cx="0" cy="0"/>
        </a:xfrm>
      </p:grpSpPr>
      <p:sp>
        <p:nvSpPr>
          <p:cNvPr id="172" name="Google Shape;172;p71"/>
          <p:cNvSpPr txBox="1">
            <a:spLocks noGrp="1"/>
          </p:cNvSpPr>
          <p:nvPr>
            <p:ph type="title"/>
          </p:nvPr>
        </p:nvSpPr>
        <p:spPr>
          <a:xfrm>
            <a:off x="1754900" y="3659675"/>
            <a:ext cx="5632500" cy="920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2500">
                <a:solidFill>
                  <a:schemeClr val="dk2"/>
                </a:solidFil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73" name="Google Shape;173;p71"/>
          <p:cNvSpPr/>
          <p:nvPr/>
        </p:nvSpPr>
        <p:spPr>
          <a:xfrm rot="-5400000">
            <a:off x="4489650" y="478050"/>
            <a:ext cx="176100" cy="9155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1"/>
          <p:cNvSpPr/>
          <p:nvPr/>
        </p:nvSpPr>
        <p:spPr>
          <a:xfrm>
            <a:off x="0" y="0"/>
            <a:ext cx="176100" cy="1428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1"/>
          <p:cNvSpPr/>
          <p:nvPr/>
        </p:nvSpPr>
        <p:spPr>
          <a:xfrm>
            <a:off x="8979100" y="0"/>
            <a:ext cx="176100" cy="711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wo Columns 2">
  <p:cSld name="CUSTOM_3">
    <p:spTree>
      <p:nvGrpSpPr>
        <p:cNvPr id="1" name="Shape 176"/>
        <p:cNvGrpSpPr/>
        <p:nvPr/>
      </p:nvGrpSpPr>
      <p:grpSpPr>
        <a:xfrm>
          <a:off x="0" y="0"/>
          <a:ext cx="0" cy="0"/>
          <a:chOff x="0" y="0"/>
          <a:chExt cx="0" cy="0"/>
        </a:xfrm>
      </p:grpSpPr>
      <p:sp>
        <p:nvSpPr>
          <p:cNvPr id="177" name="Google Shape;177;p72"/>
          <p:cNvSpPr/>
          <p:nvPr/>
        </p:nvSpPr>
        <p:spPr>
          <a:xfrm>
            <a:off x="-7348" y="2150673"/>
            <a:ext cx="176100" cy="1855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72"/>
          <p:cNvSpPr/>
          <p:nvPr/>
        </p:nvSpPr>
        <p:spPr>
          <a:xfrm rot="10800000">
            <a:off x="8967900" y="0"/>
            <a:ext cx="176100" cy="1855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72"/>
          <p:cNvSpPr txBox="1">
            <a:spLocks noGrp="1"/>
          </p:cNvSpPr>
          <p:nvPr>
            <p:ph type="title"/>
          </p:nvPr>
        </p:nvSpPr>
        <p:spPr>
          <a:xfrm>
            <a:off x="721550" y="487775"/>
            <a:ext cx="2699700" cy="7173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0" name="Google Shape;180;p72"/>
          <p:cNvSpPr txBox="1">
            <a:spLocks noGrp="1"/>
          </p:cNvSpPr>
          <p:nvPr>
            <p:ph type="title" idx="2"/>
          </p:nvPr>
        </p:nvSpPr>
        <p:spPr>
          <a:xfrm>
            <a:off x="599100" y="1491170"/>
            <a:ext cx="2944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181" name="Google Shape;181;p72"/>
          <p:cNvSpPr txBox="1">
            <a:spLocks noGrp="1"/>
          </p:cNvSpPr>
          <p:nvPr>
            <p:ph type="title" idx="3"/>
          </p:nvPr>
        </p:nvSpPr>
        <p:spPr>
          <a:xfrm>
            <a:off x="599108" y="2654124"/>
            <a:ext cx="2944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sp>
        <p:nvSpPr>
          <p:cNvPr id="182" name="Google Shape;182;p72"/>
          <p:cNvSpPr txBox="1">
            <a:spLocks noGrp="1"/>
          </p:cNvSpPr>
          <p:nvPr>
            <p:ph type="subTitle" idx="1"/>
          </p:nvPr>
        </p:nvSpPr>
        <p:spPr>
          <a:xfrm>
            <a:off x="944850" y="1877080"/>
            <a:ext cx="2253000" cy="612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3" name="Google Shape;183;p72"/>
          <p:cNvSpPr txBox="1">
            <a:spLocks noGrp="1"/>
          </p:cNvSpPr>
          <p:nvPr>
            <p:ph type="subTitle" idx="4"/>
          </p:nvPr>
        </p:nvSpPr>
        <p:spPr>
          <a:xfrm>
            <a:off x="944844" y="3040034"/>
            <a:ext cx="2253000" cy="612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Body 1">
  <p:cSld name="CUSTOM_4">
    <p:spTree>
      <p:nvGrpSpPr>
        <p:cNvPr id="1" name="Shape 184"/>
        <p:cNvGrpSpPr/>
        <p:nvPr/>
      </p:nvGrpSpPr>
      <p:grpSpPr>
        <a:xfrm>
          <a:off x="0" y="0"/>
          <a:ext cx="0" cy="0"/>
          <a:chOff x="0" y="0"/>
          <a:chExt cx="0" cy="0"/>
        </a:xfrm>
      </p:grpSpPr>
      <p:sp>
        <p:nvSpPr>
          <p:cNvPr id="185" name="Google Shape;185;p73"/>
          <p:cNvSpPr txBox="1">
            <a:spLocks noGrp="1"/>
          </p:cNvSpPr>
          <p:nvPr>
            <p:ph type="title"/>
          </p:nvPr>
        </p:nvSpPr>
        <p:spPr>
          <a:xfrm>
            <a:off x="5054250" y="1477225"/>
            <a:ext cx="3376800" cy="109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6" name="Google Shape;186;p73"/>
          <p:cNvSpPr txBox="1">
            <a:spLocks noGrp="1"/>
          </p:cNvSpPr>
          <p:nvPr>
            <p:ph type="subTitle" idx="1"/>
          </p:nvPr>
        </p:nvSpPr>
        <p:spPr>
          <a:xfrm>
            <a:off x="5299275" y="2477425"/>
            <a:ext cx="2866800" cy="1176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accent4"/>
                </a:solidFill>
              </a:defRPr>
            </a:lvl1pPr>
            <a:lvl2pPr lvl="1" algn="ctr">
              <a:lnSpc>
                <a:spcPct val="100000"/>
              </a:lnSpc>
              <a:spcBef>
                <a:spcPts val="160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87" name="Google Shape;187;p73"/>
          <p:cNvSpPr/>
          <p:nvPr/>
        </p:nvSpPr>
        <p:spPr>
          <a:xfrm rot="-5400000">
            <a:off x="4485725" y="-4479450"/>
            <a:ext cx="176100" cy="9135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3"/>
          <p:cNvSpPr/>
          <p:nvPr/>
        </p:nvSpPr>
        <p:spPr>
          <a:xfrm>
            <a:off x="8972400" y="3654025"/>
            <a:ext cx="176100" cy="1490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 Credits">
  <p:cSld name="TITLE_1">
    <p:spTree>
      <p:nvGrpSpPr>
        <p:cNvPr id="1" name="Shape 189"/>
        <p:cNvGrpSpPr/>
        <p:nvPr/>
      </p:nvGrpSpPr>
      <p:grpSpPr>
        <a:xfrm>
          <a:off x="0" y="0"/>
          <a:ext cx="0" cy="0"/>
          <a:chOff x="0" y="0"/>
          <a:chExt cx="0" cy="0"/>
        </a:xfrm>
      </p:grpSpPr>
      <p:sp>
        <p:nvSpPr>
          <p:cNvPr id="190" name="Google Shape;190;p74"/>
          <p:cNvSpPr/>
          <p:nvPr/>
        </p:nvSpPr>
        <p:spPr>
          <a:xfrm>
            <a:off x="2029654"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74"/>
          <p:cNvSpPr txBox="1">
            <a:spLocks noGrp="1"/>
          </p:cNvSpPr>
          <p:nvPr>
            <p:ph type="ctrTitle"/>
          </p:nvPr>
        </p:nvSpPr>
        <p:spPr>
          <a:xfrm>
            <a:off x="4572000" y="458525"/>
            <a:ext cx="3971100" cy="9132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5200"/>
              <a:buFont typeface="Concert One"/>
              <a:buNone/>
              <a:defRPr sz="4000"/>
            </a:lvl1pPr>
            <a:lvl2pPr lvl="1" algn="l">
              <a:lnSpc>
                <a:spcPct val="80000"/>
              </a:lnSpc>
              <a:spcBef>
                <a:spcPts val="0"/>
              </a:spcBef>
              <a:spcAft>
                <a:spcPts val="0"/>
              </a:spcAft>
              <a:buSzPts val="5200"/>
              <a:buNone/>
              <a:defRPr sz="5200"/>
            </a:lvl2pPr>
            <a:lvl3pPr lvl="2" algn="l">
              <a:lnSpc>
                <a:spcPct val="80000"/>
              </a:lnSpc>
              <a:spcBef>
                <a:spcPts val="0"/>
              </a:spcBef>
              <a:spcAft>
                <a:spcPts val="0"/>
              </a:spcAft>
              <a:buSzPts val="5200"/>
              <a:buNone/>
              <a:defRPr sz="5200"/>
            </a:lvl3pPr>
            <a:lvl4pPr lvl="3" algn="l">
              <a:lnSpc>
                <a:spcPct val="80000"/>
              </a:lnSpc>
              <a:spcBef>
                <a:spcPts val="0"/>
              </a:spcBef>
              <a:spcAft>
                <a:spcPts val="0"/>
              </a:spcAft>
              <a:buSzPts val="5200"/>
              <a:buNone/>
              <a:defRPr sz="5200"/>
            </a:lvl4pPr>
            <a:lvl5pPr lvl="4" algn="l">
              <a:lnSpc>
                <a:spcPct val="80000"/>
              </a:lnSpc>
              <a:spcBef>
                <a:spcPts val="0"/>
              </a:spcBef>
              <a:spcAft>
                <a:spcPts val="0"/>
              </a:spcAft>
              <a:buSzPts val="5200"/>
              <a:buNone/>
              <a:defRPr sz="5200"/>
            </a:lvl5pPr>
            <a:lvl6pPr lvl="5" algn="l">
              <a:lnSpc>
                <a:spcPct val="80000"/>
              </a:lnSpc>
              <a:spcBef>
                <a:spcPts val="0"/>
              </a:spcBef>
              <a:spcAft>
                <a:spcPts val="0"/>
              </a:spcAft>
              <a:buSzPts val="5200"/>
              <a:buNone/>
              <a:defRPr sz="5200"/>
            </a:lvl6pPr>
            <a:lvl7pPr lvl="6" algn="l">
              <a:lnSpc>
                <a:spcPct val="80000"/>
              </a:lnSpc>
              <a:spcBef>
                <a:spcPts val="0"/>
              </a:spcBef>
              <a:spcAft>
                <a:spcPts val="0"/>
              </a:spcAft>
              <a:buSzPts val="5200"/>
              <a:buNone/>
              <a:defRPr sz="5200"/>
            </a:lvl7pPr>
            <a:lvl8pPr lvl="7" algn="l">
              <a:lnSpc>
                <a:spcPct val="80000"/>
              </a:lnSpc>
              <a:spcBef>
                <a:spcPts val="0"/>
              </a:spcBef>
              <a:spcAft>
                <a:spcPts val="0"/>
              </a:spcAft>
              <a:buSzPts val="5200"/>
              <a:buNone/>
              <a:defRPr sz="5200"/>
            </a:lvl8pPr>
            <a:lvl9pPr lvl="8" algn="l">
              <a:lnSpc>
                <a:spcPct val="80000"/>
              </a:lnSpc>
              <a:spcBef>
                <a:spcPts val="0"/>
              </a:spcBef>
              <a:spcAft>
                <a:spcPts val="0"/>
              </a:spcAft>
              <a:buSzPts val="5200"/>
              <a:buNone/>
              <a:defRPr sz="5200"/>
            </a:lvl9pPr>
          </a:lstStyle>
          <a:p>
            <a:endParaRPr/>
          </a:p>
        </p:txBody>
      </p:sp>
      <p:sp>
        <p:nvSpPr>
          <p:cNvPr id="192" name="Google Shape;192;p74"/>
          <p:cNvSpPr txBox="1">
            <a:spLocks noGrp="1"/>
          </p:cNvSpPr>
          <p:nvPr>
            <p:ph type="subTitle" idx="1"/>
          </p:nvPr>
        </p:nvSpPr>
        <p:spPr>
          <a:xfrm>
            <a:off x="4572000" y="1371725"/>
            <a:ext cx="3971100" cy="1215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93" name="Google Shape;193;p74"/>
          <p:cNvSpPr txBox="1"/>
          <p:nvPr/>
        </p:nvSpPr>
        <p:spPr>
          <a:xfrm>
            <a:off x="4572000" y="3523675"/>
            <a:ext cx="3971100" cy="64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00"/>
              </a:spcBef>
              <a:spcAft>
                <a:spcPts val="0"/>
              </a:spcAft>
              <a:buClr>
                <a:srgbClr val="000000"/>
              </a:buClr>
              <a:buSzPts val="1200"/>
              <a:buFont typeface="Arial"/>
              <a:buNone/>
            </a:pPr>
            <a:r>
              <a:rPr lang="en" sz="1200" b="0" i="0" u="none" strike="noStrike" cap="none">
                <a:solidFill>
                  <a:schemeClr val="accent3"/>
                </a:solidFill>
                <a:latin typeface="Didact Gothic"/>
                <a:ea typeface="Didact Gothic"/>
                <a:cs typeface="Didact Gothic"/>
                <a:sym typeface="Didact Gothic"/>
              </a:rPr>
              <a:t>CREDITS: This presentation template was created by </a:t>
            </a:r>
            <a:r>
              <a:rPr lang="en" sz="1200" b="1" i="0" u="none" strike="noStrike" cap="none">
                <a:solidFill>
                  <a:schemeClr val="accent3"/>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200" b="0" i="0" u="none" strike="noStrike" cap="none">
                <a:solidFill>
                  <a:schemeClr val="accent3"/>
                </a:solidFill>
                <a:latin typeface="Didact Gothic"/>
                <a:ea typeface="Didact Gothic"/>
                <a:cs typeface="Didact Gothic"/>
                <a:sym typeface="Didact Gothic"/>
              </a:rPr>
              <a:t>, including icons by </a:t>
            </a:r>
            <a:r>
              <a:rPr lang="en" sz="1200" b="1" i="0" u="none" strike="noStrike" cap="none">
                <a:solidFill>
                  <a:schemeClr val="accent3"/>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200" b="0" i="0" u="none" strike="noStrike" cap="none">
                <a:solidFill>
                  <a:schemeClr val="accent3"/>
                </a:solidFill>
                <a:latin typeface="Didact Gothic"/>
                <a:ea typeface="Didact Gothic"/>
                <a:cs typeface="Didact Gothic"/>
                <a:sym typeface="Didact Gothic"/>
              </a:rPr>
              <a:t>, infographics &amp; images by </a:t>
            </a:r>
            <a:r>
              <a:rPr lang="en" sz="1200" b="1" i="0" u="none" strike="noStrike" cap="none">
                <a:solidFill>
                  <a:schemeClr val="accent3"/>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200" b="0" i="0" u="none" strike="noStrike" cap="none">
                <a:solidFill>
                  <a:schemeClr val="accent3"/>
                </a:solidFill>
                <a:latin typeface="Didact Gothic"/>
                <a:ea typeface="Didact Gothic"/>
                <a:cs typeface="Didact Gothic"/>
                <a:sym typeface="Didact Gothic"/>
              </a:rPr>
              <a:t> and illustrations by </a:t>
            </a:r>
            <a:r>
              <a:rPr lang="en" sz="1200" b="1" i="0" u="none" strike="noStrike" cap="none">
                <a:solidFill>
                  <a:schemeClr val="accent3"/>
                </a:solidFill>
                <a:uFill>
                  <a:noFill/>
                </a:uFill>
                <a:latin typeface="Didact Gothic"/>
                <a:ea typeface="Didact Gothic"/>
                <a:cs typeface="Didact Gothic"/>
                <a:sym typeface="Didact Gothic"/>
                <a:hlinkClick r:id="rId5">
                  <a:extLst>
                    <a:ext uri="{A12FA001-AC4F-418D-AE19-62706E023703}">
                      <ahyp:hlinkClr xmlns:ahyp="http://schemas.microsoft.com/office/drawing/2018/hyperlinkcolor" val="tx"/>
                    </a:ext>
                  </a:extLst>
                </a:hlinkClick>
              </a:rPr>
              <a:t>Stories</a:t>
            </a:r>
            <a:endParaRPr sz="1200" b="1" i="0" u="none" strike="noStrike" cap="none">
              <a:solidFill>
                <a:schemeClr val="accent3"/>
              </a:solidFill>
              <a:latin typeface="Didact Gothic"/>
              <a:ea typeface="Didact Gothic"/>
              <a:cs typeface="Didact Gothic"/>
              <a:sym typeface="Didact Gothic"/>
            </a:endParaRPr>
          </a:p>
        </p:txBody>
      </p:sp>
      <p:sp>
        <p:nvSpPr>
          <p:cNvPr id="194" name="Google Shape;194;p74"/>
          <p:cNvSpPr/>
          <p:nvPr/>
        </p:nvSpPr>
        <p:spPr>
          <a:xfrm>
            <a:off x="0" y="-3300"/>
            <a:ext cx="176100" cy="130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74"/>
          <p:cNvSpPr/>
          <p:nvPr/>
        </p:nvSpPr>
        <p:spPr>
          <a:xfrm rot="-5400000">
            <a:off x="8038800" y="4038300"/>
            <a:ext cx="176100" cy="2034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Bullet points ">
  <p:cSld name="TITLE_AND_TWO_COLUMNS_2">
    <p:spTree>
      <p:nvGrpSpPr>
        <p:cNvPr id="1" name="Shape 196"/>
        <p:cNvGrpSpPr/>
        <p:nvPr/>
      </p:nvGrpSpPr>
      <p:grpSpPr>
        <a:xfrm>
          <a:off x="0" y="0"/>
          <a:ext cx="0" cy="0"/>
          <a:chOff x="0" y="0"/>
          <a:chExt cx="0" cy="0"/>
        </a:xfrm>
      </p:grpSpPr>
      <p:sp>
        <p:nvSpPr>
          <p:cNvPr id="197" name="Google Shape;197;p75"/>
          <p:cNvSpPr txBox="1">
            <a:spLocks noGrp="1"/>
          </p:cNvSpPr>
          <p:nvPr>
            <p:ph type="body" idx="1"/>
          </p:nvPr>
        </p:nvSpPr>
        <p:spPr>
          <a:xfrm>
            <a:off x="594800" y="2085635"/>
            <a:ext cx="3888300" cy="2503200"/>
          </a:xfrm>
          <a:prstGeom prst="rect">
            <a:avLst/>
          </a:prstGeom>
          <a:noFill/>
          <a:ln>
            <a:noFill/>
          </a:ln>
        </p:spPr>
        <p:txBody>
          <a:bodyPr spcFirstLastPara="1" wrap="square" lIns="91425" tIns="91425" rIns="91425" bIns="91425" anchor="b" anchorCtr="0">
            <a:noAutofit/>
          </a:bodyPr>
          <a:lstStyle>
            <a:lvl1pPr marL="457200" lvl="0" indent="-317500" algn="l">
              <a:lnSpc>
                <a:spcPct val="100000"/>
              </a:lnSpc>
              <a:spcBef>
                <a:spcPts val="0"/>
              </a:spcBef>
              <a:spcAft>
                <a:spcPts val="0"/>
              </a:spcAft>
              <a:buClr>
                <a:schemeClr val="accent3"/>
              </a:buClr>
              <a:buSzPts val="1400"/>
              <a:buChar char="●"/>
              <a:defRPr sz="1400"/>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98" name="Google Shape;198;p75"/>
          <p:cNvSpPr txBox="1">
            <a:spLocks noGrp="1"/>
          </p:cNvSpPr>
          <p:nvPr>
            <p:ph type="body" idx="2"/>
          </p:nvPr>
        </p:nvSpPr>
        <p:spPr>
          <a:xfrm>
            <a:off x="4660850" y="2076350"/>
            <a:ext cx="3888300" cy="2503200"/>
          </a:xfrm>
          <a:prstGeom prst="rect">
            <a:avLst/>
          </a:prstGeom>
          <a:noFill/>
          <a:ln>
            <a:noFill/>
          </a:ln>
        </p:spPr>
        <p:txBody>
          <a:bodyPr spcFirstLastPara="1" wrap="square" lIns="91425" tIns="91425" rIns="91425" bIns="91425" anchor="b" anchorCtr="0">
            <a:noAutofit/>
          </a:bodyPr>
          <a:lstStyle>
            <a:lvl1pPr marL="457200" lvl="0" indent="-317500" algn="l">
              <a:lnSpc>
                <a:spcPct val="100000"/>
              </a:lnSpc>
              <a:spcBef>
                <a:spcPts val="0"/>
              </a:spcBef>
              <a:spcAft>
                <a:spcPts val="0"/>
              </a:spcAft>
              <a:buClr>
                <a:schemeClr val="accent3"/>
              </a:buClr>
              <a:buSzPts val="1400"/>
              <a:buChar char="●"/>
              <a:defRPr sz="1400"/>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99" name="Google Shape;199;p75"/>
          <p:cNvSpPr txBox="1">
            <a:spLocks noGrp="1"/>
          </p:cNvSpPr>
          <p:nvPr>
            <p:ph type="title"/>
          </p:nvPr>
        </p:nvSpPr>
        <p:spPr>
          <a:xfrm>
            <a:off x="1197125" y="487775"/>
            <a:ext cx="6749700" cy="71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00" name="Google Shape;200;p75"/>
          <p:cNvSpPr/>
          <p:nvPr/>
        </p:nvSpPr>
        <p:spPr>
          <a:xfrm>
            <a:off x="8967900" y="-3300"/>
            <a:ext cx="176100" cy="1673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75"/>
          <p:cNvSpPr/>
          <p:nvPr/>
        </p:nvSpPr>
        <p:spPr>
          <a:xfrm rot="5400000">
            <a:off x="8219400" y="4218900"/>
            <a:ext cx="176100" cy="1673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75"/>
          <p:cNvSpPr/>
          <p:nvPr/>
        </p:nvSpPr>
        <p:spPr>
          <a:xfrm>
            <a:off x="0" y="3470400"/>
            <a:ext cx="176100" cy="1673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78"/>
          <p:cNvSpPr txBox="1">
            <a:spLocks noGrp="1"/>
          </p:cNvSpPr>
          <p:nvPr>
            <p:ph type="title"/>
          </p:nvPr>
        </p:nvSpPr>
        <p:spPr>
          <a:xfrm>
            <a:off x="3165025" y="487775"/>
            <a:ext cx="2812200" cy="7170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05" name="Google Shape;205;p78"/>
          <p:cNvSpPr/>
          <p:nvPr/>
        </p:nvSpPr>
        <p:spPr>
          <a:xfrm rot="10800000">
            <a:off x="8966100" y="0"/>
            <a:ext cx="176100" cy="1618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78"/>
          <p:cNvSpPr/>
          <p:nvPr/>
        </p:nvSpPr>
        <p:spPr>
          <a:xfrm rot="10800000">
            <a:off x="0" y="0"/>
            <a:ext cx="176100" cy="1618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0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0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23"/>
        <p:cNvGrpSpPr/>
        <p:nvPr/>
      </p:nvGrpSpPr>
      <p:grpSpPr>
        <a:xfrm>
          <a:off x="0" y="0"/>
          <a:ext cx="0" cy="0"/>
          <a:chOff x="0" y="0"/>
          <a:chExt cx="0" cy="0"/>
        </a:xfrm>
      </p:grpSpPr>
      <p:sp>
        <p:nvSpPr>
          <p:cNvPr id="24" name="Google Shape;24;p53"/>
          <p:cNvSpPr/>
          <p:nvPr/>
        </p:nvSpPr>
        <p:spPr>
          <a:xfrm rot="5400000">
            <a:off x="8162113" y="-798900"/>
            <a:ext cx="185700" cy="178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3"/>
          <p:cNvSpPr txBox="1">
            <a:spLocks noGrp="1"/>
          </p:cNvSpPr>
          <p:nvPr>
            <p:ph type="title"/>
          </p:nvPr>
        </p:nvSpPr>
        <p:spPr>
          <a:xfrm>
            <a:off x="1670332" y="1776144"/>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6" name="Google Shape;26;p53"/>
          <p:cNvSpPr txBox="1">
            <a:spLocks noGrp="1"/>
          </p:cNvSpPr>
          <p:nvPr>
            <p:ph type="subTitle" idx="1"/>
          </p:nvPr>
        </p:nvSpPr>
        <p:spPr>
          <a:xfrm>
            <a:off x="1670325" y="2052878"/>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27" name="Google Shape;27;p53"/>
          <p:cNvSpPr txBox="1">
            <a:spLocks noGrp="1"/>
          </p:cNvSpPr>
          <p:nvPr>
            <p:ph type="title" idx="2"/>
          </p:nvPr>
        </p:nvSpPr>
        <p:spPr>
          <a:xfrm>
            <a:off x="5936077" y="1776144"/>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8" name="Google Shape;28;p53"/>
          <p:cNvSpPr txBox="1">
            <a:spLocks noGrp="1"/>
          </p:cNvSpPr>
          <p:nvPr>
            <p:ph type="subTitle" idx="3"/>
          </p:nvPr>
        </p:nvSpPr>
        <p:spPr>
          <a:xfrm>
            <a:off x="5936074" y="2052878"/>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29" name="Google Shape;29;p53"/>
          <p:cNvSpPr txBox="1">
            <a:spLocks noGrp="1"/>
          </p:cNvSpPr>
          <p:nvPr>
            <p:ph type="title" idx="4"/>
          </p:nvPr>
        </p:nvSpPr>
        <p:spPr>
          <a:xfrm>
            <a:off x="672310" y="1703600"/>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30" name="Google Shape;30;p53"/>
          <p:cNvSpPr txBox="1">
            <a:spLocks noGrp="1"/>
          </p:cNvSpPr>
          <p:nvPr>
            <p:ph type="title" idx="5"/>
          </p:nvPr>
        </p:nvSpPr>
        <p:spPr>
          <a:xfrm>
            <a:off x="4941360" y="1703600"/>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31" name="Google Shape;31;p53"/>
          <p:cNvSpPr txBox="1">
            <a:spLocks noGrp="1"/>
          </p:cNvSpPr>
          <p:nvPr>
            <p:ph type="title" idx="6"/>
          </p:nvPr>
        </p:nvSpPr>
        <p:spPr>
          <a:xfrm>
            <a:off x="1670332" y="2832016"/>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2" name="Google Shape;32;p53"/>
          <p:cNvSpPr txBox="1">
            <a:spLocks noGrp="1"/>
          </p:cNvSpPr>
          <p:nvPr>
            <p:ph type="subTitle" idx="7"/>
          </p:nvPr>
        </p:nvSpPr>
        <p:spPr>
          <a:xfrm>
            <a:off x="1670325" y="3108751"/>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33" name="Google Shape;33;p53"/>
          <p:cNvSpPr txBox="1">
            <a:spLocks noGrp="1"/>
          </p:cNvSpPr>
          <p:nvPr>
            <p:ph type="title" idx="8"/>
          </p:nvPr>
        </p:nvSpPr>
        <p:spPr>
          <a:xfrm>
            <a:off x="672310" y="2759475"/>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34" name="Google Shape;34;p53"/>
          <p:cNvSpPr txBox="1">
            <a:spLocks noGrp="1"/>
          </p:cNvSpPr>
          <p:nvPr>
            <p:ph type="title" idx="9"/>
          </p:nvPr>
        </p:nvSpPr>
        <p:spPr>
          <a:xfrm>
            <a:off x="5936077" y="2832016"/>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5" name="Google Shape;35;p53"/>
          <p:cNvSpPr txBox="1">
            <a:spLocks noGrp="1"/>
          </p:cNvSpPr>
          <p:nvPr>
            <p:ph type="subTitle" idx="13"/>
          </p:nvPr>
        </p:nvSpPr>
        <p:spPr>
          <a:xfrm>
            <a:off x="5936074" y="3108751"/>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36" name="Google Shape;36;p53"/>
          <p:cNvSpPr txBox="1">
            <a:spLocks noGrp="1"/>
          </p:cNvSpPr>
          <p:nvPr>
            <p:ph type="title" idx="14"/>
          </p:nvPr>
        </p:nvSpPr>
        <p:spPr>
          <a:xfrm>
            <a:off x="4941360" y="2759475"/>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37" name="Google Shape;37;p53"/>
          <p:cNvSpPr txBox="1">
            <a:spLocks noGrp="1"/>
          </p:cNvSpPr>
          <p:nvPr>
            <p:ph type="title" idx="15"/>
          </p:nvPr>
        </p:nvSpPr>
        <p:spPr>
          <a:xfrm>
            <a:off x="1670332" y="3887887"/>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8" name="Google Shape;38;p53"/>
          <p:cNvSpPr txBox="1">
            <a:spLocks noGrp="1"/>
          </p:cNvSpPr>
          <p:nvPr>
            <p:ph type="subTitle" idx="16"/>
          </p:nvPr>
        </p:nvSpPr>
        <p:spPr>
          <a:xfrm>
            <a:off x="1670325" y="4164625"/>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39" name="Google Shape;39;p53"/>
          <p:cNvSpPr txBox="1">
            <a:spLocks noGrp="1"/>
          </p:cNvSpPr>
          <p:nvPr>
            <p:ph type="title" idx="17"/>
          </p:nvPr>
        </p:nvSpPr>
        <p:spPr>
          <a:xfrm>
            <a:off x="672310" y="3815350"/>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40" name="Google Shape;40;p53"/>
          <p:cNvSpPr txBox="1">
            <a:spLocks noGrp="1"/>
          </p:cNvSpPr>
          <p:nvPr>
            <p:ph type="title" idx="18"/>
          </p:nvPr>
        </p:nvSpPr>
        <p:spPr>
          <a:xfrm>
            <a:off x="5936077" y="3887887"/>
            <a:ext cx="2732700" cy="40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16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1" name="Google Shape;41;p53"/>
          <p:cNvSpPr txBox="1">
            <a:spLocks noGrp="1"/>
          </p:cNvSpPr>
          <p:nvPr>
            <p:ph type="subTitle" idx="19"/>
          </p:nvPr>
        </p:nvSpPr>
        <p:spPr>
          <a:xfrm>
            <a:off x="5936074" y="4164625"/>
            <a:ext cx="2732700" cy="4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42" name="Google Shape;42;p53"/>
          <p:cNvSpPr txBox="1">
            <a:spLocks noGrp="1"/>
          </p:cNvSpPr>
          <p:nvPr>
            <p:ph type="title" idx="20"/>
          </p:nvPr>
        </p:nvSpPr>
        <p:spPr>
          <a:xfrm>
            <a:off x="4941360" y="3815350"/>
            <a:ext cx="797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000"/>
              <a:buNone/>
              <a:defRPr>
                <a:solidFill>
                  <a:schemeClr val="dk1"/>
                </a:solidFill>
              </a:defRPr>
            </a:lvl1pPr>
            <a:lvl2pPr lvl="1" algn="r">
              <a:lnSpc>
                <a:spcPct val="100000"/>
              </a:lnSpc>
              <a:spcBef>
                <a:spcPts val="0"/>
              </a:spcBef>
              <a:spcAft>
                <a:spcPts val="0"/>
              </a:spcAft>
              <a:buClr>
                <a:schemeClr val="lt1"/>
              </a:buClr>
              <a:buSzPts val="2000"/>
              <a:buNone/>
              <a:defRPr sz="2000">
                <a:solidFill>
                  <a:schemeClr val="lt1"/>
                </a:solidFill>
              </a:defRPr>
            </a:lvl2pPr>
            <a:lvl3pPr lvl="2" algn="r">
              <a:lnSpc>
                <a:spcPct val="100000"/>
              </a:lnSpc>
              <a:spcBef>
                <a:spcPts val="0"/>
              </a:spcBef>
              <a:spcAft>
                <a:spcPts val="0"/>
              </a:spcAft>
              <a:buClr>
                <a:schemeClr val="lt1"/>
              </a:buClr>
              <a:buSzPts val="2000"/>
              <a:buNone/>
              <a:defRPr sz="2000">
                <a:solidFill>
                  <a:schemeClr val="lt1"/>
                </a:solidFill>
              </a:defRPr>
            </a:lvl3pPr>
            <a:lvl4pPr lvl="3" algn="r">
              <a:lnSpc>
                <a:spcPct val="100000"/>
              </a:lnSpc>
              <a:spcBef>
                <a:spcPts val="0"/>
              </a:spcBef>
              <a:spcAft>
                <a:spcPts val="0"/>
              </a:spcAft>
              <a:buClr>
                <a:schemeClr val="lt1"/>
              </a:buClr>
              <a:buSzPts val="2000"/>
              <a:buNone/>
              <a:defRPr sz="2000">
                <a:solidFill>
                  <a:schemeClr val="lt1"/>
                </a:solidFill>
              </a:defRPr>
            </a:lvl4pPr>
            <a:lvl5pPr lvl="4" algn="r">
              <a:lnSpc>
                <a:spcPct val="100000"/>
              </a:lnSpc>
              <a:spcBef>
                <a:spcPts val="0"/>
              </a:spcBef>
              <a:spcAft>
                <a:spcPts val="0"/>
              </a:spcAft>
              <a:buClr>
                <a:schemeClr val="lt1"/>
              </a:buClr>
              <a:buSzPts val="2000"/>
              <a:buNone/>
              <a:defRPr sz="2000">
                <a:solidFill>
                  <a:schemeClr val="lt1"/>
                </a:solidFill>
              </a:defRPr>
            </a:lvl5pPr>
            <a:lvl6pPr lvl="5" algn="r">
              <a:lnSpc>
                <a:spcPct val="100000"/>
              </a:lnSpc>
              <a:spcBef>
                <a:spcPts val="0"/>
              </a:spcBef>
              <a:spcAft>
                <a:spcPts val="0"/>
              </a:spcAft>
              <a:buClr>
                <a:schemeClr val="lt1"/>
              </a:buClr>
              <a:buSzPts val="2000"/>
              <a:buNone/>
              <a:defRPr sz="2000">
                <a:solidFill>
                  <a:schemeClr val="lt1"/>
                </a:solidFill>
              </a:defRPr>
            </a:lvl6pPr>
            <a:lvl7pPr lvl="6" algn="r">
              <a:lnSpc>
                <a:spcPct val="100000"/>
              </a:lnSpc>
              <a:spcBef>
                <a:spcPts val="0"/>
              </a:spcBef>
              <a:spcAft>
                <a:spcPts val="0"/>
              </a:spcAft>
              <a:buClr>
                <a:schemeClr val="lt1"/>
              </a:buClr>
              <a:buSzPts val="2000"/>
              <a:buNone/>
              <a:defRPr sz="2000">
                <a:solidFill>
                  <a:schemeClr val="lt1"/>
                </a:solidFill>
              </a:defRPr>
            </a:lvl7pPr>
            <a:lvl8pPr lvl="7" algn="r">
              <a:lnSpc>
                <a:spcPct val="100000"/>
              </a:lnSpc>
              <a:spcBef>
                <a:spcPts val="0"/>
              </a:spcBef>
              <a:spcAft>
                <a:spcPts val="0"/>
              </a:spcAft>
              <a:buClr>
                <a:schemeClr val="lt1"/>
              </a:buClr>
              <a:buSzPts val="2000"/>
              <a:buNone/>
              <a:defRPr sz="2000">
                <a:solidFill>
                  <a:schemeClr val="lt1"/>
                </a:solidFill>
              </a:defRPr>
            </a:lvl8pPr>
            <a:lvl9pPr lvl="8" algn="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43" name="Google Shape;43;p53"/>
          <p:cNvSpPr txBox="1">
            <a:spLocks noGrp="1"/>
          </p:cNvSpPr>
          <p:nvPr>
            <p:ph type="title" idx="21"/>
          </p:nvPr>
        </p:nvSpPr>
        <p:spPr>
          <a:xfrm>
            <a:off x="598022" y="485375"/>
            <a:ext cx="5483400" cy="719700"/>
          </a:xfrm>
          <a:prstGeom prst="rect">
            <a:avLst/>
          </a:prstGeom>
          <a:solidFill>
            <a:schemeClr val="accent1"/>
          </a:solid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4" name="Google Shape;44;p53"/>
          <p:cNvSpPr/>
          <p:nvPr/>
        </p:nvSpPr>
        <p:spPr>
          <a:xfrm rot="5400000">
            <a:off x="4473625" y="475250"/>
            <a:ext cx="185700" cy="9151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54"/>
          <p:cNvSpPr txBox="1">
            <a:spLocks noGrp="1"/>
          </p:cNvSpPr>
          <p:nvPr>
            <p:ph type="title"/>
          </p:nvPr>
        </p:nvSpPr>
        <p:spPr>
          <a:xfrm>
            <a:off x="713725" y="3143200"/>
            <a:ext cx="2648700" cy="612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3600"/>
              <a:buNone/>
              <a:defRPr sz="35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7" name="Google Shape;47;p54"/>
          <p:cNvSpPr txBox="1">
            <a:spLocks noGrp="1"/>
          </p:cNvSpPr>
          <p:nvPr>
            <p:ph type="subTitle" idx="1"/>
          </p:nvPr>
        </p:nvSpPr>
        <p:spPr>
          <a:xfrm>
            <a:off x="713225" y="3659845"/>
            <a:ext cx="2649600" cy="3447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8" name="Google Shape;48;p54"/>
          <p:cNvSpPr txBox="1">
            <a:spLocks noGrp="1"/>
          </p:cNvSpPr>
          <p:nvPr>
            <p:ph type="title" idx="2"/>
          </p:nvPr>
        </p:nvSpPr>
        <p:spPr>
          <a:xfrm>
            <a:off x="951575" y="1955199"/>
            <a:ext cx="2172900" cy="1088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9000">
                <a:solidFill>
                  <a:schemeClr val="dk1"/>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9" name="Google Shape;49;p54"/>
          <p:cNvSpPr/>
          <p:nvPr/>
        </p:nvSpPr>
        <p:spPr>
          <a:xfrm rot="10800000">
            <a:off x="-1025" y="-4925"/>
            <a:ext cx="176100" cy="190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54"/>
          <p:cNvSpPr/>
          <p:nvPr/>
        </p:nvSpPr>
        <p:spPr>
          <a:xfrm rot="5400000">
            <a:off x="4489575" y="477750"/>
            <a:ext cx="176100" cy="9155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55"/>
          <p:cNvSpPr/>
          <p:nvPr/>
        </p:nvSpPr>
        <p:spPr>
          <a:xfrm rot="5400000">
            <a:off x="2198375" y="-2198550"/>
            <a:ext cx="176100" cy="4573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55"/>
          <p:cNvSpPr txBox="1">
            <a:spLocks noGrp="1"/>
          </p:cNvSpPr>
          <p:nvPr>
            <p:ph type="title"/>
          </p:nvPr>
        </p:nvSpPr>
        <p:spPr>
          <a:xfrm>
            <a:off x="5054700" y="1749900"/>
            <a:ext cx="3478500" cy="71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4" name="Google Shape;54;p55"/>
          <p:cNvSpPr txBox="1">
            <a:spLocks noGrp="1"/>
          </p:cNvSpPr>
          <p:nvPr>
            <p:ph type="subTitle" idx="1"/>
          </p:nvPr>
        </p:nvSpPr>
        <p:spPr>
          <a:xfrm>
            <a:off x="5054800" y="2467200"/>
            <a:ext cx="3478500" cy="9264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Font typeface="Didact Gothic"/>
              <a:buNone/>
              <a:defRPr>
                <a:latin typeface="Didact Gothic"/>
                <a:ea typeface="Didact Gothic"/>
                <a:cs typeface="Didact Gothic"/>
                <a:sym typeface="Didact Gothic"/>
              </a:defRPr>
            </a:lvl1pPr>
            <a:lvl2pPr lvl="1"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algn="l">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55" name="Google Shape;55;p55"/>
          <p:cNvSpPr/>
          <p:nvPr/>
        </p:nvSpPr>
        <p:spPr>
          <a:xfrm>
            <a:off x="8967900" y="4570375"/>
            <a:ext cx="176100" cy="573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56"/>
          <p:cNvSpPr txBox="1">
            <a:spLocks noGrp="1"/>
          </p:cNvSpPr>
          <p:nvPr>
            <p:ph type="title"/>
          </p:nvPr>
        </p:nvSpPr>
        <p:spPr>
          <a:xfrm>
            <a:off x="4987075" y="975075"/>
            <a:ext cx="3443700" cy="1063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8" name="Google Shape;58;p56"/>
          <p:cNvSpPr/>
          <p:nvPr/>
        </p:nvSpPr>
        <p:spPr>
          <a:xfrm rot="5400000">
            <a:off x="7913700" y="3908575"/>
            <a:ext cx="176100" cy="2284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6"/>
          <p:cNvSpPr txBox="1">
            <a:spLocks noGrp="1"/>
          </p:cNvSpPr>
          <p:nvPr>
            <p:ph type="subTitle" idx="1"/>
          </p:nvPr>
        </p:nvSpPr>
        <p:spPr>
          <a:xfrm>
            <a:off x="5431975" y="2247556"/>
            <a:ext cx="2553900" cy="20427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Char char="●"/>
              <a:defRPr/>
            </a:lvl1pPr>
            <a:lvl2pPr lvl="1" algn="ctr">
              <a:lnSpc>
                <a:spcPct val="100000"/>
              </a:lnSpc>
              <a:spcBef>
                <a:spcPts val="1600"/>
              </a:spcBef>
              <a:spcAft>
                <a:spcPts val="0"/>
              </a:spcAft>
              <a:buSzPts val="1400"/>
              <a:buChar char="○"/>
              <a:defRPr sz="2100"/>
            </a:lvl2pPr>
            <a:lvl3pPr lvl="2" algn="ctr">
              <a:lnSpc>
                <a:spcPct val="100000"/>
              </a:lnSpc>
              <a:spcBef>
                <a:spcPts val="0"/>
              </a:spcBef>
              <a:spcAft>
                <a:spcPts val="0"/>
              </a:spcAft>
              <a:buSzPts val="1400"/>
              <a:buChar char="■"/>
              <a:defRPr sz="2100"/>
            </a:lvl3pPr>
            <a:lvl4pPr lvl="3" algn="ctr">
              <a:lnSpc>
                <a:spcPct val="100000"/>
              </a:lnSpc>
              <a:spcBef>
                <a:spcPts val="0"/>
              </a:spcBef>
              <a:spcAft>
                <a:spcPts val="0"/>
              </a:spcAft>
              <a:buSzPts val="1400"/>
              <a:buChar char="●"/>
              <a:defRPr sz="2100"/>
            </a:lvl4pPr>
            <a:lvl5pPr lvl="4" algn="ctr">
              <a:lnSpc>
                <a:spcPct val="100000"/>
              </a:lnSpc>
              <a:spcBef>
                <a:spcPts val="0"/>
              </a:spcBef>
              <a:spcAft>
                <a:spcPts val="0"/>
              </a:spcAft>
              <a:buSzPts val="1400"/>
              <a:buChar char="○"/>
              <a:defRPr sz="2100"/>
            </a:lvl5pPr>
            <a:lvl6pPr lvl="5" algn="ctr">
              <a:lnSpc>
                <a:spcPct val="100000"/>
              </a:lnSpc>
              <a:spcBef>
                <a:spcPts val="0"/>
              </a:spcBef>
              <a:spcAft>
                <a:spcPts val="0"/>
              </a:spcAft>
              <a:buSzPts val="1400"/>
              <a:buChar char="■"/>
              <a:defRPr sz="2100"/>
            </a:lvl6pPr>
            <a:lvl7pPr lvl="6" algn="ctr">
              <a:lnSpc>
                <a:spcPct val="100000"/>
              </a:lnSpc>
              <a:spcBef>
                <a:spcPts val="0"/>
              </a:spcBef>
              <a:spcAft>
                <a:spcPts val="0"/>
              </a:spcAft>
              <a:buSzPts val="1400"/>
              <a:buChar char="●"/>
              <a:defRPr sz="2100"/>
            </a:lvl7pPr>
            <a:lvl8pPr lvl="7" algn="ctr">
              <a:lnSpc>
                <a:spcPct val="100000"/>
              </a:lnSpc>
              <a:spcBef>
                <a:spcPts val="0"/>
              </a:spcBef>
              <a:spcAft>
                <a:spcPts val="0"/>
              </a:spcAft>
              <a:buSzPts val="1400"/>
              <a:buChar char="○"/>
              <a:defRPr sz="2100"/>
            </a:lvl8pPr>
            <a:lvl9pPr lvl="8" algn="ctr">
              <a:lnSpc>
                <a:spcPct val="100000"/>
              </a:lnSpc>
              <a:spcBef>
                <a:spcPts val="0"/>
              </a:spcBef>
              <a:spcAft>
                <a:spcPts val="0"/>
              </a:spcAft>
              <a:buSzPts val="1400"/>
              <a:buChar char="■"/>
              <a:defRPr sz="2100"/>
            </a:lvl9pPr>
          </a:lstStyle>
          <a:p>
            <a:endParaRPr/>
          </a:p>
        </p:txBody>
      </p:sp>
      <p:sp>
        <p:nvSpPr>
          <p:cNvPr id="60" name="Google Shape;60;p56"/>
          <p:cNvSpPr/>
          <p:nvPr/>
        </p:nvSpPr>
        <p:spPr>
          <a:xfrm rot="5400000">
            <a:off x="7913700" y="-1054200"/>
            <a:ext cx="176100" cy="2284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wo Columns 1">
  <p:cSld name="SECTION_TITLE_AND_DESCRIPTION_2_1">
    <p:spTree>
      <p:nvGrpSpPr>
        <p:cNvPr id="1" name="Shape 61"/>
        <p:cNvGrpSpPr/>
        <p:nvPr/>
      </p:nvGrpSpPr>
      <p:grpSpPr>
        <a:xfrm>
          <a:off x="0" y="0"/>
          <a:ext cx="0" cy="0"/>
          <a:chOff x="0" y="0"/>
          <a:chExt cx="0" cy="0"/>
        </a:xfrm>
      </p:grpSpPr>
      <p:sp>
        <p:nvSpPr>
          <p:cNvPr id="62" name="Google Shape;62;p57"/>
          <p:cNvSpPr txBox="1">
            <a:spLocks noGrp="1"/>
          </p:cNvSpPr>
          <p:nvPr>
            <p:ph type="title"/>
          </p:nvPr>
        </p:nvSpPr>
        <p:spPr>
          <a:xfrm>
            <a:off x="1170425" y="2289399"/>
            <a:ext cx="3261600" cy="439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000"/>
              <a:buNone/>
              <a:defRPr sz="2000"/>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63" name="Google Shape;63;p57"/>
          <p:cNvSpPr txBox="1">
            <a:spLocks noGrp="1"/>
          </p:cNvSpPr>
          <p:nvPr>
            <p:ph type="title" idx="2"/>
          </p:nvPr>
        </p:nvSpPr>
        <p:spPr>
          <a:xfrm>
            <a:off x="4711850" y="2289399"/>
            <a:ext cx="3261600" cy="439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000"/>
              <a:buNone/>
              <a:defRPr sz="2000"/>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64" name="Google Shape;64;p57"/>
          <p:cNvSpPr txBox="1">
            <a:spLocks noGrp="1"/>
          </p:cNvSpPr>
          <p:nvPr>
            <p:ph type="subTitle" idx="1"/>
          </p:nvPr>
        </p:nvSpPr>
        <p:spPr>
          <a:xfrm>
            <a:off x="713250" y="2726738"/>
            <a:ext cx="3261600" cy="1225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5" name="Google Shape;65;p57"/>
          <p:cNvSpPr txBox="1">
            <a:spLocks noGrp="1"/>
          </p:cNvSpPr>
          <p:nvPr>
            <p:ph type="subTitle" idx="3"/>
          </p:nvPr>
        </p:nvSpPr>
        <p:spPr>
          <a:xfrm>
            <a:off x="5169074" y="2726740"/>
            <a:ext cx="3261600" cy="1225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6" name="Google Shape;66;p57"/>
          <p:cNvSpPr/>
          <p:nvPr/>
        </p:nvSpPr>
        <p:spPr>
          <a:xfrm rot="10800000">
            <a:off x="100" y="4350"/>
            <a:ext cx="176100" cy="1413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7"/>
          <p:cNvSpPr txBox="1">
            <a:spLocks noGrp="1"/>
          </p:cNvSpPr>
          <p:nvPr>
            <p:ph type="title" idx="4"/>
          </p:nvPr>
        </p:nvSpPr>
        <p:spPr>
          <a:xfrm>
            <a:off x="1603450" y="1190951"/>
            <a:ext cx="5935200" cy="717300"/>
          </a:xfrm>
          <a:prstGeom prst="rect">
            <a:avLst/>
          </a:prstGeom>
          <a:solidFill>
            <a:schemeClr val="accent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68" name="Google Shape;68;p57"/>
          <p:cNvSpPr/>
          <p:nvPr/>
        </p:nvSpPr>
        <p:spPr>
          <a:xfrm>
            <a:off x="8974600" y="1864800"/>
            <a:ext cx="176100" cy="1413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57"/>
          <p:cNvSpPr/>
          <p:nvPr/>
        </p:nvSpPr>
        <p:spPr>
          <a:xfrm rot="5400000">
            <a:off x="4487350" y="475575"/>
            <a:ext cx="176100" cy="9150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Six Columns">
  <p:cSld name="SECTION_TITLE_AND_DESCRIPTION_1_1">
    <p:spTree>
      <p:nvGrpSpPr>
        <p:cNvPr id="1" name="Shape 70"/>
        <p:cNvGrpSpPr/>
        <p:nvPr/>
      </p:nvGrpSpPr>
      <p:grpSpPr>
        <a:xfrm>
          <a:off x="0" y="0"/>
          <a:ext cx="0" cy="0"/>
          <a:chOff x="0" y="0"/>
          <a:chExt cx="0" cy="0"/>
        </a:xfrm>
      </p:grpSpPr>
      <p:sp>
        <p:nvSpPr>
          <p:cNvPr id="71" name="Google Shape;71;p58"/>
          <p:cNvSpPr txBox="1">
            <a:spLocks noGrp="1"/>
          </p:cNvSpPr>
          <p:nvPr>
            <p:ph type="title"/>
          </p:nvPr>
        </p:nvSpPr>
        <p:spPr>
          <a:xfrm>
            <a:off x="2774075" y="487775"/>
            <a:ext cx="3708000" cy="71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72" name="Google Shape;72;p58"/>
          <p:cNvSpPr txBox="1">
            <a:spLocks noGrp="1"/>
          </p:cNvSpPr>
          <p:nvPr>
            <p:ph type="title" idx="2"/>
          </p:nvPr>
        </p:nvSpPr>
        <p:spPr>
          <a:xfrm>
            <a:off x="965150" y="2127100"/>
            <a:ext cx="20295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73" name="Google Shape;73;p58"/>
          <p:cNvSpPr txBox="1">
            <a:spLocks noGrp="1"/>
          </p:cNvSpPr>
          <p:nvPr>
            <p:ph type="subTitle" idx="1"/>
          </p:nvPr>
        </p:nvSpPr>
        <p:spPr>
          <a:xfrm>
            <a:off x="1045409" y="2421164"/>
            <a:ext cx="1869000" cy="612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4" name="Google Shape;74;p58"/>
          <p:cNvSpPr txBox="1">
            <a:spLocks noGrp="1"/>
          </p:cNvSpPr>
          <p:nvPr>
            <p:ph type="title" idx="3"/>
          </p:nvPr>
        </p:nvSpPr>
        <p:spPr>
          <a:xfrm>
            <a:off x="3557444" y="2127100"/>
            <a:ext cx="20295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75" name="Google Shape;75;p58"/>
          <p:cNvSpPr txBox="1">
            <a:spLocks noGrp="1"/>
          </p:cNvSpPr>
          <p:nvPr>
            <p:ph type="subTitle" idx="4"/>
          </p:nvPr>
        </p:nvSpPr>
        <p:spPr>
          <a:xfrm>
            <a:off x="3637732" y="2421165"/>
            <a:ext cx="1869000" cy="612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6" name="Google Shape;76;p58"/>
          <p:cNvSpPr txBox="1">
            <a:spLocks noGrp="1"/>
          </p:cNvSpPr>
          <p:nvPr>
            <p:ph type="title" idx="5"/>
          </p:nvPr>
        </p:nvSpPr>
        <p:spPr>
          <a:xfrm>
            <a:off x="6149800" y="2127100"/>
            <a:ext cx="20295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77" name="Google Shape;77;p58"/>
          <p:cNvSpPr txBox="1">
            <a:spLocks noGrp="1"/>
          </p:cNvSpPr>
          <p:nvPr>
            <p:ph type="subTitle" idx="6"/>
          </p:nvPr>
        </p:nvSpPr>
        <p:spPr>
          <a:xfrm>
            <a:off x="6230070" y="2421165"/>
            <a:ext cx="1869000" cy="612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8" name="Google Shape;78;p58"/>
          <p:cNvSpPr txBox="1">
            <a:spLocks noGrp="1"/>
          </p:cNvSpPr>
          <p:nvPr>
            <p:ph type="title" idx="7"/>
          </p:nvPr>
        </p:nvSpPr>
        <p:spPr>
          <a:xfrm>
            <a:off x="965150" y="3691675"/>
            <a:ext cx="20295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79" name="Google Shape;79;p58"/>
          <p:cNvSpPr txBox="1">
            <a:spLocks noGrp="1"/>
          </p:cNvSpPr>
          <p:nvPr>
            <p:ph type="subTitle" idx="8"/>
          </p:nvPr>
        </p:nvSpPr>
        <p:spPr>
          <a:xfrm>
            <a:off x="1045409" y="3985737"/>
            <a:ext cx="1869000" cy="612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0" name="Google Shape;80;p58"/>
          <p:cNvSpPr txBox="1">
            <a:spLocks noGrp="1"/>
          </p:cNvSpPr>
          <p:nvPr>
            <p:ph type="title" idx="9"/>
          </p:nvPr>
        </p:nvSpPr>
        <p:spPr>
          <a:xfrm>
            <a:off x="3557444" y="3691676"/>
            <a:ext cx="20295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1" name="Google Shape;81;p58"/>
          <p:cNvSpPr txBox="1">
            <a:spLocks noGrp="1"/>
          </p:cNvSpPr>
          <p:nvPr>
            <p:ph type="subTitle" idx="13"/>
          </p:nvPr>
        </p:nvSpPr>
        <p:spPr>
          <a:xfrm>
            <a:off x="3637732" y="3985738"/>
            <a:ext cx="1869000" cy="612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2" name="Google Shape;82;p58"/>
          <p:cNvSpPr txBox="1">
            <a:spLocks noGrp="1"/>
          </p:cNvSpPr>
          <p:nvPr>
            <p:ph type="title" idx="14"/>
          </p:nvPr>
        </p:nvSpPr>
        <p:spPr>
          <a:xfrm>
            <a:off x="6149800" y="3691676"/>
            <a:ext cx="20295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3" name="Google Shape;83;p58"/>
          <p:cNvSpPr txBox="1">
            <a:spLocks noGrp="1"/>
          </p:cNvSpPr>
          <p:nvPr>
            <p:ph type="subTitle" idx="15"/>
          </p:nvPr>
        </p:nvSpPr>
        <p:spPr>
          <a:xfrm>
            <a:off x="6230070" y="3985738"/>
            <a:ext cx="1869000" cy="612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58"/>
          <p:cNvSpPr/>
          <p:nvPr/>
        </p:nvSpPr>
        <p:spPr>
          <a:xfrm>
            <a:off x="8979125" y="0"/>
            <a:ext cx="176100" cy="4432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8"/>
          <p:cNvSpPr/>
          <p:nvPr/>
        </p:nvSpPr>
        <p:spPr>
          <a:xfrm>
            <a:off x="-4909" y="711300"/>
            <a:ext cx="176100" cy="4432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8"/>
          <p:cNvSpPr txBox="1">
            <a:spLocks noGrp="1"/>
          </p:cNvSpPr>
          <p:nvPr>
            <p:ph type="title" idx="16"/>
          </p:nvPr>
        </p:nvSpPr>
        <p:spPr>
          <a:xfrm>
            <a:off x="1377256" y="1637603"/>
            <a:ext cx="1205400" cy="46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000"/>
              <a:buNone/>
              <a:defRPr>
                <a:solidFill>
                  <a:schemeClr val="dk1"/>
                </a:solidFill>
              </a:defRPr>
            </a:lvl1pPr>
            <a:lvl2pPr lvl="1" algn="l">
              <a:lnSpc>
                <a:spcPct val="100000"/>
              </a:lnSpc>
              <a:spcBef>
                <a:spcPts val="0"/>
              </a:spcBef>
              <a:spcAft>
                <a:spcPts val="0"/>
              </a:spcAft>
              <a:buClr>
                <a:schemeClr val="dk2"/>
              </a:buClr>
              <a:buSzPts val="2000"/>
              <a:buNone/>
              <a:defRPr sz="2000">
                <a:solidFill>
                  <a:schemeClr val="dk2"/>
                </a:solidFill>
              </a:defRPr>
            </a:lvl2pPr>
            <a:lvl3pPr lvl="2" algn="l">
              <a:lnSpc>
                <a:spcPct val="100000"/>
              </a:lnSpc>
              <a:spcBef>
                <a:spcPts val="0"/>
              </a:spcBef>
              <a:spcAft>
                <a:spcPts val="0"/>
              </a:spcAft>
              <a:buClr>
                <a:schemeClr val="dk2"/>
              </a:buClr>
              <a:buSzPts val="2000"/>
              <a:buNone/>
              <a:defRPr sz="2000">
                <a:solidFill>
                  <a:schemeClr val="dk2"/>
                </a:solidFill>
              </a:defRPr>
            </a:lvl3pPr>
            <a:lvl4pPr lvl="3" algn="l">
              <a:lnSpc>
                <a:spcPct val="100000"/>
              </a:lnSpc>
              <a:spcBef>
                <a:spcPts val="0"/>
              </a:spcBef>
              <a:spcAft>
                <a:spcPts val="0"/>
              </a:spcAft>
              <a:buClr>
                <a:schemeClr val="dk2"/>
              </a:buClr>
              <a:buSzPts val="2000"/>
              <a:buNone/>
              <a:defRPr sz="2000">
                <a:solidFill>
                  <a:schemeClr val="dk2"/>
                </a:solidFill>
              </a:defRPr>
            </a:lvl4pPr>
            <a:lvl5pPr lvl="4" algn="l">
              <a:lnSpc>
                <a:spcPct val="100000"/>
              </a:lnSpc>
              <a:spcBef>
                <a:spcPts val="0"/>
              </a:spcBef>
              <a:spcAft>
                <a:spcPts val="0"/>
              </a:spcAft>
              <a:buClr>
                <a:schemeClr val="dk2"/>
              </a:buClr>
              <a:buSzPts val="2000"/>
              <a:buNone/>
              <a:defRPr sz="2000">
                <a:solidFill>
                  <a:schemeClr val="dk2"/>
                </a:solidFill>
              </a:defRPr>
            </a:lvl5pPr>
            <a:lvl6pPr lvl="5" algn="l">
              <a:lnSpc>
                <a:spcPct val="100000"/>
              </a:lnSpc>
              <a:spcBef>
                <a:spcPts val="0"/>
              </a:spcBef>
              <a:spcAft>
                <a:spcPts val="0"/>
              </a:spcAft>
              <a:buClr>
                <a:schemeClr val="dk2"/>
              </a:buClr>
              <a:buSzPts val="2000"/>
              <a:buNone/>
              <a:defRPr sz="2000">
                <a:solidFill>
                  <a:schemeClr val="dk2"/>
                </a:solidFill>
              </a:defRPr>
            </a:lvl6pPr>
            <a:lvl7pPr lvl="6" algn="l">
              <a:lnSpc>
                <a:spcPct val="100000"/>
              </a:lnSpc>
              <a:spcBef>
                <a:spcPts val="0"/>
              </a:spcBef>
              <a:spcAft>
                <a:spcPts val="0"/>
              </a:spcAft>
              <a:buClr>
                <a:schemeClr val="dk2"/>
              </a:buClr>
              <a:buSzPts val="2000"/>
              <a:buNone/>
              <a:defRPr sz="2000">
                <a:solidFill>
                  <a:schemeClr val="dk2"/>
                </a:solidFill>
              </a:defRPr>
            </a:lvl7pPr>
            <a:lvl8pPr lvl="7" algn="l">
              <a:lnSpc>
                <a:spcPct val="100000"/>
              </a:lnSpc>
              <a:spcBef>
                <a:spcPts val="0"/>
              </a:spcBef>
              <a:spcAft>
                <a:spcPts val="0"/>
              </a:spcAft>
              <a:buClr>
                <a:schemeClr val="dk2"/>
              </a:buClr>
              <a:buSzPts val="2000"/>
              <a:buNone/>
              <a:defRPr sz="2000">
                <a:solidFill>
                  <a:schemeClr val="dk2"/>
                </a:solidFill>
              </a:defRPr>
            </a:lvl8pPr>
            <a:lvl9pPr lvl="8" algn="l">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87" name="Google Shape;87;p58"/>
          <p:cNvSpPr txBox="1">
            <a:spLocks noGrp="1"/>
          </p:cNvSpPr>
          <p:nvPr>
            <p:ph type="title" idx="17"/>
          </p:nvPr>
        </p:nvSpPr>
        <p:spPr>
          <a:xfrm>
            <a:off x="3969564" y="1637603"/>
            <a:ext cx="1205400" cy="46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000"/>
              <a:buNone/>
              <a:defRPr>
                <a:solidFill>
                  <a:schemeClr val="dk1"/>
                </a:solidFill>
              </a:defRPr>
            </a:lvl1pPr>
            <a:lvl2pPr lvl="1" algn="l">
              <a:lnSpc>
                <a:spcPct val="100000"/>
              </a:lnSpc>
              <a:spcBef>
                <a:spcPts val="0"/>
              </a:spcBef>
              <a:spcAft>
                <a:spcPts val="0"/>
              </a:spcAft>
              <a:buClr>
                <a:schemeClr val="dk2"/>
              </a:buClr>
              <a:buSzPts val="2000"/>
              <a:buNone/>
              <a:defRPr sz="2000">
                <a:solidFill>
                  <a:schemeClr val="dk2"/>
                </a:solidFill>
              </a:defRPr>
            </a:lvl2pPr>
            <a:lvl3pPr lvl="2" algn="l">
              <a:lnSpc>
                <a:spcPct val="100000"/>
              </a:lnSpc>
              <a:spcBef>
                <a:spcPts val="0"/>
              </a:spcBef>
              <a:spcAft>
                <a:spcPts val="0"/>
              </a:spcAft>
              <a:buClr>
                <a:schemeClr val="dk2"/>
              </a:buClr>
              <a:buSzPts val="2000"/>
              <a:buNone/>
              <a:defRPr sz="2000">
                <a:solidFill>
                  <a:schemeClr val="dk2"/>
                </a:solidFill>
              </a:defRPr>
            </a:lvl3pPr>
            <a:lvl4pPr lvl="3" algn="l">
              <a:lnSpc>
                <a:spcPct val="100000"/>
              </a:lnSpc>
              <a:spcBef>
                <a:spcPts val="0"/>
              </a:spcBef>
              <a:spcAft>
                <a:spcPts val="0"/>
              </a:spcAft>
              <a:buClr>
                <a:schemeClr val="dk2"/>
              </a:buClr>
              <a:buSzPts val="2000"/>
              <a:buNone/>
              <a:defRPr sz="2000">
                <a:solidFill>
                  <a:schemeClr val="dk2"/>
                </a:solidFill>
              </a:defRPr>
            </a:lvl4pPr>
            <a:lvl5pPr lvl="4" algn="l">
              <a:lnSpc>
                <a:spcPct val="100000"/>
              </a:lnSpc>
              <a:spcBef>
                <a:spcPts val="0"/>
              </a:spcBef>
              <a:spcAft>
                <a:spcPts val="0"/>
              </a:spcAft>
              <a:buClr>
                <a:schemeClr val="dk2"/>
              </a:buClr>
              <a:buSzPts val="2000"/>
              <a:buNone/>
              <a:defRPr sz="2000">
                <a:solidFill>
                  <a:schemeClr val="dk2"/>
                </a:solidFill>
              </a:defRPr>
            </a:lvl5pPr>
            <a:lvl6pPr lvl="5" algn="l">
              <a:lnSpc>
                <a:spcPct val="100000"/>
              </a:lnSpc>
              <a:spcBef>
                <a:spcPts val="0"/>
              </a:spcBef>
              <a:spcAft>
                <a:spcPts val="0"/>
              </a:spcAft>
              <a:buClr>
                <a:schemeClr val="dk2"/>
              </a:buClr>
              <a:buSzPts val="2000"/>
              <a:buNone/>
              <a:defRPr sz="2000">
                <a:solidFill>
                  <a:schemeClr val="dk2"/>
                </a:solidFill>
              </a:defRPr>
            </a:lvl6pPr>
            <a:lvl7pPr lvl="6" algn="l">
              <a:lnSpc>
                <a:spcPct val="100000"/>
              </a:lnSpc>
              <a:spcBef>
                <a:spcPts val="0"/>
              </a:spcBef>
              <a:spcAft>
                <a:spcPts val="0"/>
              </a:spcAft>
              <a:buClr>
                <a:schemeClr val="dk2"/>
              </a:buClr>
              <a:buSzPts val="2000"/>
              <a:buNone/>
              <a:defRPr sz="2000">
                <a:solidFill>
                  <a:schemeClr val="dk2"/>
                </a:solidFill>
              </a:defRPr>
            </a:lvl7pPr>
            <a:lvl8pPr lvl="7" algn="l">
              <a:lnSpc>
                <a:spcPct val="100000"/>
              </a:lnSpc>
              <a:spcBef>
                <a:spcPts val="0"/>
              </a:spcBef>
              <a:spcAft>
                <a:spcPts val="0"/>
              </a:spcAft>
              <a:buClr>
                <a:schemeClr val="dk2"/>
              </a:buClr>
              <a:buSzPts val="2000"/>
              <a:buNone/>
              <a:defRPr sz="2000">
                <a:solidFill>
                  <a:schemeClr val="dk2"/>
                </a:solidFill>
              </a:defRPr>
            </a:lvl8pPr>
            <a:lvl9pPr lvl="8" algn="l">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88" name="Google Shape;88;p58"/>
          <p:cNvSpPr txBox="1">
            <a:spLocks noGrp="1"/>
          </p:cNvSpPr>
          <p:nvPr>
            <p:ph type="title" idx="18"/>
          </p:nvPr>
        </p:nvSpPr>
        <p:spPr>
          <a:xfrm>
            <a:off x="6561921" y="1637603"/>
            <a:ext cx="1205400" cy="46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000"/>
              <a:buNone/>
              <a:defRPr>
                <a:solidFill>
                  <a:schemeClr val="dk1"/>
                </a:solidFill>
              </a:defRPr>
            </a:lvl1pPr>
            <a:lvl2pPr lvl="1" algn="l">
              <a:lnSpc>
                <a:spcPct val="100000"/>
              </a:lnSpc>
              <a:spcBef>
                <a:spcPts val="0"/>
              </a:spcBef>
              <a:spcAft>
                <a:spcPts val="0"/>
              </a:spcAft>
              <a:buClr>
                <a:schemeClr val="dk2"/>
              </a:buClr>
              <a:buSzPts val="2000"/>
              <a:buNone/>
              <a:defRPr sz="2000">
                <a:solidFill>
                  <a:schemeClr val="dk2"/>
                </a:solidFill>
              </a:defRPr>
            </a:lvl2pPr>
            <a:lvl3pPr lvl="2" algn="l">
              <a:lnSpc>
                <a:spcPct val="100000"/>
              </a:lnSpc>
              <a:spcBef>
                <a:spcPts val="0"/>
              </a:spcBef>
              <a:spcAft>
                <a:spcPts val="0"/>
              </a:spcAft>
              <a:buClr>
                <a:schemeClr val="dk2"/>
              </a:buClr>
              <a:buSzPts val="2000"/>
              <a:buNone/>
              <a:defRPr sz="2000">
                <a:solidFill>
                  <a:schemeClr val="dk2"/>
                </a:solidFill>
              </a:defRPr>
            </a:lvl3pPr>
            <a:lvl4pPr lvl="3" algn="l">
              <a:lnSpc>
                <a:spcPct val="100000"/>
              </a:lnSpc>
              <a:spcBef>
                <a:spcPts val="0"/>
              </a:spcBef>
              <a:spcAft>
                <a:spcPts val="0"/>
              </a:spcAft>
              <a:buClr>
                <a:schemeClr val="dk2"/>
              </a:buClr>
              <a:buSzPts val="2000"/>
              <a:buNone/>
              <a:defRPr sz="2000">
                <a:solidFill>
                  <a:schemeClr val="dk2"/>
                </a:solidFill>
              </a:defRPr>
            </a:lvl4pPr>
            <a:lvl5pPr lvl="4" algn="l">
              <a:lnSpc>
                <a:spcPct val="100000"/>
              </a:lnSpc>
              <a:spcBef>
                <a:spcPts val="0"/>
              </a:spcBef>
              <a:spcAft>
                <a:spcPts val="0"/>
              </a:spcAft>
              <a:buClr>
                <a:schemeClr val="dk2"/>
              </a:buClr>
              <a:buSzPts val="2000"/>
              <a:buNone/>
              <a:defRPr sz="2000">
                <a:solidFill>
                  <a:schemeClr val="dk2"/>
                </a:solidFill>
              </a:defRPr>
            </a:lvl5pPr>
            <a:lvl6pPr lvl="5" algn="l">
              <a:lnSpc>
                <a:spcPct val="100000"/>
              </a:lnSpc>
              <a:spcBef>
                <a:spcPts val="0"/>
              </a:spcBef>
              <a:spcAft>
                <a:spcPts val="0"/>
              </a:spcAft>
              <a:buClr>
                <a:schemeClr val="dk2"/>
              </a:buClr>
              <a:buSzPts val="2000"/>
              <a:buNone/>
              <a:defRPr sz="2000">
                <a:solidFill>
                  <a:schemeClr val="dk2"/>
                </a:solidFill>
              </a:defRPr>
            </a:lvl6pPr>
            <a:lvl7pPr lvl="6" algn="l">
              <a:lnSpc>
                <a:spcPct val="100000"/>
              </a:lnSpc>
              <a:spcBef>
                <a:spcPts val="0"/>
              </a:spcBef>
              <a:spcAft>
                <a:spcPts val="0"/>
              </a:spcAft>
              <a:buClr>
                <a:schemeClr val="dk2"/>
              </a:buClr>
              <a:buSzPts val="2000"/>
              <a:buNone/>
              <a:defRPr sz="2000">
                <a:solidFill>
                  <a:schemeClr val="dk2"/>
                </a:solidFill>
              </a:defRPr>
            </a:lvl7pPr>
            <a:lvl8pPr lvl="7" algn="l">
              <a:lnSpc>
                <a:spcPct val="100000"/>
              </a:lnSpc>
              <a:spcBef>
                <a:spcPts val="0"/>
              </a:spcBef>
              <a:spcAft>
                <a:spcPts val="0"/>
              </a:spcAft>
              <a:buClr>
                <a:schemeClr val="dk2"/>
              </a:buClr>
              <a:buSzPts val="2000"/>
              <a:buNone/>
              <a:defRPr sz="2000">
                <a:solidFill>
                  <a:schemeClr val="dk2"/>
                </a:solidFill>
              </a:defRPr>
            </a:lvl8pPr>
            <a:lvl9pPr lvl="8" algn="l">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89" name="Google Shape;89;p58"/>
          <p:cNvSpPr txBox="1">
            <a:spLocks noGrp="1"/>
          </p:cNvSpPr>
          <p:nvPr>
            <p:ph type="title" idx="19"/>
          </p:nvPr>
        </p:nvSpPr>
        <p:spPr>
          <a:xfrm>
            <a:off x="1377256" y="3201075"/>
            <a:ext cx="1205400" cy="46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000"/>
              <a:buNone/>
              <a:defRPr>
                <a:solidFill>
                  <a:schemeClr val="dk1"/>
                </a:solidFill>
              </a:defRPr>
            </a:lvl1pPr>
            <a:lvl2pPr lvl="1" algn="l">
              <a:lnSpc>
                <a:spcPct val="100000"/>
              </a:lnSpc>
              <a:spcBef>
                <a:spcPts val="0"/>
              </a:spcBef>
              <a:spcAft>
                <a:spcPts val="0"/>
              </a:spcAft>
              <a:buClr>
                <a:schemeClr val="dk2"/>
              </a:buClr>
              <a:buSzPts val="2000"/>
              <a:buNone/>
              <a:defRPr sz="2000">
                <a:solidFill>
                  <a:schemeClr val="dk2"/>
                </a:solidFill>
              </a:defRPr>
            </a:lvl2pPr>
            <a:lvl3pPr lvl="2" algn="l">
              <a:lnSpc>
                <a:spcPct val="100000"/>
              </a:lnSpc>
              <a:spcBef>
                <a:spcPts val="0"/>
              </a:spcBef>
              <a:spcAft>
                <a:spcPts val="0"/>
              </a:spcAft>
              <a:buClr>
                <a:schemeClr val="dk2"/>
              </a:buClr>
              <a:buSzPts val="2000"/>
              <a:buNone/>
              <a:defRPr sz="2000">
                <a:solidFill>
                  <a:schemeClr val="dk2"/>
                </a:solidFill>
              </a:defRPr>
            </a:lvl3pPr>
            <a:lvl4pPr lvl="3" algn="l">
              <a:lnSpc>
                <a:spcPct val="100000"/>
              </a:lnSpc>
              <a:spcBef>
                <a:spcPts val="0"/>
              </a:spcBef>
              <a:spcAft>
                <a:spcPts val="0"/>
              </a:spcAft>
              <a:buClr>
                <a:schemeClr val="dk2"/>
              </a:buClr>
              <a:buSzPts val="2000"/>
              <a:buNone/>
              <a:defRPr sz="2000">
                <a:solidFill>
                  <a:schemeClr val="dk2"/>
                </a:solidFill>
              </a:defRPr>
            </a:lvl4pPr>
            <a:lvl5pPr lvl="4" algn="l">
              <a:lnSpc>
                <a:spcPct val="100000"/>
              </a:lnSpc>
              <a:spcBef>
                <a:spcPts val="0"/>
              </a:spcBef>
              <a:spcAft>
                <a:spcPts val="0"/>
              </a:spcAft>
              <a:buClr>
                <a:schemeClr val="dk2"/>
              </a:buClr>
              <a:buSzPts val="2000"/>
              <a:buNone/>
              <a:defRPr sz="2000">
                <a:solidFill>
                  <a:schemeClr val="dk2"/>
                </a:solidFill>
              </a:defRPr>
            </a:lvl5pPr>
            <a:lvl6pPr lvl="5" algn="l">
              <a:lnSpc>
                <a:spcPct val="100000"/>
              </a:lnSpc>
              <a:spcBef>
                <a:spcPts val="0"/>
              </a:spcBef>
              <a:spcAft>
                <a:spcPts val="0"/>
              </a:spcAft>
              <a:buClr>
                <a:schemeClr val="dk2"/>
              </a:buClr>
              <a:buSzPts val="2000"/>
              <a:buNone/>
              <a:defRPr sz="2000">
                <a:solidFill>
                  <a:schemeClr val="dk2"/>
                </a:solidFill>
              </a:defRPr>
            </a:lvl6pPr>
            <a:lvl7pPr lvl="6" algn="l">
              <a:lnSpc>
                <a:spcPct val="100000"/>
              </a:lnSpc>
              <a:spcBef>
                <a:spcPts val="0"/>
              </a:spcBef>
              <a:spcAft>
                <a:spcPts val="0"/>
              </a:spcAft>
              <a:buClr>
                <a:schemeClr val="dk2"/>
              </a:buClr>
              <a:buSzPts val="2000"/>
              <a:buNone/>
              <a:defRPr sz="2000">
                <a:solidFill>
                  <a:schemeClr val="dk2"/>
                </a:solidFill>
              </a:defRPr>
            </a:lvl7pPr>
            <a:lvl8pPr lvl="7" algn="l">
              <a:lnSpc>
                <a:spcPct val="100000"/>
              </a:lnSpc>
              <a:spcBef>
                <a:spcPts val="0"/>
              </a:spcBef>
              <a:spcAft>
                <a:spcPts val="0"/>
              </a:spcAft>
              <a:buClr>
                <a:schemeClr val="dk2"/>
              </a:buClr>
              <a:buSzPts val="2000"/>
              <a:buNone/>
              <a:defRPr sz="2000">
                <a:solidFill>
                  <a:schemeClr val="dk2"/>
                </a:solidFill>
              </a:defRPr>
            </a:lvl8pPr>
            <a:lvl9pPr lvl="8" algn="l">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90" name="Google Shape;90;p58"/>
          <p:cNvSpPr txBox="1">
            <a:spLocks noGrp="1"/>
          </p:cNvSpPr>
          <p:nvPr>
            <p:ph type="title" idx="20"/>
          </p:nvPr>
        </p:nvSpPr>
        <p:spPr>
          <a:xfrm>
            <a:off x="3969564" y="3201076"/>
            <a:ext cx="1205400" cy="46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000"/>
              <a:buNone/>
              <a:defRPr>
                <a:solidFill>
                  <a:schemeClr val="dk1"/>
                </a:solidFill>
              </a:defRPr>
            </a:lvl1pPr>
            <a:lvl2pPr lvl="1" algn="l">
              <a:lnSpc>
                <a:spcPct val="100000"/>
              </a:lnSpc>
              <a:spcBef>
                <a:spcPts val="0"/>
              </a:spcBef>
              <a:spcAft>
                <a:spcPts val="0"/>
              </a:spcAft>
              <a:buClr>
                <a:schemeClr val="dk2"/>
              </a:buClr>
              <a:buSzPts val="2000"/>
              <a:buNone/>
              <a:defRPr sz="2000">
                <a:solidFill>
                  <a:schemeClr val="dk2"/>
                </a:solidFill>
              </a:defRPr>
            </a:lvl2pPr>
            <a:lvl3pPr lvl="2" algn="l">
              <a:lnSpc>
                <a:spcPct val="100000"/>
              </a:lnSpc>
              <a:spcBef>
                <a:spcPts val="0"/>
              </a:spcBef>
              <a:spcAft>
                <a:spcPts val="0"/>
              </a:spcAft>
              <a:buClr>
                <a:schemeClr val="dk2"/>
              </a:buClr>
              <a:buSzPts val="2000"/>
              <a:buNone/>
              <a:defRPr sz="2000">
                <a:solidFill>
                  <a:schemeClr val="dk2"/>
                </a:solidFill>
              </a:defRPr>
            </a:lvl3pPr>
            <a:lvl4pPr lvl="3" algn="l">
              <a:lnSpc>
                <a:spcPct val="100000"/>
              </a:lnSpc>
              <a:spcBef>
                <a:spcPts val="0"/>
              </a:spcBef>
              <a:spcAft>
                <a:spcPts val="0"/>
              </a:spcAft>
              <a:buClr>
                <a:schemeClr val="dk2"/>
              </a:buClr>
              <a:buSzPts val="2000"/>
              <a:buNone/>
              <a:defRPr sz="2000">
                <a:solidFill>
                  <a:schemeClr val="dk2"/>
                </a:solidFill>
              </a:defRPr>
            </a:lvl4pPr>
            <a:lvl5pPr lvl="4" algn="l">
              <a:lnSpc>
                <a:spcPct val="100000"/>
              </a:lnSpc>
              <a:spcBef>
                <a:spcPts val="0"/>
              </a:spcBef>
              <a:spcAft>
                <a:spcPts val="0"/>
              </a:spcAft>
              <a:buClr>
                <a:schemeClr val="dk2"/>
              </a:buClr>
              <a:buSzPts val="2000"/>
              <a:buNone/>
              <a:defRPr sz="2000">
                <a:solidFill>
                  <a:schemeClr val="dk2"/>
                </a:solidFill>
              </a:defRPr>
            </a:lvl5pPr>
            <a:lvl6pPr lvl="5" algn="l">
              <a:lnSpc>
                <a:spcPct val="100000"/>
              </a:lnSpc>
              <a:spcBef>
                <a:spcPts val="0"/>
              </a:spcBef>
              <a:spcAft>
                <a:spcPts val="0"/>
              </a:spcAft>
              <a:buClr>
                <a:schemeClr val="dk2"/>
              </a:buClr>
              <a:buSzPts val="2000"/>
              <a:buNone/>
              <a:defRPr sz="2000">
                <a:solidFill>
                  <a:schemeClr val="dk2"/>
                </a:solidFill>
              </a:defRPr>
            </a:lvl6pPr>
            <a:lvl7pPr lvl="6" algn="l">
              <a:lnSpc>
                <a:spcPct val="100000"/>
              </a:lnSpc>
              <a:spcBef>
                <a:spcPts val="0"/>
              </a:spcBef>
              <a:spcAft>
                <a:spcPts val="0"/>
              </a:spcAft>
              <a:buClr>
                <a:schemeClr val="dk2"/>
              </a:buClr>
              <a:buSzPts val="2000"/>
              <a:buNone/>
              <a:defRPr sz="2000">
                <a:solidFill>
                  <a:schemeClr val="dk2"/>
                </a:solidFill>
              </a:defRPr>
            </a:lvl7pPr>
            <a:lvl8pPr lvl="7" algn="l">
              <a:lnSpc>
                <a:spcPct val="100000"/>
              </a:lnSpc>
              <a:spcBef>
                <a:spcPts val="0"/>
              </a:spcBef>
              <a:spcAft>
                <a:spcPts val="0"/>
              </a:spcAft>
              <a:buClr>
                <a:schemeClr val="dk2"/>
              </a:buClr>
              <a:buSzPts val="2000"/>
              <a:buNone/>
              <a:defRPr sz="2000">
                <a:solidFill>
                  <a:schemeClr val="dk2"/>
                </a:solidFill>
              </a:defRPr>
            </a:lvl8pPr>
            <a:lvl9pPr lvl="8" algn="l">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91" name="Google Shape;91;p58"/>
          <p:cNvSpPr txBox="1">
            <a:spLocks noGrp="1"/>
          </p:cNvSpPr>
          <p:nvPr>
            <p:ph type="title" idx="21"/>
          </p:nvPr>
        </p:nvSpPr>
        <p:spPr>
          <a:xfrm>
            <a:off x="6561921" y="3201076"/>
            <a:ext cx="1205400" cy="46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000"/>
              <a:buNone/>
              <a:defRPr>
                <a:solidFill>
                  <a:schemeClr val="dk1"/>
                </a:solidFill>
              </a:defRPr>
            </a:lvl1pPr>
            <a:lvl2pPr lvl="1" algn="l">
              <a:lnSpc>
                <a:spcPct val="100000"/>
              </a:lnSpc>
              <a:spcBef>
                <a:spcPts val="0"/>
              </a:spcBef>
              <a:spcAft>
                <a:spcPts val="0"/>
              </a:spcAft>
              <a:buClr>
                <a:schemeClr val="dk2"/>
              </a:buClr>
              <a:buSzPts val="2000"/>
              <a:buNone/>
              <a:defRPr sz="2000">
                <a:solidFill>
                  <a:schemeClr val="dk2"/>
                </a:solidFill>
              </a:defRPr>
            </a:lvl2pPr>
            <a:lvl3pPr lvl="2" algn="l">
              <a:lnSpc>
                <a:spcPct val="100000"/>
              </a:lnSpc>
              <a:spcBef>
                <a:spcPts val="0"/>
              </a:spcBef>
              <a:spcAft>
                <a:spcPts val="0"/>
              </a:spcAft>
              <a:buClr>
                <a:schemeClr val="dk2"/>
              </a:buClr>
              <a:buSzPts val="2000"/>
              <a:buNone/>
              <a:defRPr sz="2000">
                <a:solidFill>
                  <a:schemeClr val="dk2"/>
                </a:solidFill>
              </a:defRPr>
            </a:lvl3pPr>
            <a:lvl4pPr lvl="3" algn="l">
              <a:lnSpc>
                <a:spcPct val="100000"/>
              </a:lnSpc>
              <a:spcBef>
                <a:spcPts val="0"/>
              </a:spcBef>
              <a:spcAft>
                <a:spcPts val="0"/>
              </a:spcAft>
              <a:buClr>
                <a:schemeClr val="dk2"/>
              </a:buClr>
              <a:buSzPts val="2000"/>
              <a:buNone/>
              <a:defRPr sz="2000">
                <a:solidFill>
                  <a:schemeClr val="dk2"/>
                </a:solidFill>
              </a:defRPr>
            </a:lvl4pPr>
            <a:lvl5pPr lvl="4" algn="l">
              <a:lnSpc>
                <a:spcPct val="100000"/>
              </a:lnSpc>
              <a:spcBef>
                <a:spcPts val="0"/>
              </a:spcBef>
              <a:spcAft>
                <a:spcPts val="0"/>
              </a:spcAft>
              <a:buClr>
                <a:schemeClr val="dk2"/>
              </a:buClr>
              <a:buSzPts val="2000"/>
              <a:buNone/>
              <a:defRPr sz="2000">
                <a:solidFill>
                  <a:schemeClr val="dk2"/>
                </a:solidFill>
              </a:defRPr>
            </a:lvl5pPr>
            <a:lvl6pPr lvl="5" algn="l">
              <a:lnSpc>
                <a:spcPct val="100000"/>
              </a:lnSpc>
              <a:spcBef>
                <a:spcPts val="0"/>
              </a:spcBef>
              <a:spcAft>
                <a:spcPts val="0"/>
              </a:spcAft>
              <a:buClr>
                <a:schemeClr val="dk2"/>
              </a:buClr>
              <a:buSzPts val="2000"/>
              <a:buNone/>
              <a:defRPr sz="2000">
                <a:solidFill>
                  <a:schemeClr val="dk2"/>
                </a:solidFill>
              </a:defRPr>
            </a:lvl6pPr>
            <a:lvl7pPr lvl="6" algn="l">
              <a:lnSpc>
                <a:spcPct val="100000"/>
              </a:lnSpc>
              <a:spcBef>
                <a:spcPts val="0"/>
              </a:spcBef>
              <a:spcAft>
                <a:spcPts val="0"/>
              </a:spcAft>
              <a:buClr>
                <a:schemeClr val="dk2"/>
              </a:buClr>
              <a:buSzPts val="2000"/>
              <a:buNone/>
              <a:defRPr sz="2000">
                <a:solidFill>
                  <a:schemeClr val="dk2"/>
                </a:solidFill>
              </a:defRPr>
            </a:lvl7pPr>
            <a:lvl8pPr lvl="7" algn="l">
              <a:lnSpc>
                <a:spcPct val="100000"/>
              </a:lnSpc>
              <a:spcBef>
                <a:spcPts val="0"/>
              </a:spcBef>
              <a:spcAft>
                <a:spcPts val="0"/>
              </a:spcAft>
              <a:buClr>
                <a:schemeClr val="dk2"/>
              </a:buClr>
              <a:buSzPts val="2000"/>
              <a:buNone/>
              <a:defRPr sz="2000">
                <a:solidFill>
                  <a:schemeClr val="dk2"/>
                </a:solidFill>
              </a:defRPr>
            </a:lvl8pPr>
            <a:lvl9pPr lvl="8" algn="l">
              <a:lnSpc>
                <a:spcPct val="100000"/>
              </a:lnSpc>
              <a:spcBef>
                <a:spcPts val="0"/>
              </a:spcBef>
              <a:spcAft>
                <a:spcPts val="0"/>
              </a:spcAft>
              <a:buClr>
                <a:schemeClr val="dk2"/>
              </a:buClr>
              <a:buSzPts val="2000"/>
              <a:buNone/>
              <a:defRPr sz="20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2">
  <p:cSld name="SECTION_TITLE_AND_DESCRIPTION_1_1_1_1">
    <p:spTree>
      <p:nvGrpSpPr>
        <p:cNvPr id="1" name="Shape 92"/>
        <p:cNvGrpSpPr/>
        <p:nvPr/>
      </p:nvGrpSpPr>
      <p:grpSpPr>
        <a:xfrm>
          <a:off x="0" y="0"/>
          <a:ext cx="0" cy="0"/>
          <a:chOff x="0" y="0"/>
          <a:chExt cx="0" cy="0"/>
        </a:xfrm>
      </p:grpSpPr>
      <p:sp>
        <p:nvSpPr>
          <p:cNvPr id="93" name="Google Shape;93;p59"/>
          <p:cNvSpPr txBox="1">
            <a:spLocks noGrp="1"/>
          </p:cNvSpPr>
          <p:nvPr>
            <p:ph type="title"/>
          </p:nvPr>
        </p:nvSpPr>
        <p:spPr>
          <a:xfrm>
            <a:off x="5863075" y="592050"/>
            <a:ext cx="2110500" cy="48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4" name="Google Shape;94;p59"/>
          <p:cNvSpPr txBox="1">
            <a:spLocks noGrp="1"/>
          </p:cNvSpPr>
          <p:nvPr>
            <p:ph type="subTitle" idx="1"/>
          </p:nvPr>
        </p:nvSpPr>
        <p:spPr>
          <a:xfrm>
            <a:off x="5863075" y="983740"/>
            <a:ext cx="2110500" cy="613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p59"/>
          <p:cNvSpPr txBox="1">
            <a:spLocks noGrp="1"/>
          </p:cNvSpPr>
          <p:nvPr>
            <p:ph type="title" idx="2"/>
          </p:nvPr>
        </p:nvSpPr>
        <p:spPr>
          <a:xfrm>
            <a:off x="5863076" y="2049821"/>
            <a:ext cx="2110500" cy="48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6" name="Google Shape;96;p59"/>
          <p:cNvSpPr txBox="1">
            <a:spLocks noGrp="1"/>
          </p:cNvSpPr>
          <p:nvPr>
            <p:ph type="subTitle" idx="3"/>
          </p:nvPr>
        </p:nvSpPr>
        <p:spPr>
          <a:xfrm>
            <a:off x="5863075" y="2441511"/>
            <a:ext cx="2110500" cy="613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a:lvl1pPr>
            <a:lvl2pPr lvl="1" algn="ctr">
              <a:lnSpc>
                <a:spcPct val="100000"/>
              </a:lnSpc>
              <a:spcBef>
                <a:spcPts val="16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7" name="Google Shape;97;p59"/>
          <p:cNvSpPr txBox="1">
            <a:spLocks noGrp="1"/>
          </p:cNvSpPr>
          <p:nvPr>
            <p:ph type="title" idx="4"/>
          </p:nvPr>
        </p:nvSpPr>
        <p:spPr>
          <a:xfrm>
            <a:off x="5863076" y="3507570"/>
            <a:ext cx="2110500" cy="48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8" name="Google Shape;98;p59"/>
          <p:cNvSpPr txBox="1">
            <a:spLocks noGrp="1"/>
          </p:cNvSpPr>
          <p:nvPr>
            <p:ph type="subTitle" idx="5"/>
          </p:nvPr>
        </p:nvSpPr>
        <p:spPr>
          <a:xfrm>
            <a:off x="5863075" y="3899260"/>
            <a:ext cx="2110500" cy="613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9" name="Google Shape;99;p59"/>
          <p:cNvSpPr txBox="1">
            <a:spLocks noGrp="1"/>
          </p:cNvSpPr>
          <p:nvPr>
            <p:ph type="title" idx="6"/>
          </p:nvPr>
        </p:nvSpPr>
        <p:spPr>
          <a:xfrm>
            <a:off x="1096650" y="964686"/>
            <a:ext cx="3242400" cy="71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0" name="Google Shape;100;p59"/>
          <p:cNvSpPr/>
          <p:nvPr/>
        </p:nvSpPr>
        <p:spPr>
          <a:xfrm rot="5400000">
            <a:off x="2197450" y="-2197350"/>
            <a:ext cx="173400" cy="4568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9"/>
          <p:cNvSpPr/>
          <p:nvPr/>
        </p:nvSpPr>
        <p:spPr>
          <a:xfrm>
            <a:off x="8967900" y="-3300"/>
            <a:ext cx="1761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3000"/>
              <a:buFont typeface="Josefin Sans"/>
              <a:buNone/>
              <a:defRPr sz="3000" b="1" i="0" u="none" strike="noStrike" cap="none">
                <a:solidFill>
                  <a:schemeClr val="accent3"/>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3"/>
              </a:buClr>
              <a:buSzPts val="3500"/>
              <a:buFont typeface="Josefin Sans"/>
              <a:buNone/>
              <a:defRPr sz="3500" b="0" i="0" u="none" strike="noStrike" cap="none">
                <a:solidFill>
                  <a:schemeClr val="accent3"/>
                </a:solidFill>
                <a:latin typeface="Josefin Sans"/>
                <a:ea typeface="Josefin Sans"/>
                <a:cs typeface="Josefin Sans"/>
                <a:sym typeface="Josefin Sans"/>
              </a:defRPr>
            </a:lvl9pPr>
          </a:lstStyle>
          <a:p>
            <a:endParaRPr/>
          </a:p>
        </p:txBody>
      </p:sp>
      <p:sp>
        <p:nvSpPr>
          <p:cNvPr id="7" name="Google Shape;7;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1pPr>
            <a:lvl2pPr marL="914400" marR="0" lvl="1"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00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00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Google Shape;213;p1"/>
          <p:cNvCxnSpPr/>
          <p:nvPr/>
        </p:nvCxnSpPr>
        <p:spPr>
          <a:xfrm rot="10800000">
            <a:off x="3636300" y="2930775"/>
            <a:ext cx="1871400" cy="0"/>
          </a:xfrm>
          <a:prstGeom prst="straightConnector1">
            <a:avLst/>
          </a:prstGeom>
          <a:noFill/>
          <a:ln w="19050" cap="flat" cmpd="sng">
            <a:solidFill>
              <a:schemeClr val="lt1"/>
            </a:solidFill>
            <a:prstDash val="solid"/>
            <a:round/>
            <a:headEnd type="none" w="sm" len="sm"/>
            <a:tailEnd type="none" w="sm" len="sm"/>
          </a:ln>
        </p:spPr>
      </p:cxnSp>
      <p:pic>
        <p:nvPicPr>
          <p:cNvPr id="214" name="Google Shape;214;p1"/>
          <p:cNvPicPr preferRelativeResize="0"/>
          <p:nvPr/>
        </p:nvPicPr>
        <p:blipFill>
          <a:blip r:embed="rId3">
            <a:alphaModFix/>
          </a:blip>
          <a:stretch>
            <a:fillRect/>
          </a:stretch>
        </p:blipFill>
        <p:spPr>
          <a:xfrm>
            <a:off x="2427650" y="251600"/>
            <a:ext cx="4288700" cy="1059275"/>
          </a:xfrm>
          <a:prstGeom prst="rect">
            <a:avLst/>
          </a:prstGeom>
          <a:noFill/>
          <a:ln>
            <a:noFill/>
          </a:ln>
        </p:spPr>
      </p:pic>
      <p:sp>
        <p:nvSpPr>
          <p:cNvPr id="215" name="Google Shape;215;p1"/>
          <p:cNvSpPr txBox="1"/>
          <p:nvPr/>
        </p:nvSpPr>
        <p:spPr>
          <a:xfrm>
            <a:off x="2374200" y="1310875"/>
            <a:ext cx="4395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idact Gothic"/>
                <a:ea typeface="Didact Gothic"/>
                <a:cs typeface="Didact Gothic"/>
                <a:sym typeface="Didact Gothic"/>
              </a:rPr>
              <a:t>DEPARTAMENTO DE CIENCIAS HUMANAS Y SOCIALES</a:t>
            </a:r>
            <a:endParaRPr b="1">
              <a:latin typeface="Didact Gothic"/>
              <a:ea typeface="Didact Gothic"/>
              <a:cs typeface="Didact Gothic"/>
              <a:sym typeface="Didact Gothic"/>
            </a:endParaRPr>
          </a:p>
        </p:txBody>
      </p:sp>
      <p:sp>
        <p:nvSpPr>
          <p:cNvPr id="216" name="Google Shape;216;p1"/>
          <p:cNvSpPr txBox="1"/>
          <p:nvPr/>
        </p:nvSpPr>
        <p:spPr>
          <a:xfrm>
            <a:off x="2374200" y="1768525"/>
            <a:ext cx="4395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Didact Gothic"/>
                <a:ea typeface="Didact Gothic"/>
                <a:cs typeface="Didact Gothic"/>
                <a:sym typeface="Didact Gothic"/>
              </a:rPr>
              <a:t>CARRERA </a:t>
            </a:r>
            <a:r>
              <a:rPr lang="en" b="1">
                <a:latin typeface="Didact Gothic"/>
                <a:ea typeface="Didact Gothic"/>
                <a:cs typeface="Didact Gothic"/>
                <a:sym typeface="Didact Gothic"/>
              </a:rPr>
              <a:t>DE EDUCACIÓN </a:t>
            </a:r>
            <a:r>
              <a:rPr lang="en" b="1" dirty="0">
                <a:latin typeface="Didact Gothic"/>
                <a:ea typeface="Didact Gothic"/>
                <a:cs typeface="Didact Gothic"/>
                <a:sym typeface="Didact Gothic"/>
              </a:rPr>
              <a:t>INICIAL</a:t>
            </a:r>
            <a:endParaRPr b="1" dirty="0">
              <a:latin typeface="Didact Gothic"/>
              <a:ea typeface="Didact Gothic"/>
              <a:cs typeface="Didact Gothic"/>
              <a:sym typeface="Didact Gothic"/>
            </a:endParaRPr>
          </a:p>
        </p:txBody>
      </p:sp>
      <p:sp>
        <p:nvSpPr>
          <p:cNvPr id="217" name="Google Shape;217;p1"/>
          <p:cNvSpPr txBox="1"/>
          <p:nvPr/>
        </p:nvSpPr>
        <p:spPr>
          <a:xfrm>
            <a:off x="870750" y="2317775"/>
            <a:ext cx="74025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idact Gothic"/>
                <a:ea typeface="Didact Gothic"/>
                <a:cs typeface="Didact Gothic"/>
                <a:sym typeface="Didact Gothic"/>
              </a:rPr>
              <a:t>TEMA: ACTIVIDADES COTIDIANAS QUE APORTAN EN EL DESARROLLO DE LA MOTRICIDAD FINA EN NIÑOS DE 4 A 5 AÑOS DE LAS FAMILIAS DE LA ZONA RURAL EN LA ESCUELA FISCAL MIXTA “FRANZ WARZAWA”</a:t>
            </a:r>
            <a:endParaRPr b="1">
              <a:latin typeface="Didact Gothic"/>
              <a:ea typeface="Didact Gothic"/>
              <a:cs typeface="Didact Gothic"/>
              <a:sym typeface="Didact Gothic"/>
            </a:endParaRPr>
          </a:p>
        </p:txBody>
      </p:sp>
      <p:sp>
        <p:nvSpPr>
          <p:cNvPr id="218" name="Google Shape;218;p1"/>
          <p:cNvSpPr txBox="1"/>
          <p:nvPr/>
        </p:nvSpPr>
        <p:spPr>
          <a:xfrm>
            <a:off x="2374200" y="3298125"/>
            <a:ext cx="4395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idact Gothic"/>
                <a:ea typeface="Didact Gothic"/>
                <a:cs typeface="Didact Gothic"/>
                <a:sym typeface="Didact Gothic"/>
              </a:rPr>
              <a:t>AUTORAS: CATOTA FLORES, PATRICIA ALEXANDRA</a:t>
            </a:r>
            <a:endParaRPr b="1">
              <a:latin typeface="Didact Gothic"/>
              <a:ea typeface="Didact Gothic"/>
              <a:cs typeface="Didact Gothic"/>
              <a:sym typeface="Didact Gothic"/>
            </a:endParaRPr>
          </a:p>
          <a:p>
            <a:pPr marL="0" lvl="0" indent="0" algn="ctr" rtl="0">
              <a:spcBef>
                <a:spcPts val="0"/>
              </a:spcBef>
              <a:spcAft>
                <a:spcPts val="0"/>
              </a:spcAft>
              <a:buNone/>
            </a:pPr>
            <a:r>
              <a:rPr lang="en" b="1">
                <a:latin typeface="Didact Gothic"/>
                <a:ea typeface="Didact Gothic"/>
                <a:cs typeface="Didact Gothic"/>
                <a:sym typeface="Didact Gothic"/>
              </a:rPr>
              <a:t>                     JIMÉNEZ LLIGUISUPA, MIRIAN ELIZABETH</a:t>
            </a:r>
            <a:endParaRPr b="1">
              <a:latin typeface="Didact Gothic"/>
              <a:ea typeface="Didact Gothic"/>
              <a:cs typeface="Didact Gothic"/>
              <a:sym typeface="Didact Gothic"/>
            </a:endParaRPr>
          </a:p>
        </p:txBody>
      </p:sp>
      <p:sp>
        <p:nvSpPr>
          <p:cNvPr id="219" name="Google Shape;219;p1"/>
          <p:cNvSpPr txBox="1"/>
          <p:nvPr/>
        </p:nvSpPr>
        <p:spPr>
          <a:xfrm>
            <a:off x="2374200" y="4062775"/>
            <a:ext cx="4395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idact Gothic"/>
                <a:ea typeface="Didact Gothic"/>
                <a:cs typeface="Didact Gothic"/>
                <a:sym typeface="Didact Gothic"/>
              </a:rPr>
              <a:t>DIRECTOR: MSC. CHIMBA JUMANDI</a:t>
            </a:r>
            <a:endParaRPr b="1">
              <a:latin typeface="Didact Gothic"/>
              <a:ea typeface="Didact Gothic"/>
              <a:cs typeface="Didact Gothic"/>
              <a:sym typeface="Didact Gothic"/>
            </a:endParaRPr>
          </a:p>
          <a:p>
            <a:pPr marL="0" lvl="0" indent="0" algn="l" rtl="0">
              <a:spcBef>
                <a:spcPts val="0"/>
              </a:spcBef>
              <a:spcAft>
                <a:spcPts val="0"/>
              </a:spcAft>
              <a:buNone/>
            </a:pPr>
            <a:endParaRPr b="1">
              <a:latin typeface="Didact Gothic"/>
              <a:ea typeface="Didact Gothic"/>
              <a:cs typeface="Didact Gothic"/>
              <a:sym typeface="Didact Gothic"/>
            </a:endParaRPr>
          </a:p>
          <a:p>
            <a:pPr marL="0" lvl="0" indent="0" algn="ctr" rtl="0">
              <a:spcBef>
                <a:spcPts val="0"/>
              </a:spcBef>
              <a:spcAft>
                <a:spcPts val="0"/>
              </a:spcAft>
              <a:buNone/>
            </a:pPr>
            <a:r>
              <a:rPr lang="en" b="1">
                <a:latin typeface="Didact Gothic"/>
                <a:ea typeface="Didact Gothic"/>
                <a:cs typeface="Didact Gothic"/>
                <a:sym typeface="Didact Gothic"/>
              </a:rPr>
              <a:t>SANGOLQUÍ, 2021</a:t>
            </a:r>
            <a:endParaRPr b="1">
              <a:latin typeface="Didact Gothic"/>
              <a:ea typeface="Didact Gothic"/>
              <a:cs typeface="Didact Gothic"/>
              <a:sym typeface="Didact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1"/>
          <p:cNvSpPr/>
          <p:nvPr/>
        </p:nvSpPr>
        <p:spPr>
          <a:xfrm>
            <a:off x="73750" y="2205450"/>
            <a:ext cx="2068200" cy="732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Aspectos de la motricidad fina</a:t>
            </a:r>
            <a:endParaRPr b="1"/>
          </a:p>
        </p:txBody>
      </p:sp>
      <p:sp>
        <p:nvSpPr>
          <p:cNvPr id="353" name="Google Shape;353;p11"/>
          <p:cNvSpPr/>
          <p:nvPr/>
        </p:nvSpPr>
        <p:spPr>
          <a:xfrm>
            <a:off x="2629575" y="401325"/>
            <a:ext cx="1678800" cy="8049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Coordinación viso-manual</a:t>
            </a:r>
            <a:endParaRPr sz="1300" b="1"/>
          </a:p>
          <a:p>
            <a:pPr marL="0" lvl="0" indent="0" algn="ctr" rtl="0">
              <a:spcBef>
                <a:spcPts val="0"/>
              </a:spcBef>
              <a:spcAft>
                <a:spcPts val="0"/>
              </a:spcAft>
              <a:buNone/>
            </a:pPr>
            <a:r>
              <a:rPr lang="en" sz="1300"/>
              <a:t>(Jiménez &amp; Alonso 2007)</a:t>
            </a:r>
            <a:endParaRPr sz="1300"/>
          </a:p>
        </p:txBody>
      </p:sp>
      <p:sp>
        <p:nvSpPr>
          <p:cNvPr id="354" name="Google Shape;354;p11"/>
          <p:cNvSpPr/>
          <p:nvPr/>
        </p:nvSpPr>
        <p:spPr>
          <a:xfrm>
            <a:off x="2629575" y="1727000"/>
            <a:ext cx="1678800" cy="6867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Coordinación gestual</a:t>
            </a:r>
            <a:endParaRPr sz="1300" b="1"/>
          </a:p>
          <a:p>
            <a:pPr marL="0" lvl="0" indent="0" algn="ctr" rtl="0">
              <a:spcBef>
                <a:spcPts val="0"/>
              </a:spcBef>
              <a:spcAft>
                <a:spcPts val="0"/>
              </a:spcAft>
              <a:buNone/>
            </a:pPr>
            <a:r>
              <a:rPr lang="en" sz="1300"/>
              <a:t>(Tandazo 2015)</a:t>
            </a:r>
            <a:endParaRPr sz="1300"/>
          </a:p>
        </p:txBody>
      </p:sp>
      <p:sp>
        <p:nvSpPr>
          <p:cNvPr id="355" name="Google Shape;355;p11"/>
          <p:cNvSpPr/>
          <p:nvPr/>
        </p:nvSpPr>
        <p:spPr>
          <a:xfrm>
            <a:off x="2629575" y="2993575"/>
            <a:ext cx="1678800" cy="6867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Coordinación facial</a:t>
            </a:r>
            <a:endParaRPr sz="1300" b="1"/>
          </a:p>
          <a:p>
            <a:pPr marL="0" lvl="0" indent="0" algn="ctr" rtl="0">
              <a:spcBef>
                <a:spcPts val="0"/>
              </a:spcBef>
              <a:spcAft>
                <a:spcPts val="0"/>
              </a:spcAft>
              <a:buNone/>
            </a:pPr>
            <a:r>
              <a:rPr lang="en" sz="1300"/>
              <a:t>(Pacheco 2015)</a:t>
            </a:r>
            <a:endParaRPr sz="1300"/>
          </a:p>
        </p:txBody>
      </p:sp>
      <p:sp>
        <p:nvSpPr>
          <p:cNvPr id="356" name="Google Shape;356;p11"/>
          <p:cNvSpPr/>
          <p:nvPr/>
        </p:nvSpPr>
        <p:spPr>
          <a:xfrm>
            <a:off x="2629575" y="4183825"/>
            <a:ext cx="1678800" cy="6867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Coordinación fonética </a:t>
            </a:r>
            <a:endParaRPr sz="1300" b="1"/>
          </a:p>
          <a:p>
            <a:pPr marL="0" lvl="0" indent="0" algn="ctr" rtl="0">
              <a:spcBef>
                <a:spcPts val="0"/>
              </a:spcBef>
              <a:spcAft>
                <a:spcPts val="0"/>
              </a:spcAft>
              <a:buNone/>
            </a:pPr>
            <a:r>
              <a:rPr lang="en" sz="1300"/>
              <a:t>(López 2013)</a:t>
            </a:r>
            <a:endParaRPr sz="1300"/>
          </a:p>
        </p:txBody>
      </p:sp>
      <p:sp>
        <p:nvSpPr>
          <p:cNvPr id="357" name="Google Shape;357;p11"/>
          <p:cNvSpPr/>
          <p:nvPr/>
        </p:nvSpPr>
        <p:spPr>
          <a:xfrm>
            <a:off x="4591500" y="593925"/>
            <a:ext cx="2342700" cy="419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Movimientos directamente</a:t>
            </a:r>
            <a:endParaRPr/>
          </a:p>
        </p:txBody>
      </p:sp>
      <p:sp>
        <p:nvSpPr>
          <p:cNvPr id="358" name="Google Shape;358;p11"/>
          <p:cNvSpPr/>
          <p:nvPr/>
        </p:nvSpPr>
        <p:spPr>
          <a:xfrm>
            <a:off x="6934200" y="309675"/>
            <a:ext cx="373800" cy="9882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txBox="1"/>
          <p:nvPr/>
        </p:nvSpPr>
        <p:spPr>
          <a:xfrm>
            <a:off x="7217325" y="342075"/>
            <a:ext cx="1678800" cy="9234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Manos</a:t>
            </a:r>
            <a:endParaRPr sz="1200">
              <a:latin typeface="Didact Gothic"/>
              <a:ea typeface="Didact Gothic"/>
              <a:cs typeface="Didact Gothic"/>
              <a:sym typeface="Didact Gothic"/>
            </a:endParaRPr>
          </a:p>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Muñecas </a:t>
            </a:r>
            <a:endParaRPr sz="1200">
              <a:latin typeface="Didact Gothic"/>
              <a:ea typeface="Didact Gothic"/>
              <a:cs typeface="Didact Gothic"/>
              <a:sym typeface="Didact Gothic"/>
            </a:endParaRPr>
          </a:p>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Dedos </a:t>
            </a:r>
            <a:endParaRPr sz="1200">
              <a:latin typeface="Didact Gothic"/>
              <a:ea typeface="Didact Gothic"/>
              <a:cs typeface="Didact Gothic"/>
              <a:sym typeface="Didact Gothic"/>
            </a:endParaRPr>
          </a:p>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Vista </a:t>
            </a:r>
            <a:endParaRPr sz="1200">
              <a:latin typeface="Didact Gothic"/>
              <a:ea typeface="Didact Gothic"/>
              <a:cs typeface="Didact Gothic"/>
              <a:sym typeface="Didact Gothic"/>
            </a:endParaRPr>
          </a:p>
        </p:txBody>
      </p:sp>
      <p:cxnSp>
        <p:nvCxnSpPr>
          <p:cNvPr id="360" name="Google Shape;360;p11"/>
          <p:cNvCxnSpPr>
            <a:stCxn id="353" idx="3"/>
            <a:endCxn id="357" idx="1"/>
          </p:cNvCxnSpPr>
          <p:nvPr/>
        </p:nvCxnSpPr>
        <p:spPr>
          <a:xfrm>
            <a:off x="4308375" y="803775"/>
            <a:ext cx="283200" cy="0"/>
          </a:xfrm>
          <a:prstGeom prst="straightConnector1">
            <a:avLst/>
          </a:prstGeom>
          <a:noFill/>
          <a:ln w="9525" cap="flat" cmpd="sng">
            <a:solidFill>
              <a:schemeClr val="dk2"/>
            </a:solidFill>
            <a:prstDash val="solid"/>
            <a:round/>
            <a:headEnd type="none" w="med" len="med"/>
            <a:tailEnd type="none" w="med" len="med"/>
          </a:ln>
        </p:spPr>
      </p:cxnSp>
      <p:sp>
        <p:nvSpPr>
          <p:cNvPr id="361" name="Google Shape;361;p11"/>
          <p:cNvSpPr/>
          <p:nvPr/>
        </p:nvSpPr>
        <p:spPr>
          <a:xfrm>
            <a:off x="4591500" y="1860500"/>
            <a:ext cx="3846300" cy="419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Dominio global de las manos y dedos para realizar acciones.</a:t>
            </a:r>
            <a:endParaRPr sz="1300"/>
          </a:p>
        </p:txBody>
      </p:sp>
      <p:sp>
        <p:nvSpPr>
          <p:cNvPr id="362" name="Google Shape;362;p11"/>
          <p:cNvSpPr/>
          <p:nvPr/>
        </p:nvSpPr>
        <p:spPr>
          <a:xfrm>
            <a:off x="4591500" y="3056275"/>
            <a:ext cx="3846300" cy="561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Dominio muscular de la cara para realizar movimientos voluntarios permite comunicación</a:t>
            </a:r>
            <a:endParaRPr sz="1300"/>
          </a:p>
        </p:txBody>
      </p:sp>
      <p:sp>
        <p:nvSpPr>
          <p:cNvPr id="363" name="Google Shape;363;p11"/>
          <p:cNvSpPr/>
          <p:nvPr/>
        </p:nvSpPr>
        <p:spPr>
          <a:xfrm>
            <a:off x="4591500" y="4246525"/>
            <a:ext cx="3846300" cy="561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Proceso de comunicación a través del lenguaje mediante la emisión de sonidos, gestos</a:t>
            </a:r>
            <a:endParaRPr sz="1300"/>
          </a:p>
        </p:txBody>
      </p:sp>
      <p:cxnSp>
        <p:nvCxnSpPr>
          <p:cNvPr id="364" name="Google Shape;364;p11"/>
          <p:cNvCxnSpPr>
            <a:stCxn id="354" idx="3"/>
            <a:endCxn id="361" idx="1"/>
          </p:cNvCxnSpPr>
          <p:nvPr/>
        </p:nvCxnSpPr>
        <p:spPr>
          <a:xfrm>
            <a:off x="4308375" y="2070350"/>
            <a:ext cx="283200" cy="0"/>
          </a:xfrm>
          <a:prstGeom prst="straightConnector1">
            <a:avLst/>
          </a:prstGeom>
          <a:noFill/>
          <a:ln w="9525" cap="flat" cmpd="sng">
            <a:solidFill>
              <a:schemeClr val="dk2"/>
            </a:solidFill>
            <a:prstDash val="solid"/>
            <a:round/>
            <a:headEnd type="none" w="med" len="med"/>
            <a:tailEnd type="none" w="med" len="med"/>
          </a:ln>
        </p:spPr>
      </p:cxnSp>
      <p:cxnSp>
        <p:nvCxnSpPr>
          <p:cNvPr id="365" name="Google Shape;365;p11"/>
          <p:cNvCxnSpPr>
            <a:stCxn id="355" idx="3"/>
            <a:endCxn id="362" idx="1"/>
          </p:cNvCxnSpPr>
          <p:nvPr/>
        </p:nvCxnSpPr>
        <p:spPr>
          <a:xfrm>
            <a:off x="4308375" y="3336925"/>
            <a:ext cx="283200" cy="0"/>
          </a:xfrm>
          <a:prstGeom prst="straightConnector1">
            <a:avLst/>
          </a:prstGeom>
          <a:noFill/>
          <a:ln w="9525" cap="flat" cmpd="sng">
            <a:solidFill>
              <a:schemeClr val="dk2"/>
            </a:solidFill>
            <a:prstDash val="solid"/>
            <a:round/>
            <a:headEnd type="none" w="med" len="med"/>
            <a:tailEnd type="none" w="med" len="med"/>
          </a:ln>
        </p:spPr>
      </p:cxnSp>
      <p:cxnSp>
        <p:nvCxnSpPr>
          <p:cNvPr id="366" name="Google Shape;366;p11"/>
          <p:cNvCxnSpPr>
            <a:stCxn id="356" idx="3"/>
            <a:endCxn id="363" idx="1"/>
          </p:cNvCxnSpPr>
          <p:nvPr/>
        </p:nvCxnSpPr>
        <p:spPr>
          <a:xfrm>
            <a:off x="4308375" y="4527175"/>
            <a:ext cx="283200" cy="0"/>
          </a:xfrm>
          <a:prstGeom prst="straightConnector1">
            <a:avLst/>
          </a:prstGeom>
          <a:noFill/>
          <a:ln w="9525" cap="flat" cmpd="sng">
            <a:solidFill>
              <a:schemeClr val="dk2"/>
            </a:solidFill>
            <a:prstDash val="solid"/>
            <a:round/>
            <a:headEnd type="none" w="med" len="med"/>
            <a:tailEnd type="none" w="med" len="med"/>
          </a:ln>
        </p:spPr>
      </p:cxnSp>
      <p:cxnSp>
        <p:nvCxnSpPr>
          <p:cNvPr id="367" name="Google Shape;367;p11"/>
          <p:cNvCxnSpPr/>
          <p:nvPr/>
        </p:nvCxnSpPr>
        <p:spPr>
          <a:xfrm>
            <a:off x="2382013" y="803775"/>
            <a:ext cx="11700" cy="3739500"/>
          </a:xfrm>
          <a:prstGeom prst="straightConnector1">
            <a:avLst/>
          </a:prstGeom>
          <a:noFill/>
          <a:ln w="9525" cap="flat" cmpd="sng">
            <a:solidFill>
              <a:schemeClr val="dk2"/>
            </a:solidFill>
            <a:prstDash val="solid"/>
            <a:round/>
            <a:headEnd type="none" w="med" len="med"/>
            <a:tailEnd type="none" w="med" len="med"/>
          </a:ln>
        </p:spPr>
      </p:cxnSp>
      <p:cxnSp>
        <p:nvCxnSpPr>
          <p:cNvPr id="368" name="Google Shape;368;p11"/>
          <p:cNvCxnSpPr>
            <a:endCxn id="353" idx="1"/>
          </p:cNvCxnSpPr>
          <p:nvPr/>
        </p:nvCxnSpPr>
        <p:spPr>
          <a:xfrm>
            <a:off x="2393775" y="803775"/>
            <a:ext cx="235800" cy="0"/>
          </a:xfrm>
          <a:prstGeom prst="straightConnector1">
            <a:avLst/>
          </a:prstGeom>
          <a:noFill/>
          <a:ln w="9525" cap="flat" cmpd="sng">
            <a:solidFill>
              <a:schemeClr val="dk2"/>
            </a:solidFill>
            <a:prstDash val="solid"/>
            <a:round/>
            <a:headEnd type="none" w="med" len="med"/>
            <a:tailEnd type="none" w="med" len="med"/>
          </a:ln>
        </p:spPr>
      </p:cxnSp>
      <p:cxnSp>
        <p:nvCxnSpPr>
          <p:cNvPr id="369" name="Google Shape;369;p11"/>
          <p:cNvCxnSpPr>
            <a:stCxn id="354" idx="1"/>
          </p:cNvCxnSpPr>
          <p:nvPr/>
        </p:nvCxnSpPr>
        <p:spPr>
          <a:xfrm flipH="1">
            <a:off x="2393775" y="2070350"/>
            <a:ext cx="235800" cy="7800"/>
          </a:xfrm>
          <a:prstGeom prst="straightConnector1">
            <a:avLst/>
          </a:prstGeom>
          <a:noFill/>
          <a:ln w="9525" cap="flat" cmpd="sng">
            <a:solidFill>
              <a:schemeClr val="dk2"/>
            </a:solidFill>
            <a:prstDash val="solid"/>
            <a:round/>
            <a:headEnd type="none" w="med" len="med"/>
            <a:tailEnd type="none" w="med" len="med"/>
          </a:ln>
        </p:spPr>
      </p:cxnSp>
      <p:cxnSp>
        <p:nvCxnSpPr>
          <p:cNvPr id="370" name="Google Shape;370;p11"/>
          <p:cNvCxnSpPr>
            <a:stCxn id="355" idx="1"/>
          </p:cNvCxnSpPr>
          <p:nvPr/>
        </p:nvCxnSpPr>
        <p:spPr>
          <a:xfrm flipH="1">
            <a:off x="2393775" y="3336925"/>
            <a:ext cx="235800" cy="600"/>
          </a:xfrm>
          <a:prstGeom prst="straightConnector1">
            <a:avLst/>
          </a:prstGeom>
          <a:noFill/>
          <a:ln w="9525" cap="flat" cmpd="sng">
            <a:solidFill>
              <a:schemeClr val="dk2"/>
            </a:solidFill>
            <a:prstDash val="solid"/>
            <a:round/>
            <a:headEnd type="none" w="med" len="med"/>
            <a:tailEnd type="none" w="med" len="med"/>
          </a:ln>
        </p:spPr>
      </p:cxnSp>
      <p:cxnSp>
        <p:nvCxnSpPr>
          <p:cNvPr id="371" name="Google Shape;371;p11"/>
          <p:cNvCxnSpPr>
            <a:stCxn id="356" idx="1"/>
          </p:cNvCxnSpPr>
          <p:nvPr/>
        </p:nvCxnSpPr>
        <p:spPr>
          <a:xfrm flipH="1">
            <a:off x="2401275" y="4527175"/>
            <a:ext cx="228300" cy="600"/>
          </a:xfrm>
          <a:prstGeom prst="straightConnector1">
            <a:avLst/>
          </a:prstGeom>
          <a:noFill/>
          <a:ln w="9525" cap="flat" cmpd="sng">
            <a:solidFill>
              <a:schemeClr val="dk2"/>
            </a:solidFill>
            <a:prstDash val="solid"/>
            <a:round/>
            <a:headEnd type="none" w="med" len="med"/>
            <a:tailEnd type="none" w="med" len="med"/>
          </a:ln>
        </p:spPr>
      </p:cxnSp>
      <p:cxnSp>
        <p:nvCxnSpPr>
          <p:cNvPr id="372" name="Google Shape;372;p11"/>
          <p:cNvCxnSpPr>
            <a:stCxn id="352" idx="3"/>
          </p:cNvCxnSpPr>
          <p:nvPr/>
        </p:nvCxnSpPr>
        <p:spPr>
          <a:xfrm>
            <a:off x="2141950" y="2571750"/>
            <a:ext cx="244200" cy="2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2"/>
          <p:cNvSpPr/>
          <p:nvPr/>
        </p:nvSpPr>
        <p:spPr>
          <a:xfrm>
            <a:off x="2556013" y="4175025"/>
            <a:ext cx="4166100" cy="549600"/>
          </a:xfrm>
          <a:prstGeom prst="roundRect">
            <a:avLst>
              <a:gd name="adj" fmla="val 16667"/>
            </a:avLst>
          </a:prstGeom>
          <a:solidFill>
            <a:schemeClr val="lt1"/>
          </a:solidFill>
          <a:ln w="28575" cap="flat" cmpd="sng">
            <a:solidFill>
              <a:srgbClr val="A5FFC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Josefin Sans"/>
                <a:ea typeface="Josefin Sans"/>
                <a:cs typeface="Josefin Sans"/>
                <a:sym typeface="Josefin Sans"/>
              </a:rPr>
              <a:t>ACTIVIDADES COTIDIANAS</a:t>
            </a:r>
            <a:endParaRPr sz="2000">
              <a:latin typeface="Josefin Sans"/>
              <a:ea typeface="Josefin Sans"/>
              <a:cs typeface="Josefin Sans"/>
              <a:sym typeface="Josefin Sans"/>
            </a:endParaRPr>
          </a:p>
        </p:txBody>
      </p:sp>
      <p:pic>
        <p:nvPicPr>
          <p:cNvPr id="378" name="Google Shape;378;p12"/>
          <p:cNvPicPr preferRelativeResize="0"/>
          <p:nvPr/>
        </p:nvPicPr>
        <p:blipFill>
          <a:blip r:embed="rId3">
            <a:alphaModFix/>
          </a:blip>
          <a:stretch>
            <a:fillRect/>
          </a:stretch>
        </p:blipFill>
        <p:spPr>
          <a:xfrm>
            <a:off x="2715163" y="588938"/>
            <a:ext cx="3847800" cy="3298125"/>
          </a:xfrm>
          <a:prstGeom prst="rect">
            <a:avLst/>
          </a:prstGeom>
          <a:noFill/>
          <a:ln>
            <a:noFill/>
          </a:ln>
        </p:spPr>
      </p:pic>
      <p:sp>
        <p:nvSpPr>
          <p:cNvPr id="379" name="Google Shape;379;p12"/>
          <p:cNvSpPr/>
          <p:nvPr/>
        </p:nvSpPr>
        <p:spPr>
          <a:xfrm>
            <a:off x="837750" y="1399350"/>
            <a:ext cx="1469700" cy="549600"/>
          </a:xfrm>
          <a:prstGeom prst="ellipse">
            <a:avLst/>
          </a:prstGeom>
          <a:solidFill>
            <a:schemeClr val="lt1"/>
          </a:solidFill>
          <a:ln w="28575" cap="flat" cmpd="sng">
            <a:solidFill>
              <a:srgbClr val="FBFF4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Didact Gothic"/>
                <a:ea typeface="Didact Gothic"/>
                <a:cs typeface="Didact Gothic"/>
                <a:sym typeface="Didact Gothic"/>
              </a:rPr>
              <a:t>Hainstock 1971</a:t>
            </a:r>
            <a:endParaRPr sz="1300">
              <a:latin typeface="Didact Gothic"/>
              <a:ea typeface="Didact Gothic"/>
              <a:cs typeface="Didact Gothic"/>
              <a:sym typeface="Didact Gothic"/>
            </a:endParaRPr>
          </a:p>
        </p:txBody>
      </p:sp>
      <p:sp>
        <p:nvSpPr>
          <p:cNvPr id="380" name="Google Shape;380;p12"/>
          <p:cNvSpPr/>
          <p:nvPr/>
        </p:nvSpPr>
        <p:spPr>
          <a:xfrm>
            <a:off x="6691250" y="2840150"/>
            <a:ext cx="2090700" cy="549600"/>
          </a:xfrm>
          <a:prstGeom prst="ellipse">
            <a:avLst/>
          </a:prstGeom>
          <a:solidFill>
            <a:schemeClr val="lt1"/>
          </a:solidFill>
          <a:ln w="28575" cap="flat" cmpd="sng">
            <a:solidFill>
              <a:srgbClr val="FF79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Didact Gothic"/>
                <a:ea typeface="Didact Gothic"/>
                <a:cs typeface="Didact Gothic"/>
                <a:sym typeface="Didact Gothic"/>
              </a:rPr>
              <a:t>Contreras y Baeza</a:t>
            </a:r>
            <a:endParaRPr sz="1300">
              <a:latin typeface="Didact Gothic"/>
              <a:ea typeface="Didact Gothic"/>
              <a:cs typeface="Didact Gothic"/>
              <a:sym typeface="Didact Gothic"/>
            </a:endParaRPr>
          </a:p>
          <a:p>
            <a:pPr marL="0" lvl="0" indent="0" algn="ctr" rtl="0">
              <a:spcBef>
                <a:spcPts val="0"/>
              </a:spcBef>
              <a:spcAft>
                <a:spcPts val="0"/>
              </a:spcAft>
              <a:buNone/>
            </a:pPr>
            <a:r>
              <a:rPr lang="en" sz="1300">
                <a:latin typeface="Didact Gothic"/>
                <a:ea typeface="Didact Gothic"/>
                <a:cs typeface="Didact Gothic"/>
                <a:sym typeface="Didact Gothic"/>
              </a:rPr>
              <a:t>2008</a:t>
            </a:r>
            <a:endParaRPr sz="1300">
              <a:latin typeface="Didact Gothic"/>
              <a:ea typeface="Didact Gothic"/>
              <a:cs typeface="Didact Gothic"/>
              <a:sym typeface="Didact Gothic"/>
            </a:endParaRPr>
          </a:p>
        </p:txBody>
      </p:sp>
      <p:sp>
        <p:nvSpPr>
          <p:cNvPr id="381" name="Google Shape;381;p12"/>
          <p:cNvSpPr/>
          <p:nvPr/>
        </p:nvSpPr>
        <p:spPr>
          <a:xfrm>
            <a:off x="427475" y="2368900"/>
            <a:ext cx="2159400" cy="903000"/>
          </a:xfrm>
          <a:prstGeom prst="roundRect">
            <a:avLst>
              <a:gd name="adj" fmla="val 16667"/>
            </a:avLst>
          </a:prstGeom>
          <a:solidFill>
            <a:schemeClr val="accent1"/>
          </a:solidFill>
          <a:ln w="28575" cap="flat" cmpd="sng">
            <a:solidFill>
              <a:srgbClr val="FBFF4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Ejercicios en los cuales los niños aprender a actuar en su propio entorno.</a:t>
            </a:r>
            <a:endParaRPr sz="1200">
              <a:latin typeface="Didact Gothic"/>
              <a:ea typeface="Didact Gothic"/>
              <a:cs typeface="Didact Gothic"/>
              <a:sym typeface="Didact Gothic"/>
            </a:endParaRPr>
          </a:p>
        </p:txBody>
      </p:sp>
      <p:sp>
        <p:nvSpPr>
          <p:cNvPr id="382" name="Google Shape;382;p12"/>
          <p:cNvSpPr/>
          <p:nvPr/>
        </p:nvSpPr>
        <p:spPr>
          <a:xfrm>
            <a:off x="6691250" y="1465888"/>
            <a:ext cx="2159400" cy="903000"/>
          </a:xfrm>
          <a:prstGeom prst="roundRect">
            <a:avLst>
              <a:gd name="adj" fmla="val 16667"/>
            </a:avLst>
          </a:prstGeom>
          <a:solidFill>
            <a:schemeClr val="accent1"/>
          </a:solidFill>
          <a:ln w="28575" cap="flat" cmpd="sng">
            <a:solidFill>
              <a:srgbClr val="FF79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Su finalidad fortalecer la motricidad fina y gruesa, concentración, autonomía e interrelación con el entorno.</a:t>
            </a:r>
            <a:endParaRPr sz="1200">
              <a:latin typeface="Didact Gothic"/>
              <a:ea typeface="Didact Gothic"/>
              <a:cs typeface="Didact Gothic"/>
              <a:sym typeface="Didact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3"/>
          <p:cNvSpPr/>
          <p:nvPr/>
        </p:nvSpPr>
        <p:spPr>
          <a:xfrm>
            <a:off x="157075" y="2133300"/>
            <a:ext cx="2382000" cy="876900"/>
          </a:xfrm>
          <a:prstGeom prst="roundRect">
            <a:avLst>
              <a:gd name="adj" fmla="val 16667"/>
            </a:avLst>
          </a:prstGeom>
          <a:solidFill>
            <a:schemeClr val="lt1"/>
          </a:solid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Josefin Sans"/>
                <a:ea typeface="Josefin Sans"/>
                <a:cs typeface="Josefin Sans"/>
                <a:sym typeface="Josefin Sans"/>
              </a:rPr>
              <a:t>ACTIVIDADES COTIDIANAS Y RELACIÓN CON EL ENTORNO</a:t>
            </a:r>
            <a:endParaRPr sz="1100" b="1">
              <a:latin typeface="Josefin Sans"/>
              <a:ea typeface="Josefin Sans"/>
              <a:cs typeface="Josefin Sans"/>
              <a:sym typeface="Josefin Sans"/>
            </a:endParaRPr>
          </a:p>
        </p:txBody>
      </p:sp>
      <p:cxnSp>
        <p:nvCxnSpPr>
          <p:cNvPr id="388" name="Google Shape;388;p13"/>
          <p:cNvCxnSpPr/>
          <p:nvPr/>
        </p:nvCxnSpPr>
        <p:spPr>
          <a:xfrm>
            <a:off x="2532575" y="2565150"/>
            <a:ext cx="2493000" cy="26100"/>
          </a:xfrm>
          <a:prstGeom prst="straightConnector1">
            <a:avLst/>
          </a:prstGeom>
          <a:noFill/>
          <a:ln w="28575" cap="flat" cmpd="sng">
            <a:solidFill>
              <a:srgbClr val="999999"/>
            </a:solidFill>
            <a:prstDash val="solid"/>
            <a:round/>
            <a:headEnd type="none" w="med" len="med"/>
            <a:tailEnd type="none" w="med" len="med"/>
          </a:ln>
        </p:spPr>
      </p:cxnSp>
      <p:cxnSp>
        <p:nvCxnSpPr>
          <p:cNvPr id="389" name="Google Shape;389;p13"/>
          <p:cNvCxnSpPr/>
          <p:nvPr/>
        </p:nvCxnSpPr>
        <p:spPr>
          <a:xfrm rot="10800000" flipH="1">
            <a:off x="3468275" y="1950025"/>
            <a:ext cx="13200" cy="602100"/>
          </a:xfrm>
          <a:prstGeom prst="straightConnector1">
            <a:avLst/>
          </a:prstGeom>
          <a:noFill/>
          <a:ln w="28575" cap="flat" cmpd="sng">
            <a:solidFill>
              <a:srgbClr val="999999"/>
            </a:solidFill>
            <a:prstDash val="solid"/>
            <a:round/>
            <a:headEnd type="none" w="med" len="med"/>
            <a:tailEnd type="none" w="med" len="med"/>
          </a:ln>
        </p:spPr>
      </p:cxnSp>
      <p:sp>
        <p:nvSpPr>
          <p:cNvPr id="390" name="Google Shape;390;p13"/>
          <p:cNvSpPr/>
          <p:nvPr/>
        </p:nvSpPr>
        <p:spPr>
          <a:xfrm>
            <a:off x="2381975" y="1439650"/>
            <a:ext cx="2139900" cy="510300"/>
          </a:xfrm>
          <a:prstGeom prst="roundRect">
            <a:avLst>
              <a:gd name="adj" fmla="val 16667"/>
            </a:avLst>
          </a:prstGeom>
          <a:solidFill>
            <a:schemeClr val="accent1"/>
          </a:solidFill>
          <a:ln w="2857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Explorar, descubrir, relacionarse.</a:t>
            </a:r>
            <a:endParaRPr sz="1200">
              <a:latin typeface="Didact Gothic"/>
              <a:ea typeface="Didact Gothic"/>
              <a:cs typeface="Didact Gothic"/>
              <a:sym typeface="Didact Gothic"/>
            </a:endParaRPr>
          </a:p>
        </p:txBody>
      </p:sp>
      <p:cxnSp>
        <p:nvCxnSpPr>
          <p:cNvPr id="391" name="Google Shape;391;p13"/>
          <p:cNvCxnSpPr/>
          <p:nvPr/>
        </p:nvCxnSpPr>
        <p:spPr>
          <a:xfrm>
            <a:off x="5025700" y="889975"/>
            <a:ext cx="0" cy="3180300"/>
          </a:xfrm>
          <a:prstGeom prst="straightConnector1">
            <a:avLst/>
          </a:prstGeom>
          <a:noFill/>
          <a:ln w="28575" cap="flat" cmpd="sng">
            <a:solidFill>
              <a:srgbClr val="999999"/>
            </a:solidFill>
            <a:prstDash val="solid"/>
            <a:round/>
            <a:headEnd type="none" w="med" len="med"/>
            <a:tailEnd type="none" w="med" len="med"/>
          </a:ln>
        </p:spPr>
      </p:cxnSp>
      <p:cxnSp>
        <p:nvCxnSpPr>
          <p:cNvPr id="392" name="Google Shape;392;p13"/>
          <p:cNvCxnSpPr/>
          <p:nvPr/>
        </p:nvCxnSpPr>
        <p:spPr>
          <a:xfrm>
            <a:off x="5025700" y="889975"/>
            <a:ext cx="314100" cy="0"/>
          </a:xfrm>
          <a:prstGeom prst="straightConnector1">
            <a:avLst/>
          </a:prstGeom>
          <a:noFill/>
          <a:ln w="28575" cap="flat" cmpd="sng">
            <a:solidFill>
              <a:srgbClr val="999999"/>
            </a:solidFill>
            <a:prstDash val="solid"/>
            <a:round/>
            <a:headEnd type="none" w="med" len="med"/>
            <a:tailEnd type="none" w="med" len="med"/>
          </a:ln>
        </p:spPr>
      </p:cxnSp>
      <p:cxnSp>
        <p:nvCxnSpPr>
          <p:cNvPr id="393" name="Google Shape;393;p13"/>
          <p:cNvCxnSpPr/>
          <p:nvPr/>
        </p:nvCxnSpPr>
        <p:spPr>
          <a:xfrm>
            <a:off x="5025700" y="1812600"/>
            <a:ext cx="314100" cy="0"/>
          </a:xfrm>
          <a:prstGeom prst="straightConnector1">
            <a:avLst/>
          </a:prstGeom>
          <a:noFill/>
          <a:ln w="28575" cap="flat" cmpd="sng">
            <a:solidFill>
              <a:srgbClr val="999999"/>
            </a:solidFill>
            <a:prstDash val="solid"/>
            <a:round/>
            <a:headEnd type="none" w="med" len="med"/>
            <a:tailEnd type="none" w="med" len="med"/>
          </a:ln>
        </p:spPr>
      </p:cxnSp>
      <p:cxnSp>
        <p:nvCxnSpPr>
          <p:cNvPr id="394" name="Google Shape;394;p13"/>
          <p:cNvCxnSpPr/>
          <p:nvPr/>
        </p:nvCxnSpPr>
        <p:spPr>
          <a:xfrm>
            <a:off x="5025700" y="3010200"/>
            <a:ext cx="314100" cy="0"/>
          </a:xfrm>
          <a:prstGeom prst="straightConnector1">
            <a:avLst/>
          </a:prstGeom>
          <a:noFill/>
          <a:ln w="28575" cap="flat" cmpd="sng">
            <a:solidFill>
              <a:srgbClr val="999999"/>
            </a:solidFill>
            <a:prstDash val="solid"/>
            <a:round/>
            <a:headEnd type="none" w="med" len="med"/>
            <a:tailEnd type="none" w="med" len="med"/>
          </a:ln>
        </p:spPr>
      </p:cxnSp>
      <p:cxnSp>
        <p:nvCxnSpPr>
          <p:cNvPr id="395" name="Google Shape;395;p13"/>
          <p:cNvCxnSpPr/>
          <p:nvPr/>
        </p:nvCxnSpPr>
        <p:spPr>
          <a:xfrm>
            <a:off x="5025700" y="4070275"/>
            <a:ext cx="314100" cy="0"/>
          </a:xfrm>
          <a:prstGeom prst="straightConnector1">
            <a:avLst/>
          </a:prstGeom>
          <a:noFill/>
          <a:ln w="28575" cap="flat" cmpd="sng">
            <a:solidFill>
              <a:srgbClr val="999999"/>
            </a:solidFill>
            <a:prstDash val="solid"/>
            <a:round/>
            <a:headEnd type="none" w="med" len="med"/>
            <a:tailEnd type="none" w="med" len="med"/>
          </a:ln>
        </p:spPr>
      </p:cxnSp>
      <p:sp>
        <p:nvSpPr>
          <p:cNvPr id="396" name="Google Shape;396;p13"/>
          <p:cNvSpPr/>
          <p:nvPr/>
        </p:nvSpPr>
        <p:spPr>
          <a:xfrm>
            <a:off x="5339800" y="634825"/>
            <a:ext cx="1518300" cy="510300"/>
          </a:xfrm>
          <a:prstGeom prst="roundRect">
            <a:avLst>
              <a:gd name="adj" fmla="val 16667"/>
            </a:avLst>
          </a:prstGeom>
          <a:solidFill>
            <a:schemeClr val="accent1"/>
          </a:solidFill>
          <a:ln w="28575" cap="flat" cmpd="sng">
            <a:solidFill>
              <a:srgbClr val="BCFA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Johann Pestalozzi</a:t>
            </a:r>
            <a:endParaRPr sz="1200">
              <a:latin typeface="Didact Gothic"/>
              <a:ea typeface="Didact Gothic"/>
              <a:cs typeface="Didact Gothic"/>
              <a:sym typeface="Didact Gothic"/>
            </a:endParaRPr>
          </a:p>
        </p:txBody>
      </p:sp>
      <p:sp>
        <p:nvSpPr>
          <p:cNvPr id="397" name="Google Shape;397;p13"/>
          <p:cNvSpPr/>
          <p:nvPr/>
        </p:nvSpPr>
        <p:spPr>
          <a:xfrm>
            <a:off x="5339800" y="1557450"/>
            <a:ext cx="1518300" cy="510300"/>
          </a:xfrm>
          <a:prstGeom prst="roundRect">
            <a:avLst>
              <a:gd name="adj" fmla="val 16667"/>
            </a:avLst>
          </a:prstGeom>
          <a:solidFill>
            <a:schemeClr val="accent1"/>
          </a:solidFill>
          <a:ln w="28575" cap="flat" cmpd="sng">
            <a:solidFill>
              <a:srgbClr val="BCFA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Friedrich Froebel</a:t>
            </a:r>
            <a:endParaRPr sz="1200">
              <a:latin typeface="Didact Gothic"/>
              <a:ea typeface="Didact Gothic"/>
              <a:cs typeface="Didact Gothic"/>
              <a:sym typeface="Didact Gothic"/>
            </a:endParaRPr>
          </a:p>
        </p:txBody>
      </p:sp>
      <p:sp>
        <p:nvSpPr>
          <p:cNvPr id="398" name="Google Shape;398;p13"/>
          <p:cNvSpPr/>
          <p:nvPr/>
        </p:nvSpPr>
        <p:spPr>
          <a:xfrm>
            <a:off x="5339800" y="2686288"/>
            <a:ext cx="1518300" cy="510300"/>
          </a:xfrm>
          <a:prstGeom prst="roundRect">
            <a:avLst>
              <a:gd name="adj" fmla="val 16667"/>
            </a:avLst>
          </a:prstGeom>
          <a:solidFill>
            <a:schemeClr val="accent1"/>
          </a:solidFill>
          <a:ln w="28575" cap="flat" cmpd="sng">
            <a:solidFill>
              <a:srgbClr val="BCFA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María Montessori</a:t>
            </a:r>
            <a:endParaRPr sz="1200">
              <a:latin typeface="Didact Gothic"/>
              <a:ea typeface="Didact Gothic"/>
              <a:cs typeface="Didact Gothic"/>
              <a:sym typeface="Didact Gothic"/>
            </a:endParaRPr>
          </a:p>
        </p:txBody>
      </p:sp>
      <p:sp>
        <p:nvSpPr>
          <p:cNvPr id="399" name="Google Shape;399;p13"/>
          <p:cNvSpPr/>
          <p:nvPr/>
        </p:nvSpPr>
        <p:spPr>
          <a:xfrm>
            <a:off x="5339800" y="3815125"/>
            <a:ext cx="1518300" cy="510300"/>
          </a:xfrm>
          <a:prstGeom prst="roundRect">
            <a:avLst>
              <a:gd name="adj" fmla="val 16667"/>
            </a:avLst>
          </a:prstGeom>
          <a:solidFill>
            <a:schemeClr val="accent1"/>
          </a:solidFill>
          <a:ln w="28575" cap="flat" cmpd="sng">
            <a:solidFill>
              <a:srgbClr val="BCFA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Rudolf Steiner</a:t>
            </a:r>
            <a:endParaRPr sz="1200">
              <a:latin typeface="Didact Gothic"/>
              <a:ea typeface="Didact Gothic"/>
              <a:cs typeface="Didact Gothic"/>
              <a:sym typeface="Didact Gothic"/>
            </a:endParaRPr>
          </a:p>
        </p:txBody>
      </p:sp>
      <p:cxnSp>
        <p:nvCxnSpPr>
          <p:cNvPr id="400" name="Google Shape;400;p13"/>
          <p:cNvCxnSpPr/>
          <p:nvPr/>
        </p:nvCxnSpPr>
        <p:spPr>
          <a:xfrm>
            <a:off x="6858100" y="889975"/>
            <a:ext cx="314100" cy="0"/>
          </a:xfrm>
          <a:prstGeom prst="straightConnector1">
            <a:avLst/>
          </a:prstGeom>
          <a:noFill/>
          <a:ln w="28575" cap="flat" cmpd="sng">
            <a:solidFill>
              <a:srgbClr val="999999"/>
            </a:solidFill>
            <a:prstDash val="solid"/>
            <a:round/>
            <a:headEnd type="none" w="med" len="med"/>
            <a:tailEnd type="none" w="med" len="med"/>
          </a:ln>
        </p:spPr>
      </p:cxnSp>
      <p:cxnSp>
        <p:nvCxnSpPr>
          <p:cNvPr id="401" name="Google Shape;401;p13"/>
          <p:cNvCxnSpPr/>
          <p:nvPr/>
        </p:nvCxnSpPr>
        <p:spPr>
          <a:xfrm>
            <a:off x="6858100" y="1812600"/>
            <a:ext cx="314100" cy="0"/>
          </a:xfrm>
          <a:prstGeom prst="straightConnector1">
            <a:avLst/>
          </a:prstGeom>
          <a:noFill/>
          <a:ln w="28575" cap="flat" cmpd="sng">
            <a:solidFill>
              <a:srgbClr val="999999"/>
            </a:solidFill>
            <a:prstDash val="solid"/>
            <a:round/>
            <a:headEnd type="none" w="med" len="med"/>
            <a:tailEnd type="none" w="med" len="med"/>
          </a:ln>
        </p:spPr>
      </p:cxnSp>
      <p:cxnSp>
        <p:nvCxnSpPr>
          <p:cNvPr id="402" name="Google Shape;402;p13"/>
          <p:cNvCxnSpPr/>
          <p:nvPr/>
        </p:nvCxnSpPr>
        <p:spPr>
          <a:xfrm>
            <a:off x="6858100" y="3010200"/>
            <a:ext cx="314100" cy="0"/>
          </a:xfrm>
          <a:prstGeom prst="straightConnector1">
            <a:avLst/>
          </a:prstGeom>
          <a:noFill/>
          <a:ln w="28575" cap="flat" cmpd="sng">
            <a:solidFill>
              <a:srgbClr val="999999"/>
            </a:solidFill>
            <a:prstDash val="solid"/>
            <a:round/>
            <a:headEnd type="none" w="med" len="med"/>
            <a:tailEnd type="none" w="med" len="med"/>
          </a:ln>
        </p:spPr>
      </p:cxnSp>
      <p:cxnSp>
        <p:nvCxnSpPr>
          <p:cNvPr id="403" name="Google Shape;403;p13"/>
          <p:cNvCxnSpPr/>
          <p:nvPr/>
        </p:nvCxnSpPr>
        <p:spPr>
          <a:xfrm>
            <a:off x="6858100" y="4070275"/>
            <a:ext cx="314100" cy="0"/>
          </a:xfrm>
          <a:prstGeom prst="straightConnector1">
            <a:avLst/>
          </a:prstGeom>
          <a:noFill/>
          <a:ln w="28575" cap="flat" cmpd="sng">
            <a:solidFill>
              <a:srgbClr val="999999"/>
            </a:solidFill>
            <a:prstDash val="solid"/>
            <a:round/>
            <a:headEnd type="none" w="med" len="med"/>
            <a:tailEnd type="none" w="med" len="med"/>
          </a:ln>
        </p:spPr>
      </p:cxnSp>
      <p:sp>
        <p:nvSpPr>
          <p:cNvPr id="404" name="Google Shape;404;p13"/>
          <p:cNvSpPr/>
          <p:nvPr/>
        </p:nvSpPr>
        <p:spPr>
          <a:xfrm>
            <a:off x="7172200" y="634825"/>
            <a:ext cx="1518300" cy="510300"/>
          </a:xfrm>
          <a:prstGeom prst="roundRect">
            <a:avLst>
              <a:gd name="adj" fmla="val 16667"/>
            </a:avLst>
          </a:prstGeom>
          <a:solidFill>
            <a:schemeClr val="accent1"/>
          </a:solidFill>
          <a:ln w="28575" cap="flat" cmpd="sng">
            <a:solidFill>
              <a:srgbClr val="EF897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Armonía con el entorno</a:t>
            </a:r>
            <a:endParaRPr sz="1200">
              <a:latin typeface="Didact Gothic"/>
              <a:ea typeface="Didact Gothic"/>
              <a:cs typeface="Didact Gothic"/>
              <a:sym typeface="Didact Gothic"/>
            </a:endParaRPr>
          </a:p>
        </p:txBody>
      </p:sp>
      <p:sp>
        <p:nvSpPr>
          <p:cNvPr id="405" name="Google Shape;405;p13"/>
          <p:cNvSpPr/>
          <p:nvPr/>
        </p:nvSpPr>
        <p:spPr>
          <a:xfrm>
            <a:off x="7172200" y="1557450"/>
            <a:ext cx="1518300" cy="510300"/>
          </a:xfrm>
          <a:prstGeom prst="roundRect">
            <a:avLst>
              <a:gd name="adj" fmla="val 16667"/>
            </a:avLst>
          </a:prstGeom>
          <a:solidFill>
            <a:schemeClr val="accent1"/>
          </a:solidFill>
          <a:ln w="28575" cap="flat" cmpd="sng">
            <a:solidFill>
              <a:srgbClr val="EF897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Unión del niño con la naturaleza</a:t>
            </a:r>
            <a:endParaRPr sz="1200">
              <a:latin typeface="Didact Gothic"/>
              <a:ea typeface="Didact Gothic"/>
              <a:cs typeface="Didact Gothic"/>
              <a:sym typeface="Didact Gothic"/>
            </a:endParaRPr>
          </a:p>
        </p:txBody>
      </p:sp>
      <p:sp>
        <p:nvSpPr>
          <p:cNvPr id="406" name="Google Shape;406;p13"/>
          <p:cNvSpPr/>
          <p:nvPr/>
        </p:nvSpPr>
        <p:spPr>
          <a:xfrm>
            <a:off x="7172200" y="2735225"/>
            <a:ext cx="1518300" cy="510300"/>
          </a:xfrm>
          <a:prstGeom prst="roundRect">
            <a:avLst>
              <a:gd name="adj" fmla="val 16667"/>
            </a:avLst>
          </a:prstGeom>
          <a:solidFill>
            <a:schemeClr val="accent1"/>
          </a:solidFill>
          <a:ln w="28575" cap="flat" cmpd="sng">
            <a:solidFill>
              <a:srgbClr val="EF897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Material cotidiano y real</a:t>
            </a:r>
            <a:endParaRPr sz="1200">
              <a:latin typeface="Didact Gothic"/>
              <a:ea typeface="Didact Gothic"/>
              <a:cs typeface="Didact Gothic"/>
              <a:sym typeface="Didact Gothic"/>
            </a:endParaRPr>
          </a:p>
        </p:txBody>
      </p:sp>
      <p:sp>
        <p:nvSpPr>
          <p:cNvPr id="407" name="Google Shape;407;p13"/>
          <p:cNvSpPr/>
          <p:nvPr/>
        </p:nvSpPr>
        <p:spPr>
          <a:xfrm>
            <a:off x="7172200" y="3815125"/>
            <a:ext cx="1518300" cy="510300"/>
          </a:xfrm>
          <a:prstGeom prst="roundRect">
            <a:avLst>
              <a:gd name="adj" fmla="val 16667"/>
            </a:avLst>
          </a:prstGeom>
          <a:solidFill>
            <a:schemeClr val="accent1"/>
          </a:solidFill>
          <a:ln w="28575" cap="flat" cmpd="sng">
            <a:solidFill>
              <a:srgbClr val="EF897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Conexión con el entorno</a:t>
            </a:r>
            <a:endParaRPr sz="1200">
              <a:latin typeface="Didact Gothic"/>
              <a:ea typeface="Didact Gothic"/>
              <a:cs typeface="Didact Gothic"/>
              <a:sym typeface="Didact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4"/>
          <p:cNvSpPr txBox="1">
            <a:spLocks noGrp="1"/>
          </p:cNvSpPr>
          <p:nvPr>
            <p:ph type="title"/>
          </p:nvPr>
        </p:nvSpPr>
        <p:spPr>
          <a:xfrm>
            <a:off x="2940050" y="149750"/>
            <a:ext cx="3263400" cy="717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a:t>METODOLOGÍA </a:t>
            </a:r>
            <a:endParaRPr/>
          </a:p>
        </p:txBody>
      </p:sp>
      <p:sp>
        <p:nvSpPr>
          <p:cNvPr id="413" name="Google Shape;413;p14"/>
          <p:cNvSpPr/>
          <p:nvPr/>
        </p:nvSpPr>
        <p:spPr>
          <a:xfrm>
            <a:off x="580325" y="923975"/>
            <a:ext cx="3388800" cy="1647900"/>
          </a:xfrm>
          <a:prstGeom prst="wave">
            <a:avLst>
              <a:gd name="adj1" fmla="val 12500"/>
              <a:gd name="adj2" fmla="val 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Didact Gothic"/>
                <a:ea typeface="Didact Gothic"/>
                <a:cs typeface="Didact Gothic"/>
                <a:sym typeface="Didact Gothic"/>
              </a:rPr>
              <a:t>MODALIDAD DE LA INVESTIGACIÓN</a:t>
            </a:r>
            <a:endParaRPr b="1">
              <a:latin typeface="Didact Gothic"/>
              <a:ea typeface="Didact Gothic"/>
              <a:cs typeface="Didact Gothic"/>
              <a:sym typeface="Didact Gothic"/>
            </a:endParaRPr>
          </a:p>
          <a:p>
            <a:pPr marL="0" lvl="0" indent="0" algn="ctr" rtl="0">
              <a:spcBef>
                <a:spcPts val="0"/>
              </a:spcBef>
              <a:spcAft>
                <a:spcPts val="0"/>
              </a:spcAft>
              <a:buNone/>
            </a:pPr>
            <a:r>
              <a:rPr lang="en">
                <a:latin typeface="Didact Gothic"/>
                <a:ea typeface="Didact Gothic"/>
                <a:cs typeface="Didact Gothic"/>
                <a:sym typeface="Didact Gothic"/>
              </a:rPr>
              <a:t>De campo y bibliográfica</a:t>
            </a:r>
            <a:endParaRPr>
              <a:latin typeface="Didact Gothic"/>
              <a:ea typeface="Didact Gothic"/>
              <a:cs typeface="Didact Gothic"/>
              <a:sym typeface="Didact Gothic"/>
            </a:endParaRPr>
          </a:p>
        </p:txBody>
      </p:sp>
      <p:sp>
        <p:nvSpPr>
          <p:cNvPr id="414" name="Google Shape;414;p14"/>
          <p:cNvSpPr/>
          <p:nvPr/>
        </p:nvSpPr>
        <p:spPr>
          <a:xfrm>
            <a:off x="2839250" y="2901775"/>
            <a:ext cx="3465000" cy="1647900"/>
          </a:xfrm>
          <a:prstGeom prst="wave">
            <a:avLst>
              <a:gd name="adj1" fmla="val 12500"/>
              <a:gd name="adj2" fmla="val 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Didact Gothic"/>
                <a:ea typeface="Didact Gothic"/>
                <a:cs typeface="Didact Gothic"/>
                <a:sym typeface="Didact Gothic"/>
              </a:rPr>
              <a:t>TIPO O NIVEL DE LA INVESTIGACIÓN</a:t>
            </a:r>
            <a:endParaRPr b="1">
              <a:latin typeface="Didact Gothic"/>
              <a:ea typeface="Didact Gothic"/>
              <a:cs typeface="Didact Gothic"/>
              <a:sym typeface="Didact Gothic"/>
            </a:endParaRPr>
          </a:p>
          <a:p>
            <a:pPr marL="0" lvl="0" indent="0" algn="ctr" rtl="0">
              <a:spcBef>
                <a:spcPts val="0"/>
              </a:spcBef>
              <a:spcAft>
                <a:spcPts val="0"/>
              </a:spcAft>
              <a:buNone/>
            </a:pPr>
            <a:r>
              <a:rPr lang="en">
                <a:latin typeface="Didact Gothic"/>
                <a:ea typeface="Didact Gothic"/>
                <a:cs typeface="Didact Gothic"/>
                <a:sym typeface="Didact Gothic"/>
              </a:rPr>
              <a:t>Descriptiva</a:t>
            </a:r>
            <a:endParaRPr>
              <a:latin typeface="Didact Gothic"/>
              <a:ea typeface="Didact Gothic"/>
              <a:cs typeface="Didact Gothic"/>
              <a:sym typeface="Didact Gothic"/>
            </a:endParaRPr>
          </a:p>
        </p:txBody>
      </p:sp>
      <p:sp>
        <p:nvSpPr>
          <p:cNvPr id="415" name="Google Shape;415;p14"/>
          <p:cNvSpPr/>
          <p:nvPr/>
        </p:nvSpPr>
        <p:spPr>
          <a:xfrm>
            <a:off x="5093450" y="867050"/>
            <a:ext cx="3780000" cy="1704900"/>
          </a:xfrm>
          <a:prstGeom prst="wave">
            <a:avLst>
              <a:gd name="adj1" fmla="val 12500"/>
              <a:gd name="adj2" fmla="val 0"/>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Didact Gothic"/>
              <a:ea typeface="Didact Gothic"/>
              <a:cs typeface="Didact Gothic"/>
              <a:sym typeface="Didact Gothic"/>
            </a:endParaRPr>
          </a:p>
          <a:p>
            <a:pPr marL="0" lvl="0" indent="0" algn="ctr" rtl="0">
              <a:spcBef>
                <a:spcPts val="0"/>
              </a:spcBef>
              <a:spcAft>
                <a:spcPts val="0"/>
              </a:spcAft>
              <a:buNone/>
            </a:pPr>
            <a:r>
              <a:rPr lang="en" b="1">
                <a:latin typeface="Didact Gothic"/>
                <a:ea typeface="Didact Gothic"/>
                <a:cs typeface="Didact Gothic"/>
                <a:sym typeface="Didact Gothic"/>
              </a:rPr>
              <a:t>POBLACIÓN: </a:t>
            </a:r>
            <a:r>
              <a:rPr lang="en">
                <a:latin typeface="Didact Gothic"/>
                <a:ea typeface="Didact Gothic"/>
                <a:cs typeface="Didact Gothic"/>
                <a:sym typeface="Didact Gothic"/>
              </a:rPr>
              <a:t>Familias pertenecientes a  la Escuela Fiscal Mixta “Franz Warzawa”(Educación Inicial)</a:t>
            </a:r>
            <a:endParaRPr>
              <a:latin typeface="Didact Gothic"/>
              <a:ea typeface="Didact Gothic"/>
              <a:cs typeface="Didact Gothic"/>
              <a:sym typeface="Didact Gothic"/>
            </a:endParaRPr>
          </a:p>
          <a:p>
            <a:pPr marL="0" lvl="0" indent="0" algn="l" rtl="0">
              <a:spcBef>
                <a:spcPts val="0"/>
              </a:spcBef>
              <a:spcAft>
                <a:spcPts val="0"/>
              </a:spcAft>
              <a:buNone/>
            </a:pPr>
            <a:r>
              <a:rPr lang="en" b="1">
                <a:latin typeface="Didact Gothic"/>
                <a:ea typeface="Didact Gothic"/>
                <a:cs typeface="Didact Gothic"/>
                <a:sym typeface="Didact Gothic"/>
              </a:rPr>
              <a:t>MUESTRA: </a:t>
            </a:r>
            <a:r>
              <a:rPr lang="en">
                <a:latin typeface="Didact Gothic"/>
                <a:ea typeface="Didact Gothic"/>
                <a:cs typeface="Didact Gothic"/>
                <a:sym typeface="Didact Gothic"/>
              </a:rPr>
              <a:t>32 (padres, niños y docentes)</a:t>
            </a:r>
            <a:endParaRPr>
              <a:latin typeface="Didact Gothic"/>
              <a:ea typeface="Didact Gothic"/>
              <a:cs typeface="Didact Gothic"/>
              <a:sym typeface="Didact Gothic"/>
            </a:endParaRPr>
          </a:p>
          <a:p>
            <a:pPr marL="0" lvl="0" indent="0" algn="ctr" rtl="0">
              <a:spcBef>
                <a:spcPts val="0"/>
              </a:spcBef>
              <a:spcAft>
                <a:spcPts val="0"/>
              </a:spcAft>
              <a:buNone/>
            </a:pPr>
            <a:endParaRPr>
              <a:latin typeface="Didact Gothic"/>
              <a:ea typeface="Didact Gothic"/>
              <a:cs typeface="Didact Gothic"/>
              <a:sym typeface="Didact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5"/>
          <p:cNvSpPr txBox="1">
            <a:spLocks noGrp="1"/>
          </p:cNvSpPr>
          <p:nvPr>
            <p:ph type="title"/>
          </p:nvPr>
        </p:nvSpPr>
        <p:spPr>
          <a:xfrm>
            <a:off x="2126725" y="178900"/>
            <a:ext cx="5810700" cy="527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RESULTADOS Y ANÁLISIS</a:t>
            </a:r>
            <a:endParaRPr/>
          </a:p>
        </p:txBody>
      </p:sp>
      <p:pic>
        <p:nvPicPr>
          <p:cNvPr id="421" name="Google Shape;421;p15"/>
          <p:cNvPicPr preferRelativeResize="0"/>
          <p:nvPr/>
        </p:nvPicPr>
        <p:blipFill rotWithShape="1">
          <a:blip r:embed="rId3">
            <a:alphaModFix/>
          </a:blip>
          <a:srcRect l="16879" t="28599" r="35916" b="20294"/>
          <a:stretch/>
        </p:blipFill>
        <p:spPr>
          <a:xfrm>
            <a:off x="143975" y="1097450"/>
            <a:ext cx="4328133" cy="2634499"/>
          </a:xfrm>
          <a:prstGeom prst="rect">
            <a:avLst/>
          </a:prstGeom>
          <a:noFill/>
          <a:ln>
            <a:noFill/>
          </a:ln>
        </p:spPr>
      </p:pic>
      <p:pic>
        <p:nvPicPr>
          <p:cNvPr id="422" name="Google Shape;422;p15"/>
          <p:cNvPicPr preferRelativeResize="0"/>
          <p:nvPr/>
        </p:nvPicPr>
        <p:blipFill rotWithShape="1">
          <a:blip r:embed="rId4">
            <a:alphaModFix/>
          </a:blip>
          <a:srcRect l="15147" t="35778" r="37588" b="10035"/>
          <a:stretch/>
        </p:blipFill>
        <p:spPr>
          <a:xfrm>
            <a:off x="4777025" y="2080925"/>
            <a:ext cx="4142101" cy="2669925"/>
          </a:xfrm>
          <a:prstGeom prst="rect">
            <a:avLst/>
          </a:prstGeom>
          <a:noFill/>
          <a:ln>
            <a:noFill/>
          </a:ln>
        </p:spPr>
      </p:pic>
      <p:sp>
        <p:nvSpPr>
          <p:cNvPr id="423" name="Google Shape;423;p15"/>
          <p:cNvSpPr txBox="1"/>
          <p:nvPr/>
        </p:nvSpPr>
        <p:spPr>
          <a:xfrm>
            <a:off x="340275" y="3808550"/>
            <a:ext cx="3769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idact Gothic"/>
                <a:ea typeface="Didact Gothic"/>
                <a:cs typeface="Didact Gothic"/>
                <a:sym typeface="Didact Gothic"/>
              </a:rPr>
              <a:t>Gráfico N°5 </a:t>
            </a:r>
            <a:endParaRPr b="1">
              <a:latin typeface="Didact Gothic"/>
              <a:ea typeface="Didact Gothic"/>
              <a:cs typeface="Didact Gothic"/>
              <a:sym typeface="Didact Gothic"/>
            </a:endParaRPr>
          </a:p>
          <a:p>
            <a:pPr marL="0" lvl="0" indent="0" algn="ctr" rtl="0">
              <a:spcBef>
                <a:spcPts val="0"/>
              </a:spcBef>
              <a:spcAft>
                <a:spcPts val="0"/>
              </a:spcAft>
              <a:buNone/>
            </a:pPr>
            <a:r>
              <a:rPr lang="en" b="1">
                <a:latin typeface="Didact Gothic"/>
                <a:ea typeface="Didact Gothic"/>
                <a:cs typeface="Didact Gothic"/>
                <a:sym typeface="Didact Gothic"/>
              </a:rPr>
              <a:t>Elaborado por: Patricia Catota y Mirian Jiménez</a:t>
            </a:r>
            <a:endParaRPr b="1">
              <a:latin typeface="Didact Gothic"/>
              <a:ea typeface="Didact Gothic"/>
              <a:cs typeface="Didact Gothic"/>
              <a:sym typeface="Didact Gothic"/>
            </a:endParaRPr>
          </a:p>
        </p:txBody>
      </p:sp>
      <p:sp>
        <p:nvSpPr>
          <p:cNvPr id="424" name="Google Shape;424;p15"/>
          <p:cNvSpPr txBox="1"/>
          <p:nvPr/>
        </p:nvSpPr>
        <p:spPr>
          <a:xfrm>
            <a:off x="5149925" y="1385125"/>
            <a:ext cx="3769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idact Gothic"/>
                <a:ea typeface="Didact Gothic"/>
                <a:cs typeface="Didact Gothic"/>
                <a:sym typeface="Didact Gothic"/>
              </a:rPr>
              <a:t>Gráfico N°10 </a:t>
            </a:r>
            <a:endParaRPr b="1">
              <a:latin typeface="Didact Gothic"/>
              <a:ea typeface="Didact Gothic"/>
              <a:cs typeface="Didact Gothic"/>
              <a:sym typeface="Didact Gothic"/>
            </a:endParaRPr>
          </a:p>
          <a:p>
            <a:pPr marL="0" lvl="0" indent="0" algn="ctr" rtl="0">
              <a:spcBef>
                <a:spcPts val="0"/>
              </a:spcBef>
              <a:spcAft>
                <a:spcPts val="0"/>
              </a:spcAft>
              <a:buNone/>
            </a:pPr>
            <a:r>
              <a:rPr lang="en" b="1">
                <a:latin typeface="Didact Gothic"/>
                <a:ea typeface="Didact Gothic"/>
                <a:cs typeface="Didact Gothic"/>
                <a:sym typeface="Didact Gothic"/>
              </a:rPr>
              <a:t>Elaborado por: Patricia Catota y Mirian Jiménez</a:t>
            </a:r>
            <a:endParaRPr b="1">
              <a:latin typeface="Didact Gothic"/>
              <a:ea typeface="Didact Gothic"/>
              <a:cs typeface="Didact Gothic"/>
              <a:sym typeface="Didact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gd22e295e59_0_1"/>
          <p:cNvPicPr preferRelativeResize="0"/>
          <p:nvPr/>
        </p:nvPicPr>
        <p:blipFill rotWithShape="1">
          <a:blip r:embed="rId3">
            <a:alphaModFix/>
          </a:blip>
          <a:srcRect l="17302" t="29210" r="40005" b="26186"/>
          <a:stretch/>
        </p:blipFill>
        <p:spPr>
          <a:xfrm>
            <a:off x="209400" y="982100"/>
            <a:ext cx="4515299" cy="2652349"/>
          </a:xfrm>
          <a:prstGeom prst="rect">
            <a:avLst/>
          </a:prstGeom>
          <a:noFill/>
          <a:ln>
            <a:noFill/>
          </a:ln>
        </p:spPr>
      </p:pic>
      <p:sp>
        <p:nvSpPr>
          <p:cNvPr id="430" name="Google Shape;430;gd22e295e59_0_1"/>
          <p:cNvSpPr txBox="1"/>
          <p:nvPr/>
        </p:nvSpPr>
        <p:spPr>
          <a:xfrm>
            <a:off x="628200" y="366500"/>
            <a:ext cx="3677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idact Gothic"/>
                <a:ea typeface="Didact Gothic"/>
                <a:cs typeface="Didact Gothic"/>
                <a:sym typeface="Didact Gothic"/>
              </a:rPr>
              <a:t>Clasifica objetos con dos atributos (tamaño, color o forma)</a:t>
            </a:r>
            <a:endParaRPr b="1">
              <a:latin typeface="Didact Gothic"/>
              <a:ea typeface="Didact Gothic"/>
              <a:cs typeface="Didact Gothic"/>
              <a:sym typeface="Didact Gothic"/>
            </a:endParaRPr>
          </a:p>
        </p:txBody>
      </p:sp>
      <p:sp>
        <p:nvSpPr>
          <p:cNvPr id="431" name="Google Shape;431;gd22e295e59_0_1"/>
          <p:cNvSpPr txBox="1"/>
          <p:nvPr/>
        </p:nvSpPr>
        <p:spPr>
          <a:xfrm>
            <a:off x="340275" y="3808550"/>
            <a:ext cx="3769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idact Gothic"/>
                <a:ea typeface="Didact Gothic"/>
                <a:cs typeface="Didact Gothic"/>
                <a:sym typeface="Didact Gothic"/>
              </a:rPr>
              <a:t>Gráfico N°18</a:t>
            </a:r>
            <a:endParaRPr b="1">
              <a:latin typeface="Didact Gothic"/>
              <a:ea typeface="Didact Gothic"/>
              <a:cs typeface="Didact Gothic"/>
              <a:sym typeface="Didact Gothic"/>
            </a:endParaRPr>
          </a:p>
          <a:p>
            <a:pPr marL="0" lvl="0" indent="0" algn="ctr" rtl="0">
              <a:spcBef>
                <a:spcPts val="0"/>
              </a:spcBef>
              <a:spcAft>
                <a:spcPts val="0"/>
              </a:spcAft>
              <a:buNone/>
            </a:pPr>
            <a:r>
              <a:rPr lang="en" b="1">
                <a:latin typeface="Didact Gothic"/>
                <a:ea typeface="Didact Gothic"/>
                <a:cs typeface="Didact Gothic"/>
                <a:sym typeface="Didact Gothic"/>
              </a:rPr>
              <a:t>Elaborado por: Patricia Catota y Mirian Jiménez</a:t>
            </a:r>
            <a:endParaRPr b="1">
              <a:latin typeface="Didact Gothic"/>
              <a:ea typeface="Didact Gothic"/>
              <a:cs typeface="Didact Gothic"/>
              <a:sym typeface="Didact Gothic"/>
            </a:endParaRPr>
          </a:p>
        </p:txBody>
      </p:sp>
      <p:pic>
        <p:nvPicPr>
          <p:cNvPr id="432" name="Google Shape;432;gd22e295e59_0_1"/>
          <p:cNvPicPr preferRelativeResize="0"/>
          <p:nvPr/>
        </p:nvPicPr>
        <p:blipFill rotWithShape="1">
          <a:blip r:embed="rId4">
            <a:alphaModFix/>
          </a:blip>
          <a:srcRect l="12198" t="26793" r="37227" b="18890"/>
          <a:stretch/>
        </p:blipFill>
        <p:spPr>
          <a:xfrm>
            <a:off x="5024250" y="1662150"/>
            <a:ext cx="4025926" cy="2430801"/>
          </a:xfrm>
          <a:prstGeom prst="rect">
            <a:avLst/>
          </a:prstGeom>
          <a:noFill/>
          <a:ln>
            <a:noFill/>
          </a:ln>
        </p:spPr>
      </p:pic>
      <p:sp>
        <p:nvSpPr>
          <p:cNvPr id="433" name="Google Shape;433;gd22e295e59_0_1"/>
          <p:cNvSpPr txBox="1"/>
          <p:nvPr/>
        </p:nvSpPr>
        <p:spPr>
          <a:xfrm>
            <a:off x="5372475" y="4305900"/>
            <a:ext cx="3677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idact Gothic"/>
                <a:ea typeface="Didact Gothic"/>
                <a:cs typeface="Didact Gothic"/>
                <a:sym typeface="Didact Gothic"/>
              </a:rPr>
              <a:t>Interactúa con los elementos de su medio y los manipula</a:t>
            </a:r>
            <a:endParaRPr b="1">
              <a:latin typeface="Didact Gothic"/>
              <a:ea typeface="Didact Gothic"/>
              <a:cs typeface="Didact Gothic"/>
              <a:sym typeface="Didact Gothic"/>
            </a:endParaRPr>
          </a:p>
        </p:txBody>
      </p:sp>
      <p:sp>
        <p:nvSpPr>
          <p:cNvPr id="434" name="Google Shape;434;gd22e295e59_0_1"/>
          <p:cNvSpPr txBox="1"/>
          <p:nvPr/>
        </p:nvSpPr>
        <p:spPr>
          <a:xfrm>
            <a:off x="5326725" y="833600"/>
            <a:ext cx="3769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Didact Gothic"/>
                <a:ea typeface="Didact Gothic"/>
                <a:cs typeface="Didact Gothic"/>
                <a:sym typeface="Didact Gothic"/>
              </a:rPr>
              <a:t>Gráfico N°23</a:t>
            </a:r>
            <a:endParaRPr b="1">
              <a:latin typeface="Didact Gothic"/>
              <a:ea typeface="Didact Gothic"/>
              <a:cs typeface="Didact Gothic"/>
              <a:sym typeface="Didact Gothic"/>
            </a:endParaRPr>
          </a:p>
          <a:p>
            <a:pPr marL="0" lvl="0" indent="0" algn="ctr" rtl="0">
              <a:spcBef>
                <a:spcPts val="0"/>
              </a:spcBef>
              <a:spcAft>
                <a:spcPts val="0"/>
              </a:spcAft>
              <a:buNone/>
            </a:pPr>
            <a:r>
              <a:rPr lang="en" b="1">
                <a:latin typeface="Didact Gothic"/>
                <a:ea typeface="Didact Gothic"/>
                <a:cs typeface="Didact Gothic"/>
                <a:sym typeface="Didact Gothic"/>
              </a:rPr>
              <a:t>Elaborado por: Patricia Catota y Mirian Jiménez</a:t>
            </a:r>
            <a:endParaRPr b="1">
              <a:latin typeface="Didact Gothic"/>
              <a:ea typeface="Didact Gothic"/>
              <a:cs typeface="Didact Gothic"/>
              <a:sym typeface="Didact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d22e295e59_0_6"/>
          <p:cNvSpPr/>
          <p:nvPr/>
        </p:nvSpPr>
        <p:spPr>
          <a:xfrm>
            <a:off x="985950" y="560250"/>
            <a:ext cx="1779900" cy="353400"/>
          </a:xfrm>
          <a:prstGeom prst="roundRect">
            <a:avLst>
              <a:gd name="adj" fmla="val 16667"/>
            </a:avLst>
          </a:prstGeom>
          <a:solidFill>
            <a:schemeClr val="accent1"/>
          </a:solidFill>
          <a:ln w="28575"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Didact Gothic"/>
                <a:ea typeface="Didact Gothic"/>
                <a:cs typeface="Didact Gothic"/>
                <a:sym typeface="Didact Gothic"/>
              </a:rPr>
              <a:t>Actividades cotidianas</a:t>
            </a:r>
            <a:endParaRPr sz="1200" b="1">
              <a:latin typeface="Didact Gothic"/>
              <a:ea typeface="Didact Gothic"/>
              <a:cs typeface="Didact Gothic"/>
              <a:sym typeface="Didact Gothic"/>
            </a:endParaRPr>
          </a:p>
        </p:txBody>
      </p:sp>
      <p:sp>
        <p:nvSpPr>
          <p:cNvPr id="440" name="Google Shape;440;gd22e295e59_0_6"/>
          <p:cNvSpPr txBox="1"/>
          <p:nvPr/>
        </p:nvSpPr>
        <p:spPr>
          <a:xfrm>
            <a:off x="2765850" y="429150"/>
            <a:ext cx="3612300" cy="5541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Tareas que se realizan en la vida diaria </a:t>
            </a:r>
            <a:endParaRPr sz="1200">
              <a:latin typeface="Didact Gothic"/>
              <a:ea typeface="Didact Gothic"/>
              <a:cs typeface="Didact Gothic"/>
              <a:sym typeface="Didact Gothic"/>
            </a:endParaRPr>
          </a:p>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Actividades simples o complejas</a:t>
            </a:r>
            <a:endParaRPr sz="1200">
              <a:latin typeface="Didact Gothic"/>
              <a:ea typeface="Didact Gothic"/>
              <a:cs typeface="Didact Gothic"/>
              <a:sym typeface="Didact Gothic"/>
            </a:endParaRPr>
          </a:p>
        </p:txBody>
      </p:sp>
      <p:sp>
        <p:nvSpPr>
          <p:cNvPr id="441" name="Google Shape;441;gd22e295e59_0_6"/>
          <p:cNvSpPr/>
          <p:nvPr/>
        </p:nvSpPr>
        <p:spPr>
          <a:xfrm>
            <a:off x="5819400" y="1471225"/>
            <a:ext cx="2844600" cy="353400"/>
          </a:xfrm>
          <a:prstGeom prst="roundRect">
            <a:avLst>
              <a:gd name="adj" fmla="val 16667"/>
            </a:avLst>
          </a:prstGeom>
          <a:solidFill>
            <a:schemeClr val="accent1"/>
          </a:solidFill>
          <a:ln w="28575" cap="flat" cmpd="sng">
            <a:solidFill>
              <a:srgbClr val="EF9D7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Didact Gothic"/>
                <a:ea typeface="Didact Gothic"/>
                <a:cs typeface="Didact Gothic"/>
                <a:sym typeface="Didact Gothic"/>
              </a:rPr>
              <a:t>Integración de actividades cotidianas</a:t>
            </a:r>
            <a:endParaRPr sz="1200" b="1">
              <a:latin typeface="Didact Gothic"/>
              <a:ea typeface="Didact Gothic"/>
              <a:cs typeface="Didact Gothic"/>
              <a:sym typeface="Didact Gothic"/>
            </a:endParaRPr>
          </a:p>
        </p:txBody>
      </p:sp>
      <p:sp>
        <p:nvSpPr>
          <p:cNvPr id="442" name="Google Shape;442;gd22e295e59_0_6"/>
          <p:cNvSpPr txBox="1"/>
          <p:nvPr/>
        </p:nvSpPr>
        <p:spPr>
          <a:xfrm>
            <a:off x="2765850" y="1340125"/>
            <a:ext cx="3612300" cy="5541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Generar gozo y asombro </a:t>
            </a:r>
            <a:endParaRPr sz="1200">
              <a:latin typeface="Didact Gothic"/>
              <a:ea typeface="Didact Gothic"/>
              <a:cs typeface="Didact Gothic"/>
              <a:sym typeface="Didact Gothic"/>
            </a:endParaRPr>
          </a:p>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Oportunidades de aprendizaje</a:t>
            </a:r>
            <a:endParaRPr sz="1200">
              <a:latin typeface="Didact Gothic"/>
              <a:ea typeface="Didact Gothic"/>
              <a:cs typeface="Didact Gothic"/>
              <a:sym typeface="Didact Gothic"/>
            </a:endParaRPr>
          </a:p>
        </p:txBody>
      </p:sp>
      <p:sp>
        <p:nvSpPr>
          <p:cNvPr id="443" name="Google Shape;443;gd22e295e59_0_6"/>
          <p:cNvSpPr/>
          <p:nvPr/>
        </p:nvSpPr>
        <p:spPr>
          <a:xfrm>
            <a:off x="902850" y="2310613"/>
            <a:ext cx="1946100" cy="353400"/>
          </a:xfrm>
          <a:prstGeom prst="roundRect">
            <a:avLst>
              <a:gd name="adj" fmla="val 16667"/>
            </a:avLst>
          </a:prstGeom>
          <a:solidFill>
            <a:schemeClr val="accent1"/>
          </a:solidFill>
          <a:ln w="28575" cap="flat" cmpd="sng">
            <a:solidFill>
              <a:srgbClr val="FBFF4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Didact Gothic"/>
                <a:ea typeface="Didact Gothic"/>
                <a:cs typeface="Didact Gothic"/>
                <a:sym typeface="Didact Gothic"/>
              </a:rPr>
              <a:t>Participación de familias</a:t>
            </a:r>
            <a:endParaRPr sz="1200" b="1">
              <a:latin typeface="Didact Gothic"/>
              <a:ea typeface="Didact Gothic"/>
              <a:cs typeface="Didact Gothic"/>
              <a:sym typeface="Didact Gothic"/>
            </a:endParaRPr>
          </a:p>
        </p:txBody>
      </p:sp>
      <p:sp>
        <p:nvSpPr>
          <p:cNvPr id="444" name="Google Shape;444;gd22e295e59_0_6"/>
          <p:cNvSpPr txBox="1"/>
          <p:nvPr/>
        </p:nvSpPr>
        <p:spPr>
          <a:xfrm>
            <a:off x="2765850" y="2251100"/>
            <a:ext cx="3612300" cy="5541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Socialización</a:t>
            </a:r>
            <a:endParaRPr sz="1200">
              <a:latin typeface="Didact Gothic"/>
              <a:ea typeface="Didact Gothic"/>
              <a:cs typeface="Didact Gothic"/>
              <a:sym typeface="Didact Gothic"/>
            </a:endParaRPr>
          </a:p>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Conocer la comunidad</a:t>
            </a:r>
            <a:endParaRPr sz="1200">
              <a:latin typeface="Didact Gothic"/>
              <a:ea typeface="Didact Gothic"/>
              <a:cs typeface="Didact Gothic"/>
              <a:sym typeface="Didact Gothic"/>
            </a:endParaRPr>
          </a:p>
        </p:txBody>
      </p:sp>
      <p:sp>
        <p:nvSpPr>
          <p:cNvPr id="445" name="Google Shape;445;gd22e295e59_0_6"/>
          <p:cNvSpPr/>
          <p:nvPr/>
        </p:nvSpPr>
        <p:spPr>
          <a:xfrm>
            <a:off x="5819400" y="3293175"/>
            <a:ext cx="1946100" cy="353400"/>
          </a:xfrm>
          <a:prstGeom prst="roundRect">
            <a:avLst>
              <a:gd name="adj" fmla="val 16667"/>
            </a:avLst>
          </a:prstGeom>
          <a:solidFill>
            <a:schemeClr val="accent1"/>
          </a:solidFill>
          <a:ln w="28575" cap="flat" cmpd="sng">
            <a:solidFill>
              <a:srgbClr val="D5A6B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Didact Gothic"/>
                <a:ea typeface="Didact Gothic"/>
                <a:cs typeface="Didact Gothic"/>
                <a:sym typeface="Didact Gothic"/>
              </a:rPr>
              <a:t>Motricidad fina</a:t>
            </a:r>
            <a:endParaRPr sz="1200" b="1">
              <a:latin typeface="Didact Gothic"/>
              <a:ea typeface="Didact Gothic"/>
              <a:cs typeface="Didact Gothic"/>
              <a:sym typeface="Didact Gothic"/>
            </a:endParaRPr>
          </a:p>
        </p:txBody>
      </p:sp>
      <p:sp>
        <p:nvSpPr>
          <p:cNvPr id="446" name="Google Shape;446;gd22e295e59_0_6"/>
          <p:cNvSpPr txBox="1"/>
          <p:nvPr/>
        </p:nvSpPr>
        <p:spPr>
          <a:xfrm>
            <a:off x="2765850" y="3162075"/>
            <a:ext cx="3612300" cy="5541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Movimientos precisos</a:t>
            </a:r>
            <a:endParaRPr sz="1200">
              <a:latin typeface="Didact Gothic"/>
              <a:ea typeface="Didact Gothic"/>
              <a:cs typeface="Didact Gothic"/>
              <a:sym typeface="Didact Gothic"/>
            </a:endParaRPr>
          </a:p>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Dominio de movimientos finos</a:t>
            </a:r>
            <a:endParaRPr sz="1200">
              <a:latin typeface="Didact Gothic"/>
              <a:ea typeface="Didact Gothic"/>
              <a:cs typeface="Didact Gothic"/>
              <a:sym typeface="Didact Gothic"/>
            </a:endParaRPr>
          </a:p>
        </p:txBody>
      </p:sp>
      <p:sp>
        <p:nvSpPr>
          <p:cNvPr id="447" name="Google Shape;447;gd22e295e59_0_6"/>
          <p:cNvSpPr/>
          <p:nvPr/>
        </p:nvSpPr>
        <p:spPr>
          <a:xfrm>
            <a:off x="819750" y="4204150"/>
            <a:ext cx="1946100" cy="353400"/>
          </a:xfrm>
          <a:prstGeom prst="roundRect">
            <a:avLst>
              <a:gd name="adj" fmla="val 16667"/>
            </a:avLst>
          </a:prstGeom>
          <a:solidFill>
            <a:schemeClr val="accent1"/>
          </a:solidFill>
          <a:ln w="28575" cap="flat" cmpd="sng">
            <a:solidFill>
              <a:srgbClr val="B4A7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Didact Gothic"/>
                <a:ea typeface="Didact Gothic"/>
                <a:cs typeface="Didact Gothic"/>
                <a:sym typeface="Didact Gothic"/>
              </a:rPr>
              <a:t>Importancia</a:t>
            </a:r>
            <a:endParaRPr sz="1200" b="1">
              <a:latin typeface="Didact Gothic"/>
              <a:ea typeface="Didact Gothic"/>
              <a:cs typeface="Didact Gothic"/>
              <a:sym typeface="Didact Gothic"/>
            </a:endParaRPr>
          </a:p>
        </p:txBody>
      </p:sp>
      <p:sp>
        <p:nvSpPr>
          <p:cNvPr id="448" name="Google Shape;448;gd22e295e59_0_6"/>
          <p:cNvSpPr txBox="1"/>
          <p:nvPr/>
        </p:nvSpPr>
        <p:spPr>
          <a:xfrm>
            <a:off x="2765850" y="4073050"/>
            <a:ext cx="3612300" cy="5541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Elementos propios del lugar</a:t>
            </a:r>
            <a:endParaRPr sz="1200">
              <a:latin typeface="Didact Gothic"/>
              <a:ea typeface="Didact Gothic"/>
              <a:cs typeface="Didact Gothic"/>
              <a:sym typeface="Didact Gothic"/>
            </a:endParaRPr>
          </a:p>
          <a:p>
            <a:pPr marL="457200" lvl="0" indent="-304800" algn="l" rtl="0">
              <a:spcBef>
                <a:spcPts val="0"/>
              </a:spcBef>
              <a:spcAft>
                <a:spcPts val="0"/>
              </a:spcAft>
              <a:buSzPts val="1200"/>
              <a:buFont typeface="Didact Gothic"/>
              <a:buChar char="●"/>
            </a:pPr>
            <a:r>
              <a:rPr lang="en" sz="1200">
                <a:latin typeface="Didact Gothic"/>
                <a:ea typeface="Didact Gothic"/>
                <a:cs typeface="Didact Gothic"/>
                <a:sym typeface="Didact Gothic"/>
              </a:rPr>
              <a:t>Fortalecer el desarrollo</a:t>
            </a:r>
            <a:endParaRPr sz="1200">
              <a:latin typeface="Didact Gothic"/>
              <a:ea typeface="Didact Gothic"/>
              <a:cs typeface="Didact Gothic"/>
              <a:sym typeface="Didact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6"/>
          <p:cNvSpPr txBox="1">
            <a:spLocks noGrp="1"/>
          </p:cNvSpPr>
          <p:nvPr>
            <p:ph type="title"/>
          </p:nvPr>
        </p:nvSpPr>
        <p:spPr>
          <a:xfrm>
            <a:off x="2642550" y="149725"/>
            <a:ext cx="4411200" cy="563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CONCLUSIONES</a:t>
            </a:r>
            <a:endParaRPr/>
          </a:p>
        </p:txBody>
      </p:sp>
      <p:sp>
        <p:nvSpPr>
          <p:cNvPr id="454" name="Google Shape;454;p16"/>
          <p:cNvSpPr txBox="1">
            <a:spLocks noGrp="1"/>
          </p:cNvSpPr>
          <p:nvPr>
            <p:ph type="subTitle" idx="2"/>
          </p:nvPr>
        </p:nvSpPr>
        <p:spPr>
          <a:xfrm>
            <a:off x="257700" y="637425"/>
            <a:ext cx="8628600" cy="2069700"/>
          </a:xfrm>
          <a:prstGeom prst="rect">
            <a:avLst/>
          </a:prstGeom>
          <a:noFill/>
          <a:ln>
            <a:noFill/>
          </a:ln>
        </p:spPr>
        <p:txBody>
          <a:bodyPr spcFirstLastPara="1" wrap="square" lIns="91425" tIns="91425" rIns="91425" bIns="91425" anchor="ctr" anchorCtr="0">
            <a:noAutofit/>
          </a:bodyPr>
          <a:lstStyle/>
          <a:p>
            <a:pPr marL="457200" lvl="0" indent="-330200" algn="just" rtl="0">
              <a:lnSpc>
                <a:spcPct val="115000"/>
              </a:lnSpc>
              <a:spcBef>
                <a:spcPts val="0"/>
              </a:spcBef>
              <a:spcAft>
                <a:spcPts val="0"/>
              </a:spcAft>
              <a:buClr>
                <a:schemeClr val="accent3"/>
              </a:buClr>
              <a:buSzPts val="1600"/>
              <a:buChar char="●"/>
            </a:pPr>
            <a:r>
              <a:rPr lang="en">
                <a:solidFill>
                  <a:schemeClr val="accent3"/>
                </a:solidFill>
              </a:rPr>
              <a:t>Se concluye que las actividades cotidianas son aplicables para todas las edades, van tomando complejidad de acuerdo a la etapa evolutiva de los niños y niñas. En este sentido, este conjunto de actividades comienza desde algo simple como el lavado de manos, vestirse, abrocharse, abrir o cerrar frascos para luego realizar actividades como colaborar en la preparación de alimentos, ayudar en el huerto o en tareas del hogar, estas actividades tienen un propósito, desarrolla el control motor, coordinación, desarrolla la independencia, concentración y el sentido de responsabilidad. Por consiguiente, el niño interioriza una secuencia motora de forma independiente para satisfacer sus necesidades, perfeccionan y dominan sus habilidades motoras finas.</a:t>
            </a:r>
            <a:endParaRPr>
              <a:solidFill>
                <a:schemeClr val="accent3"/>
              </a:solidFill>
            </a:endParaRPr>
          </a:p>
        </p:txBody>
      </p:sp>
      <p:sp>
        <p:nvSpPr>
          <p:cNvPr id="455" name="Google Shape;455;p16"/>
          <p:cNvSpPr txBox="1">
            <a:spLocks noGrp="1"/>
          </p:cNvSpPr>
          <p:nvPr>
            <p:ph type="subTitle" idx="2"/>
          </p:nvPr>
        </p:nvSpPr>
        <p:spPr>
          <a:xfrm>
            <a:off x="257700" y="2806325"/>
            <a:ext cx="8628600" cy="2069700"/>
          </a:xfrm>
          <a:prstGeom prst="rect">
            <a:avLst/>
          </a:prstGeom>
          <a:noFill/>
          <a:ln>
            <a:noFill/>
          </a:ln>
        </p:spPr>
        <p:txBody>
          <a:bodyPr spcFirstLastPara="1" wrap="square" lIns="91425" tIns="91425" rIns="91425" bIns="91425" anchor="ctr" anchorCtr="0">
            <a:noAutofit/>
          </a:bodyPr>
          <a:lstStyle/>
          <a:p>
            <a:pPr marL="457200" lvl="0" indent="-330200" algn="just" rtl="0">
              <a:lnSpc>
                <a:spcPct val="115000"/>
              </a:lnSpc>
              <a:spcBef>
                <a:spcPts val="0"/>
              </a:spcBef>
              <a:spcAft>
                <a:spcPts val="0"/>
              </a:spcAft>
              <a:buClr>
                <a:schemeClr val="accent3"/>
              </a:buClr>
              <a:buSzPts val="1600"/>
              <a:buChar char="●"/>
            </a:pPr>
            <a:r>
              <a:rPr lang="en">
                <a:solidFill>
                  <a:schemeClr val="accent3"/>
                </a:solidFill>
              </a:rPr>
              <a:t>Los niños observan las actividades que se realizan en su medio y mediante ello adquieren nuevos aprendizajes a través de la experiencia real de ejecutar actividades diarias que favorezcan las destrezas necesarias para la vida de una manera intencionada, en este aspecto enfocándose al desarrollo motriz fino como parte de la investigación. Este conjunto de actividades es propio de la zona y específicas para el tiempo y el lugar en el que se desenvuelve el niño. Generalmente, las actividades cotidianas giran en torno a cuatro áreas: cuidado de uno mismo, cuidado del medio ambiente, cortesía y movimiento de objetos, por tanto, intervienen en el desarrollo integral de los niños.</a:t>
            </a:r>
            <a:endParaRPr>
              <a:solidFill>
                <a:schemeClr val="accent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d22e295e59_1_366"/>
          <p:cNvSpPr txBox="1">
            <a:spLocks noGrp="1"/>
          </p:cNvSpPr>
          <p:nvPr>
            <p:ph type="title"/>
          </p:nvPr>
        </p:nvSpPr>
        <p:spPr>
          <a:xfrm>
            <a:off x="2642550" y="149725"/>
            <a:ext cx="4411200" cy="563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CONCLUSIONES</a:t>
            </a:r>
            <a:endParaRPr/>
          </a:p>
        </p:txBody>
      </p:sp>
      <p:sp>
        <p:nvSpPr>
          <p:cNvPr id="461" name="Google Shape;461;gd22e295e59_1_366"/>
          <p:cNvSpPr txBox="1">
            <a:spLocks noGrp="1"/>
          </p:cNvSpPr>
          <p:nvPr>
            <p:ph type="subTitle" idx="2"/>
          </p:nvPr>
        </p:nvSpPr>
        <p:spPr>
          <a:xfrm>
            <a:off x="257700" y="637425"/>
            <a:ext cx="8628600" cy="2069700"/>
          </a:xfrm>
          <a:prstGeom prst="rect">
            <a:avLst/>
          </a:prstGeom>
          <a:noFill/>
          <a:ln>
            <a:noFill/>
          </a:ln>
        </p:spPr>
        <p:txBody>
          <a:bodyPr spcFirstLastPara="1" wrap="square" lIns="91425" tIns="91425" rIns="91425" bIns="91425" anchor="ctr" anchorCtr="0">
            <a:noAutofit/>
          </a:bodyPr>
          <a:lstStyle/>
          <a:p>
            <a:pPr marL="457200" lvl="0" indent="-330200" algn="just" rtl="0">
              <a:lnSpc>
                <a:spcPct val="115000"/>
              </a:lnSpc>
              <a:spcBef>
                <a:spcPts val="0"/>
              </a:spcBef>
              <a:spcAft>
                <a:spcPts val="0"/>
              </a:spcAft>
              <a:buClr>
                <a:schemeClr val="accent3"/>
              </a:buClr>
              <a:buSzPts val="1600"/>
              <a:buChar char="●"/>
            </a:pPr>
            <a:r>
              <a:rPr lang="en">
                <a:solidFill>
                  <a:schemeClr val="accent3"/>
                </a:solidFill>
              </a:rPr>
              <a:t>Los niños y niñas que habitan en la zona rural de Rumipamba, al estar inmersos en un ambiente natural en el que están en contacto directo con elementos naturales, permanecen en constante exploración y descubrimiento de su entorno, además les permite que perfeccionen las habilidades motrices finas adquiriendo mayor precisión en sus movimientos, puesto que el crear sus juguetes, colaborar en la siembra, cosecha, correr, clasificar semillas potencializan el desarrollo de esta área, cabe recalcar que inicialmente, estas actividades se realizan alrededor del niño, comenzará a colaborar con el adulto y eventualmente hará estas actividades de manera independiente.</a:t>
            </a:r>
            <a:endParaRPr>
              <a:solidFill>
                <a:schemeClr val="accent3"/>
              </a:solidFill>
            </a:endParaRPr>
          </a:p>
        </p:txBody>
      </p:sp>
      <p:sp>
        <p:nvSpPr>
          <p:cNvPr id="462" name="Google Shape;462;gd22e295e59_1_366"/>
          <p:cNvSpPr txBox="1">
            <a:spLocks noGrp="1"/>
          </p:cNvSpPr>
          <p:nvPr>
            <p:ph type="subTitle" idx="2"/>
          </p:nvPr>
        </p:nvSpPr>
        <p:spPr>
          <a:xfrm>
            <a:off x="257700" y="2806325"/>
            <a:ext cx="8628600" cy="2069700"/>
          </a:xfrm>
          <a:prstGeom prst="rect">
            <a:avLst/>
          </a:prstGeom>
          <a:noFill/>
          <a:ln>
            <a:noFill/>
          </a:ln>
        </p:spPr>
        <p:txBody>
          <a:bodyPr spcFirstLastPara="1" wrap="square" lIns="91425" tIns="91425" rIns="91425" bIns="91425" anchor="ctr" anchorCtr="0">
            <a:noAutofit/>
          </a:bodyPr>
          <a:lstStyle/>
          <a:p>
            <a:pPr marL="457200" lvl="0" indent="-330200" algn="just" rtl="0">
              <a:lnSpc>
                <a:spcPct val="115000"/>
              </a:lnSpc>
              <a:spcBef>
                <a:spcPts val="0"/>
              </a:spcBef>
              <a:spcAft>
                <a:spcPts val="0"/>
              </a:spcAft>
              <a:buClr>
                <a:schemeClr val="accent3"/>
              </a:buClr>
              <a:buSzPts val="1600"/>
              <a:buChar char="●"/>
            </a:pPr>
            <a:r>
              <a:rPr lang="en">
                <a:solidFill>
                  <a:schemeClr val="accent3"/>
                </a:solidFill>
              </a:rPr>
              <a:t>Los niños y niñas de 4 y 5 años han desarrollado sus habilidades motoras finas, no obstante, para el perfeccionamiento de las mismas y de esta forma adquirir de manera óptima el alcance oportuno de esta área, se encuentran las actividades cotidianas, de agricultura y ganadería, o las ejecutadas en casa como desgranar choclos, pelar alimentos y clasificarlos así como las actividades recreativas que los niños crean en estos espacios de la cotidianidad lo hace partícipe activo de su entorno por cuanto  al llegar a la escuela traen consigo experiencia en estas actividades.</a:t>
            </a:r>
            <a:endParaRPr>
              <a:solidFill>
                <a:schemeClr val="accent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d22e295e59_1_374"/>
          <p:cNvSpPr txBox="1">
            <a:spLocks noGrp="1"/>
          </p:cNvSpPr>
          <p:nvPr>
            <p:ph type="title"/>
          </p:nvPr>
        </p:nvSpPr>
        <p:spPr>
          <a:xfrm>
            <a:off x="2642550" y="149725"/>
            <a:ext cx="4411200" cy="563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RECOMENDACIONES</a:t>
            </a:r>
            <a:endParaRPr/>
          </a:p>
        </p:txBody>
      </p:sp>
      <p:sp>
        <p:nvSpPr>
          <p:cNvPr id="468" name="Google Shape;468;gd22e295e59_1_374"/>
          <p:cNvSpPr txBox="1">
            <a:spLocks noGrp="1"/>
          </p:cNvSpPr>
          <p:nvPr>
            <p:ph type="subTitle" idx="2"/>
          </p:nvPr>
        </p:nvSpPr>
        <p:spPr>
          <a:xfrm>
            <a:off x="257700" y="637425"/>
            <a:ext cx="8628600" cy="2069700"/>
          </a:xfrm>
          <a:prstGeom prst="rect">
            <a:avLst/>
          </a:prstGeom>
          <a:noFill/>
          <a:ln>
            <a:noFill/>
          </a:ln>
        </p:spPr>
        <p:txBody>
          <a:bodyPr spcFirstLastPara="1" wrap="square" lIns="91425" tIns="91425" rIns="91425" bIns="91425" anchor="ctr" anchorCtr="0">
            <a:noAutofit/>
          </a:bodyPr>
          <a:lstStyle/>
          <a:p>
            <a:pPr marL="457200" lvl="0" indent="-330200" algn="just" rtl="0">
              <a:lnSpc>
                <a:spcPct val="115000"/>
              </a:lnSpc>
              <a:spcBef>
                <a:spcPts val="0"/>
              </a:spcBef>
              <a:spcAft>
                <a:spcPts val="0"/>
              </a:spcAft>
              <a:buClr>
                <a:schemeClr val="accent3"/>
              </a:buClr>
              <a:buSzPts val="1600"/>
              <a:buChar char="●"/>
            </a:pPr>
            <a:r>
              <a:rPr lang="en">
                <a:solidFill>
                  <a:schemeClr val="accent3"/>
                </a:solidFill>
              </a:rPr>
              <a:t>Los niños continúan siendo partícipes de las actividades cotidianas rurales que comparten con sus padres ya que a través de la exploración e interacción con su entorno permite desarrollar varias habilidades-destrezas que son fundamentales en el desarrollo integral y de aprendizaje tales como cognitivo, afectivo, social y motor, el cual, el desarrollo motor fino fue el enfoque principal de la investigación permitiendo a cada niños obtener agilidad, concentración, autonomía mediante actividades simples hasta actividades más complejas y también que no se pierda estas costumbres.</a:t>
            </a:r>
            <a:endParaRPr>
              <a:solidFill>
                <a:schemeClr val="accent3"/>
              </a:solidFill>
            </a:endParaRPr>
          </a:p>
        </p:txBody>
      </p:sp>
      <p:sp>
        <p:nvSpPr>
          <p:cNvPr id="469" name="Google Shape;469;gd22e295e59_1_374"/>
          <p:cNvSpPr txBox="1">
            <a:spLocks noGrp="1"/>
          </p:cNvSpPr>
          <p:nvPr>
            <p:ph type="subTitle" idx="2"/>
          </p:nvPr>
        </p:nvSpPr>
        <p:spPr>
          <a:xfrm>
            <a:off x="257700" y="2607900"/>
            <a:ext cx="8628600" cy="2069700"/>
          </a:xfrm>
          <a:prstGeom prst="rect">
            <a:avLst/>
          </a:prstGeom>
          <a:noFill/>
          <a:ln>
            <a:noFill/>
          </a:ln>
        </p:spPr>
        <p:txBody>
          <a:bodyPr spcFirstLastPara="1" wrap="square" lIns="91425" tIns="91425" rIns="91425" bIns="91425" anchor="ctr" anchorCtr="0">
            <a:noAutofit/>
          </a:bodyPr>
          <a:lstStyle/>
          <a:p>
            <a:pPr marL="457200" lvl="0" indent="-330200" algn="just" rtl="0">
              <a:lnSpc>
                <a:spcPct val="115000"/>
              </a:lnSpc>
              <a:spcBef>
                <a:spcPts val="0"/>
              </a:spcBef>
              <a:spcAft>
                <a:spcPts val="0"/>
              </a:spcAft>
              <a:buClr>
                <a:schemeClr val="accent3"/>
              </a:buClr>
              <a:buSzPts val="1600"/>
              <a:buChar char="●"/>
            </a:pPr>
            <a:r>
              <a:rPr lang="en">
                <a:solidFill>
                  <a:schemeClr val="accent3"/>
                </a:solidFill>
              </a:rPr>
              <a:t>Incentivar y relacionar las actividades cotidianas dentro de lo académico el cual estas actividades propias de la zona tengan un enfoque educativo y sea más significativo el aprendizaje de los niños. Además, al estar en contacto con el entorno natural permitirá interiorizar más los aprendizajes y destrezas que el niño debe adquirir en su desarrollo integral. </a:t>
            </a:r>
            <a:endParaRPr>
              <a:solidFill>
                <a:schemeClr val="accent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txBox="1">
            <a:spLocks noGrp="1"/>
          </p:cNvSpPr>
          <p:nvPr>
            <p:ph type="subTitle" idx="1"/>
          </p:nvPr>
        </p:nvSpPr>
        <p:spPr>
          <a:xfrm>
            <a:off x="1615525" y="1341675"/>
            <a:ext cx="6498900" cy="92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600"/>
              <a:buNone/>
            </a:pPr>
            <a:r>
              <a:rPr lang="en" sz="3100" b="1">
                <a:solidFill>
                  <a:srgbClr val="666666"/>
                </a:solidFill>
              </a:rPr>
              <a:t>Nuestro objetivo principal es el de formar seres humanos libres.</a:t>
            </a:r>
            <a:endParaRPr sz="3100" b="1">
              <a:solidFill>
                <a:srgbClr val="666666"/>
              </a:solidFill>
            </a:endParaRPr>
          </a:p>
          <a:p>
            <a:pPr marL="0" lvl="0" indent="0" algn="ctr" rtl="0">
              <a:lnSpc>
                <a:spcPct val="115000"/>
              </a:lnSpc>
              <a:spcBef>
                <a:spcPts val="0"/>
              </a:spcBef>
              <a:spcAft>
                <a:spcPts val="0"/>
              </a:spcAft>
              <a:buSzPts val="1600"/>
              <a:buNone/>
            </a:pPr>
            <a:endParaRPr sz="1700"/>
          </a:p>
          <a:p>
            <a:pPr marL="0" lvl="0" indent="0" algn="r" rtl="0">
              <a:lnSpc>
                <a:spcPct val="115000"/>
              </a:lnSpc>
              <a:spcBef>
                <a:spcPts val="0"/>
              </a:spcBef>
              <a:spcAft>
                <a:spcPts val="0"/>
              </a:spcAft>
              <a:buSzPts val="1600"/>
              <a:buNone/>
            </a:pPr>
            <a:r>
              <a:rPr lang="en" sz="1700">
                <a:solidFill>
                  <a:srgbClr val="434343"/>
                </a:solidFill>
              </a:rPr>
              <a:t>Rudolf Steiner</a:t>
            </a:r>
            <a:endParaRPr sz="1700">
              <a:solidFill>
                <a:srgbClr val="434343"/>
              </a:solidFill>
            </a:endParaRPr>
          </a:p>
          <a:p>
            <a:pPr marL="0" lvl="0" indent="0" algn="ctr" rtl="0">
              <a:lnSpc>
                <a:spcPct val="115000"/>
              </a:lnSpc>
              <a:spcBef>
                <a:spcPts val="1600"/>
              </a:spcBef>
              <a:spcAft>
                <a:spcPts val="0"/>
              </a:spcAft>
              <a:buSzPts val="1600"/>
              <a:buNone/>
            </a:pPr>
            <a:endParaRPr sz="1700"/>
          </a:p>
        </p:txBody>
      </p:sp>
      <p:pic>
        <p:nvPicPr>
          <p:cNvPr id="225" name="Google Shape;225;p5"/>
          <p:cNvPicPr preferRelativeResize="0"/>
          <p:nvPr/>
        </p:nvPicPr>
        <p:blipFill>
          <a:blip r:embed="rId3">
            <a:alphaModFix/>
          </a:blip>
          <a:stretch>
            <a:fillRect/>
          </a:stretch>
        </p:blipFill>
        <p:spPr>
          <a:xfrm>
            <a:off x="3934750" y="3083050"/>
            <a:ext cx="2020175" cy="1824875"/>
          </a:xfrm>
          <a:prstGeom prst="rect">
            <a:avLst/>
          </a:prstGeom>
          <a:noFill/>
          <a:ln>
            <a:noFill/>
          </a:ln>
        </p:spPr>
      </p:pic>
      <p:pic>
        <p:nvPicPr>
          <p:cNvPr id="226" name="Google Shape;226;p5"/>
          <p:cNvPicPr preferRelativeResize="0"/>
          <p:nvPr/>
        </p:nvPicPr>
        <p:blipFill>
          <a:blip r:embed="rId4">
            <a:alphaModFix/>
          </a:blip>
          <a:stretch>
            <a:fillRect/>
          </a:stretch>
        </p:blipFill>
        <p:spPr>
          <a:xfrm>
            <a:off x="8332275" y="73875"/>
            <a:ext cx="723401" cy="1036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d22e295e59_1_382"/>
          <p:cNvSpPr txBox="1">
            <a:spLocks noGrp="1"/>
          </p:cNvSpPr>
          <p:nvPr>
            <p:ph type="title"/>
          </p:nvPr>
        </p:nvSpPr>
        <p:spPr>
          <a:xfrm>
            <a:off x="2642550" y="149725"/>
            <a:ext cx="4411200" cy="563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RECOMENDACIONES</a:t>
            </a:r>
            <a:endParaRPr/>
          </a:p>
        </p:txBody>
      </p:sp>
      <p:sp>
        <p:nvSpPr>
          <p:cNvPr id="475" name="Google Shape;475;gd22e295e59_1_382"/>
          <p:cNvSpPr txBox="1">
            <a:spLocks noGrp="1"/>
          </p:cNvSpPr>
          <p:nvPr>
            <p:ph type="subTitle" idx="2"/>
          </p:nvPr>
        </p:nvSpPr>
        <p:spPr>
          <a:xfrm>
            <a:off x="257700" y="637425"/>
            <a:ext cx="8628600" cy="2069700"/>
          </a:xfrm>
          <a:prstGeom prst="rect">
            <a:avLst/>
          </a:prstGeom>
          <a:noFill/>
          <a:ln>
            <a:noFill/>
          </a:ln>
        </p:spPr>
        <p:txBody>
          <a:bodyPr spcFirstLastPara="1" wrap="square" lIns="91425" tIns="91425" rIns="91425" bIns="91425" anchor="ctr" anchorCtr="0">
            <a:noAutofit/>
          </a:bodyPr>
          <a:lstStyle/>
          <a:p>
            <a:pPr marL="457200" lvl="0" indent="-330200" algn="just" rtl="0">
              <a:lnSpc>
                <a:spcPct val="115000"/>
              </a:lnSpc>
              <a:spcBef>
                <a:spcPts val="0"/>
              </a:spcBef>
              <a:spcAft>
                <a:spcPts val="0"/>
              </a:spcAft>
              <a:buClr>
                <a:schemeClr val="accent3"/>
              </a:buClr>
              <a:buSzPts val="1600"/>
              <a:buChar char="●"/>
            </a:pPr>
            <a:r>
              <a:rPr lang="en">
                <a:solidFill>
                  <a:schemeClr val="accent3"/>
                </a:solidFill>
              </a:rPr>
              <a:t>El niño al ser partícipe y vivir dentro de un ambiente natural es fundamental integrar material didáctico específicamente con elementos naturales dentro de lo académico ya que el niño al tener contacto directo con estos elemento generará experiencias de aprendizaje significativas, el cual, obtener un concepto general del material y enlazarlo con lo académico permitirá a los niños experimentar y explorar combinaciones de nuevos materiales incentivando su desarrollo integral y sobre todo agilidad en su desarrollo motriz. </a:t>
            </a:r>
            <a:endParaRPr>
              <a:solidFill>
                <a:schemeClr val="accent3"/>
              </a:solidFill>
            </a:endParaRPr>
          </a:p>
        </p:txBody>
      </p:sp>
      <p:sp>
        <p:nvSpPr>
          <p:cNvPr id="476" name="Google Shape;476;gd22e295e59_1_382"/>
          <p:cNvSpPr txBox="1">
            <a:spLocks noGrp="1"/>
          </p:cNvSpPr>
          <p:nvPr>
            <p:ph type="subTitle" idx="2"/>
          </p:nvPr>
        </p:nvSpPr>
        <p:spPr>
          <a:xfrm>
            <a:off x="257700" y="2607925"/>
            <a:ext cx="8628600" cy="2069700"/>
          </a:xfrm>
          <a:prstGeom prst="rect">
            <a:avLst/>
          </a:prstGeom>
          <a:noFill/>
          <a:ln>
            <a:noFill/>
          </a:ln>
        </p:spPr>
        <p:txBody>
          <a:bodyPr spcFirstLastPara="1" wrap="square" lIns="91425" tIns="91425" rIns="91425" bIns="91425" anchor="ctr" anchorCtr="0">
            <a:noAutofit/>
          </a:bodyPr>
          <a:lstStyle/>
          <a:p>
            <a:pPr marL="457200" lvl="0" indent="-330200" algn="just" rtl="0">
              <a:lnSpc>
                <a:spcPct val="115000"/>
              </a:lnSpc>
              <a:spcBef>
                <a:spcPts val="0"/>
              </a:spcBef>
              <a:spcAft>
                <a:spcPts val="0"/>
              </a:spcAft>
              <a:buClr>
                <a:schemeClr val="accent3"/>
              </a:buClr>
              <a:buSzPts val="1600"/>
              <a:buChar char="●"/>
            </a:pPr>
            <a:r>
              <a:rPr lang="en">
                <a:solidFill>
                  <a:schemeClr val="accent3"/>
                </a:solidFill>
              </a:rPr>
              <a:t>Fortalecer desde la parte académica las habilidades motoras finas que los niños han adquirido siendo partícipes de actividades cotidianas que realizan con sus padres, el cual, la docente podrá integrar actividades creativas y de juego donde el niño exprese sus conocimientos-aprendizajes que ha desarrollado mediante la interacción con su entorno y con su familia. Ir incentivando las experiencias de cada niño al compartir con sus padres y compañeros.</a:t>
            </a:r>
            <a:endParaRPr>
              <a:solidFill>
                <a:schemeClr val="accent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d22e295e59_0_11"/>
          <p:cNvSpPr txBox="1">
            <a:spLocks noGrp="1"/>
          </p:cNvSpPr>
          <p:nvPr>
            <p:ph type="title"/>
          </p:nvPr>
        </p:nvSpPr>
        <p:spPr>
          <a:xfrm>
            <a:off x="2307825" y="1626425"/>
            <a:ext cx="4681200" cy="117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a:t>GRACIAS</a:t>
            </a:r>
            <a:endParaRPr sz="7000"/>
          </a:p>
        </p:txBody>
      </p:sp>
      <p:pic>
        <p:nvPicPr>
          <p:cNvPr id="482" name="Google Shape;482;gd22e295e59_0_11"/>
          <p:cNvPicPr preferRelativeResize="0"/>
          <p:nvPr/>
        </p:nvPicPr>
        <p:blipFill>
          <a:blip r:embed="rId3">
            <a:alphaModFix/>
          </a:blip>
          <a:stretch>
            <a:fillRect/>
          </a:stretch>
        </p:blipFill>
        <p:spPr>
          <a:xfrm>
            <a:off x="8070500" y="105575"/>
            <a:ext cx="857250" cy="122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
          <p:cNvSpPr txBox="1">
            <a:spLocks noGrp="1"/>
          </p:cNvSpPr>
          <p:nvPr>
            <p:ph type="title" idx="21"/>
          </p:nvPr>
        </p:nvSpPr>
        <p:spPr>
          <a:xfrm>
            <a:off x="346800" y="54175"/>
            <a:ext cx="1803300" cy="58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sz="2800"/>
              <a:t>ÍNDICE</a:t>
            </a:r>
            <a:r>
              <a:rPr lang="en"/>
              <a:t> </a:t>
            </a:r>
            <a:endParaRPr/>
          </a:p>
        </p:txBody>
      </p:sp>
      <p:sp>
        <p:nvSpPr>
          <p:cNvPr id="232" name="Google Shape;232;p3"/>
          <p:cNvSpPr txBox="1">
            <a:spLocks noGrp="1"/>
          </p:cNvSpPr>
          <p:nvPr>
            <p:ph type="title"/>
          </p:nvPr>
        </p:nvSpPr>
        <p:spPr>
          <a:xfrm>
            <a:off x="1334550" y="825113"/>
            <a:ext cx="3249300" cy="40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1300" i="1"/>
              <a:t>PROBLEMA DE LA INVESTIGACIÓN</a:t>
            </a:r>
            <a:endParaRPr sz="1300" i="1"/>
          </a:p>
        </p:txBody>
      </p:sp>
      <p:pic>
        <p:nvPicPr>
          <p:cNvPr id="233" name="Google Shape;233;p3"/>
          <p:cNvPicPr preferRelativeResize="0"/>
          <p:nvPr/>
        </p:nvPicPr>
        <p:blipFill>
          <a:blip r:embed="rId3">
            <a:alphaModFix/>
          </a:blip>
          <a:stretch>
            <a:fillRect/>
          </a:stretch>
        </p:blipFill>
        <p:spPr>
          <a:xfrm>
            <a:off x="422575" y="639475"/>
            <a:ext cx="911975" cy="778700"/>
          </a:xfrm>
          <a:prstGeom prst="rect">
            <a:avLst/>
          </a:prstGeom>
          <a:noFill/>
          <a:ln>
            <a:noFill/>
          </a:ln>
        </p:spPr>
      </p:pic>
      <p:sp>
        <p:nvSpPr>
          <p:cNvPr id="234" name="Google Shape;234;p3"/>
          <p:cNvSpPr txBox="1">
            <a:spLocks noGrp="1"/>
          </p:cNvSpPr>
          <p:nvPr>
            <p:ph type="title"/>
          </p:nvPr>
        </p:nvSpPr>
        <p:spPr>
          <a:xfrm>
            <a:off x="4885100" y="1195238"/>
            <a:ext cx="1440900" cy="40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1300" i="1"/>
              <a:t>OBJETIVOS</a:t>
            </a:r>
            <a:endParaRPr sz="1300" i="1"/>
          </a:p>
        </p:txBody>
      </p:sp>
      <p:sp>
        <p:nvSpPr>
          <p:cNvPr id="235" name="Google Shape;235;p3"/>
          <p:cNvSpPr txBox="1">
            <a:spLocks noGrp="1"/>
          </p:cNvSpPr>
          <p:nvPr>
            <p:ph type="title"/>
          </p:nvPr>
        </p:nvSpPr>
        <p:spPr>
          <a:xfrm>
            <a:off x="1932400" y="1758525"/>
            <a:ext cx="1631400" cy="40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1300" i="1"/>
              <a:t>JUSTIFICACIÓN </a:t>
            </a:r>
            <a:endParaRPr sz="1300" i="1"/>
          </a:p>
        </p:txBody>
      </p:sp>
      <p:sp>
        <p:nvSpPr>
          <p:cNvPr id="236" name="Google Shape;236;p3"/>
          <p:cNvSpPr txBox="1">
            <a:spLocks noGrp="1"/>
          </p:cNvSpPr>
          <p:nvPr>
            <p:ph type="title"/>
          </p:nvPr>
        </p:nvSpPr>
        <p:spPr>
          <a:xfrm>
            <a:off x="5526050" y="2180800"/>
            <a:ext cx="1978800" cy="40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1300" i="1"/>
              <a:t>MARCO TEÓRICO  </a:t>
            </a:r>
            <a:endParaRPr sz="1300" i="1"/>
          </a:p>
        </p:txBody>
      </p:sp>
      <p:sp>
        <p:nvSpPr>
          <p:cNvPr id="237" name="Google Shape;237;p3"/>
          <p:cNvSpPr txBox="1">
            <a:spLocks noGrp="1"/>
          </p:cNvSpPr>
          <p:nvPr>
            <p:ph type="title"/>
          </p:nvPr>
        </p:nvSpPr>
        <p:spPr>
          <a:xfrm>
            <a:off x="838475" y="2730963"/>
            <a:ext cx="1978800" cy="40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1300" i="1"/>
              <a:t>METODOLOGÍA   </a:t>
            </a:r>
            <a:endParaRPr sz="1300" i="1"/>
          </a:p>
        </p:txBody>
      </p:sp>
      <p:sp>
        <p:nvSpPr>
          <p:cNvPr id="238" name="Google Shape;238;p3"/>
          <p:cNvSpPr txBox="1">
            <a:spLocks noGrp="1"/>
          </p:cNvSpPr>
          <p:nvPr>
            <p:ph type="title"/>
          </p:nvPr>
        </p:nvSpPr>
        <p:spPr>
          <a:xfrm>
            <a:off x="5047050" y="3193688"/>
            <a:ext cx="1978800" cy="40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1300" i="1"/>
              <a:t>RESULTADOS   </a:t>
            </a:r>
            <a:endParaRPr sz="1300" i="1"/>
          </a:p>
        </p:txBody>
      </p:sp>
      <p:sp>
        <p:nvSpPr>
          <p:cNvPr id="239" name="Google Shape;239;p3"/>
          <p:cNvSpPr txBox="1">
            <a:spLocks noGrp="1"/>
          </p:cNvSpPr>
          <p:nvPr>
            <p:ph type="title"/>
          </p:nvPr>
        </p:nvSpPr>
        <p:spPr>
          <a:xfrm>
            <a:off x="497112" y="3945050"/>
            <a:ext cx="1978800" cy="40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1300" i="1"/>
              <a:t>CONCLUSIONES   </a:t>
            </a:r>
            <a:endParaRPr sz="1300" i="1"/>
          </a:p>
        </p:txBody>
      </p:sp>
      <p:sp>
        <p:nvSpPr>
          <p:cNvPr id="240" name="Google Shape;240;p3"/>
          <p:cNvSpPr txBox="1">
            <a:spLocks noGrp="1"/>
          </p:cNvSpPr>
          <p:nvPr>
            <p:ph type="title"/>
          </p:nvPr>
        </p:nvSpPr>
        <p:spPr>
          <a:xfrm>
            <a:off x="5526050" y="4206600"/>
            <a:ext cx="1978800" cy="40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1300" i="1"/>
              <a:t>RECOMENDACIONES    </a:t>
            </a:r>
            <a:endParaRPr sz="1300" i="1"/>
          </a:p>
        </p:txBody>
      </p:sp>
      <p:pic>
        <p:nvPicPr>
          <p:cNvPr id="241" name="Google Shape;241;p3"/>
          <p:cNvPicPr preferRelativeResize="0"/>
          <p:nvPr/>
        </p:nvPicPr>
        <p:blipFill>
          <a:blip r:embed="rId4">
            <a:alphaModFix/>
          </a:blip>
          <a:stretch>
            <a:fillRect/>
          </a:stretch>
        </p:blipFill>
        <p:spPr>
          <a:xfrm>
            <a:off x="5968188" y="825125"/>
            <a:ext cx="1094525" cy="963175"/>
          </a:xfrm>
          <a:prstGeom prst="rect">
            <a:avLst/>
          </a:prstGeom>
          <a:noFill/>
          <a:ln>
            <a:noFill/>
          </a:ln>
        </p:spPr>
      </p:pic>
      <p:pic>
        <p:nvPicPr>
          <p:cNvPr id="242" name="Google Shape;242;p3"/>
          <p:cNvPicPr preferRelativeResize="0"/>
          <p:nvPr/>
        </p:nvPicPr>
        <p:blipFill rotWithShape="1">
          <a:blip r:embed="rId5">
            <a:alphaModFix/>
          </a:blip>
          <a:srcRect t="34314"/>
          <a:stretch/>
        </p:blipFill>
        <p:spPr>
          <a:xfrm>
            <a:off x="7342225" y="1967876"/>
            <a:ext cx="829575" cy="833250"/>
          </a:xfrm>
          <a:prstGeom prst="rect">
            <a:avLst/>
          </a:prstGeom>
          <a:noFill/>
          <a:ln>
            <a:noFill/>
          </a:ln>
        </p:spPr>
      </p:pic>
      <p:pic>
        <p:nvPicPr>
          <p:cNvPr id="243" name="Google Shape;243;p3"/>
          <p:cNvPicPr preferRelativeResize="0"/>
          <p:nvPr/>
        </p:nvPicPr>
        <p:blipFill>
          <a:blip r:embed="rId6">
            <a:alphaModFix/>
          </a:blip>
          <a:stretch>
            <a:fillRect/>
          </a:stretch>
        </p:blipFill>
        <p:spPr>
          <a:xfrm>
            <a:off x="2386225" y="2652187"/>
            <a:ext cx="1145950" cy="662350"/>
          </a:xfrm>
          <a:prstGeom prst="rect">
            <a:avLst/>
          </a:prstGeom>
          <a:noFill/>
          <a:ln>
            <a:noFill/>
          </a:ln>
        </p:spPr>
      </p:pic>
      <p:pic>
        <p:nvPicPr>
          <p:cNvPr id="244" name="Google Shape;244;p3"/>
          <p:cNvPicPr preferRelativeResize="0"/>
          <p:nvPr/>
        </p:nvPicPr>
        <p:blipFill>
          <a:blip r:embed="rId7">
            <a:alphaModFix/>
          </a:blip>
          <a:stretch>
            <a:fillRect/>
          </a:stretch>
        </p:blipFill>
        <p:spPr>
          <a:xfrm>
            <a:off x="6456887" y="3068700"/>
            <a:ext cx="1284638" cy="778700"/>
          </a:xfrm>
          <a:prstGeom prst="rect">
            <a:avLst/>
          </a:prstGeom>
          <a:noFill/>
          <a:ln>
            <a:noFill/>
          </a:ln>
        </p:spPr>
      </p:pic>
      <p:pic>
        <p:nvPicPr>
          <p:cNvPr id="245" name="Google Shape;245;p3"/>
          <p:cNvPicPr preferRelativeResize="0"/>
          <p:nvPr/>
        </p:nvPicPr>
        <p:blipFill>
          <a:blip r:embed="rId8">
            <a:alphaModFix/>
          </a:blip>
          <a:stretch>
            <a:fillRect/>
          </a:stretch>
        </p:blipFill>
        <p:spPr>
          <a:xfrm>
            <a:off x="2239613" y="3703425"/>
            <a:ext cx="829575" cy="1031590"/>
          </a:xfrm>
          <a:prstGeom prst="rect">
            <a:avLst/>
          </a:prstGeom>
          <a:noFill/>
          <a:ln>
            <a:noFill/>
          </a:ln>
        </p:spPr>
      </p:pic>
      <p:pic>
        <p:nvPicPr>
          <p:cNvPr id="246" name="Google Shape;246;p3"/>
          <p:cNvPicPr preferRelativeResize="0"/>
          <p:nvPr/>
        </p:nvPicPr>
        <p:blipFill rotWithShape="1">
          <a:blip r:embed="rId9">
            <a:alphaModFix/>
          </a:blip>
          <a:srcRect t="18918" r="2248" b="20232"/>
          <a:stretch/>
        </p:blipFill>
        <p:spPr>
          <a:xfrm>
            <a:off x="7504850" y="4114975"/>
            <a:ext cx="1145950" cy="713359"/>
          </a:xfrm>
          <a:prstGeom prst="rect">
            <a:avLst/>
          </a:prstGeom>
          <a:noFill/>
          <a:ln>
            <a:noFill/>
          </a:ln>
        </p:spPr>
      </p:pic>
      <p:pic>
        <p:nvPicPr>
          <p:cNvPr id="247" name="Google Shape;247;p3"/>
          <p:cNvPicPr preferRelativeResize="0"/>
          <p:nvPr/>
        </p:nvPicPr>
        <p:blipFill rotWithShape="1">
          <a:blip r:embed="rId10">
            <a:alphaModFix/>
          </a:blip>
          <a:srcRect l="39276"/>
          <a:stretch/>
        </p:blipFill>
        <p:spPr>
          <a:xfrm>
            <a:off x="1176338" y="1601963"/>
            <a:ext cx="620341" cy="77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6"/>
          <p:cNvSpPr txBox="1">
            <a:spLocks noGrp="1"/>
          </p:cNvSpPr>
          <p:nvPr>
            <p:ph type="title"/>
          </p:nvPr>
        </p:nvSpPr>
        <p:spPr>
          <a:xfrm>
            <a:off x="1367750" y="157800"/>
            <a:ext cx="7113000" cy="759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2800"/>
              <a:t>PROBLEMA DE LA INVESTIGACIÓN</a:t>
            </a:r>
            <a:endParaRPr sz="2800"/>
          </a:p>
        </p:txBody>
      </p:sp>
      <p:sp>
        <p:nvSpPr>
          <p:cNvPr id="253" name="Google Shape;253;p6"/>
          <p:cNvSpPr txBox="1">
            <a:spLocks noGrp="1"/>
          </p:cNvSpPr>
          <p:nvPr>
            <p:ph type="subTitle" idx="1"/>
          </p:nvPr>
        </p:nvSpPr>
        <p:spPr>
          <a:xfrm>
            <a:off x="1770866" y="1067875"/>
            <a:ext cx="1548000" cy="731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800">
                <a:solidFill>
                  <a:srgbClr val="434343"/>
                </a:solidFill>
              </a:rPr>
              <a:t>FAMILIAS </a:t>
            </a:r>
            <a:endParaRPr sz="1800">
              <a:solidFill>
                <a:srgbClr val="434343"/>
              </a:solidFill>
            </a:endParaRPr>
          </a:p>
        </p:txBody>
      </p:sp>
      <p:sp>
        <p:nvSpPr>
          <p:cNvPr id="254" name="Google Shape;254;p6"/>
          <p:cNvSpPr txBox="1">
            <a:spLocks noGrp="1"/>
          </p:cNvSpPr>
          <p:nvPr>
            <p:ph type="subTitle" idx="1"/>
          </p:nvPr>
        </p:nvSpPr>
        <p:spPr>
          <a:xfrm>
            <a:off x="4845560" y="1067875"/>
            <a:ext cx="3580800" cy="731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800">
                <a:solidFill>
                  <a:srgbClr val="434343"/>
                </a:solidFill>
              </a:rPr>
              <a:t>PRIMER MUNDO SOCIAL </a:t>
            </a:r>
            <a:endParaRPr sz="1800">
              <a:solidFill>
                <a:srgbClr val="434343"/>
              </a:solidFill>
            </a:endParaRPr>
          </a:p>
        </p:txBody>
      </p:sp>
      <p:sp>
        <p:nvSpPr>
          <p:cNvPr id="255" name="Google Shape;255;p6"/>
          <p:cNvSpPr txBox="1">
            <a:spLocks noGrp="1"/>
          </p:cNvSpPr>
          <p:nvPr>
            <p:ph type="subTitle" idx="1"/>
          </p:nvPr>
        </p:nvSpPr>
        <p:spPr>
          <a:xfrm>
            <a:off x="1136200" y="2205912"/>
            <a:ext cx="2246700" cy="731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800">
                <a:solidFill>
                  <a:srgbClr val="434343"/>
                </a:solidFill>
              </a:rPr>
              <a:t>ACTIVIDADES </a:t>
            </a:r>
            <a:endParaRPr sz="1800">
              <a:solidFill>
                <a:srgbClr val="434343"/>
              </a:solidFill>
            </a:endParaRPr>
          </a:p>
          <a:p>
            <a:pPr marL="0" lvl="0" indent="0" algn="ctr" rtl="0">
              <a:lnSpc>
                <a:spcPct val="100000"/>
              </a:lnSpc>
              <a:spcBef>
                <a:spcPts val="0"/>
              </a:spcBef>
              <a:spcAft>
                <a:spcPts val="0"/>
              </a:spcAft>
              <a:buNone/>
            </a:pPr>
            <a:r>
              <a:rPr lang="en" sz="1800">
                <a:solidFill>
                  <a:srgbClr val="434343"/>
                </a:solidFill>
              </a:rPr>
              <a:t>COTIDIANAS</a:t>
            </a:r>
            <a:endParaRPr sz="1800">
              <a:solidFill>
                <a:srgbClr val="434343"/>
              </a:solidFill>
            </a:endParaRPr>
          </a:p>
        </p:txBody>
      </p:sp>
      <p:sp>
        <p:nvSpPr>
          <p:cNvPr id="256" name="Google Shape;256;p6"/>
          <p:cNvSpPr txBox="1">
            <a:spLocks noGrp="1"/>
          </p:cNvSpPr>
          <p:nvPr>
            <p:ph type="subTitle" idx="1"/>
          </p:nvPr>
        </p:nvSpPr>
        <p:spPr>
          <a:xfrm>
            <a:off x="4845557" y="2329333"/>
            <a:ext cx="3401700" cy="731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800">
                <a:solidFill>
                  <a:srgbClr val="434343"/>
                </a:solidFill>
              </a:rPr>
              <a:t>VIVENCIAS NATURALES</a:t>
            </a:r>
            <a:endParaRPr sz="1800">
              <a:solidFill>
                <a:srgbClr val="434343"/>
              </a:solidFill>
            </a:endParaRPr>
          </a:p>
        </p:txBody>
      </p:sp>
      <p:sp>
        <p:nvSpPr>
          <p:cNvPr id="257" name="Google Shape;257;p6"/>
          <p:cNvSpPr/>
          <p:nvPr/>
        </p:nvSpPr>
        <p:spPr>
          <a:xfrm>
            <a:off x="3464631" y="1182174"/>
            <a:ext cx="1067100" cy="503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3464613" y="2320207"/>
            <a:ext cx="1067100" cy="503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txBox="1">
            <a:spLocks noGrp="1"/>
          </p:cNvSpPr>
          <p:nvPr>
            <p:ph type="subTitle" idx="1"/>
          </p:nvPr>
        </p:nvSpPr>
        <p:spPr>
          <a:xfrm>
            <a:off x="1485547" y="3495675"/>
            <a:ext cx="1548000" cy="731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434343"/>
                </a:solidFill>
              </a:rPr>
              <a:t>MOTRICIDAD </a:t>
            </a:r>
            <a:endParaRPr sz="1800">
              <a:solidFill>
                <a:srgbClr val="434343"/>
              </a:solidFill>
            </a:endParaRPr>
          </a:p>
          <a:p>
            <a:pPr marL="0" lvl="0" indent="0" algn="ctr" rtl="0">
              <a:lnSpc>
                <a:spcPct val="115000"/>
              </a:lnSpc>
              <a:spcBef>
                <a:spcPts val="0"/>
              </a:spcBef>
              <a:spcAft>
                <a:spcPts val="0"/>
              </a:spcAft>
              <a:buNone/>
            </a:pPr>
            <a:r>
              <a:rPr lang="en" sz="1800">
                <a:solidFill>
                  <a:srgbClr val="434343"/>
                </a:solidFill>
              </a:rPr>
              <a:t>FINA</a:t>
            </a:r>
            <a:endParaRPr sz="1800">
              <a:solidFill>
                <a:srgbClr val="434343"/>
              </a:solidFill>
            </a:endParaRPr>
          </a:p>
        </p:txBody>
      </p:sp>
      <p:sp>
        <p:nvSpPr>
          <p:cNvPr id="260" name="Google Shape;260;p6"/>
          <p:cNvSpPr/>
          <p:nvPr/>
        </p:nvSpPr>
        <p:spPr>
          <a:xfrm>
            <a:off x="3464613" y="3609969"/>
            <a:ext cx="1067100" cy="503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txBox="1">
            <a:spLocks noGrp="1"/>
          </p:cNvSpPr>
          <p:nvPr>
            <p:ph type="subTitle" idx="1"/>
          </p:nvPr>
        </p:nvSpPr>
        <p:spPr>
          <a:xfrm>
            <a:off x="4845549" y="3458433"/>
            <a:ext cx="4089000" cy="731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800">
                <a:solidFill>
                  <a:srgbClr val="434343"/>
                </a:solidFill>
              </a:rPr>
              <a:t>COORDINACIÓN MOVIMIENTOS FINOS</a:t>
            </a:r>
            <a:endParaRPr sz="1800">
              <a:solidFill>
                <a:srgbClr val="434343"/>
              </a:solidFill>
            </a:endParaRPr>
          </a:p>
        </p:txBody>
      </p:sp>
      <p:sp>
        <p:nvSpPr>
          <p:cNvPr id="262" name="Google Shape;262;p6"/>
          <p:cNvSpPr/>
          <p:nvPr/>
        </p:nvSpPr>
        <p:spPr>
          <a:xfrm>
            <a:off x="2536800" y="4587525"/>
            <a:ext cx="4070400" cy="353400"/>
          </a:xfrm>
          <a:prstGeom prst="roundRect">
            <a:avLst>
              <a:gd name="adj" fmla="val 16667"/>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434343"/>
                </a:solidFill>
                <a:latin typeface="Didact Gothic"/>
                <a:ea typeface="Didact Gothic"/>
                <a:cs typeface="Didact Gothic"/>
                <a:sym typeface="Didact Gothic"/>
              </a:rPr>
              <a:t>FALTA DE CONOCIMIENTO</a:t>
            </a:r>
            <a:endParaRPr sz="1900">
              <a:solidFill>
                <a:srgbClr val="434343"/>
              </a:solidFill>
              <a:latin typeface="Didact Gothic"/>
              <a:ea typeface="Didact Gothic"/>
              <a:cs typeface="Didact Gothic"/>
              <a:sym typeface="Didact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
          <p:cNvSpPr txBox="1">
            <a:spLocks noGrp="1"/>
          </p:cNvSpPr>
          <p:nvPr>
            <p:ph type="title"/>
          </p:nvPr>
        </p:nvSpPr>
        <p:spPr>
          <a:xfrm>
            <a:off x="361625" y="1490650"/>
            <a:ext cx="2894400" cy="2213100"/>
          </a:xfrm>
          <a:prstGeom prst="rect">
            <a:avLst/>
          </a:prstGeom>
          <a:noFill/>
          <a:ln>
            <a:noFill/>
          </a:ln>
        </p:spPr>
        <p:txBody>
          <a:bodyPr spcFirstLastPara="1" wrap="square" lIns="91425" tIns="91425" rIns="91425" bIns="182875" anchor="b" anchorCtr="0">
            <a:noAutofit/>
          </a:bodyPr>
          <a:lstStyle/>
          <a:p>
            <a:pPr marL="0" lvl="0" indent="0" algn="ctr" rtl="0">
              <a:lnSpc>
                <a:spcPct val="100000"/>
              </a:lnSpc>
              <a:spcBef>
                <a:spcPts val="0"/>
              </a:spcBef>
              <a:spcAft>
                <a:spcPts val="0"/>
              </a:spcAft>
              <a:buSzPts val="2000"/>
              <a:buNone/>
            </a:pPr>
            <a:r>
              <a:rPr lang="en" sz="1800">
                <a:latin typeface="Didact Gothic"/>
                <a:ea typeface="Didact Gothic"/>
                <a:cs typeface="Didact Gothic"/>
                <a:sym typeface="Didact Gothic"/>
              </a:rPr>
              <a:t>Analizar la importancia de las actividades cotidianas en niños y niñas de 4 a 5 años de la Escuela Fiscal Mixta “Franz Warzawa” y sus familias en el desarrollo del área motriz fina.</a:t>
            </a:r>
            <a:endParaRPr sz="1800">
              <a:latin typeface="Didact Gothic"/>
              <a:ea typeface="Didact Gothic"/>
              <a:cs typeface="Didact Gothic"/>
              <a:sym typeface="Didact Gothic"/>
            </a:endParaRPr>
          </a:p>
        </p:txBody>
      </p:sp>
      <p:sp>
        <p:nvSpPr>
          <p:cNvPr id="268" name="Google Shape;268;p7"/>
          <p:cNvSpPr txBox="1">
            <a:spLocks noGrp="1"/>
          </p:cNvSpPr>
          <p:nvPr>
            <p:ph type="title" idx="4"/>
          </p:nvPr>
        </p:nvSpPr>
        <p:spPr>
          <a:xfrm>
            <a:off x="1769250" y="95825"/>
            <a:ext cx="5605500" cy="662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2800"/>
              <a:t>OBJETIVOS</a:t>
            </a:r>
            <a:endParaRPr sz="2800"/>
          </a:p>
        </p:txBody>
      </p:sp>
      <p:cxnSp>
        <p:nvCxnSpPr>
          <p:cNvPr id="269" name="Google Shape;269;p7"/>
          <p:cNvCxnSpPr/>
          <p:nvPr/>
        </p:nvCxnSpPr>
        <p:spPr>
          <a:xfrm flipH="1">
            <a:off x="3683350" y="1523725"/>
            <a:ext cx="15300" cy="2546400"/>
          </a:xfrm>
          <a:prstGeom prst="straightConnector1">
            <a:avLst/>
          </a:prstGeom>
          <a:noFill/>
          <a:ln w="28575" cap="flat" cmpd="sng">
            <a:solidFill>
              <a:schemeClr val="dk2"/>
            </a:solidFill>
            <a:prstDash val="solid"/>
            <a:round/>
            <a:headEnd type="none" w="med" len="med"/>
            <a:tailEnd type="none" w="med" len="med"/>
          </a:ln>
        </p:spPr>
      </p:cxnSp>
      <p:cxnSp>
        <p:nvCxnSpPr>
          <p:cNvPr id="270" name="Google Shape;270;p7"/>
          <p:cNvCxnSpPr/>
          <p:nvPr/>
        </p:nvCxnSpPr>
        <p:spPr>
          <a:xfrm>
            <a:off x="3698650" y="1531350"/>
            <a:ext cx="228900" cy="0"/>
          </a:xfrm>
          <a:prstGeom prst="straightConnector1">
            <a:avLst/>
          </a:prstGeom>
          <a:noFill/>
          <a:ln w="28575" cap="flat" cmpd="sng">
            <a:solidFill>
              <a:schemeClr val="dk2"/>
            </a:solidFill>
            <a:prstDash val="solid"/>
            <a:round/>
            <a:headEnd type="none" w="med" len="med"/>
            <a:tailEnd type="none" w="med" len="med"/>
          </a:ln>
        </p:spPr>
      </p:cxnSp>
      <p:sp>
        <p:nvSpPr>
          <p:cNvPr id="271" name="Google Shape;271;p7"/>
          <p:cNvSpPr txBox="1"/>
          <p:nvPr/>
        </p:nvSpPr>
        <p:spPr>
          <a:xfrm>
            <a:off x="4057325" y="1315800"/>
            <a:ext cx="167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Didact Gothic"/>
                <a:ea typeface="Didact Gothic"/>
                <a:cs typeface="Didact Gothic"/>
                <a:sym typeface="Didact Gothic"/>
              </a:rPr>
              <a:t>IDENTIFICAR</a:t>
            </a:r>
            <a:endParaRPr sz="1600" b="1">
              <a:latin typeface="Didact Gothic"/>
              <a:ea typeface="Didact Gothic"/>
              <a:cs typeface="Didact Gothic"/>
              <a:sym typeface="Didact Gothic"/>
            </a:endParaRPr>
          </a:p>
        </p:txBody>
      </p:sp>
      <p:sp>
        <p:nvSpPr>
          <p:cNvPr id="272" name="Google Shape;272;p7"/>
          <p:cNvSpPr txBox="1"/>
          <p:nvPr/>
        </p:nvSpPr>
        <p:spPr>
          <a:xfrm>
            <a:off x="4057325" y="2550088"/>
            <a:ext cx="167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Didact Gothic"/>
                <a:ea typeface="Didact Gothic"/>
                <a:cs typeface="Didact Gothic"/>
                <a:sym typeface="Didact Gothic"/>
              </a:rPr>
              <a:t>COMPRENDER</a:t>
            </a:r>
            <a:endParaRPr sz="1600" b="1">
              <a:latin typeface="Didact Gothic"/>
              <a:ea typeface="Didact Gothic"/>
              <a:cs typeface="Didact Gothic"/>
              <a:sym typeface="Didact Gothic"/>
            </a:endParaRPr>
          </a:p>
        </p:txBody>
      </p:sp>
      <p:sp>
        <p:nvSpPr>
          <p:cNvPr id="273" name="Google Shape;273;p7"/>
          <p:cNvSpPr txBox="1"/>
          <p:nvPr/>
        </p:nvSpPr>
        <p:spPr>
          <a:xfrm>
            <a:off x="4057325" y="3784375"/>
            <a:ext cx="167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Didact Gothic"/>
                <a:ea typeface="Didact Gothic"/>
                <a:cs typeface="Didact Gothic"/>
                <a:sym typeface="Didact Gothic"/>
              </a:rPr>
              <a:t>CONTRASTAR </a:t>
            </a:r>
            <a:endParaRPr sz="1600" b="1">
              <a:latin typeface="Didact Gothic"/>
              <a:ea typeface="Didact Gothic"/>
              <a:cs typeface="Didact Gothic"/>
              <a:sym typeface="Didact Gothic"/>
            </a:endParaRPr>
          </a:p>
        </p:txBody>
      </p:sp>
      <p:cxnSp>
        <p:nvCxnSpPr>
          <p:cNvPr id="274" name="Google Shape;274;p7"/>
          <p:cNvCxnSpPr/>
          <p:nvPr/>
        </p:nvCxnSpPr>
        <p:spPr>
          <a:xfrm>
            <a:off x="3256025" y="2725500"/>
            <a:ext cx="709500" cy="6600"/>
          </a:xfrm>
          <a:prstGeom prst="straightConnector1">
            <a:avLst/>
          </a:prstGeom>
          <a:noFill/>
          <a:ln w="38100" cap="flat" cmpd="sng">
            <a:solidFill>
              <a:schemeClr val="dk2"/>
            </a:solidFill>
            <a:prstDash val="solid"/>
            <a:round/>
            <a:headEnd type="none" w="med" len="med"/>
            <a:tailEnd type="none" w="med" len="med"/>
          </a:ln>
        </p:spPr>
      </p:cxnSp>
      <p:cxnSp>
        <p:nvCxnSpPr>
          <p:cNvPr id="275" name="Google Shape;275;p7"/>
          <p:cNvCxnSpPr/>
          <p:nvPr/>
        </p:nvCxnSpPr>
        <p:spPr>
          <a:xfrm>
            <a:off x="3683350" y="4070125"/>
            <a:ext cx="228900" cy="0"/>
          </a:xfrm>
          <a:prstGeom prst="straightConnector1">
            <a:avLst/>
          </a:prstGeom>
          <a:noFill/>
          <a:ln w="28575" cap="flat" cmpd="sng">
            <a:solidFill>
              <a:schemeClr val="dk2"/>
            </a:solidFill>
            <a:prstDash val="solid"/>
            <a:round/>
            <a:headEnd type="none" w="med" len="med"/>
            <a:tailEnd type="none" w="med" len="med"/>
          </a:ln>
        </p:spPr>
      </p:cxnSp>
      <p:pic>
        <p:nvPicPr>
          <p:cNvPr id="276" name="Google Shape;276;p7"/>
          <p:cNvPicPr preferRelativeResize="0"/>
          <p:nvPr/>
        </p:nvPicPr>
        <p:blipFill>
          <a:blip r:embed="rId3">
            <a:alphaModFix/>
          </a:blip>
          <a:stretch>
            <a:fillRect/>
          </a:stretch>
        </p:blipFill>
        <p:spPr>
          <a:xfrm>
            <a:off x="6522200" y="1046999"/>
            <a:ext cx="1477324" cy="872325"/>
          </a:xfrm>
          <a:prstGeom prst="rect">
            <a:avLst/>
          </a:prstGeom>
          <a:noFill/>
          <a:ln>
            <a:noFill/>
          </a:ln>
        </p:spPr>
      </p:pic>
      <p:pic>
        <p:nvPicPr>
          <p:cNvPr id="277" name="Google Shape;277;p7"/>
          <p:cNvPicPr preferRelativeResize="0"/>
          <p:nvPr/>
        </p:nvPicPr>
        <p:blipFill>
          <a:blip r:embed="rId4">
            <a:alphaModFix/>
          </a:blip>
          <a:stretch>
            <a:fillRect/>
          </a:stretch>
        </p:blipFill>
        <p:spPr>
          <a:xfrm>
            <a:off x="6549613" y="2208363"/>
            <a:ext cx="1422500" cy="1040875"/>
          </a:xfrm>
          <a:prstGeom prst="rect">
            <a:avLst/>
          </a:prstGeom>
          <a:noFill/>
          <a:ln>
            <a:noFill/>
          </a:ln>
        </p:spPr>
      </p:pic>
      <p:pic>
        <p:nvPicPr>
          <p:cNvPr id="278" name="Google Shape;278;p7"/>
          <p:cNvPicPr preferRelativeResize="0"/>
          <p:nvPr/>
        </p:nvPicPr>
        <p:blipFill>
          <a:blip r:embed="rId5">
            <a:alphaModFix/>
          </a:blip>
          <a:stretch>
            <a:fillRect/>
          </a:stretch>
        </p:blipFill>
        <p:spPr>
          <a:xfrm>
            <a:off x="6522200" y="3443375"/>
            <a:ext cx="1477324" cy="11130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8"/>
          <p:cNvSpPr/>
          <p:nvPr/>
        </p:nvSpPr>
        <p:spPr>
          <a:xfrm>
            <a:off x="581075" y="787150"/>
            <a:ext cx="1471800" cy="8790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84" name="Google Shape;284;p8"/>
          <p:cNvSpPr/>
          <p:nvPr/>
        </p:nvSpPr>
        <p:spPr>
          <a:xfrm>
            <a:off x="3260725" y="2582525"/>
            <a:ext cx="3381600" cy="981600"/>
          </a:xfrm>
          <a:prstGeom prst="roundRect">
            <a:avLst>
              <a:gd name="adj" fmla="val 16667"/>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3000"/>
              <a:buFont typeface="Arial"/>
              <a:buNone/>
            </a:pPr>
            <a:r>
              <a:rPr lang="en" sz="2700" b="1">
                <a:solidFill>
                  <a:srgbClr val="434343"/>
                </a:solidFill>
                <a:latin typeface="Josefin Sans"/>
                <a:ea typeface="Josefin Sans"/>
                <a:cs typeface="Josefin Sans"/>
                <a:sym typeface="Josefin Sans"/>
              </a:rPr>
              <a:t>JUSTIFICACIÓN</a:t>
            </a:r>
            <a:endParaRPr sz="2700" b="1">
              <a:solidFill>
                <a:srgbClr val="434343"/>
              </a:solidFill>
              <a:latin typeface="Josefin Sans"/>
              <a:ea typeface="Josefin Sans"/>
              <a:cs typeface="Josefin Sans"/>
              <a:sym typeface="Josefin Sans"/>
            </a:endParaRPr>
          </a:p>
          <a:p>
            <a:pPr marL="0" lvl="0" indent="0" algn="ctr" rtl="0">
              <a:spcBef>
                <a:spcPts val="0"/>
              </a:spcBef>
              <a:spcAft>
                <a:spcPts val="0"/>
              </a:spcAft>
              <a:buNone/>
            </a:pPr>
            <a:endParaRPr b="1">
              <a:latin typeface="Josefin Sans"/>
              <a:ea typeface="Josefin Sans"/>
              <a:cs typeface="Josefin Sans"/>
              <a:sym typeface="Josefin Sans"/>
            </a:endParaRPr>
          </a:p>
        </p:txBody>
      </p:sp>
      <p:sp>
        <p:nvSpPr>
          <p:cNvPr id="285" name="Google Shape;285;p8"/>
          <p:cNvSpPr/>
          <p:nvPr/>
        </p:nvSpPr>
        <p:spPr>
          <a:xfrm>
            <a:off x="2380075" y="4020025"/>
            <a:ext cx="1845300" cy="6936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a:p>
            <a:pPr marL="0" lvl="0" indent="0" algn="ctr" rtl="0">
              <a:spcBef>
                <a:spcPts val="0"/>
              </a:spcBef>
              <a:spcAft>
                <a:spcPts val="0"/>
              </a:spcAft>
              <a:buClr>
                <a:srgbClr val="000000"/>
              </a:buClr>
              <a:buSzPts val="2000"/>
              <a:buFont typeface="Arial"/>
              <a:buNone/>
            </a:pPr>
            <a:r>
              <a:rPr lang="en">
                <a:latin typeface="Didact Gothic"/>
                <a:ea typeface="Didact Gothic"/>
                <a:cs typeface="Didact Gothic"/>
                <a:sym typeface="Didact Gothic"/>
              </a:rPr>
              <a:t>BENEFICIARIOS DIRECTOS</a:t>
            </a:r>
            <a:endParaRPr>
              <a:latin typeface="Didact Gothic"/>
              <a:ea typeface="Didact Gothic"/>
              <a:cs typeface="Didact Gothic"/>
              <a:sym typeface="Didact Gothic"/>
            </a:endParaRPr>
          </a:p>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86" name="Google Shape;286;p8"/>
          <p:cNvSpPr/>
          <p:nvPr/>
        </p:nvSpPr>
        <p:spPr>
          <a:xfrm>
            <a:off x="5240700" y="4020025"/>
            <a:ext cx="2465100" cy="6936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a:p>
            <a:pPr marL="0" lvl="0" indent="0" algn="ctr" rtl="0">
              <a:spcBef>
                <a:spcPts val="0"/>
              </a:spcBef>
              <a:spcAft>
                <a:spcPts val="0"/>
              </a:spcAft>
              <a:buClr>
                <a:srgbClr val="000000"/>
              </a:buClr>
              <a:buSzPts val="2000"/>
              <a:buFont typeface="Arial"/>
              <a:buNone/>
            </a:pPr>
            <a:r>
              <a:rPr lang="en">
                <a:latin typeface="Didact Gothic"/>
                <a:ea typeface="Didact Gothic"/>
                <a:cs typeface="Didact Gothic"/>
                <a:sym typeface="Didact Gothic"/>
              </a:rPr>
              <a:t>INTERRELACIÓN Y CONVIVENCIA CON EL ENTORNO </a:t>
            </a:r>
            <a:endParaRPr>
              <a:latin typeface="Didact Gothic"/>
              <a:ea typeface="Didact Gothic"/>
              <a:cs typeface="Didact Gothic"/>
              <a:sym typeface="Didact Gothic"/>
            </a:endParaRPr>
          </a:p>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87" name="Google Shape;287;p8"/>
          <p:cNvSpPr/>
          <p:nvPr/>
        </p:nvSpPr>
        <p:spPr>
          <a:xfrm>
            <a:off x="6992650" y="2621300"/>
            <a:ext cx="1845300" cy="6936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a:p>
            <a:pPr marL="0" lvl="0" indent="0" algn="ctr" rtl="0">
              <a:spcBef>
                <a:spcPts val="0"/>
              </a:spcBef>
              <a:spcAft>
                <a:spcPts val="0"/>
              </a:spcAft>
              <a:buClr>
                <a:srgbClr val="000000"/>
              </a:buClr>
              <a:buSzPts val="2000"/>
              <a:buFont typeface="Arial"/>
              <a:buNone/>
            </a:pPr>
            <a:r>
              <a:rPr lang="en">
                <a:latin typeface="Didact Gothic"/>
                <a:ea typeface="Didact Gothic"/>
                <a:cs typeface="Didact Gothic"/>
                <a:sym typeface="Didact Gothic"/>
              </a:rPr>
              <a:t>ACTIVIDADES COTIDIANAS</a:t>
            </a:r>
            <a:endParaRPr>
              <a:latin typeface="Didact Gothic"/>
              <a:ea typeface="Didact Gothic"/>
              <a:cs typeface="Didact Gothic"/>
              <a:sym typeface="Didact Gothic"/>
            </a:endParaRPr>
          </a:p>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88" name="Google Shape;288;p8"/>
          <p:cNvSpPr/>
          <p:nvPr/>
        </p:nvSpPr>
        <p:spPr>
          <a:xfrm>
            <a:off x="5240700" y="1433025"/>
            <a:ext cx="2729700" cy="6936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a:p>
            <a:pPr marL="0" lvl="0" indent="0" algn="ctr" rtl="0">
              <a:spcBef>
                <a:spcPts val="0"/>
              </a:spcBef>
              <a:spcAft>
                <a:spcPts val="0"/>
              </a:spcAft>
              <a:buClr>
                <a:srgbClr val="000000"/>
              </a:buClr>
              <a:buSzPts val="2000"/>
              <a:buFont typeface="Arial"/>
              <a:buNone/>
            </a:pPr>
            <a:r>
              <a:rPr lang="en">
                <a:latin typeface="Didact Gothic"/>
                <a:ea typeface="Didact Gothic"/>
                <a:cs typeface="Didact Gothic"/>
                <a:sym typeface="Didact Gothic"/>
              </a:rPr>
              <a:t>PERFECCIONAMIENTO DE LAS HABILIDADES MOTRICES </a:t>
            </a:r>
            <a:endParaRPr>
              <a:latin typeface="Didact Gothic"/>
              <a:ea typeface="Didact Gothic"/>
              <a:cs typeface="Didact Gothic"/>
              <a:sym typeface="Didact Gothic"/>
            </a:endParaRPr>
          </a:p>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89" name="Google Shape;289;p8"/>
          <p:cNvSpPr/>
          <p:nvPr/>
        </p:nvSpPr>
        <p:spPr>
          <a:xfrm>
            <a:off x="2617525" y="1433025"/>
            <a:ext cx="2318400" cy="6936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a:p>
            <a:pPr marL="0" lvl="0" indent="0" algn="ctr" rtl="0">
              <a:spcBef>
                <a:spcPts val="0"/>
              </a:spcBef>
              <a:spcAft>
                <a:spcPts val="0"/>
              </a:spcAft>
              <a:buClr>
                <a:srgbClr val="000000"/>
              </a:buClr>
              <a:buSzPts val="2000"/>
              <a:buFont typeface="Arial"/>
              <a:buNone/>
            </a:pPr>
            <a:r>
              <a:rPr lang="en">
                <a:latin typeface="Didact Gothic"/>
                <a:ea typeface="Didact Gothic"/>
                <a:cs typeface="Didact Gothic"/>
                <a:sym typeface="Didact Gothic"/>
              </a:rPr>
              <a:t>BENEFICIOS NIVEL SOCIAL</a:t>
            </a:r>
            <a:endParaRPr>
              <a:latin typeface="Didact Gothic"/>
              <a:ea typeface="Didact Gothic"/>
              <a:cs typeface="Didact Gothic"/>
              <a:sym typeface="Didact Gothic"/>
            </a:endParaRPr>
          </a:p>
          <a:p>
            <a:pPr marL="0" lvl="0" indent="0" algn="ctr" rtl="0">
              <a:spcBef>
                <a:spcPts val="0"/>
              </a:spcBef>
              <a:spcAft>
                <a:spcPts val="0"/>
              </a:spcAft>
              <a:buNone/>
            </a:pPr>
            <a:endParaRPr>
              <a:latin typeface="Didact Gothic"/>
              <a:ea typeface="Didact Gothic"/>
              <a:cs typeface="Didact Gothic"/>
              <a:sym typeface="Didact Gothic"/>
            </a:endParaRPr>
          </a:p>
        </p:txBody>
      </p:sp>
      <p:sp>
        <p:nvSpPr>
          <p:cNvPr id="290" name="Google Shape;290;p8"/>
          <p:cNvSpPr/>
          <p:nvPr/>
        </p:nvSpPr>
        <p:spPr>
          <a:xfrm>
            <a:off x="1065100" y="2726525"/>
            <a:ext cx="1845300" cy="6936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idact Gothic"/>
              <a:ea typeface="Didact Gothic"/>
              <a:cs typeface="Didact Gothic"/>
              <a:sym typeface="Didact Gothic"/>
            </a:endParaRPr>
          </a:p>
          <a:p>
            <a:pPr marL="0" lvl="0" indent="0" algn="ctr" rtl="0">
              <a:spcBef>
                <a:spcPts val="0"/>
              </a:spcBef>
              <a:spcAft>
                <a:spcPts val="0"/>
              </a:spcAft>
              <a:buClr>
                <a:srgbClr val="000000"/>
              </a:buClr>
              <a:buSzPts val="2000"/>
              <a:buFont typeface="Arial"/>
              <a:buNone/>
            </a:pPr>
            <a:r>
              <a:rPr lang="en">
                <a:latin typeface="Didact Gothic"/>
                <a:ea typeface="Didact Gothic"/>
                <a:cs typeface="Didact Gothic"/>
                <a:sym typeface="Didact Gothic"/>
              </a:rPr>
              <a:t>BENEFICIARIOS INDIRECTOS</a:t>
            </a:r>
            <a:endParaRPr>
              <a:latin typeface="Didact Gothic"/>
              <a:ea typeface="Didact Gothic"/>
              <a:cs typeface="Didact Gothic"/>
              <a:sym typeface="Didact Gothic"/>
            </a:endParaRPr>
          </a:p>
          <a:p>
            <a:pPr marL="0" lvl="0" indent="0" algn="ctr" rtl="0">
              <a:spcBef>
                <a:spcPts val="0"/>
              </a:spcBef>
              <a:spcAft>
                <a:spcPts val="0"/>
              </a:spcAft>
              <a:buNone/>
            </a:pPr>
            <a:endParaRPr>
              <a:latin typeface="Didact Gothic"/>
              <a:ea typeface="Didact Gothic"/>
              <a:cs typeface="Didact Gothic"/>
              <a:sym typeface="Didact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cdc67dbcfa_0_44"/>
          <p:cNvSpPr txBox="1">
            <a:spLocks noGrp="1"/>
          </p:cNvSpPr>
          <p:nvPr>
            <p:ph type="title"/>
          </p:nvPr>
        </p:nvSpPr>
        <p:spPr>
          <a:xfrm>
            <a:off x="1860450" y="1107575"/>
            <a:ext cx="5632500" cy="92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000">
                <a:solidFill>
                  <a:srgbClr val="999999"/>
                </a:solidFill>
              </a:rPr>
              <a:t>MARCO TEÓRICO</a:t>
            </a:r>
            <a:endParaRPr sz="7000">
              <a:solidFill>
                <a:srgbClr val="9999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9"/>
          <p:cNvSpPr/>
          <p:nvPr/>
        </p:nvSpPr>
        <p:spPr>
          <a:xfrm>
            <a:off x="3907288" y="2181775"/>
            <a:ext cx="1739400" cy="1064100"/>
          </a:xfrm>
          <a:prstGeom prst="ellipse">
            <a:avLst/>
          </a:prstGeom>
          <a:solidFill>
            <a:srgbClr val="FFF2CC"/>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Didact Gothic"/>
                <a:ea typeface="Didact Gothic"/>
                <a:cs typeface="Didact Gothic"/>
                <a:sym typeface="Didact Gothic"/>
              </a:rPr>
              <a:t>CONTEXTO SOCIO FAMILIAR E INSTITUCIONAL</a:t>
            </a:r>
            <a:endParaRPr sz="1100" b="1">
              <a:latin typeface="Didact Gothic"/>
              <a:ea typeface="Didact Gothic"/>
              <a:cs typeface="Didact Gothic"/>
              <a:sym typeface="Didact Gothic"/>
            </a:endParaRPr>
          </a:p>
        </p:txBody>
      </p:sp>
      <p:sp>
        <p:nvSpPr>
          <p:cNvPr id="301" name="Google Shape;301;p9"/>
          <p:cNvSpPr/>
          <p:nvPr/>
        </p:nvSpPr>
        <p:spPr>
          <a:xfrm>
            <a:off x="2478550" y="1597500"/>
            <a:ext cx="1619700" cy="740100"/>
          </a:xfrm>
          <a:prstGeom prst="ellipse">
            <a:avLst/>
          </a:prstGeom>
          <a:solidFill>
            <a:srgbClr val="FBF2FF"/>
          </a:solidFill>
          <a:ln w="9525"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Didact Gothic"/>
                <a:ea typeface="Didact Gothic"/>
                <a:cs typeface="Didact Gothic"/>
                <a:sym typeface="Didact Gothic"/>
              </a:rPr>
              <a:t>Nuclear y monoparental</a:t>
            </a:r>
            <a:endParaRPr sz="1100">
              <a:latin typeface="Didact Gothic"/>
              <a:ea typeface="Didact Gothic"/>
              <a:cs typeface="Didact Gothic"/>
              <a:sym typeface="Didact Gothic"/>
            </a:endParaRPr>
          </a:p>
        </p:txBody>
      </p:sp>
      <p:sp>
        <p:nvSpPr>
          <p:cNvPr id="302" name="Google Shape;302;p9"/>
          <p:cNvSpPr/>
          <p:nvPr/>
        </p:nvSpPr>
        <p:spPr>
          <a:xfrm>
            <a:off x="5391950" y="1597500"/>
            <a:ext cx="1546200" cy="740100"/>
          </a:xfrm>
          <a:prstGeom prst="ellipse">
            <a:avLst/>
          </a:prstGeom>
          <a:solidFill>
            <a:srgbClr val="D9D2E9"/>
          </a:solidFill>
          <a:ln w="9525"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latin typeface="Didact Gothic"/>
                <a:ea typeface="Didact Gothic"/>
                <a:cs typeface="Didact Gothic"/>
                <a:sym typeface="Didact Gothic"/>
              </a:rPr>
              <a:t>ORGANIZACIÓN SOCIAL</a:t>
            </a:r>
            <a:endParaRPr sz="1000" b="1">
              <a:latin typeface="Didact Gothic"/>
              <a:ea typeface="Didact Gothic"/>
              <a:cs typeface="Didact Gothic"/>
              <a:sym typeface="Didact Gothic"/>
            </a:endParaRPr>
          </a:p>
        </p:txBody>
      </p:sp>
      <p:sp>
        <p:nvSpPr>
          <p:cNvPr id="303" name="Google Shape;303;p9"/>
          <p:cNvSpPr/>
          <p:nvPr/>
        </p:nvSpPr>
        <p:spPr>
          <a:xfrm>
            <a:off x="7205225" y="743525"/>
            <a:ext cx="1453800" cy="740100"/>
          </a:xfrm>
          <a:prstGeom prst="ellipse">
            <a:avLst/>
          </a:prstGeom>
          <a:solidFill>
            <a:srgbClr val="F2FEFF"/>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Didact Gothic"/>
                <a:ea typeface="Didact Gothic"/>
                <a:cs typeface="Didact Gothic"/>
                <a:sym typeface="Didact Gothic"/>
              </a:rPr>
              <a:t>Asociaciones agrícolas y ganaderas</a:t>
            </a:r>
            <a:endParaRPr sz="1100">
              <a:latin typeface="Didact Gothic"/>
              <a:ea typeface="Didact Gothic"/>
              <a:cs typeface="Didact Gothic"/>
              <a:sym typeface="Didact Gothic"/>
            </a:endParaRPr>
          </a:p>
        </p:txBody>
      </p:sp>
      <p:sp>
        <p:nvSpPr>
          <p:cNvPr id="304" name="Google Shape;304;p9"/>
          <p:cNvSpPr/>
          <p:nvPr/>
        </p:nvSpPr>
        <p:spPr>
          <a:xfrm>
            <a:off x="6159413" y="477125"/>
            <a:ext cx="1045800" cy="740100"/>
          </a:xfrm>
          <a:prstGeom prst="ellipse">
            <a:avLst/>
          </a:prstGeom>
          <a:solidFill>
            <a:srgbClr val="F2FEFF"/>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Didact Gothic"/>
                <a:ea typeface="Didact Gothic"/>
                <a:cs typeface="Didact Gothic"/>
                <a:sym typeface="Didact Gothic"/>
              </a:rPr>
              <a:t>Comité de padres</a:t>
            </a:r>
            <a:endParaRPr sz="1100">
              <a:latin typeface="Didact Gothic"/>
              <a:ea typeface="Didact Gothic"/>
              <a:cs typeface="Didact Gothic"/>
              <a:sym typeface="Didact Gothic"/>
            </a:endParaRPr>
          </a:p>
        </p:txBody>
      </p:sp>
      <p:sp>
        <p:nvSpPr>
          <p:cNvPr id="305" name="Google Shape;305;p9"/>
          <p:cNvSpPr/>
          <p:nvPr/>
        </p:nvSpPr>
        <p:spPr>
          <a:xfrm>
            <a:off x="4926425" y="387600"/>
            <a:ext cx="1149000" cy="740100"/>
          </a:xfrm>
          <a:prstGeom prst="ellipse">
            <a:avLst/>
          </a:prstGeom>
          <a:solidFill>
            <a:srgbClr val="F2FEFF"/>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Didact Gothic"/>
                <a:ea typeface="Didact Gothic"/>
                <a:cs typeface="Didact Gothic"/>
                <a:sym typeface="Didact Gothic"/>
              </a:rPr>
              <a:t>Clubes deportivos </a:t>
            </a:r>
            <a:endParaRPr sz="1100">
              <a:latin typeface="Didact Gothic"/>
              <a:ea typeface="Didact Gothic"/>
              <a:cs typeface="Didact Gothic"/>
              <a:sym typeface="Didact Gothic"/>
            </a:endParaRPr>
          </a:p>
        </p:txBody>
      </p:sp>
      <p:sp>
        <p:nvSpPr>
          <p:cNvPr id="306" name="Google Shape;306;p9"/>
          <p:cNvSpPr/>
          <p:nvPr/>
        </p:nvSpPr>
        <p:spPr>
          <a:xfrm>
            <a:off x="3762850" y="269825"/>
            <a:ext cx="1045800" cy="740100"/>
          </a:xfrm>
          <a:prstGeom prst="ellipse">
            <a:avLst/>
          </a:prstGeom>
          <a:solidFill>
            <a:srgbClr val="F2FEFF"/>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Didact Gothic"/>
                <a:ea typeface="Didact Gothic"/>
                <a:cs typeface="Didact Gothic"/>
                <a:sym typeface="Didact Gothic"/>
              </a:rPr>
              <a:t>Clubes de chagras y danza</a:t>
            </a:r>
            <a:endParaRPr sz="1100">
              <a:latin typeface="Didact Gothic"/>
              <a:ea typeface="Didact Gothic"/>
              <a:cs typeface="Didact Gothic"/>
              <a:sym typeface="Didact Gothic"/>
            </a:endParaRPr>
          </a:p>
        </p:txBody>
      </p:sp>
      <p:sp>
        <p:nvSpPr>
          <p:cNvPr id="307" name="Google Shape;307;p9"/>
          <p:cNvSpPr/>
          <p:nvPr/>
        </p:nvSpPr>
        <p:spPr>
          <a:xfrm>
            <a:off x="2561500" y="269825"/>
            <a:ext cx="1045800" cy="740100"/>
          </a:xfrm>
          <a:prstGeom prst="ellipse">
            <a:avLst/>
          </a:prstGeom>
          <a:solidFill>
            <a:srgbClr val="F2FEFF"/>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Didact Gothic"/>
                <a:ea typeface="Didact Gothic"/>
                <a:cs typeface="Didact Gothic"/>
                <a:sym typeface="Didact Gothic"/>
              </a:rPr>
              <a:t>Grupo del adulto mayor </a:t>
            </a:r>
            <a:endParaRPr sz="1100">
              <a:latin typeface="Didact Gothic"/>
              <a:ea typeface="Didact Gothic"/>
              <a:cs typeface="Didact Gothic"/>
              <a:sym typeface="Didact Gothic"/>
            </a:endParaRPr>
          </a:p>
        </p:txBody>
      </p:sp>
      <p:sp>
        <p:nvSpPr>
          <p:cNvPr id="308" name="Google Shape;308;p9"/>
          <p:cNvSpPr/>
          <p:nvPr/>
        </p:nvSpPr>
        <p:spPr>
          <a:xfrm>
            <a:off x="1539200" y="2540825"/>
            <a:ext cx="1739400" cy="740100"/>
          </a:xfrm>
          <a:prstGeom prst="ellipse">
            <a:avLst/>
          </a:prstGeom>
          <a:solidFill>
            <a:srgbClr val="FDFFA8"/>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latin typeface="Didact Gothic"/>
                <a:ea typeface="Didact Gothic"/>
                <a:cs typeface="Didact Gothic"/>
                <a:sym typeface="Didact Gothic"/>
              </a:rPr>
              <a:t>ESCUELA FISCAL MIXTA</a:t>
            </a:r>
            <a:endParaRPr sz="1000" b="1">
              <a:latin typeface="Didact Gothic"/>
              <a:ea typeface="Didact Gothic"/>
              <a:cs typeface="Didact Gothic"/>
              <a:sym typeface="Didact Gothic"/>
            </a:endParaRPr>
          </a:p>
          <a:p>
            <a:pPr marL="0" lvl="0" indent="0" algn="ctr" rtl="0">
              <a:spcBef>
                <a:spcPts val="0"/>
              </a:spcBef>
              <a:spcAft>
                <a:spcPts val="0"/>
              </a:spcAft>
              <a:buNone/>
            </a:pPr>
            <a:r>
              <a:rPr lang="en" sz="1000" b="1">
                <a:latin typeface="Didact Gothic"/>
                <a:ea typeface="Didact Gothic"/>
                <a:cs typeface="Didact Gothic"/>
                <a:sym typeface="Didact Gothic"/>
              </a:rPr>
              <a:t> “FRANZ WARZAWA”</a:t>
            </a:r>
            <a:endParaRPr sz="1000" b="1">
              <a:latin typeface="Didact Gothic"/>
              <a:ea typeface="Didact Gothic"/>
              <a:cs typeface="Didact Gothic"/>
              <a:sym typeface="Didact Gothic"/>
            </a:endParaRPr>
          </a:p>
        </p:txBody>
      </p:sp>
      <p:sp>
        <p:nvSpPr>
          <p:cNvPr id="309" name="Google Shape;309;p9"/>
          <p:cNvSpPr/>
          <p:nvPr/>
        </p:nvSpPr>
        <p:spPr>
          <a:xfrm>
            <a:off x="924550" y="3679875"/>
            <a:ext cx="1453800" cy="740100"/>
          </a:xfrm>
          <a:prstGeom prst="ellipse">
            <a:avLst/>
          </a:prstGeom>
          <a:solidFill>
            <a:srgbClr val="CDF4DF"/>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Didact Gothic"/>
                <a:ea typeface="Didact Gothic"/>
                <a:cs typeface="Didact Gothic"/>
                <a:sym typeface="Didact Gothic"/>
              </a:rPr>
              <a:t>Escuela rural pluridocente</a:t>
            </a:r>
            <a:endParaRPr sz="1100">
              <a:latin typeface="Didact Gothic"/>
              <a:ea typeface="Didact Gothic"/>
              <a:cs typeface="Didact Gothic"/>
              <a:sym typeface="Didact Gothic"/>
            </a:endParaRPr>
          </a:p>
        </p:txBody>
      </p:sp>
      <p:sp>
        <p:nvSpPr>
          <p:cNvPr id="310" name="Google Shape;310;p9"/>
          <p:cNvSpPr/>
          <p:nvPr/>
        </p:nvSpPr>
        <p:spPr>
          <a:xfrm>
            <a:off x="4162025" y="4211875"/>
            <a:ext cx="1453800" cy="740100"/>
          </a:xfrm>
          <a:prstGeom prst="ellipse">
            <a:avLst/>
          </a:prstGeom>
          <a:solidFill>
            <a:srgbClr val="CDF4DF"/>
          </a:solidFill>
          <a:ln w="9525"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Didact Gothic"/>
                <a:ea typeface="Didact Gothic"/>
                <a:cs typeface="Didact Gothic"/>
                <a:sym typeface="Didact Gothic"/>
              </a:rPr>
              <a:t>Realidad educativa</a:t>
            </a:r>
            <a:endParaRPr sz="1100">
              <a:latin typeface="Didact Gothic"/>
              <a:ea typeface="Didact Gothic"/>
              <a:cs typeface="Didact Gothic"/>
              <a:sym typeface="Didact Gothic"/>
            </a:endParaRPr>
          </a:p>
        </p:txBody>
      </p:sp>
      <p:sp>
        <p:nvSpPr>
          <p:cNvPr id="311" name="Google Shape;311;p9"/>
          <p:cNvSpPr/>
          <p:nvPr/>
        </p:nvSpPr>
        <p:spPr>
          <a:xfrm>
            <a:off x="2561500" y="3949425"/>
            <a:ext cx="1453800" cy="740100"/>
          </a:xfrm>
          <a:prstGeom prst="ellipse">
            <a:avLst/>
          </a:prstGeom>
          <a:solidFill>
            <a:srgbClr val="CDF4DF"/>
          </a:solidFill>
          <a:ln w="9525"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Didact Gothic"/>
                <a:ea typeface="Didact Gothic"/>
                <a:cs typeface="Didact Gothic"/>
                <a:sym typeface="Didact Gothic"/>
              </a:rPr>
              <a:t>Docentes ejercen varios roles</a:t>
            </a:r>
            <a:endParaRPr sz="1100">
              <a:latin typeface="Didact Gothic"/>
              <a:ea typeface="Didact Gothic"/>
              <a:cs typeface="Didact Gothic"/>
              <a:sym typeface="Didact Gothic"/>
            </a:endParaRPr>
          </a:p>
        </p:txBody>
      </p:sp>
      <p:sp>
        <p:nvSpPr>
          <p:cNvPr id="312" name="Google Shape;312;p9"/>
          <p:cNvSpPr/>
          <p:nvPr/>
        </p:nvSpPr>
        <p:spPr>
          <a:xfrm>
            <a:off x="5762550" y="4272675"/>
            <a:ext cx="1453800" cy="740100"/>
          </a:xfrm>
          <a:prstGeom prst="ellipse">
            <a:avLst/>
          </a:prstGeom>
          <a:solidFill>
            <a:srgbClr val="CDF4DF"/>
          </a:solidFill>
          <a:ln w="9525"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Didact Gothic"/>
                <a:ea typeface="Didact Gothic"/>
                <a:cs typeface="Didact Gothic"/>
                <a:sym typeface="Didact Gothic"/>
              </a:rPr>
              <a:t>Integrarse a la cultura de la comunidad</a:t>
            </a:r>
            <a:endParaRPr sz="1100">
              <a:latin typeface="Didact Gothic"/>
              <a:ea typeface="Didact Gothic"/>
              <a:cs typeface="Didact Gothic"/>
              <a:sym typeface="Didact Gothic"/>
            </a:endParaRPr>
          </a:p>
        </p:txBody>
      </p:sp>
      <p:cxnSp>
        <p:nvCxnSpPr>
          <p:cNvPr id="313" name="Google Shape;313;p9"/>
          <p:cNvCxnSpPr>
            <a:stCxn id="300" idx="7"/>
            <a:endCxn id="302" idx="3"/>
          </p:cNvCxnSpPr>
          <p:nvPr/>
        </p:nvCxnSpPr>
        <p:spPr>
          <a:xfrm rot="10800000" flipH="1">
            <a:off x="5391958" y="2229309"/>
            <a:ext cx="226500" cy="108300"/>
          </a:xfrm>
          <a:prstGeom prst="straightConnector1">
            <a:avLst/>
          </a:prstGeom>
          <a:noFill/>
          <a:ln w="28575" cap="flat" cmpd="sng">
            <a:solidFill>
              <a:srgbClr val="999999"/>
            </a:solidFill>
            <a:prstDash val="solid"/>
            <a:round/>
            <a:headEnd type="none" w="med" len="med"/>
            <a:tailEnd type="none" w="med" len="med"/>
          </a:ln>
        </p:spPr>
      </p:cxnSp>
      <p:cxnSp>
        <p:nvCxnSpPr>
          <p:cNvPr id="314" name="Google Shape;314;p9"/>
          <p:cNvCxnSpPr>
            <a:stCxn id="300" idx="1"/>
            <a:endCxn id="301" idx="5"/>
          </p:cNvCxnSpPr>
          <p:nvPr/>
        </p:nvCxnSpPr>
        <p:spPr>
          <a:xfrm rot="10800000">
            <a:off x="3861117" y="2229309"/>
            <a:ext cx="300900" cy="108300"/>
          </a:xfrm>
          <a:prstGeom prst="straightConnector1">
            <a:avLst/>
          </a:prstGeom>
          <a:noFill/>
          <a:ln w="28575" cap="flat" cmpd="sng">
            <a:solidFill>
              <a:srgbClr val="999999"/>
            </a:solidFill>
            <a:prstDash val="solid"/>
            <a:round/>
            <a:headEnd type="none" w="med" len="med"/>
            <a:tailEnd type="none" w="med" len="med"/>
          </a:ln>
        </p:spPr>
      </p:cxnSp>
      <p:cxnSp>
        <p:nvCxnSpPr>
          <p:cNvPr id="315" name="Google Shape;315;p9"/>
          <p:cNvCxnSpPr>
            <a:stCxn id="302" idx="6"/>
          </p:cNvCxnSpPr>
          <p:nvPr/>
        </p:nvCxnSpPr>
        <p:spPr>
          <a:xfrm rot="10800000" flipH="1">
            <a:off x="6938150" y="1609950"/>
            <a:ext cx="210900" cy="357600"/>
          </a:xfrm>
          <a:prstGeom prst="straightConnector1">
            <a:avLst/>
          </a:prstGeom>
          <a:noFill/>
          <a:ln w="28575" cap="flat" cmpd="sng">
            <a:solidFill>
              <a:srgbClr val="999999"/>
            </a:solidFill>
            <a:prstDash val="solid"/>
            <a:round/>
            <a:headEnd type="none" w="med" len="med"/>
            <a:tailEnd type="none" w="med" len="med"/>
          </a:ln>
        </p:spPr>
      </p:cxnSp>
      <p:cxnSp>
        <p:nvCxnSpPr>
          <p:cNvPr id="316" name="Google Shape;316;p9"/>
          <p:cNvCxnSpPr/>
          <p:nvPr/>
        </p:nvCxnSpPr>
        <p:spPr>
          <a:xfrm>
            <a:off x="2970925" y="1217175"/>
            <a:ext cx="4207800" cy="392700"/>
          </a:xfrm>
          <a:prstGeom prst="straightConnector1">
            <a:avLst/>
          </a:prstGeom>
          <a:noFill/>
          <a:ln w="28575" cap="flat" cmpd="sng">
            <a:solidFill>
              <a:srgbClr val="999999"/>
            </a:solidFill>
            <a:prstDash val="solid"/>
            <a:round/>
            <a:headEnd type="none" w="med" len="med"/>
            <a:tailEnd type="none" w="med" len="med"/>
          </a:ln>
        </p:spPr>
      </p:cxnSp>
      <p:cxnSp>
        <p:nvCxnSpPr>
          <p:cNvPr id="317" name="Google Shape;317;p9"/>
          <p:cNvCxnSpPr>
            <a:stCxn id="307" idx="4"/>
            <a:endCxn id="307" idx="4"/>
          </p:cNvCxnSpPr>
          <p:nvPr/>
        </p:nvCxnSpPr>
        <p:spPr>
          <a:xfrm>
            <a:off x="3084400" y="1009925"/>
            <a:ext cx="0" cy="0"/>
          </a:xfrm>
          <a:prstGeom prst="straightConnector1">
            <a:avLst/>
          </a:prstGeom>
          <a:noFill/>
          <a:ln w="9525" cap="flat" cmpd="sng">
            <a:solidFill>
              <a:schemeClr val="dk2"/>
            </a:solidFill>
            <a:prstDash val="solid"/>
            <a:round/>
            <a:headEnd type="none" w="med" len="med"/>
            <a:tailEnd type="none" w="med" len="med"/>
          </a:ln>
        </p:spPr>
      </p:cxnSp>
      <p:cxnSp>
        <p:nvCxnSpPr>
          <p:cNvPr id="318" name="Google Shape;318;p9"/>
          <p:cNvCxnSpPr>
            <a:stCxn id="307" idx="4"/>
          </p:cNvCxnSpPr>
          <p:nvPr/>
        </p:nvCxnSpPr>
        <p:spPr>
          <a:xfrm flipH="1">
            <a:off x="2957800" y="1009925"/>
            <a:ext cx="126600" cy="207300"/>
          </a:xfrm>
          <a:prstGeom prst="straightConnector1">
            <a:avLst/>
          </a:prstGeom>
          <a:noFill/>
          <a:ln w="28575" cap="flat" cmpd="sng">
            <a:solidFill>
              <a:srgbClr val="999999"/>
            </a:solidFill>
            <a:prstDash val="solid"/>
            <a:round/>
            <a:headEnd type="none" w="med" len="med"/>
            <a:tailEnd type="none" w="med" len="med"/>
          </a:ln>
        </p:spPr>
      </p:cxnSp>
      <p:cxnSp>
        <p:nvCxnSpPr>
          <p:cNvPr id="319" name="Google Shape;319;p9"/>
          <p:cNvCxnSpPr/>
          <p:nvPr/>
        </p:nvCxnSpPr>
        <p:spPr>
          <a:xfrm flipH="1">
            <a:off x="4098250" y="1009925"/>
            <a:ext cx="136800" cy="312000"/>
          </a:xfrm>
          <a:prstGeom prst="straightConnector1">
            <a:avLst/>
          </a:prstGeom>
          <a:noFill/>
          <a:ln w="28575" cap="flat" cmpd="sng">
            <a:solidFill>
              <a:srgbClr val="999999"/>
            </a:solidFill>
            <a:prstDash val="solid"/>
            <a:round/>
            <a:headEnd type="none" w="med" len="med"/>
            <a:tailEnd type="none" w="med" len="med"/>
          </a:ln>
        </p:spPr>
      </p:cxnSp>
      <p:cxnSp>
        <p:nvCxnSpPr>
          <p:cNvPr id="320" name="Google Shape;320;p9"/>
          <p:cNvCxnSpPr>
            <a:stCxn id="305" idx="4"/>
          </p:cNvCxnSpPr>
          <p:nvPr/>
        </p:nvCxnSpPr>
        <p:spPr>
          <a:xfrm flipH="1">
            <a:off x="5339825" y="1127700"/>
            <a:ext cx="161100" cy="285900"/>
          </a:xfrm>
          <a:prstGeom prst="straightConnector1">
            <a:avLst/>
          </a:prstGeom>
          <a:noFill/>
          <a:ln w="28575" cap="flat" cmpd="sng">
            <a:solidFill>
              <a:srgbClr val="999999"/>
            </a:solidFill>
            <a:prstDash val="solid"/>
            <a:round/>
            <a:headEnd type="none" w="med" len="med"/>
            <a:tailEnd type="none" w="med" len="med"/>
          </a:ln>
        </p:spPr>
      </p:cxnSp>
      <p:cxnSp>
        <p:nvCxnSpPr>
          <p:cNvPr id="321" name="Google Shape;321;p9"/>
          <p:cNvCxnSpPr>
            <a:stCxn id="304" idx="4"/>
          </p:cNvCxnSpPr>
          <p:nvPr/>
        </p:nvCxnSpPr>
        <p:spPr>
          <a:xfrm flipH="1">
            <a:off x="6491513" y="1217225"/>
            <a:ext cx="190800" cy="314100"/>
          </a:xfrm>
          <a:prstGeom prst="straightConnector1">
            <a:avLst/>
          </a:prstGeom>
          <a:noFill/>
          <a:ln w="28575" cap="flat" cmpd="sng">
            <a:solidFill>
              <a:srgbClr val="999999"/>
            </a:solidFill>
            <a:prstDash val="solid"/>
            <a:round/>
            <a:headEnd type="none" w="med" len="med"/>
            <a:tailEnd type="none" w="med" len="med"/>
          </a:ln>
        </p:spPr>
      </p:cxnSp>
      <p:cxnSp>
        <p:nvCxnSpPr>
          <p:cNvPr id="322" name="Google Shape;322;p9"/>
          <p:cNvCxnSpPr>
            <a:endCxn id="303" idx="3"/>
          </p:cNvCxnSpPr>
          <p:nvPr/>
        </p:nvCxnSpPr>
        <p:spPr>
          <a:xfrm rot="10800000" flipH="1">
            <a:off x="7146029" y="1375240"/>
            <a:ext cx="272100" cy="234600"/>
          </a:xfrm>
          <a:prstGeom prst="straightConnector1">
            <a:avLst/>
          </a:prstGeom>
          <a:noFill/>
          <a:ln w="28575" cap="flat" cmpd="sng">
            <a:solidFill>
              <a:srgbClr val="999999"/>
            </a:solidFill>
            <a:prstDash val="solid"/>
            <a:round/>
            <a:headEnd type="none" w="med" len="med"/>
            <a:tailEnd type="none" w="med" len="med"/>
          </a:ln>
        </p:spPr>
      </p:cxnSp>
      <p:cxnSp>
        <p:nvCxnSpPr>
          <p:cNvPr id="323" name="Google Shape;323;p9"/>
          <p:cNvCxnSpPr>
            <a:stCxn id="300" idx="2"/>
            <a:endCxn id="308" idx="6"/>
          </p:cNvCxnSpPr>
          <p:nvPr/>
        </p:nvCxnSpPr>
        <p:spPr>
          <a:xfrm flipH="1">
            <a:off x="3278488" y="2713825"/>
            <a:ext cx="628800" cy="197100"/>
          </a:xfrm>
          <a:prstGeom prst="straightConnector1">
            <a:avLst/>
          </a:prstGeom>
          <a:noFill/>
          <a:ln w="28575" cap="flat" cmpd="sng">
            <a:solidFill>
              <a:srgbClr val="999999"/>
            </a:solidFill>
            <a:prstDash val="solid"/>
            <a:round/>
            <a:headEnd type="none" w="med" len="med"/>
            <a:tailEnd type="none" w="med" len="med"/>
          </a:ln>
        </p:spPr>
      </p:cxnSp>
      <p:cxnSp>
        <p:nvCxnSpPr>
          <p:cNvPr id="324" name="Google Shape;324;p9"/>
          <p:cNvCxnSpPr>
            <a:stCxn id="308" idx="3"/>
          </p:cNvCxnSpPr>
          <p:nvPr/>
        </p:nvCxnSpPr>
        <p:spPr>
          <a:xfrm flipH="1">
            <a:off x="1557529" y="3172540"/>
            <a:ext cx="236400" cy="204000"/>
          </a:xfrm>
          <a:prstGeom prst="straightConnector1">
            <a:avLst/>
          </a:prstGeom>
          <a:noFill/>
          <a:ln w="28575" cap="flat" cmpd="sng">
            <a:solidFill>
              <a:srgbClr val="999999"/>
            </a:solidFill>
            <a:prstDash val="solid"/>
            <a:round/>
            <a:headEnd type="none" w="med" len="med"/>
            <a:tailEnd type="none" w="med" len="med"/>
          </a:ln>
        </p:spPr>
      </p:cxnSp>
      <p:cxnSp>
        <p:nvCxnSpPr>
          <p:cNvPr id="325" name="Google Shape;325;p9"/>
          <p:cNvCxnSpPr/>
          <p:nvPr/>
        </p:nvCxnSpPr>
        <p:spPr>
          <a:xfrm>
            <a:off x="1544325" y="3388525"/>
            <a:ext cx="5052000" cy="680700"/>
          </a:xfrm>
          <a:prstGeom prst="straightConnector1">
            <a:avLst/>
          </a:prstGeom>
          <a:noFill/>
          <a:ln w="28575" cap="flat" cmpd="sng">
            <a:solidFill>
              <a:srgbClr val="999999"/>
            </a:solidFill>
            <a:prstDash val="solid"/>
            <a:round/>
            <a:headEnd type="none" w="med" len="med"/>
            <a:tailEnd type="none" w="med" len="med"/>
          </a:ln>
        </p:spPr>
      </p:cxnSp>
      <p:cxnSp>
        <p:nvCxnSpPr>
          <p:cNvPr id="326" name="Google Shape;326;p9"/>
          <p:cNvCxnSpPr>
            <a:stCxn id="309" idx="7"/>
          </p:cNvCxnSpPr>
          <p:nvPr/>
        </p:nvCxnSpPr>
        <p:spPr>
          <a:xfrm rot="10800000" flipH="1">
            <a:off x="2165446" y="3520660"/>
            <a:ext cx="282000" cy="267600"/>
          </a:xfrm>
          <a:prstGeom prst="straightConnector1">
            <a:avLst/>
          </a:prstGeom>
          <a:noFill/>
          <a:ln w="28575" cap="flat" cmpd="sng">
            <a:solidFill>
              <a:srgbClr val="999999"/>
            </a:solidFill>
            <a:prstDash val="solid"/>
            <a:round/>
            <a:headEnd type="none" w="med" len="med"/>
            <a:tailEnd type="none" w="med" len="med"/>
          </a:ln>
        </p:spPr>
      </p:cxnSp>
      <p:cxnSp>
        <p:nvCxnSpPr>
          <p:cNvPr id="327" name="Google Shape;327;p9"/>
          <p:cNvCxnSpPr>
            <a:stCxn id="311" idx="0"/>
          </p:cNvCxnSpPr>
          <p:nvPr/>
        </p:nvCxnSpPr>
        <p:spPr>
          <a:xfrm rot="10800000" flipH="1">
            <a:off x="3288400" y="3677625"/>
            <a:ext cx="271500" cy="271800"/>
          </a:xfrm>
          <a:prstGeom prst="straightConnector1">
            <a:avLst/>
          </a:prstGeom>
          <a:noFill/>
          <a:ln w="28575" cap="flat" cmpd="sng">
            <a:solidFill>
              <a:srgbClr val="999999"/>
            </a:solidFill>
            <a:prstDash val="solid"/>
            <a:round/>
            <a:headEnd type="none" w="med" len="med"/>
            <a:tailEnd type="none" w="med" len="med"/>
          </a:ln>
        </p:spPr>
      </p:cxnSp>
      <p:cxnSp>
        <p:nvCxnSpPr>
          <p:cNvPr id="328" name="Google Shape;328;p9"/>
          <p:cNvCxnSpPr>
            <a:stCxn id="310" idx="0"/>
          </p:cNvCxnSpPr>
          <p:nvPr/>
        </p:nvCxnSpPr>
        <p:spPr>
          <a:xfrm rot="10800000" flipH="1">
            <a:off x="4888925" y="3860875"/>
            <a:ext cx="215400" cy="351000"/>
          </a:xfrm>
          <a:prstGeom prst="straightConnector1">
            <a:avLst/>
          </a:prstGeom>
          <a:noFill/>
          <a:ln w="28575" cap="flat" cmpd="sng">
            <a:solidFill>
              <a:srgbClr val="999999"/>
            </a:solidFill>
            <a:prstDash val="solid"/>
            <a:round/>
            <a:headEnd type="none" w="med" len="med"/>
            <a:tailEnd type="none" w="med" len="med"/>
          </a:ln>
        </p:spPr>
      </p:cxnSp>
      <p:cxnSp>
        <p:nvCxnSpPr>
          <p:cNvPr id="329" name="Google Shape;329;p9"/>
          <p:cNvCxnSpPr>
            <a:stCxn id="312" idx="0"/>
          </p:cNvCxnSpPr>
          <p:nvPr/>
        </p:nvCxnSpPr>
        <p:spPr>
          <a:xfrm rot="10800000" flipH="1">
            <a:off x="6489450" y="4070175"/>
            <a:ext cx="93600" cy="202500"/>
          </a:xfrm>
          <a:prstGeom prst="straightConnector1">
            <a:avLst/>
          </a:prstGeom>
          <a:noFill/>
          <a:ln w="28575" cap="flat" cmpd="sng">
            <a:solidFill>
              <a:srgbClr val="999999"/>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0"/>
          <p:cNvSpPr/>
          <p:nvPr/>
        </p:nvSpPr>
        <p:spPr>
          <a:xfrm>
            <a:off x="3469200" y="3421500"/>
            <a:ext cx="2205600" cy="1722000"/>
          </a:xfrm>
          <a:prstGeom prst="ellipse">
            <a:avLst/>
          </a:prstGeom>
          <a:solidFill>
            <a:schemeClr val="lt1"/>
          </a:solid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3587550" y="3492600"/>
            <a:ext cx="1968900" cy="1579800"/>
          </a:xfrm>
          <a:prstGeom prst="ellipse">
            <a:avLst/>
          </a:prstGeom>
          <a:solidFill>
            <a:srgbClr val="B4A7D6"/>
          </a:solid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Josefin Sans"/>
                <a:ea typeface="Josefin Sans"/>
                <a:cs typeface="Josefin Sans"/>
                <a:sym typeface="Josefin Sans"/>
              </a:rPr>
              <a:t>MOTRICIDAD FINA</a:t>
            </a:r>
            <a:endParaRPr b="1">
              <a:latin typeface="Josefin Sans"/>
              <a:ea typeface="Josefin Sans"/>
              <a:cs typeface="Josefin Sans"/>
              <a:sym typeface="Josefin Sans"/>
            </a:endParaRPr>
          </a:p>
        </p:txBody>
      </p:sp>
      <p:sp>
        <p:nvSpPr>
          <p:cNvPr id="336" name="Google Shape;336;p10"/>
          <p:cNvSpPr/>
          <p:nvPr/>
        </p:nvSpPr>
        <p:spPr>
          <a:xfrm>
            <a:off x="2157125" y="2125350"/>
            <a:ext cx="2075700" cy="770700"/>
          </a:xfrm>
          <a:prstGeom prst="ellipse">
            <a:avLst/>
          </a:prstGeom>
          <a:solidFill>
            <a:srgbClr val="A2C4C9"/>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Didact Gothic"/>
                <a:ea typeface="Didact Gothic"/>
                <a:cs typeface="Didact Gothic"/>
                <a:sym typeface="Didact Gothic"/>
              </a:rPr>
              <a:t>Definición </a:t>
            </a:r>
            <a:endParaRPr>
              <a:latin typeface="Didact Gothic"/>
              <a:ea typeface="Didact Gothic"/>
              <a:cs typeface="Didact Gothic"/>
              <a:sym typeface="Didact Gothic"/>
            </a:endParaRPr>
          </a:p>
        </p:txBody>
      </p:sp>
      <p:sp>
        <p:nvSpPr>
          <p:cNvPr id="337" name="Google Shape;337;p10"/>
          <p:cNvSpPr/>
          <p:nvPr/>
        </p:nvSpPr>
        <p:spPr>
          <a:xfrm>
            <a:off x="4895850" y="2087200"/>
            <a:ext cx="2075700" cy="770700"/>
          </a:xfrm>
          <a:prstGeom prst="ellipse">
            <a:avLst/>
          </a:prstGeom>
          <a:solidFill>
            <a:srgbClr val="A2C4C9"/>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Didact Gothic"/>
                <a:ea typeface="Didact Gothic"/>
                <a:cs typeface="Didact Gothic"/>
                <a:sym typeface="Didact Gothic"/>
              </a:rPr>
              <a:t>Importancia</a:t>
            </a:r>
            <a:endParaRPr>
              <a:latin typeface="Didact Gothic"/>
              <a:ea typeface="Didact Gothic"/>
              <a:cs typeface="Didact Gothic"/>
              <a:sym typeface="Didact Gothic"/>
            </a:endParaRPr>
          </a:p>
        </p:txBody>
      </p:sp>
      <p:sp>
        <p:nvSpPr>
          <p:cNvPr id="338" name="Google Shape;338;p10"/>
          <p:cNvSpPr/>
          <p:nvPr/>
        </p:nvSpPr>
        <p:spPr>
          <a:xfrm>
            <a:off x="1886225" y="615625"/>
            <a:ext cx="2617500" cy="1312500"/>
          </a:xfrm>
          <a:prstGeom prst="rect">
            <a:avLst/>
          </a:prstGeom>
          <a:solidFill>
            <a:srgbClr val="FCE5CD"/>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Didact Gothic"/>
                <a:ea typeface="Didact Gothic"/>
                <a:cs typeface="Didact Gothic"/>
                <a:sym typeface="Didact Gothic"/>
              </a:rPr>
              <a:t>Habilidad de realizar movimientos de  las manos y dedos de manera precisa </a:t>
            </a:r>
            <a:endParaRPr>
              <a:latin typeface="Didact Gothic"/>
              <a:ea typeface="Didact Gothic"/>
              <a:cs typeface="Didact Gothic"/>
              <a:sym typeface="Didact Gothic"/>
            </a:endParaRPr>
          </a:p>
        </p:txBody>
      </p:sp>
      <p:sp>
        <p:nvSpPr>
          <p:cNvPr id="339" name="Google Shape;339;p10"/>
          <p:cNvSpPr/>
          <p:nvPr/>
        </p:nvSpPr>
        <p:spPr>
          <a:xfrm>
            <a:off x="4652375" y="615625"/>
            <a:ext cx="2846700" cy="1312500"/>
          </a:xfrm>
          <a:prstGeom prst="rect">
            <a:avLst/>
          </a:prstGeom>
          <a:solidFill>
            <a:srgbClr val="FCE5CD"/>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idact Gothic"/>
                <a:ea typeface="Didact Gothic"/>
                <a:cs typeface="Didact Gothic"/>
                <a:sym typeface="Didact Gothic"/>
              </a:rPr>
              <a:t>Enriquece el accionar de los movimientos y el dominio de diferentes habilidades de manera coordina y promoviendo la independencia, permitiendo desarrollar actividades cada vez más complejas e ir perfeccionándose</a:t>
            </a:r>
            <a:endParaRPr sz="1200">
              <a:latin typeface="Didact Gothic"/>
              <a:ea typeface="Didact Gothic"/>
              <a:cs typeface="Didact Gothic"/>
              <a:sym typeface="Didact Gothic"/>
            </a:endParaRPr>
          </a:p>
        </p:txBody>
      </p:sp>
      <p:sp>
        <p:nvSpPr>
          <p:cNvPr id="340" name="Google Shape;340;p10"/>
          <p:cNvSpPr/>
          <p:nvPr/>
        </p:nvSpPr>
        <p:spPr>
          <a:xfrm>
            <a:off x="895675" y="3805500"/>
            <a:ext cx="2075700" cy="954000"/>
          </a:xfrm>
          <a:prstGeom prst="ellipse">
            <a:avLst/>
          </a:prstGeom>
          <a:solidFill>
            <a:srgbClr val="FCE5CD"/>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Didact Gothic"/>
                <a:ea typeface="Didact Gothic"/>
                <a:cs typeface="Didact Gothic"/>
                <a:sym typeface="Didact Gothic"/>
              </a:rPr>
              <a:t>Paula Serrano &amp; Cira de Luque (2010)</a:t>
            </a:r>
            <a:endParaRPr>
              <a:latin typeface="Didact Gothic"/>
              <a:ea typeface="Didact Gothic"/>
              <a:cs typeface="Didact Gothic"/>
              <a:sym typeface="Didact Gothic"/>
            </a:endParaRPr>
          </a:p>
        </p:txBody>
      </p:sp>
      <p:pic>
        <p:nvPicPr>
          <p:cNvPr id="341" name="Google Shape;341;p10"/>
          <p:cNvPicPr preferRelativeResize="0"/>
          <p:nvPr/>
        </p:nvPicPr>
        <p:blipFill>
          <a:blip r:embed="rId3">
            <a:alphaModFix/>
          </a:blip>
          <a:stretch>
            <a:fillRect/>
          </a:stretch>
        </p:blipFill>
        <p:spPr>
          <a:xfrm>
            <a:off x="191450" y="2228975"/>
            <a:ext cx="1897149" cy="1067150"/>
          </a:xfrm>
          <a:prstGeom prst="rect">
            <a:avLst/>
          </a:prstGeom>
          <a:noFill/>
          <a:ln>
            <a:noFill/>
          </a:ln>
        </p:spPr>
      </p:pic>
      <p:cxnSp>
        <p:nvCxnSpPr>
          <p:cNvPr id="342" name="Google Shape;342;p10"/>
          <p:cNvCxnSpPr>
            <a:stCxn id="334" idx="2"/>
          </p:cNvCxnSpPr>
          <p:nvPr/>
        </p:nvCxnSpPr>
        <p:spPr>
          <a:xfrm flipH="1">
            <a:off x="3210300" y="4282500"/>
            <a:ext cx="258900" cy="1200"/>
          </a:xfrm>
          <a:prstGeom prst="straightConnector1">
            <a:avLst/>
          </a:prstGeom>
          <a:noFill/>
          <a:ln w="28575" cap="flat" cmpd="sng">
            <a:solidFill>
              <a:schemeClr val="dk2"/>
            </a:solidFill>
            <a:prstDash val="solid"/>
            <a:round/>
            <a:headEnd type="none" w="med" len="med"/>
            <a:tailEnd type="none" w="med" len="med"/>
          </a:ln>
        </p:spPr>
      </p:cxnSp>
      <p:cxnSp>
        <p:nvCxnSpPr>
          <p:cNvPr id="343" name="Google Shape;343;p10"/>
          <p:cNvCxnSpPr/>
          <p:nvPr/>
        </p:nvCxnSpPr>
        <p:spPr>
          <a:xfrm rot="10800000">
            <a:off x="3194975" y="3093275"/>
            <a:ext cx="0" cy="1205700"/>
          </a:xfrm>
          <a:prstGeom prst="straightConnector1">
            <a:avLst/>
          </a:prstGeom>
          <a:noFill/>
          <a:ln w="28575" cap="flat" cmpd="sng">
            <a:solidFill>
              <a:schemeClr val="dk2"/>
            </a:solidFill>
            <a:prstDash val="solid"/>
            <a:round/>
            <a:headEnd type="none" w="med" len="med"/>
            <a:tailEnd type="none" w="med" len="med"/>
          </a:ln>
        </p:spPr>
      </p:cxnSp>
      <p:cxnSp>
        <p:nvCxnSpPr>
          <p:cNvPr id="344" name="Google Shape;344;p10"/>
          <p:cNvCxnSpPr/>
          <p:nvPr/>
        </p:nvCxnSpPr>
        <p:spPr>
          <a:xfrm flipH="1">
            <a:off x="5674800" y="4282500"/>
            <a:ext cx="258900" cy="1200"/>
          </a:xfrm>
          <a:prstGeom prst="straightConnector1">
            <a:avLst/>
          </a:prstGeom>
          <a:noFill/>
          <a:ln w="28575" cap="flat" cmpd="sng">
            <a:solidFill>
              <a:schemeClr val="dk2"/>
            </a:solidFill>
            <a:prstDash val="solid"/>
            <a:round/>
            <a:headEnd type="none" w="med" len="med"/>
            <a:tailEnd type="none" w="med" len="med"/>
          </a:ln>
        </p:spPr>
      </p:cxnSp>
      <p:cxnSp>
        <p:nvCxnSpPr>
          <p:cNvPr id="345" name="Google Shape;345;p10"/>
          <p:cNvCxnSpPr/>
          <p:nvPr/>
        </p:nvCxnSpPr>
        <p:spPr>
          <a:xfrm rot="10800000">
            <a:off x="5933700" y="3076800"/>
            <a:ext cx="0" cy="1205700"/>
          </a:xfrm>
          <a:prstGeom prst="straightConnector1">
            <a:avLst/>
          </a:prstGeom>
          <a:noFill/>
          <a:ln w="28575" cap="flat" cmpd="sng">
            <a:solidFill>
              <a:schemeClr val="dk2"/>
            </a:solidFill>
            <a:prstDash val="solid"/>
            <a:round/>
            <a:headEnd type="none" w="med" len="med"/>
            <a:tailEnd type="none" w="med" len="med"/>
          </a:ln>
        </p:spPr>
      </p:cxnSp>
      <p:sp>
        <p:nvSpPr>
          <p:cNvPr id="346" name="Google Shape;346;p10"/>
          <p:cNvSpPr/>
          <p:nvPr/>
        </p:nvSpPr>
        <p:spPr>
          <a:xfrm>
            <a:off x="6611300" y="3806100"/>
            <a:ext cx="2075700" cy="954000"/>
          </a:xfrm>
          <a:prstGeom prst="ellipse">
            <a:avLst/>
          </a:prstGeom>
          <a:solidFill>
            <a:srgbClr val="FCE5CD"/>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Didact Gothic"/>
                <a:ea typeface="Didact Gothic"/>
                <a:cs typeface="Didact Gothic"/>
                <a:sym typeface="Didact Gothic"/>
              </a:rPr>
              <a:t>Torres (2015)</a:t>
            </a:r>
            <a:endParaRPr>
              <a:latin typeface="Didact Gothic"/>
              <a:ea typeface="Didact Gothic"/>
              <a:cs typeface="Didact Gothic"/>
              <a:sym typeface="Didact Gothic"/>
            </a:endParaRPr>
          </a:p>
        </p:txBody>
      </p:sp>
      <p:pic>
        <p:nvPicPr>
          <p:cNvPr id="347" name="Google Shape;347;p10"/>
          <p:cNvPicPr preferRelativeResize="0"/>
          <p:nvPr/>
        </p:nvPicPr>
        <p:blipFill>
          <a:blip r:embed="rId4">
            <a:alphaModFix/>
          </a:blip>
          <a:stretch>
            <a:fillRect/>
          </a:stretch>
        </p:blipFill>
        <p:spPr>
          <a:xfrm>
            <a:off x="7423825" y="1972650"/>
            <a:ext cx="1331851" cy="1579800"/>
          </a:xfrm>
          <a:prstGeom prst="rect">
            <a:avLst/>
          </a:prstGeom>
          <a:noFill/>
          <a:ln>
            <a:noFill/>
          </a:ln>
        </p:spPr>
      </p:pic>
    </p:spTree>
  </p:cSld>
  <p:clrMapOvr>
    <a:masterClrMapping/>
  </p:clrMapOvr>
</p:sld>
</file>

<file path=ppt/theme/theme1.xml><?xml version="1.0" encoding="utf-8"?>
<a:theme xmlns:a="http://schemas.openxmlformats.org/drawingml/2006/main" name="Elegant Campaign by Slidesgo">
  <a:themeElements>
    <a:clrScheme name="Simple Light">
      <a:dk1>
        <a:srgbClr val="B75442"/>
      </a:dk1>
      <a:lt1>
        <a:srgbClr val="FFFFFF"/>
      </a:lt1>
      <a:dk2>
        <a:srgbClr val="DB7563"/>
      </a:dk2>
      <a:lt2>
        <a:srgbClr val="DB7563"/>
      </a:lt2>
      <a:accent1>
        <a:srgbClr val="FFFFFF"/>
      </a:accent1>
      <a:accent2>
        <a:srgbClr val="FFFFFF"/>
      </a:accent2>
      <a:accent3>
        <a:srgbClr val="434343"/>
      </a:accent3>
      <a:accent4>
        <a:srgbClr val="B75442"/>
      </a:accent4>
      <a:accent5>
        <a:srgbClr val="B75442"/>
      </a:accent5>
      <a:accent6>
        <a:srgbClr val="B75442"/>
      </a:accent6>
      <a:hlink>
        <a:srgbClr val="B754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1384</Words>
  <Application>Microsoft Office PowerPoint</Application>
  <PresentationFormat>Presentación en pantalla (16:9)</PresentationFormat>
  <Paragraphs>170</Paragraphs>
  <Slides>21</Slides>
  <Notes>21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Didact Gothic</vt:lpstr>
      <vt:lpstr>Concert One</vt:lpstr>
      <vt:lpstr>Josefin Sans</vt:lpstr>
      <vt:lpstr>Arial</vt:lpstr>
      <vt:lpstr>Elegant Campaign by Slidesgo</vt:lpstr>
      <vt:lpstr>Presentación de PowerPoint</vt:lpstr>
      <vt:lpstr>Presentación de PowerPoint</vt:lpstr>
      <vt:lpstr>ÍNDICE </vt:lpstr>
      <vt:lpstr>PROBLEMA DE LA INVESTIGACIÓN</vt:lpstr>
      <vt:lpstr>Analizar la importancia de las actividades cotidianas en niños y niñas de 4 a 5 años de la Escuela Fiscal Mixta “Franz Warzawa” y sus familias en el desarrollo del área motriz fina.</vt:lpstr>
      <vt:lpstr>Presentación de PowerPoint</vt:lpstr>
      <vt:lpstr>MARCO TEÓRICO</vt:lpstr>
      <vt:lpstr>Presentación de PowerPoint</vt:lpstr>
      <vt:lpstr>Presentación de PowerPoint</vt:lpstr>
      <vt:lpstr>Presentación de PowerPoint</vt:lpstr>
      <vt:lpstr>Presentación de PowerPoint</vt:lpstr>
      <vt:lpstr>Presentación de PowerPoint</vt:lpstr>
      <vt:lpstr>METODOLOGÍA </vt:lpstr>
      <vt:lpstr>RESULTADOS Y ANÁLISIS</vt:lpstr>
      <vt:lpstr>Presentación de PowerPoint</vt:lpstr>
      <vt:lpstr>Presentación de PowerPoint</vt:lpstr>
      <vt:lpstr>CONCLUSIONES</vt:lpstr>
      <vt:lpstr>CONCLUSIONES</vt:lpstr>
      <vt:lpstr>RECOMENDACIONES</vt:lpstr>
      <vt:lpstr>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Paty</cp:lastModifiedBy>
  <cp:revision>1</cp:revision>
  <dcterms:modified xsi:type="dcterms:W3CDTF">2021-10-25T19:23:46Z</dcterms:modified>
</cp:coreProperties>
</file>