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2.xml" ContentType="application/vnd.openxmlformats-officedocument.themeOverride+xml"/>
  <Override PartName="/ppt/drawings/drawing2.xml" ContentType="application/vnd.openxmlformats-officedocument.drawingml.chartshapes+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3.xml" ContentType="application/vnd.openxmlformats-officedocument.themeOverride+xml"/>
  <Override PartName="/ppt/drawings/drawing3.xml" ContentType="application/vnd.openxmlformats-officedocument.drawingml.chartshapes+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2.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11">
  <p:sldMasterIdLst>
    <p:sldMasterId id="2147483661" r:id="rId1"/>
  </p:sldMasterIdLst>
  <p:notesMasterIdLst>
    <p:notesMasterId r:id="rId33"/>
  </p:notesMasterIdLst>
  <p:sldIdLst>
    <p:sldId id="286" r:id="rId2"/>
    <p:sldId id="335" r:id="rId3"/>
    <p:sldId id="336" r:id="rId4"/>
    <p:sldId id="288" r:id="rId5"/>
    <p:sldId id="289" r:id="rId6"/>
    <p:sldId id="326" r:id="rId7"/>
    <p:sldId id="315" r:id="rId8"/>
    <p:sldId id="327" r:id="rId9"/>
    <p:sldId id="330" r:id="rId10"/>
    <p:sldId id="318" r:id="rId11"/>
    <p:sldId id="331" r:id="rId12"/>
    <p:sldId id="291" r:id="rId13"/>
    <p:sldId id="292" r:id="rId14"/>
    <p:sldId id="322" r:id="rId15"/>
    <p:sldId id="294" r:id="rId16"/>
    <p:sldId id="337" r:id="rId17"/>
    <p:sldId id="295" r:id="rId18"/>
    <p:sldId id="296" r:id="rId19"/>
    <p:sldId id="338" r:id="rId20"/>
    <p:sldId id="333" r:id="rId21"/>
    <p:sldId id="299" r:id="rId22"/>
    <p:sldId id="300" r:id="rId23"/>
    <p:sldId id="301" r:id="rId24"/>
    <p:sldId id="302" r:id="rId25"/>
    <p:sldId id="305" r:id="rId26"/>
    <p:sldId id="320" r:id="rId27"/>
    <p:sldId id="321" r:id="rId28"/>
    <p:sldId id="306" r:id="rId29"/>
    <p:sldId id="308" r:id="rId30"/>
    <p:sldId id="323" r:id="rId31"/>
    <p:sldId id="324" r:id="rId32"/>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erónica Cachipuendo" initials="VC" lastIdx="1" clrIdx="0">
    <p:extLst>
      <p:ext uri="{19B8F6BF-5375-455C-9EA6-DF929625EA0E}">
        <p15:presenceInfo xmlns:p15="http://schemas.microsoft.com/office/powerpoint/2012/main" userId="b4308b115616fa5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CC00"/>
    <a:srgbClr val="FF9933"/>
    <a:srgbClr val="EFFFF7"/>
    <a:srgbClr val="FF3399"/>
    <a:srgbClr val="7924C6"/>
    <a:srgbClr val="EDEDF9"/>
    <a:srgbClr val="D9FFEC"/>
    <a:srgbClr val="F7FFFB"/>
    <a:srgbClr val="E3FDE5"/>
    <a:srgbClr val="99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791B9FA-BDAF-4BD0-8218-27B2F731ED20}" v="250" dt="2021-12-22T03:27:52.315"/>
    <p1510:client id="{69E7F1B5-ECB3-4A37-BB0E-5E4A02D32E22}" v="4" dt="2021-12-22T02:59:20.720"/>
    <p1510:client id="{6EB4560B-1BC3-4B44-803B-3866660F5221}" v="13" dt="2021-12-22T02:28:40.325"/>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Estilo temático 1 - Énfasis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FD0F851-EC5A-4D38-B0AD-8093EC10F338}" styleName="Estilo claro 1 - Acento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A111915-BE36-4E01-A7E5-04B1672EAD32}" styleName="Estilo claro 2 - Acento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CF1AB2-1976-4502-BF36-3FF5EA218861}" styleName="Estilo medio 4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Estilo medio 1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4C1A8A3-306A-4EB7-A6B1-4F7E0EB9C5D6}" styleName="Estilo medio 3 - Énfasis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91EBBBCC-DAD2-459C-BE2E-F6DE35CF9A28}" styleName="Estilo oscuro 2 - Énfasis 3/Énfasis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16D9F66E-5EB9-4882-86FB-DCBF35E3C3E4}" styleName="Estilo medio 4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8EC20E35-A176-4012-BC5E-935CFFF8708E}" styleName="Estilo medio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EB344D84-9AFB-497E-A393-DC336BA19D2E}" styleName="Estilo medio 3 - Énfasis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EB9631B5-78F2-41C9-869B-9F39066F8104}" styleName="Estilo medio 3 - Énfasis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9DCAF9ED-07DC-4A11-8D7F-57B35C25682E}" styleName="Estilo medio 1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8A107856-5554-42FB-B03E-39F5DBC370BA}" styleName="Estilo medio 4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ofy Quilumba Pérez" userId="88091d3b78b57a92" providerId="Windows Live" clId="Web-{4C403692-6443-493D-A0A3-92BD998D6316}"/>
    <pc:docChg chg="addSld modSld sldOrd">
      <pc:chgData name="Sofy Quilumba Pérez" userId="88091d3b78b57a92" providerId="Windows Live" clId="Web-{4C403692-6443-493D-A0A3-92BD998D6316}" dt="2021-12-15T02:08:11.103" v="27" actId="1076"/>
      <pc:docMkLst>
        <pc:docMk/>
      </pc:docMkLst>
      <pc:sldChg chg="modSp">
        <pc:chgData name="Sofy Quilumba Pérez" userId="88091d3b78b57a92" providerId="Windows Live" clId="Web-{4C403692-6443-493D-A0A3-92BD998D6316}" dt="2021-12-15T02:00:01.934" v="22"/>
        <pc:sldMkLst>
          <pc:docMk/>
          <pc:sldMk cId="2138009980" sldId="294"/>
        </pc:sldMkLst>
        <pc:graphicFrameChg chg="modGraphic">
          <ac:chgData name="Sofy Quilumba Pérez" userId="88091d3b78b57a92" providerId="Windows Live" clId="Web-{4C403692-6443-493D-A0A3-92BD998D6316}" dt="2021-12-15T02:00:01.934" v="22"/>
          <ac:graphicFrameMkLst>
            <pc:docMk/>
            <pc:sldMk cId="2138009980" sldId="294"/>
            <ac:graphicFrameMk id="7" creationId="{DC9B58E4-F7A5-4D97-8F18-4BC46FE26D06}"/>
          </ac:graphicFrameMkLst>
        </pc:graphicFrameChg>
      </pc:sldChg>
      <pc:sldChg chg="modSp">
        <pc:chgData name="Sofy Quilumba Pérez" userId="88091d3b78b57a92" providerId="Windows Live" clId="Web-{4C403692-6443-493D-A0A3-92BD998D6316}" dt="2021-12-15T01:59:37.449" v="21" actId="1076"/>
        <pc:sldMkLst>
          <pc:docMk/>
          <pc:sldMk cId="2229782431" sldId="295"/>
        </pc:sldMkLst>
        <pc:spChg chg="mod">
          <ac:chgData name="Sofy Quilumba Pérez" userId="88091d3b78b57a92" providerId="Windows Live" clId="Web-{4C403692-6443-493D-A0A3-92BD998D6316}" dt="2021-12-15T01:59:37.449" v="21" actId="1076"/>
          <ac:spMkLst>
            <pc:docMk/>
            <pc:sldMk cId="2229782431" sldId="295"/>
            <ac:spMk id="13" creationId="{5B6A709A-8AD2-43B3-919E-7B4F406E6DAF}"/>
          </ac:spMkLst>
        </pc:spChg>
        <pc:cxnChg chg="mod">
          <ac:chgData name="Sofy Quilumba Pérez" userId="88091d3b78b57a92" providerId="Windows Live" clId="Web-{4C403692-6443-493D-A0A3-92BD998D6316}" dt="2021-12-15T01:59:26.448" v="16" actId="1076"/>
          <ac:cxnSpMkLst>
            <pc:docMk/>
            <pc:sldMk cId="2229782431" sldId="295"/>
            <ac:cxnSpMk id="16" creationId="{0ACDB7B6-7F7A-4A9C-A96E-478FEC2F6732}"/>
          </ac:cxnSpMkLst>
        </pc:cxnChg>
      </pc:sldChg>
      <pc:sldChg chg="addSp modSp">
        <pc:chgData name="Sofy Quilumba Pérez" userId="88091d3b78b57a92" providerId="Windows Live" clId="Web-{4C403692-6443-493D-A0A3-92BD998D6316}" dt="2021-12-15T01:57:50.243" v="13" actId="1076"/>
        <pc:sldMkLst>
          <pc:docMk/>
          <pc:sldMk cId="2231081230" sldId="297"/>
        </pc:sldMkLst>
        <pc:spChg chg="add mod">
          <ac:chgData name="Sofy Quilumba Pérez" userId="88091d3b78b57a92" providerId="Windows Live" clId="Web-{4C403692-6443-493D-A0A3-92BD998D6316}" dt="2021-12-15T01:57:22.054" v="7" actId="1076"/>
          <ac:spMkLst>
            <pc:docMk/>
            <pc:sldMk cId="2231081230" sldId="297"/>
            <ac:spMk id="4" creationId="{F80111E0-86D1-4CBC-AB05-7F382B668BC7}"/>
          </ac:spMkLst>
        </pc:spChg>
        <pc:spChg chg="add mod">
          <ac:chgData name="Sofy Quilumba Pérez" userId="88091d3b78b57a92" providerId="Windows Live" clId="Web-{4C403692-6443-493D-A0A3-92BD998D6316}" dt="2021-12-15T01:57:33.367" v="9" actId="1076"/>
          <ac:spMkLst>
            <pc:docMk/>
            <pc:sldMk cId="2231081230" sldId="297"/>
            <ac:spMk id="21" creationId="{BC11C7AB-BBDB-4786-9785-8B62FF1F13AF}"/>
          </ac:spMkLst>
        </pc:spChg>
        <pc:spChg chg="add mod">
          <ac:chgData name="Sofy Quilumba Pérez" userId="88091d3b78b57a92" providerId="Windows Live" clId="Web-{4C403692-6443-493D-A0A3-92BD998D6316}" dt="2021-12-15T01:57:40.571" v="11" actId="1076"/>
          <ac:spMkLst>
            <pc:docMk/>
            <pc:sldMk cId="2231081230" sldId="297"/>
            <ac:spMk id="22" creationId="{5381589F-E379-4D88-AC9D-C6BFC990B856}"/>
          </ac:spMkLst>
        </pc:spChg>
        <pc:spChg chg="add mod">
          <ac:chgData name="Sofy Quilumba Pérez" userId="88091d3b78b57a92" providerId="Windows Live" clId="Web-{4C403692-6443-493D-A0A3-92BD998D6316}" dt="2021-12-15T01:57:50.243" v="13" actId="1076"/>
          <ac:spMkLst>
            <pc:docMk/>
            <pc:sldMk cId="2231081230" sldId="297"/>
            <ac:spMk id="23" creationId="{DFF25CBD-298A-4942-ADF6-34FF38038931}"/>
          </ac:spMkLst>
        </pc:spChg>
      </pc:sldChg>
      <pc:sldChg chg="addSp modSp">
        <pc:chgData name="Sofy Quilumba Pérez" userId="88091d3b78b57a92" providerId="Windows Live" clId="Web-{4C403692-6443-493D-A0A3-92BD998D6316}" dt="2021-12-15T01:58:42.760" v="15" actId="1076"/>
        <pc:sldMkLst>
          <pc:docMk/>
          <pc:sldMk cId="1671388524" sldId="333"/>
        </pc:sldMkLst>
        <pc:spChg chg="add mod">
          <ac:chgData name="Sofy Quilumba Pérez" userId="88091d3b78b57a92" providerId="Windows Live" clId="Web-{4C403692-6443-493D-A0A3-92BD998D6316}" dt="2021-12-15T01:58:42.760" v="15" actId="1076"/>
          <ac:spMkLst>
            <pc:docMk/>
            <pc:sldMk cId="1671388524" sldId="333"/>
            <ac:spMk id="5" creationId="{C1799E49-1265-44B9-9800-32EC27D049F6}"/>
          </ac:spMkLst>
        </pc:spChg>
      </pc:sldChg>
      <pc:sldChg chg="addSp modSp new ord">
        <pc:chgData name="Sofy Quilumba Pérez" userId="88091d3b78b57a92" providerId="Windows Live" clId="Web-{4C403692-6443-493D-A0A3-92BD998D6316}" dt="2021-12-15T02:08:11.103" v="27" actId="1076"/>
        <pc:sldMkLst>
          <pc:docMk/>
          <pc:sldMk cId="4213497163" sldId="334"/>
        </pc:sldMkLst>
        <pc:spChg chg="add mod">
          <ac:chgData name="Sofy Quilumba Pérez" userId="88091d3b78b57a92" providerId="Windows Live" clId="Web-{4C403692-6443-493D-A0A3-92BD998D6316}" dt="2021-12-15T02:08:11.103" v="27" actId="1076"/>
          <ac:spMkLst>
            <pc:docMk/>
            <pc:sldMk cId="4213497163" sldId="334"/>
            <ac:spMk id="3" creationId="{370AE255-7FD5-4B75-955B-FA020BBCEE13}"/>
          </ac:spMkLst>
        </pc:spChg>
      </pc:sldChg>
    </pc:docChg>
  </pc:docChgLst>
  <pc:docChgLst>
    <pc:chgData name="Usuario invitado" providerId="Windows Live" clId="Web-{9CDF1F52-7514-4474-BA0B-3E7950787873}"/>
    <pc:docChg chg="modSld">
      <pc:chgData name="Usuario invitado" userId="" providerId="Windows Live" clId="Web-{9CDF1F52-7514-4474-BA0B-3E7950787873}" dt="2021-12-19T17:36:26.182" v="90" actId="20577"/>
      <pc:docMkLst>
        <pc:docMk/>
      </pc:docMkLst>
      <pc:sldChg chg="addSp delSp modSp">
        <pc:chgData name="Usuario invitado" userId="" providerId="Windows Live" clId="Web-{9CDF1F52-7514-4474-BA0B-3E7950787873}" dt="2021-12-19T17:36:26.182" v="90" actId="20577"/>
        <pc:sldMkLst>
          <pc:docMk/>
          <pc:sldMk cId="1740475433" sldId="330"/>
        </pc:sldMkLst>
        <pc:spChg chg="mod">
          <ac:chgData name="Usuario invitado" userId="" providerId="Windows Live" clId="Web-{9CDF1F52-7514-4474-BA0B-3E7950787873}" dt="2021-12-19T17:33:42.111" v="44" actId="1076"/>
          <ac:spMkLst>
            <pc:docMk/>
            <pc:sldMk cId="1740475433" sldId="330"/>
            <ac:spMk id="23" creationId="{0158BA0C-D0EB-4C33-90BC-274FF80FA9F8}"/>
          </ac:spMkLst>
        </pc:spChg>
        <pc:spChg chg="mod">
          <ac:chgData name="Usuario invitado" userId="" providerId="Windows Live" clId="Web-{9CDF1F52-7514-4474-BA0B-3E7950787873}" dt="2021-12-19T17:36:26.182" v="90" actId="20577"/>
          <ac:spMkLst>
            <pc:docMk/>
            <pc:sldMk cId="1740475433" sldId="330"/>
            <ac:spMk id="24" creationId="{4C817BAD-E9D8-4FC8-892E-6D811191DBD5}"/>
          </ac:spMkLst>
        </pc:spChg>
        <pc:spChg chg="mod">
          <ac:chgData name="Usuario invitado" userId="" providerId="Windows Live" clId="Web-{9CDF1F52-7514-4474-BA0B-3E7950787873}" dt="2021-12-19T17:34:33.831" v="55" actId="1076"/>
          <ac:spMkLst>
            <pc:docMk/>
            <pc:sldMk cId="1740475433" sldId="330"/>
            <ac:spMk id="25" creationId="{828A2CB7-2DFE-4938-8F2F-4F84537C6356}"/>
          </ac:spMkLst>
        </pc:spChg>
        <pc:spChg chg="mod">
          <ac:chgData name="Usuario invitado" userId="" providerId="Windows Live" clId="Web-{9CDF1F52-7514-4474-BA0B-3E7950787873}" dt="2021-12-19T17:34:28.409" v="54" actId="1076"/>
          <ac:spMkLst>
            <pc:docMk/>
            <pc:sldMk cId="1740475433" sldId="330"/>
            <ac:spMk id="27" creationId="{94C7ED58-CA59-4C97-A74C-60A93EB60E46}"/>
          </ac:spMkLst>
        </pc:spChg>
        <pc:spChg chg="mod">
          <ac:chgData name="Usuario invitado" userId="" providerId="Windows Live" clId="Web-{9CDF1F52-7514-4474-BA0B-3E7950787873}" dt="2021-12-19T17:30:43.075" v="1" actId="1076"/>
          <ac:spMkLst>
            <pc:docMk/>
            <pc:sldMk cId="1740475433" sldId="330"/>
            <ac:spMk id="29" creationId="{EEC31731-6357-402A-90FA-D86B1CEC8D2F}"/>
          </ac:spMkLst>
        </pc:spChg>
        <pc:spChg chg="mod">
          <ac:chgData name="Usuario invitado" userId="" providerId="Windows Live" clId="Web-{9CDF1F52-7514-4474-BA0B-3E7950787873}" dt="2021-12-19T17:34:22.174" v="53" actId="1076"/>
          <ac:spMkLst>
            <pc:docMk/>
            <pc:sldMk cId="1740475433" sldId="330"/>
            <ac:spMk id="31" creationId="{9A9A8934-ADE0-4EDC-B6F1-3FE1B9A74B3F}"/>
          </ac:spMkLst>
        </pc:spChg>
        <pc:spChg chg="mod">
          <ac:chgData name="Usuario invitado" userId="" providerId="Windows Live" clId="Web-{9CDF1F52-7514-4474-BA0B-3E7950787873}" dt="2021-12-19T17:34:19.205" v="52" actId="1076"/>
          <ac:spMkLst>
            <pc:docMk/>
            <pc:sldMk cId="1740475433" sldId="330"/>
            <ac:spMk id="34" creationId="{B15779E7-253A-44F9-B929-B31C0D99CF8F}"/>
          </ac:spMkLst>
        </pc:spChg>
        <pc:grpChg chg="mod">
          <ac:chgData name="Usuario invitado" userId="" providerId="Windows Live" clId="Web-{9CDF1F52-7514-4474-BA0B-3E7950787873}" dt="2021-12-19T17:33:21.579" v="41" actId="1076"/>
          <ac:grpSpMkLst>
            <pc:docMk/>
            <pc:sldMk cId="1740475433" sldId="330"/>
            <ac:grpSpMk id="20" creationId="{430904BB-B503-4132-90BC-7C9C59719359}"/>
          </ac:grpSpMkLst>
        </pc:grpChg>
        <pc:graphicFrameChg chg="del">
          <ac:chgData name="Usuario invitado" userId="" providerId="Windows Live" clId="Web-{9CDF1F52-7514-4474-BA0B-3E7950787873}" dt="2021-12-19T17:30:36.247" v="0"/>
          <ac:graphicFrameMkLst>
            <pc:docMk/>
            <pc:sldMk cId="1740475433" sldId="330"/>
            <ac:graphicFrameMk id="6" creationId="{9B0E2151-D443-4579-875D-F39F28BFF654}"/>
          </ac:graphicFrameMkLst>
        </pc:graphicFrameChg>
        <pc:graphicFrameChg chg="add mod modGraphic">
          <ac:chgData name="Usuario invitado" userId="" providerId="Windows Live" clId="Web-{9CDF1F52-7514-4474-BA0B-3E7950787873}" dt="2021-12-19T17:34:44.846" v="57" actId="1076"/>
          <ac:graphicFrameMkLst>
            <pc:docMk/>
            <pc:sldMk cId="1740475433" sldId="330"/>
            <ac:graphicFrameMk id="10" creationId="{260AB168-7898-4942-B379-416DA0D62021}"/>
          </ac:graphicFrameMkLst>
        </pc:graphicFrameChg>
        <pc:graphicFrameChg chg="mod modGraphic">
          <ac:chgData name="Usuario invitado" userId="" providerId="Windows Live" clId="Web-{9CDF1F52-7514-4474-BA0B-3E7950787873}" dt="2021-12-19T17:35:09.160" v="63" actId="20577"/>
          <ac:graphicFrameMkLst>
            <pc:docMk/>
            <pc:sldMk cId="1740475433" sldId="330"/>
            <ac:graphicFrameMk id="30" creationId="{00000000-0000-0000-0000-000000000000}"/>
          </ac:graphicFrameMkLst>
        </pc:graphicFrameChg>
      </pc:sldChg>
    </pc:docChg>
  </pc:docChgLst>
  <pc:docChgLst>
    <pc:chgData name="Sofy Quilumba Pérez" userId="88091d3b78b57a92" providerId="Windows Live" clId="Web-{CA19D25F-BEDB-4317-B57F-5E6B1344737B}"/>
    <pc:docChg chg="modSld">
      <pc:chgData name="Sofy Quilumba Pérez" userId="88091d3b78b57a92" providerId="Windows Live" clId="Web-{CA19D25F-BEDB-4317-B57F-5E6B1344737B}" dt="2021-12-13T13:51:34.434" v="15"/>
      <pc:docMkLst>
        <pc:docMk/>
      </pc:docMkLst>
      <pc:sldChg chg="addSp delSp modSp">
        <pc:chgData name="Sofy Quilumba Pérez" userId="88091d3b78b57a92" providerId="Windows Live" clId="Web-{CA19D25F-BEDB-4317-B57F-5E6B1344737B}" dt="2021-12-13T13:51:34.434" v="15"/>
        <pc:sldMkLst>
          <pc:docMk/>
          <pc:sldMk cId="500415999" sldId="325"/>
        </pc:sldMkLst>
        <pc:graphicFrameChg chg="add del mod modGraphic">
          <ac:chgData name="Sofy Quilumba Pérez" userId="88091d3b78b57a92" providerId="Windows Live" clId="Web-{CA19D25F-BEDB-4317-B57F-5E6B1344737B}" dt="2021-12-13T13:48:29.241" v="6"/>
          <ac:graphicFrameMkLst>
            <pc:docMk/>
            <pc:sldMk cId="500415999" sldId="325"/>
            <ac:graphicFrameMk id="6" creationId="{F63A482B-7DAA-4262-A71E-5DCAEEC42DDC}"/>
          </ac:graphicFrameMkLst>
        </pc:graphicFrameChg>
        <pc:graphicFrameChg chg="add del mod modGraphic">
          <ac:chgData name="Sofy Quilumba Pérez" userId="88091d3b78b57a92" providerId="Windows Live" clId="Web-{CA19D25F-BEDB-4317-B57F-5E6B1344737B}" dt="2021-12-13T13:48:52.242" v="9"/>
          <ac:graphicFrameMkLst>
            <pc:docMk/>
            <pc:sldMk cId="500415999" sldId="325"/>
            <ac:graphicFrameMk id="7" creationId="{F9C4E399-1909-4058-B6F0-01F5C164E025}"/>
          </ac:graphicFrameMkLst>
        </pc:graphicFrameChg>
        <pc:graphicFrameChg chg="add del mod modGraphic">
          <ac:chgData name="Sofy Quilumba Pérez" userId="88091d3b78b57a92" providerId="Windows Live" clId="Web-{CA19D25F-BEDB-4317-B57F-5E6B1344737B}" dt="2021-12-13T13:49:47.415" v="14"/>
          <ac:graphicFrameMkLst>
            <pc:docMk/>
            <pc:sldMk cId="500415999" sldId="325"/>
            <ac:graphicFrameMk id="31" creationId="{16AC4BD6-01CA-47AA-A36A-6898456DBD53}"/>
          </ac:graphicFrameMkLst>
        </pc:graphicFrameChg>
        <pc:picChg chg="del mod">
          <ac:chgData name="Sofy Quilumba Pérez" userId="88091d3b78b57a92" providerId="Windows Live" clId="Web-{CA19D25F-BEDB-4317-B57F-5E6B1344737B}" dt="2021-12-13T13:51:34.434" v="15"/>
          <ac:picMkLst>
            <pc:docMk/>
            <pc:sldMk cId="500415999" sldId="325"/>
            <ac:picMk id="9" creationId="{0FC3F0C5-A9B1-4AD6-B668-65CEC25C0B2C}"/>
          </ac:picMkLst>
        </pc:picChg>
      </pc:sldChg>
    </pc:docChg>
  </pc:docChgLst>
  <pc:docChgLst>
    <pc:chgData name="Sofy Quilumba Pérez" userId="88091d3b78b57a92" providerId="Windows Live" clId="Web-{2434C62C-A289-4FFC-8BB8-65F0471B9D8F}"/>
    <pc:docChg chg="addSld modSld">
      <pc:chgData name="Sofy Quilumba Pérez" userId="88091d3b78b57a92" providerId="Windows Live" clId="Web-{2434C62C-A289-4FFC-8BB8-65F0471B9D8F}" dt="2021-12-13T13:44:13.440" v="21"/>
      <pc:docMkLst>
        <pc:docMk/>
      </pc:docMkLst>
      <pc:sldChg chg="addSp delSp modSp add replId">
        <pc:chgData name="Sofy Quilumba Pérez" userId="88091d3b78b57a92" providerId="Windows Live" clId="Web-{2434C62C-A289-4FFC-8BB8-65F0471B9D8F}" dt="2021-12-13T13:44:13.440" v="21"/>
        <pc:sldMkLst>
          <pc:docMk/>
          <pc:sldMk cId="500415999" sldId="325"/>
        </pc:sldMkLst>
        <pc:spChg chg="mod">
          <ac:chgData name="Sofy Quilumba Pérez" userId="88091d3b78b57a92" providerId="Windows Live" clId="Web-{2434C62C-A289-4FFC-8BB8-65F0471B9D8F}" dt="2021-12-13T13:42:05.468" v="4" actId="1076"/>
          <ac:spMkLst>
            <pc:docMk/>
            <pc:sldMk cId="500415999" sldId="325"/>
            <ac:spMk id="5" creationId="{EAE09A9D-DEE5-4042-9C2C-356F545FE2CC}"/>
          </ac:spMkLst>
        </pc:spChg>
        <pc:spChg chg="del mod">
          <ac:chgData name="Sofy Quilumba Pérez" userId="88091d3b78b57a92" providerId="Windows Live" clId="Web-{2434C62C-A289-4FFC-8BB8-65F0471B9D8F}" dt="2021-12-13T13:43:38.330" v="11"/>
          <ac:spMkLst>
            <pc:docMk/>
            <pc:sldMk cId="500415999" sldId="325"/>
            <ac:spMk id="7" creationId="{A3B61451-D4F0-4FB3-8325-81FD76BCBC72}"/>
          </ac:spMkLst>
        </pc:spChg>
        <pc:spChg chg="mod">
          <ac:chgData name="Sofy Quilumba Pérez" userId="88091d3b78b57a92" providerId="Windows Live" clId="Web-{2434C62C-A289-4FFC-8BB8-65F0471B9D8F}" dt="2021-12-13T13:41:59.499" v="3" actId="1076"/>
          <ac:spMkLst>
            <pc:docMk/>
            <pc:sldMk cId="500415999" sldId="325"/>
            <ac:spMk id="18" creationId="{C38C16F7-8836-4CCA-A195-6DBD17C8C08D}"/>
          </ac:spMkLst>
        </pc:spChg>
        <pc:graphicFrameChg chg="del">
          <ac:chgData name="Sofy Quilumba Pérez" userId="88091d3b78b57a92" providerId="Windows Live" clId="Web-{2434C62C-A289-4FFC-8BB8-65F0471B9D8F}" dt="2021-12-13T13:41:47.624" v="1"/>
          <ac:graphicFrameMkLst>
            <pc:docMk/>
            <pc:sldMk cId="500415999" sldId="325"/>
            <ac:graphicFrameMk id="2" creationId="{0BF1FF5A-88EB-43D0-9034-DE13D866D331}"/>
          </ac:graphicFrameMkLst>
        </pc:graphicFrameChg>
        <pc:graphicFrameChg chg="add del mod modGraphic">
          <ac:chgData name="Sofy Quilumba Pérez" userId="88091d3b78b57a92" providerId="Windows Live" clId="Web-{2434C62C-A289-4FFC-8BB8-65F0471B9D8F}" dt="2021-12-13T13:44:13.440" v="21"/>
          <ac:graphicFrameMkLst>
            <pc:docMk/>
            <pc:sldMk cId="500415999" sldId="325"/>
            <ac:graphicFrameMk id="11" creationId="{CF1691AC-F5BD-4354-B3E1-01C6281DFADE}"/>
          </ac:graphicFrameMkLst>
        </pc:graphicFrameChg>
        <pc:picChg chg="mod">
          <ac:chgData name="Sofy Quilumba Pérez" userId="88091d3b78b57a92" providerId="Windows Live" clId="Web-{2434C62C-A289-4FFC-8BB8-65F0471B9D8F}" dt="2021-12-13T13:42:16.578" v="5" actId="14100"/>
          <ac:picMkLst>
            <pc:docMk/>
            <pc:sldMk cId="500415999" sldId="325"/>
            <ac:picMk id="4" creationId="{9DE0AB8E-ADF1-4909-A0B1-FE83C66ECCC3}"/>
          </ac:picMkLst>
        </pc:picChg>
        <pc:picChg chg="add del mod">
          <ac:chgData name="Sofy Quilumba Pérez" userId="88091d3b78b57a92" providerId="Windows Live" clId="Web-{2434C62C-A289-4FFC-8BB8-65F0471B9D8F}" dt="2021-12-13T13:43:07.954" v="7"/>
          <ac:picMkLst>
            <pc:docMk/>
            <pc:sldMk cId="500415999" sldId="325"/>
            <ac:picMk id="8" creationId="{437DCBF9-3D66-4A19-B164-3EA5DA233CED}"/>
          </ac:picMkLst>
        </pc:picChg>
        <pc:picChg chg="add mod">
          <ac:chgData name="Sofy Quilumba Pérez" userId="88091d3b78b57a92" providerId="Windows Live" clId="Web-{2434C62C-A289-4FFC-8BB8-65F0471B9D8F}" dt="2021-12-13T13:43:40.142" v="12" actId="1076"/>
          <ac:picMkLst>
            <pc:docMk/>
            <pc:sldMk cId="500415999" sldId="325"/>
            <ac:picMk id="9" creationId="{0FC3F0C5-A9B1-4AD6-B668-65CEC25C0B2C}"/>
          </ac:picMkLst>
        </pc:picChg>
      </pc:sldChg>
    </pc:docChg>
  </pc:docChgLst>
  <pc:docChgLst>
    <pc:chgData name="Usuario invitado" providerId="Windows Live" clId="Web-{B802CEFF-FA63-4C3A-A5C6-638E166E1A76}"/>
    <pc:docChg chg="delSld modSld">
      <pc:chgData name="Usuario invitado" userId="" providerId="Windows Live" clId="Web-{B802CEFF-FA63-4C3A-A5C6-638E166E1A76}" dt="2021-12-19T14:07:38.785" v="51" actId="1076"/>
      <pc:docMkLst>
        <pc:docMk/>
      </pc:docMkLst>
      <pc:sldChg chg="del">
        <pc:chgData name="Usuario invitado" userId="" providerId="Windows Live" clId="Web-{B802CEFF-FA63-4C3A-A5C6-638E166E1A76}" dt="2021-12-19T13:56:50.110" v="0"/>
        <pc:sldMkLst>
          <pc:docMk/>
          <pc:sldMk cId="958681499" sldId="328"/>
        </pc:sldMkLst>
      </pc:sldChg>
      <pc:sldChg chg="addSp delSp modSp">
        <pc:chgData name="Usuario invitado" userId="" providerId="Windows Live" clId="Web-{B802CEFF-FA63-4C3A-A5C6-638E166E1A76}" dt="2021-12-19T14:07:38.785" v="51" actId="1076"/>
        <pc:sldMkLst>
          <pc:docMk/>
          <pc:sldMk cId="1740475433" sldId="330"/>
        </pc:sldMkLst>
        <pc:spChg chg="add del mod">
          <ac:chgData name="Usuario invitado" userId="" providerId="Windows Live" clId="Web-{B802CEFF-FA63-4C3A-A5C6-638E166E1A76}" dt="2021-12-19T13:57:43.815" v="8"/>
          <ac:spMkLst>
            <pc:docMk/>
            <pc:sldMk cId="1740475433" sldId="330"/>
            <ac:spMk id="8" creationId="{902A9A8A-57F6-416C-8F94-878544B51C1C}"/>
          </ac:spMkLst>
        </pc:spChg>
        <pc:spChg chg="mod">
          <ac:chgData name="Usuario invitado" userId="" providerId="Windows Live" clId="Web-{B802CEFF-FA63-4C3A-A5C6-638E166E1A76}" dt="2021-12-19T14:05:58.235" v="35" actId="20577"/>
          <ac:spMkLst>
            <pc:docMk/>
            <pc:sldMk cId="1740475433" sldId="330"/>
            <ac:spMk id="22" creationId="{BE8E7154-6DD9-4F75-8F0C-982F939292D3}"/>
          </ac:spMkLst>
        </pc:spChg>
        <pc:spChg chg="mod">
          <ac:chgData name="Usuario invitado" userId="" providerId="Windows Live" clId="Web-{B802CEFF-FA63-4C3A-A5C6-638E166E1A76}" dt="2021-12-19T14:07:20.268" v="49" actId="1076"/>
          <ac:spMkLst>
            <pc:docMk/>
            <pc:sldMk cId="1740475433" sldId="330"/>
            <ac:spMk id="24" creationId="{4C817BAD-E9D8-4FC8-892E-6D811191DBD5}"/>
          </ac:spMkLst>
        </pc:spChg>
        <pc:spChg chg="mod">
          <ac:chgData name="Usuario invitado" userId="" providerId="Windows Live" clId="Web-{B802CEFF-FA63-4C3A-A5C6-638E166E1A76}" dt="2021-12-19T14:07:09.674" v="47" actId="1076"/>
          <ac:spMkLst>
            <pc:docMk/>
            <pc:sldMk cId="1740475433" sldId="330"/>
            <ac:spMk id="25" creationId="{828A2CB7-2DFE-4938-8F2F-4F84537C6356}"/>
          </ac:spMkLst>
        </pc:spChg>
        <pc:spChg chg="mod">
          <ac:chgData name="Usuario invitado" userId="" providerId="Windows Live" clId="Web-{B802CEFF-FA63-4C3A-A5C6-638E166E1A76}" dt="2021-12-19T14:07:38.785" v="51" actId="1076"/>
          <ac:spMkLst>
            <pc:docMk/>
            <pc:sldMk cId="1740475433" sldId="330"/>
            <ac:spMk id="27" creationId="{94C7ED58-CA59-4C97-A74C-60A93EB60E46}"/>
          </ac:spMkLst>
        </pc:spChg>
        <pc:spChg chg="add mod">
          <ac:chgData name="Usuario invitado" userId="" providerId="Windows Live" clId="Web-{B802CEFF-FA63-4C3A-A5C6-638E166E1A76}" dt="2021-12-19T14:07:31.644" v="50" actId="1076"/>
          <ac:spMkLst>
            <pc:docMk/>
            <pc:sldMk cId="1740475433" sldId="330"/>
            <ac:spMk id="29" creationId="{EEC31731-6357-402A-90FA-D86B1CEC8D2F}"/>
          </ac:spMkLst>
        </pc:spChg>
        <pc:spChg chg="mod">
          <ac:chgData name="Usuario invitado" userId="" providerId="Windows Live" clId="Web-{B802CEFF-FA63-4C3A-A5C6-638E166E1A76}" dt="2021-12-19T14:06:46.518" v="44" actId="1076"/>
          <ac:spMkLst>
            <pc:docMk/>
            <pc:sldMk cId="1740475433" sldId="330"/>
            <ac:spMk id="31" creationId="{9A9A8934-ADE0-4EDC-B6F1-3FE1B9A74B3F}"/>
          </ac:spMkLst>
        </pc:spChg>
        <pc:spChg chg="mod">
          <ac:chgData name="Usuario invitado" userId="" providerId="Windows Live" clId="Web-{B802CEFF-FA63-4C3A-A5C6-638E166E1A76}" dt="2021-12-19T14:06:42.783" v="43" actId="1076"/>
          <ac:spMkLst>
            <pc:docMk/>
            <pc:sldMk cId="1740475433" sldId="330"/>
            <ac:spMk id="34" creationId="{B15779E7-253A-44F9-B929-B31C0D99CF8F}"/>
          </ac:spMkLst>
        </pc:spChg>
        <pc:graphicFrameChg chg="mod modGraphic">
          <ac:chgData name="Usuario invitado" userId="" providerId="Windows Live" clId="Web-{B802CEFF-FA63-4C3A-A5C6-638E166E1A76}" dt="2021-12-19T14:07:15.143" v="48" actId="1076"/>
          <ac:graphicFrameMkLst>
            <pc:docMk/>
            <pc:sldMk cId="1740475433" sldId="330"/>
            <ac:graphicFrameMk id="6" creationId="{9B0E2151-D443-4579-875D-F39F28BFF654}"/>
          </ac:graphicFrameMkLst>
        </pc:graphicFrameChg>
        <pc:graphicFrameChg chg="modGraphic">
          <ac:chgData name="Usuario invitado" userId="" providerId="Windows Live" clId="Web-{B802CEFF-FA63-4C3A-A5C6-638E166E1A76}" dt="2021-12-19T14:02:35.167" v="10" actId="20577"/>
          <ac:graphicFrameMkLst>
            <pc:docMk/>
            <pc:sldMk cId="1740475433" sldId="330"/>
            <ac:graphicFrameMk id="30" creationId="{00000000-0000-0000-0000-000000000000}"/>
          </ac:graphicFrameMkLst>
        </pc:graphicFrameChg>
      </pc:sldChg>
    </pc:docChg>
  </pc:docChgLst>
  <pc:docChgLst>
    <pc:chgData name="Sofy Quilumba Pérez" userId="88091d3b78b57a92" providerId="LiveId" clId="{26329F4C-50E3-4296-80E6-0E0D4E911C5A}"/>
    <pc:docChg chg="undo custSel addSld delSld modSld sldOrd">
      <pc:chgData name="Sofy Quilumba Pérez" userId="88091d3b78b57a92" providerId="LiveId" clId="{26329F4C-50E3-4296-80E6-0E0D4E911C5A}" dt="2021-12-22T02:31:16.778" v="3549" actId="1076"/>
      <pc:docMkLst>
        <pc:docMk/>
      </pc:docMkLst>
      <pc:sldChg chg="del">
        <pc:chgData name="Sofy Quilumba Pérez" userId="88091d3b78b57a92" providerId="LiveId" clId="{26329F4C-50E3-4296-80E6-0E0D4E911C5A}" dt="2021-12-15T16:32:40.189" v="2658" actId="2696"/>
        <pc:sldMkLst>
          <pc:docMk/>
          <pc:sldMk cId="2749189862" sldId="263"/>
        </pc:sldMkLst>
      </pc:sldChg>
      <pc:sldChg chg="modSp mod">
        <pc:chgData name="Sofy Quilumba Pérez" userId="88091d3b78b57a92" providerId="LiveId" clId="{26329F4C-50E3-4296-80E6-0E0D4E911C5A}" dt="2021-12-21T01:05:57.810" v="3288" actId="14100"/>
        <pc:sldMkLst>
          <pc:docMk/>
          <pc:sldMk cId="532827683" sldId="286"/>
        </pc:sldMkLst>
        <pc:spChg chg="mod">
          <ac:chgData name="Sofy Quilumba Pérez" userId="88091d3b78b57a92" providerId="LiveId" clId="{26329F4C-50E3-4296-80E6-0E0D4E911C5A}" dt="2021-12-21T01:05:29.920" v="3286" actId="1076"/>
          <ac:spMkLst>
            <pc:docMk/>
            <pc:sldMk cId="532827683" sldId="286"/>
            <ac:spMk id="2" creationId="{0077B923-6EEB-4916-88AF-EE5C5D694947}"/>
          </ac:spMkLst>
        </pc:spChg>
        <pc:spChg chg="mod">
          <ac:chgData name="Sofy Quilumba Pérez" userId="88091d3b78b57a92" providerId="LiveId" clId="{26329F4C-50E3-4296-80E6-0E0D4E911C5A}" dt="2021-12-21T01:05:34.313" v="3287" actId="1076"/>
          <ac:spMkLst>
            <pc:docMk/>
            <pc:sldMk cId="532827683" sldId="286"/>
            <ac:spMk id="4" creationId="{DADD30C7-40DF-43C5-918C-10C426D02DBC}"/>
          </ac:spMkLst>
        </pc:spChg>
        <pc:spChg chg="mod">
          <ac:chgData name="Sofy Quilumba Pérez" userId="88091d3b78b57a92" providerId="LiveId" clId="{26329F4C-50E3-4296-80E6-0E0D4E911C5A}" dt="2021-12-21T01:05:57.810" v="3288" actId="14100"/>
          <ac:spMkLst>
            <pc:docMk/>
            <pc:sldMk cId="532827683" sldId="286"/>
            <ac:spMk id="7" creationId="{3463517E-1CD8-4B33-A81E-AC4D397E9B53}"/>
          </ac:spMkLst>
        </pc:spChg>
        <pc:spChg chg="mod">
          <ac:chgData name="Sofy Quilumba Pérez" userId="88091d3b78b57a92" providerId="LiveId" clId="{26329F4C-50E3-4296-80E6-0E0D4E911C5A}" dt="2021-12-21T01:05:11.949" v="3283" actId="1076"/>
          <ac:spMkLst>
            <pc:docMk/>
            <pc:sldMk cId="532827683" sldId="286"/>
            <ac:spMk id="10" creationId="{87901AA9-EE7F-4038-8F1C-0063EFC97D7C}"/>
          </ac:spMkLst>
        </pc:spChg>
        <pc:spChg chg="mod">
          <ac:chgData name="Sofy Quilumba Pérez" userId="88091d3b78b57a92" providerId="LiveId" clId="{26329F4C-50E3-4296-80E6-0E0D4E911C5A}" dt="2021-12-21T01:05:11.949" v="3283" actId="1076"/>
          <ac:spMkLst>
            <pc:docMk/>
            <pc:sldMk cId="532827683" sldId="286"/>
            <ac:spMk id="11" creationId="{88BE1832-424F-46EE-BBEE-ADD01C0A1008}"/>
          </ac:spMkLst>
        </pc:spChg>
        <pc:spChg chg="mod">
          <ac:chgData name="Sofy Quilumba Pérez" userId="88091d3b78b57a92" providerId="LiveId" clId="{26329F4C-50E3-4296-80E6-0E0D4E911C5A}" dt="2021-12-21T01:05:11.949" v="3283" actId="1076"/>
          <ac:spMkLst>
            <pc:docMk/>
            <pc:sldMk cId="532827683" sldId="286"/>
            <ac:spMk id="12" creationId="{3D2C0F4A-8085-4837-8BFB-B151520D2660}"/>
          </ac:spMkLst>
        </pc:spChg>
        <pc:spChg chg="mod">
          <ac:chgData name="Sofy Quilumba Pérez" userId="88091d3b78b57a92" providerId="LiveId" clId="{26329F4C-50E3-4296-80E6-0E0D4E911C5A}" dt="2021-12-21T01:05:11.949" v="3283" actId="1076"/>
          <ac:spMkLst>
            <pc:docMk/>
            <pc:sldMk cId="532827683" sldId="286"/>
            <ac:spMk id="13" creationId="{9C2B57FD-485C-4052-AF1D-A0B29D95D09F}"/>
          </ac:spMkLst>
        </pc:spChg>
      </pc:sldChg>
      <pc:sldChg chg="delSp del">
        <pc:chgData name="Sofy Quilumba Pérez" userId="88091d3b78b57a92" providerId="LiveId" clId="{26329F4C-50E3-4296-80E6-0E0D4E911C5A}" dt="2021-12-15T16:33:49.790" v="2668" actId="2696"/>
        <pc:sldMkLst>
          <pc:docMk/>
          <pc:sldMk cId="2580815319" sldId="287"/>
        </pc:sldMkLst>
        <pc:picChg chg="del">
          <ac:chgData name="Sofy Quilumba Pérez" userId="88091d3b78b57a92" providerId="LiveId" clId="{26329F4C-50E3-4296-80E6-0E0D4E911C5A}" dt="2021-12-15T16:33:04.477" v="2659" actId="21"/>
          <ac:picMkLst>
            <pc:docMk/>
            <pc:sldMk cId="2580815319" sldId="287"/>
            <ac:picMk id="14" creationId="{03158AC8-787F-49EE-91F9-A15E839C15B9}"/>
          </ac:picMkLst>
        </pc:picChg>
      </pc:sldChg>
      <pc:sldChg chg="modSp mod">
        <pc:chgData name="Sofy Quilumba Pérez" userId="88091d3b78b57a92" providerId="LiveId" clId="{26329F4C-50E3-4296-80E6-0E0D4E911C5A}" dt="2021-12-15T16:34:25.617" v="2671" actId="14100"/>
        <pc:sldMkLst>
          <pc:docMk/>
          <pc:sldMk cId="2929463271" sldId="288"/>
        </pc:sldMkLst>
        <pc:spChg chg="mod">
          <ac:chgData name="Sofy Quilumba Pérez" userId="88091d3b78b57a92" providerId="LiveId" clId="{26329F4C-50E3-4296-80E6-0E0D4E911C5A}" dt="2021-12-15T16:34:20.672" v="2670" actId="255"/>
          <ac:spMkLst>
            <pc:docMk/>
            <pc:sldMk cId="2929463271" sldId="288"/>
            <ac:spMk id="15" creationId="{FF30D98B-70E0-4775-B2DE-CCDBD58DEA97}"/>
          </ac:spMkLst>
        </pc:spChg>
        <pc:graphicFrameChg chg="mod">
          <ac:chgData name="Sofy Quilumba Pérez" userId="88091d3b78b57a92" providerId="LiveId" clId="{26329F4C-50E3-4296-80E6-0E0D4E911C5A}" dt="2021-12-15T16:34:25.617" v="2671" actId="14100"/>
          <ac:graphicFrameMkLst>
            <pc:docMk/>
            <pc:sldMk cId="2929463271" sldId="288"/>
            <ac:graphicFrameMk id="7" creationId="{71C25429-C7AC-421D-817C-B9C8066C2CD5}"/>
          </ac:graphicFrameMkLst>
        </pc:graphicFrameChg>
      </pc:sldChg>
      <pc:sldChg chg="addSp delSp modSp mod">
        <pc:chgData name="Sofy Quilumba Pérez" userId="88091d3b78b57a92" providerId="LiveId" clId="{26329F4C-50E3-4296-80E6-0E0D4E911C5A}" dt="2021-12-21T01:29:24.352" v="3518" actId="478"/>
        <pc:sldMkLst>
          <pc:docMk/>
          <pc:sldMk cId="1500399760" sldId="289"/>
        </pc:sldMkLst>
        <pc:spChg chg="add del mod">
          <ac:chgData name="Sofy Quilumba Pérez" userId="88091d3b78b57a92" providerId="LiveId" clId="{26329F4C-50E3-4296-80E6-0E0D4E911C5A}" dt="2021-12-21T01:29:21.908" v="3517" actId="478"/>
          <ac:spMkLst>
            <pc:docMk/>
            <pc:sldMk cId="1500399760" sldId="289"/>
            <ac:spMk id="3" creationId="{FC2A9A9E-ACCF-42AB-8CF6-CD42D185066A}"/>
          </ac:spMkLst>
        </pc:spChg>
        <pc:spChg chg="add del mod">
          <ac:chgData name="Sofy Quilumba Pérez" userId="88091d3b78b57a92" providerId="LiveId" clId="{26329F4C-50E3-4296-80E6-0E0D4E911C5A}" dt="2021-12-21T01:29:19.943" v="3516" actId="478"/>
          <ac:spMkLst>
            <pc:docMk/>
            <pc:sldMk cId="1500399760" sldId="289"/>
            <ac:spMk id="12" creationId="{7FAD7E90-8452-465C-9877-534DF7C5C858}"/>
          </ac:spMkLst>
        </pc:spChg>
        <pc:spChg chg="add del mod">
          <ac:chgData name="Sofy Quilumba Pérez" userId="88091d3b78b57a92" providerId="LiveId" clId="{26329F4C-50E3-4296-80E6-0E0D4E911C5A}" dt="2021-12-21T01:29:24.352" v="3518" actId="478"/>
          <ac:spMkLst>
            <pc:docMk/>
            <pc:sldMk cId="1500399760" sldId="289"/>
            <ac:spMk id="14" creationId="{07368800-027C-4736-91F0-3F47AA6F780F}"/>
          </ac:spMkLst>
        </pc:spChg>
        <pc:spChg chg="mod">
          <ac:chgData name="Sofy Quilumba Pérez" userId="88091d3b78b57a92" providerId="LiveId" clId="{26329F4C-50E3-4296-80E6-0E0D4E911C5A}" dt="2021-12-21T01:25:17.680" v="3454" actId="1076"/>
          <ac:spMkLst>
            <pc:docMk/>
            <pc:sldMk cId="1500399760" sldId="289"/>
            <ac:spMk id="28" creationId="{66EB514E-19CB-4CF4-AA73-E2B655EBDF94}"/>
          </ac:spMkLst>
        </pc:spChg>
        <pc:graphicFrameChg chg="mod">
          <ac:chgData name="Sofy Quilumba Pérez" userId="88091d3b78b57a92" providerId="LiveId" clId="{26329F4C-50E3-4296-80E6-0E0D4E911C5A}" dt="2021-12-21T01:25:17.680" v="3454" actId="1076"/>
          <ac:graphicFrameMkLst>
            <pc:docMk/>
            <pc:sldMk cId="1500399760" sldId="289"/>
            <ac:graphicFrameMk id="13" creationId="{CEC0965A-4131-46CD-A89D-F9141AF3BE7B}"/>
          </ac:graphicFrameMkLst>
        </pc:graphicFrameChg>
        <pc:graphicFrameChg chg="mod">
          <ac:chgData name="Sofy Quilumba Pérez" userId="88091d3b78b57a92" providerId="LiveId" clId="{26329F4C-50E3-4296-80E6-0E0D4E911C5A}" dt="2021-12-21T01:25:17.680" v="3454" actId="1076"/>
          <ac:graphicFrameMkLst>
            <pc:docMk/>
            <pc:sldMk cId="1500399760" sldId="289"/>
            <ac:graphicFrameMk id="26" creationId="{FE3CC777-8BE7-4863-B527-5C7507A06104}"/>
          </ac:graphicFrameMkLst>
        </pc:graphicFrameChg>
        <pc:picChg chg="mod">
          <ac:chgData name="Sofy Quilumba Pérez" userId="88091d3b78b57a92" providerId="LiveId" clId="{26329F4C-50E3-4296-80E6-0E0D4E911C5A}" dt="2021-12-21T01:25:07.544" v="3453" actId="14100"/>
          <ac:picMkLst>
            <pc:docMk/>
            <pc:sldMk cId="1500399760" sldId="289"/>
            <ac:picMk id="4" creationId="{2D1E319F-9FD0-406D-91A3-44B462754775}"/>
          </ac:picMkLst>
        </pc:picChg>
        <pc:cxnChg chg="add del">
          <ac:chgData name="Sofy Quilumba Pérez" userId="88091d3b78b57a92" providerId="LiveId" clId="{26329F4C-50E3-4296-80E6-0E0D4E911C5A}" dt="2021-12-21T01:27:38.184" v="3487" actId="11529"/>
          <ac:cxnSpMkLst>
            <pc:docMk/>
            <pc:sldMk cId="1500399760" sldId="289"/>
            <ac:cxnSpMk id="6" creationId="{05A94FEA-4071-4108-AA02-BD2CC0009D66}"/>
          </ac:cxnSpMkLst>
        </pc:cxnChg>
      </pc:sldChg>
      <pc:sldChg chg="del">
        <pc:chgData name="Sofy Quilumba Pérez" userId="88091d3b78b57a92" providerId="LiveId" clId="{26329F4C-50E3-4296-80E6-0E0D4E911C5A}" dt="2021-12-14T00:19:59.566" v="1" actId="47"/>
        <pc:sldMkLst>
          <pc:docMk/>
          <pc:sldMk cId="453129641" sldId="290"/>
        </pc:sldMkLst>
      </pc:sldChg>
      <pc:sldChg chg="delSp modSp mod">
        <pc:chgData name="Sofy Quilumba Pérez" userId="88091d3b78b57a92" providerId="LiveId" clId="{26329F4C-50E3-4296-80E6-0E0D4E911C5A}" dt="2021-12-21T01:15:47.896" v="3357" actId="1076"/>
        <pc:sldMkLst>
          <pc:docMk/>
          <pc:sldMk cId="2138009980" sldId="294"/>
        </pc:sldMkLst>
        <pc:spChg chg="mod">
          <ac:chgData name="Sofy Quilumba Pérez" userId="88091d3b78b57a92" providerId="LiveId" clId="{26329F4C-50E3-4296-80E6-0E0D4E911C5A}" dt="2021-12-21T01:15:45.760" v="3356" actId="1076"/>
          <ac:spMkLst>
            <pc:docMk/>
            <pc:sldMk cId="2138009980" sldId="294"/>
            <ac:spMk id="4" creationId="{9F5A9438-C46A-4819-899A-F801B0260C60}"/>
          </ac:spMkLst>
        </pc:spChg>
        <pc:spChg chg="del">
          <ac:chgData name="Sofy Quilumba Pérez" userId="88091d3b78b57a92" providerId="LiveId" clId="{26329F4C-50E3-4296-80E6-0E0D4E911C5A}" dt="2021-12-21T01:14:34.588" v="3343" actId="478"/>
          <ac:spMkLst>
            <pc:docMk/>
            <pc:sldMk cId="2138009980" sldId="294"/>
            <ac:spMk id="17" creationId="{A4173D85-0853-41F9-8E7D-622A65218A27}"/>
          </ac:spMkLst>
        </pc:spChg>
        <pc:spChg chg="del">
          <ac:chgData name="Sofy Quilumba Pérez" userId="88091d3b78b57a92" providerId="LiveId" clId="{26329F4C-50E3-4296-80E6-0E0D4E911C5A}" dt="2021-12-21T01:14:37.803" v="3345" actId="478"/>
          <ac:spMkLst>
            <pc:docMk/>
            <pc:sldMk cId="2138009980" sldId="294"/>
            <ac:spMk id="19" creationId="{CA9700FB-B9FF-4A47-9BBE-752D0A05DBD9}"/>
          </ac:spMkLst>
        </pc:spChg>
        <pc:spChg chg="del mod">
          <ac:chgData name="Sofy Quilumba Pérez" userId="88091d3b78b57a92" providerId="LiveId" clId="{26329F4C-50E3-4296-80E6-0E0D4E911C5A}" dt="2021-12-21T01:15:05.594" v="3349" actId="478"/>
          <ac:spMkLst>
            <pc:docMk/>
            <pc:sldMk cId="2138009980" sldId="294"/>
            <ac:spMk id="20" creationId="{82059A18-8F80-4E02-9C34-1394EC0E3494}"/>
          </ac:spMkLst>
        </pc:spChg>
        <pc:spChg chg="mod">
          <ac:chgData name="Sofy Quilumba Pérez" userId="88091d3b78b57a92" providerId="LiveId" clId="{26329F4C-50E3-4296-80E6-0E0D4E911C5A}" dt="2021-12-15T17:55:32.325" v="3093" actId="20577"/>
          <ac:spMkLst>
            <pc:docMk/>
            <pc:sldMk cId="2138009980" sldId="294"/>
            <ac:spMk id="21" creationId="{57E51460-050C-46F6-97BB-F80309DA1602}"/>
          </ac:spMkLst>
        </pc:spChg>
        <pc:spChg chg="del mod">
          <ac:chgData name="Sofy Quilumba Pérez" userId="88091d3b78b57a92" providerId="LiveId" clId="{26329F4C-50E3-4296-80E6-0E0D4E911C5A}" dt="2021-12-21T01:15:15.256" v="3351" actId="478"/>
          <ac:spMkLst>
            <pc:docMk/>
            <pc:sldMk cId="2138009980" sldId="294"/>
            <ac:spMk id="21" creationId="{D580B774-1564-4675-BE3C-7AE7C1D9F88C}"/>
          </ac:spMkLst>
        </pc:spChg>
        <pc:spChg chg="del">
          <ac:chgData name="Sofy Quilumba Pérez" userId="88091d3b78b57a92" providerId="LiveId" clId="{26329F4C-50E3-4296-80E6-0E0D4E911C5A}" dt="2021-12-21T01:14:36.273" v="3344" actId="478"/>
          <ac:spMkLst>
            <pc:docMk/>
            <pc:sldMk cId="2138009980" sldId="294"/>
            <ac:spMk id="22" creationId="{8DE98CE5-F76C-4CB2-9ED5-23B2B5BD8112}"/>
          </ac:spMkLst>
        </pc:spChg>
        <pc:spChg chg="mod">
          <ac:chgData name="Sofy Quilumba Pérez" userId="88091d3b78b57a92" providerId="LiveId" clId="{26329F4C-50E3-4296-80E6-0E0D4E911C5A}" dt="2021-12-14T16:18:36.120" v="2025" actId="1076"/>
          <ac:spMkLst>
            <pc:docMk/>
            <pc:sldMk cId="2138009980" sldId="294"/>
            <ac:spMk id="23" creationId="{C6189703-0626-45ED-B48D-2DC902561A7C}"/>
          </ac:spMkLst>
        </pc:spChg>
        <pc:spChg chg="mod">
          <ac:chgData name="Sofy Quilumba Pérez" userId="88091d3b78b57a92" providerId="LiveId" clId="{26329F4C-50E3-4296-80E6-0E0D4E911C5A}" dt="2021-12-14T16:18:27.491" v="2022" actId="1076"/>
          <ac:spMkLst>
            <pc:docMk/>
            <pc:sldMk cId="2138009980" sldId="294"/>
            <ac:spMk id="30" creationId="{CB26C4A5-238B-4603-B05E-A51E624A3EF4}"/>
          </ac:spMkLst>
        </pc:spChg>
        <pc:spChg chg="mod">
          <ac:chgData name="Sofy Quilumba Pérez" userId="88091d3b78b57a92" providerId="LiveId" clId="{26329F4C-50E3-4296-80E6-0E0D4E911C5A}" dt="2021-12-15T17:55:28.115" v="3091" actId="1076"/>
          <ac:spMkLst>
            <pc:docMk/>
            <pc:sldMk cId="2138009980" sldId="294"/>
            <ac:spMk id="35" creationId="{1171CBE8-1AF0-43BF-80CE-50A4661469FB}"/>
          </ac:spMkLst>
        </pc:spChg>
        <pc:graphicFrameChg chg="mod modGraphic">
          <ac:chgData name="Sofy Quilumba Pérez" userId="88091d3b78b57a92" providerId="LiveId" clId="{26329F4C-50E3-4296-80E6-0E0D4E911C5A}" dt="2021-12-21T01:15:45.760" v="3356" actId="1076"/>
          <ac:graphicFrameMkLst>
            <pc:docMk/>
            <pc:sldMk cId="2138009980" sldId="294"/>
            <ac:graphicFrameMk id="2" creationId="{7E589F1F-A261-443E-B91F-715C8A6CFB89}"/>
          </ac:graphicFrameMkLst>
        </pc:graphicFrameChg>
        <pc:graphicFrameChg chg="del mod modGraphic">
          <ac:chgData name="Sofy Quilumba Pérez" userId="88091d3b78b57a92" providerId="LiveId" clId="{26329F4C-50E3-4296-80E6-0E0D4E911C5A}" dt="2021-12-21T01:15:03.525" v="3348" actId="478"/>
          <ac:graphicFrameMkLst>
            <pc:docMk/>
            <pc:sldMk cId="2138009980" sldId="294"/>
            <ac:graphicFrameMk id="7" creationId="{DC9B58E4-F7A5-4D97-8F18-4BC46FE26D06}"/>
          </ac:graphicFrameMkLst>
        </pc:graphicFrameChg>
        <pc:graphicFrameChg chg="mod modGraphic">
          <ac:chgData name="Sofy Quilumba Pérez" userId="88091d3b78b57a92" providerId="LiveId" clId="{26329F4C-50E3-4296-80E6-0E0D4E911C5A}" dt="2021-12-15T17:49:12.613" v="3044" actId="255"/>
          <ac:graphicFrameMkLst>
            <pc:docMk/>
            <pc:sldMk cId="2138009980" sldId="294"/>
            <ac:graphicFrameMk id="10" creationId="{25D93DCB-5585-4D9C-8247-D02F75A965D4}"/>
          </ac:graphicFrameMkLst>
        </pc:graphicFrameChg>
        <pc:graphicFrameChg chg="del">
          <ac:chgData name="Sofy Quilumba Pérez" userId="88091d3b78b57a92" providerId="LiveId" clId="{26329F4C-50E3-4296-80E6-0E0D4E911C5A}" dt="2021-12-21T01:14:34.588" v="3343" actId="478"/>
          <ac:graphicFrameMkLst>
            <pc:docMk/>
            <pc:sldMk cId="2138009980" sldId="294"/>
            <ac:graphicFrameMk id="18" creationId="{80B63428-0BD5-4C4D-9309-E178631C72CE}"/>
          </ac:graphicFrameMkLst>
        </pc:graphicFrameChg>
        <pc:picChg chg="mod">
          <ac:chgData name="Sofy Quilumba Pérez" userId="88091d3b78b57a92" providerId="LiveId" clId="{26329F4C-50E3-4296-80E6-0E0D4E911C5A}" dt="2021-12-21T01:15:47.896" v="3357" actId="1076"/>
          <ac:picMkLst>
            <pc:docMk/>
            <pc:sldMk cId="2138009980" sldId="294"/>
            <ac:picMk id="32" creationId="{894429C4-C018-429B-8DAE-6863CA945F29}"/>
          </ac:picMkLst>
        </pc:picChg>
      </pc:sldChg>
      <pc:sldChg chg="modSp mod">
        <pc:chgData name="Sofy Quilumba Pérez" userId="88091d3b78b57a92" providerId="LiveId" clId="{26329F4C-50E3-4296-80E6-0E0D4E911C5A}" dt="2021-12-15T17:55:38.823" v="3095" actId="20577"/>
        <pc:sldMkLst>
          <pc:docMk/>
          <pc:sldMk cId="2229782431" sldId="295"/>
        </pc:sldMkLst>
        <pc:spChg chg="mod">
          <ac:chgData name="Sofy Quilumba Pérez" userId="88091d3b78b57a92" providerId="LiveId" clId="{26329F4C-50E3-4296-80E6-0E0D4E911C5A}" dt="2021-12-15T17:55:38.823" v="3095" actId="20577"/>
          <ac:spMkLst>
            <pc:docMk/>
            <pc:sldMk cId="2229782431" sldId="295"/>
            <ac:spMk id="13" creationId="{5B6A709A-8AD2-43B3-919E-7B4F406E6DAF}"/>
          </ac:spMkLst>
        </pc:spChg>
        <pc:graphicFrameChg chg="modGraphic">
          <ac:chgData name="Sofy Quilumba Pérez" userId="88091d3b78b57a92" providerId="LiveId" clId="{26329F4C-50E3-4296-80E6-0E0D4E911C5A}" dt="2021-12-15T17:49:38.889" v="3046" actId="113"/>
          <ac:graphicFrameMkLst>
            <pc:docMk/>
            <pc:sldMk cId="2229782431" sldId="295"/>
            <ac:graphicFrameMk id="14" creationId="{10500235-DE63-44CC-8C8A-5ACD50036D96}"/>
          </ac:graphicFrameMkLst>
        </pc:graphicFrameChg>
        <pc:picChg chg="mod">
          <ac:chgData name="Sofy Quilumba Pérez" userId="88091d3b78b57a92" providerId="LiveId" clId="{26329F4C-50E3-4296-80E6-0E0D4E911C5A}" dt="2021-12-14T16:09:05.630" v="1865" actId="1076"/>
          <ac:picMkLst>
            <pc:docMk/>
            <pc:sldMk cId="2229782431" sldId="295"/>
            <ac:picMk id="9" creationId="{474E1735-F59F-42B6-81B4-52EC8A85C033}"/>
          </ac:picMkLst>
        </pc:picChg>
      </pc:sldChg>
      <pc:sldChg chg="addSp delSp modSp mod">
        <pc:chgData name="Sofy Quilumba Pérez" userId="88091d3b78b57a92" providerId="LiveId" clId="{26329F4C-50E3-4296-80E6-0E0D4E911C5A}" dt="2021-12-15T17:56:12.093" v="3101" actId="1076"/>
        <pc:sldMkLst>
          <pc:docMk/>
          <pc:sldMk cId="2941527249" sldId="296"/>
        </pc:sldMkLst>
        <pc:spChg chg="mod">
          <ac:chgData name="Sofy Quilumba Pérez" userId="88091d3b78b57a92" providerId="LiveId" clId="{26329F4C-50E3-4296-80E6-0E0D4E911C5A}" dt="2021-12-14T16:08:51.278" v="1864" actId="1076"/>
          <ac:spMkLst>
            <pc:docMk/>
            <pc:sldMk cId="2941527249" sldId="296"/>
            <ac:spMk id="4" creationId="{F8881495-71F5-4B29-A8A4-B63BB6771F8E}"/>
          </ac:spMkLst>
        </pc:spChg>
        <pc:spChg chg="mod">
          <ac:chgData name="Sofy Quilumba Pérez" userId="88091d3b78b57a92" providerId="LiveId" clId="{26329F4C-50E3-4296-80E6-0E0D4E911C5A}" dt="2021-12-14T16:08:39.863" v="1862" actId="1076"/>
          <ac:spMkLst>
            <pc:docMk/>
            <pc:sldMk cId="2941527249" sldId="296"/>
            <ac:spMk id="14" creationId="{F2CA7149-E26A-4ED1-ABDB-F839C9683506}"/>
          </ac:spMkLst>
        </pc:spChg>
        <pc:spChg chg="del">
          <ac:chgData name="Sofy Quilumba Pérez" userId="88091d3b78b57a92" providerId="LiveId" clId="{26329F4C-50E3-4296-80E6-0E0D4E911C5A}" dt="2021-12-14T15:19:39.914" v="1702" actId="478"/>
          <ac:spMkLst>
            <pc:docMk/>
            <pc:sldMk cId="2941527249" sldId="296"/>
            <ac:spMk id="18" creationId="{53BF80DD-678F-48BE-BC60-C3BD676A1104}"/>
          </ac:spMkLst>
        </pc:spChg>
        <pc:spChg chg="mod">
          <ac:chgData name="Sofy Quilumba Pérez" userId="88091d3b78b57a92" providerId="LiveId" clId="{26329F4C-50E3-4296-80E6-0E0D4E911C5A}" dt="2021-12-15T17:56:12.093" v="3101" actId="1076"/>
          <ac:spMkLst>
            <pc:docMk/>
            <pc:sldMk cId="2941527249" sldId="296"/>
            <ac:spMk id="20" creationId="{5DB28D95-A025-4528-9C5B-9F83348F03BD}"/>
          </ac:spMkLst>
        </pc:spChg>
        <pc:graphicFrameChg chg="del">
          <ac:chgData name="Sofy Quilumba Pérez" userId="88091d3b78b57a92" providerId="LiveId" clId="{26329F4C-50E3-4296-80E6-0E0D4E911C5A}" dt="2021-12-14T15:17:23.710" v="1669" actId="478"/>
          <ac:graphicFrameMkLst>
            <pc:docMk/>
            <pc:sldMk cId="2941527249" sldId="296"/>
            <ac:graphicFrameMk id="7" creationId="{A77A4B1C-F941-440A-871A-ABC30A818F27}"/>
          </ac:graphicFrameMkLst>
        </pc:graphicFrameChg>
        <pc:graphicFrameChg chg="del">
          <ac:chgData name="Sofy Quilumba Pérez" userId="88091d3b78b57a92" providerId="LiveId" clId="{26329F4C-50E3-4296-80E6-0E0D4E911C5A}" dt="2021-12-14T15:17:26.719" v="1670" actId="478"/>
          <ac:graphicFrameMkLst>
            <pc:docMk/>
            <pc:sldMk cId="2941527249" sldId="296"/>
            <ac:graphicFrameMk id="10" creationId="{23EDAC36-C0B8-476B-8D8C-D1A5CEE13B9C}"/>
          </ac:graphicFrameMkLst>
        </pc:graphicFrameChg>
        <pc:graphicFrameChg chg="del">
          <ac:chgData name="Sofy Quilumba Pérez" userId="88091d3b78b57a92" providerId="LiveId" clId="{26329F4C-50E3-4296-80E6-0E0D4E911C5A}" dt="2021-12-14T15:17:27.709" v="1671" actId="478"/>
          <ac:graphicFrameMkLst>
            <pc:docMk/>
            <pc:sldMk cId="2941527249" sldId="296"/>
            <ac:graphicFrameMk id="13" creationId="{2ADC6188-8F8C-432C-BD72-62CF4405E838}"/>
          </ac:graphicFrameMkLst>
        </pc:graphicFrameChg>
        <pc:graphicFrameChg chg="del">
          <ac:chgData name="Sofy Quilumba Pérez" userId="88091d3b78b57a92" providerId="LiveId" clId="{26329F4C-50E3-4296-80E6-0E0D4E911C5A}" dt="2021-12-14T15:17:37.782" v="1674" actId="478"/>
          <ac:graphicFrameMkLst>
            <pc:docMk/>
            <pc:sldMk cId="2941527249" sldId="296"/>
            <ac:graphicFrameMk id="15" creationId="{4E7B3562-2D93-4716-A466-C25A8C826186}"/>
          </ac:graphicFrameMkLst>
        </pc:graphicFrameChg>
        <pc:graphicFrameChg chg="del">
          <ac:chgData name="Sofy Quilumba Pérez" userId="88091d3b78b57a92" providerId="LiveId" clId="{26329F4C-50E3-4296-80E6-0E0D4E911C5A}" dt="2021-12-14T15:17:36.889" v="1673" actId="478"/>
          <ac:graphicFrameMkLst>
            <pc:docMk/>
            <pc:sldMk cId="2941527249" sldId="296"/>
            <ac:graphicFrameMk id="16" creationId="{80746E4C-2BA5-406D-BC5F-76FB9249B53B}"/>
          </ac:graphicFrameMkLst>
        </pc:graphicFrameChg>
        <pc:graphicFrameChg chg="del">
          <ac:chgData name="Sofy Quilumba Pérez" userId="88091d3b78b57a92" providerId="LiveId" clId="{26329F4C-50E3-4296-80E6-0E0D4E911C5A}" dt="2021-12-14T15:17:35.656" v="1672" actId="478"/>
          <ac:graphicFrameMkLst>
            <pc:docMk/>
            <pc:sldMk cId="2941527249" sldId="296"/>
            <ac:graphicFrameMk id="17" creationId="{53D53EAC-833F-4CF5-B2B7-BB9C7B44ADB4}"/>
          </ac:graphicFrameMkLst>
        </pc:graphicFrameChg>
        <pc:graphicFrameChg chg="add del mod">
          <ac:chgData name="Sofy Quilumba Pérez" userId="88091d3b78b57a92" providerId="LiveId" clId="{26329F4C-50E3-4296-80E6-0E0D4E911C5A}" dt="2021-12-14T15:18:25.828" v="1687" actId="478"/>
          <ac:graphicFrameMkLst>
            <pc:docMk/>
            <pc:sldMk cId="2941527249" sldId="296"/>
            <ac:graphicFrameMk id="19" creationId="{A77A4B1C-F941-440A-871A-ABC30A818F27}"/>
          </ac:graphicFrameMkLst>
        </pc:graphicFrameChg>
        <pc:graphicFrameChg chg="add mod">
          <ac:chgData name="Sofy Quilumba Pérez" userId="88091d3b78b57a92" providerId="LiveId" clId="{26329F4C-50E3-4296-80E6-0E0D4E911C5A}" dt="2021-12-15T17:51:37.751" v="3056" actId="207"/>
          <ac:graphicFrameMkLst>
            <pc:docMk/>
            <pc:sldMk cId="2941527249" sldId="296"/>
            <ac:graphicFrameMk id="21" creationId="{A77A4B1C-F941-440A-871A-ABC30A818F27}"/>
          </ac:graphicFrameMkLst>
        </pc:graphicFrameChg>
        <pc:graphicFrameChg chg="add mod">
          <ac:chgData name="Sofy Quilumba Pérez" userId="88091d3b78b57a92" providerId="LiveId" clId="{26329F4C-50E3-4296-80E6-0E0D4E911C5A}" dt="2021-12-14T15:33:47.656" v="1739" actId="207"/>
          <ac:graphicFrameMkLst>
            <pc:docMk/>
            <pc:sldMk cId="2941527249" sldId="296"/>
            <ac:graphicFrameMk id="22" creationId="{23EDAC36-C0B8-476B-8D8C-D1A5CEE13B9C}"/>
          </ac:graphicFrameMkLst>
        </pc:graphicFrameChg>
        <pc:graphicFrameChg chg="add del mod">
          <ac:chgData name="Sofy Quilumba Pérez" userId="88091d3b78b57a92" providerId="LiveId" clId="{26329F4C-50E3-4296-80E6-0E0D4E911C5A}" dt="2021-12-14T15:24:40.832" v="1724" actId="478"/>
          <ac:graphicFrameMkLst>
            <pc:docMk/>
            <pc:sldMk cId="2941527249" sldId="296"/>
            <ac:graphicFrameMk id="23" creationId="{2ADC6188-8F8C-432C-BD72-62CF4405E838}"/>
          </ac:graphicFrameMkLst>
        </pc:graphicFrameChg>
        <pc:graphicFrameChg chg="add mod">
          <ac:chgData name="Sofy Quilumba Pérez" userId="88091d3b78b57a92" providerId="LiveId" clId="{26329F4C-50E3-4296-80E6-0E0D4E911C5A}" dt="2021-12-15T17:51:15.225" v="3055" actId="207"/>
          <ac:graphicFrameMkLst>
            <pc:docMk/>
            <pc:sldMk cId="2941527249" sldId="296"/>
            <ac:graphicFrameMk id="24" creationId="{2ADC6188-8F8C-432C-BD72-62CF4405E838}"/>
          </ac:graphicFrameMkLst>
        </pc:graphicFrameChg>
      </pc:sldChg>
      <pc:sldChg chg="addSp modSp mod ord">
        <pc:chgData name="Sofy Quilumba Pérez" userId="88091d3b78b57a92" providerId="LiveId" clId="{26329F4C-50E3-4296-80E6-0E0D4E911C5A}" dt="2021-12-22T02:30:38.072" v="3541" actId="20577"/>
        <pc:sldMkLst>
          <pc:docMk/>
          <pc:sldMk cId="2231081230" sldId="297"/>
        </pc:sldMkLst>
        <pc:spChg chg="mod">
          <ac:chgData name="Sofy Quilumba Pérez" userId="88091d3b78b57a92" providerId="LiveId" clId="{26329F4C-50E3-4296-80E6-0E0D4E911C5A}" dt="2021-12-22T02:30:27.546" v="3525" actId="1076"/>
          <ac:spMkLst>
            <pc:docMk/>
            <pc:sldMk cId="2231081230" sldId="297"/>
            <ac:spMk id="4" creationId="{F80111E0-86D1-4CBC-AB05-7F382B668BC7}"/>
          </ac:spMkLst>
        </pc:spChg>
        <pc:spChg chg="add mod">
          <ac:chgData name="Sofy Quilumba Pérez" userId="88091d3b78b57a92" providerId="LiveId" clId="{26329F4C-50E3-4296-80E6-0E0D4E911C5A}" dt="2021-12-15T17:56:38.323" v="3109" actId="20577"/>
          <ac:spMkLst>
            <pc:docMk/>
            <pc:sldMk cId="2231081230" sldId="297"/>
            <ac:spMk id="11" creationId="{34F0572D-C5AA-4042-8994-73CF651530DB}"/>
          </ac:spMkLst>
        </pc:spChg>
        <pc:spChg chg="mod">
          <ac:chgData name="Sofy Quilumba Pérez" userId="88091d3b78b57a92" providerId="LiveId" clId="{26329F4C-50E3-4296-80E6-0E0D4E911C5A}" dt="2021-12-22T02:30:27.546" v="3525" actId="1076"/>
          <ac:spMkLst>
            <pc:docMk/>
            <pc:sldMk cId="2231081230" sldId="297"/>
            <ac:spMk id="13" creationId="{93F28EA3-4F15-4DD0-8376-A11C319C9694}"/>
          </ac:spMkLst>
        </pc:spChg>
        <pc:spChg chg="add mod">
          <ac:chgData name="Sofy Quilumba Pérez" userId="88091d3b78b57a92" providerId="LiveId" clId="{26329F4C-50E3-4296-80E6-0E0D4E911C5A}" dt="2021-12-14T16:30:00.711" v="2073" actId="1076"/>
          <ac:spMkLst>
            <pc:docMk/>
            <pc:sldMk cId="2231081230" sldId="297"/>
            <ac:spMk id="15" creationId="{32EC348B-03E1-41FF-BCA7-A5B1D679B062}"/>
          </ac:spMkLst>
        </pc:spChg>
        <pc:spChg chg="mod">
          <ac:chgData name="Sofy Quilumba Pérez" userId="88091d3b78b57a92" providerId="LiveId" clId="{26329F4C-50E3-4296-80E6-0E0D4E911C5A}" dt="2021-12-15T17:56:34.683" v="3107" actId="20577"/>
          <ac:spMkLst>
            <pc:docMk/>
            <pc:sldMk cId="2231081230" sldId="297"/>
            <ac:spMk id="16" creationId="{CC1B6EDE-A0FE-486A-A503-0E9B48A25915}"/>
          </ac:spMkLst>
        </pc:spChg>
        <pc:spChg chg="mod">
          <ac:chgData name="Sofy Quilumba Pérez" userId="88091d3b78b57a92" providerId="LiveId" clId="{26329F4C-50E3-4296-80E6-0E0D4E911C5A}" dt="2021-12-22T02:30:38.072" v="3541" actId="20577"/>
          <ac:spMkLst>
            <pc:docMk/>
            <pc:sldMk cId="2231081230" sldId="297"/>
            <ac:spMk id="19" creationId="{DAF51C9C-F077-4CA9-A7FE-921382718769}"/>
          </ac:spMkLst>
        </pc:spChg>
        <pc:spChg chg="mod">
          <ac:chgData name="Sofy Quilumba Pérez" userId="88091d3b78b57a92" providerId="LiveId" clId="{26329F4C-50E3-4296-80E6-0E0D4E911C5A}" dt="2021-12-15T17:52:42.159" v="3067" actId="1076"/>
          <ac:spMkLst>
            <pc:docMk/>
            <pc:sldMk cId="2231081230" sldId="297"/>
            <ac:spMk id="21" creationId="{BC11C7AB-BBDB-4786-9785-8B62FF1F13AF}"/>
          </ac:spMkLst>
        </pc:spChg>
        <pc:spChg chg="mod">
          <ac:chgData name="Sofy Quilumba Pérez" userId="88091d3b78b57a92" providerId="LiveId" clId="{26329F4C-50E3-4296-80E6-0E0D4E911C5A}" dt="2021-12-15T17:52:24.969" v="3064" actId="1076"/>
          <ac:spMkLst>
            <pc:docMk/>
            <pc:sldMk cId="2231081230" sldId="297"/>
            <ac:spMk id="22" creationId="{5381589F-E379-4D88-AC9D-C6BFC990B856}"/>
          </ac:spMkLst>
        </pc:spChg>
        <pc:spChg chg="mod">
          <ac:chgData name="Sofy Quilumba Pérez" userId="88091d3b78b57a92" providerId="LiveId" clId="{26329F4C-50E3-4296-80E6-0E0D4E911C5A}" dt="2021-12-15T17:53:17.159" v="3073" actId="1076"/>
          <ac:spMkLst>
            <pc:docMk/>
            <pc:sldMk cId="2231081230" sldId="297"/>
            <ac:spMk id="23" creationId="{DFF25CBD-298A-4942-ADF6-34FF38038931}"/>
          </ac:spMkLst>
        </pc:spChg>
        <pc:graphicFrameChg chg="add mod modGraphic">
          <ac:chgData name="Sofy Quilumba Pérez" userId="88091d3b78b57a92" providerId="LiveId" clId="{26329F4C-50E3-4296-80E6-0E0D4E911C5A}" dt="2021-12-15T17:53:07.716" v="3072" actId="113"/>
          <ac:graphicFrameMkLst>
            <pc:docMk/>
            <pc:sldMk cId="2231081230" sldId="297"/>
            <ac:graphicFrameMk id="12" creationId="{FFA93E94-EDDC-4B47-A907-00D6BDD2B7DB}"/>
          </ac:graphicFrameMkLst>
        </pc:graphicFrameChg>
        <pc:graphicFrameChg chg="mod modGraphic">
          <ac:chgData name="Sofy Quilumba Pérez" userId="88091d3b78b57a92" providerId="LiveId" clId="{26329F4C-50E3-4296-80E6-0E0D4E911C5A}" dt="2021-12-22T02:30:27.546" v="3525" actId="1076"/>
          <ac:graphicFrameMkLst>
            <pc:docMk/>
            <pc:sldMk cId="2231081230" sldId="297"/>
            <ac:graphicFrameMk id="14" creationId="{2636C8EE-9173-41C9-912F-B03C84FDC5EA}"/>
          </ac:graphicFrameMkLst>
        </pc:graphicFrameChg>
        <pc:graphicFrameChg chg="mod modGraphic">
          <ac:chgData name="Sofy Quilumba Pérez" userId="88091d3b78b57a92" providerId="LiveId" clId="{26329F4C-50E3-4296-80E6-0E0D4E911C5A}" dt="2021-12-15T17:52:19.128" v="3063" actId="113"/>
          <ac:graphicFrameMkLst>
            <pc:docMk/>
            <pc:sldMk cId="2231081230" sldId="297"/>
            <ac:graphicFrameMk id="17" creationId="{1D3DC792-17DB-45AA-A345-A96C348EA0A5}"/>
          </ac:graphicFrameMkLst>
        </pc:graphicFrameChg>
        <pc:graphicFrameChg chg="mod modGraphic">
          <ac:chgData name="Sofy Quilumba Pérez" userId="88091d3b78b57a92" providerId="LiveId" clId="{26329F4C-50E3-4296-80E6-0E0D4E911C5A}" dt="2021-12-15T17:51:50.656" v="3058" actId="403"/>
          <ac:graphicFrameMkLst>
            <pc:docMk/>
            <pc:sldMk cId="2231081230" sldId="297"/>
            <ac:graphicFrameMk id="20" creationId="{CA14F274-69CF-4871-9A9D-6B921C90DC7D}"/>
          </ac:graphicFrameMkLst>
        </pc:graphicFrameChg>
      </pc:sldChg>
      <pc:sldChg chg="addSp delSp modSp del mod">
        <pc:chgData name="Sofy Quilumba Pérez" userId="88091d3b78b57a92" providerId="LiveId" clId="{26329F4C-50E3-4296-80E6-0E0D4E911C5A}" dt="2021-12-15T16:52:46.450" v="2723" actId="2696"/>
        <pc:sldMkLst>
          <pc:docMk/>
          <pc:sldMk cId="2588503433" sldId="298"/>
        </pc:sldMkLst>
        <pc:spChg chg="add mod">
          <ac:chgData name="Sofy Quilumba Pérez" userId="88091d3b78b57a92" providerId="LiveId" clId="{26329F4C-50E3-4296-80E6-0E0D4E911C5A}" dt="2021-12-14T16:30:09.551" v="2075" actId="1076"/>
          <ac:spMkLst>
            <pc:docMk/>
            <pc:sldMk cId="2588503433" sldId="298"/>
            <ac:spMk id="8" creationId="{F0EE3DE7-E895-4524-B595-AEC5ADAF483E}"/>
          </ac:spMkLst>
        </pc:spChg>
        <pc:spChg chg="mod">
          <ac:chgData name="Sofy Quilumba Pérez" userId="88091d3b78b57a92" providerId="LiveId" clId="{26329F4C-50E3-4296-80E6-0E0D4E911C5A}" dt="2021-12-14T16:30:27.790" v="2083" actId="1076"/>
          <ac:spMkLst>
            <pc:docMk/>
            <pc:sldMk cId="2588503433" sldId="298"/>
            <ac:spMk id="10" creationId="{EF01F80B-4DCF-479C-84DD-1278E00331BE}"/>
          </ac:spMkLst>
        </pc:spChg>
        <pc:spChg chg="del mod">
          <ac:chgData name="Sofy Quilumba Pérez" userId="88091d3b78b57a92" providerId="LiveId" clId="{26329F4C-50E3-4296-80E6-0E0D4E911C5A}" dt="2021-12-14T16:21:02.494" v="2028"/>
          <ac:spMkLst>
            <pc:docMk/>
            <pc:sldMk cId="2588503433" sldId="298"/>
            <ac:spMk id="13" creationId="{FC767289-7FAB-4829-A6CC-8AECAAF07BA1}"/>
          </ac:spMkLst>
        </pc:spChg>
        <pc:graphicFrameChg chg="mod modGraphic">
          <ac:chgData name="Sofy Quilumba Pérez" userId="88091d3b78b57a92" providerId="LiveId" clId="{26329F4C-50E3-4296-80E6-0E0D4E911C5A}" dt="2021-12-14T16:43:19.287" v="2147" actId="2062"/>
          <ac:graphicFrameMkLst>
            <pc:docMk/>
            <pc:sldMk cId="2588503433" sldId="298"/>
            <ac:graphicFrameMk id="11" creationId="{F4694475-7070-421A-AE32-D0A290B8B202}"/>
          </ac:graphicFrameMkLst>
        </pc:graphicFrameChg>
        <pc:graphicFrameChg chg="del">
          <ac:chgData name="Sofy Quilumba Pérez" userId="88091d3b78b57a92" providerId="LiveId" clId="{26329F4C-50E3-4296-80E6-0E0D4E911C5A}" dt="2021-12-14T16:22:34.700" v="2057" actId="21"/>
          <ac:graphicFrameMkLst>
            <pc:docMk/>
            <pc:sldMk cId="2588503433" sldId="298"/>
            <ac:graphicFrameMk id="14" creationId="{86E17FA1-755C-4D35-99A5-52E614805448}"/>
          </ac:graphicFrameMkLst>
        </pc:graphicFrameChg>
      </pc:sldChg>
      <pc:sldChg chg="addSp delSp modSp mod">
        <pc:chgData name="Sofy Quilumba Pérez" userId="88091d3b78b57a92" providerId="LiveId" clId="{26329F4C-50E3-4296-80E6-0E0D4E911C5A}" dt="2021-12-15T17:16:04.870" v="2843" actId="403"/>
        <pc:sldMkLst>
          <pc:docMk/>
          <pc:sldMk cId="3616218238" sldId="299"/>
        </pc:sldMkLst>
        <pc:spChg chg="mod">
          <ac:chgData name="Sofy Quilumba Pérez" userId="88091d3b78b57a92" providerId="LiveId" clId="{26329F4C-50E3-4296-80E6-0E0D4E911C5A}" dt="2021-12-14T17:28:37.981" v="2451" actId="1076"/>
          <ac:spMkLst>
            <pc:docMk/>
            <pc:sldMk cId="3616218238" sldId="299"/>
            <ac:spMk id="4" creationId="{29F47B5D-A3D3-4390-B9A6-E24D38CFCC09}"/>
          </ac:spMkLst>
        </pc:spChg>
        <pc:spChg chg="add mod">
          <ac:chgData name="Sofy Quilumba Pérez" userId="88091d3b78b57a92" providerId="LiveId" clId="{26329F4C-50E3-4296-80E6-0E0D4E911C5A}" dt="2021-12-14T20:52:52.072" v="2539" actId="2711"/>
          <ac:spMkLst>
            <pc:docMk/>
            <pc:sldMk cId="3616218238" sldId="299"/>
            <ac:spMk id="5" creationId="{292DB03B-42DE-4967-B275-F05253FF2F51}"/>
          </ac:spMkLst>
        </pc:spChg>
        <pc:spChg chg="add mod">
          <ac:chgData name="Sofy Quilumba Pérez" userId="88091d3b78b57a92" providerId="LiveId" clId="{26329F4C-50E3-4296-80E6-0E0D4E911C5A}" dt="2021-12-14T20:53:26.983" v="2545" actId="1076"/>
          <ac:spMkLst>
            <pc:docMk/>
            <pc:sldMk cId="3616218238" sldId="299"/>
            <ac:spMk id="7" creationId="{2F30EEA3-F559-4562-926B-5D8A0C392996}"/>
          </ac:spMkLst>
        </pc:spChg>
        <pc:spChg chg="add del mod">
          <ac:chgData name="Sofy Quilumba Pérez" userId="88091d3b78b57a92" providerId="LiveId" clId="{26329F4C-50E3-4296-80E6-0E0D4E911C5A}" dt="2021-12-15T16:53:13.272" v="2726" actId="478"/>
          <ac:spMkLst>
            <pc:docMk/>
            <pc:sldMk cId="3616218238" sldId="299"/>
            <ac:spMk id="9" creationId="{6F37349B-393A-4A9B-B2C2-B445FDE6749A}"/>
          </ac:spMkLst>
        </pc:spChg>
        <pc:spChg chg="add del mod">
          <ac:chgData name="Sofy Quilumba Pérez" userId="88091d3b78b57a92" providerId="LiveId" clId="{26329F4C-50E3-4296-80E6-0E0D4E911C5A}" dt="2021-12-15T16:53:10.724" v="2725" actId="478"/>
          <ac:spMkLst>
            <pc:docMk/>
            <pc:sldMk cId="3616218238" sldId="299"/>
            <ac:spMk id="11" creationId="{71F2C34C-874F-41AD-9726-893F9638BC36}"/>
          </ac:spMkLst>
        </pc:spChg>
        <pc:spChg chg="mod">
          <ac:chgData name="Sofy Quilumba Pérez" userId="88091d3b78b57a92" providerId="LiveId" clId="{26329F4C-50E3-4296-80E6-0E0D4E911C5A}" dt="2021-12-14T17:28:34.607" v="2450" actId="1076"/>
          <ac:spMkLst>
            <pc:docMk/>
            <pc:sldMk cId="3616218238" sldId="299"/>
            <ac:spMk id="14" creationId="{CB86B752-3453-4F8E-BE2E-F3610443CCD7}"/>
          </ac:spMkLst>
        </pc:spChg>
        <pc:spChg chg="add mod">
          <ac:chgData name="Sofy Quilumba Pérez" userId="88091d3b78b57a92" providerId="LiveId" clId="{26329F4C-50E3-4296-80E6-0E0D4E911C5A}" dt="2021-12-14T20:52:48.739" v="2538" actId="2711"/>
          <ac:spMkLst>
            <pc:docMk/>
            <pc:sldMk cId="3616218238" sldId="299"/>
            <ac:spMk id="15" creationId="{C998706B-4975-4455-BB01-C609B54941BA}"/>
          </ac:spMkLst>
        </pc:spChg>
        <pc:spChg chg="add mod">
          <ac:chgData name="Sofy Quilumba Pérez" userId="88091d3b78b57a92" providerId="LiveId" clId="{26329F4C-50E3-4296-80E6-0E0D4E911C5A}" dt="2021-12-14T20:52:37.148" v="2537" actId="2711"/>
          <ac:spMkLst>
            <pc:docMk/>
            <pc:sldMk cId="3616218238" sldId="299"/>
            <ac:spMk id="16" creationId="{5FE4CDB6-BCE3-41BF-BE73-8E712D1526BB}"/>
          </ac:spMkLst>
        </pc:spChg>
        <pc:spChg chg="add mod">
          <ac:chgData name="Sofy Quilumba Pérez" userId="88091d3b78b57a92" providerId="LiveId" clId="{26329F4C-50E3-4296-80E6-0E0D4E911C5A}" dt="2021-12-14T20:52:32.496" v="2536" actId="2711"/>
          <ac:spMkLst>
            <pc:docMk/>
            <pc:sldMk cId="3616218238" sldId="299"/>
            <ac:spMk id="19" creationId="{5FE4CDB6-BCE3-41BF-BE73-8E712D1526BB}"/>
          </ac:spMkLst>
        </pc:spChg>
        <pc:spChg chg="add mod">
          <ac:chgData name="Sofy Quilumba Pérez" userId="88091d3b78b57a92" providerId="LiveId" clId="{26329F4C-50E3-4296-80E6-0E0D4E911C5A}" dt="2021-12-14T20:55:47.353" v="2592" actId="2711"/>
          <ac:spMkLst>
            <pc:docMk/>
            <pc:sldMk cId="3616218238" sldId="299"/>
            <ac:spMk id="21" creationId="{5FE4CDB6-BCE3-41BF-BE73-8E712D1526BB}"/>
          </ac:spMkLst>
        </pc:spChg>
        <pc:spChg chg="add mod">
          <ac:chgData name="Sofy Quilumba Pérez" userId="88091d3b78b57a92" providerId="LiveId" clId="{26329F4C-50E3-4296-80E6-0E0D4E911C5A}" dt="2021-12-14T20:53:35.687" v="2552" actId="20577"/>
          <ac:spMkLst>
            <pc:docMk/>
            <pc:sldMk cId="3616218238" sldId="299"/>
            <ac:spMk id="22" creationId="{D2B30A68-1ABC-4A03-B2C2-90CAD8CA62DF}"/>
          </ac:spMkLst>
        </pc:spChg>
        <pc:spChg chg="add mod">
          <ac:chgData name="Sofy Quilumba Pérez" userId="88091d3b78b57a92" providerId="LiveId" clId="{26329F4C-50E3-4296-80E6-0E0D4E911C5A}" dt="2021-12-14T20:53:46.052" v="2559" actId="20577"/>
          <ac:spMkLst>
            <pc:docMk/>
            <pc:sldMk cId="3616218238" sldId="299"/>
            <ac:spMk id="23" creationId="{D5E63C06-F42C-4243-BADD-0F031A4D860D}"/>
          </ac:spMkLst>
        </pc:spChg>
        <pc:spChg chg="add mod">
          <ac:chgData name="Sofy Quilumba Pérez" userId="88091d3b78b57a92" providerId="LiveId" clId="{26329F4C-50E3-4296-80E6-0E0D4E911C5A}" dt="2021-12-14T20:53:56.497" v="2566" actId="20577"/>
          <ac:spMkLst>
            <pc:docMk/>
            <pc:sldMk cId="3616218238" sldId="299"/>
            <ac:spMk id="24" creationId="{68BB376E-F46A-4156-8812-DFF81FC8BC65}"/>
          </ac:spMkLst>
        </pc:spChg>
        <pc:spChg chg="add mod">
          <ac:chgData name="Sofy Quilumba Pérez" userId="88091d3b78b57a92" providerId="LiveId" clId="{26329F4C-50E3-4296-80E6-0E0D4E911C5A}" dt="2021-12-14T20:54:06.637" v="2573" actId="20577"/>
          <ac:spMkLst>
            <pc:docMk/>
            <pc:sldMk cId="3616218238" sldId="299"/>
            <ac:spMk id="25" creationId="{E68737E8-28B5-420F-8D89-A5A5FE322661}"/>
          </ac:spMkLst>
        </pc:spChg>
        <pc:spChg chg="add del mod">
          <ac:chgData name="Sofy Quilumba Pérez" userId="88091d3b78b57a92" providerId="LiveId" clId="{26329F4C-50E3-4296-80E6-0E0D4E911C5A}" dt="2021-12-14T20:54:22.094" v="2575"/>
          <ac:spMkLst>
            <pc:docMk/>
            <pc:sldMk cId="3616218238" sldId="299"/>
            <ac:spMk id="26" creationId="{F6A4A460-4A62-489D-8ECB-ADF51CFADC86}"/>
          </ac:spMkLst>
        </pc:spChg>
        <pc:spChg chg="add del mod">
          <ac:chgData name="Sofy Quilumba Pérez" userId="88091d3b78b57a92" providerId="LiveId" clId="{26329F4C-50E3-4296-80E6-0E0D4E911C5A}" dt="2021-12-14T20:54:38.091" v="2579"/>
          <ac:spMkLst>
            <pc:docMk/>
            <pc:sldMk cId="3616218238" sldId="299"/>
            <ac:spMk id="27" creationId="{1CF445C8-253E-4DFC-83CC-6DBCDBFB72F6}"/>
          </ac:spMkLst>
        </pc:spChg>
        <pc:spChg chg="add mod">
          <ac:chgData name="Sofy Quilumba Pérez" userId="88091d3b78b57a92" providerId="LiveId" clId="{26329F4C-50E3-4296-80E6-0E0D4E911C5A}" dt="2021-12-14T20:58:37.911" v="2596" actId="2711"/>
          <ac:spMkLst>
            <pc:docMk/>
            <pc:sldMk cId="3616218238" sldId="299"/>
            <ac:spMk id="28" creationId="{F3135BFC-090E-48E4-9200-0AFE3C34F6F8}"/>
          </ac:spMkLst>
        </pc:spChg>
        <pc:spChg chg="add mod">
          <ac:chgData name="Sofy Quilumba Pérez" userId="88091d3b78b57a92" providerId="LiveId" clId="{26329F4C-50E3-4296-80E6-0E0D4E911C5A}" dt="2021-12-14T20:55:14.295" v="2589" actId="1076"/>
          <ac:spMkLst>
            <pc:docMk/>
            <pc:sldMk cId="3616218238" sldId="299"/>
            <ac:spMk id="29" creationId="{1FF272C5-F7E4-40D5-BD69-A9A453112539}"/>
          </ac:spMkLst>
        </pc:spChg>
        <pc:spChg chg="add mod">
          <ac:chgData name="Sofy Quilumba Pérez" userId="88091d3b78b57a92" providerId="LiveId" clId="{26329F4C-50E3-4296-80E6-0E0D4E911C5A}" dt="2021-12-14T20:55:20.983" v="2591" actId="1076"/>
          <ac:spMkLst>
            <pc:docMk/>
            <pc:sldMk cId="3616218238" sldId="299"/>
            <ac:spMk id="30" creationId="{E1C18203-6B57-4CF6-8E13-794B73CA699A}"/>
          </ac:spMkLst>
        </pc:spChg>
        <pc:spChg chg="add del mod">
          <ac:chgData name="Sofy Quilumba Pérez" userId="88091d3b78b57a92" providerId="LiveId" clId="{26329F4C-50E3-4296-80E6-0E0D4E911C5A}" dt="2021-12-15T16:53:08.200" v="2724" actId="478"/>
          <ac:spMkLst>
            <pc:docMk/>
            <pc:sldMk cId="3616218238" sldId="299"/>
            <ac:spMk id="31" creationId="{D9465020-DDBE-48C0-9C07-324167931E69}"/>
          </ac:spMkLst>
        </pc:spChg>
        <pc:graphicFrameChg chg="add del mod">
          <ac:chgData name="Sofy Quilumba Pérez" userId="88091d3b78b57a92" providerId="LiveId" clId="{26329F4C-50E3-4296-80E6-0E0D4E911C5A}" dt="2021-12-14T20:51:07.277" v="2512" actId="478"/>
          <ac:graphicFrameMkLst>
            <pc:docMk/>
            <pc:sldMk cId="3616218238" sldId="299"/>
            <ac:graphicFrameMk id="2" creationId="{B7F6A9ED-74B8-4E36-B13F-2CEBA926AD13}"/>
          </ac:graphicFrameMkLst>
        </pc:graphicFrameChg>
        <pc:graphicFrameChg chg="add del mod">
          <ac:chgData name="Sofy Quilumba Pérez" userId="88091d3b78b57a92" providerId="LiveId" clId="{26329F4C-50E3-4296-80E6-0E0D4E911C5A}" dt="2021-12-14T20:57:05.517" v="2593" actId="478"/>
          <ac:graphicFrameMkLst>
            <pc:docMk/>
            <pc:sldMk cId="3616218238" sldId="299"/>
            <ac:graphicFrameMk id="6" creationId="{32FB2B19-F83A-4803-862C-E561FD2C95AC}"/>
          </ac:graphicFrameMkLst>
        </pc:graphicFrameChg>
        <pc:graphicFrameChg chg="add del mod">
          <ac:chgData name="Sofy Quilumba Pérez" userId="88091d3b78b57a92" providerId="LiveId" clId="{26329F4C-50E3-4296-80E6-0E0D4E911C5A}" dt="2021-12-14T20:52:55.236" v="2540" actId="478"/>
          <ac:graphicFrameMkLst>
            <pc:docMk/>
            <pc:sldMk cId="3616218238" sldId="299"/>
            <ac:graphicFrameMk id="8" creationId="{BA43116E-69ED-440F-A9E1-68BB1E60CB3C}"/>
          </ac:graphicFrameMkLst>
        </pc:graphicFrameChg>
        <pc:graphicFrameChg chg="add del mod">
          <ac:chgData name="Sofy Quilumba Pérez" userId="88091d3b78b57a92" providerId="LiveId" clId="{26329F4C-50E3-4296-80E6-0E0D4E911C5A}" dt="2021-12-14T20:58:11.675" v="2595" actId="478"/>
          <ac:graphicFrameMkLst>
            <pc:docMk/>
            <pc:sldMk cId="3616218238" sldId="299"/>
            <ac:graphicFrameMk id="10" creationId="{22E39C85-3034-467D-987F-0F8134068802}"/>
          </ac:graphicFrameMkLst>
        </pc:graphicFrameChg>
        <pc:graphicFrameChg chg="mod">
          <ac:chgData name="Sofy Quilumba Pérez" userId="88091d3b78b57a92" providerId="LiveId" clId="{26329F4C-50E3-4296-80E6-0E0D4E911C5A}" dt="2021-12-14T17:28:22.727" v="2448" actId="1076"/>
          <ac:graphicFrameMkLst>
            <pc:docMk/>
            <pc:sldMk cId="3616218238" sldId="299"/>
            <ac:graphicFrameMk id="17" creationId="{3D7D02BB-E82F-4D67-88C0-DD0E7CE6C43A}"/>
          </ac:graphicFrameMkLst>
        </pc:graphicFrameChg>
        <pc:graphicFrameChg chg="mod">
          <ac:chgData name="Sofy Quilumba Pérez" userId="88091d3b78b57a92" providerId="LiveId" clId="{26329F4C-50E3-4296-80E6-0E0D4E911C5A}" dt="2021-12-15T17:16:04.870" v="2843" actId="403"/>
          <ac:graphicFrameMkLst>
            <pc:docMk/>
            <pc:sldMk cId="3616218238" sldId="299"/>
            <ac:graphicFrameMk id="18" creationId="{259AFE41-5A61-4910-88EC-8DCC040E9337}"/>
          </ac:graphicFrameMkLst>
        </pc:graphicFrameChg>
        <pc:graphicFrameChg chg="mod">
          <ac:chgData name="Sofy Quilumba Pérez" userId="88091d3b78b57a92" providerId="LiveId" clId="{26329F4C-50E3-4296-80E6-0E0D4E911C5A}" dt="2021-12-14T20:54:55.190" v="2580"/>
          <ac:graphicFrameMkLst>
            <pc:docMk/>
            <pc:sldMk cId="3616218238" sldId="299"/>
            <ac:graphicFrameMk id="20" creationId="{B275AD54-FD05-41CE-A067-72ACFDD9BB76}"/>
          </ac:graphicFrameMkLst>
        </pc:graphicFrameChg>
      </pc:sldChg>
      <pc:sldChg chg="modSp mod">
        <pc:chgData name="Sofy Quilumba Pérez" userId="88091d3b78b57a92" providerId="LiveId" clId="{26329F4C-50E3-4296-80E6-0E0D4E911C5A}" dt="2021-12-15T17:53:55.609" v="3077" actId="14100"/>
        <pc:sldMkLst>
          <pc:docMk/>
          <pc:sldMk cId="546187928" sldId="300"/>
        </pc:sldMkLst>
        <pc:spChg chg="mod">
          <ac:chgData name="Sofy Quilumba Pérez" userId="88091d3b78b57a92" providerId="LiveId" clId="{26329F4C-50E3-4296-80E6-0E0D4E911C5A}" dt="2021-12-15T17:05:30.748" v="2784" actId="1076"/>
          <ac:spMkLst>
            <pc:docMk/>
            <pc:sldMk cId="546187928" sldId="300"/>
            <ac:spMk id="4" creationId="{0A86C0E0-AF22-42B4-B55D-AE9A3BC5034F}"/>
          </ac:spMkLst>
        </pc:spChg>
        <pc:spChg chg="mod">
          <ac:chgData name="Sofy Quilumba Pérez" userId="88091d3b78b57a92" providerId="LiveId" clId="{26329F4C-50E3-4296-80E6-0E0D4E911C5A}" dt="2021-12-15T16:53:48.364" v="2731" actId="20577"/>
          <ac:spMkLst>
            <pc:docMk/>
            <pc:sldMk cId="546187928" sldId="300"/>
            <ac:spMk id="7" creationId="{FE156602-5065-4B72-B557-1D95ADE2A694}"/>
          </ac:spMkLst>
        </pc:spChg>
        <pc:spChg chg="mod">
          <ac:chgData name="Sofy Quilumba Pérez" userId="88091d3b78b57a92" providerId="LiveId" clId="{26329F4C-50E3-4296-80E6-0E0D4E911C5A}" dt="2021-12-15T17:53:55.609" v="3077" actId="14100"/>
          <ac:spMkLst>
            <pc:docMk/>
            <pc:sldMk cId="546187928" sldId="300"/>
            <ac:spMk id="9" creationId="{4A771CFA-3A88-40DF-A5D4-7D5712AB207C}"/>
          </ac:spMkLst>
        </pc:spChg>
        <pc:spChg chg="mod">
          <ac:chgData name="Sofy Quilumba Pérez" userId="88091d3b78b57a92" providerId="LiveId" clId="{26329F4C-50E3-4296-80E6-0E0D4E911C5A}" dt="2021-12-15T17:05:38.173" v="2785" actId="1076"/>
          <ac:spMkLst>
            <pc:docMk/>
            <pc:sldMk cId="546187928" sldId="300"/>
            <ac:spMk id="12" creationId="{36DBF80B-2B61-4CE6-A19F-B07E88916CBA}"/>
          </ac:spMkLst>
        </pc:spChg>
        <pc:spChg chg="mod">
          <ac:chgData name="Sofy Quilumba Pérez" userId="88091d3b78b57a92" providerId="LiveId" clId="{26329F4C-50E3-4296-80E6-0E0D4E911C5A}" dt="2021-12-15T17:05:41.852" v="2786" actId="1076"/>
          <ac:spMkLst>
            <pc:docMk/>
            <pc:sldMk cId="546187928" sldId="300"/>
            <ac:spMk id="14" creationId="{125BAA34-CC2B-4C8B-A262-97F767197040}"/>
          </ac:spMkLst>
        </pc:spChg>
        <pc:spChg chg="mod">
          <ac:chgData name="Sofy Quilumba Pérez" userId="88091d3b78b57a92" providerId="LiveId" clId="{26329F4C-50E3-4296-80E6-0E0D4E911C5A}" dt="2021-12-15T17:05:26.157" v="2783" actId="1076"/>
          <ac:spMkLst>
            <pc:docMk/>
            <pc:sldMk cId="546187928" sldId="300"/>
            <ac:spMk id="16" creationId="{4800EA1E-F61D-40A7-9C8D-AD2D2FD47B77}"/>
          </ac:spMkLst>
        </pc:spChg>
        <pc:graphicFrameChg chg="mod modGraphic">
          <ac:chgData name="Sofy Quilumba Pérez" userId="88091d3b78b57a92" providerId="LiveId" clId="{26329F4C-50E3-4296-80E6-0E0D4E911C5A}" dt="2021-12-15T17:53:44.864" v="3075" actId="113"/>
          <ac:graphicFrameMkLst>
            <pc:docMk/>
            <pc:sldMk cId="546187928" sldId="300"/>
            <ac:graphicFrameMk id="5" creationId="{886DA259-DD40-4808-A603-D800B6610263}"/>
          </ac:graphicFrameMkLst>
        </pc:graphicFrameChg>
        <pc:graphicFrameChg chg="mod modGraphic">
          <ac:chgData name="Sofy Quilumba Pérez" userId="88091d3b78b57a92" providerId="LiveId" clId="{26329F4C-50E3-4296-80E6-0E0D4E911C5A}" dt="2021-12-15T17:53:48.729" v="3076" actId="113"/>
          <ac:graphicFrameMkLst>
            <pc:docMk/>
            <pc:sldMk cId="546187928" sldId="300"/>
            <ac:graphicFrameMk id="10" creationId="{AB860A7A-2FD9-4A00-8211-6C3F08F09FFC}"/>
          </ac:graphicFrameMkLst>
        </pc:graphicFrameChg>
        <pc:cxnChg chg="mod">
          <ac:chgData name="Sofy Quilumba Pérez" userId="88091d3b78b57a92" providerId="LiveId" clId="{26329F4C-50E3-4296-80E6-0E0D4E911C5A}" dt="2021-12-14T17:08:27.490" v="2234" actId="1076"/>
          <ac:cxnSpMkLst>
            <pc:docMk/>
            <pc:sldMk cId="546187928" sldId="300"/>
            <ac:cxnSpMk id="17" creationId="{FC41C344-1230-48F9-87AB-2B93CCDB07A3}"/>
          </ac:cxnSpMkLst>
        </pc:cxnChg>
      </pc:sldChg>
      <pc:sldChg chg="modSp mod">
        <pc:chgData name="Sofy Quilumba Pérez" userId="88091d3b78b57a92" providerId="LiveId" clId="{26329F4C-50E3-4296-80E6-0E0D4E911C5A}" dt="2021-12-15T17:19:18.352" v="2865" actId="403"/>
        <pc:sldMkLst>
          <pc:docMk/>
          <pc:sldMk cId="4280379038" sldId="301"/>
        </pc:sldMkLst>
        <pc:spChg chg="mod">
          <ac:chgData name="Sofy Quilumba Pérez" userId="88091d3b78b57a92" providerId="LiveId" clId="{26329F4C-50E3-4296-80E6-0E0D4E911C5A}" dt="2021-12-15T17:06:33.333" v="2796" actId="1076"/>
          <ac:spMkLst>
            <pc:docMk/>
            <pc:sldMk cId="4280379038" sldId="301"/>
            <ac:spMk id="4" creationId="{804C2622-C653-49B7-9101-988EADF028B2}"/>
          </ac:spMkLst>
        </pc:spChg>
        <pc:spChg chg="mod">
          <ac:chgData name="Sofy Quilumba Pérez" userId="88091d3b78b57a92" providerId="LiveId" clId="{26329F4C-50E3-4296-80E6-0E0D4E911C5A}" dt="2021-12-15T17:06:44.637" v="2798" actId="1076"/>
          <ac:spMkLst>
            <pc:docMk/>
            <pc:sldMk cId="4280379038" sldId="301"/>
            <ac:spMk id="12" creationId="{21F8D8B7-970A-44C0-8DE5-F266F2335A3D}"/>
          </ac:spMkLst>
        </pc:spChg>
        <pc:spChg chg="mod">
          <ac:chgData name="Sofy Quilumba Pérez" userId="88091d3b78b57a92" providerId="LiveId" clId="{26329F4C-50E3-4296-80E6-0E0D4E911C5A}" dt="2021-12-15T17:06:28.404" v="2795" actId="1076"/>
          <ac:spMkLst>
            <pc:docMk/>
            <pc:sldMk cId="4280379038" sldId="301"/>
            <ac:spMk id="14" creationId="{C1772831-85FA-40F3-B31C-C6BB0B231767}"/>
          </ac:spMkLst>
        </pc:spChg>
        <pc:graphicFrameChg chg="mod modGraphic">
          <ac:chgData name="Sofy Quilumba Pérez" userId="88091d3b78b57a92" providerId="LiveId" clId="{26329F4C-50E3-4296-80E6-0E0D4E911C5A}" dt="2021-12-15T17:19:18.352" v="2865" actId="403"/>
          <ac:graphicFrameMkLst>
            <pc:docMk/>
            <pc:sldMk cId="4280379038" sldId="301"/>
            <ac:graphicFrameMk id="13" creationId="{1CF0CC59-573B-417E-BAF3-09BAAC186168}"/>
          </ac:graphicFrameMkLst>
        </pc:graphicFrameChg>
        <pc:picChg chg="mod">
          <ac:chgData name="Sofy Quilumba Pérez" userId="88091d3b78b57a92" providerId="LiveId" clId="{26329F4C-50E3-4296-80E6-0E0D4E911C5A}" dt="2021-12-15T17:06:36.645" v="2797" actId="1076"/>
          <ac:picMkLst>
            <pc:docMk/>
            <pc:sldMk cId="4280379038" sldId="301"/>
            <ac:picMk id="7" creationId="{8D1412F3-935E-49CE-969F-624A03D856DE}"/>
          </ac:picMkLst>
        </pc:picChg>
      </pc:sldChg>
      <pc:sldChg chg="addSp modSp mod">
        <pc:chgData name="Sofy Quilumba Pérez" userId="88091d3b78b57a92" providerId="LiveId" clId="{26329F4C-50E3-4296-80E6-0E0D4E911C5A}" dt="2021-12-21T01:21:14.904" v="3411" actId="1076"/>
        <pc:sldMkLst>
          <pc:docMk/>
          <pc:sldMk cId="927913033" sldId="302"/>
        </pc:sldMkLst>
        <pc:spChg chg="mod">
          <ac:chgData name="Sofy Quilumba Pérez" userId="88091d3b78b57a92" providerId="LiveId" clId="{26329F4C-50E3-4296-80E6-0E0D4E911C5A}" dt="2021-12-15T17:07:42.693" v="2803" actId="1076"/>
          <ac:spMkLst>
            <pc:docMk/>
            <pc:sldMk cId="927913033" sldId="302"/>
            <ac:spMk id="4" creationId="{DBD9A21B-D68A-40A8-A024-4018BD0A1FA8}"/>
          </ac:spMkLst>
        </pc:spChg>
        <pc:spChg chg="mod">
          <ac:chgData name="Sofy Quilumba Pérez" userId="88091d3b78b57a92" providerId="LiveId" clId="{26329F4C-50E3-4296-80E6-0E0D4E911C5A}" dt="2021-12-21T01:20:20.249" v="3399" actId="1076"/>
          <ac:spMkLst>
            <pc:docMk/>
            <pc:sldMk cId="927913033" sldId="302"/>
            <ac:spMk id="6" creationId="{A818796F-2E07-43C1-BC0A-E15608108768}"/>
          </ac:spMkLst>
        </pc:spChg>
        <pc:spChg chg="mod">
          <ac:chgData name="Sofy Quilumba Pérez" userId="88091d3b78b57a92" providerId="LiveId" clId="{26329F4C-50E3-4296-80E6-0E0D4E911C5A}" dt="2021-12-21T01:21:05.168" v="3408" actId="1076"/>
          <ac:spMkLst>
            <pc:docMk/>
            <pc:sldMk cId="927913033" sldId="302"/>
            <ac:spMk id="9" creationId="{1592ADAA-27E2-4E5A-8DD2-10F4E045C726}"/>
          </ac:spMkLst>
        </pc:spChg>
        <pc:spChg chg="add mod">
          <ac:chgData name="Sofy Quilumba Pérez" userId="88091d3b78b57a92" providerId="LiveId" clId="{26329F4C-50E3-4296-80E6-0E0D4E911C5A}" dt="2021-12-15T17:41:32.354" v="2938" actId="1076"/>
          <ac:spMkLst>
            <pc:docMk/>
            <pc:sldMk cId="927913033" sldId="302"/>
            <ac:spMk id="11" creationId="{7B45A441-33B7-4017-BF72-5ABB471344E3}"/>
          </ac:spMkLst>
        </pc:spChg>
        <pc:spChg chg="mod">
          <ac:chgData name="Sofy Quilumba Pérez" userId="88091d3b78b57a92" providerId="LiveId" clId="{26329F4C-50E3-4296-80E6-0E0D4E911C5A}" dt="2021-12-21T01:21:14.904" v="3411" actId="1076"/>
          <ac:spMkLst>
            <pc:docMk/>
            <pc:sldMk cId="927913033" sldId="302"/>
            <ac:spMk id="12" creationId="{D56C662D-9620-4219-A97C-A37EED40BC8C}"/>
          </ac:spMkLst>
        </pc:spChg>
        <pc:spChg chg="mod">
          <ac:chgData name="Sofy Quilumba Pérez" userId="88091d3b78b57a92" providerId="LiveId" clId="{26329F4C-50E3-4296-80E6-0E0D4E911C5A}" dt="2021-12-15T17:07:08.358" v="2801" actId="1076"/>
          <ac:spMkLst>
            <pc:docMk/>
            <pc:sldMk cId="927913033" sldId="302"/>
            <ac:spMk id="13" creationId="{B1A87953-A92E-4567-9F88-FB97EB699CE9}"/>
          </ac:spMkLst>
        </pc:spChg>
        <pc:spChg chg="mod">
          <ac:chgData name="Sofy Quilumba Pérez" userId="88091d3b78b57a92" providerId="LiveId" clId="{26329F4C-50E3-4296-80E6-0E0D4E911C5A}" dt="2021-12-21T01:21:11.480" v="3410" actId="1076"/>
          <ac:spMkLst>
            <pc:docMk/>
            <pc:sldMk cId="927913033" sldId="302"/>
            <ac:spMk id="14" creationId="{E0951905-ED64-4807-B1EE-033CB00EA00B}"/>
          </ac:spMkLst>
        </pc:spChg>
        <pc:spChg chg="mod">
          <ac:chgData name="Sofy Quilumba Pérez" userId="88091d3b78b57a92" providerId="LiveId" clId="{26329F4C-50E3-4296-80E6-0E0D4E911C5A}" dt="2021-12-21T01:20:46.754" v="3405" actId="20577"/>
          <ac:spMkLst>
            <pc:docMk/>
            <pc:sldMk cId="927913033" sldId="302"/>
            <ac:spMk id="15" creationId="{7EC4DB32-7D7B-42B9-A714-A526867AF843}"/>
          </ac:spMkLst>
        </pc:spChg>
        <pc:spChg chg="mod">
          <ac:chgData name="Sofy Quilumba Pérez" userId="88091d3b78b57a92" providerId="LiveId" clId="{26329F4C-50E3-4296-80E6-0E0D4E911C5A}" dt="2021-12-21T01:20:26.904" v="3400" actId="1076"/>
          <ac:spMkLst>
            <pc:docMk/>
            <pc:sldMk cId="927913033" sldId="302"/>
            <ac:spMk id="17" creationId="{CB5CA291-A5F1-4E01-B379-256B10309266}"/>
          </ac:spMkLst>
        </pc:spChg>
        <pc:graphicFrameChg chg="mod">
          <ac:chgData name="Sofy Quilumba Pérez" userId="88091d3b78b57a92" providerId="LiveId" clId="{26329F4C-50E3-4296-80E6-0E0D4E911C5A}" dt="2021-12-21T01:20:58.023" v="3406" actId="1076"/>
          <ac:graphicFrameMkLst>
            <pc:docMk/>
            <pc:sldMk cId="927913033" sldId="302"/>
            <ac:graphicFrameMk id="2" creationId="{B9AED033-1DA6-4355-8596-9E56AE40F3E1}"/>
          </ac:graphicFrameMkLst>
        </pc:graphicFrameChg>
        <pc:graphicFrameChg chg="mod modGraphic">
          <ac:chgData name="Sofy Quilumba Pérez" userId="88091d3b78b57a92" providerId="LiveId" clId="{26329F4C-50E3-4296-80E6-0E0D4E911C5A}" dt="2021-12-21T01:21:01.728" v="3407" actId="1076"/>
          <ac:graphicFrameMkLst>
            <pc:docMk/>
            <pc:sldMk cId="927913033" sldId="302"/>
            <ac:graphicFrameMk id="10" creationId="{AD5B53FD-7C55-4922-A8A4-08041036FBEB}"/>
          </ac:graphicFrameMkLst>
        </pc:graphicFrameChg>
        <pc:graphicFrameChg chg="mod modGraphic">
          <ac:chgData name="Sofy Quilumba Pérez" userId="88091d3b78b57a92" providerId="LiveId" clId="{26329F4C-50E3-4296-80E6-0E0D4E911C5A}" dt="2021-12-21T01:20:33.008" v="3402" actId="1076"/>
          <ac:graphicFrameMkLst>
            <pc:docMk/>
            <pc:sldMk cId="927913033" sldId="302"/>
            <ac:graphicFrameMk id="16" creationId="{27B0A336-5430-4F07-9D3A-3987215083F8}"/>
          </ac:graphicFrameMkLst>
        </pc:graphicFrameChg>
        <pc:picChg chg="mod">
          <ac:chgData name="Sofy Quilumba Pérez" userId="88091d3b78b57a92" providerId="LiveId" clId="{26329F4C-50E3-4296-80E6-0E0D4E911C5A}" dt="2021-12-15T17:04:49.912" v="2778" actId="1076"/>
          <ac:picMkLst>
            <pc:docMk/>
            <pc:sldMk cId="927913033" sldId="302"/>
            <ac:picMk id="17" creationId="{B65F82BE-4949-4631-8B7C-B8BC451C0ECD}"/>
          </ac:picMkLst>
        </pc:picChg>
        <pc:cxnChg chg="mod">
          <ac:chgData name="Sofy Quilumba Pérez" userId="88091d3b78b57a92" providerId="LiveId" clId="{26329F4C-50E3-4296-80E6-0E0D4E911C5A}" dt="2021-12-21T01:21:08.832" v="3409" actId="1076"/>
          <ac:cxnSpMkLst>
            <pc:docMk/>
            <pc:sldMk cId="927913033" sldId="302"/>
            <ac:cxnSpMk id="20" creationId="{07945A4C-50CF-4030-9885-3F6492651572}"/>
          </ac:cxnSpMkLst>
        </pc:cxnChg>
      </pc:sldChg>
      <pc:sldChg chg="modSp del mod">
        <pc:chgData name="Sofy Quilumba Pérez" userId="88091d3b78b57a92" providerId="LiveId" clId="{26329F4C-50E3-4296-80E6-0E0D4E911C5A}" dt="2021-12-15T17:45:55.317" v="2944" actId="2696"/>
        <pc:sldMkLst>
          <pc:docMk/>
          <pc:sldMk cId="2062344187" sldId="303"/>
        </pc:sldMkLst>
        <pc:spChg chg="mod">
          <ac:chgData name="Sofy Quilumba Pérez" userId="88091d3b78b57a92" providerId="LiveId" clId="{26329F4C-50E3-4296-80E6-0E0D4E911C5A}" dt="2021-12-15T17:17:19.316" v="2848" actId="1076"/>
          <ac:spMkLst>
            <pc:docMk/>
            <pc:sldMk cId="2062344187" sldId="303"/>
            <ac:spMk id="4" creationId="{646C5D65-EAC6-42ED-B4B2-A3369DEFC3F5}"/>
          </ac:spMkLst>
        </pc:spChg>
        <pc:spChg chg="mod">
          <ac:chgData name="Sofy Quilumba Pérez" userId="88091d3b78b57a92" providerId="LiveId" clId="{26329F4C-50E3-4296-80E6-0E0D4E911C5A}" dt="2021-12-15T17:17:33.139" v="2852" actId="1076"/>
          <ac:spMkLst>
            <pc:docMk/>
            <pc:sldMk cId="2062344187" sldId="303"/>
            <ac:spMk id="6" creationId="{6D90E952-CBAB-42E2-B9E2-71B6F3EE456A}"/>
          </ac:spMkLst>
        </pc:spChg>
        <pc:spChg chg="mod">
          <ac:chgData name="Sofy Quilumba Pérez" userId="88091d3b78b57a92" providerId="LiveId" clId="{26329F4C-50E3-4296-80E6-0E0D4E911C5A}" dt="2021-12-15T17:18:11.220" v="2861" actId="1076"/>
          <ac:spMkLst>
            <pc:docMk/>
            <pc:sldMk cId="2062344187" sldId="303"/>
            <ac:spMk id="11" creationId="{3E9185CC-0C68-4F8F-8781-C5E6136D397B}"/>
          </ac:spMkLst>
        </pc:spChg>
        <pc:spChg chg="mod">
          <ac:chgData name="Sofy Quilumba Pérez" userId="88091d3b78b57a92" providerId="LiveId" clId="{26329F4C-50E3-4296-80E6-0E0D4E911C5A}" dt="2021-12-15T17:16:57.148" v="2846" actId="1076"/>
          <ac:spMkLst>
            <pc:docMk/>
            <pc:sldMk cId="2062344187" sldId="303"/>
            <ac:spMk id="13" creationId="{53D53BA5-1876-4099-B6BA-845296533C30}"/>
          </ac:spMkLst>
        </pc:spChg>
        <pc:graphicFrameChg chg="mod modGraphic">
          <ac:chgData name="Sofy Quilumba Pérez" userId="88091d3b78b57a92" providerId="LiveId" clId="{26329F4C-50E3-4296-80E6-0E0D4E911C5A}" dt="2021-12-15T17:17:36.820" v="2853" actId="1076"/>
          <ac:graphicFrameMkLst>
            <pc:docMk/>
            <pc:sldMk cId="2062344187" sldId="303"/>
            <ac:graphicFrameMk id="9" creationId="{E6D93A88-D863-427B-B358-64292D0AEE12}"/>
          </ac:graphicFrameMkLst>
        </pc:graphicFrameChg>
        <pc:graphicFrameChg chg="mod modGraphic">
          <ac:chgData name="Sofy Quilumba Pérez" userId="88091d3b78b57a92" providerId="LiveId" clId="{26329F4C-50E3-4296-80E6-0E0D4E911C5A}" dt="2021-12-15T17:18:22.068" v="2863" actId="2711"/>
          <ac:graphicFrameMkLst>
            <pc:docMk/>
            <pc:sldMk cId="2062344187" sldId="303"/>
            <ac:graphicFrameMk id="12" creationId="{36B0C614-E8A0-4DC8-B364-63B081C1DB81}"/>
          </ac:graphicFrameMkLst>
        </pc:graphicFrameChg>
      </pc:sldChg>
      <pc:sldChg chg="delSp modSp del mod">
        <pc:chgData name="Sofy Quilumba Pérez" userId="88091d3b78b57a92" providerId="LiveId" clId="{26329F4C-50E3-4296-80E6-0E0D4E911C5A}" dt="2021-12-15T17:46:10.026" v="2945" actId="2696"/>
        <pc:sldMkLst>
          <pc:docMk/>
          <pc:sldMk cId="1800753043" sldId="304"/>
        </pc:sldMkLst>
        <pc:spChg chg="mod">
          <ac:chgData name="Sofy Quilumba Pérez" userId="88091d3b78b57a92" providerId="LiveId" clId="{26329F4C-50E3-4296-80E6-0E0D4E911C5A}" dt="2021-12-15T17:43:07.336" v="2940" actId="1076"/>
          <ac:spMkLst>
            <pc:docMk/>
            <pc:sldMk cId="1800753043" sldId="304"/>
            <ac:spMk id="4" creationId="{98F0F874-D43C-4A33-B53F-4EEA0C96A1A6}"/>
          </ac:spMkLst>
        </pc:spChg>
        <pc:spChg chg="del mod">
          <ac:chgData name="Sofy Quilumba Pérez" userId="88091d3b78b57a92" providerId="LiveId" clId="{26329F4C-50E3-4296-80E6-0E0D4E911C5A}" dt="2021-12-15T17:21:08.722" v="2874" actId="21"/>
          <ac:spMkLst>
            <pc:docMk/>
            <pc:sldMk cId="1800753043" sldId="304"/>
            <ac:spMk id="7" creationId="{21FA9A5A-1187-409E-A375-616F4812114A}"/>
          </ac:spMkLst>
        </pc:spChg>
        <pc:spChg chg="del mod">
          <ac:chgData name="Sofy Quilumba Pérez" userId="88091d3b78b57a92" providerId="LiveId" clId="{26329F4C-50E3-4296-80E6-0E0D4E911C5A}" dt="2021-12-15T17:21:47.460" v="2883" actId="21"/>
          <ac:spMkLst>
            <pc:docMk/>
            <pc:sldMk cId="1800753043" sldId="304"/>
            <ac:spMk id="9" creationId="{C3616FDA-B8F9-4F9D-A855-F338F79BEC22}"/>
          </ac:spMkLst>
        </pc:spChg>
        <pc:graphicFrameChg chg="mod modGraphic">
          <ac:chgData name="Sofy Quilumba Pérez" userId="88091d3b78b57a92" providerId="LiveId" clId="{26329F4C-50E3-4296-80E6-0E0D4E911C5A}" dt="2021-12-15T17:43:07.336" v="2940" actId="1076"/>
          <ac:graphicFrameMkLst>
            <pc:docMk/>
            <pc:sldMk cId="1800753043" sldId="304"/>
            <ac:graphicFrameMk id="5" creationId="{721D5CB0-325B-43C8-983B-433FB2184272}"/>
          </ac:graphicFrameMkLst>
        </pc:graphicFrameChg>
        <pc:graphicFrameChg chg="del modGraphic">
          <ac:chgData name="Sofy Quilumba Pérez" userId="88091d3b78b57a92" providerId="LiveId" clId="{26329F4C-50E3-4296-80E6-0E0D4E911C5A}" dt="2021-12-15T17:21:36.587" v="2880" actId="21"/>
          <ac:graphicFrameMkLst>
            <pc:docMk/>
            <pc:sldMk cId="1800753043" sldId="304"/>
            <ac:graphicFrameMk id="10" creationId="{EED4F1C8-CA15-436A-A3F1-46C8E44B7897}"/>
          </ac:graphicFrameMkLst>
        </pc:graphicFrameChg>
        <pc:cxnChg chg="del mod">
          <ac:chgData name="Sofy Quilumba Pérez" userId="88091d3b78b57a92" providerId="LiveId" clId="{26329F4C-50E3-4296-80E6-0E0D4E911C5A}" dt="2021-12-15T17:42:59.790" v="2939" actId="478"/>
          <ac:cxnSpMkLst>
            <pc:docMk/>
            <pc:sldMk cId="1800753043" sldId="304"/>
            <ac:cxnSpMk id="12" creationId="{05003E9F-600E-40BB-88AD-D82F26C2C8F2}"/>
          </ac:cxnSpMkLst>
        </pc:cxnChg>
      </pc:sldChg>
      <pc:sldChg chg="addSp modSp mod">
        <pc:chgData name="Sofy Quilumba Pérez" userId="88091d3b78b57a92" providerId="LiveId" clId="{26329F4C-50E3-4296-80E6-0E0D4E911C5A}" dt="2021-12-15T17:57:54.765" v="3131" actId="20577"/>
        <pc:sldMkLst>
          <pc:docMk/>
          <pc:sldMk cId="494153316" sldId="305"/>
        </pc:sldMkLst>
        <pc:spChg chg="mod">
          <ac:chgData name="Sofy Quilumba Pérez" userId="88091d3b78b57a92" providerId="LiveId" clId="{26329F4C-50E3-4296-80E6-0E0D4E911C5A}" dt="2021-12-15T17:57:45.910" v="3127" actId="20577"/>
          <ac:spMkLst>
            <pc:docMk/>
            <pc:sldMk cId="494153316" sldId="305"/>
            <ac:spMk id="4" creationId="{FB8D8926-DEDE-4B39-8B1A-D685701FC8D7}"/>
          </ac:spMkLst>
        </pc:spChg>
        <pc:spChg chg="mod">
          <ac:chgData name="Sofy Quilumba Pérez" userId="88091d3b78b57a92" providerId="LiveId" clId="{26329F4C-50E3-4296-80E6-0E0D4E911C5A}" dt="2021-12-15T17:57:49.838" v="3129" actId="20577"/>
          <ac:spMkLst>
            <pc:docMk/>
            <pc:sldMk cId="494153316" sldId="305"/>
            <ac:spMk id="7" creationId="{25207904-1175-4E0A-B45A-1AC55AE688DE}"/>
          </ac:spMkLst>
        </pc:spChg>
        <pc:spChg chg="mod">
          <ac:chgData name="Sofy Quilumba Pérez" userId="88091d3b78b57a92" providerId="LiveId" clId="{26329F4C-50E3-4296-80E6-0E0D4E911C5A}" dt="2021-12-15T17:57:54.765" v="3131" actId="20577"/>
          <ac:spMkLst>
            <pc:docMk/>
            <pc:sldMk cId="494153316" sldId="305"/>
            <ac:spMk id="10" creationId="{245E7FD0-A31F-4618-A61E-70C063F4AC51}"/>
          </ac:spMkLst>
        </pc:spChg>
        <pc:spChg chg="mod">
          <ac:chgData name="Sofy Quilumba Pérez" userId="88091d3b78b57a92" providerId="LiveId" clId="{26329F4C-50E3-4296-80E6-0E0D4E911C5A}" dt="2021-12-15T17:21:21.179" v="2878" actId="1076"/>
          <ac:spMkLst>
            <pc:docMk/>
            <pc:sldMk cId="494153316" sldId="305"/>
            <ac:spMk id="12" creationId="{D11EA862-B7FB-4AC4-8CDF-9DD04A7E009F}"/>
          </ac:spMkLst>
        </pc:spChg>
        <pc:spChg chg="mod">
          <ac:chgData name="Sofy Quilumba Pérez" userId="88091d3b78b57a92" providerId="LiveId" clId="{26329F4C-50E3-4296-80E6-0E0D4E911C5A}" dt="2021-12-15T17:35:57.474" v="2906" actId="1076"/>
          <ac:spMkLst>
            <pc:docMk/>
            <pc:sldMk cId="494153316" sldId="305"/>
            <ac:spMk id="13" creationId="{265CF8C8-6FD6-4F1B-8CB9-2EF7BD41325A}"/>
          </ac:spMkLst>
        </pc:spChg>
        <pc:spChg chg="mod">
          <ac:chgData name="Sofy Quilumba Pérez" userId="88091d3b78b57a92" providerId="LiveId" clId="{26329F4C-50E3-4296-80E6-0E0D4E911C5A}" dt="2021-12-15T17:36:16.802" v="2908" actId="1076"/>
          <ac:spMkLst>
            <pc:docMk/>
            <pc:sldMk cId="494153316" sldId="305"/>
            <ac:spMk id="14" creationId="{43F71071-7E61-4F9D-82AC-CCD8339C5EB5}"/>
          </ac:spMkLst>
        </pc:spChg>
        <pc:spChg chg="mod">
          <ac:chgData name="Sofy Quilumba Pérez" userId="88091d3b78b57a92" providerId="LiveId" clId="{26329F4C-50E3-4296-80E6-0E0D4E911C5A}" dt="2021-12-15T17:36:16.802" v="2908" actId="1076"/>
          <ac:spMkLst>
            <pc:docMk/>
            <pc:sldMk cId="494153316" sldId="305"/>
            <ac:spMk id="15" creationId="{8F754F3B-ECD3-4508-ADA7-24595D74E6B0}"/>
          </ac:spMkLst>
        </pc:spChg>
        <pc:spChg chg="mod">
          <ac:chgData name="Sofy Quilumba Pérez" userId="88091d3b78b57a92" providerId="LiveId" clId="{26329F4C-50E3-4296-80E6-0E0D4E911C5A}" dt="2021-12-15T17:36:23.946" v="2909" actId="1076"/>
          <ac:spMkLst>
            <pc:docMk/>
            <pc:sldMk cId="494153316" sldId="305"/>
            <ac:spMk id="16" creationId="{9720C0BE-887A-48E7-98A2-BF9960991B7F}"/>
          </ac:spMkLst>
        </pc:spChg>
        <pc:spChg chg="add mod">
          <ac:chgData name="Sofy Quilumba Pérez" userId="88091d3b78b57a92" providerId="LiveId" clId="{26329F4C-50E3-4296-80E6-0E0D4E911C5A}" dt="2021-12-15T17:47:04.607" v="3031" actId="1076"/>
          <ac:spMkLst>
            <pc:docMk/>
            <pc:sldMk cId="494153316" sldId="305"/>
            <ac:spMk id="17" creationId="{9A34AD6D-BFF8-46EF-BE00-1EE3C45338C9}"/>
          </ac:spMkLst>
        </pc:spChg>
        <pc:spChg chg="add mod">
          <ac:chgData name="Sofy Quilumba Pérez" userId="88091d3b78b57a92" providerId="LiveId" clId="{26329F4C-50E3-4296-80E6-0E0D4E911C5A}" dt="2021-12-15T17:57:42.154" v="3125" actId="20577"/>
          <ac:spMkLst>
            <pc:docMk/>
            <pc:sldMk cId="494153316" sldId="305"/>
            <ac:spMk id="19" creationId="{ED9F8831-89A3-4307-BCC9-2173300400E3}"/>
          </ac:spMkLst>
        </pc:spChg>
        <pc:graphicFrameChg chg="mod modGraphic">
          <ac:chgData name="Sofy Quilumba Pérez" userId="88091d3b78b57a92" providerId="LiveId" clId="{26329F4C-50E3-4296-80E6-0E0D4E911C5A}" dt="2021-12-15T17:35:57.474" v="2906" actId="1076"/>
          <ac:graphicFrameMkLst>
            <pc:docMk/>
            <pc:sldMk cId="494153316" sldId="305"/>
            <ac:graphicFrameMk id="5" creationId="{598426A8-9EC1-4A49-9418-F12C9A1AA0ED}"/>
          </ac:graphicFrameMkLst>
        </pc:graphicFrameChg>
        <pc:graphicFrameChg chg="mod modGraphic">
          <ac:chgData name="Sofy Quilumba Pérez" userId="88091d3b78b57a92" providerId="LiveId" clId="{26329F4C-50E3-4296-80E6-0E0D4E911C5A}" dt="2021-12-15T17:36:16.802" v="2908" actId="1076"/>
          <ac:graphicFrameMkLst>
            <pc:docMk/>
            <pc:sldMk cId="494153316" sldId="305"/>
            <ac:graphicFrameMk id="8" creationId="{E0BE227D-91F6-4E67-8DC1-06C9D7F24F5B}"/>
          </ac:graphicFrameMkLst>
        </pc:graphicFrameChg>
        <pc:graphicFrameChg chg="mod modGraphic">
          <ac:chgData name="Sofy Quilumba Pérez" userId="88091d3b78b57a92" providerId="LiveId" clId="{26329F4C-50E3-4296-80E6-0E0D4E911C5A}" dt="2021-12-15T17:36:23.946" v="2909" actId="1076"/>
          <ac:graphicFrameMkLst>
            <pc:docMk/>
            <pc:sldMk cId="494153316" sldId="305"/>
            <ac:graphicFrameMk id="11" creationId="{CC78F287-BB33-40A9-97C8-2172646525C7}"/>
          </ac:graphicFrameMkLst>
        </pc:graphicFrameChg>
        <pc:graphicFrameChg chg="add mod">
          <ac:chgData name="Sofy Quilumba Pérez" userId="88091d3b78b57a92" providerId="LiveId" clId="{26329F4C-50E3-4296-80E6-0E0D4E911C5A}" dt="2021-12-15T17:36:04.866" v="2907" actId="1076"/>
          <ac:graphicFrameMkLst>
            <pc:docMk/>
            <pc:sldMk cId="494153316" sldId="305"/>
            <ac:graphicFrameMk id="18" creationId="{7591CD5E-D122-47FD-92D7-A4F38BAFFD3E}"/>
          </ac:graphicFrameMkLst>
        </pc:graphicFrameChg>
      </pc:sldChg>
      <pc:sldChg chg="delSp modSp mod">
        <pc:chgData name="Sofy Quilumba Pérez" userId="88091d3b78b57a92" providerId="LiveId" clId="{26329F4C-50E3-4296-80E6-0E0D4E911C5A}" dt="2021-12-21T01:22:17.072" v="3420" actId="478"/>
        <pc:sldMkLst>
          <pc:docMk/>
          <pc:sldMk cId="2563658913" sldId="306"/>
        </pc:sldMkLst>
        <pc:graphicFrameChg chg="mod">
          <ac:chgData name="Sofy Quilumba Pérez" userId="88091d3b78b57a92" providerId="LiveId" clId="{26329F4C-50E3-4296-80E6-0E0D4E911C5A}" dt="2021-12-21T01:22:17.072" v="3420" actId="478"/>
          <ac:graphicFrameMkLst>
            <pc:docMk/>
            <pc:sldMk cId="2563658913" sldId="306"/>
            <ac:graphicFrameMk id="2" creationId="{DF97303B-4B30-4750-94FB-0D149E47E993}"/>
          </ac:graphicFrameMkLst>
        </pc:graphicFrameChg>
        <pc:graphicFrameChg chg="mod">
          <ac:chgData name="Sofy Quilumba Pérez" userId="88091d3b78b57a92" providerId="LiveId" clId="{26329F4C-50E3-4296-80E6-0E0D4E911C5A}" dt="2021-12-15T18:05:24.826" v="3151" actId="1076"/>
          <ac:graphicFrameMkLst>
            <pc:docMk/>
            <pc:sldMk cId="2563658913" sldId="306"/>
            <ac:graphicFrameMk id="10" creationId="{D800FD20-B390-49E0-A7D1-E5DF63DEF108}"/>
          </ac:graphicFrameMkLst>
        </pc:graphicFrameChg>
        <pc:graphicFrameChg chg="del mod">
          <ac:chgData name="Sofy Quilumba Pérez" userId="88091d3b78b57a92" providerId="LiveId" clId="{26329F4C-50E3-4296-80E6-0E0D4E911C5A}" dt="2021-12-15T18:02:32.184" v="3150" actId="478"/>
          <ac:graphicFrameMkLst>
            <pc:docMk/>
            <pc:sldMk cId="2563658913" sldId="306"/>
            <ac:graphicFrameMk id="11" creationId="{52FA1DD6-99B0-42E6-95DA-BECF2B9E1258}"/>
          </ac:graphicFrameMkLst>
        </pc:graphicFrameChg>
      </pc:sldChg>
      <pc:sldChg chg="addSp delSp modSp mod ord">
        <pc:chgData name="Sofy Quilumba Pérez" userId="88091d3b78b57a92" providerId="LiveId" clId="{26329F4C-50E3-4296-80E6-0E0D4E911C5A}" dt="2021-12-21T01:12:18.683" v="3334" actId="14100"/>
        <pc:sldMkLst>
          <pc:docMk/>
          <pc:sldMk cId="3960302007" sldId="315"/>
        </pc:sldMkLst>
        <pc:spChg chg="mod">
          <ac:chgData name="Sofy Quilumba Pérez" userId="88091d3b78b57a92" providerId="LiveId" clId="{26329F4C-50E3-4296-80E6-0E0D4E911C5A}" dt="2021-12-14T01:36:41.346" v="484" actId="1076"/>
          <ac:spMkLst>
            <pc:docMk/>
            <pc:sldMk cId="3960302007" sldId="315"/>
            <ac:spMk id="9" creationId="{5D2A3028-BD30-4C33-BFD0-C20B09DA8C4A}"/>
          </ac:spMkLst>
        </pc:spChg>
        <pc:spChg chg="mod">
          <ac:chgData name="Sofy Quilumba Pérez" userId="88091d3b78b57a92" providerId="LiveId" clId="{26329F4C-50E3-4296-80E6-0E0D4E911C5A}" dt="2021-12-14T01:55:06.465" v="540" actId="20577"/>
          <ac:spMkLst>
            <pc:docMk/>
            <pc:sldMk cId="3960302007" sldId="315"/>
            <ac:spMk id="11" creationId="{326BBC7D-634A-4CA5-B5BC-E81506463141}"/>
          </ac:spMkLst>
        </pc:spChg>
        <pc:spChg chg="add mod">
          <ac:chgData name="Sofy Quilumba Pérez" userId="88091d3b78b57a92" providerId="LiveId" clId="{26329F4C-50E3-4296-80E6-0E0D4E911C5A}" dt="2021-12-14T01:41:26.642" v="502" actId="1076"/>
          <ac:spMkLst>
            <pc:docMk/>
            <pc:sldMk cId="3960302007" sldId="315"/>
            <ac:spMk id="13" creationId="{2E7B0D63-ACC3-40FD-A19F-2D20ECCA06CA}"/>
          </ac:spMkLst>
        </pc:spChg>
        <pc:spChg chg="mod">
          <ac:chgData name="Sofy Quilumba Pérez" userId="88091d3b78b57a92" providerId="LiveId" clId="{26329F4C-50E3-4296-80E6-0E0D4E911C5A}" dt="2021-12-14T01:56:12.057" v="551" actId="1076"/>
          <ac:spMkLst>
            <pc:docMk/>
            <pc:sldMk cId="3960302007" sldId="315"/>
            <ac:spMk id="14" creationId="{C26870F5-AFDA-408E-AE37-AA01D3621CF1}"/>
          </ac:spMkLst>
        </pc:spChg>
        <pc:spChg chg="add mod">
          <ac:chgData name="Sofy Quilumba Pérez" userId="88091d3b78b57a92" providerId="LiveId" clId="{26329F4C-50E3-4296-80E6-0E0D4E911C5A}" dt="2021-12-14T01:59:46.385" v="670" actId="1076"/>
          <ac:spMkLst>
            <pc:docMk/>
            <pc:sldMk cId="3960302007" sldId="315"/>
            <ac:spMk id="15" creationId="{A76AC6B7-C437-4E29-BE6F-17F168336706}"/>
          </ac:spMkLst>
        </pc:spChg>
        <pc:spChg chg="del mod">
          <ac:chgData name="Sofy Quilumba Pérez" userId="88091d3b78b57a92" providerId="LiveId" clId="{26329F4C-50E3-4296-80E6-0E0D4E911C5A}" dt="2021-12-14T02:28:06.316" v="902" actId="478"/>
          <ac:spMkLst>
            <pc:docMk/>
            <pc:sldMk cId="3960302007" sldId="315"/>
            <ac:spMk id="16" creationId="{534E0616-29F8-40FA-BCEF-6547AC2A6D05}"/>
          </ac:spMkLst>
        </pc:spChg>
        <pc:spChg chg="del mod">
          <ac:chgData name="Sofy Quilumba Pérez" userId="88091d3b78b57a92" providerId="LiveId" clId="{26329F4C-50E3-4296-80E6-0E0D4E911C5A}" dt="2021-12-14T01:59:19.346" v="649" actId="478"/>
          <ac:spMkLst>
            <pc:docMk/>
            <pc:sldMk cId="3960302007" sldId="315"/>
            <ac:spMk id="18" creationId="{CBEB5075-A059-4734-B694-0F0AED127FF6}"/>
          </ac:spMkLst>
        </pc:spChg>
        <pc:spChg chg="mod">
          <ac:chgData name="Sofy Quilumba Pérez" userId="88091d3b78b57a92" providerId="LiveId" clId="{26329F4C-50E3-4296-80E6-0E0D4E911C5A}" dt="2021-12-14T01:36:25.585" v="482" actId="1076"/>
          <ac:spMkLst>
            <pc:docMk/>
            <pc:sldMk cId="3960302007" sldId="315"/>
            <ac:spMk id="19" creationId="{D8893300-B2BB-4D81-A648-A79EC046B65A}"/>
          </ac:spMkLst>
        </pc:spChg>
        <pc:spChg chg="mod">
          <ac:chgData name="Sofy Quilumba Pérez" userId="88091d3b78b57a92" providerId="LiveId" clId="{26329F4C-50E3-4296-80E6-0E0D4E911C5A}" dt="2021-12-14T01:52:12.079" v="522"/>
          <ac:spMkLst>
            <pc:docMk/>
            <pc:sldMk cId="3960302007" sldId="315"/>
            <ac:spMk id="20" creationId="{107032EC-6DA7-491E-9C4B-B7CE782592EE}"/>
          </ac:spMkLst>
        </pc:spChg>
        <pc:spChg chg="mod">
          <ac:chgData name="Sofy Quilumba Pérez" userId="88091d3b78b57a92" providerId="LiveId" clId="{26329F4C-50E3-4296-80E6-0E0D4E911C5A}" dt="2021-12-14T01:56:15.278" v="553" actId="20577"/>
          <ac:spMkLst>
            <pc:docMk/>
            <pc:sldMk cId="3960302007" sldId="315"/>
            <ac:spMk id="21" creationId="{53D1D8FD-DC57-49D6-B316-3EF1D468AF12}"/>
          </ac:spMkLst>
        </pc:spChg>
        <pc:spChg chg="add del mod">
          <ac:chgData name="Sofy Quilumba Pérez" userId="88091d3b78b57a92" providerId="LiveId" clId="{26329F4C-50E3-4296-80E6-0E0D4E911C5A}" dt="2021-12-14T01:56:24.908" v="555" actId="478"/>
          <ac:spMkLst>
            <pc:docMk/>
            <pc:sldMk cId="3960302007" sldId="315"/>
            <ac:spMk id="22" creationId="{7D7BDF16-A2A3-4BEB-ABA0-3CECA41DC2C8}"/>
          </ac:spMkLst>
        </pc:spChg>
        <pc:spChg chg="mod">
          <ac:chgData name="Sofy Quilumba Pérez" userId="88091d3b78b57a92" providerId="LiveId" clId="{26329F4C-50E3-4296-80E6-0E0D4E911C5A}" dt="2021-12-14T01:56:02.006" v="549"/>
          <ac:spMkLst>
            <pc:docMk/>
            <pc:sldMk cId="3960302007" sldId="315"/>
            <ac:spMk id="25" creationId="{095C617D-9D10-4071-A14E-02D13E0458B8}"/>
          </ac:spMkLst>
        </pc:spChg>
        <pc:spChg chg="mod">
          <ac:chgData name="Sofy Quilumba Pérez" userId="88091d3b78b57a92" providerId="LiveId" clId="{26329F4C-50E3-4296-80E6-0E0D4E911C5A}" dt="2021-12-14T01:56:02.006" v="549"/>
          <ac:spMkLst>
            <pc:docMk/>
            <pc:sldMk cId="3960302007" sldId="315"/>
            <ac:spMk id="26" creationId="{7D7F33D7-ADE4-48F0-9F96-D2CA9432D79B}"/>
          </ac:spMkLst>
        </pc:spChg>
        <pc:spChg chg="mod">
          <ac:chgData name="Sofy Quilumba Pérez" userId="88091d3b78b57a92" providerId="LiveId" clId="{26329F4C-50E3-4296-80E6-0E0D4E911C5A}" dt="2021-12-14T02:00:00.834" v="675"/>
          <ac:spMkLst>
            <pc:docMk/>
            <pc:sldMk cId="3960302007" sldId="315"/>
            <ac:spMk id="28" creationId="{F9ED4B7B-38E5-4BC3-997E-0D0B763BFEED}"/>
          </ac:spMkLst>
        </pc:spChg>
        <pc:spChg chg="mod">
          <ac:chgData name="Sofy Quilumba Pérez" userId="88091d3b78b57a92" providerId="LiveId" clId="{26329F4C-50E3-4296-80E6-0E0D4E911C5A}" dt="2021-12-14T02:00:00.834" v="675"/>
          <ac:spMkLst>
            <pc:docMk/>
            <pc:sldMk cId="3960302007" sldId="315"/>
            <ac:spMk id="29" creationId="{E2D79A14-8270-4B9C-B1FE-5F8353510215}"/>
          </ac:spMkLst>
        </pc:spChg>
        <pc:spChg chg="add mod">
          <ac:chgData name="Sofy Quilumba Pérez" userId="88091d3b78b57a92" providerId="LiveId" clId="{26329F4C-50E3-4296-80E6-0E0D4E911C5A}" dt="2021-12-14T16:16:55.660" v="2000" actId="1076"/>
          <ac:spMkLst>
            <pc:docMk/>
            <pc:sldMk cId="3960302007" sldId="315"/>
            <ac:spMk id="30" creationId="{DFBA8DB0-0E28-436E-A9B8-311464538346}"/>
          </ac:spMkLst>
        </pc:spChg>
        <pc:spChg chg="add mod">
          <ac:chgData name="Sofy Quilumba Pérez" userId="88091d3b78b57a92" providerId="LiveId" clId="{26329F4C-50E3-4296-80E6-0E0D4E911C5A}" dt="2021-12-21T01:12:18.683" v="3334" actId="14100"/>
          <ac:spMkLst>
            <pc:docMk/>
            <pc:sldMk cId="3960302007" sldId="315"/>
            <ac:spMk id="31" creationId="{8745C096-F309-43FE-B55C-2496778E2190}"/>
          </ac:spMkLst>
        </pc:spChg>
        <pc:spChg chg="add mod">
          <ac:chgData name="Sofy Quilumba Pérez" userId="88091d3b78b57a92" providerId="LiveId" clId="{26329F4C-50E3-4296-80E6-0E0D4E911C5A}" dt="2021-12-14T02:53:33.367" v="1010" actId="1076"/>
          <ac:spMkLst>
            <pc:docMk/>
            <pc:sldMk cId="3960302007" sldId="315"/>
            <ac:spMk id="32" creationId="{76E3E75A-E813-4628-8D19-27C4FB80AC62}"/>
          </ac:spMkLst>
        </pc:spChg>
        <pc:spChg chg="add del mod">
          <ac:chgData name="Sofy Quilumba Pérez" userId="88091d3b78b57a92" providerId="LiveId" clId="{26329F4C-50E3-4296-80E6-0E0D4E911C5A}" dt="2021-12-21T01:10:25.435" v="3321" actId="478"/>
          <ac:spMkLst>
            <pc:docMk/>
            <pc:sldMk cId="3960302007" sldId="315"/>
            <ac:spMk id="33" creationId="{2D4D8D58-9BC1-4D77-A3D4-A0DDB84892A1}"/>
          </ac:spMkLst>
        </pc:spChg>
        <pc:spChg chg="add mod">
          <ac:chgData name="Sofy Quilumba Pérez" userId="88091d3b78b57a92" providerId="LiveId" clId="{26329F4C-50E3-4296-80E6-0E0D4E911C5A}" dt="2021-12-14T02:56:45.080" v="1038" actId="14100"/>
          <ac:spMkLst>
            <pc:docMk/>
            <pc:sldMk cId="3960302007" sldId="315"/>
            <ac:spMk id="61" creationId="{CEE18AAB-BF06-4F7C-B25A-BE500A17E537}"/>
          </ac:spMkLst>
        </pc:spChg>
        <pc:grpChg chg="add mod">
          <ac:chgData name="Sofy Quilumba Pérez" userId="88091d3b78b57a92" providerId="LiveId" clId="{26329F4C-50E3-4296-80E6-0E0D4E911C5A}" dt="2021-12-14T01:52:18.681" v="524" actId="1076"/>
          <ac:grpSpMkLst>
            <pc:docMk/>
            <pc:sldMk cId="3960302007" sldId="315"/>
            <ac:grpSpMk id="17" creationId="{AED9D2E4-5820-4E9A-ACA5-59E92AFD7AAA}"/>
          </ac:grpSpMkLst>
        </pc:grpChg>
        <pc:grpChg chg="add mod">
          <ac:chgData name="Sofy Quilumba Pérez" userId="88091d3b78b57a92" providerId="LiveId" clId="{26329F4C-50E3-4296-80E6-0E0D4E911C5A}" dt="2021-12-14T01:56:07.938" v="550" actId="1076"/>
          <ac:grpSpMkLst>
            <pc:docMk/>
            <pc:sldMk cId="3960302007" sldId="315"/>
            <ac:grpSpMk id="24" creationId="{69FD40C4-9FE9-4E97-8B57-7781C282307F}"/>
          </ac:grpSpMkLst>
        </pc:grpChg>
        <pc:grpChg chg="add del mod">
          <ac:chgData name="Sofy Quilumba Pérez" userId="88091d3b78b57a92" providerId="LiveId" clId="{26329F4C-50E3-4296-80E6-0E0D4E911C5A}" dt="2021-12-14T02:00:02.796" v="676"/>
          <ac:grpSpMkLst>
            <pc:docMk/>
            <pc:sldMk cId="3960302007" sldId="315"/>
            <ac:grpSpMk id="27" creationId="{5E46761B-6E29-42B3-AFE1-C60FB3FDA3BA}"/>
          </ac:grpSpMkLst>
        </pc:grpChg>
        <pc:graphicFrameChg chg="add del mod modGraphic">
          <ac:chgData name="Sofy Quilumba Pérez" userId="88091d3b78b57a92" providerId="LiveId" clId="{26329F4C-50E3-4296-80E6-0E0D4E911C5A}" dt="2021-12-14T01:53:55.586" v="532" actId="478"/>
          <ac:graphicFrameMkLst>
            <pc:docMk/>
            <pc:sldMk cId="3960302007" sldId="315"/>
            <ac:graphicFrameMk id="8" creationId="{B7288E8A-2319-415C-8852-3A0EE75E93A6}"/>
          </ac:graphicFrameMkLst>
        </pc:graphicFrameChg>
        <pc:graphicFrameChg chg="add del mod modGraphic">
          <ac:chgData name="Sofy Quilumba Pérez" userId="88091d3b78b57a92" providerId="LiveId" clId="{26329F4C-50E3-4296-80E6-0E0D4E911C5A}" dt="2021-12-14T01:58:08.058" v="566" actId="478"/>
          <ac:graphicFrameMkLst>
            <pc:docMk/>
            <pc:sldMk cId="3960302007" sldId="315"/>
            <ac:graphicFrameMk id="10" creationId="{82E1A055-C461-499E-83CF-9D4DC0C3011A}"/>
          </ac:graphicFrameMkLst>
        </pc:graphicFrameChg>
        <pc:graphicFrameChg chg="add mod modGraphic">
          <ac:chgData name="Sofy Quilumba Pérez" userId="88091d3b78b57a92" providerId="LiveId" clId="{26329F4C-50E3-4296-80E6-0E0D4E911C5A}" dt="2021-12-14T16:07:21.374" v="1857" actId="1076"/>
          <ac:graphicFrameMkLst>
            <pc:docMk/>
            <pc:sldMk cId="3960302007" sldId="315"/>
            <ac:graphicFrameMk id="35" creationId="{E475D5C0-63D7-445F-B47A-57934A055314}"/>
          </ac:graphicFrameMkLst>
        </pc:graphicFrameChg>
        <pc:graphicFrameChg chg="add mod modGraphic">
          <ac:chgData name="Sofy Quilumba Pérez" userId="88091d3b78b57a92" providerId="LiveId" clId="{26329F4C-50E3-4296-80E6-0E0D4E911C5A}" dt="2021-12-14T02:32:44.096" v="925" actId="14100"/>
          <ac:graphicFrameMkLst>
            <pc:docMk/>
            <pc:sldMk cId="3960302007" sldId="315"/>
            <ac:graphicFrameMk id="36" creationId="{C64B26DA-5CF4-4375-B0C6-A034A7E379BA}"/>
          </ac:graphicFrameMkLst>
        </pc:graphicFrameChg>
        <pc:picChg chg="add mod">
          <ac:chgData name="Sofy Quilumba Pérez" userId="88091d3b78b57a92" providerId="LiveId" clId="{26329F4C-50E3-4296-80E6-0E0D4E911C5A}" dt="2021-12-14T01:59:49.673" v="671" actId="1076"/>
          <ac:picMkLst>
            <pc:docMk/>
            <pc:sldMk cId="3960302007" sldId="315"/>
            <ac:picMk id="4" creationId="{46F0EF77-BD8F-4556-98D2-38759CB11472}"/>
          </ac:picMkLst>
        </pc:picChg>
        <pc:picChg chg="mod">
          <ac:chgData name="Sofy Quilumba Pérez" userId="88091d3b78b57a92" providerId="LiveId" clId="{26329F4C-50E3-4296-80E6-0E0D4E911C5A}" dt="2021-12-14T01:36:47.513" v="485" actId="14100"/>
          <ac:picMkLst>
            <pc:docMk/>
            <pc:sldMk cId="3960302007" sldId="315"/>
            <ac:picMk id="5" creationId="{C680B446-70BC-4F19-A293-8FA2BFFF7B38}"/>
          </ac:picMkLst>
        </pc:picChg>
        <pc:picChg chg="add mod">
          <ac:chgData name="Sofy Quilumba Pérez" userId="88091d3b78b57a92" providerId="LiveId" clId="{26329F4C-50E3-4296-80E6-0E0D4E911C5A}" dt="2021-12-14T04:16:37.789" v="1121" actId="1076"/>
          <ac:picMkLst>
            <pc:docMk/>
            <pc:sldMk cId="3960302007" sldId="315"/>
            <ac:picMk id="7" creationId="{59E9F5FE-B9CE-43EF-AA11-12E76F13C529}"/>
          </ac:picMkLst>
        </pc:picChg>
        <pc:picChg chg="mod">
          <ac:chgData name="Sofy Quilumba Pérez" userId="88091d3b78b57a92" providerId="LiveId" clId="{26329F4C-50E3-4296-80E6-0E0D4E911C5A}" dt="2021-12-14T16:06:58.695" v="1853" actId="1076"/>
          <ac:picMkLst>
            <pc:docMk/>
            <pc:sldMk cId="3960302007" sldId="315"/>
            <ac:picMk id="12" creationId="{73B7BB4B-6255-4BE9-8204-E26FA74B93E6}"/>
          </ac:picMkLst>
        </pc:picChg>
        <pc:picChg chg="add del mod">
          <ac:chgData name="Sofy Quilumba Pérez" userId="88091d3b78b57a92" providerId="LiveId" clId="{26329F4C-50E3-4296-80E6-0E0D4E911C5A}" dt="2021-12-14T02:01:35.033" v="687" actId="478"/>
          <ac:picMkLst>
            <pc:docMk/>
            <pc:sldMk cId="3960302007" sldId="315"/>
            <ac:picMk id="31" creationId="{1CBC11A0-4D59-410A-9641-5B48CF73B618}"/>
          </ac:picMkLst>
        </pc:picChg>
        <pc:picChg chg="add mod modCrop">
          <ac:chgData name="Sofy Quilumba Pérez" userId="88091d3b78b57a92" providerId="LiveId" clId="{26329F4C-50E3-4296-80E6-0E0D4E911C5A}" dt="2021-12-14T16:07:14.742" v="1856" actId="1076"/>
          <ac:picMkLst>
            <pc:docMk/>
            <pc:sldMk cId="3960302007" sldId="315"/>
            <ac:picMk id="34" creationId="{D5E1DA73-FFCC-4747-8AD5-67C4E7802B73}"/>
          </ac:picMkLst>
        </pc:picChg>
        <pc:picChg chg="add del">
          <ac:chgData name="Sofy Quilumba Pérez" userId="88091d3b78b57a92" providerId="LiveId" clId="{26329F4C-50E3-4296-80E6-0E0D4E911C5A}" dt="2021-12-14T02:38:49.280" v="929" actId="478"/>
          <ac:picMkLst>
            <pc:docMk/>
            <pc:sldMk cId="3960302007" sldId="315"/>
            <ac:picMk id="38" creationId="{22E55A34-BED6-4178-8276-DF50436BB05C}"/>
          </ac:picMkLst>
        </pc:picChg>
        <pc:picChg chg="add del mod">
          <ac:chgData name="Sofy Quilumba Pérez" userId="88091d3b78b57a92" providerId="LiveId" clId="{26329F4C-50E3-4296-80E6-0E0D4E911C5A}" dt="2021-12-14T02:40:25.712" v="944" actId="478"/>
          <ac:picMkLst>
            <pc:docMk/>
            <pc:sldMk cId="3960302007" sldId="315"/>
            <ac:picMk id="40" creationId="{2C9E34A7-807F-454E-8572-DAD720C70807}"/>
          </ac:picMkLst>
        </pc:picChg>
        <pc:picChg chg="add del mod">
          <ac:chgData name="Sofy Quilumba Pérez" userId="88091d3b78b57a92" providerId="LiveId" clId="{26329F4C-50E3-4296-80E6-0E0D4E911C5A}" dt="2021-12-14T02:40:26.379" v="945" actId="478"/>
          <ac:picMkLst>
            <pc:docMk/>
            <pc:sldMk cId="3960302007" sldId="315"/>
            <ac:picMk id="42" creationId="{302EB0B4-C739-49C9-B7B1-5CD4AE63E503}"/>
          </ac:picMkLst>
        </pc:picChg>
        <pc:picChg chg="add del mod">
          <ac:chgData name="Sofy Quilumba Pérez" userId="88091d3b78b57a92" providerId="LiveId" clId="{26329F4C-50E3-4296-80E6-0E0D4E911C5A}" dt="2021-12-14T02:52:43.627" v="998" actId="478"/>
          <ac:picMkLst>
            <pc:docMk/>
            <pc:sldMk cId="3960302007" sldId="315"/>
            <ac:picMk id="44" creationId="{601895A0-9473-455C-B745-FC0823F3E9D1}"/>
          </ac:picMkLst>
        </pc:picChg>
        <pc:picChg chg="add del mod">
          <ac:chgData name="Sofy Quilumba Pérez" userId="88091d3b78b57a92" providerId="LiveId" clId="{26329F4C-50E3-4296-80E6-0E0D4E911C5A}" dt="2021-12-14T02:52:44.314" v="999" actId="478"/>
          <ac:picMkLst>
            <pc:docMk/>
            <pc:sldMk cId="3960302007" sldId="315"/>
            <ac:picMk id="46" creationId="{27073F24-2849-463E-96DA-323A7CCA811A}"/>
          </ac:picMkLst>
        </pc:picChg>
        <pc:picChg chg="add del mod">
          <ac:chgData name="Sofy Quilumba Pérez" userId="88091d3b78b57a92" providerId="LiveId" clId="{26329F4C-50E3-4296-80E6-0E0D4E911C5A}" dt="2021-12-14T02:53:16.234" v="1008" actId="478"/>
          <ac:picMkLst>
            <pc:docMk/>
            <pc:sldMk cId="3960302007" sldId="315"/>
            <ac:picMk id="48" creationId="{E4503B8D-0489-4B2D-8DB8-8F8C18AE3B1E}"/>
          </ac:picMkLst>
        </pc:picChg>
        <pc:picChg chg="add del mod">
          <ac:chgData name="Sofy Quilumba Pérez" userId="88091d3b78b57a92" providerId="LiveId" clId="{26329F4C-50E3-4296-80E6-0E0D4E911C5A}" dt="2021-12-14T02:53:16.798" v="1009" actId="478"/>
          <ac:picMkLst>
            <pc:docMk/>
            <pc:sldMk cId="3960302007" sldId="315"/>
            <ac:picMk id="50" creationId="{B2FBDD02-2E71-4C6A-97A7-819656AC07FE}"/>
          </ac:picMkLst>
        </pc:picChg>
        <pc:picChg chg="add del mod">
          <ac:chgData name="Sofy Quilumba Pérez" userId="88091d3b78b57a92" providerId="LiveId" clId="{26329F4C-50E3-4296-80E6-0E0D4E911C5A}" dt="2021-12-14T02:55:57.817" v="1027" actId="478"/>
          <ac:picMkLst>
            <pc:docMk/>
            <pc:sldMk cId="3960302007" sldId="315"/>
            <ac:picMk id="52" creationId="{6E103CAA-43C4-4CC4-BE02-A61D88E16907}"/>
          </ac:picMkLst>
        </pc:picChg>
        <pc:picChg chg="add mod">
          <ac:chgData name="Sofy Quilumba Pérez" userId="88091d3b78b57a92" providerId="LiveId" clId="{26329F4C-50E3-4296-80E6-0E0D4E911C5A}" dt="2021-12-14T02:53:38.983" v="1011" actId="1076"/>
          <ac:picMkLst>
            <pc:docMk/>
            <pc:sldMk cId="3960302007" sldId="315"/>
            <ac:picMk id="54" creationId="{A4EEB05E-2DAD-4CEE-A15F-7017B0A88C9E}"/>
          </ac:picMkLst>
        </pc:picChg>
        <pc:picChg chg="add mod">
          <ac:chgData name="Sofy Quilumba Pérez" userId="88091d3b78b57a92" providerId="LiveId" clId="{26329F4C-50E3-4296-80E6-0E0D4E911C5A}" dt="2021-12-14T02:54:38.631" v="1016" actId="14100"/>
          <ac:picMkLst>
            <pc:docMk/>
            <pc:sldMk cId="3960302007" sldId="315"/>
            <ac:picMk id="56" creationId="{AF7703ED-D555-40B6-8ADA-73E77D1363E6}"/>
          </ac:picMkLst>
        </pc:picChg>
        <pc:picChg chg="add mod">
          <ac:chgData name="Sofy Quilumba Pérez" userId="88091d3b78b57a92" providerId="LiveId" clId="{26329F4C-50E3-4296-80E6-0E0D4E911C5A}" dt="2021-12-14T02:55:31.312" v="1026" actId="1076"/>
          <ac:picMkLst>
            <pc:docMk/>
            <pc:sldMk cId="3960302007" sldId="315"/>
            <ac:picMk id="58" creationId="{D36F016C-4080-40C3-8AB6-9FE85C23EC1D}"/>
          </ac:picMkLst>
        </pc:picChg>
        <pc:picChg chg="add mod">
          <ac:chgData name="Sofy Quilumba Pérez" userId="88091d3b78b57a92" providerId="LiveId" clId="{26329F4C-50E3-4296-80E6-0E0D4E911C5A}" dt="2021-12-14T02:56:08.368" v="1032" actId="14100"/>
          <ac:picMkLst>
            <pc:docMk/>
            <pc:sldMk cId="3960302007" sldId="315"/>
            <ac:picMk id="60" creationId="{CF500105-B4FA-4AEC-B717-1A448FB08CFE}"/>
          </ac:picMkLst>
        </pc:picChg>
        <pc:cxnChg chg="add mod">
          <ac:chgData name="Sofy Quilumba Pérez" userId="88091d3b78b57a92" providerId="LiveId" clId="{26329F4C-50E3-4296-80E6-0E0D4E911C5A}" dt="2021-12-14T01:55:55.106" v="547" actId="1076"/>
          <ac:cxnSpMkLst>
            <pc:docMk/>
            <pc:sldMk cId="3960302007" sldId="315"/>
            <ac:cxnSpMk id="23" creationId="{177ABB2A-0110-46AA-A469-F1E6A690803D}"/>
          </ac:cxnSpMkLst>
        </pc:cxnChg>
      </pc:sldChg>
      <pc:sldChg chg="del">
        <pc:chgData name="Sofy Quilumba Pérez" userId="88091d3b78b57a92" providerId="LiveId" clId="{26329F4C-50E3-4296-80E6-0E0D4E911C5A}" dt="2021-12-14T01:36:01.999" v="479" actId="47"/>
        <pc:sldMkLst>
          <pc:docMk/>
          <pc:sldMk cId="1713186478" sldId="316"/>
        </pc:sldMkLst>
      </pc:sldChg>
      <pc:sldChg chg="del">
        <pc:chgData name="Sofy Quilumba Pérez" userId="88091d3b78b57a92" providerId="LiveId" clId="{26329F4C-50E3-4296-80E6-0E0D4E911C5A}" dt="2021-12-14T01:36:04.279" v="480" actId="47"/>
        <pc:sldMkLst>
          <pc:docMk/>
          <pc:sldMk cId="1004990754" sldId="317"/>
        </pc:sldMkLst>
      </pc:sldChg>
      <pc:sldChg chg="addSp delSp modSp mod">
        <pc:chgData name="Sofy Quilumba Pérez" userId="88091d3b78b57a92" providerId="LiveId" clId="{26329F4C-50E3-4296-80E6-0E0D4E911C5A}" dt="2021-12-14T04:51:02.566" v="1461" actId="20577"/>
        <pc:sldMkLst>
          <pc:docMk/>
          <pc:sldMk cId="1642043620" sldId="318"/>
        </pc:sldMkLst>
        <pc:spChg chg="add mod">
          <ac:chgData name="Sofy Quilumba Pérez" userId="88091d3b78b57a92" providerId="LiveId" clId="{26329F4C-50E3-4296-80E6-0E0D4E911C5A}" dt="2021-12-14T04:15:04.519" v="1112" actId="1076"/>
          <ac:spMkLst>
            <pc:docMk/>
            <pc:sldMk cId="1642043620" sldId="318"/>
            <ac:spMk id="6" creationId="{B16F2825-2427-41F7-B7F2-4CA107DDED96}"/>
          </ac:spMkLst>
        </pc:spChg>
        <pc:spChg chg="add mod">
          <ac:chgData name="Sofy Quilumba Pérez" userId="88091d3b78b57a92" providerId="LiveId" clId="{26329F4C-50E3-4296-80E6-0E0D4E911C5A}" dt="2021-12-14T04:46:01.639" v="1419" actId="14100"/>
          <ac:spMkLst>
            <pc:docMk/>
            <pc:sldMk cId="1642043620" sldId="318"/>
            <ac:spMk id="10" creationId="{18B4D232-877F-4759-A374-6FCC22614164}"/>
          </ac:spMkLst>
        </pc:spChg>
        <pc:spChg chg="del">
          <ac:chgData name="Sofy Quilumba Pérez" userId="88091d3b78b57a92" providerId="LiveId" clId="{26329F4C-50E3-4296-80E6-0E0D4E911C5A}" dt="2021-12-14T04:14:13.536" v="1106" actId="478"/>
          <ac:spMkLst>
            <pc:docMk/>
            <pc:sldMk cId="1642043620" sldId="318"/>
            <ac:spMk id="15" creationId="{59E19BA1-F252-457D-A068-39E0BF8922B4}"/>
          </ac:spMkLst>
        </pc:spChg>
        <pc:spChg chg="add mod">
          <ac:chgData name="Sofy Quilumba Pérez" userId="88091d3b78b57a92" providerId="LiveId" clId="{26329F4C-50E3-4296-80E6-0E0D4E911C5A}" dt="2021-12-14T04:46:08.886" v="1422" actId="1076"/>
          <ac:spMkLst>
            <pc:docMk/>
            <pc:sldMk cId="1642043620" sldId="318"/>
            <ac:spMk id="16" creationId="{B1255F79-B202-415F-A43E-BEFD10D807E2}"/>
          </ac:spMkLst>
        </pc:spChg>
        <pc:spChg chg="del">
          <ac:chgData name="Sofy Quilumba Pérez" userId="88091d3b78b57a92" providerId="LiveId" clId="{26329F4C-50E3-4296-80E6-0E0D4E911C5A}" dt="2021-12-14T04:14:10.908" v="1105" actId="478"/>
          <ac:spMkLst>
            <pc:docMk/>
            <pc:sldMk cId="1642043620" sldId="318"/>
            <ac:spMk id="17" creationId="{E96B5EF8-DCC9-4469-BFF3-D49665380A8A}"/>
          </ac:spMkLst>
        </pc:spChg>
        <pc:spChg chg="mod">
          <ac:chgData name="Sofy Quilumba Pérez" userId="88091d3b78b57a92" providerId="LiveId" clId="{26329F4C-50E3-4296-80E6-0E0D4E911C5A}" dt="2021-12-14T04:14:40.565" v="1109" actId="1076"/>
          <ac:spMkLst>
            <pc:docMk/>
            <pc:sldMk cId="1642043620" sldId="318"/>
            <ac:spMk id="18" creationId="{67883311-FD3C-4EE3-A01D-501F1B7A6407}"/>
          </ac:spMkLst>
        </pc:spChg>
        <pc:spChg chg="add del">
          <ac:chgData name="Sofy Quilumba Pérez" userId="88091d3b78b57a92" providerId="LiveId" clId="{26329F4C-50E3-4296-80E6-0E0D4E911C5A}" dt="2021-12-14T04:47:07.827" v="1433" actId="478"/>
          <ac:spMkLst>
            <pc:docMk/>
            <pc:sldMk cId="1642043620" sldId="318"/>
            <ac:spMk id="26" creationId="{3D050772-DC4D-4195-ACA9-5107B8907F74}"/>
          </ac:spMkLst>
        </pc:spChg>
        <pc:spChg chg="add">
          <ac:chgData name="Sofy Quilumba Pérez" userId="88091d3b78b57a92" providerId="LiveId" clId="{26329F4C-50E3-4296-80E6-0E0D4E911C5A}" dt="2021-12-14T04:47:15.767" v="1434" actId="11529"/>
          <ac:spMkLst>
            <pc:docMk/>
            <pc:sldMk cId="1642043620" sldId="318"/>
            <ac:spMk id="27" creationId="{3BF5F18F-CCCA-4BA9-BD9B-D9B735A3872A}"/>
          </ac:spMkLst>
        </pc:spChg>
        <pc:spChg chg="add mod">
          <ac:chgData name="Sofy Quilumba Pérez" userId="88091d3b78b57a92" providerId="LiveId" clId="{26329F4C-50E3-4296-80E6-0E0D4E911C5A}" dt="2021-12-14T04:47:27.902" v="1436" actId="14100"/>
          <ac:spMkLst>
            <pc:docMk/>
            <pc:sldMk cId="1642043620" sldId="318"/>
            <ac:spMk id="28" creationId="{FEBFC24E-4E05-43B3-A2E3-608C94787F37}"/>
          </ac:spMkLst>
        </pc:spChg>
        <pc:spChg chg="add">
          <ac:chgData name="Sofy Quilumba Pérez" userId="88091d3b78b57a92" providerId="LiveId" clId="{26329F4C-50E3-4296-80E6-0E0D4E911C5A}" dt="2021-12-14T04:47:42.600" v="1439" actId="11529"/>
          <ac:spMkLst>
            <pc:docMk/>
            <pc:sldMk cId="1642043620" sldId="318"/>
            <ac:spMk id="29" creationId="{67A159F8-3A3A-4737-9621-29A14D40DC8F}"/>
          </ac:spMkLst>
        </pc:spChg>
        <pc:graphicFrameChg chg="add mod ord modGraphic">
          <ac:chgData name="Sofy Quilumba Pérez" userId="88091d3b78b57a92" providerId="LiveId" clId="{26329F4C-50E3-4296-80E6-0E0D4E911C5A}" dt="2021-12-14T04:51:02.566" v="1461" actId="20577"/>
          <ac:graphicFrameMkLst>
            <pc:docMk/>
            <pc:sldMk cId="1642043620" sldId="318"/>
            <ac:graphicFrameMk id="19" creationId="{45BBB858-227C-4E58-AA83-CC35285D7113}"/>
          </ac:graphicFrameMkLst>
        </pc:graphicFrameChg>
        <pc:picChg chg="add mod">
          <ac:chgData name="Sofy Quilumba Pérez" userId="88091d3b78b57a92" providerId="LiveId" clId="{26329F4C-50E3-4296-80E6-0E0D4E911C5A}" dt="2021-12-14T04:46:04.959" v="1421" actId="1076"/>
          <ac:picMkLst>
            <pc:docMk/>
            <pc:sldMk cId="1642043620" sldId="318"/>
            <ac:picMk id="3" creationId="{B43DBBB3-478E-4A5B-A924-7724083589BE}"/>
          </ac:picMkLst>
        </pc:picChg>
        <pc:picChg chg="del">
          <ac:chgData name="Sofy Quilumba Pérez" userId="88091d3b78b57a92" providerId="LiveId" clId="{26329F4C-50E3-4296-80E6-0E0D4E911C5A}" dt="2021-12-14T03:49:47.093" v="1039" actId="478"/>
          <ac:picMkLst>
            <pc:docMk/>
            <pc:sldMk cId="1642043620" sldId="318"/>
            <ac:picMk id="5" creationId="{52264811-80AF-40CE-98D6-1D3969DDBC73}"/>
          </ac:picMkLst>
        </pc:picChg>
        <pc:picChg chg="add mod">
          <ac:chgData name="Sofy Quilumba Pérez" userId="88091d3b78b57a92" providerId="LiveId" clId="{26329F4C-50E3-4296-80E6-0E0D4E911C5A}" dt="2021-12-14T04:35:49.175" v="1161" actId="1076"/>
          <ac:picMkLst>
            <pc:docMk/>
            <pc:sldMk cId="1642043620" sldId="318"/>
            <ac:picMk id="7" creationId="{00A9585A-D941-4487-8759-45646154A433}"/>
          </ac:picMkLst>
        </pc:picChg>
        <pc:picChg chg="add mod">
          <ac:chgData name="Sofy Quilumba Pérez" userId="88091d3b78b57a92" providerId="LiveId" clId="{26329F4C-50E3-4296-80E6-0E0D4E911C5A}" dt="2021-12-14T04:47:31.741" v="1437" actId="1076"/>
          <ac:picMkLst>
            <pc:docMk/>
            <pc:sldMk cId="1642043620" sldId="318"/>
            <ac:picMk id="9" creationId="{F6376C18-73EB-4664-9BD6-6F05FD382550}"/>
          </ac:picMkLst>
        </pc:picChg>
        <pc:picChg chg="add mod">
          <ac:chgData name="Sofy Quilumba Pérez" userId="88091d3b78b57a92" providerId="LiveId" clId="{26329F4C-50E3-4296-80E6-0E0D4E911C5A}" dt="2021-12-14T04:47:33.709" v="1438" actId="1076"/>
          <ac:picMkLst>
            <pc:docMk/>
            <pc:sldMk cId="1642043620" sldId="318"/>
            <ac:picMk id="21" creationId="{B17E4474-AD1C-4AA6-AAA1-B637086231BC}"/>
          </ac:picMkLst>
        </pc:picChg>
        <pc:picChg chg="add del mod">
          <ac:chgData name="Sofy Quilumba Pérez" userId="88091d3b78b57a92" providerId="LiveId" clId="{26329F4C-50E3-4296-80E6-0E0D4E911C5A}" dt="2021-12-14T04:25:42.742" v="1139" actId="478"/>
          <ac:picMkLst>
            <pc:docMk/>
            <pc:sldMk cId="1642043620" sldId="318"/>
            <ac:picMk id="24578" creationId="{98CB7789-F3F7-40A1-9A66-3BA65CE51E6E}"/>
          </ac:picMkLst>
        </pc:picChg>
        <pc:cxnChg chg="add mod">
          <ac:chgData name="Sofy Quilumba Pérez" userId="88091d3b78b57a92" providerId="LiveId" clId="{26329F4C-50E3-4296-80E6-0E0D4E911C5A}" dt="2021-12-14T04:46:01.639" v="1419" actId="14100"/>
          <ac:cxnSpMkLst>
            <pc:docMk/>
            <pc:sldMk cId="1642043620" sldId="318"/>
            <ac:cxnSpMk id="12" creationId="{BA2136D4-6069-491E-AC55-4003AC67DD11}"/>
          </ac:cxnSpMkLst>
        </pc:cxnChg>
        <pc:cxnChg chg="add mod">
          <ac:chgData name="Sofy Quilumba Pérez" userId="88091d3b78b57a92" providerId="LiveId" clId="{26329F4C-50E3-4296-80E6-0E0D4E911C5A}" dt="2021-12-14T04:46:01.639" v="1419" actId="14100"/>
          <ac:cxnSpMkLst>
            <pc:docMk/>
            <pc:sldMk cId="1642043620" sldId="318"/>
            <ac:cxnSpMk id="14" creationId="{E9EB4994-963C-4E84-BD8E-5B74927D781A}"/>
          </ac:cxnSpMkLst>
        </pc:cxnChg>
      </pc:sldChg>
      <pc:sldChg chg="del">
        <pc:chgData name="Sofy Quilumba Pérez" userId="88091d3b78b57a92" providerId="LiveId" clId="{26329F4C-50E3-4296-80E6-0E0D4E911C5A}" dt="2021-12-14T04:15:46.685" v="1113" actId="47"/>
        <pc:sldMkLst>
          <pc:docMk/>
          <pc:sldMk cId="2651271908" sldId="319"/>
        </pc:sldMkLst>
      </pc:sldChg>
      <pc:sldChg chg="modSp mod">
        <pc:chgData name="Sofy Quilumba Pérez" userId="88091d3b78b57a92" providerId="LiveId" clId="{26329F4C-50E3-4296-80E6-0E0D4E911C5A}" dt="2021-12-15T17:58:24.953" v="3135" actId="20577"/>
        <pc:sldMkLst>
          <pc:docMk/>
          <pc:sldMk cId="4033436654" sldId="320"/>
        </pc:sldMkLst>
        <pc:spChg chg="mod">
          <ac:chgData name="Sofy Quilumba Pérez" userId="88091d3b78b57a92" providerId="LiveId" clId="{26329F4C-50E3-4296-80E6-0E0D4E911C5A}" dt="2021-12-15T17:38:14.970" v="2922" actId="1076"/>
          <ac:spMkLst>
            <pc:docMk/>
            <pc:sldMk cId="4033436654" sldId="320"/>
            <ac:spMk id="2" creationId="{0B572310-2E19-4C0C-8204-F6941E140C03}"/>
          </ac:spMkLst>
        </pc:spChg>
        <pc:spChg chg="mod">
          <ac:chgData name="Sofy Quilumba Pérez" userId="88091d3b78b57a92" providerId="LiveId" clId="{26329F4C-50E3-4296-80E6-0E0D4E911C5A}" dt="2021-12-15T17:58:18.173" v="3133" actId="20577"/>
          <ac:spMkLst>
            <pc:docMk/>
            <pc:sldMk cId="4033436654" sldId="320"/>
            <ac:spMk id="6" creationId="{6D90E952-CBAB-42E2-B9E2-71B6F3EE456A}"/>
          </ac:spMkLst>
        </pc:spChg>
        <pc:spChg chg="mod">
          <ac:chgData name="Sofy Quilumba Pérez" userId="88091d3b78b57a92" providerId="LiveId" clId="{26329F4C-50E3-4296-80E6-0E0D4E911C5A}" dt="2021-12-15T17:38:14.970" v="2922" actId="1076"/>
          <ac:spMkLst>
            <pc:docMk/>
            <pc:sldMk cId="4033436654" sldId="320"/>
            <ac:spMk id="10" creationId="{1FEDEC1E-8A90-4FA5-82D7-CA9E5AF00605}"/>
          </ac:spMkLst>
        </pc:spChg>
        <pc:spChg chg="mod">
          <ac:chgData name="Sofy Quilumba Pérez" userId="88091d3b78b57a92" providerId="LiveId" clId="{26329F4C-50E3-4296-80E6-0E0D4E911C5A}" dt="2021-12-15T17:58:24.953" v="3135" actId="20577"/>
          <ac:spMkLst>
            <pc:docMk/>
            <pc:sldMk cId="4033436654" sldId="320"/>
            <ac:spMk id="11" creationId="{3E9185CC-0C68-4F8F-8781-C5E6136D397B}"/>
          </ac:spMkLst>
        </pc:spChg>
        <pc:spChg chg="mod">
          <ac:chgData name="Sofy Quilumba Pérez" userId="88091d3b78b57a92" providerId="LiveId" clId="{26329F4C-50E3-4296-80E6-0E0D4E911C5A}" dt="2021-12-14T17:20:14.087" v="2382" actId="1076"/>
          <ac:spMkLst>
            <pc:docMk/>
            <pc:sldMk cId="4033436654" sldId="320"/>
            <ac:spMk id="14" creationId="{98A5EFDC-A6D2-45C6-999E-F3891F1A5FE8}"/>
          </ac:spMkLst>
        </pc:spChg>
        <pc:spChg chg="mod">
          <ac:chgData name="Sofy Quilumba Pérez" userId="88091d3b78b57a92" providerId="LiveId" clId="{26329F4C-50E3-4296-80E6-0E0D4E911C5A}" dt="2021-12-14T17:20:37.350" v="2390" actId="1076"/>
          <ac:spMkLst>
            <pc:docMk/>
            <pc:sldMk cId="4033436654" sldId="320"/>
            <ac:spMk id="15" creationId="{35A09B09-E212-42EF-AAB4-89108098A47C}"/>
          </ac:spMkLst>
        </pc:spChg>
        <pc:graphicFrameChg chg="mod modGraphic">
          <ac:chgData name="Sofy Quilumba Pérez" userId="88091d3b78b57a92" providerId="LiveId" clId="{26329F4C-50E3-4296-80E6-0E0D4E911C5A}" dt="2021-12-15T17:37:23.282" v="2913" actId="2711"/>
          <ac:graphicFrameMkLst>
            <pc:docMk/>
            <pc:sldMk cId="4033436654" sldId="320"/>
            <ac:graphicFrameMk id="9" creationId="{E6D93A88-D863-427B-B358-64292D0AEE12}"/>
          </ac:graphicFrameMkLst>
        </pc:graphicFrameChg>
        <pc:graphicFrameChg chg="mod modGraphic">
          <ac:chgData name="Sofy Quilumba Pérez" userId="88091d3b78b57a92" providerId="LiveId" clId="{26329F4C-50E3-4296-80E6-0E0D4E911C5A}" dt="2021-12-15T17:38:14.970" v="2922" actId="1076"/>
          <ac:graphicFrameMkLst>
            <pc:docMk/>
            <pc:sldMk cId="4033436654" sldId="320"/>
            <ac:graphicFrameMk id="12" creationId="{36B0C614-E8A0-4DC8-B364-63B081C1DB81}"/>
          </ac:graphicFrameMkLst>
        </pc:graphicFrameChg>
      </pc:sldChg>
      <pc:sldChg chg="modSp mod ord">
        <pc:chgData name="Sofy Quilumba Pérez" userId="88091d3b78b57a92" providerId="LiveId" clId="{26329F4C-50E3-4296-80E6-0E0D4E911C5A}" dt="2021-12-15T17:58:49.410" v="3137" actId="20577"/>
        <pc:sldMkLst>
          <pc:docMk/>
          <pc:sldMk cId="1060623413" sldId="321"/>
        </pc:sldMkLst>
        <pc:spChg chg="mod">
          <ac:chgData name="Sofy Quilumba Pérez" userId="88091d3b78b57a92" providerId="LiveId" clId="{26329F4C-50E3-4296-80E6-0E0D4E911C5A}" dt="2021-12-15T17:58:49.410" v="3137" actId="20577"/>
          <ac:spMkLst>
            <pc:docMk/>
            <pc:sldMk cId="1060623413" sldId="321"/>
            <ac:spMk id="4" creationId="{98F0F874-D43C-4A33-B53F-4EEA0C96A1A6}"/>
          </ac:spMkLst>
        </pc:spChg>
        <pc:spChg chg="mod">
          <ac:chgData name="Sofy Quilumba Pérez" userId="88091d3b78b57a92" providerId="LiveId" clId="{26329F4C-50E3-4296-80E6-0E0D4E911C5A}" dt="2021-12-15T17:39:31.178" v="2931" actId="1076"/>
          <ac:spMkLst>
            <pc:docMk/>
            <pc:sldMk cId="1060623413" sldId="321"/>
            <ac:spMk id="13" creationId="{9B210ECC-2705-44E5-92C3-F064C68B2237}"/>
          </ac:spMkLst>
        </pc:spChg>
        <pc:spChg chg="mod">
          <ac:chgData name="Sofy Quilumba Pérez" userId="88091d3b78b57a92" providerId="LiveId" clId="{26329F4C-50E3-4296-80E6-0E0D4E911C5A}" dt="2021-12-15T17:39:31.178" v="2931" actId="1076"/>
          <ac:spMkLst>
            <pc:docMk/>
            <pc:sldMk cId="1060623413" sldId="321"/>
            <ac:spMk id="14" creationId="{43B705A3-9FB9-40A4-B643-5929C2A25D0F}"/>
          </ac:spMkLst>
        </pc:spChg>
        <pc:spChg chg="mod">
          <ac:chgData name="Sofy Quilumba Pérez" userId="88091d3b78b57a92" providerId="LiveId" clId="{26329F4C-50E3-4296-80E6-0E0D4E911C5A}" dt="2021-12-15T17:39:31.178" v="2931" actId="1076"/>
          <ac:spMkLst>
            <pc:docMk/>
            <pc:sldMk cId="1060623413" sldId="321"/>
            <ac:spMk id="15" creationId="{DA96882B-7B96-4D69-91F1-1473B378E0BC}"/>
          </ac:spMkLst>
        </pc:spChg>
        <pc:spChg chg="mod">
          <ac:chgData name="Sofy Quilumba Pérez" userId="88091d3b78b57a92" providerId="LiveId" clId="{26329F4C-50E3-4296-80E6-0E0D4E911C5A}" dt="2021-12-15T17:39:31.178" v="2931" actId="1076"/>
          <ac:spMkLst>
            <pc:docMk/>
            <pc:sldMk cId="1060623413" sldId="321"/>
            <ac:spMk id="16" creationId="{905BA7FF-4706-4AD9-98EB-216B352C662E}"/>
          </ac:spMkLst>
        </pc:spChg>
        <pc:spChg chg="mod">
          <ac:chgData name="Sofy Quilumba Pérez" userId="88091d3b78b57a92" providerId="LiveId" clId="{26329F4C-50E3-4296-80E6-0E0D4E911C5A}" dt="2021-12-15T17:39:31.178" v="2931" actId="1076"/>
          <ac:spMkLst>
            <pc:docMk/>
            <pc:sldMk cId="1060623413" sldId="321"/>
            <ac:spMk id="17" creationId="{74F790D3-615C-490D-9E6E-8ED64DD6FAB5}"/>
          </ac:spMkLst>
        </pc:spChg>
        <pc:spChg chg="mod">
          <ac:chgData name="Sofy Quilumba Pérez" userId="88091d3b78b57a92" providerId="LiveId" clId="{26329F4C-50E3-4296-80E6-0E0D4E911C5A}" dt="2021-12-15T17:39:31.178" v="2931" actId="1076"/>
          <ac:spMkLst>
            <pc:docMk/>
            <pc:sldMk cId="1060623413" sldId="321"/>
            <ac:spMk id="18" creationId="{D763F3A1-02B9-4960-B254-2D2F9687C3C4}"/>
          </ac:spMkLst>
        </pc:spChg>
        <pc:graphicFrameChg chg="mod modGraphic">
          <ac:chgData name="Sofy Quilumba Pérez" userId="88091d3b78b57a92" providerId="LiveId" clId="{26329F4C-50E3-4296-80E6-0E0D4E911C5A}" dt="2021-12-15T17:39:31.178" v="2931" actId="1076"/>
          <ac:graphicFrameMkLst>
            <pc:docMk/>
            <pc:sldMk cId="1060623413" sldId="321"/>
            <ac:graphicFrameMk id="5" creationId="{721D5CB0-325B-43C8-983B-433FB2184272}"/>
          </ac:graphicFrameMkLst>
        </pc:graphicFrameChg>
      </pc:sldChg>
      <pc:sldChg chg="del">
        <pc:chgData name="Sofy Quilumba Pérez" userId="88091d3b78b57a92" providerId="LiveId" clId="{26329F4C-50E3-4296-80E6-0E0D4E911C5A}" dt="2021-12-14T01:22:18.773" v="476" actId="47"/>
        <pc:sldMkLst>
          <pc:docMk/>
          <pc:sldMk cId="500415999" sldId="325"/>
        </pc:sldMkLst>
      </pc:sldChg>
      <pc:sldChg chg="addSp delSp modSp add mod">
        <pc:chgData name="Sofy Quilumba Pérez" userId="88091d3b78b57a92" providerId="LiveId" clId="{26329F4C-50E3-4296-80E6-0E0D4E911C5A}" dt="2021-12-21T01:10:43.168" v="3325" actId="14100"/>
        <pc:sldMkLst>
          <pc:docMk/>
          <pc:sldMk cId="2285023449" sldId="326"/>
        </pc:sldMkLst>
        <pc:spChg chg="add mod">
          <ac:chgData name="Sofy Quilumba Pérez" userId="88091d3b78b57a92" providerId="LiveId" clId="{26329F4C-50E3-4296-80E6-0E0D4E911C5A}" dt="2021-12-21T01:10:43.168" v="3325" actId="14100"/>
          <ac:spMkLst>
            <pc:docMk/>
            <pc:sldMk cId="2285023449" sldId="326"/>
            <ac:spMk id="2" creationId="{A28A7BCA-C5A9-480C-B46E-CB08CC8ABF29}"/>
          </ac:spMkLst>
        </pc:spChg>
        <pc:spChg chg="add del">
          <ac:chgData name="Sofy Quilumba Pérez" userId="88091d3b78b57a92" providerId="LiveId" clId="{26329F4C-50E3-4296-80E6-0E0D4E911C5A}" dt="2021-12-14T00:20:27.151" v="3" actId="478"/>
          <ac:spMkLst>
            <pc:docMk/>
            <pc:sldMk cId="2285023449" sldId="326"/>
            <ac:spMk id="2" creationId="{F166574E-1A1D-4F99-A82D-88E3BA7064F6}"/>
          </ac:spMkLst>
        </pc:spChg>
        <pc:spChg chg="add mod">
          <ac:chgData name="Sofy Quilumba Pérez" userId="88091d3b78b57a92" providerId="LiveId" clId="{26329F4C-50E3-4296-80E6-0E0D4E911C5A}" dt="2021-12-20T02:46:29.962" v="3220" actId="1076"/>
          <ac:spMkLst>
            <pc:docMk/>
            <pc:sldMk cId="2285023449" sldId="326"/>
            <ac:spMk id="6" creationId="{5EF42391-AE8F-4E6C-BDD3-C7E06726D2DB}"/>
          </ac:spMkLst>
        </pc:spChg>
        <pc:spChg chg="add del mod">
          <ac:chgData name="Sofy Quilumba Pérez" userId="88091d3b78b57a92" providerId="LiveId" clId="{26329F4C-50E3-4296-80E6-0E0D4E911C5A}" dt="2021-12-21T01:10:27.956" v="3322" actId="478"/>
          <ac:spMkLst>
            <pc:docMk/>
            <pc:sldMk cId="2285023449" sldId="326"/>
            <ac:spMk id="7" creationId="{DBE0EB62-E310-41B9-95CB-FDC7B8517721}"/>
          </ac:spMkLst>
        </pc:spChg>
        <pc:spChg chg="add del mod">
          <ac:chgData name="Sofy Quilumba Pérez" userId="88091d3b78b57a92" providerId="LiveId" clId="{26329F4C-50E3-4296-80E6-0E0D4E911C5A}" dt="2021-12-20T02:46:16.487" v="3218" actId="478"/>
          <ac:spMkLst>
            <pc:docMk/>
            <pc:sldMk cId="2285023449" sldId="326"/>
            <ac:spMk id="15" creationId="{68D7D880-6B2E-4A9C-B66D-42A9E34C7D1F}"/>
          </ac:spMkLst>
        </pc:spChg>
        <pc:spChg chg="del mod">
          <ac:chgData name="Sofy Quilumba Pérez" userId="88091d3b78b57a92" providerId="LiveId" clId="{26329F4C-50E3-4296-80E6-0E0D4E911C5A}" dt="2021-12-14T01:38:03.971" v="495" actId="478"/>
          <ac:spMkLst>
            <pc:docMk/>
            <pc:sldMk cId="2285023449" sldId="326"/>
            <ac:spMk id="21" creationId="{00000000-0000-0000-0000-000000000000}"/>
          </ac:spMkLst>
        </pc:spChg>
        <pc:spChg chg="del mod">
          <ac:chgData name="Sofy Quilumba Pérez" userId="88091d3b78b57a92" providerId="LiveId" clId="{26329F4C-50E3-4296-80E6-0E0D4E911C5A}" dt="2021-12-20T02:44:51.837" v="3193" actId="478"/>
          <ac:spMkLst>
            <pc:docMk/>
            <pc:sldMk cId="2285023449" sldId="326"/>
            <ac:spMk id="22" creationId="{96CD0D84-158F-4305-A33C-82B360396C3E}"/>
          </ac:spMkLst>
        </pc:spChg>
        <pc:spChg chg="add del mod">
          <ac:chgData name="Sofy Quilumba Pérez" userId="88091d3b78b57a92" providerId="LiveId" clId="{26329F4C-50E3-4296-80E6-0E0D4E911C5A}" dt="2021-12-20T02:45:27.806" v="3202" actId="478"/>
          <ac:spMkLst>
            <pc:docMk/>
            <pc:sldMk cId="2285023449" sldId="326"/>
            <ac:spMk id="23" creationId="{5F4EBDAD-5F4F-4E96-869D-1C0B894693D2}"/>
          </ac:spMkLst>
        </pc:spChg>
        <pc:spChg chg="add del mod">
          <ac:chgData name="Sofy Quilumba Pérez" userId="88091d3b78b57a92" providerId="LiveId" clId="{26329F4C-50E3-4296-80E6-0E0D4E911C5A}" dt="2021-12-20T02:45:24.820" v="3201" actId="478"/>
          <ac:spMkLst>
            <pc:docMk/>
            <pc:sldMk cId="2285023449" sldId="326"/>
            <ac:spMk id="24" creationId="{E160DE99-A716-4831-B68A-C18B285C0D66}"/>
          </ac:spMkLst>
        </pc:spChg>
        <pc:graphicFrameChg chg="mod modGraphic">
          <ac:chgData name="Sofy Quilumba Pérez" userId="88091d3b78b57a92" providerId="LiveId" clId="{26329F4C-50E3-4296-80E6-0E0D4E911C5A}" dt="2021-12-20T02:46:25.813" v="3219" actId="20577"/>
          <ac:graphicFrameMkLst>
            <pc:docMk/>
            <pc:sldMk cId="2285023449" sldId="326"/>
            <ac:graphicFrameMk id="17" creationId="{FE3CC777-8BE7-4863-B527-5C7507A06104}"/>
          </ac:graphicFrameMkLst>
        </pc:graphicFrameChg>
        <pc:graphicFrameChg chg="mod">
          <ac:chgData name="Sofy Quilumba Pérez" userId="88091d3b78b57a92" providerId="LiveId" clId="{26329F4C-50E3-4296-80E6-0E0D4E911C5A}" dt="2021-12-20T02:46:10.163" v="3216" actId="1076"/>
          <ac:graphicFrameMkLst>
            <pc:docMk/>
            <pc:sldMk cId="2285023449" sldId="326"/>
            <ac:graphicFrameMk id="20" creationId="{00000000-0000-0000-0000-000000000000}"/>
          </ac:graphicFrameMkLst>
        </pc:graphicFrameChg>
        <pc:picChg chg="mod">
          <ac:chgData name="Sofy Quilumba Pérez" userId="88091d3b78b57a92" providerId="LiveId" clId="{26329F4C-50E3-4296-80E6-0E0D4E911C5A}" dt="2021-12-20T02:46:14.554" v="3217" actId="1076"/>
          <ac:picMkLst>
            <pc:docMk/>
            <pc:sldMk cId="2285023449" sldId="326"/>
            <ac:picMk id="13" creationId="{00000000-0000-0000-0000-000000000000}"/>
          </ac:picMkLst>
        </pc:picChg>
      </pc:sldChg>
      <pc:sldChg chg="addSp delSp modSp add mod">
        <pc:chgData name="Sofy Quilumba Pérez" userId="88091d3b78b57a92" providerId="LiveId" clId="{26329F4C-50E3-4296-80E6-0E0D4E911C5A}" dt="2021-12-21T01:11:51.656" v="3329" actId="14100"/>
        <pc:sldMkLst>
          <pc:docMk/>
          <pc:sldMk cId="866704507" sldId="327"/>
        </pc:sldMkLst>
        <pc:spChg chg="add del">
          <ac:chgData name="Sofy Quilumba Pérez" userId="88091d3b78b57a92" providerId="LiveId" clId="{26329F4C-50E3-4296-80E6-0E0D4E911C5A}" dt="2021-12-14T00:45:24.839" v="87" actId="478"/>
          <ac:spMkLst>
            <pc:docMk/>
            <pc:sldMk cId="866704507" sldId="327"/>
            <ac:spMk id="17" creationId="{2D491B02-E766-4959-BC72-04029E5D29FA}"/>
          </ac:spMkLst>
        </pc:spChg>
        <pc:spChg chg="add mod">
          <ac:chgData name="Sofy Quilumba Pérez" userId="88091d3b78b57a92" providerId="LiveId" clId="{26329F4C-50E3-4296-80E6-0E0D4E911C5A}" dt="2021-12-14T16:10:20.199" v="1874" actId="1076"/>
          <ac:spMkLst>
            <pc:docMk/>
            <pc:sldMk cId="866704507" sldId="327"/>
            <ac:spMk id="18" creationId="{E7BFF06F-B16C-49CE-A961-562CE6705E52}"/>
          </ac:spMkLst>
        </pc:spChg>
        <pc:spChg chg="add mod">
          <ac:chgData name="Sofy Quilumba Pérez" userId="88091d3b78b57a92" providerId="LiveId" clId="{26329F4C-50E3-4296-80E6-0E0D4E911C5A}" dt="2021-12-14T16:10:20.199" v="1874" actId="1076"/>
          <ac:spMkLst>
            <pc:docMk/>
            <pc:sldMk cId="866704507" sldId="327"/>
            <ac:spMk id="19" creationId="{125748BD-4D23-44E9-ACE5-D5FA885B0F1F}"/>
          </ac:spMkLst>
        </pc:spChg>
        <pc:spChg chg="add del mod">
          <ac:chgData name="Sofy Quilumba Pérez" userId="88091d3b78b57a92" providerId="LiveId" clId="{26329F4C-50E3-4296-80E6-0E0D4E911C5A}" dt="2021-12-14T00:43:47.828" v="62" actId="478"/>
          <ac:spMkLst>
            <pc:docMk/>
            <pc:sldMk cId="866704507" sldId="327"/>
            <ac:spMk id="22" creationId="{940B40C5-EE62-4A43-B4A2-ADF92CE10AC7}"/>
          </ac:spMkLst>
        </pc:spChg>
        <pc:spChg chg="add mod">
          <ac:chgData name="Sofy Quilumba Pérez" userId="88091d3b78b57a92" providerId="LiveId" clId="{26329F4C-50E3-4296-80E6-0E0D4E911C5A}" dt="2021-12-14T00:46:35.151" v="93" actId="13822"/>
          <ac:spMkLst>
            <pc:docMk/>
            <pc:sldMk cId="866704507" sldId="327"/>
            <ac:spMk id="25" creationId="{D23F91C4-5DA9-420D-BE31-C35AEC81BE3C}"/>
          </ac:spMkLst>
        </pc:spChg>
        <pc:spChg chg="add mod">
          <ac:chgData name="Sofy Quilumba Pérez" userId="88091d3b78b57a92" providerId="LiveId" clId="{26329F4C-50E3-4296-80E6-0E0D4E911C5A}" dt="2021-12-14T16:10:20.199" v="1874" actId="1076"/>
          <ac:spMkLst>
            <pc:docMk/>
            <pc:sldMk cId="866704507" sldId="327"/>
            <ac:spMk id="28" creationId="{5F9F7EB1-BA71-4D88-9E0B-5CE01D0F247A}"/>
          </ac:spMkLst>
        </pc:spChg>
        <pc:spChg chg="add mod">
          <ac:chgData name="Sofy Quilumba Pérez" userId="88091d3b78b57a92" providerId="LiveId" clId="{26329F4C-50E3-4296-80E6-0E0D4E911C5A}" dt="2021-12-14T16:10:20.199" v="1874" actId="1076"/>
          <ac:spMkLst>
            <pc:docMk/>
            <pc:sldMk cId="866704507" sldId="327"/>
            <ac:spMk id="29" creationId="{266E962A-1800-4F9F-95F7-E434F6E4C0BE}"/>
          </ac:spMkLst>
        </pc:spChg>
        <pc:spChg chg="add mod">
          <ac:chgData name="Sofy Quilumba Pérez" userId="88091d3b78b57a92" providerId="LiveId" clId="{26329F4C-50E3-4296-80E6-0E0D4E911C5A}" dt="2021-12-21T01:11:51.656" v="3329" actId="14100"/>
          <ac:spMkLst>
            <pc:docMk/>
            <pc:sldMk cId="866704507" sldId="327"/>
            <ac:spMk id="30" creationId="{9E1E24B2-F815-49EC-BB34-4C5DD53F34A5}"/>
          </ac:spMkLst>
        </pc:spChg>
        <pc:spChg chg="add del mod">
          <ac:chgData name="Sofy Quilumba Pérez" userId="88091d3b78b57a92" providerId="LiveId" clId="{26329F4C-50E3-4296-80E6-0E0D4E911C5A}" dt="2021-12-14T16:10:15.391" v="1873" actId="478"/>
          <ac:spMkLst>
            <pc:docMk/>
            <pc:sldMk cId="866704507" sldId="327"/>
            <ac:spMk id="30" creationId="{FDDAAD35-B9F8-423E-89F7-80358B32351B}"/>
          </ac:spMkLst>
        </pc:spChg>
        <pc:spChg chg="del mod">
          <ac:chgData name="Sofy Quilumba Pérez" userId="88091d3b78b57a92" providerId="LiveId" clId="{26329F4C-50E3-4296-80E6-0E0D4E911C5A}" dt="2021-12-14T00:41:28.409" v="36" actId="478"/>
          <ac:spMkLst>
            <pc:docMk/>
            <pc:sldMk cId="866704507" sldId="327"/>
            <ac:spMk id="32" creationId="{00000000-0000-0000-0000-000000000000}"/>
          </ac:spMkLst>
        </pc:spChg>
        <pc:spChg chg="del">
          <ac:chgData name="Sofy Quilumba Pérez" userId="88091d3b78b57a92" providerId="LiveId" clId="{26329F4C-50E3-4296-80E6-0E0D4E911C5A}" dt="2021-12-14T00:41:24.355" v="33" actId="478"/>
          <ac:spMkLst>
            <pc:docMk/>
            <pc:sldMk cId="866704507" sldId="327"/>
            <ac:spMk id="34" creationId="{00000000-0000-0000-0000-000000000000}"/>
          </ac:spMkLst>
        </pc:spChg>
        <pc:spChg chg="add mod">
          <ac:chgData name="Sofy Quilumba Pérez" userId="88091d3b78b57a92" providerId="LiveId" clId="{26329F4C-50E3-4296-80E6-0E0D4E911C5A}" dt="2021-12-14T16:10:20.199" v="1874" actId="1076"/>
          <ac:spMkLst>
            <pc:docMk/>
            <pc:sldMk cId="866704507" sldId="327"/>
            <ac:spMk id="35" creationId="{D852E0FC-D3B6-4F87-B6F9-865AE3272D17}"/>
          </ac:spMkLst>
        </pc:spChg>
        <pc:spChg chg="add mod">
          <ac:chgData name="Sofy Quilumba Pérez" userId="88091d3b78b57a92" providerId="LiveId" clId="{26329F4C-50E3-4296-80E6-0E0D4E911C5A}" dt="2021-12-14T16:10:20.199" v="1874" actId="1076"/>
          <ac:spMkLst>
            <pc:docMk/>
            <pc:sldMk cId="866704507" sldId="327"/>
            <ac:spMk id="36" creationId="{297813CB-49AB-438B-9C63-54A37BDF9E57}"/>
          </ac:spMkLst>
        </pc:spChg>
        <pc:spChg chg="add mod">
          <ac:chgData name="Sofy Quilumba Pérez" userId="88091d3b78b57a92" providerId="LiveId" clId="{26329F4C-50E3-4296-80E6-0E0D4E911C5A}" dt="2021-12-14T16:10:20.199" v="1874" actId="1076"/>
          <ac:spMkLst>
            <pc:docMk/>
            <pc:sldMk cId="866704507" sldId="327"/>
            <ac:spMk id="37" creationId="{7E08F564-A0C1-4167-94A5-1E46BAB8B6BA}"/>
          </ac:spMkLst>
        </pc:spChg>
        <pc:spChg chg="add mod">
          <ac:chgData name="Sofy Quilumba Pérez" userId="88091d3b78b57a92" providerId="LiveId" clId="{26329F4C-50E3-4296-80E6-0E0D4E911C5A}" dt="2021-12-14T16:10:20.199" v="1874" actId="1076"/>
          <ac:spMkLst>
            <pc:docMk/>
            <pc:sldMk cId="866704507" sldId="327"/>
            <ac:spMk id="38" creationId="{C00264F4-EF3B-4CCD-80EC-B3609C55DCBD}"/>
          </ac:spMkLst>
        </pc:spChg>
        <pc:graphicFrameChg chg="add mod modGraphic">
          <ac:chgData name="Sofy Quilumba Pérez" userId="88091d3b78b57a92" providerId="LiveId" clId="{26329F4C-50E3-4296-80E6-0E0D4E911C5A}" dt="2021-12-14T00:45:12.339" v="85" actId="1076"/>
          <ac:graphicFrameMkLst>
            <pc:docMk/>
            <pc:sldMk cId="866704507" sldId="327"/>
            <ac:graphicFrameMk id="8" creationId="{E225E0F8-2ABA-42FC-99B6-93A07721346F}"/>
          </ac:graphicFrameMkLst>
        </pc:graphicFrameChg>
        <pc:graphicFrameChg chg="add mod">
          <ac:chgData name="Sofy Quilumba Pérez" userId="88091d3b78b57a92" providerId="LiveId" clId="{26329F4C-50E3-4296-80E6-0E0D4E911C5A}" dt="2021-12-14T00:46:22.652" v="91"/>
          <ac:graphicFrameMkLst>
            <pc:docMk/>
            <pc:sldMk cId="866704507" sldId="327"/>
            <ac:graphicFrameMk id="23" creationId="{8731EF77-5C1B-4C6B-8EC5-03FB0CD0C2DF}"/>
          </ac:graphicFrameMkLst>
        </pc:graphicFrameChg>
        <pc:graphicFrameChg chg="del mod">
          <ac:chgData name="Sofy Quilumba Pérez" userId="88091d3b78b57a92" providerId="LiveId" clId="{26329F4C-50E3-4296-80E6-0E0D4E911C5A}" dt="2021-12-14T00:41:22.457" v="31" actId="478"/>
          <ac:graphicFrameMkLst>
            <pc:docMk/>
            <pc:sldMk cId="866704507" sldId="327"/>
            <ac:graphicFrameMk id="30" creationId="{00000000-0000-0000-0000-000000000000}"/>
          </ac:graphicFrameMkLst>
        </pc:graphicFrameChg>
        <pc:graphicFrameChg chg="del mod modGraphic">
          <ac:chgData name="Sofy Quilumba Pérez" userId="88091d3b78b57a92" providerId="LiveId" clId="{26329F4C-50E3-4296-80E6-0E0D4E911C5A}" dt="2021-12-14T00:41:27.664" v="35" actId="478"/>
          <ac:graphicFrameMkLst>
            <pc:docMk/>
            <pc:sldMk cId="866704507" sldId="327"/>
            <ac:graphicFrameMk id="31" creationId="{00000000-0000-0000-0000-000000000000}"/>
          </ac:graphicFrameMkLst>
        </pc:graphicFrameChg>
        <pc:picChg chg="add mod">
          <ac:chgData name="Sofy Quilumba Pérez" userId="88091d3b78b57a92" providerId="LiveId" clId="{26329F4C-50E3-4296-80E6-0E0D4E911C5A}" dt="2021-12-14T16:10:20.199" v="1874" actId="1076"/>
          <ac:picMkLst>
            <pc:docMk/>
            <pc:sldMk cId="866704507" sldId="327"/>
            <ac:picMk id="21" creationId="{A35E9E9D-7286-4918-BDDC-D8961238B3A4}"/>
          </ac:picMkLst>
        </pc:picChg>
        <pc:picChg chg="add mod modCrop">
          <ac:chgData name="Sofy Quilumba Pérez" userId="88091d3b78b57a92" providerId="LiveId" clId="{26329F4C-50E3-4296-80E6-0E0D4E911C5A}" dt="2021-12-14T16:10:20.199" v="1874" actId="1076"/>
          <ac:picMkLst>
            <pc:docMk/>
            <pc:sldMk cId="866704507" sldId="327"/>
            <ac:picMk id="26" creationId="{25E907F9-685A-4238-9468-2D87316BE253}"/>
          </ac:picMkLst>
        </pc:picChg>
        <pc:picChg chg="del mod">
          <ac:chgData name="Sofy Quilumba Pérez" userId="88091d3b78b57a92" providerId="LiveId" clId="{26329F4C-50E3-4296-80E6-0E0D4E911C5A}" dt="2021-12-14T00:41:23.394" v="32" actId="478"/>
          <ac:picMkLst>
            <pc:docMk/>
            <pc:sldMk cId="866704507" sldId="327"/>
            <ac:picMk id="33" creationId="{00000000-0000-0000-0000-000000000000}"/>
          </ac:picMkLst>
        </pc:picChg>
      </pc:sldChg>
      <pc:sldChg chg="addSp delSp modSp add mod">
        <pc:chgData name="Sofy Quilumba Pérez" userId="88091d3b78b57a92" providerId="LiveId" clId="{26329F4C-50E3-4296-80E6-0E0D4E911C5A}" dt="2021-12-15T17:47:48.687" v="3033" actId="113"/>
        <pc:sldMkLst>
          <pc:docMk/>
          <pc:sldMk cId="958681499" sldId="328"/>
        </pc:sldMkLst>
        <pc:spChg chg="del">
          <ac:chgData name="Sofy Quilumba Pérez" userId="88091d3b78b57a92" providerId="LiveId" clId="{26329F4C-50E3-4296-80E6-0E0D4E911C5A}" dt="2021-12-14T00:57:52.148" v="203" actId="478"/>
          <ac:spMkLst>
            <pc:docMk/>
            <pc:sldMk cId="958681499" sldId="328"/>
            <ac:spMk id="2" creationId="{00000000-0000-0000-0000-000000000000}"/>
          </ac:spMkLst>
        </pc:spChg>
        <pc:spChg chg="add mod">
          <ac:chgData name="Sofy Quilumba Pérez" userId="88091d3b78b57a92" providerId="LiveId" clId="{26329F4C-50E3-4296-80E6-0E0D4E911C5A}" dt="2021-12-14T16:16:15.283" v="1994" actId="1076"/>
          <ac:spMkLst>
            <pc:docMk/>
            <pc:sldMk cId="958681499" sldId="328"/>
            <ac:spMk id="2" creationId="{6448A9C0-39AB-43C5-B0AD-696FFB5EA143}"/>
          </ac:spMkLst>
        </pc:spChg>
        <pc:spChg chg="del">
          <ac:chgData name="Sofy Quilumba Pérez" userId="88091d3b78b57a92" providerId="LiveId" clId="{26329F4C-50E3-4296-80E6-0E0D4E911C5A}" dt="2021-12-14T00:57:52.148" v="203" actId="478"/>
          <ac:spMkLst>
            <pc:docMk/>
            <pc:sldMk cId="958681499" sldId="328"/>
            <ac:spMk id="4" creationId="{00000000-0000-0000-0000-000000000000}"/>
          </ac:spMkLst>
        </pc:spChg>
        <pc:spChg chg="del">
          <ac:chgData name="Sofy Quilumba Pérez" userId="88091d3b78b57a92" providerId="LiveId" clId="{26329F4C-50E3-4296-80E6-0E0D4E911C5A}" dt="2021-12-14T00:57:52.148" v="203" actId="478"/>
          <ac:spMkLst>
            <pc:docMk/>
            <pc:sldMk cId="958681499" sldId="328"/>
            <ac:spMk id="7" creationId="{EEB1CD8A-5413-4B9A-832A-087E93CD40F1}"/>
          </ac:spMkLst>
        </pc:spChg>
        <pc:spChg chg="del">
          <ac:chgData name="Sofy Quilumba Pérez" userId="88091d3b78b57a92" providerId="LiveId" clId="{26329F4C-50E3-4296-80E6-0E0D4E911C5A}" dt="2021-12-14T00:57:52.148" v="203" actId="478"/>
          <ac:spMkLst>
            <pc:docMk/>
            <pc:sldMk cId="958681499" sldId="328"/>
            <ac:spMk id="11" creationId="{00000000-0000-0000-0000-000000000000}"/>
          </ac:spMkLst>
        </pc:spChg>
        <pc:spChg chg="del">
          <ac:chgData name="Sofy Quilumba Pérez" userId="88091d3b78b57a92" providerId="LiveId" clId="{26329F4C-50E3-4296-80E6-0E0D4E911C5A}" dt="2021-12-14T00:57:52.148" v="203" actId="478"/>
          <ac:spMkLst>
            <pc:docMk/>
            <pc:sldMk cId="958681499" sldId="328"/>
            <ac:spMk id="12" creationId="{9BDDE25B-2D77-4186-BD35-B601A1A96049}"/>
          </ac:spMkLst>
        </pc:spChg>
        <pc:spChg chg="del">
          <ac:chgData name="Sofy Quilumba Pérez" userId="88091d3b78b57a92" providerId="LiveId" clId="{26329F4C-50E3-4296-80E6-0E0D4E911C5A}" dt="2021-12-14T00:57:52.148" v="203" actId="478"/>
          <ac:spMkLst>
            <pc:docMk/>
            <pc:sldMk cId="958681499" sldId="328"/>
            <ac:spMk id="13" creationId="{00000000-0000-0000-0000-000000000000}"/>
          </ac:spMkLst>
        </pc:spChg>
        <pc:spChg chg="mod">
          <ac:chgData name="Sofy Quilumba Pérez" userId="88091d3b78b57a92" providerId="LiveId" clId="{26329F4C-50E3-4296-80E6-0E0D4E911C5A}" dt="2021-12-14T00:58:08.554" v="208" actId="1076"/>
          <ac:spMkLst>
            <pc:docMk/>
            <pc:sldMk cId="958681499" sldId="328"/>
            <ac:spMk id="14" creationId="{00000000-0000-0000-0000-000000000000}"/>
          </ac:spMkLst>
        </pc:spChg>
        <pc:spChg chg="mod">
          <ac:chgData name="Sofy Quilumba Pérez" userId="88091d3b78b57a92" providerId="LiveId" clId="{26329F4C-50E3-4296-80E6-0E0D4E911C5A}" dt="2021-12-14T00:58:04.282" v="207" actId="1076"/>
          <ac:spMkLst>
            <pc:docMk/>
            <pc:sldMk cId="958681499" sldId="328"/>
            <ac:spMk id="15" creationId="{00000000-0000-0000-0000-000000000000}"/>
          </ac:spMkLst>
        </pc:spChg>
        <pc:spChg chg="add mod">
          <ac:chgData name="Sofy Quilumba Pérez" userId="88091d3b78b57a92" providerId="LiveId" clId="{26329F4C-50E3-4296-80E6-0E0D4E911C5A}" dt="2021-12-14T16:14:39.286" v="1983" actId="1076"/>
          <ac:spMkLst>
            <pc:docMk/>
            <pc:sldMk cId="958681499" sldId="328"/>
            <ac:spMk id="19" creationId="{DB2C9BFC-17DC-41BB-9735-948E31737370}"/>
          </ac:spMkLst>
        </pc:spChg>
        <pc:spChg chg="add mod">
          <ac:chgData name="Sofy Quilumba Pérez" userId="88091d3b78b57a92" providerId="LiveId" clId="{26329F4C-50E3-4296-80E6-0E0D4E911C5A}" dt="2021-12-14T00:58:15.181" v="209"/>
          <ac:spMkLst>
            <pc:docMk/>
            <pc:sldMk cId="958681499" sldId="328"/>
            <ac:spMk id="21" creationId="{FD0DB17A-DCA9-419F-A4E6-140C5E9B7C32}"/>
          </ac:spMkLst>
        </pc:spChg>
        <pc:spChg chg="add mod">
          <ac:chgData name="Sofy Quilumba Pérez" userId="88091d3b78b57a92" providerId="LiveId" clId="{26329F4C-50E3-4296-80E6-0E0D4E911C5A}" dt="2021-12-14T01:07:42.062" v="373" actId="20577"/>
          <ac:spMkLst>
            <pc:docMk/>
            <pc:sldMk cId="958681499" sldId="328"/>
            <ac:spMk id="22" creationId="{BE8E7154-6DD9-4F75-8F0C-982F939292D3}"/>
          </ac:spMkLst>
        </pc:spChg>
        <pc:spChg chg="add mod">
          <ac:chgData name="Sofy Quilumba Pérez" userId="88091d3b78b57a92" providerId="LiveId" clId="{26329F4C-50E3-4296-80E6-0E0D4E911C5A}" dt="2021-12-14T01:07:24.706" v="367" actId="1076"/>
          <ac:spMkLst>
            <pc:docMk/>
            <pc:sldMk cId="958681499" sldId="328"/>
            <ac:spMk id="23" creationId="{0158BA0C-D0EB-4C33-90BC-274FF80FA9F8}"/>
          </ac:spMkLst>
        </pc:spChg>
        <pc:spChg chg="del">
          <ac:chgData name="Sofy Quilumba Pérez" userId="88091d3b78b57a92" providerId="LiveId" clId="{26329F4C-50E3-4296-80E6-0E0D4E911C5A}" dt="2021-12-14T00:59:06.462" v="215" actId="478"/>
          <ac:spMkLst>
            <pc:docMk/>
            <pc:sldMk cId="958681499" sldId="328"/>
            <ac:spMk id="32" creationId="{00000000-0000-0000-0000-000000000000}"/>
          </ac:spMkLst>
        </pc:spChg>
        <pc:spChg chg="add del">
          <ac:chgData name="Sofy Quilumba Pérez" userId="88091d3b78b57a92" providerId="LiveId" clId="{26329F4C-50E3-4296-80E6-0E0D4E911C5A}" dt="2021-12-14T00:59:04.918" v="214" actId="478"/>
          <ac:spMkLst>
            <pc:docMk/>
            <pc:sldMk cId="958681499" sldId="328"/>
            <ac:spMk id="34" creationId="{00000000-0000-0000-0000-000000000000}"/>
          </ac:spMkLst>
        </pc:spChg>
        <pc:spChg chg="add del mod">
          <ac:chgData name="Sofy Quilumba Pérez" userId="88091d3b78b57a92" providerId="LiveId" clId="{26329F4C-50E3-4296-80E6-0E0D4E911C5A}" dt="2021-12-15T16:46:53.541" v="2719" actId="478"/>
          <ac:spMkLst>
            <pc:docMk/>
            <pc:sldMk cId="958681499" sldId="328"/>
            <ac:spMk id="35" creationId="{E6CA3A08-5764-4E32-B1AB-B54312846A25}"/>
          </ac:spMkLst>
        </pc:spChg>
        <pc:grpChg chg="add mod">
          <ac:chgData name="Sofy Quilumba Pérez" userId="88091d3b78b57a92" providerId="LiveId" clId="{26329F4C-50E3-4296-80E6-0E0D4E911C5A}" dt="2021-12-14T01:07:39.842" v="371" actId="1076"/>
          <ac:grpSpMkLst>
            <pc:docMk/>
            <pc:sldMk cId="958681499" sldId="328"/>
            <ac:grpSpMk id="20" creationId="{430904BB-B503-4132-90BC-7C9C59719359}"/>
          </ac:grpSpMkLst>
        </pc:grpChg>
        <pc:graphicFrameChg chg="del">
          <ac:chgData name="Sofy Quilumba Pérez" userId="88091d3b78b57a92" providerId="LiveId" clId="{26329F4C-50E3-4296-80E6-0E0D4E911C5A}" dt="2021-12-14T00:57:58.136" v="206" actId="478"/>
          <ac:graphicFrameMkLst>
            <pc:docMk/>
            <pc:sldMk cId="958681499" sldId="328"/>
            <ac:graphicFrameMk id="6" creationId="{00000000-0000-0000-0000-000000000000}"/>
          </ac:graphicFrameMkLst>
        </pc:graphicFrameChg>
        <pc:graphicFrameChg chg="add mod modGraphic">
          <ac:chgData name="Sofy Quilumba Pérez" userId="88091d3b78b57a92" providerId="LiveId" clId="{26329F4C-50E3-4296-80E6-0E0D4E911C5A}" dt="2021-12-15T17:47:48.687" v="3033" actId="113"/>
          <ac:graphicFrameMkLst>
            <pc:docMk/>
            <pc:sldMk cId="958681499" sldId="328"/>
            <ac:graphicFrameMk id="17" creationId="{D2B2B788-30CB-46CF-98DF-0B5346B0EE3D}"/>
          </ac:graphicFrameMkLst>
        </pc:graphicFrameChg>
        <pc:graphicFrameChg chg="mod">
          <ac:chgData name="Sofy Quilumba Pérez" userId="88091d3b78b57a92" providerId="LiveId" clId="{26329F4C-50E3-4296-80E6-0E0D4E911C5A}" dt="2021-12-14T01:07:34.606" v="370" actId="313"/>
          <ac:graphicFrameMkLst>
            <pc:docMk/>
            <pc:sldMk cId="958681499" sldId="328"/>
            <ac:graphicFrameMk id="30" creationId="{00000000-0000-0000-0000-000000000000}"/>
          </ac:graphicFrameMkLst>
        </pc:graphicFrameChg>
        <pc:graphicFrameChg chg="del">
          <ac:chgData name="Sofy Quilumba Pérez" userId="88091d3b78b57a92" providerId="LiveId" clId="{26329F4C-50E3-4296-80E6-0E0D4E911C5A}" dt="2021-12-14T00:57:37.715" v="202" actId="478"/>
          <ac:graphicFrameMkLst>
            <pc:docMk/>
            <pc:sldMk cId="958681499" sldId="328"/>
            <ac:graphicFrameMk id="31" creationId="{00000000-0000-0000-0000-000000000000}"/>
          </ac:graphicFrameMkLst>
        </pc:graphicFrameChg>
        <pc:picChg chg="mod">
          <ac:chgData name="Sofy Quilumba Pérez" userId="88091d3b78b57a92" providerId="LiveId" clId="{26329F4C-50E3-4296-80E6-0E0D4E911C5A}" dt="2021-12-14T00:43:28.242" v="58" actId="1076"/>
          <ac:picMkLst>
            <pc:docMk/>
            <pc:sldMk cId="958681499" sldId="328"/>
            <ac:picMk id="5" creationId="{C680B446-70BC-4F19-A293-8FA2BFFF7B38}"/>
          </ac:picMkLst>
        </pc:picChg>
        <pc:picChg chg="add mod modCrop">
          <ac:chgData name="Sofy Quilumba Pérez" userId="88091d3b78b57a92" providerId="LiveId" clId="{26329F4C-50E3-4296-80E6-0E0D4E911C5A}" dt="2021-12-14T16:14:31.230" v="1980" actId="1076"/>
          <ac:picMkLst>
            <pc:docMk/>
            <pc:sldMk cId="958681499" sldId="328"/>
            <ac:picMk id="10" creationId="{6B723F0C-520E-4DA6-8C59-5178511C98A3}"/>
          </ac:picMkLst>
        </pc:picChg>
        <pc:picChg chg="add mod">
          <ac:chgData name="Sofy Quilumba Pérez" userId="88091d3b78b57a92" providerId="LiveId" clId="{26329F4C-50E3-4296-80E6-0E0D4E911C5A}" dt="2021-12-14T16:14:29.750" v="1979" actId="1076"/>
          <ac:picMkLst>
            <pc:docMk/>
            <pc:sldMk cId="958681499" sldId="328"/>
            <ac:picMk id="26" creationId="{F3B9BE59-037D-40D6-941D-67E4DED4C94C}"/>
          </ac:picMkLst>
        </pc:picChg>
        <pc:picChg chg="del">
          <ac:chgData name="Sofy Quilumba Pérez" userId="88091d3b78b57a92" providerId="LiveId" clId="{26329F4C-50E3-4296-80E6-0E0D4E911C5A}" dt="2021-12-14T00:57:33.559" v="201" actId="478"/>
          <ac:picMkLst>
            <pc:docMk/>
            <pc:sldMk cId="958681499" sldId="328"/>
            <ac:picMk id="33" creationId="{00000000-0000-0000-0000-000000000000}"/>
          </ac:picMkLst>
        </pc:picChg>
        <pc:picChg chg="add del">
          <ac:chgData name="Sofy Quilumba Pérez" userId="88091d3b78b57a92" providerId="LiveId" clId="{26329F4C-50E3-4296-80E6-0E0D4E911C5A}" dt="2021-12-14T01:13:13.282" v="384"/>
          <ac:picMkLst>
            <pc:docMk/>
            <pc:sldMk cId="958681499" sldId="328"/>
            <ac:picMk id="21506" creationId="{1DA65713-335C-4553-BD61-BB39D68B6A68}"/>
          </ac:picMkLst>
        </pc:picChg>
        <pc:picChg chg="add mod">
          <ac:chgData name="Sofy Quilumba Pérez" userId="88091d3b78b57a92" providerId="LiveId" clId="{26329F4C-50E3-4296-80E6-0E0D4E911C5A}" dt="2021-12-14T01:13:43.970" v="393" actId="1076"/>
          <ac:picMkLst>
            <pc:docMk/>
            <pc:sldMk cId="958681499" sldId="328"/>
            <ac:picMk id="21508" creationId="{D3C2846F-D521-45B0-BFBD-19E72E5C793B}"/>
          </ac:picMkLst>
        </pc:picChg>
      </pc:sldChg>
      <pc:sldChg chg="add del">
        <pc:chgData name="Sofy Quilumba Pérez" userId="88091d3b78b57a92" providerId="LiveId" clId="{26329F4C-50E3-4296-80E6-0E0D4E911C5A}" dt="2021-12-14T01:22:14.645" v="475" actId="47"/>
        <pc:sldMkLst>
          <pc:docMk/>
          <pc:sldMk cId="1670713951" sldId="329"/>
        </pc:sldMkLst>
      </pc:sldChg>
      <pc:sldChg chg="addSp delSp modSp add mod">
        <pc:chgData name="Sofy Quilumba Pérez" userId="88091d3b78b57a92" providerId="LiveId" clId="{26329F4C-50E3-4296-80E6-0E0D4E911C5A}" dt="2021-12-21T01:13:20.553" v="3341" actId="14100"/>
        <pc:sldMkLst>
          <pc:docMk/>
          <pc:sldMk cId="1740475433" sldId="330"/>
        </pc:sldMkLst>
        <pc:spChg chg="del">
          <ac:chgData name="Sofy Quilumba Pérez" userId="88091d3b78b57a92" providerId="LiveId" clId="{26329F4C-50E3-4296-80E6-0E0D4E911C5A}" dt="2021-12-14T01:19:48.701" v="439" actId="478"/>
          <ac:spMkLst>
            <pc:docMk/>
            <pc:sldMk cId="1740475433" sldId="330"/>
            <ac:spMk id="19" creationId="{DB2C9BFC-17DC-41BB-9735-948E31737370}"/>
          </ac:spMkLst>
        </pc:spChg>
        <pc:spChg chg="mod">
          <ac:chgData name="Sofy Quilumba Pérez" userId="88091d3b78b57a92" providerId="LiveId" clId="{26329F4C-50E3-4296-80E6-0E0D4E911C5A}" dt="2021-12-14T01:52:04.531" v="521" actId="20577"/>
          <ac:spMkLst>
            <pc:docMk/>
            <pc:sldMk cId="1740475433" sldId="330"/>
            <ac:spMk id="22" creationId="{BE8E7154-6DD9-4F75-8F0C-982F939292D3}"/>
          </ac:spMkLst>
        </pc:spChg>
        <pc:spChg chg="del">
          <ac:chgData name="Sofy Quilumba Pérez" userId="88091d3b78b57a92" providerId="LiveId" clId="{26329F4C-50E3-4296-80E6-0E0D4E911C5A}" dt="2021-12-20T04:01:42.527" v="3222" actId="478"/>
          <ac:spMkLst>
            <pc:docMk/>
            <pc:sldMk cId="1740475433" sldId="330"/>
            <ac:spMk id="23" creationId="{0158BA0C-D0EB-4C33-90BC-274FF80FA9F8}"/>
          </ac:spMkLst>
        </pc:spChg>
        <pc:spChg chg="add mod">
          <ac:chgData name="Sofy Quilumba Pérez" userId="88091d3b78b57a92" providerId="LiveId" clId="{26329F4C-50E3-4296-80E6-0E0D4E911C5A}" dt="2021-12-21T01:13:20.553" v="3341" actId="14100"/>
          <ac:spMkLst>
            <pc:docMk/>
            <pc:sldMk cId="1740475433" sldId="330"/>
            <ac:spMk id="23" creationId="{ABA5FB98-C650-4C37-ACCA-A7BCD93FCBB8}"/>
          </ac:spMkLst>
        </pc:spChg>
        <pc:spChg chg="add mod">
          <ac:chgData name="Sofy Quilumba Pérez" userId="88091d3b78b57a92" providerId="LiveId" clId="{26329F4C-50E3-4296-80E6-0E0D4E911C5A}" dt="2021-12-20T04:04:29.746" v="3241" actId="1076"/>
          <ac:spMkLst>
            <pc:docMk/>
            <pc:sldMk cId="1740475433" sldId="330"/>
            <ac:spMk id="24" creationId="{4C817BAD-E9D8-4FC8-892E-6D811191DBD5}"/>
          </ac:spMkLst>
        </pc:spChg>
        <pc:spChg chg="add mod">
          <ac:chgData name="Sofy Quilumba Pérez" userId="88091d3b78b57a92" providerId="LiveId" clId="{26329F4C-50E3-4296-80E6-0E0D4E911C5A}" dt="2021-12-20T04:06:24.999" v="3281" actId="1076"/>
          <ac:spMkLst>
            <pc:docMk/>
            <pc:sldMk cId="1740475433" sldId="330"/>
            <ac:spMk id="25" creationId="{828A2CB7-2DFE-4938-8F2F-4F84537C6356}"/>
          </ac:spMkLst>
        </pc:spChg>
        <pc:spChg chg="add del mod">
          <ac:chgData name="Sofy Quilumba Pérez" userId="88091d3b78b57a92" providerId="LiveId" clId="{26329F4C-50E3-4296-80E6-0E0D4E911C5A}" dt="2021-12-14T16:16:00.023" v="1987"/>
          <ac:spMkLst>
            <pc:docMk/>
            <pc:sldMk cId="1740475433" sldId="330"/>
            <ac:spMk id="26" creationId="{5C9688C8-392D-4312-BE31-87365C62DCF3}"/>
          </ac:spMkLst>
        </pc:spChg>
        <pc:spChg chg="add mod">
          <ac:chgData name="Sofy Quilumba Pérez" userId="88091d3b78b57a92" providerId="LiveId" clId="{26329F4C-50E3-4296-80E6-0E0D4E911C5A}" dt="2021-12-20T04:05:00.779" v="3272" actId="1076"/>
          <ac:spMkLst>
            <pc:docMk/>
            <pc:sldMk cId="1740475433" sldId="330"/>
            <ac:spMk id="26" creationId="{A7B3766F-1BDF-4005-96D0-B9C73503E78F}"/>
          </ac:spMkLst>
        </pc:spChg>
        <pc:spChg chg="add mod">
          <ac:chgData name="Sofy Quilumba Pérez" userId="88091d3b78b57a92" providerId="LiveId" clId="{26329F4C-50E3-4296-80E6-0E0D4E911C5A}" dt="2021-12-20T04:06:30.417" v="3282" actId="1076"/>
          <ac:spMkLst>
            <pc:docMk/>
            <pc:sldMk cId="1740475433" sldId="330"/>
            <ac:spMk id="27" creationId="{94C7ED58-CA59-4C97-A74C-60A93EB60E46}"/>
          </ac:spMkLst>
        </pc:spChg>
        <pc:spChg chg="add mod">
          <ac:chgData name="Sofy Quilumba Pérez" userId="88091d3b78b57a92" providerId="LiveId" clId="{26329F4C-50E3-4296-80E6-0E0D4E911C5A}" dt="2021-12-14T04:12:46.093" v="1101" actId="1076"/>
          <ac:spMkLst>
            <pc:docMk/>
            <pc:sldMk cId="1740475433" sldId="330"/>
            <ac:spMk id="28" creationId="{606D0840-6FE1-4445-9119-66C56765D259}"/>
          </ac:spMkLst>
        </pc:spChg>
        <pc:spChg chg="add mod">
          <ac:chgData name="Sofy Quilumba Pérez" userId="88091d3b78b57a92" providerId="LiveId" clId="{26329F4C-50E3-4296-80E6-0E0D4E911C5A}" dt="2021-12-14T04:13:03.198" v="1104" actId="1076"/>
          <ac:spMkLst>
            <pc:docMk/>
            <pc:sldMk cId="1740475433" sldId="330"/>
            <ac:spMk id="29" creationId="{5A1770E7-5B58-4EB3-A082-EA11B0D183E6}"/>
          </ac:spMkLst>
        </pc:spChg>
        <pc:spChg chg="mod">
          <ac:chgData name="Sofy Quilumba Pérez" userId="88091d3b78b57a92" providerId="LiveId" clId="{26329F4C-50E3-4296-80E6-0E0D4E911C5A}" dt="2021-12-20T04:05:07.457" v="3274" actId="14100"/>
          <ac:spMkLst>
            <pc:docMk/>
            <pc:sldMk cId="1740475433" sldId="330"/>
            <ac:spMk id="29" creationId="{EEC31731-6357-402A-90FA-D86B1CEC8D2F}"/>
          </ac:spMkLst>
        </pc:spChg>
        <pc:spChg chg="add mod">
          <ac:chgData name="Sofy Quilumba Pérez" userId="88091d3b78b57a92" providerId="LiveId" clId="{26329F4C-50E3-4296-80E6-0E0D4E911C5A}" dt="2021-12-14T04:12:31.926" v="1098" actId="1076"/>
          <ac:spMkLst>
            <pc:docMk/>
            <pc:sldMk cId="1740475433" sldId="330"/>
            <ac:spMk id="31" creationId="{9A9A8934-ADE0-4EDC-B6F1-3FE1B9A74B3F}"/>
          </ac:spMkLst>
        </pc:spChg>
        <pc:spChg chg="add mod">
          <ac:chgData name="Sofy Quilumba Pérez" userId="88091d3b78b57a92" providerId="LiveId" clId="{26329F4C-50E3-4296-80E6-0E0D4E911C5A}" dt="2021-12-20T04:04:56.812" v="3271" actId="255"/>
          <ac:spMkLst>
            <pc:docMk/>
            <pc:sldMk cId="1740475433" sldId="330"/>
            <ac:spMk id="33" creationId="{5403C167-0EEE-4544-A49C-7ECEDF9E7B2D}"/>
          </ac:spMkLst>
        </pc:spChg>
        <pc:spChg chg="add mod">
          <ac:chgData name="Sofy Quilumba Pérez" userId="88091d3b78b57a92" providerId="LiveId" clId="{26329F4C-50E3-4296-80E6-0E0D4E911C5A}" dt="2021-12-14T04:12:39.812" v="1100" actId="113"/>
          <ac:spMkLst>
            <pc:docMk/>
            <pc:sldMk cId="1740475433" sldId="330"/>
            <ac:spMk id="34" creationId="{B15779E7-253A-44F9-B929-B31C0D99CF8F}"/>
          </ac:spMkLst>
        </pc:spChg>
        <pc:spChg chg="del">
          <ac:chgData name="Sofy Quilumba Pérez" userId="88091d3b78b57a92" providerId="LiveId" clId="{26329F4C-50E3-4296-80E6-0E0D4E911C5A}" dt="2021-12-14T01:19:50.506" v="440" actId="478"/>
          <ac:spMkLst>
            <pc:docMk/>
            <pc:sldMk cId="1740475433" sldId="330"/>
            <ac:spMk id="35" creationId="{E6CA3A08-5764-4E32-B1AB-B54312846A25}"/>
          </ac:spMkLst>
        </pc:spChg>
        <pc:graphicFrameChg chg="add del mod modGraphic">
          <ac:chgData name="Sofy Quilumba Pérez" userId="88091d3b78b57a92" providerId="LiveId" clId="{26329F4C-50E3-4296-80E6-0E0D4E911C5A}" dt="2021-12-14T03:56:05.010" v="1044" actId="478"/>
          <ac:graphicFrameMkLst>
            <pc:docMk/>
            <pc:sldMk cId="1740475433" sldId="330"/>
            <ac:graphicFrameMk id="2" creationId="{94009135-25F5-4A2D-981E-8654909130DC}"/>
          </ac:graphicFrameMkLst>
        </pc:graphicFrameChg>
        <pc:graphicFrameChg chg="add mod modGraphic">
          <ac:chgData name="Sofy Quilumba Pérez" userId="88091d3b78b57a92" providerId="LiveId" clId="{26329F4C-50E3-4296-80E6-0E0D4E911C5A}" dt="2021-12-15T17:48:05.434" v="3035" actId="113"/>
          <ac:graphicFrameMkLst>
            <pc:docMk/>
            <pc:sldMk cId="1740475433" sldId="330"/>
            <ac:graphicFrameMk id="6" creationId="{9B0E2151-D443-4579-875D-F39F28BFF654}"/>
          </ac:graphicFrameMkLst>
        </pc:graphicFrameChg>
        <pc:graphicFrameChg chg="mod modGraphic">
          <ac:chgData name="Sofy Quilumba Pérez" userId="88091d3b78b57a92" providerId="LiveId" clId="{26329F4C-50E3-4296-80E6-0E0D4E911C5A}" dt="2021-12-20T04:04:26.457" v="3240" actId="1076"/>
          <ac:graphicFrameMkLst>
            <pc:docMk/>
            <pc:sldMk cId="1740475433" sldId="330"/>
            <ac:graphicFrameMk id="10" creationId="{260AB168-7898-4942-B379-416DA0D62021}"/>
          </ac:graphicFrameMkLst>
        </pc:graphicFrameChg>
        <pc:graphicFrameChg chg="del">
          <ac:chgData name="Sofy Quilumba Pérez" userId="88091d3b78b57a92" providerId="LiveId" clId="{26329F4C-50E3-4296-80E6-0E0D4E911C5A}" dt="2021-12-14T01:19:52.558" v="441" actId="478"/>
          <ac:graphicFrameMkLst>
            <pc:docMk/>
            <pc:sldMk cId="1740475433" sldId="330"/>
            <ac:graphicFrameMk id="17" creationId="{D2B2B788-30CB-46CF-98DF-0B5346B0EE3D}"/>
          </ac:graphicFrameMkLst>
        </pc:graphicFrameChg>
        <pc:graphicFrameChg chg="del mod">
          <ac:chgData name="Sofy Quilumba Pérez" userId="88091d3b78b57a92" providerId="LiveId" clId="{26329F4C-50E3-4296-80E6-0E0D4E911C5A}" dt="2021-12-20T04:01:40.226" v="3221" actId="478"/>
          <ac:graphicFrameMkLst>
            <pc:docMk/>
            <pc:sldMk cId="1740475433" sldId="330"/>
            <ac:graphicFrameMk id="30" creationId="{00000000-0000-0000-0000-000000000000}"/>
          </ac:graphicFrameMkLst>
        </pc:graphicFrameChg>
        <pc:picChg chg="del">
          <ac:chgData name="Sofy Quilumba Pérez" userId="88091d3b78b57a92" providerId="LiveId" clId="{26329F4C-50E3-4296-80E6-0E0D4E911C5A}" dt="2021-12-14T01:19:46.548" v="436" actId="478"/>
          <ac:picMkLst>
            <pc:docMk/>
            <pc:sldMk cId="1740475433" sldId="330"/>
            <ac:picMk id="10" creationId="{6B723F0C-520E-4DA6-8C59-5178511C98A3}"/>
          </ac:picMkLst>
        </pc:picChg>
        <pc:picChg chg="del">
          <ac:chgData name="Sofy Quilumba Pérez" userId="88091d3b78b57a92" providerId="LiveId" clId="{26329F4C-50E3-4296-80E6-0E0D4E911C5A}" dt="2021-12-14T01:19:47.766" v="438" actId="478"/>
          <ac:picMkLst>
            <pc:docMk/>
            <pc:sldMk cId="1740475433" sldId="330"/>
            <ac:picMk id="26" creationId="{F3B9BE59-037D-40D6-941D-67E4DED4C94C}"/>
          </ac:picMkLst>
        </pc:picChg>
        <pc:picChg chg="del">
          <ac:chgData name="Sofy Quilumba Pérez" userId="88091d3b78b57a92" providerId="LiveId" clId="{26329F4C-50E3-4296-80E6-0E0D4E911C5A}" dt="2021-12-14T01:19:47.226" v="437" actId="478"/>
          <ac:picMkLst>
            <pc:docMk/>
            <pc:sldMk cId="1740475433" sldId="330"/>
            <ac:picMk id="21508" creationId="{D3C2846F-D521-45B0-BFBD-19E72E5C793B}"/>
          </ac:picMkLst>
        </pc:picChg>
        <pc:cxnChg chg="add mod">
          <ac:chgData name="Sofy Quilumba Pérez" userId="88091d3b78b57a92" providerId="LiveId" clId="{26329F4C-50E3-4296-80E6-0E0D4E911C5A}" dt="2021-12-14T04:11:45.707" v="1091" actId="1076"/>
          <ac:cxnSpMkLst>
            <pc:docMk/>
            <pc:sldMk cId="1740475433" sldId="330"/>
            <ac:cxnSpMk id="32" creationId="{B5F181C7-4C4B-474D-8CDC-3A7E20DAD5AB}"/>
          </ac:cxnSpMkLst>
        </pc:cxnChg>
      </pc:sldChg>
      <pc:sldChg chg="addSp delSp modSp add mod">
        <pc:chgData name="Sofy Quilumba Pérez" userId="88091d3b78b57a92" providerId="LiveId" clId="{26329F4C-50E3-4296-80E6-0E0D4E911C5A}" dt="2021-12-15T17:54:32.799" v="3083" actId="6549"/>
        <pc:sldMkLst>
          <pc:docMk/>
          <pc:sldMk cId="1680405463" sldId="331"/>
        </pc:sldMkLst>
        <pc:spChg chg="del">
          <ac:chgData name="Sofy Quilumba Pérez" userId="88091d3b78b57a92" providerId="LiveId" clId="{26329F4C-50E3-4296-80E6-0E0D4E911C5A}" dt="2021-12-14T04:54:56.265" v="1464" actId="478"/>
          <ac:spMkLst>
            <pc:docMk/>
            <pc:sldMk cId="1680405463" sldId="331"/>
            <ac:spMk id="10" creationId="{18B4D232-877F-4759-A374-6FCC22614164}"/>
          </ac:spMkLst>
        </pc:spChg>
        <pc:spChg chg="add mod">
          <ac:chgData name="Sofy Quilumba Pérez" userId="88091d3b78b57a92" providerId="LiveId" clId="{26329F4C-50E3-4296-80E6-0E0D4E911C5A}" dt="2021-12-14T14:54:24.587" v="1668" actId="20577"/>
          <ac:spMkLst>
            <pc:docMk/>
            <pc:sldMk cId="1680405463" sldId="331"/>
            <ac:spMk id="11" creationId="{98740985-BEC8-4A95-9EA1-21E09AA1A718}"/>
          </ac:spMkLst>
        </pc:spChg>
        <pc:spChg chg="del">
          <ac:chgData name="Sofy Quilumba Pérez" userId="88091d3b78b57a92" providerId="LiveId" clId="{26329F4C-50E3-4296-80E6-0E0D4E911C5A}" dt="2021-12-14T04:54:56.265" v="1464" actId="478"/>
          <ac:spMkLst>
            <pc:docMk/>
            <pc:sldMk cId="1680405463" sldId="331"/>
            <ac:spMk id="16" creationId="{B1255F79-B202-415F-A43E-BEFD10D807E2}"/>
          </ac:spMkLst>
        </pc:spChg>
        <pc:spChg chg="add del mod">
          <ac:chgData name="Sofy Quilumba Pérez" userId="88091d3b78b57a92" providerId="LiveId" clId="{26329F4C-50E3-4296-80E6-0E0D4E911C5A}" dt="2021-12-14T04:55:17.678" v="1469" actId="478"/>
          <ac:spMkLst>
            <pc:docMk/>
            <pc:sldMk cId="1680405463" sldId="331"/>
            <ac:spMk id="17" creationId="{8DD4AF86-E92A-4CF9-A622-4CCAF5A04223}"/>
          </ac:spMkLst>
        </pc:spChg>
        <pc:spChg chg="add mod">
          <ac:chgData name="Sofy Quilumba Pérez" userId="88091d3b78b57a92" providerId="LiveId" clId="{26329F4C-50E3-4296-80E6-0E0D4E911C5A}" dt="2021-12-14T14:42:50.040" v="1627" actId="1076"/>
          <ac:spMkLst>
            <pc:docMk/>
            <pc:sldMk cId="1680405463" sldId="331"/>
            <ac:spMk id="20" creationId="{1DE8BC4D-210E-4917-B58C-71C914EAA330}"/>
          </ac:spMkLst>
        </pc:spChg>
        <pc:spChg chg="add mod">
          <ac:chgData name="Sofy Quilumba Pérez" userId="88091d3b78b57a92" providerId="LiveId" clId="{26329F4C-50E3-4296-80E6-0E0D4E911C5A}" dt="2021-12-14T14:42:30.553" v="1625" actId="1076"/>
          <ac:spMkLst>
            <pc:docMk/>
            <pc:sldMk cId="1680405463" sldId="331"/>
            <ac:spMk id="22" creationId="{B431AFEE-8EE6-434F-8646-51E02BA73630}"/>
          </ac:spMkLst>
        </pc:spChg>
        <pc:spChg chg="add mod">
          <ac:chgData name="Sofy Quilumba Pérez" userId="88091d3b78b57a92" providerId="LiveId" clId="{26329F4C-50E3-4296-80E6-0E0D4E911C5A}" dt="2021-12-14T14:42:32.872" v="1626" actId="1076"/>
          <ac:spMkLst>
            <pc:docMk/>
            <pc:sldMk cId="1680405463" sldId="331"/>
            <ac:spMk id="23" creationId="{76858DE0-FCB8-46A2-B631-8624DACE6022}"/>
          </ac:spMkLst>
        </pc:spChg>
        <pc:spChg chg="add del mod">
          <ac:chgData name="Sofy Quilumba Pérez" userId="88091d3b78b57a92" providerId="LiveId" clId="{26329F4C-50E3-4296-80E6-0E0D4E911C5A}" dt="2021-12-14T05:00:50.605" v="1541" actId="478"/>
          <ac:spMkLst>
            <pc:docMk/>
            <pc:sldMk cId="1680405463" sldId="331"/>
            <ac:spMk id="24" creationId="{C2937E7E-1BB3-4136-895D-A8D4E967C2B4}"/>
          </ac:spMkLst>
        </pc:spChg>
        <pc:spChg chg="add del mod">
          <ac:chgData name="Sofy Quilumba Pérez" userId="88091d3b78b57a92" providerId="LiveId" clId="{26329F4C-50E3-4296-80E6-0E0D4E911C5A}" dt="2021-12-14T05:00:45.828" v="1538" actId="478"/>
          <ac:spMkLst>
            <pc:docMk/>
            <pc:sldMk cId="1680405463" sldId="331"/>
            <ac:spMk id="25" creationId="{4F07E87E-5266-4B24-9D30-C38ACCBE30D0}"/>
          </ac:spMkLst>
        </pc:spChg>
        <pc:spChg chg="add del mod">
          <ac:chgData name="Sofy Quilumba Pérez" userId="88091d3b78b57a92" providerId="LiveId" clId="{26329F4C-50E3-4296-80E6-0E0D4E911C5A}" dt="2021-12-14T05:00:48.508" v="1540" actId="478"/>
          <ac:spMkLst>
            <pc:docMk/>
            <pc:sldMk cId="1680405463" sldId="331"/>
            <ac:spMk id="26" creationId="{C949DB8C-DBDF-4EE5-8230-0AD80097023F}"/>
          </ac:spMkLst>
        </pc:spChg>
        <pc:spChg chg="del">
          <ac:chgData name="Sofy Quilumba Pérez" userId="88091d3b78b57a92" providerId="LiveId" clId="{26329F4C-50E3-4296-80E6-0E0D4E911C5A}" dt="2021-12-14T04:55:01.204" v="1466" actId="478"/>
          <ac:spMkLst>
            <pc:docMk/>
            <pc:sldMk cId="1680405463" sldId="331"/>
            <ac:spMk id="27" creationId="{3BF5F18F-CCCA-4BA9-BD9B-D9B735A3872A}"/>
          </ac:spMkLst>
        </pc:spChg>
        <pc:spChg chg="del">
          <ac:chgData name="Sofy Quilumba Pérez" userId="88091d3b78b57a92" providerId="LiveId" clId="{26329F4C-50E3-4296-80E6-0E0D4E911C5A}" dt="2021-12-14T04:55:01.204" v="1466" actId="478"/>
          <ac:spMkLst>
            <pc:docMk/>
            <pc:sldMk cId="1680405463" sldId="331"/>
            <ac:spMk id="28" creationId="{FEBFC24E-4E05-43B3-A2E3-608C94787F37}"/>
          </ac:spMkLst>
        </pc:spChg>
        <pc:spChg chg="del">
          <ac:chgData name="Sofy Quilumba Pérez" userId="88091d3b78b57a92" providerId="LiveId" clId="{26329F4C-50E3-4296-80E6-0E0D4E911C5A}" dt="2021-12-14T04:55:01.204" v="1466" actId="478"/>
          <ac:spMkLst>
            <pc:docMk/>
            <pc:sldMk cId="1680405463" sldId="331"/>
            <ac:spMk id="29" creationId="{67A159F8-3A3A-4737-9621-29A14D40DC8F}"/>
          </ac:spMkLst>
        </pc:spChg>
        <pc:spChg chg="add mod">
          <ac:chgData name="Sofy Quilumba Pérez" userId="88091d3b78b57a92" providerId="LiveId" clId="{26329F4C-50E3-4296-80E6-0E0D4E911C5A}" dt="2021-12-14T05:00:34.966" v="1537" actId="1076"/>
          <ac:spMkLst>
            <pc:docMk/>
            <pc:sldMk cId="1680405463" sldId="331"/>
            <ac:spMk id="30" creationId="{8DB124D7-B4CB-478B-AFDD-A8BE1F1FBF8E}"/>
          </ac:spMkLst>
        </pc:spChg>
        <pc:spChg chg="add mod">
          <ac:chgData name="Sofy Quilumba Pérez" userId="88091d3b78b57a92" providerId="LiveId" clId="{26329F4C-50E3-4296-80E6-0E0D4E911C5A}" dt="2021-12-14T05:00:34.966" v="1537" actId="1076"/>
          <ac:spMkLst>
            <pc:docMk/>
            <pc:sldMk cId="1680405463" sldId="331"/>
            <ac:spMk id="31" creationId="{9F38E0F8-6C8C-4BB3-B5F4-4772252B5779}"/>
          </ac:spMkLst>
        </pc:spChg>
        <pc:spChg chg="add mod">
          <ac:chgData name="Sofy Quilumba Pérez" userId="88091d3b78b57a92" providerId="LiveId" clId="{26329F4C-50E3-4296-80E6-0E0D4E911C5A}" dt="2021-12-15T17:54:32.799" v="3083" actId="6549"/>
          <ac:spMkLst>
            <pc:docMk/>
            <pc:sldMk cId="1680405463" sldId="331"/>
            <ac:spMk id="32" creationId="{6DE57634-8D7D-49D2-BFC1-5558F2E8AB41}"/>
          </ac:spMkLst>
        </pc:spChg>
        <pc:graphicFrameChg chg="add del mod modGraphic">
          <ac:chgData name="Sofy Quilumba Pérez" userId="88091d3b78b57a92" providerId="LiveId" clId="{26329F4C-50E3-4296-80E6-0E0D4E911C5A}" dt="2021-12-14T05:00:47.025" v="1539" actId="478"/>
          <ac:graphicFrameMkLst>
            <pc:docMk/>
            <pc:sldMk cId="1680405463" sldId="331"/>
            <ac:graphicFrameMk id="8" creationId="{E750C132-1B1E-4CEA-A006-49732F430026}"/>
          </ac:graphicFrameMkLst>
        </pc:graphicFrameChg>
        <pc:graphicFrameChg chg="del">
          <ac:chgData name="Sofy Quilumba Pérez" userId="88091d3b78b57a92" providerId="LiveId" clId="{26329F4C-50E3-4296-80E6-0E0D4E911C5A}" dt="2021-12-14T04:54:58.844" v="1465" actId="478"/>
          <ac:graphicFrameMkLst>
            <pc:docMk/>
            <pc:sldMk cId="1680405463" sldId="331"/>
            <ac:graphicFrameMk id="19" creationId="{45BBB858-227C-4E58-AA83-CC35285D7113}"/>
          </ac:graphicFrameMkLst>
        </pc:graphicFrameChg>
        <pc:picChg chg="del">
          <ac:chgData name="Sofy Quilumba Pérez" userId="88091d3b78b57a92" providerId="LiveId" clId="{26329F4C-50E3-4296-80E6-0E0D4E911C5A}" dt="2021-12-14T04:54:53.636" v="1463" actId="478"/>
          <ac:picMkLst>
            <pc:docMk/>
            <pc:sldMk cId="1680405463" sldId="331"/>
            <ac:picMk id="3" creationId="{B43DBBB3-478E-4A5B-A924-7724083589BE}"/>
          </ac:picMkLst>
        </pc:picChg>
        <pc:picChg chg="del">
          <ac:chgData name="Sofy Quilumba Pérez" userId="88091d3b78b57a92" providerId="LiveId" clId="{26329F4C-50E3-4296-80E6-0E0D4E911C5A}" dt="2021-12-14T04:54:56.265" v="1464" actId="478"/>
          <ac:picMkLst>
            <pc:docMk/>
            <pc:sldMk cId="1680405463" sldId="331"/>
            <ac:picMk id="7" creationId="{00A9585A-D941-4487-8759-45646154A433}"/>
          </ac:picMkLst>
        </pc:picChg>
        <pc:picChg chg="del">
          <ac:chgData name="Sofy Quilumba Pérez" userId="88091d3b78b57a92" providerId="LiveId" clId="{26329F4C-50E3-4296-80E6-0E0D4E911C5A}" dt="2021-12-14T04:55:01.204" v="1466" actId="478"/>
          <ac:picMkLst>
            <pc:docMk/>
            <pc:sldMk cId="1680405463" sldId="331"/>
            <ac:picMk id="9" creationId="{F6376C18-73EB-4664-9BD6-6F05FD382550}"/>
          </ac:picMkLst>
        </pc:picChg>
        <pc:picChg chg="add mod">
          <ac:chgData name="Sofy Quilumba Pérez" userId="88091d3b78b57a92" providerId="LiveId" clId="{26329F4C-50E3-4296-80E6-0E0D4E911C5A}" dt="2021-12-14T05:02:50.685" v="1548" actId="1076"/>
          <ac:picMkLst>
            <pc:docMk/>
            <pc:sldMk cId="1680405463" sldId="331"/>
            <ac:picMk id="13" creationId="{777ECE1C-147F-47E6-89BE-3EA08FAF2BF6}"/>
          </ac:picMkLst>
        </pc:picChg>
        <pc:picChg chg="del">
          <ac:chgData name="Sofy Quilumba Pérez" userId="88091d3b78b57a92" providerId="LiveId" clId="{26329F4C-50E3-4296-80E6-0E0D4E911C5A}" dt="2021-12-14T04:55:01.204" v="1466" actId="478"/>
          <ac:picMkLst>
            <pc:docMk/>
            <pc:sldMk cId="1680405463" sldId="331"/>
            <ac:picMk id="21" creationId="{B17E4474-AD1C-4AA6-AAA1-B637086231BC}"/>
          </ac:picMkLst>
        </pc:picChg>
        <pc:cxnChg chg="del mod">
          <ac:chgData name="Sofy Quilumba Pérez" userId="88091d3b78b57a92" providerId="LiveId" clId="{26329F4C-50E3-4296-80E6-0E0D4E911C5A}" dt="2021-12-14T04:54:56.265" v="1464" actId="478"/>
          <ac:cxnSpMkLst>
            <pc:docMk/>
            <pc:sldMk cId="1680405463" sldId="331"/>
            <ac:cxnSpMk id="12" creationId="{BA2136D4-6069-491E-AC55-4003AC67DD11}"/>
          </ac:cxnSpMkLst>
        </pc:cxnChg>
        <pc:cxnChg chg="del mod">
          <ac:chgData name="Sofy Quilumba Pérez" userId="88091d3b78b57a92" providerId="LiveId" clId="{26329F4C-50E3-4296-80E6-0E0D4E911C5A}" dt="2021-12-14T04:54:56.265" v="1464" actId="478"/>
          <ac:cxnSpMkLst>
            <pc:docMk/>
            <pc:sldMk cId="1680405463" sldId="331"/>
            <ac:cxnSpMk id="14" creationId="{E9EB4994-963C-4E84-BD8E-5B74927D781A}"/>
          </ac:cxnSpMkLst>
        </pc:cxnChg>
      </pc:sldChg>
      <pc:sldChg chg="addSp delSp modSp add del mod">
        <pc:chgData name="Sofy Quilumba Pérez" userId="88091d3b78b57a92" providerId="LiveId" clId="{26329F4C-50E3-4296-80E6-0E0D4E911C5A}" dt="2021-12-15T16:52:36.232" v="2722" actId="2696"/>
        <pc:sldMkLst>
          <pc:docMk/>
          <pc:sldMk cId="858334197" sldId="332"/>
        </pc:sldMkLst>
        <pc:spChg chg="mod">
          <ac:chgData name="Sofy Quilumba Pérez" userId="88091d3b78b57a92" providerId="LiveId" clId="{26329F4C-50E3-4296-80E6-0E0D4E911C5A}" dt="2021-12-14T16:27:24.861" v="2071" actId="1076"/>
          <ac:spMkLst>
            <pc:docMk/>
            <pc:sldMk cId="858334197" sldId="332"/>
            <ac:spMk id="4" creationId="{F8881495-71F5-4B29-A8A4-B63BB6771F8E}"/>
          </ac:spMkLst>
        </pc:spChg>
        <pc:spChg chg="add del mod">
          <ac:chgData name="Sofy Quilumba Pérez" userId="88091d3b78b57a92" providerId="LiveId" clId="{26329F4C-50E3-4296-80E6-0E0D4E911C5A}" dt="2021-12-14T15:41:15.268" v="1763" actId="478"/>
          <ac:spMkLst>
            <pc:docMk/>
            <pc:sldMk cId="858334197" sldId="332"/>
            <ac:spMk id="8" creationId="{27B65751-33F8-4B0B-A6B7-C6F6010197B3}"/>
          </ac:spMkLst>
        </pc:spChg>
        <pc:spChg chg="add mod">
          <ac:chgData name="Sofy Quilumba Pérez" userId="88091d3b78b57a92" providerId="LiveId" clId="{26329F4C-50E3-4296-80E6-0E0D4E911C5A}" dt="2021-12-14T15:42:07.591" v="1773" actId="1076"/>
          <ac:spMkLst>
            <pc:docMk/>
            <pc:sldMk cId="858334197" sldId="332"/>
            <ac:spMk id="10" creationId="{515530EB-C61F-47FC-8BA6-44C5BED00456}"/>
          </ac:spMkLst>
        </pc:spChg>
        <pc:spChg chg="del">
          <ac:chgData name="Sofy Quilumba Pérez" userId="88091d3b78b57a92" providerId="LiveId" clId="{26329F4C-50E3-4296-80E6-0E0D4E911C5A}" dt="2021-12-14T15:17:55.192" v="1681" actId="21"/>
          <ac:spMkLst>
            <pc:docMk/>
            <pc:sldMk cId="858334197" sldId="332"/>
            <ac:spMk id="18" creationId="{53BF80DD-678F-48BE-BC60-C3BD676A1104}"/>
          </ac:spMkLst>
        </pc:spChg>
        <pc:spChg chg="del">
          <ac:chgData name="Sofy Quilumba Pérez" userId="88091d3b78b57a92" providerId="LiveId" clId="{26329F4C-50E3-4296-80E6-0E0D4E911C5A}" dt="2021-12-14T15:18:02.961" v="1684" actId="478"/>
          <ac:spMkLst>
            <pc:docMk/>
            <pc:sldMk cId="858334197" sldId="332"/>
            <ac:spMk id="20" creationId="{5DB28D95-A025-4528-9C5B-9F83348F03BD}"/>
          </ac:spMkLst>
        </pc:spChg>
        <pc:graphicFrameChg chg="add mod">
          <ac:chgData name="Sofy Quilumba Pérez" userId="88091d3b78b57a92" providerId="LiveId" clId="{26329F4C-50E3-4296-80E6-0E0D4E911C5A}" dt="2021-12-14T15:47:38.542" v="1790" actId="207"/>
          <ac:graphicFrameMkLst>
            <pc:docMk/>
            <pc:sldMk cId="858334197" sldId="332"/>
            <ac:graphicFrameMk id="11" creationId="{55B0A187-83F7-48E6-83CA-A13BA211ABE8}"/>
          </ac:graphicFrameMkLst>
        </pc:graphicFrameChg>
        <pc:graphicFrameChg chg="add mod">
          <ac:chgData name="Sofy Quilumba Pérez" userId="88091d3b78b57a92" providerId="LiveId" clId="{26329F4C-50E3-4296-80E6-0E0D4E911C5A}" dt="2021-12-14T15:50:02.564" v="1806" actId="255"/>
          <ac:graphicFrameMkLst>
            <pc:docMk/>
            <pc:sldMk cId="858334197" sldId="332"/>
            <ac:graphicFrameMk id="12" creationId="{047E00C4-291F-476A-8F14-7D2FCD32A06E}"/>
          </ac:graphicFrameMkLst>
        </pc:graphicFrameChg>
        <pc:graphicFrameChg chg="add mod">
          <ac:chgData name="Sofy Quilumba Pérez" userId="88091d3b78b57a92" providerId="LiveId" clId="{26329F4C-50E3-4296-80E6-0E0D4E911C5A}" dt="2021-12-14T15:49:56.844" v="1805" actId="255"/>
          <ac:graphicFrameMkLst>
            <pc:docMk/>
            <pc:sldMk cId="858334197" sldId="332"/>
            <ac:graphicFrameMk id="13" creationId="{710D081B-79DE-4B86-AA14-584C3D2CD6AC}"/>
          </ac:graphicFrameMkLst>
        </pc:graphicFrameChg>
        <pc:graphicFrameChg chg="del">
          <ac:chgData name="Sofy Quilumba Pérez" userId="88091d3b78b57a92" providerId="LiveId" clId="{26329F4C-50E3-4296-80E6-0E0D4E911C5A}" dt="2021-12-14T15:17:58.506" v="1682" actId="478"/>
          <ac:graphicFrameMkLst>
            <pc:docMk/>
            <pc:sldMk cId="858334197" sldId="332"/>
            <ac:graphicFrameMk id="19" creationId="{A77A4B1C-F941-440A-871A-ABC30A818F27}"/>
          </ac:graphicFrameMkLst>
        </pc:graphicFrameChg>
      </pc:sldChg>
      <pc:sldChg chg="addSp modSp add mod">
        <pc:chgData name="Sofy Quilumba Pérez" userId="88091d3b78b57a92" providerId="LiveId" clId="{26329F4C-50E3-4296-80E6-0E0D4E911C5A}" dt="2021-12-22T02:31:16.778" v="3549" actId="1076"/>
        <pc:sldMkLst>
          <pc:docMk/>
          <pc:sldMk cId="1671388524" sldId="333"/>
        </pc:sldMkLst>
        <pc:spChg chg="mod">
          <ac:chgData name="Sofy Quilumba Pérez" userId="88091d3b78b57a92" providerId="LiveId" clId="{26329F4C-50E3-4296-80E6-0E0D4E911C5A}" dt="2021-12-22T02:31:16.778" v="3549" actId="1076"/>
          <ac:spMkLst>
            <pc:docMk/>
            <pc:sldMk cId="1671388524" sldId="333"/>
            <ac:spMk id="5" creationId="{C1799E49-1265-44B9-9800-32EC27D049F6}"/>
          </ac:spMkLst>
        </pc:spChg>
        <pc:spChg chg="mod">
          <ac:chgData name="Sofy Quilumba Pérez" userId="88091d3b78b57a92" providerId="LiveId" clId="{26329F4C-50E3-4296-80E6-0E0D4E911C5A}" dt="2021-12-15T17:57:03.672" v="3113" actId="20577"/>
          <ac:spMkLst>
            <pc:docMk/>
            <pc:sldMk cId="1671388524" sldId="333"/>
            <ac:spMk id="10" creationId="{515530EB-C61F-47FC-8BA6-44C5BED00456}"/>
          </ac:spMkLst>
        </pc:spChg>
        <pc:spChg chg="add mod">
          <ac:chgData name="Sofy Quilumba Pérez" userId="88091d3b78b57a92" providerId="LiveId" clId="{26329F4C-50E3-4296-80E6-0E0D4E911C5A}" dt="2021-12-22T02:31:16.778" v="3549" actId="1076"/>
          <ac:spMkLst>
            <pc:docMk/>
            <pc:sldMk cId="1671388524" sldId="333"/>
            <ac:spMk id="15" creationId="{06D9E185-DDE6-4F9D-818A-F756855CA2A6}"/>
          </ac:spMkLst>
        </pc:spChg>
        <pc:graphicFrameChg chg="add mod modGraphic">
          <ac:chgData name="Sofy Quilumba Pérez" userId="88091d3b78b57a92" providerId="LiveId" clId="{26329F4C-50E3-4296-80E6-0E0D4E911C5A}" dt="2021-12-22T02:31:16.778" v="3549" actId="1076"/>
          <ac:graphicFrameMkLst>
            <pc:docMk/>
            <pc:sldMk cId="1671388524" sldId="333"/>
            <ac:graphicFrameMk id="9" creationId="{F86E07A6-1D45-437D-809C-4221C729B18B}"/>
          </ac:graphicFrameMkLst>
        </pc:graphicFrameChg>
        <pc:graphicFrameChg chg="mod">
          <ac:chgData name="Sofy Quilumba Pérez" userId="88091d3b78b57a92" providerId="LiveId" clId="{26329F4C-50E3-4296-80E6-0E0D4E911C5A}" dt="2021-12-14T17:02:43.236" v="2190" actId="1076"/>
          <ac:graphicFrameMkLst>
            <pc:docMk/>
            <pc:sldMk cId="1671388524" sldId="333"/>
            <ac:graphicFrameMk id="11" creationId="{55B0A187-83F7-48E6-83CA-A13BA211ABE8}"/>
          </ac:graphicFrameMkLst>
        </pc:graphicFrameChg>
        <pc:graphicFrameChg chg="mod">
          <ac:chgData name="Sofy Quilumba Pérez" userId="88091d3b78b57a92" providerId="LiveId" clId="{26329F4C-50E3-4296-80E6-0E0D4E911C5A}" dt="2021-12-14T17:02:45.912" v="2191" actId="1076"/>
          <ac:graphicFrameMkLst>
            <pc:docMk/>
            <pc:sldMk cId="1671388524" sldId="333"/>
            <ac:graphicFrameMk id="12" creationId="{047E00C4-291F-476A-8F14-7D2FCD32A06E}"/>
          </ac:graphicFrameMkLst>
        </pc:graphicFrameChg>
        <pc:graphicFrameChg chg="mod">
          <ac:chgData name="Sofy Quilumba Pérez" userId="88091d3b78b57a92" providerId="LiveId" clId="{26329F4C-50E3-4296-80E6-0E0D4E911C5A}" dt="2021-12-14T17:02:40.492" v="2189" actId="1076"/>
          <ac:graphicFrameMkLst>
            <pc:docMk/>
            <pc:sldMk cId="1671388524" sldId="333"/>
            <ac:graphicFrameMk id="13" creationId="{710D081B-79DE-4B86-AA14-584C3D2CD6AC}"/>
          </ac:graphicFrameMkLst>
        </pc:graphicFrameChg>
        <pc:cxnChg chg="add mod">
          <ac:chgData name="Sofy Quilumba Pérez" userId="88091d3b78b57a92" providerId="LiveId" clId="{26329F4C-50E3-4296-80E6-0E0D4E911C5A}" dt="2021-12-14T17:06:55.685" v="2221" actId="1076"/>
          <ac:cxnSpMkLst>
            <pc:docMk/>
            <pc:sldMk cId="1671388524" sldId="333"/>
            <ac:cxnSpMk id="16" creationId="{3EF55129-7DD1-4651-9611-B13A0A478AF1}"/>
          </ac:cxnSpMkLst>
        </pc:cxnChg>
      </pc:sldChg>
      <pc:sldChg chg="del">
        <pc:chgData name="Sofy Quilumba Pérez" userId="88091d3b78b57a92" providerId="LiveId" clId="{26329F4C-50E3-4296-80E6-0E0D4E911C5A}" dt="2021-12-15T03:33:37.230" v="2626" actId="47"/>
        <pc:sldMkLst>
          <pc:docMk/>
          <pc:sldMk cId="4213497163" sldId="334"/>
        </pc:sldMkLst>
      </pc:sldChg>
      <pc:sldChg chg="addSp delSp modSp add mod">
        <pc:chgData name="Sofy Quilumba Pérez" userId="88091d3b78b57a92" providerId="LiveId" clId="{26329F4C-50E3-4296-80E6-0E0D4E911C5A}" dt="2021-12-20T02:11:37.515" v="3192" actId="1076"/>
        <pc:sldMkLst>
          <pc:docMk/>
          <pc:sldMk cId="3416169277" sldId="335"/>
        </pc:sldMkLst>
        <pc:spChg chg="mod ord">
          <ac:chgData name="Sofy Quilumba Pérez" userId="88091d3b78b57a92" providerId="LiveId" clId="{26329F4C-50E3-4296-80E6-0E0D4E911C5A}" dt="2021-12-20T02:11:07.612" v="3186" actId="1076"/>
          <ac:spMkLst>
            <pc:docMk/>
            <pc:sldMk cId="3416169277" sldId="335"/>
            <ac:spMk id="7" creationId="{FA216A76-AD88-430D-90F9-479BC4A7B28F}"/>
          </ac:spMkLst>
        </pc:spChg>
        <pc:spChg chg="add del mod">
          <ac:chgData name="Sofy Quilumba Pérez" userId="88091d3b78b57a92" providerId="LiveId" clId="{26329F4C-50E3-4296-80E6-0E0D4E911C5A}" dt="2021-12-20T02:09:12" v="3164"/>
          <ac:spMkLst>
            <pc:docMk/>
            <pc:sldMk cId="3416169277" sldId="335"/>
            <ac:spMk id="48" creationId="{4C3A1953-686A-4533-A95B-3549EFFE1FA8}"/>
          </ac:spMkLst>
        </pc:spChg>
        <pc:spChg chg="add del mod">
          <ac:chgData name="Sofy Quilumba Pérez" userId="88091d3b78b57a92" providerId="LiveId" clId="{26329F4C-50E3-4296-80E6-0E0D4E911C5A}" dt="2021-12-20T02:09:17.290" v="3166"/>
          <ac:spMkLst>
            <pc:docMk/>
            <pc:sldMk cId="3416169277" sldId="335"/>
            <ac:spMk id="49" creationId="{EF4EC28D-0347-4339-8A86-BEAD9B71CAAF}"/>
          </ac:spMkLst>
        </pc:spChg>
        <pc:spChg chg="add mod ord">
          <ac:chgData name="Sofy Quilumba Pérez" userId="88091d3b78b57a92" providerId="LiveId" clId="{26329F4C-50E3-4296-80E6-0E0D4E911C5A}" dt="2021-12-20T02:10:50.819" v="3181" actId="1076"/>
          <ac:spMkLst>
            <pc:docMk/>
            <pc:sldMk cId="3416169277" sldId="335"/>
            <ac:spMk id="50" creationId="{6E44F756-A05F-4013-85B8-E2442E5DF549}"/>
          </ac:spMkLst>
        </pc:spChg>
        <pc:spChg chg="add mod">
          <ac:chgData name="Sofy Quilumba Pérez" userId="88091d3b78b57a92" providerId="LiveId" clId="{26329F4C-50E3-4296-80E6-0E0D4E911C5A}" dt="2021-12-20T02:10:20.957" v="3175" actId="1076"/>
          <ac:spMkLst>
            <pc:docMk/>
            <pc:sldMk cId="3416169277" sldId="335"/>
            <ac:spMk id="51" creationId="{0D1217D8-AB12-4CD6-A8DA-B6A33A3F3A28}"/>
          </ac:spMkLst>
        </pc:spChg>
        <pc:spChg chg="del mod">
          <ac:chgData name="Sofy Quilumba Pérez" userId="88091d3b78b57a92" providerId="LiveId" clId="{26329F4C-50E3-4296-80E6-0E0D4E911C5A}" dt="2021-12-20T02:08:55.446" v="3162" actId="478"/>
          <ac:spMkLst>
            <pc:docMk/>
            <pc:sldMk cId="3416169277" sldId="335"/>
            <ac:spMk id="82" creationId="{1C408C8D-6B03-4CA1-B5DA-E611786BC8F4}"/>
          </ac:spMkLst>
        </pc:spChg>
        <pc:spChg chg="del">
          <ac:chgData name="Sofy Quilumba Pérez" userId="88091d3b78b57a92" providerId="LiveId" clId="{26329F4C-50E3-4296-80E6-0E0D4E911C5A}" dt="2021-12-20T02:08:52.759" v="3161" actId="478"/>
          <ac:spMkLst>
            <pc:docMk/>
            <pc:sldMk cId="3416169277" sldId="335"/>
            <ac:spMk id="83" creationId="{338615B1-74EC-476C-B36A-A5AC7C6F58D5}"/>
          </ac:spMkLst>
        </pc:spChg>
        <pc:spChg chg="mod">
          <ac:chgData name="Sofy Quilumba Pérez" userId="88091d3b78b57a92" providerId="LiveId" clId="{26329F4C-50E3-4296-80E6-0E0D4E911C5A}" dt="2021-12-20T02:11:14.723" v="3187" actId="1076"/>
          <ac:spMkLst>
            <pc:docMk/>
            <pc:sldMk cId="3416169277" sldId="335"/>
            <ac:spMk id="98" creationId="{6FA046D6-957C-4470-885E-AA705D020C51}"/>
          </ac:spMkLst>
        </pc:spChg>
        <pc:spChg chg="mod">
          <ac:chgData name="Sofy Quilumba Pérez" userId="88091d3b78b57a92" providerId="LiveId" clId="{26329F4C-50E3-4296-80E6-0E0D4E911C5A}" dt="2021-12-20T02:11:37.515" v="3192" actId="1076"/>
          <ac:spMkLst>
            <pc:docMk/>
            <pc:sldMk cId="3416169277" sldId="335"/>
            <ac:spMk id="99" creationId="{19A2039E-24FD-4C96-A0CB-1B3E1F0DEC17}"/>
          </ac:spMkLst>
        </pc:spChg>
        <pc:grpChg chg="mod">
          <ac:chgData name="Sofy Quilumba Pérez" userId="88091d3b78b57a92" providerId="LiveId" clId="{26329F4C-50E3-4296-80E6-0E0D4E911C5A}" dt="2021-12-20T02:11:19.891" v="3189" actId="1076"/>
          <ac:grpSpMkLst>
            <pc:docMk/>
            <pc:sldMk cId="3416169277" sldId="335"/>
            <ac:grpSpMk id="75" creationId="{F493028A-F324-44E0-BB89-99E43CC1B2B9}"/>
          </ac:grpSpMkLst>
        </pc:grpChg>
        <pc:grpChg chg="del">
          <ac:chgData name="Sofy Quilumba Pérez" userId="88091d3b78b57a92" providerId="LiveId" clId="{26329F4C-50E3-4296-80E6-0E0D4E911C5A}" dt="2021-12-20T02:08:55.446" v="3162" actId="478"/>
          <ac:grpSpMkLst>
            <pc:docMk/>
            <pc:sldMk cId="3416169277" sldId="335"/>
            <ac:grpSpMk id="80" creationId="{D4178CEF-3B07-48CB-9EFB-AC4D67EA9A56}"/>
          </ac:grpSpMkLst>
        </pc:grpChg>
        <pc:graphicFrameChg chg="mod">
          <ac:chgData name="Sofy Quilumba Pérez" userId="88091d3b78b57a92" providerId="LiveId" clId="{26329F4C-50E3-4296-80E6-0E0D4E911C5A}" dt="2021-12-20T02:10:25.013" v="3176" actId="1076"/>
          <ac:graphicFrameMkLst>
            <pc:docMk/>
            <pc:sldMk cId="3416169277" sldId="335"/>
            <ac:graphicFrameMk id="3" creationId="{791D0031-996C-443F-A87A-FCC20E9D06D7}"/>
          </ac:graphicFrameMkLst>
        </pc:graphicFrameChg>
        <pc:cxnChg chg="mod">
          <ac:chgData name="Sofy Quilumba Pérez" userId="88091d3b78b57a92" providerId="LiveId" clId="{26329F4C-50E3-4296-80E6-0E0D4E911C5A}" dt="2021-12-20T02:11:25.916" v="3190" actId="1076"/>
          <ac:cxnSpMkLst>
            <pc:docMk/>
            <pc:sldMk cId="3416169277" sldId="335"/>
            <ac:cxnSpMk id="81" creationId="{2673F88E-B29C-4AF8-9451-97C268E5BF51}"/>
          </ac:cxnSpMkLst>
        </pc:cxnChg>
        <pc:cxnChg chg="mod">
          <ac:chgData name="Sofy Quilumba Pérez" userId="88091d3b78b57a92" providerId="LiveId" clId="{26329F4C-50E3-4296-80E6-0E0D4E911C5A}" dt="2021-12-20T02:08:55.446" v="3162" actId="478"/>
          <ac:cxnSpMkLst>
            <pc:docMk/>
            <pc:sldMk cId="3416169277" sldId="335"/>
            <ac:cxnSpMk id="95" creationId="{21A21FE5-042F-4E4C-9F54-E2EC64609CA5}"/>
          </ac:cxnSpMkLst>
        </pc:cxnChg>
      </pc:sldChg>
      <pc:sldChg chg="addSp modSp add mod">
        <pc:chgData name="Sofy Quilumba Pérez" userId="88091d3b78b57a92" providerId="LiveId" clId="{26329F4C-50E3-4296-80E6-0E0D4E911C5A}" dt="2021-12-15T16:33:40.582" v="2667" actId="1076"/>
        <pc:sldMkLst>
          <pc:docMk/>
          <pc:sldMk cId="211490897" sldId="336"/>
        </pc:sldMkLst>
        <pc:picChg chg="add mod">
          <ac:chgData name="Sofy Quilumba Pérez" userId="88091d3b78b57a92" providerId="LiveId" clId="{26329F4C-50E3-4296-80E6-0E0D4E911C5A}" dt="2021-12-15T16:33:21.822" v="2665" actId="1076"/>
          <ac:picMkLst>
            <pc:docMk/>
            <pc:sldMk cId="211490897" sldId="336"/>
            <ac:picMk id="9" creationId="{349ABE62-2825-4B73-BC8B-796F40E5BA2F}"/>
          </ac:picMkLst>
        </pc:picChg>
        <pc:picChg chg="mod ord">
          <ac:chgData name="Sofy Quilumba Pérez" userId="88091d3b78b57a92" providerId="LiveId" clId="{26329F4C-50E3-4296-80E6-0E0D4E911C5A}" dt="2021-12-15T16:33:40.582" v="2667" actId="1076"/>
          <ac:picMkLst>
            <pc:docMk/>
            <pc:sldMk cId="211490897" sldId="336"/>
            <ac:picMk id="15" creationId="{852FA826-E1DA-4B8E-8E01-08788BA300E9}"/>
          </ac:picMkLst>
        </pc:picChg>
        <pc:picChg chg="mod">
          <ac:chgData name="Sofy Quilumba Pérez" userId="88091d3b78b57a92" providerId="LiveId" clId="{26329F4C-50E3-4296-80E6-0E0D4E911C5A}" dt="2021-12-15T16:31:23.687" v="2647" actId="1076"/>
          <ac:picMkLst>
            <pc:docMk/>
            <pc:sldMk cId="211490897" sldId="336"/>
            <ac:picMk id="3074" creationId="{04F038D4-4271-4385-8334-4F1AC79B7C55}"/>
          </ac:picMkLst>
        </pc:picChg>
        <pc:picChg chg="mod">
          <ac:chgData name="Sofy Quilumba Pérez" userId="88091d3b78b57a92" providerId="LiveId" clId="{26329F4C-50E3-4296-80E6-0E0D4E911C5A}" dt="2021-12-15T16:32:14.847" v="2657" actId="1036"/>
          <ac:picMkLst>
            <pc:docMk/>
            <pc:sldMk cId="211490897" sldId="336"/>
            <ac:picMk id="3076" creationId="{5BFF5018-2116-4EF1-9196-C3E4ABA11053}"/>
          </ac:picMkLst>
        </pc:picChg>
      </pc:sldChg>
      <pc:sldChg chg="delSp modSp add mod">
        <pc:chgData name="Sofy Quilumba Pérez" userId="88091d3b78b57a92" providerId="LiveId" clId="{26329F4C-50E3-4296-80E6-0E0D4E911C5A}" dt="2021-12-21T01:18:17.848" v="3389" actId="1076"/>
        <pc:sldMkLst>
          <pc:docMk/>
          <pc:sldMk cId="3648859326" sldId="337"/>
        </pc:sldMkLst>
        <pc:spChg chg="del">
          <ac:chgData name="Sofy Quilumba Pérez" userId="88091d3b78b57a92" providerId="LiveId" clId="{26329F4C-50E3-4296-80E6-0E0D4E911C5A}" dt="2021-12-21T01:15:54.667" v="3358" actId="478"/>
          <ac:spMkLst>
            <pc:docMk/>
            <pc:sldMk cId="3648859326" sldId="337"/>
            <ac:spMk id="4" creationId="{9F5A9438-C46A-4819-899A-F801B0260C60}"/>
          </ac:spMkLst>
        </pc:spChg>
        <pc:spChg chg="mod">
          <ac:chgData name="Sofy Quilumba Pérez" userId="88091d3b78b57a92" providerId="LiveId" clId="{26329F4C-50E3-4296-80E6-0E0D4E911C5A}" dt="2021-12-21T01:17:54.984" v="3385" actId="1076"/>
          <ac:spMkLst>
            <pc:docMk/>
            <pc:sldMk cId="3648859326" sldId="337"/>
            <ac:spMk id="17" creationId="{A4173D85-0853-41F9-8E7D-622A65218A27}"/>
          </ac:spMkLst>
        </pc:spChg>
        <pc:spChg chg="mod">
          <ac:chgData name="Sofy Quilumba Pérez" userId="88091d3b78b57a92" providerId="LiveId" clId="{26329F4C-50E3-4296-80E6-0E0D4E911C5A}" dt="2021-12-21T01:18:17.848" v="3389" actId="1076"/>
          <ac:spMkLst>
            <pc:docMk/>
            <pc:sldMk cId="3648859326" sldId="337"/>
            <ac:spMk id="19" creationId="{CA9700FB-B9FF-4A47-9BBE-752D0A05DBD9}"/>
          </ac:spMkLst>
        </pc:spChg>
        <pc:spChg chg="mod">
          <ac:chgData name="Sofy Quilumba Pérez" userId="88091d3b78b57a92" providerId="LiveId" clId="{26329F4C-50E3-4296-80E6-0E0D4E911C5A}" dt="2021-12-21T01:16:42.680" v="3365" actId="1076"/>
          <ac:spMkLst>
            <pc:docMk/>
            <pc:sldMk cId="3648859326" sldId="337"/>
            <ac:spMk id="20" creationId="{82059A18-8F80-4E02-9C34-1394EC0E3494}"/>
          </ac:spMkLst>
        </pc:spChg>
        <pc:spChg chg="mod">
          <ac:chgData name="Sofy Quilumba Pérez" userId="88091d3b78b57a92" providerId="LiveId" clId="{26329F4C-50E3-4296-80E6-0E0D4E911C5A}" dt="2021-12-21T01:17:07.096" v="3370" actId="1076"/>
          <ac:spMkLst>
            <pc:docMk/>
            <pc:sldMk cId="3648859326" sldId="337"/>
            <ac:spMk id="21" creationId="{D580B774-1564-4675-BE3C-7AE7C1D9F88C}"/>
          </ac:spMkLst>
        </pc:spChg>
        <pc:spChg chg="mod">
          <ac:chgData name="Sofy Quilumba Pérez" userId="88091d3b78b57a92" providerId="LiveId" clId="{26329F4C-50E3-4296-80E6-0E0D4E911C5A}" dt="2021-12-21T01:16:56.009" v="3368" actId="1076"/>
          <ac:spMkLst>
            <pc:docMk/>
            <pc:sldMk cId="3648859326" sldId="337"/>
            <ac:spMk id="22" creationId="{8DE98CE5-F76C-4CB2-9ED5-23B2B5BD8112}"/>
          </ac:spMkLst>
        </pc:spChg>
        <pc:spChg chg="del">
          <ac:chgData name="Sofy Quilumba Pérez" userId="88091d3b78b57a92" providerId="LiveId" clId="{26329F4C-50E3-4296-80E6-0E0D4E911C5A}" dt="2021-12-21T01:16:01.280" v="3360" actId="478"/>
          <ac:spMkLst>
            <pc:docMk/>
            <pc:sldMk cId="3648859326" sldId="337"/>
            <ac:spMk id="35" creationId="{1171CBE8-1AF0-43BF-80CE-50A4661469FB}"/>
          </ac:spMkLst>
        </pc:spChg>
        <pc:graphicFrameChg chg="del">
          <ac:chgData name="Sofy Quilumba Pérez" userId="88091d3b78b57a92" providerId="LiveId" clId="{26329F4C-50E3-4296-80E6-0E0D4E911C5A}" dt="2021-12-21T01:15:54.667" v="3358" actId="478"/>
          <ac:graphicFrameMkLst>
            <pc:docMk/>
            <pc:sldMk cId="3648859326" sldId="337"/>
            <ac:graphicFrameMk id="2" creationId="{7E589F1F-A261-443E-B91F-715C8A6CFB89}"/>
          </ac:graphicFrameMkLst>
        </pc:graphicFrameChg>
        <pc:graphicFrameChg chg="mod modGraphic">
          <ac:chgData name="Sofy Quilumba Pérez" userId="88091d3b78b57a92" providerId="LiveId" clId="{26329F4C-50E3-4296-80E6-0E0D4E911C5A}" dt="2021-12-21T01:18:14.376" v="3388" actId="1076"/>
          <ac:graphicFrameMkLst>
            <pc:docMk/>
            <pc:sldMk cId="3648859326" sldId="337"/>
            <ac:graphicFrameMk id="7" creationId="{DC9B58E4-F7A5-4D97-8F18-4BC46FE26D06}"/>
          </ac:graphicFrameMkLst>
        </pc:graphicFrameChg>
        <pc:graphicFrameChg chg="mod modGraphic">
          <ac:chgData name="Sofy Quilumba Pérez" userId="88091d3b78b57a92" providerId="LiveId" clId="{26329F4C-50E3-4296-80E6-0E0D4E911C5A}" dt="2021-12-21T01:17:59.640" v="3387" actId="14100"/>
          <ac:graphicFrameMkLst>
            <pc:docMk/>
            <pc:sldMk cId="3648859326" sldId="337"/>
            <ac:graphicFrameMk id="18" creationId="{80B63428-0BD5-4C4D-9309-E178631C72CE}"/>
          </ac:graphicFrameMkLst>
        </pc:graphicFrameChg>
        <pc:picChg chg="mod">
          <ac:chgData name="Sofy Quilumba Pérez" userId="88091d3b78b57a92" providerId="LiveId" clId="{26329F4C-50E3-4296-80E6-0E0D4E911C5A}" dt="2021-12-21T01:16:02.969" v="3361" actId="1076"/>
          <ac:picMkLst>
            <pc:docMk/>
            <pc:sldMk cId="3648859326" sldId="337"/>
            <ac:picMk id="16" creationId="{F87015E1-7940-4C63-9C6C-AE19F35CE992}"/>
          </ac:picMkLst>
        </pc:picChg>
        <pc:picChg chg="del">
          <ac:chgData name="Sofy Quilumba Pérez" userId="88091d3b78b57a92" providerId="LiveId" clId="{26329F4C-50E3-4296-80E6-0E0D4E911C5A}" dt="2021-12-21T01:16:08.798" v="3362" actId="478"/>
          <ac:picMkLst>
            <pc:docMk/>
            <pc:sldMk cId="3648859326" sldId="337"/>
            <ac:picMk id="32" creationId="{894429C4-C018-429B-8DAE-6863CA945F29}"/>
          </ac:picMkLst>
        </pc:picChg>
      </pc:sldChg>
      <pc:sldChg chg="addSp delSp modSp mod">
        <pc:chgData name="Sofy Quilumba Pérez" userId="88091d3b78b57a92" providerId="LiveId" clId="{26329F4C-50E3-4296-80E6-0E0D4E911C5A}" dt="2021-12-22T02:30:58.267" v="3548" actId="1076"/>
        <pc:sldMkLst>
          <pc:docMk/>
          <pc:sldMk cId="3906822651" sldId="338"/>
        </pc:sldMkLst>
        <pc:spChg chg="del">
          <ac:chgData name="Sofy Quilumba Pérez" userId="88091d3b78b57a92" providerId="LiveId" clId="{26329F4C-50E3-4296-80E6-0E0D4E911C5A}" dt="2021-12-22T02:29:54.498" v="3521" actId="478"/>
          <ac:spMkLst>
            <pc:docMk/>
            <pc:sldMk cId="3906822651" sldId="338"/>
            <ac:spMk id="4" creationId="{F80111E0-86D1-4CBC-AB05-7F382B668BC7}"/>
          </ac:spMkLst>
        </pc:spChg>
        <pc:spChg chg="add del mod">
          <ac:chgData name="Sofy Quilumba Pérez" userId="88091d3b78b57a92" providerId="LiveId" clId="{26329F4C-50E3-4296-80E6-0E0D4E911C5A}" dt="2021-12-22T02:30:17.595" v="3524" actId="1076"/>
          <ac:spMkLst>
            <pc:docMk/>
            <pc:sldMk cId="3906822651" sldId="338"/>
            <ac:spMk id="11" creationId="{34F0572D-C5AA-4042-8994-73CF651530DB}"/>
          </ac:spMkLst>
        </pc:spChg>
        <pc:spChg chg="del">
          <ac:chgData name="Sofy Quilumba Pérez" userId="88091d3b78b57a92" providerId="LiveId" clId="{26329F4C-50E3-4296-80E6-0E0D4E911C5A}" dt="2021-12-22T02:29:54.498" v="3521" actId="478"/>
          <ac:spMkLst>
            <pc:docMk/>
            <pc:sldMk cId="3906822651" sldId="338"/>
            <ac:spMk id="13" creationId="{93F28EA3-4F15-4DD0-8376-A11C319C9694}"/>
          </ac:spMkLst>
        </pc:spChg>
        <pc:spChg chg="add del mod">
          <ac:chgData name="Sofy Quilumba Pérez" userId="88091d3b78b57a92" providerId="LiveId" clId="{26329F4C-50E3-4296-80E6-0E0D4E911C5A}" dt="2021-12-22T02:30:51.103" v="3547" actId="20577"/>
          <ac:spMkLst>
            <pc:docMk/>
            <pc:sldMk cId="3906822651" sldId="338"/>
            <ac:spMk id="16" creationId="{CC1B6EDE-A0FE-486A-A503-0E9B48A25915}"/>
          </ac:spMkLst>
        </pc:spChg>
        <pc:spChg chg="del">
          <ac:chgData name="Sofy Quilumba Pérez" userId="88091d3b78b57a92" providerId="LiveId" clId="{26329F4C-50E3-4296-80E6-0E0D4E911C5A}" dt="2021-12-22T02:29:54.498" v="3521" actId="478"/>
          <ac:spMkLst>
            <pc:docMk/>
            <pc:sldMk cId="3906822651" sldId="338"/>
            <ac:spMk id="19" creationId="{DAF51C9C-F077-4CA9-A7FE-921382718769}"/>
          </ac:spMkLst>
        </pc:spChg>
        <pc:spChg chg="add del mod">
          <ac:chgData name="Sofy Quilumba Pérez" userId="88091d3b78b57a92" providerId="LiveId" clId="{26329F4C-50E3-4296-80E6-0E0D4E911C5A}" dt="2021-12-22T02:30:58.267" v="3548" actId="1076"/>
          <ac:spMkLst>
            <pc:docMk/>
            <pc:sldMk cId="3906822651" sldId="338"/>
            <ac:spMk id="21" creationId="{BC11C7AB-BBDB-4786-9785-8B62FF1F13AF}"/>
          </ac:spMkLst>
        </pc:spChg>
        <pc:spChg chg="del">
          <ac:chgData name="Sofy Quilumba Pérez" userId="88091d3b78b57a92" providerId="LiveId" clId="{26329F4C-50E3-4296-80E6-0E0D4E911C5A}" dt="2021-12-22T02:29:54.498" v="3521" actId="478"/>
          <ac:spMkLst>
            <pc:docMk/>
            <pc:sldMk cId="3906822651" sldId="338"/>
            <ac:spMk id="22" creationId="{5381589F-E379-4D88-AC9D-C6BFC990B856}"/>
          </ac:spMkLst>
        </pc:spChg>
        <pc:spChg chg="add del mod">
          <ac:chgData name="Sofy Quilumba Pérez" userId="88091d3b78b57a92" providerId="LiveId" clId="{26329F4C-50E3-4296-80E6-0E0D4E911C5A}" dt="2021-12-22T02:30:17.595" v="3524" actId="1076"/>
          <ac:spMkLst>
            <pc:docMk/>
            <pc:sldMk cId="3906822651" sldId="338"/>
            <ac:spMk id="23" creationId="{DFF25CBD-298A-4942-ADF6-34FF38038931}"/>
          </ac:spMkLst>
        </pc:spChg>
        <pc:graphicFrameChg chg="add del mod">
          <ac:chgData name="Sofy Quilumba Pérez" userId="88091d3b78b57a92" providerId="LiveId" clId="{26329F4C-50E3-4296-80E6-0E0D4E911C5A}" dt="2021-12-22T02:30:17.595" v="3524" actId="1076"/>
          <ac:graphicFrameMkLst>
            <pc:docMk/>
            <pc:sldMk cId="3906822651" sldId="338"/>
            <ac:graphicFrameMk id="12" creationId="{FFA93E94-EDDC-4B47-A907-00D6BDD2B7DB}"/>
          </ac:graphicFrameMkLst>
        </pc:graphicFrameChg>
        <pc:graphicFrameChg chg="del">
          <ac:chgData name="Sofy Quilumba Pérez" userId="88091d3b78b57a92" providerId="LiveId" clId="{26329F4C-50E3-4296-80E6-0E0D4E911C5A}" dt="2021-12-22T02:29:54.498" v="3521" actId="478"/>
          <ac:graphicFrameMkLst>
            <pc:docMk/>
            <pc:sldMk cId="3906822651" sldId="338"/>
            <ac:graphicFrameMk id="14" creationId="{2636C8EE-9173-41C9-912F-B03C84FDC5EA}"/>
          </ac:graphicFrameMkLst>
        </pc:graphicFrameChg>
        <pc:graphicFrameChg chg="del">
          <ac:chgData name="Sofy Quilumba Pérez" userId="88091d3b78b57a92" providerId="LiveId" clId="{26329F4C-50E3-4296-80E6-0E0D4E911C5A}" dt="2021-12-22T02:29:54.498" v="3521" actId="478"/>
          <ac:graphicFrameMkLst>
            <pc:docMk/>
            <pc:sldMk cId="3906822651" sldId="338"/>
            <ac:graphicFrameMk id="17" creationId="{1D3DC792-17DB-45AA-A345-A96C348EA0A5}"/>
          </ac:graphicFrameMkLst>
        </pc:graphicFrameChg>
        <pc:graphicFrameChg chg="add del mod">
          <ac:chgData name="Sofy Quilumba Pérez" userId="88091d3b78b57a92" providerId="LiveId" clId="{26329F4C-50E3-4296-80E6-0E0D4E911C5A}" dt="2021-12-22T02:30:10.642" v="3523" actId="1076"/>
          <ac:graphicFrameMkLst>
            <pc:docMk/>
            <pc:sldMk cId="3906822651" sldId="338"/>
            <ac:graphicFrameMk id="20" creationId="{CA14F274-69CF-4871-9A9D-6B921C90DC7D}"/>
          </ac:graphicFrameMkLst>
        </pc:graphicFrameChg>
      </pc:sldChg>
    </pc:docChg>
  </pc:docChgLst>
  <pc:docChgLst>
    <pc:chgData name="Sofy Quilumba Pérez" userId="88091d3b78b57a92" providerId="Windows Live" clId="Web-{794A1719-1101-4C3E-A238-6A607C638FC4}"/>
    <pc:docChg chg="modSld">
      <pc:chgData name="Sofy Quilumba Pérez" userId="88091d3b78b57a92" providerId="Windows Live" clId="Web-{794A1719-1101-4C3E-A238-6A607C638FC4}" dt="2021-12-18T23:00:45.110" v="10" actId="1076"/>
      <pc:docMkLst>
        <pc:docMk/>
      </pc:docMkLst>
      <pc:sldChg chg="modSp">
        <pc:chgData name="Sofy Quilumba Pérez" userId="88091d3b78b57a92" providerId="Windows Live" clId="Web-{794A1719-1101-4C3E-A238-6A607C638FC4}" dt="2021-12-18T23:00:32.625" v="9" actId="1076"/>
        <pc:sldMkLst>
          <pc:docMk/>
          <pc:sldMk cId="2231081230" sldId="297"/>
        </pc:sldMkLst>
        <pc:spChg chg="mod">
          <ac:chgData name="Sofy Quilumba Pérez" userId="88091d3b78b57a92" providerId="Windows Live" clId="Web-{794A1719-1101-4C3E-A238-6A607C638FC4}" dt="2021-12-18T22:59:06.435" v="0" actId="1076"/>
          <ac:spMkLst>
            <pc:docMk/>
            <pc:sldMk cId="2231081230" sldId="297"/>
            <ac:spMk id="4" creationId="{F80111E0-86D1-4CBC-AB05-7F382B668BC7}"/>
          </ac:spMkLst>
        </pc:spChg>
        <pc:spChg chg="mod">
          <ac:chgData name="Sofy Quilumba Pérez" userId="88091d3b78b57a92" providerId="Windows Live" clId="Web-{794A1719-1101-4C3E-A238-6A607C638FC4}" dt="2021-12-18T23:00:32.625" v="9" actId="1076"/>
          <ac:spMkLst>
            <pc:docMk/>
            <pc:sldMk cId="2231081230" sldId="297"/>
            <ac:spMk id="21" creationId="{BC11C7AB-BBDB-4786-9785-8B62FF1F13AF}"/>
          </ac:spMkLst>
        </pc:spChg>
        <pc:spChg chg="mod">
          <ac:chgData name="Sofy Quilumba Pérez" userId="88091d3b78b57a92" providerId="Windows Live" clId="Web-{794A1719-1101-4C3E-A238-6A607C638FC4}" dt="2021-12-18T23:00:16.906" v="7" actId="1076"/>
          <ac:spMkLst>
            <pc:docMk/>
            <pc:sldMk cId="2231081230" sldId="297"/>
            <ac:spMk id="22" creationId="{5381589F-E379-4D88-AC9D-C6BFC990B856}"/>
          </ac:spMkLst>
        </pc:spChg>
        <pc:graphicFrameChg chg="mod">
          <ac:chgData name="Sofy Quilumba Pérez" userId="88091d3b78b57a92" providerId="Windows Live" clId="Web-{794A1719-1101-4C3E-A238-6A607C638FC4}" dt="2021-12-18T23:00:12.344" v="5" actId="1076"/>
          <ac:graphicFrameMkLst>
            <pc:docMk/>
            <pc:sldMk cId="2231081230" sldId="297"/>
            <ac:graphicFrameMk id="17" creationId="{1D3DC792-17DB-45AA-A345-A96C348EA0A5}"/>
          </ac:graphicFrameMkLst>
        </pc:graphicFrameChg>
        <pc:graphicFrameChg chg="mod">
          <ac:chgData name="Sofy Quilumba Pérez" userId="88091d3b78b57a92" providerId="Windows Live" clId="Web-{794A1719-1101-4C3E-A238-6A607C638FC4}" dt="2021-12-18T22:59:50.202" v="3" actId="1076"/>
          <ac:graphicFrameMkLst>
            <pc:docMk/>
            <pc:sldMk cId="2231081230" sldId="297"/>
            <ac:graphicFrameMk id="20" creationId="{CA14F274-69CF-4871-9A9D-6B921C90DC7D}"/>
          </ac:graphicFrameMkLst>
        </pc:graphicFrameChg>
      </pc:sldChg>
      <pc:sldChg chg="modSp">
        <pc:chgData name="Sofy Quilumba Pérez" userId="88091d3b78b57a92" providerId="Windows Live" clId="Web-{794A1719-1101-4C3E-A238-6A607C638FC4}" dt="2021-12-18T23:00:45.110" v="10" actId="1076"/>
        <pc:sldMkLst>
          <pc:docMk/>
          <pc:sldMk cId="1671388524" sldId="333"/>
        </pc:sldMkLst>
        <pc:spChg chg="mod">
          <ac:chgData name="Sofy Quilumba Pérez" userId="88091d3b78b57a92" providerId="Windows Live" clId="Web-{794A1719-1101-4C3E-A238-6A607C638FC4}" dt="2021-12-18T23:00:45.110" v="10" actId="1076"/>
          <ac:spMkLst>
            <pc:docMk/>
            <pc:sldMk cId="1671388524" sldId="333"/>
            <ac:spMk id="5" creationId="{C1799E49-1265-44B9-9800-32EC27D049F6}"/>
          </ac:spMkLst>
        </pc:spChg>
      </pc:sldChg>
    </pc:docChg>
  </pc:docChgLst>
  <pc:docChgLst>
    <pc:chgData name="Sofy Quilumba Pérez" userId="88091d3b78b57a92" providerId="Windows Live" clId="Web-{29EA0048-9914-43A4-B649-9800FCBEB017}"/>
    <pc:docChg chg="modSld">
      <pc:chgData name="Sofy Quilumba Pérez" userId="88091d3b78b57a92" providerId="Windows Live" clId="Web-{29EA0048-9914-43A4-B649-9800FCBEB017}" dt="2021-12-20T04:08:35.310" v="0" actId="1076"/>
      <pc:docMkLst>
        <pc:docMk/>
      </pc:docMkLst>
      <pc:sldChg chg="modSp">
        <pc:chgData name="Sofy Quilumba Pérez" userId="88091d3b78b57a92" providerId="Windows Live" clId="Web-{29EA0048-9914-43A4-B649-9800FCBEB017}" dt="2021-12-20T04:08:35.310" v="0" actId="1076"/>
        <pc:sldMkLst>
          <pc:docMk/>
          <pc:sldMk cId="1740475433" sldId="330"/>
        </pc:sldMkLst>
        <pc:spChg chg="mod">
          <ac:chgData name="Sofy Quilumba Pérez" userId="88091d3b78b57a92" providerId="Windows Live" clId="Web-{29EA0048-9914-43A4-B649-9800FCBEB017}" dt="2021-12-20T04:08:35.310" v="0" actId="1076"/>
          <ac:spMkLst>
            <pc:docMk/>
            <pc:sldMk cId="1740475433" sldId="330"/>
            <ac:spMk id="33" creationId="{5403C167-0EEE-4544-A49C-7ECEDF9E7B2D}"/>
          </ac:spMkLst>
        </pc:spChg>
      </pc:sldChg>
    </pc:docChg>
  </pc:docChgLst>
  <pc:docChgLst>
    <pc:chgData name="Sofy Quilumba Pérez" userId="88091d3b78b57a92" providerId="Windows Live" clId="Web-{5759A7E4-B8C6-4430-9A1B-C11C678AD632}"/>
    <pc:docChg chg="modSld">
      <pc:chgData name="Sofy Quilumba Pérez" userId="88091d3b78b57a92" providerId="Windows Live" clId="Web-{5759A7E4-B8C6-4430-9A1B-C11C678AD632}" dt="2021-12-16T21:49:33.500" v="34" actId="20577"/>
      <pc:docMkLst>
        <pc:docMk/>
      </pc:docMkLst>
      <pc:sldChg chg="addSp delSp modSp">
        <pc:chgData name="Sofy Quilumba Pérez" userId="88091d3b78b57a92" providerId="Windows Live" clId="Web-{5759A7E4-B8C6-4430-9A1B-C11C678AD632}" dt="2021-12-16T21:49:33.500" v="34" actId="20577"/>
        <pc:sldMkLst>
          <pc:docMk/>
          <pc:sldMk cId="3416169277" sldId="335"/>
        </pc:sldMkLst>
        <pc:spChg chg="mod">
          <ac:chgData name="Sofy Quilumba Pérez" userId="88091d3b78b57a92" providerId="Windows Live" clId="Web-{5759A7E4-B8C6-4430-9A1B-C11C678AD632}" dt="2021-12-16T21:49:23.171" v="15" actId="1076"/>
          <ac:spMkLst>
            <pc:docMk/>
            <pc:sldMk cId="3416169277" sldId="335"/>
            <ac:spMk id="2" creationId="{90625958-6725-4D84-BB26-3CA59EACE76C}"/>
          </ac:spMkLst>
        </pc:spChg>
        <pc:spChg chg="add del">
          <ac:chgData name="Sofy Quilumba Pérez" userId="88091d3b78b57a92" providerId="Windows Live" clId="Web-{5759A7E4-B8C6-4430-9A1B-C11C678AD632}" dt="2021-12-16T21:49:02.671" v="10"/>
          <ac:spMkLst>
            <pc:docMk/>
            <pc:sldMk cId="3416169277" sldId="335"/>
            <ac:spMk id="48" creationId="{F773EF62-0334-45E1-95F9-B352AA013A02}"/>
          </ac:spMkLst>
        </pc:spChg>
        <pc:spChg chg="mod">
          <ac:chgData name="Sofy Quilumba Pérez" userId="88091d3b78b57a92" providerId="Windows Live" clId="Web-{5759A7E4-B8C6-4430-9A1B-C11C678AD632}" dt="2021-12-16T21:49:33.500" v="34" actId="20577"/>
          <ac:spMkLst>
            <pc:docMk/>
            <pc:sldMk cId="3416169277" sldId="335"/>
            <ac:spMk id="99" creationId="{19A2039E-24FD-4C96-A0CB-1B3E1F0DEC17}"/>
          </ac:spMkLst>
        </pc:spChg>
        <pc:spChg chg="mod">
          <ac:chgData name="Sofy Quilumba Pérez" userId="88091d3b78b57a92" providerId="Windows Live" clId="Web-{5759A7E4-B8C6-4430-9A1B-C11C678AD632}" dt="2021-12-16T21:49:13.827" v="12" actId="1076"/>
          <ac:spMkLst>
            <pc:docMk/>
            <pc:sldMk cId="3416169277" sldId="335"/>
            <ac:spMk id="104" creationId="{5977DC17-7207-4EBC-BBBC-B3AA56739F9A}"/>
          </ac:spMkLst>
        </pc:spChg>
        <pc:spChg chg="mod">
          <ac:chgData name="Sofy Quilumba Pérez" userId="88091d3b78b57a92" providerId="Windows Live" clId="Web-{5759A7E4-B8C6-4430-9A1B-C11C678AD632}" dt="2021-12-16T21:49:13.843" v="13" actId="1076"/>
          <ac:spMkLst>
            <pc:docMk/>
            <pc:sldMk cId="3416169277" sldId="335"/>
            <ac:spMk id="105" creationId="{35EDA05B-5851-404C-B223-36579B4F4BA3}"/>
          </ac:spMkLst>
        </pc:spChg>
        <pc:picChg chg="add mod ord">
          <ac:chgData name="Sofy Quilumba Pérez" userId="88091d3b78b57a92" providerId="Windows Live" clId="Web-{5759A7E4-B8C6-4430-9A1B-C11C678AD632}" dt="2021-12-16T21:49:18.202" v="14"/>
          <ac:picMkLst>
            <pc:docMk/>
            <pc:sldMk cId="3416169277" sldId="335"/>
            <ac:picMk id="6" creationId="{9E75E389-25A5-4165-A64D-255A0DED1C08}"/>
          </ac:picMkLst>
        </pc:picChg>
      </pc:sldChg>
    </pc:docChg>
  </pc:docChgLst>
  <pc:docChgLst>
    <pc:chgData name="Sofy Quilumba Pérez" userId="88091d3b78b57a92" providerId="Windows Live" clId="Web-{2A1784F9-08C5-4DA6-9A36-728321209C64}"/>
    <pc:docChg chg="modSld">
      <pc:chgData name="Sofy Quilumba Pérez" userId="88091d3b78b57a92" providerId="Windows Live" clId="Web-{2A1784F9-08C5-4DA6-9A36-728321209C64}" dt="2021-12-18T03:02:14.959" v="67" actId="1076"/>
      <pc:docMkLst>
        <pc:docMk/>
      </pc:docMkLst>
      <pc:sldChg chg="addSp delSp modSp">
        <pc:chgData name="Sofy Quilumba Pérez" userId="88091d3b78b57a92" providerId="Windows Live" clId="Web-{2A1784F9-08C5-4DA6-9A36-728321209C64}" dt="2021-12-18T03:02:14.959" v="67" actId="1076"/>
        <pc:sldMkLst>
          <pc:docMk/>
          <pc:sldMk cId="958681499" sldId="328"/>
        </pc:sldMkLst>
        <pc:picChg chg="add del mod">
          <ac:chgData name="Sofy Quilumba Pérez" userId="88091d3b78b57a92" providerId="Windows Live" clId="Web-{2A1784F9-08C5-4DA6-9A36-728321209C64}" dt="2021-12-18T02:59:46.955" v="46"/>
          <ac:picMkLst>
            <pc:docMk/>
            <pc:sldMk cId="958681499" sldId="328"/>
            <ac:picMk id="8" creationId="{58ABBA64-7AB9-41CF-B249-A70FBCE456C1}"/>
          </ac:picMkLst>
        </pc:picChg>
        <pc:picChg chg="add del mod">
          <ac:chgData name="Sofy Quilumba Pérez" userId="88091d3b78b57a92" providerId="Windows Live" clId="Web-{2A1784F9-08C5-4DA6-9A36-728321209C64}" dt="2021-12-18T03:01:01.332" v="51"/>
          <ac:picMkLst>
            <pc:docMk/>
            <pc:sldMk cId="958681499" sldId="328"/>
            <ac:picMk id="11" creationId="{F1F3CA15-57A3-432F-9494-D735A9229CFD}"/>
          </ac:picMkLst>
        </pc:picChg>
        <pc:picChg chg="add mod">
          <ac:chgData name="Sofy Quilumba Pérez" userId="88091d3b78b57a92" providerId="Windows Live" clId="Web-{2A1784F9-08C5-4DA6-9A36-728321209C64}" dt="2021-12-18T03:02:14.959" v="67" actId="1076"/>
          <ac:picMkLst>
            <pc:docMk/>
            <pc:sldMk cId="958681499" sldId="328"/>
            <ac:picMk id="12" creationId="{F4CD772D-63C6-4229-8E27-FA03822FDDC6}"/>
          </ac:picMkLst>
        </pc:picChg>
      </pc:sldChg>
      <pc:sldChg chg="delSp modSp">
        <pc:chgData name="Sofy Quilumba Pérez" userId="88091d3b78b57a92" providerId="Windows Live" clId="Web-{2A1784F9-08C5-4DA6-9A36-728321209C64}" dt="2021-12-18T02:44:43.113" v="7" actId="1076"/>
        <pc:sldMkLst>
          <pc:docMk/>
          <pc:sldMk cId="1740475433" sldId="330"/>
        </pc:sldMkLst>
        <pc:spChg chg="del">
          <ac:chgData name="Sofy Quilumba Pérez" userId="88091d3b78b57a92" providerId="Windows Live" clId="Web-{2A1784F9-08C5-4DA6-9A36-728321209C64}" dt="2021-12-18T02:44:19.941" v="1"/>
          <ac:spMkLst>
            <pc:docMk/>
            <pc:sldMk cId="1740475433" sldId="330"/>
            <ac:spMk id="28" creationId="{606D0840-6FE1-4445-9119-66C56765D259}"/>
          </ac:spMkLst>
        </pc:spChg>
        <pc:spChg chg="del">
          <ac:chgData name="Sofy Quilumba Pérez" userId="88091d3b78b57a92" providerId="Windows Live" clId="Web-{2A1784F9-08C5-4DA6-9A36-728321209C64}" dt="2021-12-18T02:44:16.269" v="0"/>
          <ac:spMkLst>
            <pc:docMk/>
            <pc:sldMk cId="1740475433" sldId="330"/>
            <ac:spMk id="29" creationId="{5A1770E7-5B58-4EB3-A082-EA11B0D183E6}"/>
          </ac:spMkLst>
        </pc:spChg>
        <pc:spChg chg="mod">
          <ac:chgData name="Sofy Quilumba Pérez" userId="88091d3b78b57a92" providerId="Windows Live" clId="Web-{2A1784F9-08C5-4DA6-9A36-728321209C64}" dt="2021-12-18T02:44:40.207" v="6" actId="1076"/>
          <ac:spMkLst>
            <pc:docMk/>
            <pc:sldMk cId="1740475433" sldId="330"/>
            <ac:spMk id="31" creationId="{9A9A8934-ADE0-4EDC-B6F1-3FE1B9A74B3F}"/>
          </ac:spMkLst>
        </pc:spChg>
        <pc:spChg chg="mod">
          <ac:chgData name="Sofy Quilumba Pérez" userId="88091d3b78b57a92" providerId="Windows Live" clId="Web-{2A1784F9-08C5-4DA6-9A36-728321209C64}" dt="2021-12-18T02:44:43.113" v="7" actId="1076"/>
          <ac:spMkLst>
            <pc:docMk/>
            <pc:sldMk cId="1740475433" sldId="330"/>
            <ac:spMk id="34" creationId="{B15779E7-253A-44F9-B929-B31C0D99CF8F}"/>
          </ac:spMkLst>
        </pc:spChg>
        <pc:cxnChg chg="del">
          <ac:chgData name="Sofy Quilumba Pérez" userId="88091d3b78b57a92" providerId="Windows Live" clId="Web-{2A1784F9-08C5-4DA6-9A36-728321209C64}" dt="2021-12-18T02:44:23.300" v="2"/>
          <ac:cxnSpMkLst>
            <pc:docMk/>
            <pc:sldMk cId="1740475433" sldId="330"/>
            <ac:cxnSpMk id="32" creationId="{B5F181C7-4C4B-474D-8CDC-3A7E20DAD5AB}"/>
          </ac:cxnSpMkLst>
        </pc:cxnChg>
      </pc:sldChg>
      <pc:sldChg chg="addSp delSp modSp">
        <pc:chgData name="Sofy Quilumba Pérez" userId="88091d3b78b57a92" providerId="Windows Live" clId="Web-{2A1784F9-08C5-4DA6-9A36-728321209C64}" dt="2021-12-18T02:47:24.306" v="44" actId="1076"/>
        <pc:sldMkLst>
          <pc:docMk/>
          <pc:sldMk cId="3416169277" sldId="335"/>
        </pc:sldMkLst>
        <pc:spChg chg="mod">
          <ac:chgData name="Sofy Quilumba Pérez" userId="88091d3b78b57a92" providerId="Windows Live" clId="Web-{2A1784F9-08C5-4DA6-9A36-728321209C64}" dt="2021-12-18T02:47:24.306" v="44" actId="1076"/>
          <ac:spMkLst>
            <pc:docMk/>
            <pc:sldMk cId="3416169277" sldId="335"/>
            <ac:spMk id="2" creationId="{90625958-6725-4D84-BB26-3CA59EACE76C}"/>
          </ac:spMkLst>
        </pc:spChg>
        <pc:spChg chg="mod">
          <ac:chgData name="Sofy Quilumba Pérez" userId="88091d3b78b57a92" providerId="Windows Live" clId="Web-{2A1784F9-08C5-4DA6-9A36-728321209C64}" dt="2021-12-18T02:45:33.568" v="13" actId="1076"/>
          <ac:spMkLst>
            <pc:docMk/>
            <pc:sldMk cId="3416169277" sldId="335"/>
            <ac:spMk id="4" creationId="{F5E5070A-6534-42F7-925E-467077BFF00A}"/>
          </ac:spMkLst>
        </pc:spChg>
        <pc:spChg chg="mod">
          <ac:chgData name="Sofy Quilumba Pérez" userId="88091d3b78b57a92" providerId="Windows Live" clId="Web-{2A1784F9-08C5-4DA6-9A36-728321209C64}" dt="2021-12-18T02:46:26.710" v="22" actId="1076"/>
          <ac:spMkLst>
            <pc:docMk/>
            <pc:sldMk cId="3416169277" sldId="335"/>
            <ac:spMk id="7" creationId="{FA216A76-AD88-430D-90F9-479BC4A7B28F}"/>
          </ac:spMkLst>
        </pc:spChg>
        <pc:spChg chg="mod">
          <ac:chgData name="Sofy Quilumba Pérez" userId="88091d3b78b57a92" providerId="Windows Live" clId="Web-{2A1784F9-08C5-4DA6-9A36-728321209C64}" dt="2021-12-18T02:46:26.742" v="26" actId="1076"/>
          <ac:spMkLst>
            <pc:docMk/>
            <pc:sldMk cId="3416169277" sldId="335"/>
            <ac:spMk id="8" creationId="{73D1723D-040D-4405-9228-8331FD361B03}"/>
          </ac:spMkLst>
        </pc:spChg>
        <pc:spChg chg="mod">
          <ac:chgData name="Sofy Quilumba Pérez" userId="88091d3b78b57a92" providerId="Windows Live" clId="Web-{2A1784F9-08C5-4DA6-9A36-728321209C64}" dt="2021-12-18T02:46:46.242" v="35" actId="1076"/>
          <ac:spMkLst>
            <pc:docMk/>
            <pc:sldMk cId="3416169277" sldId="335"/>
            <ac:spMk id="9" creationId="{C0476D4E-B485-4BA6-B7DC-A203A9A97774}"/>
          </ac:spMkLst>
        </pc:spChg>
        <pc:spChg chg="mod">
          <ac:chgData name="Sofy Quilumba Pérez" userId="88091d3b78b57a92" providerId="Windows Live" clId="Web-{2A1784F9-08C5-4DA6-9A36-728321209C64}" dt="2021-12-18T02:46:46.242" v="36" actId="1076"/>
          <ac:spMkLst>
            <pc:docMk/>
            <pc:sldMk cId="3416169277" sldId="335"/>
            <ac:spMk id="10" creationId="{12DF01BA-5FCD-4D00-8F21-5160B508AE92}"/>
          </ac:spMkLst>
        </pc:spChg>
        <pc:spChg chg="add del mod">
          <ac:chgData name="Sofy Quilumba Pérez" userId="88091d3b78b57a92" providerId="Windows Live" clId="Web-{2A1784F9-08C5-4DA6-9A36-728321209C64}" dt="2021-12-18T02:46:37.633" v="34"/>
          <ac:spMkLst>
            <pc:docMk/>
            <pc:sldMk cId="3416169277" sldId="335"/>
            <ac:spMk id="13" creationId="{CCEAAB6E-1E27-4CD4-A950-771E3DD71608}"/>
          </ac:spMkLst>
        </pc:spChg>
        <pc:spChg chg="mod">
          <ac:chgData name="Sofy Quilumba Pérez" userId="88091d3b78b57a92" providerId="Windows Live" clId="Web-{2A1784F9-08C5-4DA6-9A36-728321209C64}" dt="2021-12-18T02:45:43.428" v="15" actId="1076"/>
          <ac:spMkLst>
            <pc:docMk/>
            <pc:sldMk cId="3416169277" sldId="335"/>
            <ac:spMk id="16" creationId="{8F78C02A-9442-4138-8763-539889109BE8}"/>
          </ac:spMkLst>
        </pc:spChg>
        <pc:spChg chg="mod">
          <ac:chgData name="Sofy Quilumba Pérez" userId="88091d3b78b57a92" providerId="Windows Live" clId="Web-{2A1784F9-08C5-4DA6-9A36-728321209C64}" dt="2021-12-18T02:46:26.726" v="23" actId="1076"/>
          <ac:spMkLst>
            <pc:docMk/>
            <pc:sldMk cId="3416169277" sldId="335"/>
            <ac:spMk id="96" creationId="{99ABA975-2569-461E-9F82-8513FD2FBBE3}"/>
          </ac:spMkLst>
        </pc:spChg>
        <pc:spChg chg="mod">
          <ac:chgData name="Sofy Quilumba Pérez" userId="88091d3b78b57a92" providerId="Windows Live" clId="Web-{2A1784F9-08C5-4DA6-9A36-728321209C64}" dt="2021-12-18T02:46:26.726" v="24" actId="1076"/>
          <ac:spMkLst>
            <pc:docMk/>
            <pc:sldMk cId="3416169277" sldId="335"/>
            <ac:spMk id="97" creationId="{9198A0C1-5F13-4172-9E84-FD988BE122E7}"/>
          </ac:spMkLst>
        </pc:spChg>
        <pc:spChg chg="mod">
          <ac:chgData name="Sofy Quilumba Pérez" userId="88091d3b78b57a92" providerId="Windows Live" clId="Web-{2A1784F9-08C5-4DA6-9A36-728321209C64}" dt="2021-12-18T02:46:26.742" v="25" actId="1076"/>
          <ac:spMkLst>
            <pc:docMk/>
            <pc:sldMk cId="3416169277" sldId="335"/>
            <ac:spMk id="98" creationId="{6FA046D6-957C-4470-885E-AA705D020C51}"/>
          </ac:spMkLst>
        </pc:spChg>
        <pc:spChg chg="mod">
          <ac:chgData name="Sofy Quilumba Pérez" userId="88091d3b78b57a92" providerId="Windows Live" clId="Web-{2A1784F9-08C5-4DA6-9A36-728321209C64}" dt="2021-12-18T02:46:26.757" v="27" actId="1076"/>
          <ac:spMkLst>
            <pc:docMk/>
            <pc:sldMk cId="3416169277" sldId="335"/>
            <ac:spMk id="99" creationId="{19A2039E-24FD-4C96-A0CB-1B3E1F0DEC17}"/>
          </ac:spMkLst>
        </pc:spChg>
        <pc:spChg chg="mod">
          <ac:chgData name="Sofy Quilumba Pérez" userId="88091d3b78b57a92" providerId="Windows Live" clId="Web-{2A1784F9-08C5-4DA6-9A36-728321209C64}" dt="2021-12-18T02:47:04.087" v="41" actId="1076"/>
          <ac:spMkLst>
            <pc:docMk/>
            <pc:sldMk cId="3416169277" sldId="335"/>
            <ac:spMk id="100" creationId="{C1AE37DC-8A6E-46D9-9346-3E092FD84709}"/>
          </ac:spMkLst>
        </pc:spChg>
        <pc:spChg chg="mod">
          <ac:chgData name="Sofy Quilumba Pérez" userId="88091d3b78b57a92" providerId="Windows Live" clId="Web-{2A1784F9-08C5-4DA6-9A36-728321209C64}" dt="2021-12-18T02:46:26.773" v="29" actId="1076"/>
          <ac:spMkLst>
            <pc:docMk/>
            <pc:sldMk cId="3416169277" sldId="335"/>
            <ac:spMk id="101" creationId="{57AFFF6B-A710-4052-9AC0-65AA12E8016E}"/>
          </ac:spMkLst>
        </pc:spChg>
        <pc:spChg chg="mod">
          <ac:chgData name="Sofy Quilumba Pérez" userId="88091d3b78b57a92" providerId="Windows Live" clId="Web-{2A1784F9-08C5-4DA6-9A36-728321209C64}" dt="2021-12-18T02:46:53.805" v="37" actId="1076"/>
          <ac:spMkLst>
            <pc:docMk/>
            <pc:sldMk cId="3416169277" sldId="335"/>
            <ac:spMk id="104" creationId="{5977DC17-7207-4EBC-BBBC-B3AA56739F9A}"/>
          </ac:spMkLst>
        </pc:spChg>
        <pc:spChg chg="mod">
          <ac:chgData name="Sofy Quilumba Pérez" userId="88091d3b78b57a92" providerId="Windows Live" clId="Web-{2A1784F9-08C5-4DA6-9A36-728321209C64}" dt="2021-12-18T02:46:53.821" v="38" actId="1076"/>
          <ac:spMkLst>
            <pc:docMk/>
            <pc:sldMk cId="3416169277" sldId="335"/>
            <ac:spMk id="105" creationId="{35EDA05B-5851-404C-B223-36579B4F4BA3}"/>
          </ac:spMkLst>
        </pc:spChg>
        <pc:grpChg chg="mod">
          <ac:chgData name="Sofy Quilumba Pérez" userId="88091d3b78b57a92" providerId="Windows Live" clId="Web-{2A1784F9-08C5-4DA6-9A36-728321209C64}" dt="2021-12-18T02:46:26.710" v="21" actId="1076"/>
          <ac:grpSpMkLst>
            <pc:docMk/>
            <pc:sldMk cId="3416169277" sldId="335"/>
            <ac:grpSpMk id="75" creationId="{F493028A-F324-44E0-BB89-99E43CC1B2B9}"/>
          </ac:grpSpMkLst>
        </pc:grpChg>
        <pc:picChg chg="mod ord">
          <ac:chgData name="Sofy Quilumba Pérez" userId="88091d3b78b57a92" providerId="Windows Live" clId="Web-{2A1784F9-08C5-4DA6-9A36-728321209C64}" dt="2021-12-18T02:47:14.087" v="43" actId="14100"/>
          <ac:picMkLst>
            <pc:docMk/>
            <pc:sldMk cId="3416169277" sldId="335"/>
            <ac:picMk id="6" creationId="{9E75E389-25A5-4165-A64D-255A0DED1C08}"/>
          </ac:picMkLst>
        </pc:picChg>
      </pc:sldChg>
    </pc:docChg>
  </pc:docChgLst>
  <pc:docChgLst>
    <pc:chgData name="Sofy Quilumba Pérez" userId="88091d3b78b57a92" providerId="Windows Live" clId="Web-{07C47293-5100-422A-9A46-6BBD76D54CE3}"/>
    <pc:docChg chg="modSld">
      <pc:chgData name="Sofy Quilumba Pérez" userId="88091d3b78b57a92" providerId="Windows Live" clId="Web-{07C47293-5100-422A-9A46-6BBD76D54CE3}" dt="2021-12-13T13:33:47.411" v="3" actId="1076"/>
      <pc:docMkLst>
        <pc:docMk/>
      </pc:docMkLst>
      <pc:sldChg chg="modSp">
        <pc:chgData name="Sofy Quilumba Pérez" userId="88091d3b78b57a92" providerId="Windows Live" clId="Web-{07C47293-5100-422A-9A46-6BBD76D54CE3}" dt="2021-12-13T13:33:47.411" v="3" actId="1076"/>
        <pc:sldMkLst>
          <pc:docMk/>
          <pc:sldMk cId="453129641" sldId="290"/>
        </pc:sldMkLst>
        <pc:spChg chg="mod">
          <ac:chgData name="Sofy Quilumba Pérez" userId="88091d3b78b57a92" providerId="Windows Live" clId="Web-{07C47293-5100-422A-9A46-6BBD76D54CE3}" dt="2021-12-13T13:33:33.067" v="0" actId="1076"/>
          <ac:spMkLst>
            <pc:docMk/>
            <pc:sldMk cId="453129641" sldId="290"/>
            <ac:spMk id="18" creationId="{C38C16F7-8836-4CCA-A195-6DBD17C8C08D}"/>
          </ac:spMkLst>
        </pc:spChg>
        <pc:picChg chg="mod">
          <ac:chgData name="Sofy Quilumba Pérez" userId="88091d3b78b57a92" providerId="Windows Live" clId="Web-{07C47293-5100-422A-9A46-6BBD76D54CE3}" dt="2021-12-13T13:33:47.411" v="3" actId="1076"/>
          <ac:picMkLst>
            <pc:docMk/>
            <pc:sldMk cId="453129641" sldId="290"/>
            <ac:picMk id="4" creationId="{9DE0AB8E-ADF1-4909-A0B1-FE83C66ECCC3}"/>
          </ac:picMkLst>
        </pc:picChg>
      </pc:sldChg>
    </pc:docChg>
  </pc:docChgLst>
  <pc:docChgLst>
    <pc:chgData name="Denise Albán" userId="93f18582216be740" providerId="LiveId" clId="{4791B9FA-BDAF-4BD0-8218-27B2F731ED20}"/>
    <pc:docChg chg="undo redo custSel addSld delSld modSld">
      <pc:chgData name="Denise Albán" userId="93f18582216be740" providerId="LiveId" clId="{4791B9FA-BDAF-4BD0-8218-27B2F731ED20}" dt="2021-12-22T03:27:52.315" v="8013" actId="1076"/>
      <pc:docMkLst>
        <pc:docMk/>
      </pc:docMkLst>
      <pc:sldChg chg="addSp delSp modSp mod">
        <pc:chgData name="Denise Albán" userId="93f18582216be740" providerId="LiveId" clId="{4791B9FA-BDAF-4BD0-8218-27B2F731ED20}" dt="2021-12-13T03:19:54.031" v="2561" actId="1076"/>
        <pc:sldMkLst>
          <pc:docMk/>
          <pc:sldMk cId="2749189862" sldId="263"/>
        </pc:sldMkLst>
        <pc:spChg chg="del mod">
          <ac:chgData name="Denise Albán" userId="93f18582216be740" providerId="LiveId" clId="{4791B9FA-BDAF-4BD0-8218-27B2F731ED20}" dt="2021-12-12T22:12:43.257" v="86" actId="478"/>
          <ac:spMkLst>
            <pc:docMk/>
            <pc:sldMk cId="2749189862" sldId="263"/>
            <ac:spMk id="2" creationId="{85BCDFD8-C692-4047-85E5-5D222226D8F7}"/>
          </ac:spMkLst>
        </pc:spChg>
        <pc:spChg chg="add del">
          <ac:chgData name="Denise Albán" userId="93f18582216be740" providerId="LiveId" clId="{4791B9FA-BDAF-4BD0-8218-27B2F731ED20}" dt="2021-12-12T22:39:46.638" v="267" actId="478"/>
          <ac:spMkLst>
            <pc:docMk/>
            <pc:sldMk cId="2749189862" sldId="263"/>
            <ac:spMk id="9" creationId="{01608BB7-899B-4937-B882-4C9ACF54E27B}"/>
          </ac:spMkLst>
        </pc:spChg>
        <pc:spChg chg="add del">
          <ac:chgData name="Denise Albán" userId="93f18582216be740" providerId="LiveId" clId="{4791B9FA-BDAF-4BD0-8218-27B2F731ED20}" dt="2021-12-12T22:47:21.602" v="320" actId="478"/>
          <ac:spMkLst>
            <pc:docMk/>
            <pc:sldMk cId="2749189862" sldId="263"/>
            <ac:spMk id="12" creationId="{DF9F605F-23A4-42B2-BBFD-D2B8C085DC2F}"/>
          </ac:spMkLst>
        </pc:spChg>
        <pc:spChg chg="del">
          <ac:chgData name="Denise Albán" userId="93f18582216be740" providerId="LiveId" clId="{4791B9FA-BDAF-4BD0-8218-27B2F731ED20}" dt="2021-12-12T22:12:53.331" v="90" actId="478"/>
          <ac:spMkLst>
            <pc:docMk/>
            <pc:sldMk cId="2749189862" sldId="263"/>
            <ac:spMk id="21" creationId="{995C757F-DA56-4261-A5B6-5F3181B506EC}"/>
          </ac:spMkLst>
        </pc:spChg>
        <pc:spChg chg="del">
          <ac:chgData name="Denise Albán" userId="93f18582216be740" providerId="LiveId" clId="{4791B9FA-BDAF-4BD0-8218-27B2F731ED20}" dt="2021-12-12T22:12:47.449" v="88" actId="478"/>
          <ac:spMkLst>
            <pc:docMk/>
            <pc:sldMk cId="2749189862" sldId="263"/>
            <ac:spMk id="22" creationId="{4E2DE36B-6DD7-43EA-9CBC-7982BD0E0C51}"/>
          </ac:spMkLst>
        </pc:spChg>
        <pc:spChg chg="del">
          <ac:chgData name="Denise Albán" userId="93f18582216be740" providerId="LiveId" clId="{4791B9FA-BDAF-4BD0-8218-27B2F731ED20}" dt="2021-12-12T22:12:53.331" v="90" actId="478"/>
          <ac:spMkLst>
            <pc:docMk/>
            <pc:sldMk cId="2749189862" sldId="263"/>
            <ac:spMk id="23" creationId="{C56DB970-31EA-4DB6-85C1-559EC958864E}"/>
          </ac:spMkLst>
        </pc:spChg>
        <pc:spChg chg="add del mod">
          <ac:chgData name="Denise Albán" userId="93f18582216be740" providerId="LiveId" clId="{4791B9FA-BDAF-4BD0-8218-27B2F731ED20}" dt="2021-12-12T22:41:55.194" v="292" actId="478"/>
          <ac:spMkLst>
            <pc:docMk/>
            <pc:sldMk cId="2749189862" sldId="263"/>
            <ac:spMk id="24" creationId="{C76BE670-AD45-4662-88BF-1F6C12031F8C}"/>
          </ac:spMkLst>
        </pc:spChg>
        <pc:spChg chg="add mod">
          <ac:chgData name="Denise Albán" userId="93f18582216be740" providerId="LiveId" clId="{4791B9FA-BDAF-4BD0-8218-27B2F731ED20}" dt="2021-12-13T03:19:54.031" v="2561" actId="1076"/>
          <ac:spMkLst>
            <pc:docMk/>
            <pc:sldMk cId="2749189862" sldId="263"/>
            <ac:spMk id="25" creationId="{917B543E-E0E9-46AB-A1FA-A5A60D1AD38E}"/>
          </ac:spMkLst>
        </pc:spChg>
        <pc:spChg chg="add mod">
          <ac:chgData name="Denise Albán" userId="93f18582216be740" providerId="LiveId" clId="{4791B9FA-BDAF-4BD0-8218-27B2F731ED20}" dt="2021-12-12T22:41:05.736" v="282" actId="1076"/>
          <ac:spMkLst>
            <pc:docMk/>
            <pc:sldMk cId="2749189862" sldId="263"/>
            <ac:spMk id="29" creationId="{B1F5632D-1646-4630-A5A4-3C5A6C158A30}"/>
          </ac:spMkLst>
        </pc:spChg>
        <pc:spChg chg="add mod">
          <ac:chgData name="Denise Albán" userId="93f18582216be740" providerId="LiveId" clId="{4791B9FA-BDAF-4BD0-8218-27B2F731ED20}" dt="2021-12-12T22:42:38.656" v="309" actId="1076"/>
          <ac:spMkLst>
            <pc:docMk/>
            <pc:sldMk cId="2749189862" sldId="263"/>
            <ac:spMk id="35" creationId="{32C5AB30-75EA-4844-99CE-E110F177E89D}"/>
          </ac:spMkLst>
        </pc:spChg>
        <pc:spChg chg="add mod">
          <ac:chgData name="Denise Albán" userId="93f18582216be740" providerId="LiveId" clId="{4791B9FA-BDAF-4BD0-8218-27B2F731ED20}" dt="2021-12-12T22:43:28.936" v="317" actId="1076"/>
          <ac:spMkLst>
            <pc:docMk/>
            <pc:sldMk cId="2749189862" sldId="263"/>
            <ac:spMk id="37" creationId="{0C68F8C2-DA32-43B3-9CFA-FF921CB9A18D}"/>
          </ac:spMkLst>
        </pc:spChg>
        <pc:spChg chg="add mod">
          <ac:chgData name="Denise Albán" userId="93f18582216be740" providerId="LiveId" clId="{4791B9FA-BDAF-4BD0-8218-27B2F731ED20}" dt="2021-12-12T23:01:09.112" v="356" actId="1076"/>
          <ac:spMkLst>
            <pc:docMk/>
            <pc:sldMk cId="2749189862" sldId="263"/>
            <ac:spMk id="42" creationId="{3B4AA28E-D01A-4A8D-B113-47F8DEFCDDEE}"/>
          </ac:spMkLst>
        </pc:spChg>
        <pc:spChg chg="del">
          <ac:chgData name="Denise Albán" userId="93f18582216be740" providerId="LiveId" clId="{4791B9FA-BDAF-4BD0-8218-27B2F731ED20}" dt="2021-12-12T22:12:53.331" v="90" actId="478"/>
          <ac:spMkLst>
            <pc:docMk/>
            <pc:sldMk cId="2749189862" sldId="263"/>
            <ac:spMk id="71" creationId="{33242D21-60E4-4253-A907-219761C45AD4}"/>
          </ac:spMkLst>
        </pc:spChg>
        <pc:spChg chg="del">
          <ac:chgData name="Denise Albán" userId="93f18582216be740" providerId="LiveId" clId="{4791B9FA-BDAF-4BD0-8218-27B2F731ED20}" dt="2021-12-12T22:12:53.331" v="90" actId="478"/>
          <ac:spMkLst>
            <pc:docMk/>
            <pc:sldMk cId="2749189862" sldId="263"/>
            <ac:spMk id="72" creationId="{EC83CB03-32FA-43EB-8229-BEF4AFC313B0}"/>
          </ac:spMkLst>
        </pc:spChg>
        <pc:spChg chg="del">
          <ac:chgData name="Denise Albán" userId="93f18582216be740" providerId="LiveId" clId="{4791B9FA-BDAF-4BD0-8218-27B2F731ED20}" dt="2021-12-12T22:12:45.347" v="87" actId="478"/>
          <ac:spMkLst>
            <pc:docMk/>
            <pc:sldMk cId="2749189862" sldId="263"/>
            <ac:spMk id="73" creationId="{3BCC1AB2-DB9B-47FF-A7EF-612BEB659CC9}"/>
          </ac:spMkLst>
        </pc:spChg>
        <pc:spChg chg="del">
          <ac:chgData name="Denise Albán" userId="93f18582216be740" providerId="LiveId" clId="{4791B9FA-BDAF-4BD0-8218-27B2F731ED20}" dt="2021-12-12T22:12:53.331" v="90" actId="478"/>
          <ac:spMkLst>
            <pc:docMk/>
            <pc:sldMk cId="2749189862" sldId="263"/>
            <ac:spMk id="75" creationId="{7D1CF9D4-4190-47C4-82F7-2D4474A2B1C7}"/>
          </ac:spMkLst>
        </pc:spChg>
        <pc:spChg chg="del">
          <ac:chgData name="Denise Albán" userId="93f18582216be740" providerId="LiveId" clId="{4791B9FA-BDAF-4BD0-8218-27B2F731ED20}" dt="2021-12-12T22:12:53.331" v="90" actId="478"/>
          <ac:spMkLst>
            <pc:docMk/>
            <pc:sldMk cId="2749189862" sldId="263"/>
            <ac:spMk id="76" creationId="{D1A38FDD-6CD0-4F67-AE23-78EF8D91D40D}"/>
          </ac:spMkLst>
        </pc:spChg>
        <pc:spChg chg="del">
          <ac:chgData name="Denise Albán" userId="93f18582216be740" providerId="LiveId" clId="{4791B9FA-BDAF-4BD0-8218-27B2F731ED20}" dt="2021-12-12T22:12:53.331" v="90" actId="478"/>
          <ac:spMkLst>
            <pc:docMk/>
            <pc:sldMk cId="2749189862" sldId="263"/>
            <ac:spMk id="78" creationId="{B5CC0F62-3F1E-48D0-A2E2-7A2483748EDC}"/>
          </ac:spMkLst>
        </pc:spChg>
        <pc:spChg chg="del">
          <ac:chgData name="Denise Albán" userId="93f18582216be740" providerId="LiveId" clId="{4791B9FA-BDAF-4BD0-8218-27B2F731ED20}" dt="2021-12-12T22:12:53.331" v="90" actId="478"/>
          <ac:spMkLst>
            <pc:docMk/>
            <pc:sldMk cId="2749189862" sldId="263"/>
            <ac:spMk id="82" creationId="{35673599-2098-44CD-B775-4DFB35D4B81B}"/>
          </ac:spMkLst>
        </pc:spChg>
        <pc:spChg chg="del">
          <ac:chgData name="Denise Albán" userId="93f18582216be740" providerId="LiveId" clId="{4791B9FA-BDAF-4BD0-8218-27B2F731ED20}" dt="2021-12-12T22:12:53.331" v="90" actId="478"/>
          <ac:spMkLst>
            <pc:docMk/>
            <pc:sldMk cId="2749189862" sldId="263"/>
            <ac:spMk id="85" creationId="{57642C8F-F6A1-49EF-9F55-8E1BCD3C9E07}"/>
          </ac:spMkLst>
        </pc:spChg>
        <pc:graphicFrameChg chg="mod">
          <ac:chgData name="Denise Albán" userId="93f18582216be740" providerId="LiveId" clId="{4791B9FA-BDAF-4BD0-8218-27B2F731ED20}" dt="2021-12-12T22:12:37.902" v="84" actId="478"/>
          <ac:graphicFrameMkLst>
            <pc:docMk/>
            <pc:sldMk cId="2749189862" sldId="263"/>
            <ac:graphicFrameMk id="3" creationId="{791D0031-996C-443F-A87A-FCC20E9D06D7}"/>
          </ac:graphicFrameMkLst>
        </pc:graphicFrameChg>
        <pc:graphicFrameChg chg="del">
          <ac:chgData name="Denise Albán" userId="93f18582216be740" providerId="LiveId" clId="{4791B9FA-BDAF-4BD0-8218-27B2F731ED20}" dt="2021-12-12T22:32:36.301" v="230" actId="478"/>
          <ac:graphicFrameMkLst>
            <pc:docMk/>
            <pc:sldMk cId="2749189862" sldId="263"/>
            <ac:graphicFrameMk id="6" creationId="{2D29ECCF-2DB9-43EC-B066-93F4875B83BE}"/>
          </ac:graphicFrameMkLst>
        </pc:graphicFrameChg>
        <pc:graphicFrameChg chg="add del mod">
          <ac:chgData name="Denise Albán" userId="93f18582216be740" providerId="LiveId" clId="{4791B9FA-BDAF-4BD0-8218-27B2F731ED20}" dt="2021-12-12T22:32:49.060" v="232" actId="478"/>
          <ac:graphicFrameMkLst>
            <pc:docMk/>
            <pc:sldMk cId="2749189862" sldId="263"/>
            <ac:graphicFrameMk id="7" creationId="{99433064-00F4-466D-9FBE-FE5B52FCCAF1}"/>
          </ac:graphicFrameMkLst>
        </pc:graphicFrameChg>
        <pc:picChg chg="add mod">
          <ac:chgData name="Denise Albán" userId="93f18582216be740" providerId="LiveId" clId="{4791B9FA-BDAF-4BD0-8218-27B2F731ED20}" dt="2021-12-12T22:43:41.457" v="318" actId="1076"/>
          <ac:picMkLst>
            <pc:docMk/>
            <pc:sldMk cId="2749189862" sldId="263"/>
            <ac:picMk id="30" creationId="{2B2CB4EF-56C7-4E29-8DAC-4B52006B29A2}"/>
          </ac:picMkLst>
        </pc:picChg>
        <pc:picChg chg="del">
          <ac:chgData name="Denise Albán" userId="93f18582216be740" providerId="LiveId" clId="{4791B9FA-BDAF-4BD0-8218-27B2F731ED20}" dt="2021-12-12T22:12:53.331" v="90" actId="478"/>
          <ac:picMkLst>
            <pc:docMk/>
            <pc:sldMk cId="2749189862" sldId="263"/>
            <ac:picMk id="70" creationId="{0B947F23-1DED-492F-A748-598560F46E21}"/>
          </ac:picMkLst>
        </pc:picChg>
        <pc:picChg chg="del">
          <ac:chgData name="Denise Albán" userId="93f18582216be740" providerId="LiveId" clId="{4791B9FA-BDAF-4BD0-8218-27B2F731ED20}" dt="2021-12-12T22:12:53.331" v="90" actId="478"/>
          <ac:picMkLst>
            <pc:docMk/>
            <pc:sldMk cId="2749189862" sldId="263"/>
            <ac:picMk id="1028" creationId="{2B484E91-1D30-4F76-84F6-6D94177B94DD}"/>
          </ac:picMkLst>
        </pc:picChg>
        <pc:picChg chg="del">
          <ac:chgData name="Denise Albán" userId="93f18582216be740" providerId="LiveId" clId="{4791B9FA-BDAF-4BD0-8218-27B2F731ED20}" dt="2021-12-12T22:12:53.331" v="90" actId="478"/>
          <ac:picMkLst>
            <pc:docMk/>
            <pc:sldMk cId="2749189862" sldId="263"/>
            <ac:picMk id="1030" creationId="{9C471659-E132-48AA-B36F-DB64C2A68D7A}"/>
          </ac:picMkLst>
        </pc:picChg>
        <pc:picChg chg="del">
          <ac:chgData name="Denise Albán" userId="93f18582216be740" providerId="LiveId" clId="{4791B9FA-BDAF-4BD0-8218-27B2F731ED20}" dt="2021-12-12T22:12:53.331" v="90" actId="478"/>
          <ac:picMkLst>
            <pc:docMk/>
            <pc:sldMk cId="2749189862" sldId="263"/>
            <ac:picMk id="1032" creationId="{BBEB4F0C-3B9A-4E39-BA8B-661AED43191D}"/>
          </ac:picMkLst>
        </pc:picChg>
        <pc:picChg chg="del">
          <ac:chgData name="Denise Albán" userId="93f18582216be740" providerId="LiveId" clId="{4791B9FA-BDAF-4BD0-8218-27B2F731ED20}" dt="2021-12-12T22:12:53.331" v="90" actId="478"/>
          <ac:picMkLst>
            <pc:docMk/>
            <pc:sldMk cId="2749189862" sldId="263"/>
            <ac:picMk id="1034" creationId="{081F4E9F-3A52-495E-8215-ADBAE1AC80C0}"/>
          </ac:picMkLst>
        </pc:picChg>
        <pc:picChg chg="add mod">
          <ac:chgData name="Denise Albán" userId="93f18582216be740" providerId="LiveId" clId="{4791B9FA-BDAF-4BD0-8218-27B2F731ED20}" dt="2021-12-12T22:41:03.003" v="281" actId="14100"/>
          <ac:picMkLst>
            <pc:docMk/>
            <pc:sldMk cId="2749189862" sldId="263"/>
            <ac:picMk id="7170" creationId="{B9A4D626-0A6B-42F5-BDA6-2CFCD2F82B55}"/>
          </ac:picMkLst>
        </pc:picChg>
        <pc:picChg chg="add mod">
          <ac:chgData name="Denise Albán" userId="93f18582216be740" providerId="LiveId" clId="{4791B9FA-BDAF-4BD0-8218-27B2F731ED20}" dt="2021-12-12T22:42:31.632" v="307" actId="1076"/>
          <ac:picMkLst>
            <pc:docMk/>
            <pc:sldMk cId="2749189862" sldId="263"/>
            <ac:picMk id="7172" creationId="{753E62E1-2678-4ABA-9FD6-D3E4E9D5652F}"/>
          </ac:picMkLst>
        </pc:picChg>
        <pc:picChg chg="add mod">
          <ac:chgData name="Denise Albán" userId="93f18582216be740" providerId="LiveId" clId="{4791B9FA-BDAF-4BD0-8218-27B2F731ED20}" dt="2021-12-12T22:42:36" v="308" actId="1076"/>
          <ac:picMkLst>
            <pc:docMk/>
            <pc:sldMk cId="2749189862" sldId="263"/>
            <ac:picMk id="7176" creationId="{FC6B3B3C-8462-4DAE-84D8-918A5B6E581A}"/>
          </ac:picMkLst>
        </pc:picChg>
        <pc:picChg chg="add del mod">
          <ac:chgData name="Denise Albán" userId="93f18582216be740" providerId="LiveId" clId="{4791B9FA-BDAF-4BD0-8218-27B2F731ED20}" dt="2021-12-12T22:48:44.237" v="327" actId="478"/>
          <ac:picMkLst>
            <pc:docMk/>
            <pc:sldMk cId="2749189862" sldId="263"/>
            <ac:picMk id="7180" creationId="{7CE3A23D-6AA0-48F6-8E8F-158225EC0575}"/>
          </ac:picMkLst>
        </pc:picChg>
        <pc:picChg chg="add mod">
          <ac:chgData name="Denise Albán" userId="93f18582216be740" providerId="LiveId" clId="{4791B9FA-BDAF-4BD0-8218-27B2F731ED20}" dt="2021-12-12T23:00:48.712" v="346" actId="1076"/>
          <ac:picMkLst>
            <pc:docMk/>
            <pc:sldMk cId="2749189862" sldId="263"/>
            <ac:picMk id="7182" creationId="{8FCD5A7D-F98D-49CF-8E4A-2D424264D25E}"/>
          </ac:picMkLst>
        </pc:picChg>
        <pc:cxnChg chg="del">
          <ac:chgData name="Denise Albán" userId="93f18582216be740" providerId="LiveId" clId="{4791B9FA-BDAF-4BD0-8218-27B2F731ED20}" dt="2021-12-12T22:12:50.446" v="89" actId="478"/>
          <ac:cxnSpMkLst>
            <pc:docMk/>
            <pc:sldMk cId="2749189862" sldId="263"/>
            <ac:cxnSpMk id="20" creationId="{9A483EDE-A10D-4199-8474-DCA4A094C698}"/>
          </ac:cxnSpMkLst>
        </pc:cxnChg>
      </pc:sldChg>
      <pc:sldChg chg="delSp modSp mod modTransition">
        <pc:chgData name="Denise Albán" userId="93f18582216be740" providerId="LiveId" clId="{4791B9FA-BDAF-4BD0-8218-27B2F731ED20}" dt="2021-12-16T22:14:03.763" v="6811"/>
        <pc:sldMkLst>
          <pc:docMk/>
          <pc:sldMk cId="532827683" sldId="286"/>
        </pc:sldMkLst>
        <pc:spChg chg="mod">
          <ac:chgData name="Denise Albán" userId="93f18582216be740" providerId="LiveId" clId="{4791B9FA-BDAF-4BD0-8218-27B2F731ED20}" dt="2021-12-13T01:13:38.942" v="1586" actId="1076"/>
          <ac:spMkLst>
            <pc:docMk/>
            <pc:sldMk cId="532827683" sldId="286"/>
            <ac:spMk id="2" creationId="{0077B923-6EEB-4916-88AF-EE5C5D694947}"/>
          </ac:spMkLst>
        </pc:spChg>
        <pc:spChg chg="mod">
          <ac:chgData name="Denise Albán" userId="93f18582216be740" providerId="LiveId" clId="{4791B9FA-BDAF-4BD0-8218-27B2F731ED20}" dt="2021-12-13T01:12:44.573" v="1584" actId="1076"/>
          <ac:spMkLst>
            <pc:docMk/>
            <pc:sldMk cId="532827683" sldId="286"/>
            <ac:spMk id="4" creationId="{DADD30C7-40DF-43C5-918C-10C426D02DBC}"/>
          </ac:spMkLst>
        </pc:spChg>
        <pc:spChg chg="del mod">
          <ac:chgData name="Denise Albán" userId="93f18582216be740" providerId="LiveId" clId="{4791B9FA-BDAF-4BD0-8218-27B2F731ED20}" dt="2021-12-12T22:11:41.014" v="73" actId="478"/>
          <ac:spMkLst>
            <pc:docMk/>
            <pc:sldMk cId="532827683" sldId="286"/>
            <ac:spMk id="6" creationId="{E3AD771E-F066-4092-94C3-2D283DD8541C}"/>
          </ac:spMkLst>
        </pc:spChg>
        <pc:spChg chg="mod">
          <ac:chgData name="Denise Albán" userId="93f18582216be740" providerId="LiveId" clId="{4791B9FA-BDAF-4BD0-8218-27B2F731ED20}" dt="2021-12-13T01:13:42.068" v="1587" actId="114"/>
          <ac:spMkLst>
            <pc:docMk/>
            <pc:sldMk cId="532827683" sldId="286"/>
            <ac:spMk id="7" creationId="{3463517E-1CD8-4B33-A81E-AC4D397E9B53}"/>
          </ac:spMkLst>
        </pc:spChg>
        <pc:spChg chg="mod">
          <ac:chgData name="Denise Albán" userId="93f18582216be740" providerId="LiveId" clId="{4791B9FA-BDAF-4BD0-8218-27B2F731ED20}" dt="2021-12-13T01:14:10.586" v="1603" actId="114"/>
          <ac:spMkLst>
            <pc:docMk/>
            <pc:sldMk cId="532827683" sldId="286"/>
            <ac:spMk id="10" creationId="{87901AA9-EE7F-4038-8F1C-0063EFC97D7C}"/>
          </ac:spMkLst>
        </pc:spChg>
        <pc:spChg chg="mod">
          <ac:chgData name="Denise Albán" userId="93f18582216be740" providerId="LiveId" clId="{4791B9FA-BDAF-4BD0-8218-27B2F731ED20}" dt="2021-12-13T01:14:05.019" v="1601" actId="114"/>
          <ac:spMkLst>
            <pc:docMk/>
            <pc:sldMk cId="532827683" sldId="286"/>
            <ac:spMk id="11" creationId="{88BE1832-424F-46EE-BBEE-ADD01C0A1008}"/>
          </ac:spMkLst>
        </pc:spChg>
        <pc:spChg chg="mod">
          <ac:chgData name="Denise Albán" userId="93f18582216be740" providerId="LiveId" clId="{4791B9FA-BDAF-4BD0-8218-27B2F731ED20}" dt="2021-12-13T01:13:45.818" v="1588" actId="114"/>
          <ac:spMkLst>
            <pc:docMk/>
            <pc:sldMk cId="532827683" sldId="286"/>
            <ac:spMk id="12" creationId="{3D2C0F4A-8085-4837-8BFB-B151520D2660}"/>
          </ac:spMkLst>
        </pc:spChg>
        <pc:spChg chg="mod">
          <ac:chgData name="Denise Albán" userId="93f18582216be740" providerId="LiveId" clId="{4791B9FA-BDAF-4BD0-8218-27B2F731ED20}" dt="2021-12-13T01:14:07.667" v="1602" actId="114"/>
          <ac:spMkLst>
            <pc:docMk/>
            <pc:sldMk cId="532827683" sldId="286"/>
            <ac:spMk id="13" creationId="{9C2B57FD-485C-4052-AF1D-A0B29D95D09F}"/>
          </ac:spMkLst>
        </pc:spChg>
        <pc:picChg chg="mod">
          <ac:chgData name="Denise Albán" userId="93f18582216be740" providerId="LiveId" clId="{4791B9FA-BDAF-4BD0-8218-27B2F731ED20}" dt="2021-12-13T01:14:36.228" v="1607" actId="1076"/>
          <ac:picMkLst>
            <pc:docMk/>
            <pc:sldMk cId="532827683" sldId="286"/>
            <ac:picMk id="8" creationId="{C3747E57-EB89-4C43-AFDB-607692C66DC0}"/>
          </ac:picMkLst>
        </pc:picChg>
      </pc:sldChg>
      <pc:sldChg chg="addSp delSp modSp add mod">
        <pc:chgData name="Denise Albán" userId="93f18582216be740" providerId="LiveId" clId="{4791B9FA-BDAF-4BD0-8218-27B2F731ED20}" dt="2021-12-13T03:20:00.735" v="2562" actId="1076"/>
        <pc:sldMkLst>
          <pc:docMk/>
          <pc:sldMk cId="2580815319" sldId="287"/>
        </pc:sldMkLst>
        <pc:spChg chg="add del mod">
          <ac:chgData name="Denise Albán" userId="93f18582216be740" providerId="LiveId" clId="{4791B9FA-BDAF-4BD0-8218-27B2F731ED20}" dt="2021-12-12T23:20:49.248" v="440" actId="478"/>
          <ac:spMkLst>
            <pc:docMk/>
            <pc:sldMk cId="2580815319" sldId="287"/>
            <ac:spMk id="4" creationId="{05B23B98-873E-43A9-8ADB-A9DC0F41D94D}"/>
          </ac:spMkLst>
        </pc:spChg>
        <pc:spChg chg="add mod">
          <ac:chgData name="Denise Albán" userId="93f18582216be740" providerId="LiveId" clId="{4791B9FA-BDAF-4BD0-8218-27B2F731ED20}" dt="2021-12-12T23:06:48.006" v="365" actId="13926"/>
          <ac:spMkLst>
            <pc:docMk/>
            <pc:sldMk cId="2580815319" sldId="287"/>
            <ac:spMk id="6" creationId="{660AFBAD-41AC-4482-AB98-0B07BB1853E7}"/>
          </ac:spMkLst>
        </pc:spChg>
        <pc:spChg chg="add mod">
          <ac:chgData name="Denise Albán" userId="93f18582216be740" providerId="LiveId" clId="{4791B9FA-BDAF-4BD0-8218-27B2F731ED20}" dt="2021-12-13T03:20:00.735" v="2562" actId="1076"/>
          <ac:spMkLst>
            <pc:docMk/>
            <pc:sldMk cId="2580815319" sldId="287"/>
            <ac:spMk id="8" creationId="{DFC591CA-25A3-48FE-B29F-807E9D2BBBCE}"/>
          </ac:spMkLst>
        </pc:spChg>
        <pc:spChg chg="add del mod">
          <ac:chgData name="Denise Albán" userId="93f18582216be740" providerId="LiveId" clId="{4791B9FA-BDAF-4BD0-8218-27B2F731ED20}" dt="2021-12-12T23:24:38.003" v="451" actId="478"/>
          <ac:spMkLst>
            <pc:docMk/>
            <pc:sldMk cId="2580815319" sldId="287"/>
            <ac:spMk id="10" creationId="{17527982-D552-4D27-9396-76A2EBAFA716}"/>
          </ac:spMkLst>
        </pc:spChg>
        <pc:spChg chg="add del">
          <ac:chgData name="Denise Albán" userId="93f18582216be740" providerId="LiveId" clId="{4791B9FA-BDAF-4BD0-8218-27B2F731ED20}" dt="2021-12-12T23:10:04.546" v="398" actId="478"/>
          <ac:spMkLst>
            <pc:docMk/>
            <pc:sldMk cId="2580815319" sldId="287"/>
            <ac:spMk id="11" creationId="{45C0402F-FCCA-49C4-88BC-3AF4D3091DC8}"/>
          </ac:spMkLst>
        </pc:spChg>
        <pc:spChg chg="add del">
          <ac:chgData name="Denise Albán" userId="93f18582216be740" providerId="LiveId" clId="{4791B9FA-BDAF-4BD0-8218-27B2F731ED20}" dt="2021-12-12T23:17:24.280" v="420" actId="478"/>
          <ac:spMkLst>
            <pc:docMk/>
            <pc:sldMk cId="2580815319" sldId="287"/>
            <ac:spMk id="15" creationId="{87CBFD59-422A-4864-9EF0-85A9E3EED070}"/>
          </ac:spMkLst>
        </pc:spChg>
        <pc:graphicFrameChg chg="del">
          <ac:chgData name="Denise Albán" userId="93f18582216be740" providerId="LiveId" clId="{4791B9FA-BDAF-4BD0-8218-27B2F731ED20}" dt="2021-12-12T23:07:26.050" v="374" actId="478"/>
          <ac:graphicFrameMkLst>
            <pc:docMk/>
            <pc:sldMk cId="2580815319" sldId="287"/>
            <ac:graphicFrameMk id="3" creationId="{791D0031-996C-443F-A87A-FCC20E9D06D7}"/>
          </ac:graphicFrameMkLst>
        </pc:graphicFrameChg>
        <pc:picChg chg="add mod">
          <ac:chgData name="Denise Albán" userId="93f18582216be740" providerId="LiveId" clId="{4791B9FA-BDAF-4BD0-8218-27B2F731ED20}" dt="2021-12-12T23:20:20.008" v="437" actId="14100"/>
          <ac:picMkLst>
            <pc:docMk/>
            <pc:sldMk cId="2580815319" sldId="287"/>
            <ac:picMk id="13" creationId="{74A0278B-E81F-4BBC-9450-02FABA0C9906}"/>
          </ac:picMkLst>
        </pc:picChg>
        <pc:picChg chg="add mod">
          <ac:chgData name="Denise Albán" userId="93f18582216be740" providerId="LiveId" clId="{4791B9FA-BDAF-4BD0-8218-27B2F731ED20}" dt="2021-12-12T23:24:40.725" v="452" actId="1076"/>
          <ac:picMkLst>
            <pc:docMk/>
            <pc:sldMk cId="2580815319" sldId="287"/>
            <ac:picMk id="14" creationId="{03158AC8-787F-49EE-91F9-A15E839C15B9}"/>
          </ac:picMkLst>
        </pc:picChg>
        <pc:picChg chg="add mod">
          <ac:chgData name="Denise Albán" userId="93f18582216be740" providerId="LiveId" clId="{4791B9FA-BDAF-4BD0-8218-27B2F731ED20}" dt="2021-12-12T23:24:43.231" v="454" actId="1076"/>
          <ac:picMkLst>
            <pc:docMk/>
            <pc:sldMk cId="2580815319" sldId="287"/>
            <ac:picMk id="17" creationId="{B319F7EC-823A-4F6E-9DE1-E0FA43D7901C}"/>
          </ac:picMkLst>
        </pc:picChg>
        <pc:picChg chg="add mod">
          <ac:chgData name="Denise Albán" userId="93f18582216be740" providerId="LiveId" clId="{4791B9FA-BDAF-4BD0-8218-27B2F731ED20}" dt="2021-12-12T23:24:48.598" v="457" actId="1076"/>
          <ac:picMkLst>
            <pc:docMk/>
            <pc:sldMk cId="2580815319" sldId="287"/>
            <ac:picMk id="18" creationId="{5CF10AC6-05E1-4E92-92FA-257FC9202308}"/>
          </ac:picMkLst>
        </pc:picChg>
      </pc:sldChg>
      <pc:sldChg chg="addSp delSp modSp add mod modTransition">
        <pc:chgData name="Denise Albán" userId="93f18582216be740" providerId="LiveId" clId="{4791B9FA-BDAF-4BD0-8218-27B2F731ED20}" dt="2021-12-16T21:57:14.984" v="6750"/>
        <pc:sldMkLst>
          <pc:docMk/>
          <pc:sldMk cId="2929463271" sldId="288"/>
        </pc:sldMkLst>
        <pc:spChg chg="add del mod">
          <ac:chgData name="Denise Albán" userId="93f18582216be740" providerId="LiveId" clId="{4791B9FA-BDAF-4BD0-8218-27B2F731ED20}" dt="2021-12-13T02:11:49.288" v="1900"/>
          <ac:spMkLst>
            <pc:docMk/>
            <pc:sldMk cId="2929463271" sldId="288"/>
            <ac:spMk id="4" creationId="{F847B23D-39CA-493E-95E1-C9851064BA94}"/>
          </ac:spMkLst>
        </pc:spChg>
        <pc:spChg chg="add del mod">
          <ac:chgData name="Denise Albán" userId="93f18582216be740" providerId="LiveId" clId="{4791B9FA-BDAF-4BD0-8218-27B2F731ED20}" dt="2021-12-13T01:22:58.199" v="1640" actId="478"/>
          <ac:spMkLst>
            <pc:docMk/>
            <pc:sldMk cId="2929463271" sldId="288"/>
            <ac:spMk id="6" creationId="{8F4FCDDA-84E3-43F2-8ED7-38FE434D2CDC}"/>
          </ac:spMkLst>
        </pc:spChg>
        <pc:spChg chg="add del mod">
          <ac:chgData name="Denise Albán" userId="93f18582216be740" providerId="LiveId" clId="{4791B9FA-BDAF-4BD0-8218-27B2F731ED20}" dt="2021-12-13T01:25:56.514" v="1680" actId="22"/>
          <ac:spMkLst>
            <pc:docMk/>
            <pc:sldMk cId="2929463271" sldId="288"/>
            <ac:spMk id="9" creationId="{6D5A14C2-10AE-47D4-96F6-22740C6C5D0A}"/>
          </ac:spMkLst>
        </pc:spChg>
        <pc:spChg chg="add del mod">
          <ac:chgData name="Denise Albán" userId="93f18582216be740" providerId="LiveId" clId="{4791B9FA-BDAF-4BD0-8218-27B2F731ED20}" dt="2021-12-13T01:30:26.605" v="1760" actId="21"/>
          <ac:spMkLst>
            <pc:docMk/>
            <pc:sldMk cId="2929463271" sldId="288"/>
            <ac:spMk id="10" creationId="{7280263F-1251-4B3A-8231-122B7CCB9BFB}"/>
          </ac:spMkLst>
        </pc:spChg>
        <pc:spChg chg="add del mod">
          <ac:chgData name="Denise Albán" userId="93f18582216be740" providerId="LiveId" clId="{4791B9FA-BDAF-4BD0-8218-27B2F731ED20}" dt="2021-12-13T03:26:46.899" v="2710" actId="21"/>
          <ac:spMkLst>
            <pc:docMk/>
            <pc:sldMk cId="2929463271" sldId="288"/>
            <ac:spMk id="11" creationId="{5B15EAE8-B181-4E94-B58A-324A63519E8F}"/>
          </ac:spMkLst>
        </pc:spChg>
        <pc:spChg chg="add del mod">
          <ac:chgData name="Denise Albán" userId="93f18582216be740" providerId="LiveId" clId="{4791B9FA-BDAF-4BD0-8218-27B2F731ED20}" dt="2021-12-13T01:31:05.538" v="1771" actId="478"/>
          <ac:spMkLst>
            <pc:docMk/>
            <pc:sldMk cId="2929463271" sldId="288"/>
            <ac:spMk id="12" creationId="{383D7DD2-8234-462F-B25F-5F07DCC6D165}"/>
          </ac:spMkLst>
        </pc:spChg>
        <pc:spChg chg="add del mod">
          <ac:chgData name="Denise Albán" userId="93f18582216be740" providerId="LiveId" clId="{4791B9FA-BDAF-4BD0-8218-27B2F731ED20}" dt="2021-12-13T03:26:19.009" v="2699" actId="21"/>
          <ac:spMkLst>
            <pc:docMk/>
            <pc:sldMk cId="2929463271" sldId="288"/>
            <ac:spMk id="13" creationId="{47D8CBEA-AB6E-4EED-B3E7-9072A9E2BA03}"/>
          </ac:spMkLst>
        </pc:spChg>
        <pc:spChg chg="add mod">
          <ac:chgData name="Denise Albán" userId="93f18582216be740" providerId="LiveId" clId="{4791B9FA-BDAF-4BD0-8218-27B2F731ED20}" dt="2021-12-13T03:20:08.263" v="2563" actId="1076"/>
          <ac:spMkLst>
            <pc:docMk/>
            <pc:sldMk cId="2929463271" sldId="288"/>
            <ac:spMk id="14" creationId="{9E82CC9D-27AD-4705-AB8C-0076B13612A1}"/>
          </ac:spMkLst>
        </pc:spChg>
        <pc:spChg chg="add mod">
          <ac:chgData name="Denise Albán" userId="93f18582216be740" providerId="LiveId" clId="{4791B9FA-BDAF-4BD0-8218-27B2F731ED20}" dt="2021-12-13T03:12:23.129" v="2505" actId="1076"/>
          <ac:spMkLst>
            <pc:docMk/>
            <pc:sldMk cId="2929463271" sldId="288"/>
            <ac:spMk id="15" creationId="{FF30D98B-70E0-4775-B2DE-CCDBD58DEA97}"/>
          </ac:spMkLst>
        </pc:spChg>
        <pc:spChg chg="add mod">
          <ac:chgData name="Denise Albán" userId="93f18582216be740" providerId="LiveId" clId="{4791B9FA-BDAF-4BD0-8218-27B2F731ED20}" dt="2021-12-13T03:26:25.814" v="2703" actId="14100"/>
          <ac:spMkLst>
            <pc:docMk/>
            <pc:sldMk cId="2929463271" sldId="288"/>
            <ac:spMk id="19" creationId="{A87468CD-C2A9-4C96-A895-F91D133E6DDF}"/>
          </ac:spMkLst>
        </pc:spChg>
        <pc:spChg chg="add mod">
          <ac:chgData name="Denise Albán" userId="93f18582216be740" providerId="LiveId" clId="{4791B9FA-BDAF-4BD0-8218-27B2F731ED20}" dt="2021-12-13T03:27:23.840" v="2717" actId="1076"/>
          <ac:spMkLst>
            <pc:docMk/>
            <pc:sldMk cId="2929463271" sldId="288"/>
            <ac:spMk id="20" creationId="{0D967AF1-82E8-4467-9697-17F5F08E9174}"/>
          </ac:spMkLst>
        </pc:spChg>
        <pc:spChg chg="add del mod">
          <ac:chgData name="Denise Albán" userId="93f18582216be740" providerId="LiveId" clId="{4791B9FA-BDAF-4BD0-8218-27B2F731ED20}" dt="2021-12-13T03:26:22.883" v="2702"/>
          <ac:spMkLst>
            <pc:docMk/>
            <pc:sldMk cId="2929463271" sldId="288"/>
            <ac:spMk id="21" creationId="{665ECA33-EA22-48C3-9F4A-A9120E26E937}"/>
          </ac:spMkLst>
        </pc:spChg>
        <pc:spChg chg="add mod">
          <ac:chgData name="Denise Albán" userId="93f18582216be740" providerId="LiveId" clId="{4791B9FA-BDAF-4BD0-8218-27B2F731ED20}" dt="2021-12-13T03:27:12.639" v="2715" actId="14100"/>
          <ac:spMkLst>
            <pc:docMk/>
            <pc:sldMk cId="2929463271" sldId="288"/>
            <ac:spMk id="22" creationId="{814034E4-620F-462A-A796-AEA21A2D5FAE}"/>
          </ac:spMkLst>
        </pc:spChg>
        <pc:spChg chg="add mod">
          <ac:chgData name="Denise Albán" userId="93f18582216be740" providerId="LiveId" clId="{4791B9FA-BDAF-4BD0-8218-27B2F731ED20}" dt="2021-12-13T03:27:19.447" v="2716" actId="1076"/>
          <ac:spMkLst>
            <pc:docMk/>
            <pc:sldMk cId="2929463271" sldId="288"/>
            <ac:spMk id="23" creationId="{17156E11-4EBB-44F6-94A3-34994721A401}"/>
          </ac:spMkLst>
        </pc:spChg>
        <pc:graphicFrameChg chg="add del">
          <ac:chgData name="Denise Albán" userId="93f18582216be740" providerId="LiveId" clId="{4791B9FA-BDAF-4BD0-8218-27B2F731ED20}" dt="2021-12-13T01:25:57.465" v="1681" actId="478"/>
          <ac:graphicFrameMkLst>
            <pc:docMk/>
            <pc:sldMk cId="2929463271" sldId="288"/>
            <ac:graphicFrameMk id="3" creationId="{791D0031-996C-443F-A87A-FCC20E9D06D7}"/>
          </ac:graphicFrameMkLst>
        </pc:graphicFrameChg>
        <pc:graphicFrameChg chg="add mod modGraphic">
          <ac:chgData name="Denise Albán" userId="93f18582216be740" providerId="LiveId" clId="{4791B9FA-BDAF-4BD0-8218-27B2F731ED20}" dt="2021-12-13T03:16:15.138" v="2540" actId="207"/>
          <ac:graphicFrameMkLst>
            <pc:docMk/>
            <pc:sldMk cId="2929463271" sldId="288"/>
            <ac:graphicFrameMk id="7" creationId="{71C25429-C7AC-421D-817C-B9C8066C2CD5}"/>
          </ac:graphicFrameMkLst>
        </pc:graphicFrameChg>
        <pc:picChg chg="add del mod">
          <ac:chgData name="Denise Albán" userId="93f18582216be740" providerId="LiveId" clId="{4791B9FA-BDAF-4BD0-8218-27B2F731ED20}" dt="2021-12-13T01:50:16.500" v="1832" actId="478"/>
          <ac:picMkLst>
            <pc:docMk/>
            <pc:sldMk cId="2929463271" sldId="288"/>
            <ac:picMk id="21506" creationId="{28E75604-C419-4C2E-BE9C-C95FE2D974CB}"/>
          </ac:picMkLst>
        </pc:picChg>
        <pc:picChg chg="add del mod">
          <ac:chgData name="Denise Albán" userId="93f18582216be740" providerId="LiveId" clId="{4791B9FA-BDAF-4BD0-8218-27B2F731ED20}" dt="2021-12-13T01:54:48.458" v="1864" actId="478"/>
          <ac:picMkLst>
            <pc:docMk/>
            <pc:sldMk cId="2929463271" sldId="288"/>
            <ac:picMk id="21508" creationId="{A26FC7ED-35CB-410A-9AF7-6039279C36E2}"/>
          </ac:picMkLst>
        </pc:picChg>
        <pc:picChg chg="add mod">
          <ac:chgData name="Denise Albán" userId="93f18582216be740" providerId="LiveId" clId="{4791B9FA-BDAF-4BD0-8218-27B2F731ED20}" dt="2021-12-13T05:32:50.624" v="4256" actId="1076"/>
          <ac:picMkLst>
            <pc:docMk/>
            <pc:sldMk cId="2929463271" sldId="288"/>
            <ac:picMk id="21510" creationId="{80CE2EAA-762D-44A7-BF7D-92BBBDA6B456}"/>
          </ac:picMkLst>
        </pc:picChg>
      </pc:sldChg>
      <pc:sldChg chg="addSp delSp modSp add mod modTransition">
        <pc:chgData name="Denise Albán" userId="93f18582216be740" providerId="LiveId" clId="{4791B9FA-BDAF-4BD0-8218-27B2F731ED20}" dt="2021-12-19T22:35:49.672" v="7317" actId="20577"/>
        <pc:sldMkLst>
          <pc:docMk/>
          <pc:sldMk cId="1500399760" sldId="289"/>
        </pc:sldMkLst>
        <pc:spChg chg="add mod">
          <ac:chgData name="Denise Albán" userId="93f18582216be740" providerId="LiveId" clId="{4791B9FA-BDAF-4BD0-8218-27B2F731ED20}" dt="2021-12-13T02:41:34.048" v="2148" actId="21"/>
          <ac:spMkLst>
            <pc:docMk/>
            <pc:sldMk cId="1500399760" sldId="289"/>
            <ac:spMk id="2" creationId="{229D4031-4D72-46DC-9423-ADF5132A8C00}"/>
          </ac:spMkLst>
        </pc:spChg>
        <pc:spChg chg="add del mod">
          <ac:chgData name="Denise Albán" userId="93f18582216be740" providerId="LiveId" clId="{4791B9FA-BDAF-4BD0-8218-27B2F731ED20}" dt="2021-12-13T02:42:11.995" v="2162"/>
          <ac:spMkLst>
            <pc:docMk/>
            <pc:sldMk cId="1500399760" sldId="289"/>
            <ac:spMk id="4" creationId="{70191EA6-F372-4F56-BAD9-CE29DE023E81}"/>
          </ac:spMkLst>
        </pc:spChg>
        <pc:spChg chg="add del mod">
          <ac:chgData name="Denise Albán" userId="93f18582216be740" providerId="LiveId" clId="{4791B9FA-BDAF-4BD0-8218-27B2F731ED20}" dt="2021-12-13T02:17:56.611" v="1927" actId="478"/>
          <ac:spMkLst>
            <pc:docMk/>
            <pc:sldMk cId="1500399760" sldId="289"/>
            <ac:spMk id="7" creationId="{A6ACC5CA-7775-4FF3-987D-F766AB9CECE5}"/>
          </ac:spMkLst>
        </pc:spChg>
        <pc:spChg chg="add mod">
          <ac:chgData name="Denise Albán" userId="93f18582216be740" providerId="LiveId" clId="{4791B9FA-BDAF-4BD0-8218-27B2F731ED20}" dt="2021-12-13T03:20:13.999" v="2564" actId="1076"/>
          <ac:spMkLst>
            <pc:docMk/>
            <pc:sldMk cId="1500399760" sldId="289"/>
            <ac:spMk id="9" creationId="{1B3ACA2A-2B74-4123-AC84-F76756770011}"/>
          </ac:spMkLst>
        </pc:spChg>
        <pc:spChg chg="add del mod">
          <ac:chgData name="Denise Albán" userId="93f18582216be740" providerId="LiveId" clId="{4791B9FA-BDAF-4BD0-8218-27B2F731ED20}" dt="2021-12-13T02:42:11.998" v="2164"/>
          <ac:spMkLst>
            <pc:docMk/>
            <pc:sldMk cId="1500399760" sldId="289"/>
            <ac:spMk id="12" creationId="{E0E75EDA-0B2C-4637-944C-5223A816A16B}"/>
          </ac:spMkLst>
        </pc:spChg>
        <pc:spChg chg="add del mod">
          <ac:chgData name="Denise Albán" userId="93f18582216be740" providerId="LiveId" clId="{4791B9FA-BDAF-4BD0-8218-27B2F731ED20}" dt="2021-12-13T02:40:22.833" v="2140" actId="478"/>
          <ac:spMkLst>
            <pc:docMk/>
            <pc:sldMk cId="1500399760" sldId="289"/>
            <ac:spMk id="14" creationId="{90E3CB92-A5D8-42A6-A80B-225BAB887E27}"/>
          </ac:spMkLst>
        </pc:spChg>
        <pc:spChg chg="add del mod">
          <ac:chgData name="Denise Albán" userId="93f18582216be740" providerId="LiveId" clId="{4791B9FA-BDAF-4BD0-8218-27B2F731ED20}" dt="2021-12-13T02:44:25.597" v="2191" actId="22"/>
          <ac:spMkLst>
            <pc:docMk/>
            <pc:sldMk cId="1500399760" sldId="289"/>
            <ac:spMk id="17" creationId="{9327945E-7E3F-481A-B23D-5FC85ECA9A0B}"/>
          </ac:spMkLst>
        </pc:spChg>
        <pc:spChg chg="add del mod">
          <ac:chgData name="Denise Albán" userId="93f18582216be740" providerId="LiveId" clId="{4791B9FA-BDAF-4BD0-8218-27B2F731ED20}" dt="2021-12-13T02:57:00.303" v="2365"/>
          <ac:spMkLst>
            <pc:docMk/>
            <pc:sldMk cId="1500399760" sldId="289"/>
            <ac:spMk id="19" creationId="{5DCB593D-75DC-4522-A6A1-8E21B13E73BA}"/>
          </ac:spMkLst>
        </pc:spChg>
        <pc:spChg chg="add del mod">
          <ac:chgData name="Denise Albán" userId="93f18582216be740" providerId="LiveId" clId="{4791B9FA-BDAF-4BD0-8218-27B2F731ED20}" dt="2021-12-13T02:57:00.310" v="2367"/>
          <ac:spMkLst>
            <pc:docMk/>
            <pc:sldMk cId="1500399760" sldId="289"/>
            <ac:spMk id="21" creationId="{89629BDA-C7B2-4992-872A-E10C1373029C}"/>
          </ac:spMkLst>
        </pc:spChg>
        <pc:spChg chg="add del mod">
          <ac:chgData name="Denise Albán" userId="93f18582216be740" providerId="LiveId" clId="{4791B9FA-BDAF-4BD0-8218-27B2F731ED20}" dt="2021-12-13T02:57:00.299" v="2363" actId="478"/>
          <ac:spMkLst>
            <pc:docMk/>
            <pc:sldMk cId="1500399760" sldId="289"/>
            <ac:spMk id="23" creationId="{55D9772A-D342-42FF-8E3B-6B9A7E4432C8}"/>
          </ac:spMkLst>
        </pc:spChg>
        <pc:spChg chg="add mod">
          <ac:chgData name="Denise Albán" userId="93f18582216be740" providerId="LiveId" clId="{4791B9FA-BDAF-4BD0-8218-27B2F731ED20}" dt="2021-12-13T03:08:25.670" v="2468" actId="14100"/>
          <ac:spMkLst>
            <pc:docMk/>
            <pc:sldMk cId="1500399760" sldId="289"/>
            <ac:spMk id="27" creationId="{5D9B36C4-10BC-4234-930C-98EDB02DB359}"/>
          </ac:spMkLst>
        </pc:spChg>
        <pc:spChg chg="add mod">
          <ac:chgData name="Denise Albán" userId="93f18582216be740" providerId="LiveId" clId="{4791B9FA-BDAF-4BD0-8218-27B2F731ED20}" dt="2021-12-19T20:45:53.813" v="7180" actId="1076"/>
          <ac:spMkLst>
            <pc:docMk/>
            <pc:sldMk cId="1500399760" sldId="289"/>
            <ac:spMk id="28" creationId="{66EB514E-19CB-4CF4-AA73-E2B655EBDF94}"/>
          </ac:spMkLst>
        </pc:spChg>
        <pc:graphicFrameChg chg="del">
          <ac:chgData name="Denise Albán" userId="93f18582216be740" providerId="LiveId" clId="{4791B9FA-BDAF-4BD0-8218-27B2F731ED20}" dt="2021-12-13T00:42:55.493" v="1500" actId="478"/>
          <ac:graphicFrameMkLst>
            <pc:docMk/>
            <pc:sldMk cId="1500399760" sldId="289"/>
            <ac:graphicFrameMk id="3" creationId="{791D0031-996C-443F-A87A-FCC20E9D06D7}"/>
          </ac:graphicFrameMkLst>
        </pc:graphicFrameChg>
        <pc:graphicFrameChg chg="add del mod modGraphic">
          <ac:chgData name="Denise Albán" userId="93f18582216be740" providerId="LiveId" clId="{4791B9FA-BDAF-4BD0-8218-27B2F731ED20}" dt="2021-12-13T02:22:59.838" v="1994" actId="478"/>
          <ac:graphicFrameMkLst>
            <pc:docMk/>
            <pc:sldMk cId="1500399760" sldId="289"/>
            <ac:graphicFrameMk id="8" creationId="{59C0B2EB-30DD-4791-84E5-58F6C8078077}"/>
          </ac:graphicFrameMkLst>
        </pc:graphicFrameChg>
        <pc:graphicFrameChg chg="add mod modGraphic">
          <ac:chgData name="Denise Albán" userId="93f18582216be740" providerId="LiveId" clId="{4791B9FA-BDAF-4BD0-8218-27B2F731ED20}" dt="2021-12-19T20:40:14.372" v="7130" actId="20577"/>
          <ac:graphicFrameMkLst>
            <pc:docMk/>
            <pc:sldMk cId="1500399760" sldId="289"/>
            <ac:graphicFrameMk id="13" creationId="{CEC0965A-4131-46CD-A89D-F9141AF3BE7B}"/>
          </ac:graphicFrameMkLst>
        </pc:graphicFrameChg>
        <pc:graphicFrameChg chg="add del modGraphic">
          <ac:chgData name="Denise Albán" userId="93f18582216be740" providerId="LiveId" clId="{4791B9FA-BDAF-4BD0-8218-27B2F731ED20}" dt="2021-12-13T02:52:09.729" v="2318" actId="478"/>
          <ac:graphicFrameMkLst>
            <pc:docMk/>
            <pc:sldMk cId="1500399760" sldId="289"/>
            <ac:graphicFrameMk id="22" creationId="{E4FB56C9-1DA3-45AA-A095-48205C1E62D4}"/>
          </ac:graphicFrameMkLst>
        </pc:graphicFrameChg>
        <pc:graphicFrameChg chg="add del mod modGraphic">
          <ac:chgData name="Denise Albán" userId="93f18582216be740" providerId="LiveId" clId="{4791B9FA-BDAF-4BD0-8218-27B2F731ED20}" dt="2021-12-13T02:54:47.661" v="2327" actId="478"/>
          <ac:graphicFrameMkLst>
            <pc:docMk/>
            <pc:sldMk cId="1500399760" sldId="289"/>
            <ac:graphicFrameMk id="24" creationId="{FFA6A6B6-08DE-4830-AA6A-E9B3593C9157}"/>
          </ac:graphicFrameMkLst>
        </pc:graphicFrameChg>
        <pc:graphicFrameChg chg="add mod modGraphic">
          <ac:chgData name="Denise Albán" userId="93f18582216be740" providerId="LiveId" clId="{4791B9FA-BDAF-4BD0-8218-27B2F731ED20}" dt="2021-12-19T22:35:49.672" v="7317" actId="20577"/>
          <ac:graphicFrameMkLst>
            <pc:docMk/>
            <pc:sldMk cId="1500399760" sldId="289"/>
            <ac:graphicFrameMk id="26" creationId="{FE3CC777-8BE7-4863-B527-5C7507A06104}"/>
          </ac:graphicFrameMkLst>
        </pc:graphicFrameChg>
        <pc:picChg chg="add mod">
          <ac:chgData name="Denise Albán" userId="93f18582216be740" providerId="LiveId" clId="{4791B9FA-BDAF-4BD0-8218-27B2F731ED20}" dt="2021-12-16T21:10:12.802" v="6530" actId="14100"/>
          <ac:picMkLst>
            <pc:docMk/>
            <pc:sldMk cId="1500399760" sldId="289"/>
            <ac:picMk id="4" creationId="{2D1E319F-9FD0-406D-91A3-44B462754775}"/>
          </ac:picMkLst>
        </pc:picChg>
        <pc:picChg chg="add del mod">
          <ac:chgData name="Denise Albán" userId="93f18582216be740" providerId="LiveId" clId="{4791B9FA-BDAF-4BD0-8218-27B2F731ED20}" dt="2021-12-13T02:54:12.043" v="2323" actId="478"/>
          <ac:picMkLst>
            <pc:docMk/>
            <pc:sldMk cId="1500399760" sldId="289"/>
            <ac:picMk id="25" creationId="{DFBA933B-9165-4FE9-9678-A2C5172E0E2E}"/>
          </ac:picMkLst>
        </pc:picChg>
        <pc:picChg chg="add del mod">
          <ac:chgData name="Denise Albán" userId="93f18582216be740" providerId="LiveId" clId="{4791B9FA-BDAF-4BD0-8218-27B2F731ED20}" dt="2021-12-13T06:57:24.992" v="4959" actId="478"/>
          <ac:picMkLst>
            <pc:docMk/>
            <pc:sldMk cId="1500399760" sldId="289"/>
            <ac:picMk id="30" creationId="{6D8C4D3F-5624-411B-9BCA-8CCB291B40FB}"/>
          </ac:picMkLst>
        </pc:picChg>
        <pc:picChg chg="add del mod">
          <ac:chgData name="Denise Albán" userId="93f18582216be740" providerId="LiveId" clId="{4791B9FA-BDAF-4BD0-8218-27B2F731ED20}" dt="2021-12-16T19:13:02.588" v="5888" actId="478"/>
          <ac:picMkLst>
            <pc:docMk/>
            <pc:sldMk cId="1500399760" sldId="289"/>
            <ac:picMk id="3073" creationId="{7B57A577-9E5F-4335-BA80-EE508A929CDD}"/>
          </ac:picMkLst>
        </pc:picChg>
      </pc:sldChg>
      <pc:sldChg chg="addSp delSp modSp add mod">
        <pc:chgData name="Denise Albán" userId="93f18582216be740" providerId="LiveId" clId="{4791B9FA-BDAF-4BD0-8218-27B2F731ED20}" dt="2021-12-13T07:38:57.455" v="5340" actId="207"/>
        <pc:sldMkLst>
          <pc:docMk/>
          <pc:sldMk cId="453129641" sldId="290"/>
        </pc:sldMkLst>
        <pc:spChg chg="add mod">
          <ac:chgData name="Denise Albán" userId="93f18582216be740" providerId="LiveId" clId="{4791B9FA-BDAF-4BD0-8218-27B2F731ED20}" dt="2021-12-13T03:20:23" v="2566" actId="14100"/>
          <ac:spMkLst>
            <pc:docMk/>
            <pc:sldMk cId="453129641" sldId="290"/>
            <ac:spMk id="5" creationId="{EAE09A9D-DEE5-4042-9C2C-356F545FE2CC}"/>
          </ac:spMkLst>
        </pc:spChg>
        <pc:spChg chg="add mod">
          <ac:chgData name="Denise Albán" userId="93f18582216be740" providerId="LiveId" clId="{4791B9FA-BDAF-4BD0-8218-27B2F731ED20}" dt="2021-12-12T23:31:40.718" v="565" actId="1076"/>
          <ac:spMkLst>
            <pc:docMk/>
            <pc:sldMk cId="453129641" sldId="290"/>
            <ac:spMk id="7" creationId="{A3B61451-D4F0-4FB3-8325-81FD76BCBC72}"/>
          </ac:spMkLst>
        </pc:spChg>
        <pc:spChg chg="add del mod">
          <ac:chgData name="Denise Albán" userId="93f18582216be740" providerId="LiveId" clId="{4791B9FA-BDAF-4BD0-8218-27B2F731ED20}" dt="2021-12-12T23:30:14.475" v="551" actId="478"/>
          <ac:spMkLst>
            <pc:docMk/>
            <pc:sldMk cId="453129641" sldId="290"/>
            <ac:spMk id="8" creationId="{88727EDD-CBA9-4671-91A1-1FC28DED735A}"/>
          </ac:spMkLst>
        </pc:spChg>
        <pc:spChg chg="add mod">
          <ac:chgData name="Denise Albán" userId="93f18582216be740" providerId="LiveId" clId="{4791B9FA-BDAF-4BD0-8218-27B2F731ED20}" dt="2021-12-12T23:36:27.959" v="576" actId="14100"/>
          <ac:spMkLst>
            <pc:docMk/>
            <pc:sldMk cId="453129641" sldId="290"/>
            <ac:spMk id="10" creationId="{E160DE99-A716-4831-B68A-C18B285C0D66}"/>
          </ac:spMkLst>
        </pc:spChg>
        <pc:spChg chg="add del mod">
          <ac:chgData name="Denise Albán" userId="93f18582216be740" providerId="LiveId" clId="{4791B9FA-BDAF-4BD0-8218-27B2F731ED20}" dt="2021-12-12T23:37:31.754" v="580" actId="478"/>
          <ac:spMkLst>
            <pc:docMk/>
            <pc:sldMk cId="453129641" sldId="290"/>
            <ac:spMk id="12" creationId="{1DF52402-F6A3-4434-B279-9EC72BF78C63}"/>
          </ac:spMkLst>
        </pc:spChg>
        <pc:spChg chg="add mod">
          <ac:chgData name="Denise Albán" userId="93f18582216be740" providerId="LiveId" clId="{4791B9FA-BDAF-4BD0-8218-27B2F731ED20}" dt="2021-12-12T23:37:52.656" v="582" actId="1076"/>
          <ac:spMkLst>
            <pc:docMk/>
            <pc:sldMk cId="453129641" sldId="290"/>
            <ac:spMk id="14" creationId="{96CD0D84-158F-4305-A33C-82B360396C3E}"/>
          </ac:spMkLst>
        </pc:spChg>
        <pc:spChg chg="add mod">
          <ac:chgData name="Denise Albán" userId="93f18582216be740" providerId="LiveId" clId="{4791B9FA-BDAF-4BD0-8218-27B2F731ED20}" dt="2021-12-12T23:38:52.134" v="588" actId="1076"/>
          <ac:spMkLst>
            <pc:docMk/>
            <pc:sldMk cId="453129641" sldId="290"/>
            <ac:spMk id="16" creationId="{5F4EBDAD-5F4F-4E96-869D-1C0B894693D2}"/>
          </ac:spMkLst>
        </pc:spChg>
        <pc:spChg chg="add mod">
          <ac:chgData name="Denise Albán" userId="93f18582216be740" providerId="LiveId" clId="{4791B9FA-BDAF-4BD0-8218-27B2F731ED20}" dt="2021-12-13T07:38:57.455" v="5340" actId="207"/>
          <ac:spMkLst>
            <pc:docMk/>
            <pc:sldMk cId="453129641" sldId="290"/>
            <ac:spMk id="18" creationId="{C38C16F7-8836-4CCA-A195-6DBD17C8C08D}"/>
          </ac:spMkLst>
        </pc:spChg>
        <pc:spChg chg="add del mod">
          <ac:chgData name="Denise Albán" userId="93f18582216be740" providerId="LiveId" clId="{4791B9FA-BDAF-4BD0-8218-27B2F731ED20}" dt="2021-12-13T03:27:43.263" v="2720" actId="478"/>
          <ac:spMkLst>
            <pc:docMk/>
            <pc:sldMk cId="453129641" sldId="290"/>
            <ac:spMk id="19" creationId="{06D2F302-3879-41EF-AFAB-E33CEBE91D25}"/>
          </ac:spMkLst>
        </pc:spChg>
        <pc:spChg chg="add del mod">
          <ac:chgData name="Denise Albán" userId="93f18582216be740" providerId="LiveId" clId="{4791B9FA-BDAF-4BD0-8218-27B2F731ED20}" dt="2021-12-13T03:28:06.786" v="2725" actId="478"/>
          <ac:spMkLst>
            <pc:docMk/>
            <pc:sldMk cId="453129641" sldId="290"/>
            <ac:spMk id="20" creationId="{72DB44FD-D566-4FBE-8B72-0FB4F8CBDF31}"/>
          </ac:spMkLst>
        </pc:spChg>
        <pc:graphicFrameChg chg="add mod modGraphic">
          <ac:chgData name="Denise Albán" userId="93f18582216be740" providerId="LiveId" clId="{4791B9FA-BDAF-4BD0-8218-27B2F731ED20}" dt="2021-12-13T06:25:42.121" v="4750"/>
          <ac:graphicFrameMkLst>
            <pc:docMk/>
            <pc:sldMk cId="453129641" sldId="290"/>
            <ac:graphicFrameMk id="2" creationId="{0BF1FF5A-88EB-43D0-9034-DE13D866D331}"/>
          </ac:graphicFrameMkLst>
        </pc:graphicFrameChg>
        <pc:graphicFrameChg chg="add del mod">
          <ac:chgData name="Denise Albán" userId="93f18582216be740" providerId="LiveId" clId="{4791B9FA-BDAF-4BD0-8218-27B2F731ED20}" dt="2021-12-12T23:37:31.754" v="580" actId="478"/>
          <ac:graphicFrameMkLst>
            <pc:docMk/>
            <pc:sldMk cId="453129641" sldId="290"/>
            <ac:graphicFrameMk id="11" creationId="{771C6C80-DF3D-4B3D-A907-8D27155317D3}"/>
          </ac:graphicFrameMkLst>
        </pc:graphicFrameChg>
        <pc:picChg chg="add mod">
          <ac:chgData name="Denise Albán" userId="93f18582216be740" providerId="LiveId" clId="{4791B9FA-BDAF-4BD0-8218-27B2F731ED20}" dt="2021-12-13T03:17:29.431" v="2545" actId="1076"/>
          <ac:picMkLst>
            <pc:docMk/>
            <pc:sldMk cId="453129641" sldId="290"/>
            <ac:picMk id="4" creationId="{9DE0AB8E-ADF1-4909-A0B1-FE83C66ECCC3}"/>
          </ac:picMkLst>
        </pc:picChg>
      </pc:sldChg>
      <pc:sldChg chg="addSp delSp modSp add mod modTransition">
        <pc:chgData name="Denise Albán" userId="93f18582216be740" providerId="LiveId" clId="{4791B9FA-BDAF-4BD0-8218-27B2F731ED20}" dt="2021-12-16T22:05:50.757" v="6773"/>
        <pc:sldMkLst>
          <pc:docMk/>
          <pc:sldMk cId="2974924093" sldId="291"/>
        </pc:sldMkLst>
        <pc:spChg chg="add del mod">
          <ac:chgData name="Denise Albán" userId="93f18582216be740" providerId="LiveId" clId="{4791B9FA-BDAF-4BD0-8218-27B2F731ED20}" dt="2021-12-13T03:28:41.172" v="2731" actId="21"/>
          <ac:spMkLst>
            <pc:docMk/>
            <pc:sldMk cId="2974924093" sldId="291"/>
            <ac:spMk id="6" creationId="{332899CF-549C-421B-A03A-B590C6EEF210}"/>
          </ac:spMkLst>
        </pc:spChg>
        <pc:spChg chg="add mod">
          <ac:chgData name="Denise Albán" userId="93f18582216be740" providerId="LiveId" clId="{4791B9FA-BDAF-4BD0-8218-27B2F731ED20}" dt="2021-12-13T03:21:35.409" v="2579"/>
          <ac:spMkLst>
            <pc:docMk/>
            <pc:sldMk cId="2974924093" sldId="291"/>
            <ac:spMk id="7" creationId="{7D70A42C-058E-4BEF-AFA2-C345CA4B47AF}"/>
          </ac:spMkLst>
        </pc:spChg>
        <pc:spChg chg="add del mod">
          <ac:chgData name="Denise Albán" userId="93f18582216be740" providerId="LiveId" clId="{4791B9FA-BDAF-4BD0-8218-27B2F731ED20}" dt="2021-12-16T19:06:11.145" v="5855" actId="21"/>
          <ac:spMkLst>
            <pc:docMk/>
            <pc:sldMk cId="2974924093" sldId="291"/>
            <ac:spMk id="9" creationId="{4399D47D-2B4D-47B3-8E2C-B2AFD11BF06A}"/>
          </ac:spMkLst>
        </pc:spChg>
        <pc:spChg chg="add del mod">
          <ac:chgData name="Denise Albán" userId="93f18582216be740" providerId="LiveId" clId="{4791B9FA-BDAF-4BD0-8218-27B2F731ED20}" dt="2021-12-13T06:02:05.345" v="4591" actId="21"/>
          <ac:spMkLst>
            <pc:docMk/>
            <pc:sldMk cId="2974924093" sldId="291"/>
            <ac:spMk id="9" creationId="{956CC01D-E927-4C8E-9D97-5A7619F11CDB}"/>
          </ac:spMkLst>
        </pc:spChg>
        <pc:spChg chg="add del mod">
          <ac:chgData name="Denise Albán" userId="93f18582216be740" providerId="LiveId" clId="{4791B9FA-BDAF-4BD0-8218-27B2F731ED20}" dt="2021-12-13T03:29:55.743" v="2747" actId="478"/>
          <ac:spMkLst>
            <pc:docMk/>
            <pc:sldMk cId="2974924093" sldId="291"/>
            <ac:spMk id="10" creationId="{D1911483-E105-40B9-9FB2-C40FA275728D}"/>
          </ac:spMkLst>
        </pc:spChg>
        <pc:spChg chg="add del mod">
          <ac:chgData name="Denise Albán" userId="93f18582216be740" providerId="LiveId" clId="{4791B9FA-BDAF-4BD0-8218-27B2F731ED20}" dt="2021-12-13T06:09:48.943" v="4627" actId="21"/>
          <ac:spMkLst>
            <pc:docMk/>
            <pc:sldMk cId="2974924093" sldId="291"/>
            <ac:spMk id="11" creationId="{308E3C56-8559-45F0-AD34-A6B7A5ABD578}"/>
          </ac:spMkLst>
        </pc:spChg>
        <pc:spChg chg="add del mod">
          <ac:chgData name="Denise Albán" userId="93f18582216be740" providerId="LiveId" clId="{4791B9FA-BDAF-4BD0-8218-27B2F731ED20}" dt="2021-12-13T06:01:50.412" v="4587"/>
          <ac:spMkLst>
            <pc:docMk/>
            <pc:sldMk cId="2974924093" sldId="291"/>
            <ac:spMk id="14" creationId="{1D1BA285-C8BD-4560-BE61-90A78919319F}"/>
          </ac:spMkLst>
        </pc:spChg>
        <pc:spChg chg="add del mod">
          <ac:chgData name="Denise Albán" userId="93f18582216be740" providerId="LiveId" clId="{4791B9FA-BDAF-4BD0-8218-27B2F731ED20}" dt="2021-12-13T06:02:35.435" v="4596" actId="478"/>
          <ac:spMkLst>
            <pc:docMk/>
            <pc:sldMk cId="2974924093" sldId="291"/>
            <ac:spMk id="15" creationId="{D61441B6-9E50-4182-A7D1-423E0D682418}"/>
          </ac:spMkLst>
        </pc:spChg>
        <pc:spChg chg="add del mod">
          <ac:chgData name="Denise Albán" userId="93f18582216be740" providerId="LiveId" clId="{4791B9FA-BDAF-4BD0-8218-27B2F731ED20}" dt="2021-12-13T06:08:18.691" v="4607" actId="21"/>
          <ac:spMkLst>
            <pc:docMk/>
            <pc:sldMk cId="2974924093" sldId="291"/>
            <ac:spMk id="16" creationId="{D386BF1A-DDA8-474A-B1F2-90FD98B6FBA6}"/>
          </ac:spMkLst>
        </pc:spChg>
        <pc:spChg chg="add del mod">
          <ac:chgData name="Denise Albán" userId="93f18582216be740" providerId="LiveId" clId="{4791B9FA-BDAF-4BD0-8218-27B2F731ED20}" dt="2021-12-13T06:10:22.007" v="4633" actId="21"/>
          <ac:spMkLst>
            <pc:docMk/>
            <pc:sldMk cId="2974924093" sldId="291"/>
            <ac:spMk id="19" creationId="{774D7B36-FBE2-4F4E-99A5-9680033E0344}"/>
          </ac:spMkLst>
        </pc:spChg>
        <pc:spChg chg="add del mod">
          <ac:chgData name="Denise Albán" userId="93f18582216be740" providerId="LiveId" clId="{4791B9FA-BDAF-4BD0-8218-27B2F731ED20}" dt="2021-12-13T06:08:39.775" v="4613" actId="21"/>
          <ac:spMkLst>
            <pc:docMk/>
            <pc:sldMk cId="2974924093" sldId="291"/>
            <ac:spMk id="20" creationId="{A0457D36-8D5D-49E4-8023-36D7F536CDC9}"/>
          </ac:spMkLst>
        </pc:spChg>
        <pc:spChg chg="add del mod">
          <ac:chgData name="Denise Albán" userId="93f18582216be740" providerId="LiveId" clId="{4791B9FA-BDAF-4BD0-8218-27B2F731ED20}" dt="2021-12-13T06:12:08.563" v="4659" actId="478"/>
          <ac:spMkLst>
            <pc:docMk/>
            <pc:sldMk cId="2974924093" sldId="291"/>
            <ac:spMk id="21" creationId="{9D5DC916-0F6C-4CAC-A258-CB0882F87180}"/>
          </ac:spMkLst>
        </pc:spChg>
        <pc:spChg chg="add del mod">
          <ac:chgData name="Denise Albán" userId="93f18582216be740" providerId="LiveId" clId="{4791B9FA-BDAF-4BD0-8218-27B2F731ED20}" dt="2021-12-13T07:40:18.564" v="5370" actId="21"/>
          <ac:spMkLst>
            <pc:docMk/>
            <pc:sldMk cId="2974924093" sldId="291"/>
            <ac:spMk id="22" creationId="{DA3CC95C-8787-486F-9B90-FC03180EF9D6}"/>
          </ac:spMkLst>
        </pc:spChg>
        <pc:spChg chg="add del mod">
          <ac:chgData name="Denise Albán" userId="93f18582216be740" providerId="LiveId" clId="{4791B9FA-BDAF-4BD0-8218-27B2F731ED20}" dt="2021-12-13T06:11:50.795" v="4653" actId="21"/>
          <ac:spMkLst>
            <pc:docMk/>
            <pc:sldMk cId="2974924093" sldId="291"/>
            <ac:spMk id="23" creationId="{A9CCE9E5-7AE3-41FD-8AFE-8E03BED75BA6}"/>
          </ac:spMkLst>
        </pc:spChg>
        <pc:spChg chg="add del mod">
          <ac:chgData name="Denise Albán" userId="93f18582216be740" providerId="LiveId" clId="{4791B9FA-BDAF-4BD0-8218-27B2F731ED20}" dt="2021-12-13T06:12:01.950" v="4655" actId="478"/>
          <ac:spMkLst>
            <pc:docMk/>
            <pc:sldMk cId="2974924093" sldId="291"/>
            <ac:spMk id="24" creationId="{BCD98FD1-B269-4DF1-932C-96C68969841E}"/>
          </ac:spMkLst>
        </pc:spChg>
        <pc:spChg chg="add del mod">
          <ac:chgData name="Denise Albán" userId="93f18582216be740" providerId="LiveId" clId="{4791B9FA-BDAF-4BD0-8218-27B2F731ED20}" dt="2021-12-13T06:14:45.930" v="4693" actId="207"/>
          <ac:spMkLst>
            <pc:docMk/>
            <pc:sldMk cId="2974924093" sldId="291"/>
            <ac:spMk id="25" creationId="{8FDDA174-52F5-4C6D-A6E4-F503B96D79D6}"/>
          </ac:spMkLst>
        </pc:spChg>
        <pc:spChg chg="add del mod">
          <ac:chgData name="Denise Albán" userId="93f18582216be740" providerId="LiveId" clId="{4791B9FA-BDAF-4BD0-8218-27B2F731ED20}" dt="2021-12-13T07:40:21.208" v="5373" actId="478"/>
          <ac:spMkLst>
            <pc:docMk/>
            <pc:sldMk cId="2974924093" sldId="291"/>
            <ac:spMk id="26" creationId="{12D75668-C45F-4CD2-BDEC-83592ED41671}"/>
          </ac:spMkLst>
        </pc:spChg>
        <pc:spChg chg="add del mod">
          <ac:chgData name="Denise Albán" userId="93f18582216be740" providerId="LiveId" clId="{4791B9FA-BDAF-4BD0-8218-27B2F731ED20}" dt="2021-12-13T07:40:18.092" v="5369"/>
          <ac:spMkLst>
            <pc:docMk/>
            <pc:sldMk cId="2974924093" sldId="291"/>
            <ac:spMk id="27" creationId="{B27F6D3F-7DB0-4F17-9B16-CB338B783A6A}"/>
          </ac:spMkLst>
        </pc:spChg>
        <pc:spChg chg="add del mod">
          <ac:chgData name="Denise Albán" userId="93f18582216be740" providerId="LiveId" clId="{4791B9FA-BDAF-4BD0-8218-27B2F731ED20}" dt="2021-12-13T07:40:17.389" v="5367"/>
          <ac:spMkLst>
            <pc:docMk/>
            <pc:sldMk cId="2974924093" sldId="291"/>
            <ac:spMk id="28" creationId="{79663177-F902-44E9-92D7-88968EBE1409}"/>
          </ac:spMkLst>
        </pc:spChg>
        <pc:spChg chg="add del mod">
          <ac:chgData name="Denise Albán" userId="93f18582216be740" providerId="LiveId" clId="{4791B9FA-BDAF-4BD0-8218-27B2F731ED20}" dt="2021-12-13T07:40:16.095" v="5364"/>
          <ac:spMkLst>
            <pc:docMk/>
            <pc:sldMk cId="2974924093" sldId="291"/>
            <ac:spMk id="29" creationId="{3908BD33-D318-4787-9D08-2285513A71DE}"/>
          </ac:spMkLst>
        </pc:spChg>
        <pc:spChg chg="add del mod">
          <ac:chgData name="Denise Albán" userId="93f18582216be740" providerId="LiveId" clId="{4791B9FA-BDAF-4BD0-8218-27B2F731ED20}" dt="2021-12-13T07:41:21.101" v="5386" actId="11529"/>
          <ac:spMkLst>
            <pc:docMk/>
            <pc:sldMk cId="2974924093" sldId="291"/>
            <ac:spMk id="31" creationId="{FE34079B-9CDD-46FE-9323-4C75DD08C916}"/>
          </ac:spMkLst>
        </pc:spChg>
        <pc:picChg chg="add del mod">
          <ac:chgData name="Denise Albán" userId="93f18582216be740" providerId="LiveId" clId="{4791B9FA-BDAF-4BD0-8218-27B2F731ED20}" dt="2021-12-13T07:41:19.874" v="5384" actId="21"/>
          <ac:picMkLst>
            <pc:docMk/>
            <pc:sldMk cId="2974924093" sldId="291"/>
            <ac:picMk id="4" creationId="{2E32C0A6-11B1-4C6F-8FB7-ACE94EDBF3E0}"/>
          </ac:picMkLst>
        </pc:picChg>
        <pc:picChg chg="add mod">
          <ac:chgData name="Denise Albán" userId="93f18582216be740" providerId="LiveId" clId="{4791B9FA-BDAF-4BD0-8218-27B2F731ED20}" dt="2021-12-13T03:31:19.856" v="2755" actId="1076"/>
          <ac:picMkLst>
            <pc:docMk/>
            <pc:sldMk cId="2974924093" sldId="291"/>
            <ac:picMk id="5" creationId="{42A7D773-6BD9-4032-A3B7-AE64A3382C30}"/>
          </ac:picMkLst>
        </pc:picChg>
        <pc:picChg chg="add del mod">
          <ac:chgData name="Denise Albán" userId="93f18582216be740" providerId="LiveId" clId="{4791B9FA-BDAF-4BD0-8218-27B2F731ED20}" dt="2021-12-13T07:41:19.436" v="5383"/>
          <ac:picMkLst>
            <pc:docMk/>
            <pc:sldMk cId="2974924093" sldId="291"/>
            <ac:picMk id="32" creationId="{2304F419-6FFE-41E2-98F9-8A852CBE158F}"/>
          </ac:picMkLst>
        </pc:picChg>
        <pc:cxnChg chg="add del mod">
          <ac:chgData name="Denise Albán" userId="93f18582216be740" providerId="LiveId" clId="{4791B9FA-BDAF-4BD0-8218-27B2F731ED20}" dt="2021-12-13T06:04:06.072" v="4601" actId="478"/>
          <ac:cxnSpMkLst>
            <pc:docMk/>
            <pc:sldMk cId="2974924093" sldId="291"/>
            <ac:cxnSpMk id="13" creationId="{9583C233-A456-4D65-B22E-A4392C1E7EC9}"/>
          </ac:cxnSpMkLst>
        </pc:cxnChg>
        <pc:cxnChg chg="add del mod">
          <ac:chgData name="Denise Albán" userId="93f18582216be740" providerId="LiveId" clId="{4791B9FA-BDAF-4BD0-8218-27B2F731ED20}" dt="2021-12-13T06:04:18.452" v="4602" actId="478"/>
          <ac:cxnSpMkLst>
            <pc:docMk/>
            <pc:sldMk cId="2974924093" sldId="291"/>
            <ac:cxnSpMk id="18" creationId="{559648A8-2800-4FC0-B14C-D5905040E963}"/>
          </ac:cxnSpMkLst>
        </pc:cxnChg>
        <pc:cxnChg chg="add mod">
          <ac:chgData name="Denise Albán" userId="93f18582216be740" providerId="LiveId" clId="{4791B9FA-BDAF-4BD0-8218-27B2F731ED20}" dt="2021-12-13T07:40:51.407" v="5376" actId="208"/>
          <ac:cxnSpMkLst>
            <pc:docMk/>
            <pc:sldMk cId="2974924093" sldId="291"/>
            <ac:cxnSpMk id="30" creationId="{A3A03C8D-C61F-41D0-9882-F3A64222E955}"/>
          </ac:cxnSpMkLst>
        </pc:cxnChg>
      </pc:sldChg>
      <pc:sldChg chg="addSp delSp modSp add mod modTransition">
        <pc:chgData name="Denise Albán" userId="93f18582216be740" providerId="LiveId" clId="{4791B9FA-BDAF-4BD0-8218-27B2F731ED20}" dt="2021-12-19T20:53:12.515" v="7181" actId="113"/>
        <pc:sldMkLst>
          <pc:docMk/>
          <pc:sldMk cId="1088871369" sldId="292"/>
        </pc:sldMkLst>
        <pc:spChg chg="add mod">
          <ac:chgData name="Denise Albán" userId="93f18582216be740" providerId="LiveId" clId="{4791B9FA-BDAF-4BD0-8218-27B2F731ED20}" dt="2021-12-16T19:08:37.759" v="5862" actId="1076"/>
          <ac:spMkLst>
            <pc:docMk/>
            <pc:sldMk cId="1088871369" sldId="292"/>
            <ac:spMk id="4" creationId="{97355DB9-8EA6-4D18-9389-BC03CE23B06E}"/>
          </ac:spMkLst>
        </pc:spChg>
        <pc:spChg chg="add del mod">
          <ac:chgData name="Denise Albán" userId="93f18582216be740" providerId="LiveId" clId="{4791B9FA-BDAF-4BD0-8218-27B2F731ED20}" dt="2021-12-13T03:34:41.434" v="2797"/>
          <ac:spMkLst>
            <pc:docMk/>
            <pc:sldMk cId="1088871369" sldId="292"/>
            <ac:spMk id="6" creationId="{A1D24E5A-97EF-4D6E-AC5A-69F8EF3551E2}"/>
          </ac:spMkLst>
        </pc:spChg>
        <pc:spChg chg="add del mod">
          <ac:chgData name="Denise Albán" userId="93f18582216be740" providerId="LiveId" clId="{4791B9FA-BDAF-4BD0-8218-27B2F731ED20}" dt="2021-12-13T03:31:52.818" v="2757" actId="478"/>
          <ac:spMkLst>
            <pc:docMk/>
            <pc:sldMk cId="1088871369" sldId="292"/>
            <ac:spMk id="10" creationId="{E1F82B9E-28E2-4527-8E29-4FA2EC07A29B}"/>
          </ac:spMkLst>
        </pc:spChg>
        <pc:spChg chg="add del mod">
          <ac:chgData name="Denise Albán" userId="93f18582216be740" providerId="LiveId" clId="{4791B9FA-BDAF-4BD0-8218-27B2F731ED20}" dt="2021-12-13T03:31:55.603" v="2758" actId="478"/>
          <ac:spMkLst>
            <pc:docMk/>
            <pc:sldMk cId="1088871369" sldId="292"/>
            <ac:spMk id="12" creationId="{72274E8D-B1F9-40F5-B491-14E46DCED302}"/>
          </ac:spMkLst>
        </pc:spChg>
        <pc:spChg chg="add mod">
          <ac:chgData name="Denise Albán" userId="93f18582216be740" providerId="LiveId" clId="{4791B9FA-BDAF-4BD0-8218-27B2F731ED20}" dt="2021-12-16T19:08:32.695" v="5861" actId="1076"/>
          <ac:spMkLst>
            <pc:docMk/>
            <pc:sldMk cId="1088871369" sldId="292"/>
            <ac:spMk id="13" creationId="{1343B15C-5B8D-44B2-B7FE-2014A0F8BB5B}"/>
          </ac:spMkLst>
        </pc:spChg>
        <pc:spChg chg="add del mod">
          <ac:chgData name="Denise Albán" userId="93f18582216be740" providerId="LiveId" clId="{4791B9FA-BDAF-4BD0-8218-27B2F731ED20}" dt="2021-12-13T03:32:56.493" v="2771"/>
          <ac:spMkLst>
            <pc:docMk/>
            <pc:sldMk cId="1088871369" sldId="292"/>
            <ac:spMk id="14" creationId="{98894296-7621-4A74-8638-6AB76E9C705C}"/>
          </ac:spMkLst>
        </pc:spChg>
        <pc:spChg chg="add mod">
          <ac:chgData name="Denise Albán" userId="93f18582216be740" providerId="LiveId" clId="{4791B9FA-BDAF-4BD0-8218-27B2F731ED20}" dt="2021-12-19T20:53:12.515" v="7181" actId="113"/>
          <ac:spMkLst>
            <pc:docMk/>
            <pc:sldMk cId="1088871369" sldId="292"/>
            <ac:spMk id="15" creationId="{FDA84B77-BDE4-447C-BD7D-A2BFD82DEEC5}"/>
          </ac:spMkLst>
        </pc:spChg>
        <pc:spChg chg="add del mod">
          <ac:chgData name="Denise Albán" userId="93f18582216be740" providerId="LiveId" clId="{4791B9FA-BDAF-4BD0-8218-27B2F731ED20}" dt="2021-12-13T03:43:44.698" v="3002" actId="478"/>
          <ac:spMkLst>
            <pc:docMk/>
            <pc:sldMk cId="1088871369" sldId="292"/>
            <ac:spMk id="17" creationId="{CFA9D4F6-8044-4496-A3C9-722CD08F8411}"/>
          </ac:spMkLst>
        </pc:spChg>
        <pc:picChg chg="add mod">
          <ac:chgData name="Denise Albán" userId="93f18582216be740" providerId="LiveId" clId="{4791B9FA-BDAF-4BD0-8218-27B2F731ED20}" dt="2021-12-16T21:10:41.477" v="6531" actId="1076"/>
          <ac:picMkLst>
            <pc:docMk/>
            <pc:sldMk cId="1088871369" sldId="292"/>
            <ac:picMk id="7" creationId="{EB2FB550-55F3-4359-BA03-EEEC08382EED}"/>
          </ac:picMkLst>
        </pc:picChg>
        <pc:picChg chg="add del mod">
          <ac:chgData name="Denise Albán" userId="93f18582216be740" providerId="LiveId" clId="{4791B9FA-BDAF-4BD0-8218-27B2F731ED20}" dt="2021-12-13T06:57:57.005" v="4962" actId="21"/>
          <ac:picMkLst>
            <pc:docMk/>
            <pc:sldMk cId="1088871369" sldId="292"/>
            <ac:picMk id="8" creationId="{9F8CDF9C-FAF7-4C2F-A028-C7C493BE0856}"/>
          </ac:picMkLst>
        </pc:picChg>
        <pc:picChg chg="add mod">
          <ac:chgData name="Denise Albán" userId="93f18582216be740" providerId="LiveId" clId="{4791B9FA-BDAF-4BD0-8218-27B2F731ED20}" dt="2021-12-16T19:08:45.625" v="5864" actId="1076"/>
          <ac:picMkLst>
            <pc:docMk/>
            <pc:sldMk cId="1088871369" sldId="292"/>
            <ac:picMk id="18" creationId="{65D1126D-99CE-4F4D-9FEC-2F212A5E2EC4}"/>
          </ac:picMkLst>
        </pc:picChg>
        <pc:picChg chg="add mod">
          <ac:chgData name="Denise Albán" userId="93f18582216be740" providerId="LiveId" clId="{4791B9FA-BDAF-4BD0-8218-27B2F731ED20}" dt="2021-12-13T07:13:56.439" v="5120" actId="1076"/>
          <ac:picMkLst>
            <pc:docMk/>
            <pc:sldMk cId="1088871369" sldId="292"/>
            <ac:picMk id="19" creationId="{F2BFE751-13A6-4E29-8AB3-B53FB973B321}"/>
          </ac:picMkLst>
        </pc:picChg>
        <pc:picChg chg="add mod modCrop">
          <ac:chgData name="Denise Albán" userId="93f18582216be740" providerId="LiveId" clId="{4791B9FA-BDAF-4BD0-8218-27B2F731ED20}" dt="2021-12-16T19:08:49.688" v="5865" actId="1076"/>
          <ac:picMkLst>
            <pc:docMk/>
            <pc:sldMk cId="1088871369" sldId="292"/>
            <ac:picMk id="20" creationId="{55278CFB-4A68-4639-A645-4C0146A84870}"/>
          </ac:picMkLst>
        </pc:picChg>
        <pc:picChg chg="add del mod">
          <ac:chgData name="Denise Albán" userId="93f18582216be740" providerId="LiveId" clId="{4791B9FA-BDAF-4BD0-8218-27B2F731ED20}" dt="2021-12-13T07:13:54.689" v="5117"/>
          <ac:picMkLst>
            <pc:docMk/>
            <pc:sldMk cId="1088871369" sldId="292"/>
            <ac:picMk id="22" creationId="{09C42598-66C1-42DD-BA77-5A0F441FA077}"/>
          </ac:picMkLst>
        </pc:picChg>
      </pc:sldChg>
      <pc:sldChg chg="addSp delSp modSp add del mod">
        <pc:chgData name="Denise Albán" userId="93f18582216be740" providerId="LiveId" clId="{4791B9FA-BDAF-4BD0-8218-27B2F731ED20}" dt="2021-12-13T00:02:47.149" v="942" actId="2696"/>
        <pc:sldMkLst>
          <pc:docMk/>
          <pc:sldMk cId="778757655" sldId="293"/>
        </pc:sldMkLst>
        <pc:spChg chg="add mod">
          <ac:chgData name="Denise Albán" userId="93f18582216be740" providerId="LiveId" clId="{4791B9FA-BDAF-4BD0-8218-27B2F731ED20}" dt="2021-12-13T00:01:20.330" v="922" actId="21"/>
          <ac:spMkLst>
            <pc:docMk/>
            <pc:sldMk cId="778757655" sldId="293"/>
            <ac:spMk id="5" creationId="{229BB88F-C381-43C1-8527-8AF38EF020FA}"/>
          </ac:spMkLst>
        </pc:spChg>
        <pc:spChg chg="add mod">
          <ac:chgData name="Denise Albán" userId="93f18582216be740" providerId="LiveId" clId="{4791B9FA-BDAF-4BD0-8218-27B2F731ED20}" dt="2021-12-13T00:01:54.365" v="931" actId="21"/>
          <ac:spMkLst>
            <pc:docMk/>
            <pc:sldMk cId="778757655" sldId="293"/>
            <ac:spMk id="6" creationId="{7DC58F7C-2703-41E3-8C68-98DAF1802604}"/>
          </ac:spMkLst>
        </pc:spChg>
        <pc:spChg chg="add mod">
          <ac:chgData name="Denise Albán" userId="93f18582216be740" providerId="LiveId" clId="{4791B9FA-BDAF-4BD0-8218-27B2F731ED20}" dt="2021-12-12T22:20:21.728" v="177"/>
          <ac:spMkLst>
            <pc:docMk/>
            <pc:sldMk cId="778757655" sldId="293"/>
            <ac:spMk id="7" creationId="{8AD577AE-2992-4C2A-A735-F58FB5C5DD9C}"/>
          </ac:spMkLst>
        </pc:spChg>
        <pc:graphicFrameChg chg="add mod modGraphic">
          <ac:chgData name="Denise Albán" userId="93f18582216be740" providerId="LiveId" clId="{4791B9FA-BDAF-4BD0-8218-27B2F731ED20}" dt="2021-12-13T00:01:41.990" v="930" actId="1076"/>
          <ac:graphicFrameMkLst>
            <pc:docMk/>
            <pc:sldMk cId="778757655" sldId="293"/>
            <ac:graphicFrameMk id="2" creationId="{393C5B45-63FE-4828-AC07-95A06EBD313D}"/>
          </ac:graphicFrameMkLst>
        </pc:graphicFrameChg>
        <pc:graphicFrameChg chg="add mod">
          <ac:chgData name="Denise Albán" userId="93f18582216be740" providerId="LiveId" clId="{4791B9FA-BDAF-4BD0-8218-27B2F731ED20}" dt="2021-12-12T22:20:33.403" v="178" actId="1076"/>
          <ac:graphicFrameMkLst>
            <pc:docMk/>
            <pc:sldMk cId="778757655" sldId="293"/>
            <ac:graphicFrameMk id="4" creationId="{733F1C4D-4131-46A4-9570-9393CF3A9C6E}"/>
          </ac:graphicFrameMkLst>
        </pc:graphicFrameChg>
        <pc:picChg chg="add del mod">
          <ac:chgData name="Denise Albán" userId="93f18582216be740" providerId="LiveId" clId="{4791B9FA-BDAF-4BD0-8218-27B2F731ED20}" dt="2021-12-13T00:00:57.631" v="916" actId="21"/>
          <ac:picMkLst>
            <pc:docMk/>
            <pc:sldMk cId="778757655" sldId="293"/>
            <ac:picMk id="4097" creationId="{DE2F2564-B285-4FE5-A29F-BD52B6B11F5A}"/>
          </ac:picMkLst>
        </pc:picChg>
        <pc:picChg chg="add del mod">
          <ac:chgData name="Denise Albán" userId="93f18582216be740" providerId="LiveId" clId="{4791B9FA-BDAF-4BD0-8218-27B2F731ED20}" dt="2021-12-13T00:00:51.768" v="914" actId="21"/>
          <ac:picMkLst>
            <pc:docMk/>
            <pc:sldMk cId="778757655" sldId="293"/>
            <ac:picMk id="4098" creationId="{A6B3465A-7D2B-406D-82D2-C02EF01D462C}"/>
          </ac:picMkLst>
        </pc:picChg>
      </pc:sldChg>
      <pc:sldChg chg="addSp delSp modSp add mod modTransition">
        <pc:chgData name="Denise Albán" userId="93f18582216be740" providerId="LiveId" clId="{4791B9FA-BDAF-4BD0-8218-27B2F731ED20}" dt="2021-12-20T03:10:46.255" v="7572" actId="20577"/>
        <pc:sldMkLst>
          <pc:docMk/>
          <pc:sldMk cId="2138009980" sldId="294"/>
        </pc:sldMkLst>
        <pc:spChg chg="add mod">
          <ac:chgData name="Denise Albán" userId="93f18582216be740" providerId="LiveId" clId="{4791B9FA-BDAF-4BD0-8218-27B2F731ED20}" dt="2021-12-19T20:29:01.655" v="7080" actId="1076"/>
          <ac:spMkLst>
            <pc:docMk/>
            <pc:sldMk cId="2138009980" sldId="294"/>
            <ac:spMk id="4" creationId="{9F5A9438-C46A-4819-899A-F801B0260C60}"/>
          </ac:spMkLst>
        </pc:spChg>
        <pc:spChg chg="add del mod">
          <ac:chgData name="Denise Albán" userId="93f18582216be740" providerId="LiveId" clId="{4791B9FA-BDAF-4BD0-8218-27B2F731ED20}" dt="2021-12-13T03:39:59.594" v="2879" actId="478"/>
          <ac:spMkLst>
            <pc:docMk/>
            <pc:sldMk cId="2138009980" sldId="294"/>
            <ac:spMk id="6" creationId="{F2B92601-42FF-4AAD-9181-165EEE81043A}"/>
          </ac:spMkLst>
        </pc:spChg>
        <pc:spChg chg="add del mod">
          <ac:chgData name="Denise Albán" userId="93f18582216be740" providerId="LiveId" clId="{4791B9FA-BDAF-4BD0-8218-27B2F731ED20}" dt="2021-12-13T00:03:05.203" v="945" actId="478"/>
          <ac:spMkLst>
            <pc:docMk/>
            <pc:sldMk cId="2138009980" sldId="294"/>
            <ac:spMk id="8" creationId="{43D00357-37DD-4D82-99D3-CD907450A2D9}"/>
          </ac:spMkLst>
        </pc:spChg>
        <pc:spChg chg="add del mod">
          <ac:chgData name="Denise Albán" userId="93f18582216be740" providerId="LiveId" clId="{4791B9FA-BDAF-4BD0-8218-27B2F731ED20}" dt="2021-12-13T04:06:37.147" v="3292" actId="478"/>
          <ac:spMkLst>
            <pc:docMk/>
            <pc:sldMk cId="2138009980" sldId="294"/>
            <ac:spMk id="9" creationId="{37522E85-A409-4A96-BF7A-7EB772281CF4}"/>
          </ac:spMkLst>
        </pc:spChg>
        <pc:spChg chg="add mod">
          <ac:chgData name="Denise Albán" userId="93f18582216be740" providerId="LiveId" clId="{4791B9FA-BDAF-4BD0-8218-27B2F731ED20}" dt="2021-12-19T20:25:03.380" v="6954" actId="1076"/>
          <ac:spMkLst>
            <pc:docMk/>
            <pc:sldMk cId="2138009980" sldId="294"/>
            <ac:spMk id="11" creationId="{0163F003-0E7E-45CF-81E8-1877F4A3BADF}"/>
          </ac:spMkLst>
        </pc:spChg>
        <pc:spChg chg="add del mod">
          <ac:chgData name="Denise Albán" userId="93f18582216be740" providerId="LiveId" clId="{4791B9FA-BDAF-4BD0-8218-27B2F731ED20}" dt="2021-12-13T03:41:54.571" v="2975" actId="478"/>
          <ac:spMkLst>
            <pc:docMk/>
            <pc:sldMk cId="2138009980" sldId="294"/>
            <ac:spMk id="13" creationId="{4204E99F-AF6F-4588-95C0-355E59B64108}"/>
          </ac:spMkLst>
        </pc:spChg>
        <pc:spChg chg="add del mod">
          <ac:chgData name="Denise Albán" userId="93f18582216be740" providerId="LiveId" clId="{4791B9FA-BDAF-4BD0-8218-27B2F731ED20}" dt="2021-12-16T21:26:52.421" v="6629" actId="21"/>
          <ac:spMkLst>
            <pc:docMk/>
            <pc:sldMk cId="2138009980" sldId="294"/>
            <ac:spMk id="15" creationId="{2913217F-95AB-43FA-902D-9D0344FD543E}"/>
          </ac:spMkLst>
        </pc:spChg>
        <pc:spChg chg="add del mod">
          <ac:chgData name="Denise Albán" userId="93f18582216be740" providerId="LiveId" clId="{4791B9FA-BDAF-4BD0-8218-27B2F731ED20}" dt="2021-12-13T03:40:20.193" v="2885" actId="478"/>
          <ac:spMkLst>
            <pc:docMk/>
            <pc:sldMk cId="2138009980" sldId="294"/>
            <ac:spMk id="17" creationId="{68A68892-55C2-488E-BEC3-A5ACA4C2E63F}"/>
          </ac:spMkLst>
        </pc:spChg>
        <pc:spChg chg="add mod">
          <ac:chgData name="Denise Albán" userId="93f18582216be740" providerId="LiveId" clId="{4791B9FA-BDAF-4BD0-8218-27B2F731ED20}" dt="2021-12-20T03:10:46.255" v="7572" actId="20577"/>
          <ac:spMkLst>
            <pc:docMk/>
            <pc:sldMk cId="2138009980" sldId="294"/>
            <ac:spMk id="17" creationId="{A4173D85-0853-41F9-8E7D-622A65218A27}"/>
          </ac:spMkLst>
        </pc:spChg>
        <pc:spChg chg="add del mod">
          <ac:chgData name="Denise Albán" userId="93f18582216be740" providerId="LiveId" clId="{4791B9FA-BDAF-4BD0-8218-27B2F731ED20}" dt="2021-12-13T03:40:48.541" v="2918" actId="478"/>
          <ac:spMkLst>
            <pc:docMk/>
            <pc:sldMk cId="2138009980" sldId="294"/>
            <ac:spMk id="19" creationId="{851D9CBE-FA44-407F-92A9-55629133E240}"/>
          </ac:spMkLst>
        </pc:spChg>
        <pc:spChg chg="add mod">
          <ac:chgData name="Denise Albán" userId="93f18582216be740" providerId="LiveId" clId="{4791B9FA-BDAF-4BD0-8218-27B2F731ED20}" dt="2021-12-16T21:53:06.934" v="6732" actId="1076"/>
          <ac:spMkLst>
            <pc:docMk/>
            <pc:sldMk cId="2138009980" sldId="294"/>
            <ac:spMk id="19" creationId="{CA9700FB-B9FF-4A47-9BBE-752D0A05DBD9}"/>
          </ac:spMkLst>
        </pc:spChg>
        <pc:spChg chg="add mod">
          <ac:chgData name="Denise Albán" userId="93f18582216be740" providerId="LiveId" clId="{4791B9FA-BDAF-4BD0-8218-27B2F731ED20}" dt="2021-12-19T20:29:08.072" v="7081" actId="1076"/>
          <ac:spMkLst>
            <pc:docMk/>
            <pc:sldMk cId="2138009980" sldId="294"/>
            <ac:spMk id="20" creationId="{82059A18-8F80-4E02-9C34-1394EC0E3494}"/>
          </ac:spMkLst>
        </pc:spChg>
        <pc:spChg chg="add del mod">
          <ac:chgData name="Denise Albán" userId="93f18582216be740" providerId="LiveId" clId="{4791B9FA-BDAF-4BD0-8218-27B2F731ED20}" dt="2021-12-16T21:26:30.463" v="6623" actId="21"/>
          <ac:spMkLst>
            <pc:docMk/>
            <pc:sldMk cId="2138009980" sldId="294"/>
            <ac:spMk id="21" creationId="{57E51460-050C-46F6-97BB-F80309DA1602}"/>
          </ac:spMkLst>
        </pc:spChg>
        <pc:spChg chg="add mod">
          <ac:chgData name="Denise Albán" userId="93f18582216be740" providerId="LiveId" clId="{4791B9FA-BDAF-4BD0-8218-27B2F731ED20}" dt="2021-12-19T20:29:39.861" v="7089" actId="114"/>
          <ac:spMkLst>
            <pc:docMk/>
            <pc:sldMk cId="2138009980" sldId="294"/>
            <ac:spMk id="21" creationId="{D580B774-1564-4675-BE3C-7AE7C1D9F88C}"/>
          </ac:spMkLst>
        </pc:spChg>
        <pc:spChg chg="add mod">
          <ac:chgData name="Denise Albán" userId="93f18582216be740" providerId="LiveId" clId="{4791B9FA-BDAF-4BD0-8218-27B2F731ED20}" dt="2021-12-16T21:53:24.295" v="6738" actId="1076"/>
          <ac:spMkLst>
            <pc:docMk/>
            <pc:sldMk cId="2138009980" sldId="294"/>
            <ac:spMk id="22" creationId="{8DE98CE5-F76C-4CB2-9ED5-23B2B5BD8112}"/>
          </ac:spMkLst>
        </pc:spChg>
        <pc:spChg chg="add mod">
          <ac:chgData name="Denise Albán" userId="93f18582216be740" providerId="LiveId" clId="{4791B9FA-BDAF-4BD0-8218-27B2F731ED20}" dt="2021-12-19T20:25:10.036" v="6955" actId="1076"/>
          <ac:spMkLst>
            <pc:docMk/>
            <pc:sldMk cId="2138009980" sldId="294"/>
            <ac:spMk id="23" creationId="{C6189703-0626-45ED-B48D-2DC902561A7C}"/>
          </ac:spMkLst>
        </pc:spChg>
        <pc:spChg chg="add del mod">
          <ac:chgData name="Denise Albán" userId="93f18582216be740" providerId="LiveId" clId="{4791B9FA-BDAF-4BD0-8218-27B2F731ED20}" dt="2021-12-16T21:26:08.243" v="6616" actId="21"/>
          <ac:spMkLst>
            <pc:docMk/>
            <pc:sldMk cId="2138009980" sldId="294"/>
            <ac:spMk id="30" creationId="{CB26C4A5-238B-4603-B05E-A51E624A3EF4}"/>
          </ac:spMkLst>
        </pc:spChg>
        <pc:spChg chg="add del mod">
          <ac:chgData name="Denise Albán" userId="93f18582216be740" providerId="LiveId" clId="{4791B9FA-BDAF-4BD0-8218-27B2F731ED20}" dt="2021-12-13T07:20:23.204" v="5178"/>
          <ac:spMkLst>
            <pc:docMk/>
            <pc:sldMk cId="2138009980" sldId="294"/>
            <ac:spMk id="31" creationId="{01182A94-A7E7-4235-B083-7751BFF3BBB3}"/>
          </ac:spMkLst>
        </pc:spChg>
        <pc:spChg chg="add mod">
          <ac:chgData name="Denise Albán" userId="93f18582216be740" providerId="LiveId" clId="{4791B9FA-BDAF-4BD0-8218-27B2F731ED20}" dt="2021-12-19T20:30:30.550" v="7118" actId="20577"/>
          <ac:spMkLst>
            <pc:docMk/>
            <pc:sldMk cId="2138009980" sldId="294"/>
            <ac:spMk id="35" creationId="{1171CBE8-1AF0-43BF-80CE-50A4661469FB}"/>
          </ac:spMkLst>
        </pc:spChg>
        <pc:graphicFrameChg chg="add mod modGraphic">
          <ac:chgData name="Denise Albán" userId="93f18582216be740" providerId="LiveId" clId="{4791B9FA-BDAF-4BD0-8218-27B2F731ED20}" dt="2021-12-19T20:29:10.836" v="7082" actId="1076"/>
          <ac:graphicFrameMkLst>
            <pc:docMk/>
            <pc:sldMk cId="2138009980" sldId="294"/>
            <ac:graphicFrameMk id="2" creationId="{7E589F1F-A261-443E-B91F-715C8A6CFB89}"/>
          </ac:graphicFrameMkLst>
        </pc:graphicFrameChg>
        <pc:graphicFrameChg chg="del">
          <ac:chgData name="Denise Albán" userId="93f18582216be740" providerId="LiveId" clId="{4791B9FA-BDAF-4BD0-8218-27B2F731ED20}" dt="2021-12-16T21:12:01.341" v="6547" actId="478"/>
          <ac:graphicFrameMkLst>
            <pc:docMk/>
            <pc:sldMk cId="2138009980" sldId="294"/>
            <ac:graphicFrameMk id="3" creationId="{791D0031-996C-443F-A87A-FCC20E9D06D7}"/>
          </ac:graphicFrameMkLst>
        </pc:graphicFrameChg>
        <pc:graphicFrameChg chg="add mod modGraphic">
          <ac:chgData name="Denise Albán" userId="93f18582216be740" providerId="LiveId" clId="{4791B9FA-BDAF-4BD0-8218-27B2F731ED20}" dt="2021-12-19T20:29:14.473" v="7083" actId="1076"/>
          <ac:graphicFrameMkLst>
            <pc:docMk/>
            <pc:sldMk cId="2138009980" sldId="294"/>
            <ac:graphicFrameMk id="7" creationId="{DC9B58E4-F7A5-4D97-8F18-4BC46FE26D06}"/>
          </ac:graphicFrameMkLst>
        </pc:graphicFrameChg>
        <pc:graphicFrameChg chg="add del mod modGraphic">
          <ac:chgData name="Denise Albán" userId="93f18582216be740" providerId="LiveId" clId="{4791B9FA-BDAF-4BD0-8218-27B2F731ED20}" dt="2021-12-16T21:26:41.558" v="6626" actId="21"/>
          <ac:graphicFrameMkLst>
            <pc:docMk/>
            <pc:sldMk cId="2138009980" sldId="294"/>
            <ac:graphicFrameMk id="10" creationId="{25D93DCB-5585-4D9C-8247-D02F75A965D4}"/>
          </ac:graphicFrameMkLst>
        </pc:graphicFrameChg>
        <pc:graphicFrameChg chg="add mod">
          <ac:chgData name="Denise Albán" userId="93f18582216be740" providerId="LiveId" clId="{4791B9FA-BDAF-4BD0-8218-27B2F731ED20}" dt="2021-12-16T21:53:10.481" v="6733" actId="1076"/>
          <ac:graphicFrameMkLst>
            <pc:docMk/>
            <pc:sldMk cId="2138009980" sldId="294"/>
            <ac:graphicFrameMk id="18" creationId="{80B63428-0BD5-4C4D-9309-E178631C72CE}"/>
          </ac:graphicFrameMkLst>
        </pc:graphicFrameChg>
        <pc:graphicFrameChg chg="add del mod">
          <ac:chgData name="Denise Albán" userId="93f18582216be740" providerId="LiveId" clId="{4791B9FA-BDAF-4BD0-8218-27B2F731ED20}" dt="2021-12-13T03:57:17.627" v="3196"/>
          <ac:graphicFrameMkLst>
            <pc:docMk/>
            <pc:sldMk cId="2138009980" sldId="294"/>
            <ac:graphicFrameMk id="25" creationId="{0774AADB-CA24-411D-B873-FB40BA653DEC}"/>
          </ac:graphicFrameMkLst>
        </pc:graphicFrameChg>
        <pc:picChg chg="add del mod">
          <ac:chgData name="Denise Albán" userId="93f18582216be740" providerId="LiveId" clId="{4791B9FA-BDAF-4BD0-8218-27B2F731ED20}" dt="2021-12-19T20:28:55.126" v="7079" actId="1076"/>
          <ac:picMkLst>
            <pc:docMk/>
            <pc:sldMk cId="2138009980" sldId="294"/>
            <ac:picMk id="16" creationId="{F87015E1-7940-4C63-9C6C-AE19F35CE992}"/>
          </ac:picMkLst>
        </pc:picChg>
        <pc:picChg chg="add mod modCrop">
          <ac:chgData name="Denise Albán" userId="93f18582216be740" providerId="LiveId" clId="{4791B9FA-BDAF-4BD0-8218-27B2F731ED20}" dt="2021-12-16T21:52:39.741" v="6723" actId="1076"/>
          <ac:picMkLst>
            <pc:docMk/>
            <pc:sldMk cId="2138009980" sldId="294"/>
            <ac:picMk id="32" creationId="{894429C4-C018-429B-8DAE-6863CA945F29}"/>
          </ac:picMkLst>
        </pc:picChg>
        <pc:picChg chg="add del mod">
          <ac:chgData name="Denise Albán" userId="93f18582216be740" providerId="LiveId" clId="{4791B9FA-BDAF-4BD0-8218-27B2F731ED20}" dt="2021-12-13T07:19:25.784" v="5164"/>
          <ac:picMkLst>
            <pc:docMk/>
            <pc:sldMk cId="2138009980" sldId="294"/>
            <ac:picMk id="34" creationId="{ABDC9799-9C6D-419B-BBC9-B341DFE63949}"/>
          </ac:picMkLst>
        </pc:picChg>
        <pc:picChg chg="add del mod">
          <ac:chgData name="Denise Albán" userId="93f18582216be740" providerId="LiveId" clId="{4791B9FA-BDAF-4BD0-8218-27B2F731ED20}" dt="2021-12-13T07:15:18.331" v="5121" actId="21"/>
          <ac:picMkLst>
            <pc:docMk/>
            <pc:sldMk cId="2138009980" sldId="294"/>
            <ac:picMk id="5124" creationId="{922D88B4-12F9-40B0-9844-C7811EA3189E}"/>
          </ac:picMkLst>
        </pc:picChg>
        <pc:cxnChg chg="add del mod">
          <ac:chgData name="Denise Albán" userId="93f18582216be740" providerId="LiveId" clId="{4791B9FA-BDAF-4BD0-8218-27B2F731ED20}" dt="2021-12-13T07:09:59.445" v="5090" actId="478"/>
          <ac:cxnSpMkLst>
            <pc:docMk/>
            <pc:sldMk cId="2138009980" sldId="294"/>
            <ac:cxnSpMk id="24" creationId="{A15D60DA-D674-415C-9902-653921EE544C}"/>
          </ac:cxnSpMkLst>
        </pc:cxnChg>
        <pc:cxnChg chg="add del mod">
          <ac:chgData name="Denise Albán" userId="93f18582216be740" providerId="LiveId" clId="{4791B9FA-BDAF-4BD0-8218-27B2F731ED20}" dt="2021-12-13T03:57:56.504" v="3202" actId="478"/>
          <ac:cxnSpMkLst>
            <pc:docMk/>
            <pc:sldMk cId="2138009980" sldId="294"/>
            <ac:cxnSpMk id="27" creationId="{40E84E2F-3A87-4B0C-81A9-2A4C60F8E8D9}"/>
          </ac:cxnSpMkLst>
        </pc:cxnChg>
      </pc:sldChg>
      <pc:sldChg chg="addSp delSp modSp add mod modTransition">
        <pc:chgData name="Denise Albán" userId="93f18582216be740" providerId="LiveId" clId="{4791B9FA-BDAF-4BD0-8218-27B2F731ED20}" dt="2021-12-16T22:06:28.378" v="6777"/>
        <pc:sldMkLst>
          <pc:docMk/>
          <pc:sldMk cId="2229782431" sldId="295"/>
        </pc:sldMkLst>
        <pc:spChg chg="add del mod">
          <ac:chgData name="Denise Albán" userId="93f18582216be740" providerId="LiveId" clId="{4791B9FA-BDAF-4BD0-8218-27B2F731ED20}" dt="2021-12-13T00:03:53.031" v="954" actId="21"/>
          <ac:spMkLst>
            <pc:docMk/>
            <pc:sldMk cId="2229782431" sldId="295"/>
            <ac:spMk id="4" creationId="{3EF99F6B-7B28-4025-B7EC-143100FF03A3}"/>
          </ac:spMkLst>
        </pc:spChg>
        <pc:spChg chg="add del mod">
          <ac:chgData name="Denise Albán" userId="93f18582216be740" providerId="LiveId" clId="{4791B9FA-BDAF-4BD0-8218-27B2F731ED20}" dt="2021-12-13T03:21:52.666" v="2583" actId="478"/>
          <ac:spMkLst>
            <pc:docMk/>
            <pc:sldMk cId="2229782431" sldId="295"/>
            <ac:spMk id="6" creationId="{52A8C3A6-D3BC-453B-961F-17C8609DBF5F}"/>
          </ac:spMkLst>
        </pc:spChg>
        <pc:spChg chg="add mod">
          <ac:chgData name="Denise Albán" userId="93f18582216be740" providerId="LiveId" clId="{4791B9FA-BDAF-4BD0-8218-27B2F731ED20}" dt="2021-12-16T19:18:48.067" v="5949" actId="1076"/>
          <ac:spMkLst>
            <pc:docMk/>
            <pc:sldMk cId="2229782431" sldId="295"/>
            <ac:spMk id="8" creationId="{FE27F93C-59FA-4D42-AEC1-63417B637918}"/>
          </ac:spMkLst>
        </pc:spChg>
        <pc:spChg chg="add mod">
          <ac:chgData name="Denise Albán" userId="93f18582216be740" providerId="LiveId" clId="{4791B9FA-BDAF-4BD0-8218-27B2F731ED20}" dt="2021-12-16T19:18:51.349" v="5950" actId="1076"/>
          <ac:spMkLst>
            <pc:docMk/>
            <pc:sldMk cId="2229782431" sldId="295"/>
            <ac:spMk id="11" creationId="{4778E598-9C4D-41C3-9581-E59D9E9CFDA0}"/>
          </ac:spMkLst>
        </pc:spChg>
        <pc:spChg chg="add mod">
          <ac:chgData name="Denise Albán" userId="93f18582216be740" providerId="LiveId" clId="{4791B9FA-BDAF-4BD0-8218-27B2F731ED20}" dt="2021-12-16T20:54:13.197" v="6333" actId="20577"/>
          <ac:spMkLst>
            <pc:docMk/>
            <pc:sldMk cId="2229782431" sldId="295"/>
            <ac:spMk id="13" creationId="{5B6A709A-8AD2-43B3-919E-7B4F406E6DAF}"/>
          </ac:spMkLst>
        </pc:spChg>
        <pc:spChg chg="add mod">
          <ac:chgData name="Denise Albán" userId="93f18582216be740" providerId="LiveId" clId="{4791B9FA-BDAF-4BD0-8218-27B2F731ED20}" dt="2021-12-13T03:22:13.208" v="2608" actId="1076"/>
          <ac:spMkLst>
            <pc:docMk/>
            <pc:sldMk cId="2229782431" sldId="295"/>
            <ac:spMk id="15" creationId="{0AB82324-E824-4DBF-B724-9B710F9738C1}"/>
          </ac:spMkLst>
        </pc:spChg>
        <pc:graphicFrameChg chg="add del mod">
          <ac:chgData name="Denise Albán" userId="93f18582216be740" providerId="LiveId" clId="{4791B9FA-BDAF-4BD0-8218-27B2F731ED20}" dt="2021-12-13T00:04:07.001" v="959" actId="21"/>
          <ac:graphicFrameMkLst>
            <pc:docMk/>
            <pc:sldMk cId="2229782431" sldId="295"/>
            <ac:graphicFrameMk id="2" creationId="{14FD84C7-1CEB-45CC-8D8B-3D72453FE310}"/>
          </ac:graphicFrameMkLst>
        </pc:graphicFrameChg>
        <pc:graphicFrameChg chg="add mod modGraphic">
          <ac:chgData name="Denise Albán" userId="93f18582216be740" providerId="LiveId" clId="{4791B9FA-BDAF-4BD0-8218-27B2F731ED20}" dt="2021-12-13T07:23:43.245" v="5221" actId="1076"/>
          <ac:graphicFrameMkLst>
            <pc:docMk/>
            <pc:sldMk cId="2229782431" sldId="295"/>
            <ac:graphicFrameMk id="14" creationId="{10500235-DE63-44CC-8C8A-5ACD50036D96}"/>
          </ac:graphicFrameMkLst>
        </pc:graphicFrameChg>
        <pc:picChg chg="add mod">
          <ac:chgData name="Denise Albán" userId="93f18582216be740" providerId="LiveId" clId="{4791B9FA-BDAF-4BD0-8218-27B2F731ED20}" dt="2021-12-16T19:19:01.073" v="5952" actId="14100"/>
          <ac:picMkLst>
            <pc:docMk/>
            <pc:sldMk cId="2229782431" sldId="295"/>
            <ac:picMk id="9" creationId="{474E1735-F59F-42B6-81B4-52EC8A85C033}"/>
          </ac:picMkLst>
        </pc:picChg>
        <pc:cxnChg chg="add mod">
          <ac:chgData name="Denise Albán" userId="93f18582216be740" providerId="LiveId" clId="{4791B9FA-BDAF-4BD0-8218-27B2F731ED20}" dt="2021-12-13T07:23:22.524" v="5215" actId="1076"/>
          <ac:cxnSpMkLst>
            <pc:docMk/>
            <pc:sldMk cId="2229782431" sldId="295"/>
            <ac:cxnSpMk id="16" creationId="{0ACDB7B6-7F7A-4A9C-A96E-478FEC2F6732}"/>
          </ac:cxnSpMkLst>
        </pc:cxnChg>
      </pc:sldChg>
      <pc:sldChg chg="addSp delSp modSp add mod replId modTransition">
        <pc:chgData name="Denise Albán" userId="93f18582216be740" providerId="LiveId" clId="{4791B9FA-BDAF-4BD0-8218-27B2F731ED20}" dt="2021-12-16T22:31:10.937" v="6873" actId="1076"/>
        <pc:sldMkLst>
          <pc:docMk/>
          <pc:sldMk cId="2941527249" sldId="296"/>
        </pc:sldMkLst>
        <pc:spChg chg="add mod">
          <ac:chgData name="Denise Albán" userId="93f18582216be740" providerId="LiveId" clId="{4791B9FA-BDAF-4BD0-8218-27B2F731ED20}" dt="2021-12-16T22:31:03.482" v="6871" actId="1076"/>
          <ac:spMkLst>
            <pc:docMk/>
            <pc:sldMk cId="2941527249" sldId="296"/>
            <ac:spMk id="4" creationId="{F8881495-71F5-4B29-A8A4-B63BB6771F8E}"/>
          </ac:spMkLst>
        </pc:spChg>
        <pc:spChg chg="add del mod">
          <ac:chgData name="Denise Albán" userId="93f18582216be740" providerId="LiveId" clId="{4791B9FA-BDAF-4BD0-8218-27B2F731ED20}" dt="2021-12-13T04:25:43.478" v="3473" actId="478"/>
          <ac:spMkLst>
            <pc:docMk/>
            <pc:sldMk cId="2941527249" sldId="296"/>
            <ac:spMk id="6" creationId="{42AA01A9-CD70-40A6-B91A-159814952057}"/>
          </ac:spMkLst>
        </pc:spChg>
        <pc:spChg chg="add del mod">
          <ac:chgData name="Denise Albán" userId="93f18582216be740" providerId="LiveId" clId="{4791B9FA-BDAF-4BD0-8218-27B2F731ED20}" dt="2021-12-13T04:25:45.893" v="3474" actId="478"/>
          <ac:spMkLst>
            <pc:docMk/>
            <pc:sldMk cId="2941527249" sldId="296"/>
            <ac:spMk id="9" creationId="{F55DCFEA-A43A-4248-8EC4-03632072041E}"/>
          </ac:spMkLst>
        </pc:spChg>
        <pc:spChg chg="add del mod">
          <ac:chgData name="Denise Albán" userId="93f18582216be740" providerId="LiveId" clId="{4791B9FA-BDAF-4BD0-8218-27B2F731ED20}" dt="2021-12-13T04:25:48.498" v="3475" actId="478"/>
          <ac:spMkLst>
            <pc:docMk/>
            <pc:sldMk cId="2941527249" sldId="296"/>
            <ac:spMk id="12" creationId="{AE251DF3-C4AC-4E9C-9744-4B06DE901BC0}"/>
          </ac:spMkLst>
        </pc:spChg>
        <pc:spChg chg="add mod">
          <ac:chgData name="Denise Albán" userId="93f18582216be740" providerId="LiveId" clId="{4791B9FA-BDAF-4BD0-8218-27B2F731ED20}" dt="2021-12-16T22:31:00.513" v="6870" actId="1076"/>
          <ac:spMkLst>
            <pc:docMk/>
            <pc:sldMk cId="2941527249" sldId="296"/>
            <ac:spMk id="14" creationId="{F2CA7149-E26A-4ED1-ABDB-F839C9683506}"/>
          </ac:spMkLst>
        </pc:spChg>
        <pc:spChg chg="add mod">
          <ac:chgData name="Denise Albán" userId="93f18582216be740" providerId="LiveId" clId="{4791B9FA-BDAF-4BD0-8218-27B2F731ED20}" dt="2021-12-13T04:35:54.961" v="3598" actId="255"/>
          <ac:spMkLst>
            <pc:docMk/>
            <pc:sldMk cId="2941527249" sldId="296"/>
            <ac:spMk id="18" creationId="{53BF80DD-678F-48BE-BC60-C3BD676A1104}"/>
          </ac:spMkLst>
        </pc:spChg>
        <pc:spChg chg="add mod">
          <ac:chgData name="Denise Albán" userId="93f18582216be740" providerId="LiveId" clId="{4791B9FA-BDAF-4BD0-8218-27B2F731ED20}" dt="2021-12-16T22:31:07.077" v="6872" actId="1076"/>
          <ac:spMkLst>
            <pc:docMk/>
            <pc:sldMk cId="2941527249" sldId="296"/>
            <ac:spMk id="20" creationId="{5DB28D95-A025-4528-9C5B-9F83348F03BD}"/>
          </ac:spMkLst>
        </pc:spChg>
        <pc:graphicFrameChg chg="add mod">
          <ac:chgData name="Denise Albán" userId="93f18582216be740" providerId="LiveId" clId="{4791B9FA-BDAF-4BD0-8218-27B2F731ED20}" dt="2021-12-13T04:38:51.023" v="3622" actId="207"/>
          <ac:graphicFrameMkLst>
            <pc:docMk/>
            <pc:sldMk cId="2941527249" sldId="296"/>
            <ac:graphicFrameMk id="7" creationId="{A77A4B1C-F941-440A-871A-ABC30A818F27}"/>
          </ac:graphicFrameMkLst>
        </pc:graphicFrameChg>
        <pc:graphicFrameChg chg="add mod">
          <ac:chgData name="Denise Albán" userId="93f18582216be740" providerId="LiveId" clId="{4791B9FA-BDAF-4BD0-8218-27B2F731ED20}" dt="2021-12-13T04:34:56.962" v="3583" actId="1076"/>
          <ac:graphicFrameMkLst>
            <pc:docMk/>
            <pc:sldMk cId="2941527249" sldId="296"/>
            <ac:graphicFrameMk id="10" creationId="{23EDAC36-C0B8-476B-8D8C-D1A5CEE13B9C}"/>
          </ac:graphicFrameMkLst>
        </pc:graphicFrameChg>
        <pc:graphicFrameChg chg="add mod">
          <ac:chgData name="Denise Albán" userId="93f18582216be740" providerId="LiveId" clId="{4791B9FA-BDAF-4BD0-8218-27B2F731ED20}" dt="2021-12-13T04:39:28.619" v="3624" actId="207"/>
          <ac:graphicFrameMkLst>
            <pc:docMk/>
            <pc:sldMk cId="2941527249" sldId="296"/>
            <ac:graphicFrameMk id="13" creationId="{2ADC6188-8F8C-432C-BD72-62CF4405E838}"/>
          </ac:graphicFrameMkLst>
        </pc:graphicFrameChg>
        <pc:graphicFrameChg chg="add mod">
          <ac:chgData name="Denise Albán" userId="93f18582216be740" providerId="LiveId" clId="{4791B9FA-BDAF-4BD0-8218-27B2F731ED20}" dt="2021-12-13T04:38:52.900" v="3623" actId="207"/>
          <ac:graphicFrameMkLst>
            <pc:docMk/>
            <pc:sldMk cId="2941527249" sldId="296"/>
            <ac:graphicFrameMk id="15" creationId="{4E7B3562-2D93-4716-A466-C25A8C826186}"/>
          </ac:graphicFrameMkLst>
        </pc:graphicFrameChg>
        <pc:graphicFrameChg chg="add mod">
          <ac:chgData name="Denise Albán" userId="93f18582216be740" providerId="LiveId" clId="{4791B9FA-BDAF-4BD0-8218-27B2F731ED20}" dt="2021-12-13T04:34:34.932" v="3576" actId="1076"/>
          <ac:graphicFrameMkLst>
            <pc:docMk/>
            <pc:sldMk cId="2941527249" sldId="296"/>
            <ac:graphicFrameMk id="16" creationId="{80746E4C-2BA5-406D-BC5F-76FB9249B53B}"/>
          </ac:graphicFrameMkLst>
        </pc:graphicFrameChg>
        <pc:graphicFrameChg chg="add mod">
          <ac:chgData name="Denise Albán" userId="93f18582216be740" providerId="LiveId" clId="{4791B9FA-BDAF-4BD0-8218-27B2F731ED20}" dt="2021-12-13T04:39:34.500" v="3626" actId="14100"/>
          <ac:graphicFrameMkLst>
            <pc:docMk/>
            <pc:sldMk cId="2941527249" sldId="296"/>
            <ac:graphicFrameMk id="17" creationId="{53D53EAC-833F-4CF5-B2B7-BB9C7B44ADB4}"/>
          </ac:graphicFrameMkLst>
        </pc:graphicFrameChg>
        <pc:graphicFrameChg chg="mod">
          <ac:chgData name="Denise Albán" userId="93f18582216be740" providerId="LiveId" clId="{4791B9FA-BDAF-4BD0-8218-27B2F731ED20}" dt="2021-12-16T22:31:10.937" v="6873" actId="1076"/>
          <ac:graphicFrameMkLst>
            <pc:docMk/>
            <pc:sldMk cId="2941527249" sldId="296"/>
            <ac:graphicFrameMk id="21" creationId="{A77A4B1C-F941-440A-871A-ABC30A818F27}"/>
          </ac:graphicFrameMkLst>
        </pc:graphicFrameChg>
        <pc:graphicFrameChg chg="mod">
          <ac:chgData name="Denise Albán" userId="93f18582216be740" providerId="LiveId" clId="{4791B9FA-BDAF-4BD0-8218-27B2F731ED20}" dt="2021-12-16T22:31:10.937" v="6873" actId="1076"/>
          <ac:graphicFrameMkLst>
            <pc:docMk/>
            <pc:sldMk cId="2941527249" sldId="296"/>
            <ac:graphicFrameMk id="22" creationId="{23EDAC36-C0B8-476B-8D8C-D1A5CEE13B9C}"/>
          </ac:graphicFrameMkLst>
        </pc:graphicFrameChg>
        <pc:graphicFrameChg chg="mod">
          <ac:chgData name="Denise Albán" userId="93f18582216be740" providerId="LiveId" clId="{4791B9FA-BDAF-4BD0-8218-27B2F731ED20}" dt="2021-12-16T22:31:10.937" v="6873" actId="1076"/>
          <ac:graphicFrameMkLst>
            <pc:docMk/>
            <pc:sldMk cId="2941527249" sldId="296"/>
            <ac:graphicFrameMk id="24" creationId="{2ADC6188-8F8C-432C-BD72-62CF4405E838}"/>
          </ac:graphicFrameMkLst>
        </pc:graphicFrameChg>
        <pc:cxnChg chg="add del mod">
          <ac:chgData name="Denise Albán" userId="93f18582216be740" providerId="LiveId" clId="{4791B9FA-BDAF-4BD0-8218-27B2F731ED20}" dt="2021-12-13T06:29:34.797" v="4771" actId="478"/>
          <ac:cxnSpMkLst>
            <pc:docMk/>
            <pc:sldMk cId="2941527249" sldId="296"/>
            <ac:cxnSpMk id="21" creationId="{7AA878B5-ECD5-4BCE-9550-B8D576313080}"/>
          </ac:cxnSpMkLst>
        </pc:cxnChg>
      </pc:sldChg>
      <pc:sldChg chg="addSp delSp modSp add del mod replId modTransition">
        <pc:chgData name="Denise Albán" userId="93f18582216be740" providerId="LiveId" clId="{4791B9FA-BDAF-4BD0-8218-27B2F731ED20}" dt="2021-12-22T03:19:12.614" v="7996" actId="2696"/>
        <pc:sldMkLst>
          <pc:docMk/>
          <pc:sldMk cId="2231081230" sldId="297"/>
        </pc:sldMkLst>
        <pc:spChg chg="add del mod">
          <ac:chgData name="Denise Albán" userId="93f18582216be740" providerId="LiveId" clId="{4791B9FA-BDAF-4BD0-8218-27B2F731ED20}" dt="2021-12-13T04:26:50.175" v="3488" actId="21"/>
          <ac:spMkLst>
            <pc:docMk/>
            <pc:sldMk cId="2231081230" sldId="297"/>
            <ac:spMk id="4" creationId="{056E0ABE-AABC-4884-A34E-66C03676C553}"/>
          </ac:spMkLst>
        </pc:spChg>
        <pc:spChg chg="mod">
          <ac:chgData name="Denise Albán" userId="93f18582216be740" providerId="LiveId" clId="{4791B9FA-BDAF-4BD0-8218-27B2F731ED20}" dt="2021-12-22T03:16:40.193" v="7974" actId="1076"/>
          <ac:spMkLst>
            <pc:docMk/>
            <pc:sldMk cId="2231081230" sldId="297"/>
            <ac:spMk id="4" creationId="{F80111E0-86D1-4CBC-AB05-7F382B668BC7}"/>
          </ac:spMkLst>
        </pc:spChg>
        <pc:spChg chg="mod">
          <ac:chgData name="Denise Albán" userId="93f18582216be740" providerId="LiveId" clId="{4791B9FA-BDAF-4BD0-8218-27B2F731ED20}" dt="2021-12-16T22:31:27.050" v="6876" actId="1076"/>
          <ac:spMkLst>
            <pc:docMk/>
            <pc:sldMk cId="2231081230" sldId="297"/>
            <ac:spMk id="11" creationId="{34F0572D-C5AA-4042-8994-73CF651530DB}"/>
          </ac:spMkLst>
        </pc:spChg>
        <pc:spChg chg="add mod">
          <ac:chgData name="Denise Albán" userId="93f18582216be740" providerId="LiveId" clId="{4791B9FA-BDAF-4BD0-8218-27B2F731ED20}" dt="2021-12-16T22:31:27.050" v="6876" actId="1076"/>
          <ac:spMkLst>
            <pc:docMk/>
            <pc:sldMk cId="2231081230" sldId="297"/>
            <ac:spMk id="13" creationId="{93F28EA3-4F15-4DD0-8376-A11C319C9694}"/>
          </ac:spMkLst>
        </pc:spChg>
        <pc:spChg chg="mod">
          <ac:chgData name="Denise Albán" userId="93f18582216be740" providerId="LiveId" clId="{4791B9FA-BDAF-4BD0-8218-27B2F731ED20}" dt="2021-12-16T22:31:19.564" v="6875" actId="1076"/>
          <ac:spMkLst>
            <pc:docMk/>
            <pc:sldMk cId="2231081230" sldId="297"/>
            <ac:spMk id="15" creationId="{32EC348B-03E1-41FF-BCA7-A5B1D679B062}"/>
          </ac:spMkLst>
        </pc:spChg>
        <pc:spChg chg="add mod">
          <ac:chgData name="Denise Albán" userId="93f18582216be740" providerId="LiveId" clId="{4791B9FA-BDAF-4BD0-8218-27B2F731ED20}" dt="2021-12-22T03:16:27.194" v="7972" actId="1076"/>
          <ac:spMkLst>
            <pc:docMk/>
            <pc:sldMk cId="2231081230" sldId="297"/>
            <ac:spMk id="16" creationId="{094B0DE9-6D81-40E0-8A21-C90370FC422D}"/>
          </ac:spMkLst>
        </pc:spChg>
        <pc:spChg chg="add mod">
          <ac:chgData name="Denise Albán" userId="93f18582216be740" providerId="LiveId" clId="{4791B9FA-BDAF-4BD0-8218-27B2F731ED20}" dt="2021-12-20T01:47:32.013" v="7457" actId="20577"/>
          <ac:spMkLst>
            <pc:docMk/>
            <pc:sldMk cId="2231081230" sldId="297"/>
            <ac:spMk id="16" creationId="{CC1B6EDE-A0FE-486A-A503-0E9B48A25915}"/>
          </ac:spMkLst>
        </pc:spChg>
        <pc:spChg chg="add mod">
          <ac:chgData name="Denise Albán" userId="93f18582216be740" providerId="LiveId" clId="{4791B9FA-BDAF-4BD0-8218-27B2F731ED20}" dt="2021-12-16T22:31:16.389" v="6874" actId="1076"/>
          <ac:spMkLst>
            <pc:docMk/>
            <pc:sldMk cId="2231081230" sldId="297"/>
            <ac:spMk id="18" creationId="{ABCA03A9-E126-40B8-A915-618B165EA078}"/>
          </ac:spMkLst>
        </pc:spChg>
        <pc:spChg chg="add mod">
          <ac:chgData name="Denise Albán" userId="93f18582216be740" providerId="LiveId" clId="{4791B9FA-BDAF-4BD0-8218-27B2F731ED20}" dt="2021-12-20T01:47:35.445" v="7459" actId="20577"/>
          <ac:spMkLst>
            <pc:docMk/>
            <pc:sldMk cId="2231081230" sldId="297"/>
            <ac:spMk id="19" creationId="{DAF51C9C-F077-4CA9-A7FE-921382718769}"/>
          </ac:spMkLst>
        </pc:spChg>
        <pc:spChg chg="add mod">
          <ac:chgData name="Denise Albán" userId="93f18582216be740" providerId="LiveId" clId="{4791B9FA-BDAF-4BD0-8218-27B2F731ED20}" dt="2021-12-22T03:16:27.194" v="7972" actId="1076"/>
          <ac:spMkLst>
            <pc:docMk/>
            <pc:sldMk cId="2231081230" sldId="297"/>
            <ac:spMk id="21" creationId="{22CC3A37-2582-4992-81D0-DB0F9D50D655}"/>
          </ac:spMkLst>
        </pc:spChg>
        <pc:spChg chg="mod">
          <ac:chgData name="Denise Albán" userId="93f18582216be740" providerId="LiveId" clId="{4791B9FA-BDAF-4BD0-8218-27B2F731ED20}" dt="2021-12-20T01:03:42.093" v="7453" actId="208"/>
          <ac:spMkLst>
            <pc:docMk/>
            <pc:sldMk cId="2231081230" sldId="297"/>
            <ac:spMk id="21" creationId="{BC11C7AB-BBDB-4786-9785-8B62FF1F13AF}"/>
          </ac:spMkLst>
        </pc:spChg>
        <pc:spChg chg="mod">
          <ac:chgData name="Denise Albán" userId="93f18582216be740" providerId="LiveId" clId="{4791B9FA-BDAF-4BD0-8218-27B2F731ED20}" dt="2021-12-22T03:12:03.223" v="7920" actId="1035"/>
          <ac:spMkLst>
            <pc:docMk/>
            <pc:sldMk cId="2231081230" sldId="297"/>
            <ac:spMk id="22" creationId="{5381589F-E379-4D88-AC9D-C6BFC990B856}"/>
          </ac:spMkLst>
        </pc:spChg>
        <pc:spChg chg="add del mod">
          <ac:chgData name="Denise Albán" userId="93f18582216be740" providerId="LiveId" clId="{4791B9FA-BDAF-4BD0-8218-27B2F731ED20}" dt="2021-12-13T04:51:13.978" v="3776" actId="21"/>
          <ac:spMkLst>
            <pc:docMk/>
            <pc:sldMk cId="2231081230" sldId="297"/>
            <ac:spMk id="22" creationId="{DF263764-627B-4110-B2E3-2CD9B01FDF07}"/>
          </ac:spMkLst>
        </pc:spChg>
        <pc:spChg chg="mod">
          <ac:chgData name="Denise Albán" userId="93f18582216be740" providerId="LiveId" clId="{4791B9FA-BDAF-4BD0-8218-27B2F731ED20}" dt="2021-12-20T01:03:47.937" v="7454" actId="208"/>
          <ac:spMkLst>
            <pc:docMk/>
            <pc:sldMk cId="2231081230" sldId="297"/>
            <ac:spMk id="23" creationId="{DFF25CBD-298A-4942-ADF6-34FF38038931}"/>
          </ac:spMkLst>
        </pc:spChg>
        <pc:spChg chg="add mod">
          <ac:chgData name="Denise Albán" userId="93f18582216be740" providerId="LiveId" clId="{4791B9FA-BDAF-4BD0-8218-27B2F731ED20}" dt="2021-12-22T03:16:27.194" v="7972" actId="1076"/>
          <ac:spMkLst>
            <pc:docMk/>
            <pc:sldMk cId="2231081230" sldId="297"/>
            <ac:spMk id="26" creationId="{D4193CC9-AA86-44F4-AD91-A40514511D95}"/>
          </ac:spMkLst>
        </pc:spChg>
        <pc:spChg chg="add mod">
          <ac:chgData name="Denise Albán" userId="93f18582216be740" providerId="LiveId" clId="{4791B9FA-BDAF-4BD0-8218-27B2F731ED20}" dt="2021-12-22T03:16:27.194" v="7972" actId="1076"/>
          <ac:spMkLst>
            <pc:docMk/>
            <pc:sldMk cId="2231081230" sldId="297"/>
            <ac:spMk id="27" creationId="{49F45DF8-DB44-4ED9-AB55-CB0A5BB51E9A}"/>
          </ac:spMkLst>
        </pc:spChg>
        <pc:graphicFrameChg chg="add del mod">
          <ac:chgData name="Denise Albán" userId="93f18582216be740" providerId="LiveId" clId="{4791B9FA-BDAF-4BD0-8218-27B2F731ED20}" dt="2021-12-13T00:09:27.621" v="1042"/>
          <ac:graphicFrameMkLst>
            <pc:docMk/>
            <pc:sldMk cId="2231081230" sldId="297"/>
            <ac:graphicFrameMk id="5" creationId="{50779252-DB5A-4563-97E6-0AB004660651}"/>
          </ac:graphicFrameMkLst>
        </pc:graphicFrameChg>
        <pc:graphicFrameChg chg="add del mod">
          <ac:chgData name="Denise Albán" userId="93f18582216be740" providerId="LiveId" clId="{4791B9FA-BDAF-4BD0-8218-27B2F731ED20}" dt="2021-12-13T00:09:27.621" v="1042"/>
          <ac:graphicFrameMkLst>
            <pc:docMk/>
            <pc:sldMk cId="2231081230" sldId="297"/>
            <ac:graphicFrameMk id="6" creationId="{55B0A187-83F7-48E6-83CA-A13BA211ABE8}"/>
          </ac:graphicFrameMkLst>
        </pc:graphicFrameChg>
        <pc:graphicFrameChg chg="add del mod">
          <ac:chgData name="Denise Albán" userId="93f18582216be740" providerId="LiveId" clId="{4791B9FA-BDAF-4BD0-8218-27B2F731ED20}" dt="2021-12-13T00:09:27.621" v="1042"/>
          <ac:graphicFrameMkLst>
            <pc:docMk/>
            <pc:sldMk cId="2231081230" sldId="297"/>
            <ac:graphicFrameMk id="7" creationId="{710D081B-79DE-4B86-AA14-584C3D2CD6AC}"/>
          </ac:graphicFrameMkLst>
        </pc:graphicFrameChg>
        <pc:graphicFrameChg chg="add del mod">
          <ac:chgData name="Denise Albán" userId="93f18582216be740" providerId="LiveId" clId="{4791B9FA-BDAF-4BD0-8218-27B2F731ED20}" dt="2021-12-13T00:09:27.621" v="1042"/>
          <ac:graphicFrameMkLst>
            <pc:docMk/>
            <pc:sldMk cId="2231081230" sldId="297"/>
            <ac:graphicFrameMk id="8" creationId="{047E00C4-291F-476A-8F14-7D2FCD32A06E}"/>
          </ac:graphicFrameMkLst>
        </pc:graphicFrameChg>
        <pc:graphicFrameChg chg="add del mod">
          <ac:chgData name="Denise Albán" userId="93f18582216be740" providerId="LiveId" clId="{4791B9FA-BDAF-4BD0-8218-27B2F731ED20}" dt="2021-12-13T04:26:08.166" v="3479" actId="21"/>
          <ac:graphicFrameMkLst>
            <pc:docMk/>
            <pc:sldMk cId="2231081230" sldId="297"/>
            <ac:graphicFrameMk id="9" creationId="{55B0A187-83F7-48E6-83CA-A13BA211ABE8}"/>
          </ac:graphicFrameMkLst>
        </pc:graphicFrameChg>
        <pc:graphicFrameChg chg="add del mod">
          <ac:chgData name="Denise Albán" userId="93f18582216be740" providerId="LiveId" clId="{4791B9FA-BDAF-4BD0-8218-27B2F731ED20}" dt="2021-12-13T04:26:17.394" v="3482" actId="21"/>
          <ac:graphicFrameMkLst>
            <pc:docMk/>
            <pc:sldMk cId="2231081230" sldId="297"/>
            <ac:graphicFrameMk id="10" creationId="{047E00C4-291F-476A-8F14-7D2FCD32A06E}"/>
          </ac:graphicFrameMkLst>
        </pc:graphicFrameChg>
        <pc:graphicFrameChg chg="add del mod">
          <ac:chgData name="Denise Albán" userId="93f18582216be740" providerId="LiveId" clId="{4791B9FA-BDAF-4BD0-8218-27B2F731ED20}" dt="2021-12-13T04:26:27.310" v="3485" actId="21"/>
          <ac:graphicFrameMkLst>
            <pc:docMk/>
            <pc:sldMk cId="2231081230" sldId="297"/>
            <ac:graphicFrameMk id="11" creationId="{710D081B-79DE-4B86-AA14-584C3D2CD6AC}"/>
          </ac:graphicFrameMkLst>
        </pc:graphicFrameChg>
        <pc:graphicFrameChg chg="mod">
          <ac:chgData name="Denise Albán" userId="93f18582216be740" providerId="LiveId" clId="{4791B9FA-BDAF-4BD0-8218-27B2F731ED20}" dt="2021-12-16T22:31:27.050" v="6876" actId="1076"/>
          <ac:graphicFrameMkLst>
            <pc:docMk/>
            <pc:sldMk cId="2231081230" sldId="297"/>
            <ac:graphicFrameMk id="12" creationId="{FFA93E94-EDDC-4B47-A907-00D6BDD2B7DB}"/>
          </ac:graphicFrameMkLst>
        </pc:graphicFrameChg>
        <pc:graphicFrameChg chg="add mod modGraphic">
          <ac:chgData name="Denise Albán" userId="93f18582216be740" providerId="LiveId" clId="{4791B9FA-BDAF-4BD0-8218-27B2F731ED20}" dt="2021-12-22T03:18:38.411" v="7994" actId="20577"/>
          <ac:graphicFrameMkLst>
            <pc:docMk/>
            <pc:sldMk cId="2231081230" sldId="297"/>
            <ac:graphicFrameMk id="14" creationId="{2636C8EE-9173-41C9-912F-B03C84FDC5EA}"/>
          </ac:graphicFrameMkLst>
        </pc:graphicFrameChg>
        <pc:graphicFrameChg chg="add mod modGraphic">
          <ac:chgData name="Denise Albán" userId="93f18582216be740" providerId="LiveId" clId="{4791B9FA-BDAF-4BD0-8218-27B2F731ED20}" dt="2021-12-22T02:57:51.387" v="7797" actId="14734"/>
          <ac:graphicFrameMkLst>
            <pc:docMk/>
            <pc:sldMk cId="2231081230" sldId="297"/>
            <ac:graphicFrameMk id="17" creationId="{1D3DC792-17DB-45AA-A345-A96C348EA0A5}"/>
          </ac:graphicFrameMkLst>
        </pc:graphicFrameChg>
        <pc:graphicFrameChg chg="add mod">
          <ac:chgData name="Denise Albán" userId="93f18582216be740" providerId="LiveId" clId="{4791B9FA-BDAF-4BD0-8218-27B2F731ED20}" dt="2021-12-22T03:16:27.194" v="7972" actId="1076"/>
          <ac:graphicFrameMkLst>
            <pc:docMk/>
            <pc:sldMk cId="2231081230" sldId="297"/>
            <ac:graphicFrameMk id="20" creationId="{00825BF5-4667-49F8-AEBE-CEB86B57BAB6}"/>
          </ac:graphicFrameMkLst>
        </pc:graphicFrameChg>
        <pc:graphicFrameChg chg="add mod modGraphic">
          <ac:chgData name="Denise Albán" userId="93f18582216be740" providerId="LiveId" clId="{4791B9FA-BDAF-4BD0-8218-27B2F731ED20}" dt="2021-12-16T22:31:27.050" v="6876" actId="1076"/>
          <ac:graphicFrameMkLst>
            <pc:docMk/>
            <pc:sldMk cId="2231081230" sldId="297"/>
            <ac:graphicFrameMk id="20" creationId="{CA14F274-69CF-4871-9A9D-6B921C90DC7D}"/>
          </ac:graphicFrameMkLst>
        </pc:graphicFrameChg>
        <pc:graphicFrameChg chg="add del mod modGraphic">
          <ac:chgData name="Denise Albán" userId="93f18582216be740" providerId="LiveId" clId="{4791B9FA-BDAF-4BD0-8218-27B2F731ED20}" dt="2021-12-13T04:51:24.823" v="3779" actId="21"/>
          <ac:graphicFrameMkLst>
            <pc:docMk/>
            <pc:sldMk cId="2231081230" sldId="297"/>
            <ac:graphicFrameMk id="23" creationId="{802B6D48-7187-432D-A86C-B6EE2FAC3A87}"/>
          </ac:graphicFrameMkLst>
        </pc:graphicFrameChg>
        <pc:graphicFrameChg chg="add mod">
          <ac:chgData name="Denise Albán" userId="93f18582216be740" providerId="LiveId" clId="{4791B9FA-BDAF-4BD0-8218-27B2F731ED20}" dt="2021-12-22T03:16:27.194" v="7972" actId="1076"/>
          <ac:graphicFrameMkLst>
            <pc:docMk/>
            <pc:sldMk cId="2231081230" sldId="297"/>
            <ac:graphicFrameMk id="23" creationId="{EB5E65AD-B3CA-445F-BF2D-8B47F2FD59F6}"/>
          </ac:graphicFrameMkLst>
        </pc:graphicFrameChg>
        <pc:picChg chg="add del">
          <ac:chgData name="Denise Albán" userId="93f18582216be740" providerId="LiveId" clId="{4791B9FA-BDAF-4BD0-8218-27B2F731ED20}" dt="2021-12-22T03:09:08.739" v="7878" actId="21"/>
          <ac:picMkLst>
            <pc:docMk/>
            <pc:sldMk cId="2231081230" sldId="297"/>
            <ac:picMk id="5" creationId="{213CC512-645B-4E23-83D9-F614321EFCB1}"/>
          </ac:picMkLst>
        </pc:picChg>
        <pc:picChg chg="add del mod">
          <ac:chgData name="Denise Albán" userId="93f18582216be740" providerId="LiveId" clId="{4791B9FA-BDAF-4BD0-8218-27B2F731ED20}" dt="2021-12-22T03:09:00.433" v="7875" actId="478"/>
          <ac:picMkLst>
            <pc:docMk/>
            <pc:sldMk cId="2231081230" sldId="297"/>
            <ac:picMk id="24" creationId="{29887BE2-A249-4440-AD9C-F70897A809D6}"/>
          </ac:picMkLst>
        </pc:picChg>
        <pc:picChg chg="add del mod">
          <ac:chgData name="Denise Albán" userId="93f18582216be740" providerId="LiveId" clId="{4791B9FA-BDAF-4BD0-8218-27B2F731ED20}" dt="2021-12-22T03:09:02.377" v="7876" actId="478"/>
          <ac:picMkLst>
            <pc:docMk/>
            <pc:sldMk cId="2231081230" sldId="297"/>
            <ac:picMk id="25" creationId="{A45FCF11-ECEF-471A-AD44-7AF28A9E5388}"/>
          </ac:picMkLst>
        </pc:picChg>
      </pc:sldChg>
      <pc:sldChg chg="addSp delSp modSp add mod replId">
        <pc:chgData name="Denise Albán" userId="93f18582216be740" providerId="LiveId" clId="{4791B9FA-BDAF-4BD0-8218-27B2F731ED20}" dt="2021-12-13T06:19:00.771" v="4723" actId="207"/>
        <pc:sldMkLst>
          <pc:docMk/>
          <pc:sldMk cId="2588503433" sldId="298"/>
        </pc:sldMkLst>
        <pc:spChg chg="add del mod">
          <ac:chgData name="Denise Albán" userId="93f18582216be740" providerId="LiveId" clId="{4791B9FA-BDAF-4BD0-8218-27B2F731ED20}" dt="2021-12-13T04:45:01.296" v="3679" actId="478"/>
          <ac:spMkLst>
            <pc:docMk/>
            <pc:sldMk cId="2588503433" sldId="298"/>
            <ac:spMk id="4" creationId="{2C5B7F80-7BDD-4FA3-AC64-674BFDC7652B}"/>
          </ac:spMkLst>
        </pc:spChg>
        <pc:spChg chg="add del mod">
          <ac:chgData name="Denise Albán" userId="93f18582216be740" providerId="LiveId" clId="{4791B9FA-BDAF-4BD0-8218-27B2F731ED20}" dt="2021-12-13T04:48:16.031" v="3719"/>
          <ac:spMkLst>
            <pc:docMk/>
            <pc:sldMk cId="2588503433" sldId="298"/>
            <ac:spMk id="7" creationId="{272F696E-3457-4F78-B65D-0DC9F9960435}"/>
          </ac:spMkLst>
        </pc:spChg>
        <pc:spChg chg="add mod">
          <ac:chgData name="Denise Albán" userId="93f18582216be740" providerId="LiveId" clId="{4791B9FA-BDAF-4BD0-8218-27B2F731ED20}" dt="2021-12-13T04:54:46.626" v="3838" actId="1076"/>
          <ac:spMkLst>
            <pc:docMk/>
            <pc:sldMk cId="2588503433" sldId="298"/>
            <ac:spMk id="10" creationId="{EF01F80B-4DCF-479C-84DD-1278E00331BE}"/>
          </ac:spMkLst>
        </pc:spChg>
        <pc:spChg chg="add mod">
          <ac:chgData name="Denise Albán" userId="93f18582216be740" providerId="LiveId" clId="{4791B9FA-BDAF-4BD0-8218-27B2F731ED20}" dt="2021-12-13T03:22:56.693" v="2626"/>
          <ac:spMkLst>
            <pc:docMk/>
            <pc:sldMk cId="2588503433" sldId="298"/>
            <ac:spMk id="12" creationId="{9AA6093A-14BE-43CB-AF2F-D8990E63273B}"/>
          </ac:spMkLst>
        </pc:spChg>
        <pc:spChg chg="add mod">
          <ac:chgData name="Denise Albán" userId="93f18582216be740" providerId="LiveId" clId="{4791B9FA-BDAF-4BD0-8218-27B2F731ED20}" dt="2021-12-13T04:53:58.325" v="3828" actId="20578"/>
          <ac:spMkLst>
            <pc:docMk/>
            <pc:sldMk cId="2588503433" sldId="298"/>
            <ac:spMk id="13" creationId="{FC767289-7FAB-4829-A6CC-8AECAAF07BA1}"/>
          </ac:spMkLst>
        </pc:spChg>
        <pc:graphicFrameChg chg="add del mod modGraphic">
          <ac:chgData name="Denise Albán" userId="93f18582216be740" providerId="LiveId" clId="{4791B9FA-BDAF-4BD0-8218-27B2F731ED20}" dt="2021-12-13T04:45:07.689" v="3680" actId="21"/>
          <ac:graphicFrameMkLst>
            <pc:docMk/>
            <pc:sldMk cId="2588503433" sldId="298"/>
            <ac:graphicFrameMk id="5" creationId="{7BF47577-913C-42CA-B5ED-838B221EA90B}"/>
          </ac:graphicFrameMkLst>
        </pc:graphicFrameChg>
        <pc:graphicFrameChg chg="add del mod modGraphic">
          <ac:chgData name="Denise Albán" userId="93f18582216be740" providerId="LiveId" clId="{4791B9FA-BDAF-4BD0-8218-27B2F731ED20}" dt="2021-12-13T04:48:35.277" v="3724" actId="21"/>
          <ac:graphicFrameMkLst>
            <pc:docMk/>
            <pc:sldMk cId="2588503433" sldId="298"/>
            <ac:graphicFrameMk id="8" creationId="{F0F9466D-53E8-45BD-8E31-956E59DCB66F}"/>
          </ac:graphicFrameMkLst>
        </pc:graphicFrameChg>
        <pc:graphicFrameChg chg="add mod modGraphic">
          <ac:chgData name="Denise Albán" userId="93f18582216be740" providerId="LiveId" clId="{4791B9FA-BDAF-4BD0-8218-27B2F731ED20}" dt="2021-12-13T06:19:00.771" v="4723" actId="207"/>
          <ac:graphicFrameMkLst>
            <pc:docMk/>
            <pc:sldMk cId="2588503433" sldId="298"/>
            <ac:graphicFrameMk id="11" creationId="{F4694475-7070-421A-AE32-D0A290B8B202}"/>
          </ac:graphicFrameMkLst>
        </pc:graphicFrameChg>
        <pc:graphicFrameChg chg="add mod modGraphic">
          <ac:chgData name="Denise Albán" userId="93f18582216be740" providerId="LiveId" clId="{4791B9FA-BDAF-4BD0-8218-27B2F731ED20}" dt="2021-12-13T06:18:49.838" v="4721" actId="207"/>
          <ac:graphicFrameMkLst>
            <pc:docMk/>
            <pc:sldMk cId="2588503433" sldId="298"/>
            <ac:graphicFrameMk id="14" creationId="{86E17FA1-755C-4D35-99A5-52E614805448}"/>
          </ac:graphicFrameMkLst>
        </pc:graphicFrameChg>
      </pc:sldChg>
      <pc:sldChg chg="addSp delSp modSp add mod replId modTransition">
        <pc:chgData name="Denise Albán" userId="93f18582216be740" providerId="LiveId" clId="{4791B9FA-BDAF-4BD0-8218-27B2F731ED20}" dt="2021-12-16T22:11:47.561" v="6797"/>
        <pc:sldMkLst>
          <pc:docMk/>
          <pc:sldMk cId="3616218238" sldId="299"/>
        </pc:sldMkLst>
        <pc:spChg chg="add mod">
          <ac:chgData name="Denise Albán" userId="93f18582216be740" providerId="LiveId" clId="{4791B9FA-BDAF-4BD0-8218-27B2F731ED20}" dt="2021-12-13T04:55:37.060" v="3849" actId="3062"/>
          <ac:spMkLst>
            <pc:docMk/>
            <pc:sldMk cId="3616218238" sldId="299"/>
            <ac:spMk id="4" creationId="{29F47B5D-A3D3-4390-B9A6-E24D38CFCC09}"/>
          </ac:spMkLst>
        </pc:spChg>
        <pc:spChg chg="add del mod">
          <ac:chgData name="Denise Albán" userId="93f18582216be740" providerId="LiveId" clId="{4791B9FA-BDAF-4BD0-8218-27B2F731ED20}" dt="2021-12-13T04:56:56.138" v="3858" actId="478"/>
          <ac:spMkLst>
            <pc:docMk/>
            <pc:sldMk cId="3616218238" sldId="299"/>
            <ac:spMk id="6" creationId="{A345A81F-094E-4131-9B63-9D9181E84C18}"/>
          </ac:spMkLst>
        </pc:spChg>
        <pc:spChg chg="add del mod">
          <ac:chgData name="Denise Albán" userId="93f18582216be740" providerId="LiveId" clId="{4791B9FA-BDAF-4BD0-8218-27B2F731ED20}" dt="2021-12-13T04:57:02.492" v="3859" actId="478"/>
          <ac:spMkLst>
            <pc:docMk/>
            <pc:sldMk cId="3616218238" sldId="299"/>
            <ac:spMk id="9" creationId="{7BEAE6F1-7D59-42ED-B1B4-D0B4ADF09ECA}"/>
          </ac:spMkLst>
        </pc:spChg>
        <pc:spChg chg="add del mod">
          <ac:chgData name="Denise Albán" userId="93f18582216be740" providerId="LiveId" clId="{4791B9FA-BDAF-4BD0-8218-27B2F731ED20}" dt="2021-12-13T04:57:05.645" v="3860" actId="478"/>
          <ac:spMkLst>
            <pc:docMk/>
            <pc:sldMk cId="3616218238" sldId="299"/>
            <ac:spMk id="12" creationId="{A10C66A9-5EDE-4765-80A4-2F1D0876F438}"/>
          </ac:spMkLst>
        </pc:spChg>
        <pc:spChg chg="add mod">
          <ac:chgData name="Denise Albán" userId="93f18582216be740" providerId="LiveId" clId="{4791B9FA-BDAF-4BD0-8218-27B2F731ED20}" dt="2021-12-13T03:23:04.130" v="2628"/>
          <ac:spMkLst>
            <pc:docMk/>
            <pc:sldMk cId="3616218238" sldId="299"/>
            <ac:spMk id="14" creationId="{CB86B752-3453-4F8E-BE2E-F3610443CCD7}"/>
          </ac:spMkLst>
        </pc:spChg>
        <pc:graphicFrameChg chg="add del mod">
          <ac:chgData name="Denise Albán" userId="93f18582216be740" providerId="LiveId" clId="{4791B9FA-BDAF-4BD0-8218-27B2F731ED20}" dt="2021-12-13T05:04:27.696" v="3918" actId="478"/>
          <ac:graphicFrameMkLst>
            <pc:docMk/>
            <pc:sldMk cId="3616218238" sldId="299"/>
            <ac:graphicFrameMk id="7" creationId="{B275AD54-FD05-41CE-A067-72ACFDD9BB76}"/>
          </ac:graphicFrameMkLst>
        </pc:graphicFrameChg>
        <pc:graphicFrameChg chg="add del mod">
          <ac:chgData name="Denise Albán" userId="93f18582216be740" providerId="LiveId" clId="{4791B9FA-BDAF-4BD0-8218-27B2F731ED20}" dt="2021-12-13T05:02:33.707" v="3897" actId="478"/>
          <ac:graphicFrameMkLst>
            <pc:docMk/>
            <pc:sldMk cId="3616218238" sldId="299"/>
            <ac:graphicFrameMk id="10" creationId="{259AFE41-5A61-4910-88EC-8DCC040E9337}"/>
          </ac:graphicFrameMkLst>
        </pc:graphicFrameChg>
        <pc:graphicFrameChg chg="add del mod">
          <ac:chgData name="Denise Albán" userId="93f18582216be740" providerId="LiveId" clId="{4791B9FA-BDAF-4BD0-8218-27B2F731ED20}" dt="2021-12-13T05:02:40.790" v="3899" actId="478"/>
          <ac:graphicFrameMkLst>
            <pc:docMk/>
            <pc:sldMk cId="3616218238" sldId="299"/>
            <ac:graphicFrameMk id="13" creationId="{3D7D02BB-E82F-4D67-88C0-DD0E7CE6C43A}"/>
          </ac:graphicFrameMkLst>
        </pc:graphicFrameChg>
        <pc:graphicFrameChg chg="add del mod">
          <ac:chgData name="Denise Albán" userId="93f18582216be740" providerId="LiveId" clId="{4791B9FA-BDAF-4BD0-8218-27B2F731ED20}" dt="2021-12-13T05:03:06.827" v="3904" actId="478"/>
          <ac:graphicFrameMkLst>
            <pc:docMk/>
            <pc:sldMk cId="3616218238" sldId="299"/>
            <ac:graphicFrameMk id="15" creationId="{259AFE41-5A61-4910-88EC-8DCC040E9337}"/>
          </ac:graphicFrameMkLst>
        </pc:graphicFrameChg>
        <pc:graphicFrameChg chg="add mod">
          <ac:chgData name="Denise Albán" userId="93f18582216be740" providerId="LiveId" clId="{4791B9FA-BDAF-4BD0-8218-27B2F731ED20}" dt="2021-12-13T05:02:50.269" v="3901"/>
          <ac:graphicFrameMkLst>
            <pc:docMk/>
            <pc:sldMk cId="3616218238" sldId="299"/>
            <ac:graphicFrameMk id="16" creationId="{3D7D02BB-E82F-4D67-88C0-DD0E7CE6C43A}"/>
          </ac:graphicFrameMkLst>
        </pc:graphicFrameChg>
        <pc:graphicFrameChg chg="add mod">
          <ac:chgData name="Denise Albán" userId="93f18582216be740" providerId="LiveId" clId="{4791B9FA-BDAF-4BD0-8218-27B2F731ED20}" dt="2021-12-13T05:04:06.521" v="3916" actId="1076"/>
          <ac:graphicFrameMkLst>
            <pc:docMk/>
            <pc:sldMk cId="3616218238" sldId="299"/>
            <ac:graphicFrameMk id="17" creationId="{3D7D02BB-E82F-4D67-88C0-DD0E7CE6C43A}"/>
          </ac:graphicFrameMkLst>
        </pc:graphicFrameChg>
        <pc:graphicFrameChg chg="add mod">
          <ac:chgData name="Denise Albán" userId="93f18582216be740" providerId="LiveId" clId="{4791B9FA-BDAF-4BD0-8218-27B2F731ED20}" dt="2021-12-16T21:09:17.434" v="6526" actId="14100"/>
          <ac:graphicFrameMkLst>
            <pc:docMk/>
            <pc:sldMk cId="3616218238" sldId="299"/>
            <ac:graphicFrameMk id="18" creationId="{259AFE41-5A61-4910-88EC-8DCC040E9337}"/>
          </ac:graphicFrameMkLst>
        </pc:graphicFrameChg>
        <pc:graphicFrameChg chg="add mod">
          <ac:chgData name="Denise Albán" userId="93f18582216be740" providerId="LiveId" clId="{4791B9FA-BDAF-4BD0-8218-27B2F731ED20}" dt="2021-12-13T05:04:30.234" v="3920"/>
          <ac:graphicFrameMkLst>
            <pc:docMk/>
            <pc:sldMk cId="3616218238" sldId="299"/>
            <ac:graphicFrameMk id="19" creationId="{B275AD54-FD05-41CE-A067-72ACFDD9BB76}"/>
          </ac:graphicFrameMkLst>
        </pc:graphicFrameChg>
        <pc:graphicFrameChg chg="add mod">
          <ac:chgData name="Denise Albán" userId="93f18582216be740" providerId="LiveId" clId="{4791B9FA-BDAF-4BD0-8218-27B2F731ED20}" dt="2021-12-16T21:09:14.674" v="6525" actId="1076"/>
          <ac:graphicFrameMkLst>
            <pc:docMk/>
            <pc:sldMk cId="3616218238" sldId="299"/>
            <ac:graphicFrameMk id="20" creationId="{B275AD54-FD05-41CE-A067-72ACFDD9BB76}"/>
          </ac:graphicFrameMkLst>
        </pc:graphicFrameChg>
      </pc:sldChg>
      <pc:sldChg chg="addSp delSp modSp add mod replId modTransition">
        <pc:chgData name="Denise Albán" userId="93f18582216be740" providerId="LiveId" clId="{4791B9FA-BDAF-4BD0-8218-27B2F731ED20}" dt="2021-12-20T01:02:12.254" v="7448" actId="208"/>
        <pc:sldMkLst>
          <pc:docMk/>
          <pc:sldMk cId="546187928" sldId="300"/>
        </pc:sldMkLst>
        <pc:spChg chg="add mod">
          <ac:chgData name="Denise Albán" userId="93f18582216be740" providerId="LiveId" clId="{4791B9FA-BDAF-4BD0-8218-27B2F731ED20}" dt="2021-12-19T20:08:46.484" v="6887" actId="208"/>
          <ac:spMkLst>
            <pc:docMk/>
            <pc:sldMk cId="546187928" sldId="300"/>
            <ac:spMk id="2" creationId="{BC09BB38-7F7A-4872-980A-AE2E7E488CCF}"/>
          </ac:spMkLst>
        </pc:spChg>
        <pc:spChg chg="add mod">
          <ac:chgData name="Denise Albán" userId="93f18582216be740" providerId="LiveId" clId="{4791B9FA-BDAF-4BD0-8218-27B2F731ED20}" dt="2021-12-13T05:05:22.698" v="3931" actId="3062"/>
          <ac:spMkLst>
            <pc:docMk/>
            <pc:sldMk cId="546187928" sldId="300"/>
            <ac:spMk id="4" creationId="{0A86C0E0-AF22-42B4-B55D-AE9A3BC5034F}"/>
          </ac:spMkLst>
        </pc:spChg>
        <pc:spChg chg="add mod">
          <ac:chgData name="Denise Albán" userId="93f18582216be740" providerId="LiveId" clId="{4791B9FA-BDAF-4BD0-8218-27B2F731ED20}" dt="2021-12-16T20:54:49.609" v="6347" actId="20577"/>
          <ac:spMkLst>
            <pc:docMk/>
            <pc:sldMk cId="546187928" sldId="300"/>
            <ac:spMk id="7" creationId="{FE156602-5065-4B72-B557-1D95ADE2A694}"/>
          </ac:spMkLst>
        </pc:spChg>
        <pc:spChg chg="add mod">
          <ac:chgData name="Denise Albán" userId="93f18582216be740" providerId="LiveId" clId="{4791B9FA-BDAF-4BD0-8218-27B2F731ED20}" dt="2021-12-16T20:54:52.828" v="6349" actId="20577"/>
          <ac:spMkLst>
            <pc:docMk/>
            <pc:sldMk cId="546187928" sldId="300"/>
            <ac:spMk id="9" creationId="{4A771CFA-3A88-40DF-A5D4-7D5712AB207C}"/>
          </ac:spMkLst>
        </pc:spChg>
        <pc:spChg chg="add mod">
          <ac:chgData name="Denise Albán" userId="93f18582216be740" providerId="LiveId" clId="{4791B9FA-BDAF-4BD0-8218-27B2F731ED20}" dt="2021-12-13T05:08:37.737" v="3973" actId="1076"/>
          <ac:spMkLst>
            <pc:docMk/>
            <pc:sldMk cId="546187928" sldId="300"/>
            <ac:spMk id="12" creationId="{36DBF80B-2B61-4CE6-A19F-B07E88916CBA}"/>
          </ac:spMkLst>
        </pc:spChg>
        <pc:spChg chg="add mod">
          <ac:chgData name="Denise Albán" userId="93f18582216be740" providerId="LiveId" clId="{4791B9FA-BDAF-4BD0-8218-27B2F731ED20}" dt="2021-12-13T07:25:12.108" v="5229" actId="1076"/>
          <ac:spMkLst>
            <pc:docMk/>
            <pc:sldMk cId="546187928" sldId="300"/>
            <ac:spMk id="14" creationId="{125BAA34-CC2B-4C8B-A262-97F767197040}"/>
          </ac:spMkLst>
        </pc:spChg>
        <pc:spChg chg="add mod">
          <ac:chgData name="Denise Albán" userId="93f18582216be740" providerId="LiveId" clId="{4791B9FA-BDAF-4BD0-8218-27B2F731ED20}" dt="2021-12-13T03:23:15" v="2630"/>
          <ac:spMkLst>
            <pc:docMk/>
            <pc:sldMk cId="546187928" sldId="300"/>
            <ac:spMk id="16" creationId="{4800EA1E-F61D-40A7-9C8D-AD2D2FD47B77}"/>
          </ac:spMkLst>
        </pc:spChg>
        <pc:spChg chg="add mod">
          <ac:chgData name="Denise Albán" userId="93f18582216be740" providerId="LiveId" clId="{4791B9FA-BDAF-4BD0-8218-27B2F731ED20}" dt="2021-12-20T01:02:07.828" v="7447" actId="208"/>
          <ac:spMkLst>
            <pc:docMk/>
            <pc:sldMk cId="546187928" sldId="300"/>
            <ac:spMk id="18" creationId="{7AA0951F-779D-426E-A540-FB781C1C7A8A}"/>
          </ac:spMkLst>
        </pc:spChg>
        <pc:spChg chg="add del mod">
          <ac:chgData name="Denise Albán" userId="93f18582216be740" providerId="LiveId" clId="{4791B9FA-BDAF-4BD0-8218-27B2F731ED20}" dt="2021-12-13T06:30:09.296" v="4774" actId="478"/>
          <ac:spMkLst>
            <pc:docMk/>
            <pc:sldMk cId="546187928" sldId="300"/>
            <ac:spMk id="18" creationId="{F532119D-7423-406E-84F1-C680E5F02A03}"/>
          </ac:spMkLst>
        </pc:spChg>
        <pc:spChg chg="add del mod">
          <ac:chgData name="Denise Albán" userId="93f18582216be740" providerId="LiveId" clId="{4791B9FA-BDAF-4BD0-8218-27B2F731ED20}" dt="2021-12-19T20:08:27.985" v="6884" actId="478"/>
          <ac:spMkLst>
            <pc:docMk/>
            <pc:sldMk cId="546187928" sldId="300"/>
            <ac:spMk id="19" creationId="{78C53F57-5E32-4298-9439-94205D0BD9AD}"/>
          </ac:spMkLst>
        </pc:spChg>
        <pc:spChg chg="add del mod">
          <ac:chgData name="Denise Albán" userId="93f18582216be740" providerId="LiveId" clId="{4791B9FA-BDAF-4BD0-8218-27B2F731ED20}" dt="2021-12-19T22:40:05.764" v="7318" actId="478"/>
          <ac:spMkLst>
            <pc:docMk/>
            <pc:sldMk cId="546187928" sldId="300"/>
            <ac:spMk id="20" creationId="{017F6EC6-C364-40DB-BEAE-2F3F8A0B8425}"/>
          </ac:spMkLst>
        </pc:spChg>
        <pc:spChg chg="add del mod">
          <ac:chgData name="Denise Albán" userId="93f18582216be740" providerId="LiveId" clId="{4791B9FA-BDAF-4BD0-8218-27B2F731ED20}" dt="2021-12-16T19:01:00.294" v="5837" actId="478"/>
          <ac:spMkLst>
            <pc:docMk/>
            <pc:sldMk cId="546187928" sldId="300"/>
            <ac:spMk id="20" creationId="{AB5D8ECD-6FA6-4ACA-A24D-9865C5115127}"/>
          </ac:spMkLst>
        </pc:spChg>
        <pc:spChg chg="add del mod">
          <ac:chgData name="Denise Albán" userId="93f18582216be740" providerId="LiveId" clId="{4791B9FA-BDAF-4BD0-8218-27B2F731ED20}" dt="2021-12-13T06:48:06.974" v="4902" actId="478"/>
          <ac:spMkLst>
            <pc:docMk/>
            <pc:sldMk cId="546187928" sldId="300"/>
            <ac:spMk id="20" creationId="{E652DE66-61FC-475D-BF98-4069DF67AB44}"/>
          </ac:spMkLst>
        </pc:spChg>
        <pc:spChg chg="add mod">
          <ac:chgData name="Denise Albán" userId="93f18582216be740" providerId="LiveId" clId="{4791B9FA-BDAF-4BD0-8218-27B2F731ED20}" dt="2021-12-20T01:02:12.254" v="7448" actId="208"/>
          <ac:spMkLst>
            <pc:docMk/>
            <pc:sldMk cId="546187928" sldId="300"/>
            <ac:spMk id="21" creationId="{DC6326EE-8270-464D-BC61-93E5994F6DF6}"/>
          </ac:spMkLst>
        </pc:spChg>
        <pc:spChg chg="add del mod">
          <ac:chgData name="Denise Albán" userId="93f18582216be740" providerId="LiveId" clId="{4791B9FA-BDAF-4BD0-8218-27B2F731ED20}" dt="2021-12-19T22:40:08.350" v="7319" actId="478"/>
          <ac:spMkLst>
            <pc:docMk/>
            <pc:sldMk cId="546187928" sldId="300"/>
            <ac:spMk id="23" creationId="{4FA60FFA-233F-4B66-892C-B7442F77D62D}"/>
          </ac:spMkLst>
        </pc:spChg>
        <pc:spChg chg="add del mod">
          <ac:chgData name="Denise Albán" userId="93f18582216be740" providerId="LiveId" clId="{4791B9FA-BDAF-4BD0-8218-27B2F731ED20}" dt="2021-12-16T19:00:57.481" v="5836" actId="478"/>
          <ac:spMkLst>
            <pc:docMk/>
            <pc:sldMk cId="546187928" sldId="300"/>
            <ac:spMk id="23" creationId="{EF5CE603-7AFD-453B-B20B-9E9A1A965F83}"/>
          </ac:spMkLst>
        </pc:spChg>
        <pc:graphicFrameChg chg="add mod modGraphic">
          <ac:chgData name="Denise Albán" userId="93f18582216be740" providerId="LiveId" clId="{4791B9FA-BDAF-4BD0-8218-27B2F731ED20}" dt="2021-12-19T21:40:16.089" v="7185" actId="1076"/>
          <ac:graphicFrameMkLst>
            <pc:docMk/>
            <pc:sldMk cId="546187928" sldId="300"/>
            <ac:graphicFrameMk id="5" creationId="{886DA259-DD40-4808-A603-D800B6610263}"/>
          </ac:graphicFrameMkLst>
        </pc:graphicFrameChg>
        <pc:graphicFrameChg chg="add mod modGraphic">
          <ac:chgData name="Denise Albán" userId="93f18582216be740" providerId="LiveId" clId="{4791B9FA-BDAF-4BD0-8218-27B2F731ED20}" dt="2021-12-13T07:24:50.768" v="5225" actId="1076"/>
          <ac:graphicFrameMkLst>
            <pc:docMk/>
            <pc:sldMk cId="546187928" sldId="300"/>
            <ac:graphicFrameMk id="10" creationId="{AB860A7A-2FD9-4A00-8211-6C3F08F09FFC}"/>
          </ac:graphicFrameMkLst>
        </pc:graphicFrameChg>
        <pc:picChg chg="add mod modCrop">
          <ac:chgData name="Denise Albán" userId="93f18582216be740" providerId="LiveId" clId="{4791B9FA-BDAF-4BD0-8218-27B2F731ED20}" dt="2021-12-19T20:08:58.252" v="6888" actId="1076"/>
          <ac:picMkLst>
            <pc:docMk/>
            <pc:sldMk cId="546187928" sldId="300"/>
            <ac:picMk id="15" creationId="{4E94EBBA-A71B-4841-8BF8-4A33833437AA}"/>
          </ac:picMkLst>
        </pc:picChg>
        <pc:cxnChg chg="add mod">
          <ac:chgData name="Denise Albán" userId="93f18582216be740" providerId="LiveId" clId="{4791B9FA-BDAF-4BD0-8218-27B2F731ED20}" dt="2021-12-13T07:24:45.724" v="5223" actId="1076"/>
          <ac:cxnSpMkLst>
            <pc:docMk/>
            <pc:sldMk cId="546187928" sldId="300"/>
            <ac:cxnSpMk id="17" creationId="{FC41C344-1230-48F9-87AB-2B93CCDB07A3}"/>
          </ac:cxnSpMkLst>
        </pc:cxnChg>
        <pc:cxnChg chg="add mod">
          <ac:chgData name="Denise Albán" userId="93f18582216be740" providerId="LiveId" clId="{4791B9FA-BDAF-4BD0-8218-27B2F731ED20}" dt="2021-12-13T06:54:12.503" v="4928" actId="208"/>
          <ac:cxnSpMkLst>
            <pc:docMk/>
            <pc:sldMk cId="546187928" sldId="300"/>
            <ac:cxnSpMk id="22" creationId="{A25C8A2B-CFD1-4F14-BDE8-60F06BF12143}"/>
          </ac:cxnSpMkLst>
        </pc:cxnChg>
      </pc:sldChg>
      <pc:sldChg chg="addSp delSp modSp add mod replId modTransition">
        <pc:chgData name="Denise Albán" userId="93f18582216be740" providerId="LiveId" clId="{4791B9FA-BDAF-4BD0-8218-27B2F731ED20}" dt="2021-12-20T03:11:06.096" v="7573" actId="478"/>
        <pc:sldMkLst>
          <pc:docMk/>
          <pc:sldMk cId="4280379038" sldId="301"/>
        </pc:sldMkLst>
        <pc:spChg chg="add mod">
          <ac:chgData name="Denise Albán" userId="93f18582216be740" providerId="LiveId" clId="{4791B9FA-BDAF-4BD0-8218-27B2F731ED20}" dt="2021-12-16T19:11:42.139" v="5881" actId="208"/>
          <ac:spMkLst>
            <pc:docMk/>
            <pc:sldMk cId="4280379038" sldId="301"/>
            <ac:spMk id="2" creationId="{CAB75672-CBDF-4AA2-9240-179F848A393D}"/>
          </ac:spMkLst>
        </pc:spChg>
        <pc:spChg chg="add mod">
          <ac:chgData name="Denise Albán" userId="93f18582216be740" providerId="LiveId" clId="{4791B9FA-BDAF-4BD0-8218-27B2F731ED20}" dt="2021-12-13T05:12:52.057" v="4028" actId="1076"/>
          <ac:spMkLst>
            <pc:docMk/>
            <pc:sldMk cId="4280379038" sldId="301"/>
            <ac:spMk id="4" creationId="{804C2622-C653-49B7-9101-988EADF028B2}"/>
          </ac:spMkLst>
        </pc:spChg>
        <pc:spChg chg="add del mod">
          <ac:chgData name="Denise Albán" userId="93f18582216be740" providerId="LiveId" clId="{4791B9FA-BDAF-4BD0-8218-27B2F731ED20}" dt="2021-12-13T05:10:07.964" v="3984" actId="478"/>
          <ac:spMkLst>
            <pc:docMk/>
            <pc:sldMk cId="4280379038" sldId="301"/>
            <ac:spMk id="6" creationId="{A80F3D62-617F-44F6-BBBF-296CCCB15EC9}"/>
          </ac:spMkLst>
        </pc:spChg>
        <pc:spChg chg="add del mod">
          <ac:chgData name="Denise Albán" userId="93f18582216be740" providerId="LiveId" clId="{4791B9FA-BDAF-4BD0-8218-27B2F731ED20}" dt="2021-12-16T19:11:46.150" v="5882" actId="478"/>
          <ac:spMkLst>
            <pc:docMk/>
            <pc:sldMk cId="4280379038" sldId="301"/>
            <ac:spMk id="8" creationId="{9FF17E81-1711-477D-B666-E3AA015C1E56}"/>
          </ac:spMkLst>
        </pc:spChg>
        <pc:spChg chg="add del mod">
          <ac:chgData name="Denise Albán" userId="93f18582216be740" providerId="LiveId" clId="{4791B9FA-BDAF-4BD0-8218-27B2F731ED20}" dt="2021-12-20T03:11:06.096" v="7573" actId="478"/>
          <ac:spMkLst>
            <pc:docMk/>
            <pc:sldMk cId="4280379038" sldId="301"/>
            <ac:spMk id="9" creationId="{69A17A24-BE99-471A-A48D-47254767C772}"/>
          </ac:spMkLst>
        </pc:spChg>
        <pc:spChg chg="add mod">
          <ac:chgData name="Denise Albán" userId="93f18582216be740" providerId="LiveId" clId="{4791B9FA-BDAF-4BD0-8218-27B2F731ED20}" dt="2021-12-16T19:06:30.871" v="5857" actId="1076"/>
          <ac:spMkLst>
            <pc:docMk/>
            <pc:sldMk cId="4280379038" sldId="301"/>
            <ac:spMk id="10" creationId="{AC63287E-A2F2-4F3A-ADF8-BC8D316708B2}"/>
          </ac:spMkLst>
        </pc:spChg>
        <pc:spChg chg="add del mod">
          <ac:chgData name="Denise Albán" userId="93f18582216be740" providerId="LiveId" clId="{4791B9FA-BDAF-4BD0-8218-27B2F731ED20}" dt="2021-12-13T05:10:30.364" v="3988" actId="478"/>
          <ac:spMkLst>
            <pc:docMk/>
            <pc:sldMk cId="4280379038" sldId="301"/>
            <ac:spMk id="10" creationId="{F5E3EFA7-83EA-48B2-B2C7-9E73D72132A4}"/>
          </ac:spMkLst>
        </pc:spChg>
        <pc:spChg chg="add mod">
          <ac:chgData name="Denise Albán" userId="93f18582216be740" providerId="LiveId" clId="{4791B9FA-BDAF-4BD0-8218-27B2F731ED20}" dt="2021-12-20T01:02:49.206" v="7450" actId="208"/>
          <ac:spMkLst>
            <pc:docMk/>
            <pc:sldMk cId="4280379038" sldId="301"/>
            <ac:spMk id="11" creationId="{F1938607-F6AE-457B-A4C4-10DB67F1AF2F}"/>
          </ac:spMkLst>
        </pc:spChg>
        <pc:spChg chg="add mod">
          <ac:chgData name="Denise Albán" userId="93f18582216be740" providerId="LiveId" clId="{4791B9FA-BDAF-4BD0-8218-27B2F731ED20}" dt="2021-12-19T20:10:15.242" v="6891" actId="14100"/>
          <ac:spMkLst>
            <pc:docMk/>
            <pc:sldMk cId="4280379038" sldId="301"/>
            <ac:spMk id="12" creationId="{21F8D8B7-970A-44C0-8DE5-F266F2335A3D}"/>
          </ac:spMkLst>
        </pc:spChg>
        <pc:spChg chg="add mod">
          <ac:chgData name="Denise Albán" userId="93f18582216be740" providerId="LiveId" clId="{4791B9FA-BDAF-4BD0-8218-27B2F731ED20}" dt="2021-12-13T03:23:18.775" v="2631"/>
          <ac:spMkLst>
            <pc:docMk/>
            <pc:sldMk cId="4280379038" sldId="301"/>
            <ac:spMk id="14" creationId="{C1772831-85FA-40F3-B31C-C6BB0B231767}"/>
          </ac:spMkLst>
        </pc:spChg>
        <pc:graphicFrameChg chg="add mod modGraphic">
          <ac:chgData name="Denise Albán" userId="93f18582216be740" providerId="LiveId" clId="{4791B9FA-BDAF-4BD0-8218-27B2F731ED20}" dt="2021-12-16T19:02:15.247" v="5845" actId="1076"/>
          <ac:graphicFrameMkLst>
            <pc:docMk/>
            <pc:sldMk cId="4280379038" sldId="301"/>
            <ac:graphicFrameMk id="13" creationId="{1CF0CC59-573B-417E-BAF3-09BAAC186168}"/>
          </ac:graphicFrameMkLst>
        </pc:graphicFrameChg>
        <pc:picChg chg="add mod">
          <ac:chgData name="Denise Albán" userId="93f18582216be740" providerId="LiveId" clId="{4791B9FA-BDAF-4BD0-8218-27B2F731ED20}" dt="2021-12-16T21:09:32.586" v="6528" actId="14100"/>
          <ac:picMkLst>
            <pc:docMk/>
            <pc:sldMk cId="4280379038" sldId="301"/>
            <ac:picMk id="6" creationId="{04FF297C-CFB5-491D-BC02-A1FE8CF658F7}"/>
          </ac:picMkLst>
        </pc:picChg>
        <pc:picChg chg="add del mod">
          <ac:chgData name="Denise Albán" userId="93f18582216be740" providerId="LiveId" clId="{4791B9FA-BDAF-4BD0-8218-27B2F731ED20}" dt="2021-12-16T19:12:19.219" v="5883" actId="478"/>
          <ac:picMkLst>
            <pc:docMk/>
            <pc:sldMk cId="4280379038" sldId="301"/>
            <ac:picMk id="7" creationId="{8D1412F3-935E-49CE-969F-624A03D856DE}"/>
          </ac:picMkLst>
        </pc:picChg>
      </pc:sldChg>
      <pc:sldChg chg="addSp delSp modSp add mod replId modTransition">
        <pc:chgData name="Denise Albán" userId="93f18582216be740" providerId="LiveId" clId="{4791B9FA-BDAF-4BD0-8218-27B2F731ED20}" dt="2021-12-20T03:16:17.640" v="7653" actId="1076"/>
        <pc:sldMkLst>
          <pc:docMk/>
          <pc:sldMk cId="927913033" sldId="302"/>
        </pc:sldMkLst>
        <pc:spChg chg="add mod">
          <ac:chgData name="Denise Albán" userId="93f18582216be740" providerId="LiveId" clId="{4791B9FA-BDAF-4BD0-8218-27B2F731ED20}" dt="2021-12-13T07:15:36.022" v="5124" actId="1076"/>
          <ac:spMkLst>
            <pc:docMk/>
            <pc:sldMk cId="927913033" sldId="302"/>
            <ac:spMk id="4" creationId="{DBD9A21B-D68A-40A8-A024-4018BD0A1FA8}"/>
          </ac:spMkLst>
        </pc:spChg>
        <pc:spChg chg="add mod">
          <ac:chgData name="Denise Albán" userId="93f18582216be740" providerId="LiveId" clId="{4791B9FA-BDAF-4BD0-8218-27B2F731ED20}" dt="2021-12-20T03:15:27.941" v="7642" actId="1076"/>
          <ac:spMkLst>
            <pc:docMk/>
            <pc:sldMk cId="927913033" sldId="302"/>
            <ac:spMk id="6" creationId="{A818796F-2E07-43C1-BC0A-E15608108768}"/>
          </ac:spMkLst>
        </pc:spChg>
        <pc:spChg chg="add mod">
          <ac:chgData name="Denise Albán" userId="93f18582216be740" providerId="LiveId" clId="{4791B9FA-BDAF-4BD0-8218-27B2F731ED20}" dt="2021-12-20T03:14:57.599" v="7636" actId="1076"/>
          <ac:spMkLst>
            <pc:docMk/>
            <pc:sldMk cId="927913033" sldId="302"/>
            <ac:spMk id="9" creationId="{1592ADAA-27E2-4E5A-8DD2-10F4E045C726}"/>
          </ac:spMkLst>
        </pc:spChg>
        <pc:spChg chg="mod">
          <ac:chgData name="Denise Albán" userId="93f18582216be740" providerId="LiveId" clId="{4791B9FA-BDAF-4BD0-8218-27B2F731ED20}" dt="2021-12-20T03:14:39.856" v="7634" actId="1076"/>
          <ac:spMkLst>
            <pc:docMk/>
            <pc:sldMk cId="927913033" sldId="302"/>
            <ac:spMk id="11" creationId="{7B45A441-33B7-4017-BF72-5ABB471344E3}"/>
          </ac:spMkLst>
        </pc:spChg>
        <pc:spChg chg="add del mod">
          <ac:chgData name="Denise Albán" userId="93f18582216be740" providerId="LiveId" clId="{4791B9FA-BDAF-4BD0-8218-27B2F731ED20}" dt="2021-12-13T05:13:18.376" v="4030" actId="478"/>
          <ac:spMkLst>
            <pc:docMk/>
            <pc:sldMk cId="927913033" sldId="302"/>
            <ac:spMk id="12" creationId="{C708A6B3-6416-4176-9757-B22504B31D1E}"/>
          </ac:spMkLst>
        </pc:spChg>
        <pc:spChg chg="add mod">
          <ac:chgData name="Denise Albán" userId="93f18582216be740" providerId="LiveId" clId="{4791B9FA-BDAF-4BD0-8218-27B2F731ED20}" dt="2021-12-20T03:15:15.734" v="7640" actId="1076"/>
          <ac:spMkLst>
            <pc:docMk/>
            <pc:sldMk cId="927913033" sldId="302"/>
            <ac:spMk id="12" creationId="{D56C662D-9620-4219-A97C-A37EED40BC8C}"/>
          </ac:spMkLst>
        </pc:spChg>
        <pc:spChg chg="add mod">
          <ac:chgData name="Denise Albán" userId="93f18582216be740" providerId="LiveId" clId="{4791B9FA-BDAF-4BD0-8218-27B2F731ED20}" dt="2021-12-13T03:23:26.350" v="2633"/>
          <ac:spMkLst>
            <pc:docMk/>
            <pc:sldMk cId="927913033" sldId="302"/>
            <ac:spMk id="13" creationId="{B1A87953-A92E-4567-9F88-FB97EB699CE9}"/>
          </ac:spMkLst>
        </pc:spChg>
        <pc:spChg chg="add mod">
          <ac:chgData name="Denise Albán" userId="93f18582216be740" providerId="LiveId" clId="{4791B9FA-BDAF-4BD0-8218-27B2F731ED20}" dt="2021-12-20T03:15:15.734" v="7640" actId="1076"/>
          <ac:spMkLst>
            <pc:docMk/>
            <pc:sldMk cId="927913033" sldId="302"/>
            <ac:spMk id="14" creationId="{E0951905-ED64-4807-B1EE-033CB00EA00B}"/>
          </ac:spMkLst>
        </pc:spChg>
        <pc:spChg chg="add mod">
          <ac:chgData name="Denise Albán" userId="93f18582216be740" providerId="LiveId" clId="{4791B9FA-BDAF-4BD0-8218-27B2F731ED20}" dt="2021-12-20T03:15:57.383" v="7652" actId="20577"/>
          <ac:spMkLst>
            <pc:docMk/>
            <pc:sldMk cId="927913033" sldId="302"/>
            <ac:spMk id="15" creationId="{7EC4DB32-7D7B-42B9-A714-A526867AF843}"/>
          </ac:spMkLst>
        </pc:spChg>
        <pc:spChg chg="add mod">
          <ac:chgData name="Denise Albán" userId="93f18582216be740" providerId="LiveId" clId="{4791B9FA-BDAF-4BD0-8218-27B2F731ED20}" dt="2021-12-20T03:16:17.640" v="7653" actId="1076"/>
          <ac:spMkLst>
            <pc:docMk/>
            <pc:sldMk cId="927913033" sldId="302"/>
            <ac:spMk id="17" creationId="{CB5CA291-A5F1-4E01-B379-256B10309266}"/>
          </ac:spMkLst>
        </pc:spChg>
        <pc:spChg chg="add del mod">
          <ac:chgData name="Denise Albán" userId="93f18582216be740" providerId="LiveId" clId="{4791B9FA-BDAF-4BD0-8218-27B2F731ED20}" dt="2021-12-20T03:15:22.094" v="7641" actId="478"/>
          <ac:spMkLst>
            <pc:docMk/>
            <pc:sldMk cId="927913033" sldId="302"/>
            <ac:spMk id="18" creationId="{F9DFA908-5A6E-4ABF-A4AF-A101F902D279}"/>
          </ac:spMkLst>
        </pc:spChg>
        <pc:spChg chg="add mod">
          <ac:chgData name="Denise Albán" userId="93f18582216be740" providerId="LiveId" clId="{4791B9FA-BDAF-4BD0-8218-27B2F731ED20}" dt="2021-12-20T03:15:15.734" v="7640" actId="1076"/>
          <ac:spMkLst>
            <pc:docMk/>
            <pc:sldMk cId="927913033" sldId="302"/>
            <ac:spMk id="19" creationId="{8AE8584C-BC5C-4A13-89D5-2329CBF62344}"/>
          </ac:spMkLst>
        </pc:spChg>
        <pc:graphicFrameChg chg="add mod modGraphic">
          <ac:chgData name="Denise Albán" userId="93f18582216be740" providerId="LiveId" clId="{4791B9FA-BDAF-4BD0-8218-27B2F731ED20}" dt="2021-12-20T03:15:47.200" v="7647" actId="14734"/>
          <ac:graphicFrameMkLst>
            <pc:docMk/>
            <pc:sldMk cId="927913033" sldId="302"/>
            <ac:graphicFrameMk id="2" creationId="{B9AED033-1DA6-4355-8596-9E56AE40F3E1}"/>
          </ac:graphicFrameMkLst>
        </pc:graphicFrameChg>
        <pc:graphicFrameChg chg="add del mod modGraphic">
          <ac:chgData name="Denise Albán" userId="93f18582216be740" providerId="LiveId" clId="{4791B9FA-BDAF-4BD0-8218-27B2F731ED20}" dt="2021-12-13T05:14:33.468" v="4055" actId="478"/>
          <ac:graphicFrameMkLst>
            <pc:docMk/>
            <pc:sldMk cId="927913033" sldId="302"/>
            <ac:graphicFrameMk id="7" creationId="{318A584A-0453-4878-BAFE-56CA627E30BA}"/>
          </ac:graphicFrameMkLst>
        </pc:graphicFrameChg>
        <pc:graphicFrameChg chg="add mod modGraphic">
          <ac:chgData name="Denise Albán" userId="93f18582216be740" providerId="LiveId" clId="{4791B9FA-BDAF-4BD0-8218-27B2F731ED20}" dt="2021-12-20T03:15:09.955" v="7639" actId="1076"/>
          <ac:graphicFrameMkLst>
            <pc:docMk/>
            <pc:sldMk cId="927913033" sldId="302"/>
            <ac:graphicFrameMk id="10" creationId="{AD5B53FD-7C55-4922-A8A4-08041036FBEB}"/>
          </ac:graphicFrameMkLst>
        </pc:graphicFrameChg>
        <pc:graphicFrameChg chg="add del mod">
          <ac:chgData name="Denise Albán" userId="93f18582216be740" providerId="LiveId" clId="{4791B9FA-BDAF-4BD0-8218-27B2F731ED20}" dt="2021-12-13T05:15:02.682" v="4058" actId="478"/>
          <ac:graphicFrameMkLst>
            <pc:docMk/>
            <pc:sldMk cId="927913033" sldId="302"/>
            <ac:graphicFrameMk id="14" creationId="{8B8EC689-FE48-4676-B329-22D09F7FCC6B}"/>
          </ac:graphicFrameMkLst>
        </pc:graphicFrameChg>
        <pc:graphicFrameChg chg="add del mod">
          <ac:chgData name="Denise Albán" userId="93f18582216be740" providerId="LiveId" clId="{4791B9FA-BDAF-4BD0-8218-27B2F731ED20}" dt="2021-12-13T05:15:16.242" v="4060"/>
          <ac:graphicFrameMkLst>
            <pc:docMk/>
            <pc:sldMk cId="927913033" sldId="302"/>
            <ac:graphicFrameMk id="15" creationId="{FCF258AE-CB06-46D0-89CE-867997CF3177}"/>
          </ac:graphicFrameMkLst>
        </pc:graphicFrameChg>
        <pc:graphicFrameChg chg="add mod modGraphic">
          <ac:chgData name="Denise Albán" userId="93f18582216be740" providerId="LiveId" clId="{4791B9FA-BDAF-4BD0-8218-27B2F731ED20}" dt="2021-12-20T03:15:35.410" v="7643" actId="1076"/>
          <ac:graphicFrameMkLst>
            <pc:docMk/>
            <pc:sldMk cId="927913033" sldId="302"/>
            <ac:graphicFrameMk id="16" creationId="{27B0A336-5430-4F07-9D3A-3987215083F8}"/>
          </ac:graphicFrameMkLst>
        </pc:graphicFrameChg>
        <pc:picChg chg="add del mod">
          <ac:chgData name="Denise Albán" userId="93f18582216be740" providerId="LiveId" clId="{4791B9FA-BDAF-4BD0-8218-27B2F731ED20}" dt="2021-12-16T20:41:46.018" v="6179" actId="21"/>
          <ac:picMkLst>
            <pc:docMk/>
            <pc:sldMk cId="927913033" sldId="302"/>
            <ac:picMk id="17" creationId="{B65F82BE-4949-4631-8B7C-B8BC451C0ECD}"/>
          </ac:picMkLst>
        </pc:picChg>
        <pc:cxnChg chg="add mod">
          <ac:chgData name="Denise Albán" userId="93f18582216be740" providerId="LiveId" clId="{4791B9FA-BDAF-4BD0-8218-27B2F731ED20}" dt="2021-12-20T03:15:15.734" v="7640" actId="1076"/>
          <ac:cxnSpMkLst>
            <pc:docMk/>
            <pc:sldMk cId="927913033" sldId="302"/>
            <ac:cxnSpMk id="20" creationId="{07945A4C-50CF-4030-9885-3F6492651572}"/>
          </ac:cxnSpMkLst>
        </pc:cxnChg>
      </pc:sldChg>
      <pc:sldChg chg="addSp delSp modSp add mod replId">
        <pc:chgData name="Denise Albán" userId="93f18582216be740" providerId="LiveId" clId="{4791B9FA-BDAF-4BD0-8218-27B2F731ED20}" dt="2021-12-13T06:36:50.816" v="4841" actId="14734"/>
        <pc:sldMkLst>
          <pc:docMk/>
          <pc:sldMk cId="2062344187" sldId="303"/>
        </pc:sldMkLst>
        <pc:spChg chg="add mod">
          <ac:chgData name="Denise Albán" userId="93f18582216be740" providerId="LiveId" clId="{4791B9FA-BDAF-4BD0-8218-27B2F731ED20}" dt="2021-12-13T05:28:49.762" v="4226" actId="1076"/>
          <ac:spMkLst>
            <pc:docMk/>
            <pc:sldMk cId="2062344187" sldId="303"/>
            <ac:spMk id="4" creationId="{646C5D65-EAC6-42ED-B4B2-A3369DEFC3F5}"/>
          </ac:spMkLst>
        </pc:spChg>
        <pc:spChg chg="add mod">
          <ac:chgData name="Denise Albán" userId="93f18582216be740" providerId="LiveId" clId="{4791B9FA-BDAF-4BD0-8218-27B2F731ED20}" dt="2021-12-13T05:28:42.583" v="4225" actId="1076"/>
          <ac:spMkLst>
            <pc:docMk/>
            <pc:sldMk cId="2062344187" sldId="303"/>
            <ac:spMk id="6" creationId="{6D90E952-CBAB-42E2-B9E2-71B6F3EE456A}"/>
          </ac:spMkLst>
        </pc:spChg>
        <pc:spChg chg="add del mod">
          <ac:chgData name="Denise Albán" userId="93f18582216be740" providerId="LiveId" clId="{4791B9FA-BDAF-4BD0-8218-27B2F731ED20}" dt="2021-12-13T00:32:33.350" v="1374" actId="478"/>
          <ac:spMkLst>
            <pc:docMk/>
            <pc:sldMk cId="2062344187" sldId="303"/>
            <ac:spMk id="8" creationId="{B863FC2B-D0CA-431B-B709-FAD82C63CCE5}"/>
          </ac:spMkLst>
        </pc:spChg>
        <pc:spChg chg="add mod">
          <ac:chgData name="Denise Albán" userId="93f18582216be740" providerId="LiveId" clId="{4791B9FA-BDAF-4BD0-8218-27B2F731ED20}" dt="2021-12-13T05:29:03.400" v="4230" actId="1076"/>
          <ac:spMkLst>
            <pc:docMk/>
            <pc:sldMk cId="2062344187" sldId="303"/>
            <ac:spMk id="11" creationId="{3E9185CC-0C68-4F8F-8781-C5E6136D397B}"/>
          </ac:spMkLst>
        </pc:spChg>
        <pc:spChg chg="add mod">
          <ac:chgData name="Denise Albán" userId="93f18582216be740" providerId="LiveId" clId="{4791B9FA-BDAF-4BD0-8218-27B2F731ED20}" dt="2021-12-13T03:23:29.733" v="2634"/>
          <ac:spMkLst>
            <pc:docMk/>
            <pc:sldMk cId="2062344187" sldId="303"/>
            <ac:spMk id="13" creationId="{53D53BA5-1876-4099-B6BA-845296533C30}"/>
          </ac:spMkLst>
        </pc:spChg>
        <pc:graphicFrameChg chg="add mod modGraphic">
          <ac:chgData name="Denise Albán" userId="93f18582216be740" providerId="LiveId" clId="{4791B9FA-BDAF-4BD0-8218-27B2F731ED20}" dt="2021-12-13T06:36:50.816" v="4841" actId="14734"/>
          <ac:graphicFrameMkLst>
            <pc:docMk/>
            <pc:sldMk cId="2062344187" sldId="303"/>
            <ac:graphicFrameMk id="9" creationId="{E6D93A88-D863-427B-B358-64292D0AEE12}"/>
          </ac:graphicFrameMkLst>
        </pc:graphicFrameChg>
        <pc:graphicFrameChg chg="add mod modGraphic">
          <ac:chgData name="Denise Albán" userId="93f18582216be740" providerId="LiveId" clId="{4791B9FA-BDAF-4BD0-8218-27B2F731ED20}" dt="2021-12-13T06:26:23.586" v="4757"/>
          <ac:graphicFrameMkLst>
            <pc:docMk/>
            <pc:sldMk cId="2062344187" sldId="303"/>
            <ac:graphicFrameMk id="12" creationId="{36B0C614-E8A0-4DC8-B364-63B081C1DB81}"/>
          </ac:graphicFrameMkLst>
        </pc:graphicFrameChg>
      </pc:sldChg>
      <pc:sldChg chg="addSp modSp add mod">
        <pc:chgData name="Denise Albán" userId="93f18582216be740" providerId="LiveId" clId="{4791B9FA-BDAF-4BD0-8218-27B2F731ED20}" dt="2021-12-13T07:26:11.632" v="5232" actId="14100"/>
        <pc:sldMkLst>
          <pc:docMk/>
          <pc:sldMk cId="1800753043" sldId="304"/>
        </pc:sldMkLst>
        <pc:spChg chg="add mod">
          <ac:chgData name="Denise Albán" userId="93f18582216be740" providerId="LiveId" clId="{4791B9FA-BDAF-4BD0-8218-27B2F731ED20}" dt="2021-12-13T05:25:01.146" v="4172" actId="1076"/>
          <ac:spMkLst>
            <pc:docMk/>
            <pc:sldMk cId="1800753043" sldId="304"/>
            <ac:spMk id="4" creationId="{98F0F874-D43C-4A33-B53F-4EEA0C96A1A6}"/>
          </ac:spMkLst>
        </pc:spChg>
        <pc:spChg chg="add mod">
          <ac:chgData name="Denise Albán" userId="93f18582216be740" providerId="LiveId" clId="{4791B9FA-BDAF-4BD0-8218-27B2F731ED20}" dt="2021-12-13T05:30:12.561" v="4243" actId="1076"/>
          <ac:spMkLst>
            <pc:docMk/>
            <pc:sldMk cId="1800753043" sldId="304"/>
            <ac:spMk id="7" creationId="{21FA9A5A-1187-409E-A375-616F4812114A}"/>
          </ac:spMkLst>
        </pc:spChg>
        <pc:spChg chg="add mod">
          <ac:chgData name="Denise Albán" userId="93f18582216be740" providerId="LiveId" clId="{4791B9FA-BDAF-4BD0-8218-27B2F731ED20}" dt="2021-12-13T07:26:11.632" v="5232" actId="14100"/>
          <ac:spMkLst>
            <pc:docMk/>
            <pc:sldMk cId="1800753043" sldId="304"/>
            <ac:spMk id="9" creationId="{C3616FDA-B8F9-4F9D-A855-F338F79BEC22}"/>
          </ac:spMkLst>
        </pc:spChg>
        <pc:spChg chg="add mod">
          <ac:chgData name="Denise Albán" userId="93f18582216be740" providerId="LiveId" clId="{4791B9FA-BDAF-4BD0-8218-27B2F731ED20}" dt="2021-12-13T03:23:32.325" v="2635"/>
          <ac:spMkLst>
            <pc:docMk/>
            <pc:sldMk cId="1800753043" sldId="304"/>
            <ac:spMk id="11" creationId="{848C79A8-6082-4397-9C5C-4B4950A6B2BF}"/>
          </ac:spMkLst>
        </pc:spChg>
        <pc:graphicFrameChg chg="add mod modGraphic">
          <ac:chgData name="Denise Albán" userId="93f18582216be740" providerId="LiveId" clId="{4791B9FA-BDAF-4BD0-8218-27B2F731ED20}" dt="2021-12-13T06:23:06.267" v="4738" actId="207"/>
          <ac:graphicFrameMkLst>
            <pc:docMk/>
            <pc:sldMk cId="1800753043" sldId="304"/>
            <ac:graphicFrameMk id="5" creationId="{721D5CB0-325B-43C8-983B-433FB2184272}"/>
          </ac:graphicFrameMkLst>
        </pc:graphicFrameChg>
        <pc:graphicFrameChg chg="add mod modGraphic">
          <ac:chgData name="Denise Albán" userId="93f18582216be740" providerId="LiveId" clId="{4791B9FA-BDAF-4BD0-8218-27B2F731ED20}" dt="2021-12-13T06:23:13.719" v="4739" actId="207"/>
          <ac:graphicFrameMkLst>
            <pc:docMk/>
            <pc:sldMk cId="1800753043" sldId="304"/>
            <ac:graphicFrameMk id="10" creationId="{EED4F1C8-CA15-436A-A3F1-46C8E44B7897}"/>
          </ac:graphicFrameMkLst>
        </pc:graphicFrameChg>
        <pc:cxnChg chg="add mod">
          <ac:chgData name="Denise Albán" userId="93f18582216be740" providerId="LiveId" clId="{4791B9FA-BDAF-4BD0-8218-27B2F731ED20}" dt="2021-12-13T05:30:44.121" v="4248" actId="208"/>
          <ac:cxnSpMkLst>
            <pc:docMk/>
            <pc:sldMk cId="1800753043" sldId="304"/>
            <ac:cxnSpMk id="12" creationId="{05003E9F-600E-40BB-88AD-D82F26C2C8F2}"/>
          </ac:cxnSpMkLst>
        </pc:cxnChg>
      </pc:sldChg>
      <pc:sldChg chg="addSp delSp modSp add mod replId modTransition">
        <pc:chgData name="Denise Albán" userId="93f18582216be740" providerId="LiveId" clId="{4791B9FA-BDAF-4BD0-8218-27B2F731ED20}" dt="2021-12-19T22:10:06.416" v="7230" actId="20577"/>
        <pc:sldMkLst>
          <pc:docMk/>
          <pc:sldMk cId="494153316" sldId="305"/>
        </pc:sldMkLst>
        <pc:spChg chg="add mod">
          <ac:chgData name="Denise Albán" userId="93f18582216be740" providerId="LiveId" clId="{4791B9FA-BDAF-4BD0-8218-27B2F731ED20}" dt="2021-12-19T22:10:06.416" v="7230" actId="20577"/>
          <ac:spMkLst>
            <pc:docMk/>
            <pc:sldMk cId="494153316" sldId="305"/>
            <ac:spMk id="4" creationId="{FB8D8926-DEDE-4B39-8B1A-D685701FC8D7}"/>
          </ac:spMkLst>
        </pc:spChg>
        <pc:spChg chg="add mod">
          <ac:chgData name="Denise Albán" userId="93f18582216be740" providerId="LiveId" clId="{4791B9FA-BDAF-4BD0-8218-27B2F731ED20}" dt="2021-12-19T22:09:59.883" v="7226" actId="20577"/>
          <ac:spMkLst>
            <pc:docMk/>
            <pc:sldMk cId="494153316" sldId="305"/>
            <ac:spMk id="7" creationId="{25207904-1175-4E0A-B45A-1AC55AE688DE}"/>
          </ac:spMkLst>
        </pc:spChg>
        <pc:spChg chg="add mod">
          <ac:chgData name="Denise Albán" userId="93f18582216be740" providerId="LiveId" clId="{4791B9FA-BDAF-4BD0-8218-27B2F731ED20}" dt="2021-12-16T20:55:29.014" v="6367" actId="20577"/>
          <ac:spMkLst>
            <pc:docMk/>
            <pc:sldMk cId="494153316" sldId="305"/>
            <ac:spMk id="10" creationId="{245E7FD0-A31F-4618-A61E-70C063F4AC51}"/>
          </ac:spMkLst>
        </pc:spChg>
        <pc:spChg chg="add mod">
          <ac:chgData name="Denise Albán" userId="93f18582216be740" providerId="LiveId" clId="{4791B9FA-BDAF-4BD0-8218-27B2F731ED20}" dt="2021-12-13T05:21:19.683" v="4118" actId="20577"/>
          <ac:spMkLst>
            <pc:docMk/>
            <pc:sldMk cId="494153316" sldId="305"/>
            <ac:spMk id="12" creationId="{D11EA862-B7FB-4AC4-8CDF-9DD04A7E009F}"/>
          </ac:spMkLst>
        </pc:spChg>
        <pc:spChg chg="add mod">
          <ac:chgData name="Denise Albán" userId="93f18582216be740" providerId="LiveId" clId="{4791B9FA-BDAF-4BD0-8218-27B2F731ED20}" dt="2021-12-16T18:06:24.890" v="5438" actId="1076"/>
          <ac:spMkLst>
            <pc:docMk/>
            <pc:sldMk cId="494153316" sldId="305"/>
            <ac:spMk id="13" creationId="{265CF8C8-6FD6-4F1B-8CB9-2EF7BD41325A}"/>
          </ac:spMkLst>
        </pc:spChg>
        <pc:spChg chg="add mod">
          <ac:chgData name="Denise Albán" userId="93f18582216be740" providerId="LiveId" clId="{4791B9FA-BDAF-4BD0-8218-27B2F731ED20}" dt="2021-12-16T18:05:39.926" v="5427" actId="1076"/>
          <ac:spMkLst>
            <pc:docMk/>
            <pc:sldMk cId="494153316" sldId="305"/>
            <ac:spMk id="14" creationId="{43F71071-7E61-4F9D-82AC-CCD8339C5EB5}"/>
          </ac:spMkLst>
        </pc:spChg>
        <pc:spChg chg="add mod">
          <ac:chgData name="Denise Albán" userId="93f18582216be740" providerId="LiveId" clId="{4791B9FA-BDAF-4BD0-8218-27B2F731ED20}" dt="2021-12-16T18:05:42.158" v="5428" actId="1076"/>
          <ac:spMkLst>
            <pc:docMk/>
            <pc:sldMk cId="494153316" sldId="305"/>
            <ac:spMk id="15" creationId="{8F754F3B-ECD3-4508-ADA7-24595D74E6B0}"/>
          </ac:spMkLst>
        </pc:spChg>
        <pc:spChg chg="add mod">
          <ac:chgData name="Denise Albán" userId="93f18582216be740" providerId="LiveId" clId="{4791B9FA-BDAF-4BD0-8218-27B2F731ED20}" dt="2021-12-19T22:04:43.631" v="7204" actId="14100"/>
          <ac:spMkLst>
            <pc:docMk/>
            <pc:sldMk cId="494153316" sldId="305"/>
            <ac:spMk id="16" creationId="{9720C0BE-887A-48E7-98A2-BF9960991B7F}"/>
          </ac:spMkLst>
        </pc:spChg>
        <pc:spChg chg="mod">
          <ac:chgData name="Denise Albán" userId="93f18582216be740" providerId="LiveId" clId="{4791B9FA-BDAF-4BD0-8218-27B2F731ED20}" dt="2021-12-16T20:55:14.945" v="6359" actId="20577"/>
          <ac:spMkLst>
            <pc:docMk/>
            <pc:sldMk cId="494153316" sldId="305"/>
            <ac:spMk id="19" creationId="{ED9F8831-89A3-4307-BCC9-2173300400E3}"/>
          </ac:spMkLst>
        </pc:spChg>
        <pc:spChg chg="add del mod">
          <ac:chgData name="Denise Albán" userId="93f18582216be740" providerId="LiveId" clId="{4791B9FA-BDAF-4BD0-8218-27B2F731ED20}" dt="2021-12-19T22:01:36.802" v="7195" actId="478"/>
          <ac:spMkLst>
            <pc:docMk/>
            <pc:sldMk cId="494153316" sldId="305"/>
            <ac:spMk id="20" creationId="{45A06701-C137-4F13-9D38-A8151AD74FC5}"/>
          </ac:spMkLst>
        </pc:spChg>
        <pc:graphicFrameChg chg="add mod modGraphic">
          <ac:chgData name="Denise Albán" userId="93f18582216be740" providerId="LiveId" clId="{4791B9FA-BDAF-4BD0-8218-27B2F731ED20}" dt="2021-12-16T18:06:21.146" v="5437" actId="14734"/>
          <ac:graphicFrameMkLst>
            <pc:docMk/>
            <pc:sldMk cId="494153316" sldId="305"/>
            <ac:graphicFrameMk id="5" creationId="{598426A8-9EC1-4A49-9418-F12C9A1AA0ED}"/>
          </ac:graphicFrameMkLst>
        </pc:graphicFrameChg>
        <pc:graphicFrameChg chg="add mod modGraphic">
          <ac:chgData name="Denise Albán" userId="93f18582216be740" providerId="LiveId" clId="{4791B9FA-BDAF-4BD0-8218-27B2F731ED20}" dt="2021-12-16T18:04:26.047" v="5418" actId="2711"/>
          <ac:graphicFrameMkLst>
            <pc:docMk/>
            <pc:sldMk cId="494153316" sldId="305"/>
            <ac:graphicFrameMk id="8" creationId="{E0BE227D-91F6-4E67-8DC1-06C9D7F24F5B}"/>
          </ac:graphicFrameMkLst>
        </pc:graphicFrameChg>
        <pc:graphicFrameChg chg="add mod modGraphic">
          <ac:chgData name="Denise Albán" userId="93f18582216be740" providerId="LiveId" clId="{4791B9FA-BDAF-4BD0-8218-27B2F731ED20}" dt="2021-12-16T18:06:33.090" v="5440" actId="1076"/>
          <ac:graphicFrameMkLst>
            <pc:docMk/>
            <pc:sldMk cId="494153316" sldId="305"/>
            <ac:graphicFrameMk id="11" creationId="{CC78F287-BB33-40A9-97C8-2172646525C7}"/>
          </ac:graphicFrameMkLst>
        </pc:graphicFrameChg>
        <pc:cxnChg chg="add del mod">
          <ac:chgData name="Denise Albán" userId="93f18582216be740" providerId="LiveId" clId="{4791B9FA-BDAF-4BD0-8218-27B2F731ED20}" dt="2021-12-13T06:54:33.111" v="4931" actId="478"/>
          <ac:cxnSpMkLst>
            <pc:docMk/>
            <pc:sldMk cId="494153316" sldId="305"/>
            <ac:cxnSpMk id="17" creationId="{3EC0153C-C537-4A69-AA8B-DFB7A4B6FC03}"/>
          </ac:cxnSpMkLst>
        </pc:cxnChg>
      </pc:sldChg>
      <pc:sldChg chg="addSp delSp modSp add mod replId modTransition">
        <pc:chgData name="Denise Albán" userId="93f18582216be740" providerId="LiveId" clId="{4791B9FA-BDAF-4BD0-8218-27B2F731ED20}" dt="2021-12-20T03:18:07.126" v="7673" actId="20577"/>
        <pc:sldMkLst>
          <pc:docMk/>
          <pc:sldMk cId="2563658913" sldId="306"/>
        </pc:sldMkLst>
        <pc:spChg chg="add del mod">
          <ac:chgData name="Denise Albán" userId="93f18582216be740" providerId="LiveId" clId="{4791B9FA-BDAF-4BD0-8218-27B2F731ED20}" dt="2021-12-13T03:23:47.488" v="2637" actId="478"/>
          <ac:spMkLst>
            <pc:docMk/>
            <pc:sldMk cId="2563658913" sldId="306"/>
            <ac:spMk id="4" creationId="{557CDEDD-7866-4C78-8B0F-68A51F2A2F44}"/>
          </ac:spMkLst>
        </pc:spChg>
        <pc:spChg chg="add del mod">
          <ac:chgData name="Denise Albán" userId="93f18582216be740" providerId="LiveId" clId="{4791B9FA-BDAF-4BD0-8218-27B2F731ED20}" dt="2021-12-13T05:40:01.250" v="4341" actId="478"/>
          <ac:spMkLst>
            <pc:docMk/>
            <pc:sldMk cId="2563658913" sldId="306"/>
            <ac:spMk id="6" creationId="{B6E87ABF-F176-4891-AB7D-5B5E31E64D62}"/>
          </ac:spMkLst>
        </pc:spChg>
        <pc:spChg chg="add del mod">
          <ac:chgData name="Denise Albán" userId="93f18582216be740" providerId="LiveId" clId="{4791B9FA-BDAF-4BD0-8218-27B2F731ED20}" dt="2021-12-13T05:46:54.572" v="4409"/>
          <ac:spMkLst>
            <pc:docMk/>
            <pc:sldMk cId="2563658913" sldId="306"/>
            <ac:spMk id="8" creationId="{F3984F31-3664-4BD4-861D-82C4C4E0E7B6}"/>
          </ac:spMkLst>
        </pc:spChg>
        <pc:spChg chg="add mod">
          <ac:chgData name="Denise Albán" userId="93f18582216be740" providerId="LiveId" clId="{4791B9FA-BDAF-4BD0-8218-27B2F731ED20}" dt="2021-12-13T03:23:57.670" v="2662" actId="20577"/>
          <ac:spMkLst>
            <pc:docMk/>
            <pc:sldMk cId="2563658913" sldId="306"/>
            <ac:spMk id="9" creationId="{9E0B705B-022B-472D-8371-D4B5019383CD}"/>
          </ac:spMkLst>
        </pc:spChg>
        <pc:graphicFrameChg chg="add mod modGraphic">
          <ac:chgData name="Denise Albán" userId="93f18582216be740" providerId="LiveId" clId="{4791B9FA-BDAF-4BD0-8218-27B2F731ED20}" dt="2021-12-20T03:18:07.126" v="7673" actId="20577"/>
          <ac:graphicFrameMkLst>
            <pc:docMk/>
            <pc:sldMk cId="2563658913" sldId="306"/>
            <ac:graphicFrameMk id="2" creationId="{DF97303B-4B30-4750-94FB-0D149E47E993}"/>
          </ac:graphicFrameMkLst>
        </pc:graphicFrameChg>
        <pc:graphicFrameChg chg="add del mod modGraphic">
          <ac:chgData name="Denise Albán" userId="93f18582216be740" providerId="LiveId" clId="{4791B9FA-BDAF-4BD0-8218-27B2F731ED20}" dt="2021-12-16T18:21:42.830" v="5557" actId="478"/>
          <ac:graphicFrameMkLst>
            <pc:docMk/>
            <pc:sldMk cId="2563658913" sldId="306"/>
            <ac:graphicFrameMk id="10" creationId="{D800FD20-B390-49E0-A7D1-E5DF63DEF108}"/>
          </ac:graphicFrameMkLst>
        </pc:graphicFrameChg>
        <pc:graphicFrameChg chg="add mod modGraphic">
          <ac:chgData name="Denise Albán" userId="93f18582216be740" providerId="LiveId" clId="{4791B9FA-BDAF-4BD0-8218-27B2F731ED20}" dt="2021-12-13T06:00:43.582" v="4581" actId="1076"/>
          <ac:graphicFrameMkLst>
            <pc:docMk/>
            <pc:sldMk cId="2563658913" sldId="306"/>
            <ac:graphicFrameMk id="11" creationId="{52FA1DD6-99B0-42E6-95DA-BECF2B9E1258}"/>
          </ac:graphicFrameMkLst>
        </pc:graphicFrameChg>
      </pc:sldChg>
      <pc:sldChg chg="addSp delSp modSp add del mod replId">
        <pc:chgData name="Denise Albán" userId="93f18582216be740" providerId="LiveId" clId="{4791B9FA-BDAF-4BD0-8218-27B2F731ED20}" dt="2021-12-16T18:19:05.127" v="5531" actId="2696"/>
        <pc:sldMkLst>
          <pc:docMk/>
          <pc:sldMk cId="2542938495" sldId="307"/>
        </pc:sldMkLst>
        <pc:spChg chg="add del mod">
          <ac:chgData name="Denise Albán" userId="93f18582216be740" providerId="LiveId" clId="{4791B9FA-BDAF-4BD0-8218-27B2F731ED20}" dt="2021-12-13T05:43:34.684" v="4367" actId="478"/>
          <ac:spMkLst>
            <pc:docMk/>
            <pc:sldMk cId="2542938495" sldId="307"/>
            <ac:spMk id="4" creationId="{A48DB4B1-8E5C-4913-B72D-4B07D3AD09EB}"/>
          </ac:spMkLst>
        </pc:spChg>
        <pc:spChg chg="add mod">
          <ac:chgData name="Denise Albán" userId="93f18582216be740" providerId="LiveId" clId="{4791B9FA-BDAF-4BD0-8218-27B2F731ED20}" dt="2021-12-13T03:24:03.016" v="2663"/>
          <ac:spMkLst>
            <pc:docMk/>
            <pc:sldMk cId="2542938495" sldId="307"/>
            <ac:spMk id="5" creationId="{964EB9E8-A764-4FE4-8D20-E68F633E3318}"/>
          </ac:spMkLst>
        </pc:spChg>
        <pc:graphicFrameChg chg="add mod modGraphic">
          <ac:chgData name="Denise Albán" userId="93f18582216be740" providerId="LiveId" clId="{4791B9FA-BDAF-4BD0-8218-27B2F731ED20}" dt="2021-12-16T18:18:36.635" v="5526"/>
          <ac:graphicFrameMkLst>
            <pc:docMk/>
            <pc:sldMk cId="2542938495" sldId="307"/>
            <ac:graphicFrameMk id="6" creationId="{ED638B95-60C6-4053-8ECC-39AE4C982326}"/>
          </ac:graphicFrameMkLst>
        </pc:graphicFrameChg>
      </pc:sldChg>
      <pc:sldChg chg="addSp delSp modSp add mod replId modTransition">
        <pc:chgData name="Denise Albán" userId="93f18582216be740" providerId="LiveId" clId="{4791B9FA-BDAF-4BD0-8218-27B2F731ED20}" dt="2021-12-20T02:08:18.095" v="7480" actId="20577"/>
        <pc:sldMkLst>
          <pc:docMk/>
          <pc:sldMk cId="1627009032" sldId="308"/>
        </pc:sldMkLst>
        <pc:spChg chg="add del mod">
          <ac:chgData name="Denise Albán" userId="93f18582216be740" providerId="LiveId" clId="{4791B9FA-BDAF-4BD0-8218-27B2F731ED20}" dt="2021-12-13T03:24:22.366" v="2684" actId="478"/>
          <ac:spMkLst>
            <pc:docMk/>
            <pc:sldMk cId="1627009032" sldId="308"/>
            <ac:spMk id="4" creationId="{B5B18806-E213-423F-855D-A0CD93937728}"/>
          </ac:spMkLst>
        </pc:spChg>
        <pc:spChg chg="add del mod">
          <ac:chgData name="Denise Albán" userId="93f18582216be740" providerId="LiveId" clId="{4791B9FA-BDAF-4BD0-8218-27B2F731ED20}" dt="2021-12-13T05:37:42.994" v="4325" actId="478"/>
          <ac:spMkLst>
            <pc:docMk/>
            <pc:sldMk cId="1627009032" sldId="308"/>
            <ac:spMk id="6" creationId="{9B82A6D3-036C-421C-8FD2-4D48DCA4BA9F}"/>
          </ac:spMkLst>
        </pc:spChg>
        <pc:spChg chg="add mod">
          <ac:chgData name="Denise Albán" userId="93f18582216be740" providerId="LiveId" clId="{4791B9FA-BDAF-4BD0-8218-27B2F731ED20}" dt="2021-12-13T05:39:23.271" v="4340" actId="1076"/>
          <ac:spMkLst>
            <pc:docMk/>
            <pc:sldMk cId="1627009032" sldId="308"/>
            <ac:spMk id="7" creationId="{838B27DA-7576-423B-A088-41E324FCE810}"/>
          </ac:spMkLst>
        </pc:spChg>
        <pc:graphicFrameChg chg="add del modGraphic">
          <ac:chgData name="Denise Albán" userId="93f18582216be740" providerId="LiveId" clId="{4791B9FA-BDAF-4BD0-8218-27B2F731ED20}" dt="2021-12-13T05:34:55.759" v="4302" actId="478"/>
          <ac:graphicFrameMkLst>
            <pc:docMk/>
            <pc:sldMk cId="1627009032" sldId="308"/>
            <ac:graphicFrameMk id="8" creationId="{AB5E7AC6-85AD-4CD6-AAAD-15C7A39B7A1B}"/>
          </ac:graphicFrameMkLst>
        </pc:graphicFrameChg>
        <pc:graphicFrameChg chg="add mod modGraphic">
          <ac:chgData name="Denise Albán" userId="93f18582216be740" providerId="LiveId" clId="{4791B9FA-BDAF-4BD0-8218-27B2F731ED20}" dt="2021-12-20T02:08:18.095" v="7480" actId="20577"/>
          <ac:graphicFrameMkLst>
            <pc:docMk/>
            <pc:sldMk cId="1627009032" sldId="308"/>
            <ac:graphicFrameMk id="9" creationId="{6F75506C-93BC-44CF-8DB7-84F0AEC28AB4}"/>
          </ac:graphicFrameMkLst>
        </pc:graphicFrameChg>
      </pc:sldChg>
      <pc:sldChg chg="add del replId">
        <pc:chgData name="Denise Albán" userId="93f18582216be740" providerId="LiveId" clId="{4791B9FA-BDAF-4BD0-8218-27B2F731ED20}" dt="2021-12-13T00:39:42.108" v="1468" actId="2696"/>
        <pc:sldMkLst>
          <pc:docMk/>
          <pc:sldMk cId="2771232994" sldId="309"/>
        </pc:sldMkLst>
      </pc:sldChg>
      <pc:sldChg chg="add del replId">
        <pc:chgData name="Denise Albán" userId="93f18582216be740" providerId="LiveId" clId="{4791B9FA-BDAF-4BD0-8218-27B2F731ED20}" dt="2021-12-13T00:39:42.108" v="1468" actId="2696"/>
        <pc:sldMkLst>
          <pc:docMk/>
          <pc:sldMk cId="3240849598" sldId="310"/>
        </pc:sldMkLst>
      </pc:sldChg>
      <pc:sldChg chg="add del replId">
        <pc:chgData name="Denise Albán" userId="93f18582216be740" providerId="LiveId" clId="{4791B9FA-BDAF-4BD0-8218-27B2F731ED20}" dt="2021-12-13T00:39:42.108" v="1468" actId="2696"/>
        <pc:sldMkLst>
          <pc:docMk/>
          <pc:sldMk cId="1997551340" sldId="311"/>
        </pc:sldMkLst>
      </pc:sldChg>
      <pc:sldChg chg="add del replId">
        <pc:chgData name="Denise Albán" userId="93f18582216be740" providerId="LiveId" clId="{4791B9FA-BDAF-4BD0-8218-27B2F731ED20}" dt="2021-12-12T22:14:01.158" v="104" actId="2696"/>
        <pc:sldMkLst>
          <pc:docMk/>
          <pc:sldMk cId="804435896" sldId="312"/>
        </pc:sldMkLst>
      </pc:sldChg>
      <pc:sldChg chg="add del">
        <pc:chgData name="Denise Albán" userId="93f18582216be740" providerId="LiveId" clId="{4791B9FA-BDAF-4BD0-8218-27B2F731ED20}" dt="2021-12-13T00:39:42.108" v="1468" actId="2696"/>
        <pc:sldMkLst>
          <pc:docMk/>
          <pc:sldMk cId="2332834470" sldId="312"/>
        </pc:sldMkLst>
      </pc:sldChg>
      <pc:sldChg chg="add del">
        <pc:chgData name="Denise Albán" userId="93f18582216be740" providerId="LiveId" clId="{4791B9FA-BDAF-4BD0-8218-27B2F731ED20}" dt="2021-12-13T00:39:42.108" v="1468" actId="2696"/>
        <pc:sldMkLst>
          <pc:docMk/>
          <pc:sldMk cId="229710046" sldId="313"/>
        </pc:sldMkLst>
      </pc:sldChg>
      <pc:sldChg chg="add del">
        <pc:chgData name="Denise Albán" userId="93f18582216be740" providerId="LiveId" clId="{4791B9FA-BDAF-4BD0-8218-27B2F731ED20}" dt="2021-12-12T22:13:57.948" v="103" actId="2696"/>
        <pc:sldMkLst>
          <pc:docMk/>
          <pc:sldMk cId="2951397781" sldId="313"/>
        </pc:sldMkLst>
      </pc:sldChg>
      <pc:sldChg chg="add del">
        <pc:chgData name="Denise Albán" userId="93f18582216be740" providerId="LiveId" clId="{4791B9FA-BDAF-4BD0-8218-27B2F731ED20}" dt="2021-12-13T00:39:42.108" v="1468" actId="2696"/>
        <pc:sldMkLst>
          <pc:docMk/>
          <pc:sldMk cId="1036988923" sldId="314"/>
        </pc:sldMkLst>
      </pc:sldChg>
      <pc:sldChg chg="add del replId">
        <pc:chgData name="Denise Albán" userId="93f18582216be740" providerId="LiveId" clId="{4791B9FA-BDAF-4BD0-8218-27B2F731ED20}" dt="2021-12-12T22:13:57.948" v="103" actId="2696"/>
        <pc:sldMkLst>
          <pc:docMk/>
          <pc:sldMk cId="1548685032" sldId="314"/>
        </pc:sldMkLst>
      </pc:sldChg>
      <pc:sldChg chg="add del replId">
        <pc:chgData name="Denise Albán" userId="93f18582216be740" providerId="LiveId" clId="{4791B9FA-BDAF-4BD0-8218-27B2F731ED20}" dt="2021-12-12T22:13:57.948" v="103" actId="2696"/>
        <pc:sldMkLst>
          <pc:docMk/>
          <pc:sldMk cId="365083431" sldId="315"/>
        </pc:sldMkLst>
      </pc:sldChg>
      <pc:sldChg chg="addSp delSp modSp new mod modTransition">
        <pc:chgData name="Denise Albán" userId="93f18582216be740" providerId="LiveId" clId="{4791B9FA-BDAF-4BD0-8218-27B2F731ED20}" dt="2021-12-16T22:08:11.840" v="6782"/>
        <pc:sldMkLst>
          <pc:docMk/>
          <pc:sldMk cId="3960302007" sldId="315"/>
        </pc:sldMkLst>
        <pc:spChg chg="del mod">
          <ac:chgData name="Denise Albán" userId="93f18582216be740" providerId="LiveId" clId="{4791B9FA-BDAF-4BD0-8218-27B2F731ED20}" dt="2021-12-13T03:04:56.675" v="2447" actId="478"/>
          <ac:spMkLst>
            <pc:docMk/>
            <pc:sldMk cId="3960302007" sldId="315"/>
            <ac:spMk id="2" creationId="{78D5DDF8-0B30-405A-BDE1-BDD5D5B75375}"/>
          </ac:spMkLst>
        </pc:spChg>
        <pc:spChg chg="mod">
          <ac:chgData name="Denise Albán" userId="93f18582216be740" providerId="LiveId" clId="{4791B9FA-BDAF-4BD0-8218-27B2F731ED20}" dt="2021-12-13T00:44:07.754" v="1512"/>
          <ac:spMkLst>
            <pc:docMk/>
            <pc:sldMk cId="3960302007" sldId="315"/>
            <ac:spMk id="3" creationId="{9C5F58B8-2242-41F3-9CC8-AE000385C19C}"/>
          </ac:spMkLst>
        </pc:spChg>
        <pc:spChg chg="del mod">
          <ac:chgData name="Denise Albán" userId="93f18582216be740" providerId="LiveId" clId="{4791B9FA-BDAF-4BD0-8218-27B2F731ED20}" dt="2021-12-13T03:04:53.178" v="2446" actId="478"/>
          <ac:spMkLst>
            <pc:docMk/>
            <pc:sldMk cId="3960302007" sldId="315"/>
            <ac:spMk id="4" creationId="{24608EDA-A610-4C64-8B30-DE8D11FC465C}"/>
          </ac:spMkLst>
        </pc:spChg>
        <pc:spChg chg="add del">
          <ac:chgData name="Denise Albán" userId="93f18582216be740" providerId="LiveId" clId="{4791B9FA-BDAF-4BD0-8218-27B2F731ED20}" dt="2021-12-12T23:39:34.148" v="590" actId="478"/>
          <ac:spMkLst>
            <pc:docMk/>
            <pc:sldMk cId="3960302007" sldId="315"/>
            <ac:spMk id="7" creationId="{EEB1CD8A-5413-4B9A-832A-087E93CD40F1}"/>
          </ac:spMkLst>
        </pc:spChg>
        <pc:spChg chg="add mod">
          <ac:chgData name="Denise Albán" userId="93f18582216be740" providerId="LiveId" clId="{4791B9FA-BDAF-4BD0-8218-27B2F731ED20}" dt="2021-12-13T06:14:56.162" v="4702" actId="3062"/>
          <ac:spMkLst>
            <pc:docMk/>
            <pc:sldMk cId="3960302007" sldId="315"/>
            <ac:spMk id="9" creationId="{5D2A3028-BD30-4C33-BFD0-C20B09DA8C4A}"/>
          </ac:spMkLst>
        </pc:spChg>
        <pc:spChg chg="add mod">
          <ac:chgData name="Denise Albán" userId="93f18582216be740" providerId="LiveId" clId="{4791B9FA-BDAF-4BD0-8218-27B2F731ED20}" dt="2021-12-12T23:40:14.676" v="603" actId="403"/>
          <ac:spMkLst>
            <pc:docMk/>
            <pc:sldMk cId="3960302007" sldId="315"/>
            <ac:spMk id="11" creationId="{326BBC7D-634A-4CA5-B5BC-E81506463141}"/>
          </ac:spMkLst>
        </pc:spChg>
        <pc:spChg chg="add mod">
          <ac:chgData name="Denise Albán" userId="93f18582216be740" providerId="LiveId" clId="{4791B9FA-BDAF-4BD0-8218-27B2F731ED20}" dt="2021-12-12T23:42:11.702" v="634" actId="1076"/>
          <ac:spMkLst>
            <pc:docMk/>
            <pc:sldMk cId="3960302007" sldId="315"/>
            <ac:spMk id="14" creationId="{C26870F5-AFDA-408E-AE37-AA01D3621CF1}"/>
          </ac:spMkLst>
        </pc:spChg>
        <pc:spChg chg="add mod">
          <ac:chgData name="Denise Albán" userId="93f18582216be740" providerId="LiveId" clId="{4791B9FA-BDAF-4BD0-8218-27B2F731ED20}" dt="2021-12-12T23:44:00.698" v="659" actId="20577"/>
          <ac:spMkLst>
            <pc:docMk/>
            <pc:sldMk cId="3960302007" sldId="315"/>
            <ac:spMk id="16" creationId="{534E0616-29F8-40FA-BCEF-6547AC2A6D05}"/>
          </ac:spMkLst>
        </pc:spChg>
        <pc:spChg chg="add mod">
          <ac:chgData name="Denise Albán" userId="93f18582216be740" providerId="LiveId" clId="{4791B9FA-BDAF-4BD0-8218-27B2F731ED20}" dt="2021-12-12T23:43:10.190" v="648" actId="1076"/>
          <ac:spMkLst>
            <pc:docMk/>
            <pc:sldMk cId="3960302007" sldId="315"/>
            <ac:spMk id="18" creationId="{CBEB5075-A059-4734-B694-0F0AED127FF6}"/>
          </ac:spMkLst>
        </pc:spChg>
        <pc:spChg chg="add mod">
          <ac:chgData name="Denise Albán" userId="93f18582216be740" providerId="LiveId" clId="{4791B9FA-BDAF-4BD0-8218-27B2F731ED20}" dt="2021-12-13T03:20:28.784" v="2567"/>
          <ac:spMkLst>
            <pc:docMk/>
            <pc:sldMk cId="3960302007" sldId="315"/>
            <ac:spMk id="19" creationId="{D8893300-B2BB-4D81-A648-A79EC046B65A}"/>
          </ac:spMkLst>
        </pc:spChg>
        <pc:spChg chg="mod">
          <ac:chgData name="Denise Albán" userId="93f18582216be740" providerId="LiveId" clId="{4791B9FA-BDAF-4BD0-8218-27B2F731ED20}" dt="2021-12-16T21:08:09.470" v="6518" actId="20577"/>
          <ac:spMkLst>
            <pc:docMk/>
            <pc:sldMk cId="3960302007" sldId="315"/>
            <ac:spMk id="30" creationId="{DFBA8DB0-0E28-436E-A9B8-311464538346}"/>
          </ac:spMkLst>
        </pc:spChg>
        <pc:picChg chg="add mod">
          <ac:chgData name="Denise Albán" userId="93f18582216be740" providerId="LiveId" clId="{4791B9FA-BDAF-4BD0-8218-27B2F731ED20}" dt="2021-12-13T03:04:22.063" v="2442" actId="1076"/>
          <ac:picMkLst>
            <pc:docMk/>
            <pc:sldMk cId="3960302007" sldId="315"/>
            <ac:picMk id="5" creationId="{C680B446-70BC-4F19-A293-8FA2BFFF7B38}"/>
          </ac:picMkLst>
        </pc:picChg>
        <pc:picChg chg="add mod">
          <ac:chgData name="Denise Albán" userId="93f18582216be740" providerId="LiveId" clId="{4791B9FA-BDAF-4BD0-8218-27B2F731ED20}" dt="2021-12-13T06:28:19.571" v="4766" actId="208"/>
          <ac:picMkLst>
            <pc:docMk/>
            <pc:sldMk cId="3960302007" sldId="315"/>
            <ac:picMk id="12" creationId="{73B7BB4B-6255-4BE9-8204-E26FA74B93E6}"/>
          </ac:picMkLst>
        </pc:picChg>
      </pc:sldChg>
      <pc:sldChg chg="addSp delSp modSp add mod">
        <pc:chgData name="Denise Albán" userId="93f18582216be740" providerId="LiveId" clId="{4791B9FA-BDAF-4BD0-8218-27B2F731ED20}" dt="2021-12-13T06:15:05.008" v="4704" actId="3062"/>
        <pc:sldMkLst>
          <pc:docMk/>
          <pc:sldMk cId="1713186478" sldId="316"/>
        </pc:sldMkLst>
        <pc:spChg chg="del mod">
          <ac:chgData name="Denise Albán" userId="93f18582216be740" providerId="LiveId" clId="{4791B9FA-BDAF-4BD0-8218-27B2F731ED20}" dt="2021-12-13T03:05:11.217" v="2449" actId="478"/>
          <ac:spMkLst>
            <pc:docMk/>
            <pc:sldMk cId="1713186478" sldId="316"/>
            <ac:spMk id="2" creationId="{78D5DDF8-0B30-405A-BDE1-BDD5D5B75375}"/>
          </ac:spMkLst>
        </pc:spChg>
        <pc:spChg chg="mod">
          <ac:chgData name="Denise Albán" userId="93f18582216be740" providerId="LiveId" clId="{4791B9FA-BDAF-4BD0-8218-27B2F731ED20}" dt="2021-12-13T00:44:07.754" v="1512"/>
          <ac:spMkLst>
            <pc:docMk/>
            <pc:sldMk cId="1713186478" sldId="316"/>
            <ac:spMk id="3" creationId="{9C5F58B8-2242-41F3-9CC8-AE000385C19C}"/>
          </ac:spMkLst>
        </pc:spChg>
        <pc:spChg chg="del mod">
          <ac:chgData name="Denise Albán" userId="93f18582216be740" providerId="LiveId" clId="{4791B9FA-BDAF-4BD0-8218-27B2F731ED20}" dt="2021-12-13T03:05:07.335" v="2448" actId="478"/>
          <ac:spMkLst>
            <pc:docMk/>
            <pc:sldMk cId="1713186478" sldId="316"/>
            <ac:spMk id="4" creationId="{24608EDA-A610-4C64-8B30-DE8D11FC465C}"/>
          </ac:spMkLst>
        </pc:spChg>
        <pc:spChg chg="mod">
          <ac:chgData name="Denise Albán" userId="93f18582216be740" providerId="LiveId" clId="{4791B9FA-BDAF-4BD0-8218-27B2F731ED20}" dt="2021-12-12T23:51:12.957" v="745" actId="1076"/>
          <ac:spMkLst>
            <pc:docMk/>
            <pc:sldMk cId="1713186478" sldId="316"/>
            <ac:spMk id="7" creationId="{EEB1CD8A-5413-4B9A-832A-087E93CD40F1}"/>
          </ac:spMkLst>
        </pc:spChg>
        <pc:spChg chg="add mod">
          <ac:chgData name="Denise Albán" userId="93f18582216be740" providerId="LiveId" clId="{4791B9FA-BDAF-4BD0-8218-27B2F731ED20}" dt="2021-12-13T06:15:00.865" v="4703" actId="3062"/>
          <ac:spMkLst>
            <pc:docMk/>
            <pc:sldMk cId="1713186478" sldId="316"/>
            <ac:spMk id="8" creationId="{9E404A1D-900E-4D7C-AD7A-B4E853CCC60B}"/>
          </ac:spMkLst>
        </pc:spChg>
        <pc:spChg chg="add mod">
          <ac:chgData name="Denise Albán" userId="93f18582216be740" providerId="LiveId" clId="{4791B9FA-BDAF-4BD0-8218-27B2F731ED20}" dt="2021-12-13T06:15:05.008" v="4704" actId="3062"/>
          <ac:spMkLst>
            <pc:docMk/>
            <pc:sldMk cId="1713186478" sldId="316"/>
            <ac:spMk id="10" creationId="{F3049497-E6D7-4E1F-A9C9-D451E345573B}"/>
          </ac:spMkLst>
        </pc:spChg>
        <pc:spChg chg="add mod">
          <ac:chgData name="Denise Albán" userId="93f18582216be740" providerId="LiveId" clId="{4791B9FA-BDAF-4BD0-8218-27B2F731ED20}" dt="2021-12-12T23:50:25.602" v="742" actId="20577"/>
          <ac:spMkLst>
            <pc:docMk/>
            <pc:sldMk cId="1713186478" sldId="316"/>
            <ac:spMk id="12" creationId="{9BDDE25B-2D77-4186-BD35-B601A1A96049}"/>
          </ac:spMkLst>
        </pc:spChg>
        <pc:spChg chg="add del mod">
          <ac:chgData name="Denise Albán" userId="93f18582216be740" providerId="LiveId" clId="{4791B9FA-BDAF-4BD0-8218-27B2F731ED20}" dt="2021-12-12T23:51:36.150" v="751" actId="21"/>
          <ac:spMkLst>
            <pc:docMk/>
            <pc:sldMk cId="1713186478" sldId="316"/>
            <ac:spMk id="14" creationId="{F0EA0BB2-FAAD-445C-B930-23DB0E91A5CD}"/>
          </ac:spMkLst>
        </pc:spChg>
        <pc:spChg chg="add mod">
          <ac:chgData name="Denise Albán" userId="93f18582216be740" providerId="LiveId" clId="{4791B9FA-BDAF-4BD0-8218-27B2F731ED20}" dt="2021-12-13T03:20:32.086" v="2568"/>
          <ac:spMkLst>
            <pc:docMk/>
            <pc:sldMk cId="1713186478" sldId="316"/>
            <ac:spMk id="16" creationId="{351BEF4A-1888-480E-A068-9927D18F90CE}"/>
          </ac:spMkLst>
        </pc:spChg>
        <pc:picChg chg="mod">
          <ac:chgData name="Denise Albán" userId="93f18582216be740" providerId="LiveId" clId="{4791B9FA-BDAF-4BD0-8218-27B2F731ED20}" dt="2021-12-13T03:04:28.296" v="2445" actId="1076"/>
          <ac:picMkLst>
            <pc:docMk/>
            <pc:sldMk cId="1713186478" sldId="316"/>
            <ac:picMk id="5" creationId="{C680B446-70BC-4F19-A293-8FA2BFFF7B38}"/>
          </ac:picMkLst>
        </pc:picChg>
        <pc:picChg chg="add del mod">
          <ac:chgData name="Denise Albán" userId="93f18582216be740" providerId="LiveId" clId="{4791B9FA-BDAF-4BD0-8218-27B2F731ED20}" dt="2021-12-12T23:51:27.463" v="748" actId="21"/>
          <ac:picMkLst>
            <pc:docMk/>
            <pc:sldMk cId="1713186478" sldId="316"/>
            <ac:picMk id="15" creationId="{F1B01C20-F82D-4729-BF91-7E9A49EB119F}"/>
          </ac:picMkLst>
        </pc:picChg>
      </pc:sldChg>
      <pc:sldChg chg="add del replId">
        <pc:chgData name="Denise Albán" userId="93f18582216be740" providerId="LiveId" clId="{4791B9FA-BDAF-4BD0-8218-27B2F731ED20}" dt="2021-12-12T22:13:57.948" v="103" actId="2696"/>
        <pc:sldMkLst>
          <pc:docMk/>
          <pc:sldMk cId="2959928224" sldId="316"/>
        </pc:sldMkLst>
      </pc:sldChg>
      <pc:sldChg chg="add del replId">
        <pc:chgData name="Denise Albán" userId="93f18582216be740" providerId="LiveId" clId="{4791B9FA-BDAF-4BD0-8218-27B2F731ED20}" dt="2021-12-12T22:13:57.948" v="103" actId="2696"/>
        <pc:sldMkLst>
          <pc:docMk/>
          <pc:sldMk cId="644021090" sldId="317"/>
        </pc:sldMkLst>
      </pc:sldChg>
      <pc:sldChg chg="addSp delSp modSp new mod">
        <pc:chgData name="Denise Albán" userId="93f18582216be740" providerId="LiveId" clId="{4791B9FA-BDAF-4BD0-8218-27B2F731ED20}" dt="2021-12-13T06:26:36.431" v="4759" actId="207"/>
        <pc:sldMkLst>
          <pc:docMk/>
          <pc:sldMk cId="1004990754" sldId="317"/>
        </pc:sldMkLst>
        <pc:spChg chg="del mod">
          <ac:chgData name="Denise Albán" userId="93f18582216be740" providerId="LiveId" clId="{4791B9FA-BDAF-4BD0-8218-27B2F731ED20}" dt="2021-12-13T03:05:27.265" v="2450" actId="478"/>
          <ac:spMkLst>
            <pc:docMk/>
            <pc:sldMk cId="1004990754" sldId="317"/>
            <ac:spMk id="2" creationId="{C04C79A5-F0D5-4646-B348-3B0ED4FC71B4}"/>
          </ac:spMkLst>
        </pc:spChg>
        <pc:spChg chg="mod">
          <ac:chgData name="Denise Albán" userId="93f18582216be740" providerId="LiveId" clId="{4791B9FA-BDAF-4BD0-8218-27B2F731ED20}" dt="2021-12-13T00:44:07.754" v="1512"/>
          <ac:spMkLst>
            <pc:docMk/>
            <pc:sldMk cId="1004990754" sldId="317"/>
            <ac:spMk id="3" creationId="{0CB7F9BC-E22D-41CF-853C-F28FA510F43E}"/>
          </ac:spMkLst>
        </pc:spChg>
        <pc:spChg chg="del mod">
          <ac:chgData name="Denise Albán" userId="93f18582216be740" providerId="LiveId" clId="{4791B9FA-BDAF-4BD0-8218-27B2F731ED20}" dt="2021-12-13T03:05:30.986" v="2451" actId="478"/>
          <ac:spMkLst>
            <pc:docMk/>
            <pc:sldMk cId="1004990754" sldId="317"/>
            <ac:spMk id="4" creationId="{59CF0563-162A-4D5E-BD69-97D7D15DC805}"/>
          </ac:spMkLst>
        </pc:spChg>
        <pc:spChg chg="add mod">
          <ac:chgData name="Denise Albán" userId="93f18582216be740" providerId="LiveId" clId="{4791B9FA-BDAF-4BD0-8218-27B2F731ED20}" dt="2021-12-13T03:21:25.959" v="2576" actId="1076"/>
          <ac:spMkLst>
            <pc:docMk/>
            <pc:sldMk cId="1004990754" sldId="317"/>
            <ac:spMk id="7" creationId="{5590AD58-FD36-466A-B4CC-29ADB01A41A2}"/>
          </ac:spMkLst>
        </pc:spChg>
        <pc:spChg chg="add mod">
          <ac:chgData name="Denise Albán" userId="93f18582216be740" providerId="LiveId" clId="{4791B9FA-BDAF-4BD0-8218-27B2F731ED20}" dt="2021-12-12T23:53:43.981" v="783" actId="1076"/>
          <ac:spMkLst>
            <pc:docMk/>
            <pc:sldMk cId="1004990754" sldId="317"/>
            <ac:spMk id="9" creationId="{41ED5725-8939-4D81-AFD3-C23044958D76}"/>
          </ac:spMkLst>
        </pc:spChg>
        <pc:spChg chg="add mod">
          <ac:chgData name="Denise Albán" userId="93f18582216be740" providerId="LiveId" clId="{4791B9FA-BDAF-4BD0-8218-27B2F731ED20}" dt="2021-12-12T23:53:32.598" v="780" actId="1076"/>
          <ac:spMkLst>
            <pc:docMk/>
            <pc:sldMk cId="1004990754" sldId="317"/>
            <ac:spMk id="13" creationId="{BA35774D-56D1-4BE4-8CDD-ECE848A7CFE2}"/>
          </ac:spMkLst>
        </pc:spChg>
        <pc:spChg chg="add mod">
          <ac:chgData name="Denise Albán" userId="93f18582216be740" providerId="LiveId" clId="{4791B9FA-BDAF-4BD0-8218-27B2F731ED20}" dt="2021-12-12T23:55:07.789" v="795" actId="1076"/>
          <ac:spMkLst>
            <pc:docMk/>
            <pc:sldMk cId="1004990754" sldId="317"/>
            <ac:spMk id="16" creationId="{D85F2ABB-D64E-481D-B4F5-59C05C7DB20D}"/>
          </ac:spMkLst>
        </pc:spChg>
        <pc:spChg chg="add mod">
          <ac:chgData name="Denise Albán" userId="93f18582216be740" providerId="LiveId" clId="{4791B9FA-BDAF-4BD0-8218-27B2F731ED20}" dt="2021-12-13T03:21:18.974" v="2572"/>
          <ac:spMkLst>
            <pc:docMk/>
            <pc:sldMk cId="1004990754" sldId="317"/>
            <ac:spMk id="17" creationId="{19DBB851-10A1-4B05-966E-C89845DBDE00}"/>
          </ac:spMkLst>
        </pc:spChg>
        <pc:graphicFrameChg chg="add mod modGraphic">
          <ac:chgData name="Denise Albán" userId="93f18582216be740" providerId="LiveId" clId="{4791B9FA-BDAF-4BD0-8218-27B2F731ED20}" dt="2021-12-13T06:26:36.431" v="4759" actId="207"/>
          <ac:graphicFrameMkLst>
            <pc:docMk/>
            <pc:sldMk cId="1004990754" sldId="317"/>
            <ac:graphicFrameMk id="11" creationId="{ADC9C3AA-969E-4AB2-9080-70AB18FA0FB7}"/>
          </ac:graphicFrameMkLst>
        </pc:graphicFrameChg>
        <pc:graphicFrameChg chg="add mod modGraphic">
          <ac:chgData name="Denise Albán" userId="93f18582216be740" providerId="LiveId" clId="{4791B9FA-BDAF-4BD0-8218-27B2F731ED20}" dt="2021-12-13T06:25:51.730" v="4751"/>
          <ac:graphicFrameMkLst>
            <pc:docMk/>
            <pc:sldMk cId="1004990754" sldId="317"/>
            <ac:graphicFrameMk id="14" creationId="{109FDFAC-79AB-40A0-8C88-4A87614F09C6}"/>
          </ac:graphicFrameMkLst>
        </pc:graphicFrameChg>
        <pc:picChg chg="add mod">
          <ac:chgData name="Denise Albán" userId="93f18582216be740" providerId="LiveId" clId="{4791B9FA-BDAF-4BD0-8218-27B2F731ED20}" dt="2021-12-13T03:21:23.446" v="2575" actId="1076"/>
          <ac:picMkLst>
            <pc:docMk/>
            <pc:sldMk cId="1004990754" sldId="317"/>
            <ac:picMk id="5" creationId="{52264811-80AF-40CE-98D6-1D3969DDBC73}"/>
          </ac:picMkLst>
        </pc:picChg>
        <pc:picChg chg="add mod">
          <ac:chgData name="Denise Albán" userId="93f18582216be740" providerId="LiveId" clId="{4791B9FA-BDAF-4BD0-8218-27B2F731ED20}" dt="2021-12-12T23:53:29.301" v="779" actId="1076"/>
          <ac:picMkLst>
            <pc:docMk/>
            <pc:sldMk cId="1004990754" sldId="317"/>
            <ac:picMk id="6" creationId="{6F80BE43-F877-49E1-95F8-752D7D2CC4C5}"/>
          </ac:picMkLst>
        </pc:picChg>
        <pc:picChg chg="add mod">
          <ac:chgData name="Denise Albán" userId="93f18582216be740" providerId="LiveId" clId="{4791B9FA-BDAF-4BD0-8218-27B2F731ED20}" dt="2021-12-12T23:54:49.030" v="788" actId="1076"/>
          <ac:picMkLst>
            <pc:docMk/>
            <pc:sldMk cId="1004990754" sldId="317"/>
            <ac:picMk id="10" creationId="{DEDC8B0A-1885-4E47-A5C0-475EBE2FC0FF}"/>
          </ac:picMkLst>
        </pc:picChg>
      </pc:sldChg>
      <pc:sldChg chg="addSp delSp modSp add mod modTransition">
        <pc:chgData name="Denise Albán" userId="93f18582216be740" providerId="LiveId" clId="{4791B9FA-BDAF-4BD0-8218-27B2F731ED20}" dt="2021-12-16T22:11:11.648" v="6792"/>
        <pc:sldMkLst>
          <pc:docMk/>
          <pc:sldMk cId="1642043620" sldId="318"/>
        </pc:sldMkLst>
        <pc:spChg chg="del mod">
          <ac:chgData name="Denise Albán" userId="93f18582216be740" providerId="LiveId" clId="{4791B9FA-BDAF-4BD0-8218-27B2F731ED20}" dt="2021-12-13T03:05:36.560" v="2453" actId="478"/>
          <ac:spMkLst>
            <pc:docMk/>
            <pc:sldMk cId="1642043620" sldId="318"/>
            <ac:spMk id="2" creationId="{C04C79A5-F0D5-4646-B348-3B0ED4FC71B4}"/>
          </ac:spMkLst>
        </pc:spChg>
        <pc:spChg chg="del">
          <ac:chgData name="Denise Albán" userId="93f18582216be740" providerId="LiveId" clId="{4791B9FA-BDAF-4BD0-8218-27B2F731ED20}" dt="2021-12-12T23:56:01.807" v="804" actId="478"/>
          <ac:spMkLst>
            <pc:docMk/>
            <pc:sldMk cId="1642043620" sldId="318"/>
            <ac:spMk id="3" creationId="{0CB7F9BC-E22D-41CF-853C-F28FA510F43E}"/>
          </ac:spMkLst>
        </pc:spChg>
        <pc:spChg chg="del">
          <ac:chgData name="Denise Albán" userId="93f18582216be740" providerId="LiveId" clId="{4791B9FA-BDAF-4BD0-8218-27B2F731ED20}" dt="2021-12-12T23:56:01.807" v="804" actId="478"/>
          <ac:spMkLst>
            <pc:docMk/>
            <pc:sldMk cId="1642043620" sldId="318"/>
            <ac:spMk id="4" creationId="{59CF0563-162A-4D5E-BD69-97D7D15DC805}"/>
          </ac:spMkLst>
        </pc:spChg>
        <pc:spChg chg="del">
          <ac:chgData name="Denise Albán" userId="93f18582216be740" providerId="LiveId" clId="{4791B9FA-BDAF-4BD0-8218-27B2F731ED20}" dt="2021-12-12T23:55:35.535" v="797" actId="478"/>
          <ac:spMkLst>
            <pc:docMk/>
            <pc:sldMk cId="1642043620" sldId="318"/>
            <ac:spMk id="7" creationId="{5590AD58-FD36-466A-B4CC-29ADB01A41A2}"/>
          </ac:spMkLst>
        </pc:spChg>
        <pc:spChg chg="del">
          <ac:chgData name="Denise Albán" userId="93f18582216be740" providerId="LiveId" clId="{4791B9FA-BDAF-4BD0-8218-27B2F731ED20}" dt="2021-12-12T23:55:59.025" v="803" actId="478"/>
          <ac:spMkLst>
            <pc:docMk/>
            <pc:sldMk cId="1642043620" sldId="318"/>
            <ac:spMk id="9" creationId="{41ED5725-8939-4D81-AFD3-C23044958D76}"/>
          </ac:spMkLst>
        </pc:spChg>
        <pc:spChg chg="del">
          <ac:chgData name="Denise Albán" userId="93f18582216be740" providerId="LiveId" clId="{4791B9FA-BDAF-4BD0-8218-27B2F731ED20}" dt="2021-12-12T23:55:51.229" v="801" actId="478"/>
          <ac:spMkLst>
            <pc:docMk/>
            <pc:sldMk cId="1642043620" sldId="318"/>
            <ac:spMk id="13" creationId="{BA35774D-56D1-4BE4-8CDD-ECE848A7CFE2}"/>
          </ac:spMkLst>
        </pc:spChg>
        <pc:spChg chg="add mod">
          <ac:chgData name="Denise Albán" userId="93f18582216be740" providerId="LiveId" clId="{4791B9FA-BDAF-4BD0-8218-27B2F731ED20}" dt="2021-12-13T06:15:16.591" v="4705" actId="3062"/>
          <ac:spMkLst>
            <pc:docMk/>
            <pc:sldMk cId="1642043620" sldId="318"/>
            <ac:spMk id="15" creationId="{59E19BA1-F252-457D-A068-39E0BF8922B4}"/>
          </ac:spMkLst>
        </pc:spChg>
        <pc:spChg chg="del">
          <ac:chgData name="Denise Albán" userId="93f18582216be740" providerId="LiveId" clId="{4791B9FA-BDAF-4BD0-8218-27B2F731ED20}" dt="2021-12-12T23:56:01.807" v="804" actId="478"/>
          <ac:spMkLst>
            <pc:docMk/>
            <pc:sldMk cId="1642043620" sldId="318"/>
            <ac:spMk id="16" creationId="{D85F2ABB-D64E-481D-B4F5-59C05C7DB20D}"/>
          </ac:spMkLst>
        </pc:spChg>
        <pc:spChg chg="add mod">
          <ac:chgData name="Denise Albán" userId="93f18582216be740" providerId="LiveId" clId="{4791B9FA-BDAF-4BD0-8218-27B2F731ED20}" dt="2021-12-12T23:56:57.726" v="815" actId="1076"/>
          <ac:spMkLst>
            <pc:docMk/>
            <pc:sldMk cId="1642043620" sldId="318"/>
            <ac:spMk id="17" creationId="{E96B5EF8-DCC9-4469-BFF3-D49665380A8A}"/>
          </ac:spMkLst>
        </pc:spChg>
        <pc:spChg chg="add mod">
          <ac:chgData name="Denise Albán" userId="93f18582216be740" providerId="LiveId" clId="{4791B9FA-BDAF-4BD0-8218-27B2F731ED20}" dt="2021-12-13T03:21:28.938" v="2577"/>
          <ac:spMkLst>
            <pc:docMk/>
            <pc:sldMk cId="1642043620" sldId="318"/>
            <ac:spMk id="18" creationId="{67883311-FD3C-4EE3-A01D-501F1B7A6407}"/>
          </ac:spMkLst>
        </pc:spChg>
        <pc:graphicFrameChg chg="del">
          <ac:chgData name="Denise Albán" userId="93f18582216be740" providerId="LiveId" clId="{4791B9FA-BDAF-4BD0-8218-27B2F731ED20}" dt="2021-12-12T23:56:04.465" v="805" actId="478"/>
          <ac:graphicFrameMkLst>
            <pc:docMk/>
            <pc:sldMk cId="1642043620" sldId="318"/>
            <ac:graphicFrameMk id="11" creationId="{ADC9C3AA-969E-4AB2-9080-70AB18FA0FB7}"/>
          </ac:graphicFrameMkLst>
        </pc:graphicFrameChg>
        <pc:graphicFrameChg chg="del">
          <ac:chgData name="Denise Albán" userId="93f18582216be740" providerId="LiveId" clId="{4791B9FA-BDAF-4BD0-8218-27B2F731ED20}" dt="2021-12-12T23:55:51.229" v="801" actId="478"/>
          <ac:graphicFrameMkLst>
            <pc:docMk/>
            <pc:sldMk cId="1642043620" sldId="318"/>
            <ac:graphicFrameMk id="14" creationId="{109FDFAC-79AB-40A0-8C88-4A87614F09C6}"/>
          </ac:graphicFrameMkLst>
        </pc:graphicFrameChg>
        <pc:picChg chg="del">
          <ac:chgData name="Denise Albán" userId="93f18582216be740" providerId="LiveId" clId="{4791B9FA-BDAF-4BD0-8218-27B2F731ED20}" dt="2021-12-12T23:55:52.993" v="802" actId="478"/>
          <ac:picMkLst>
            <pc:docMk/>
            <pc:sldMk cId="1642043620" sldId="318"/>
            <ac:picMk id="6" creationId="{6F80BE43-F877-49E1-95F8-752D7D2CC4C5}"/>
          </ac:picMkLst>
        </pc:picChg>
        <pc:picChg chg="del">
          <ac:chgData name="Denise Albán" userId="93f18582216be740" providerId="LiveId" clId="{4791B9FA-BDAF-4BD0-8218-27B2F731ED20}" dt="2021-12-12T23:55:51.229" v="801" actId="478"/>
          <ac:picMkLst>
            <pc:docMk/>
            <pc:sldMk cId="1642043620" sldId="318"/>
            <ac:picMk id="10" creationId="{DEDC8B0A-1885-4E47-A5C0-475EBE2FC0FF}"/>
          </ac:picMkLst>
        </pc:picChg>
      </pc:sldChg>
      <pc:sldChg chg="add del replId">
        <pc:chgData name="Denise Albán" userId="93f18582216be740" providerId="LiveId" clId="{4791B9FA-BDAF-4BD0-8218-27B2F731ED20}" dt="2021-12-12T22:13:57.948" v="103" actId="2696"/>
        <pc:sldMkLst>
          <pc:docMk/>
          <pc:sldMk cId="4140983948" sldId="318"/>
        </pc:sldMkLst>
      </pc:sldChg>
      <pc:sldChg chg="add del replId">
        <pc:chgData name="Denise Albán" userId="93f18582216be740" providerId="LiveId" clId="{4791B9FA-BDAF-4BD0-8218-27B2F731ED20}" dt="2021-12-12T22:13:57.948" v="103" actId="2696"/>
        <pc:sldMkLst>
          <pc:docMk/>
          <pc:sldMk cId="1823910581" sldId="319"/>
        </pc:sldMkLst>
      </pc:sldChg>
      <pc:sldChg chg="addSp delSp modSp new mod">
        <pc:chgData name="Denise Albán" userId="93f18582216be740" providerId="LiveId" clId="{4791B9FA-BDAF-4BD0-8218-27B2F731ED20}" dt="2021-12-13T03:21:31.572" v="2578"/>
        <pc:sldMkLst>
          <pc:docMk/>
          <pc:sldMk cId="2651271908" sldId="319"/>
        </pc:sldMkLst>
        <pc:spChg chg="del mod">
          <ac:chgData name="Denise Albán" userId="93f18582216be740" providerId="LiveId" clId="{4791B9FA-BDAF-4BD0-8218-27B2F731ED20}" dt="2021-12-13T03:19:13.348" v="2554" actId="478"/>
          <ac:spMkLst>
            <pc:docMk/>
            <pc:sldMk cId="2651271908" sldId="319"/>
            <ac:spMk id="2" creationId="{4CD1794E-C126-4EFF-B0D6-BB792CAC64E1}"/>
          </ac:spMkLst>
        </pc:spChg>
        <pc:spChg chg="mod">
          <ac:chgData name="Denise Albán" userId="93f18582216be740" providerId="LiveId" clId="{4791B9FA-BDAF-4BD0-8218-27B2F731ED20}" dt="2021-12-13T00:44:07.754" v="1512"/>
          <ac:spMkLst>
            <pc:docMk/>
            <pc:sldMk cId="2651271908" sldId="319"/>
            <ac:spMk id="3" creationId="{2918E025-39F4-4FB3-85C1-CC11CB2054E2}"/>
          </ac:spMkLst>
        </pc:spChg>
        <pc:spChg chg="del mod">
          <ac:chgData name="Denise Albán" userId="93f18582216be740" providerId="LiveId" clId="{4791B9FA-BDAF-4BD0-8218-27B2F731ED20}" dt="2021-12-13T03:05:41.714" v="2454" actId="478"/>
          <ac:spMkLst>
            <pc:docMk/>
            <pc:sldMk cId="2651271908" sldId="319"/>
            <ac:spMk id="4" creationId="{BA9E07D0-7926-4B45-8C4B-33970D6C7FDC}"/>
          </ac:spMkLst>
        </pc:spChg>
        <pc:spChg chg="add mod">
          <ac:chgData name="Denise Albán" userId="93f18582216be740" providerId="LiveId" clId="{4791B9FA-BDAF-4BD0-8218-27B2F731ED20}" dt="2021-12-13T03:19:08.474" v="2553" actId="3062"/>
          <ac:spMkLst>
            <pc:docMk/>
            <pc:sldMk cId="2651271908" sldId="319"/>
            <ac:spMk id="6" creationId="{928C58D2-63F8-4AD4-A68A-76EEDA9C2387}"/>
          </ac:spMkLst>
        </pc:spChg>
        <pc:spChg chg="add mod">
          <ac:chgData name="Denise Albán" userId="93f18582216be740" providerId="LiveId" clId="{4791B9FA-BDAF-4BD0-8218-27B2F731ED20}" dt="2021-12-13T03:21:31.572" v="2578"/>
          <ac:spMkLst>
            <pc:docMk/>
            <pc:sldMk cId="2651271908" sldId="319"/>
            <ac:spMk id="7" creationId="{C70D5C01-C433-48BC-AB66-8C05D076C7A5}"/>
          </ac:spMkLst>
        </pc:spChg>
      </pc:sldChg>
      <pc:sldChg chg="add del replId">
        <pc:chgData name="Denise Albán" userId="93f18582216be740" providerId="LiveId" clId="{4791B9FA-BDAF-4BD0-8218-27B2F731ED20}" dt="2021-12-12T22:13:57.948" v="103" actId="2696"/>
        <pc:sldMkLst>
          <pc:docMk/>
          <pc:sldMk cId="1907387111" sldId="320"/>
        </pc:sldMkLst>
      </pc:sldChg>
      <pc:sldChg chg="addSp delSp modSp new del mod">
        <pc:chgData name="Denise Albán" userId="93f18582216be740" providerId="LiveId" clId="{4791B9FA-BDAF-4BD0-8218-27B2F731ED20}" dt="2021-12-13T05:51:51.520" v="4480" actId="2696"/>
        <pc:sldMkLst>
          <pc:docMk/>
          <pc:sldMk cId="2062914398" sldId="320"/>
        </pc:sldMkLst>
        <pc:spChg chg="del mod">
          <ac:chgData name="Denise Albán" userId="93f18582216be740" providerId="LiveId" clId="{4791B9FA-BDAF-4BD0-8218-27B2F731ED20}" dt="2021-12-13T05:32:35.165" v="4255" actId="478"/>
          <ac:spMkLst>
            <pc:docMk/>
            <pc:sldMk cId="2062914398" sldId="320"/>
            <ac:spMk id="2" creationId="{D62F9BFF-4102-472A-91BC-F8C7D2A8AA58}"/>
          </ac:spMkLst>
        </pc:spChg>
        <pc:spChg chg="mod">
          <ac:chgData name="Denise Albán" userId="93f18582216be740" providerId="LiveId" clId="{4791B9FA-BDAF-4BD0-8218-27B2F731ED20}" dt="2021-12-13T00:44:07.754" v="1512"/>
          <ac:spMkLst>
            <pc:docMk/>
            <pc:sldMk cId="2062914398" sldId="320"/>
            <ac:spMk id="3" creationId="{443EC70E-CE60-4CFC-8671-1A2A966414BE}"/>
          </ac:spMkLst>
        </pc:spChg>
        <pc:spChg chg="del mod">
          <ac:chgData name="Denise Albán" userId="93f18582216be740" providerId="LiveId" clId="{4791B9FA-BDAF-4BD0-8218-27B2F731ED20}" dt="2021-12-13T05:32:31.693" v="4254" actId="478"/>
          <ac:spMkLst>
            <pc:docMk/>
            <pc:sldMk cId="2062914398" sldId="320"/>
            <ac:spMk id="4" creationId="{146D560F-042E-42F7-8D92-DE19BB21A620}"/>
          </ac:spMkLst>
        </pc:spChg>
        <pc:spChg chg="add del mod">
          <ac:chgData name="Denise Albán" userId="93f18582216be740" providerId="LiveId" clId="{4791B9FA-BDAF-4BD0-8218-27B2F731ED20}" dt="2021-12-13T05:47:42.856" v="4425"/>
          <ac:spMkLst>
            <pc:docMk/>
            <pc:sldMk cId="2062914398" sldId="320"/>
            <ac:spMk id="6" creationId="{B684EA3C-5DB3-452D-9886-CB5068DE6A5C}"/>
          </ac:spMkLst>
        </pc:spChg>
        <pc:graphicFrameChg chg="add mod modGraphic">
          <ac:chgData name="Denise Albán" userId="93f18582216be740" providerId="LiveId" clId="{4791B9FA-BDAF-4BD0-8218-27B2F731ED20}" dt="2021-12-13T05:51:41.445" v="4476"/>
          <ac:graphicFrameMkLst>
            <pc:docMk/>
            <pc:sldMk cId="2062914398" sldId="320"/>
            <ac:graphicFrameMk id="7" creationId="{61215308-C6DF-4F84-89F8-252DAF8F9941}"/>
          </ac:graphicFrameMkLst>
        </pc:graphicFrameChg>
      </pc:sldChg>
      <pc:sldChg chg="addSp delSp modSp add mod modTransition modAnim">
        <pc:chgData name="Denise Albán" userId="93f18582216be740" providerId="LiveId" clId="{4791B9FA-BDAF-4BD0-8218-27B2F731ED20}" dt="2021-12-19T23:39:31.579" v="7424" actId="1076"/>
        <pc:sldMkLst>
          <pc:docMk/>
          <pc:sldMk cId="4033436654" sldId="320"/>
        </pc:sldMkLst>
        <pc:spChg chg="add del mod">
          <ac:chgData name="Denise Albán" userId="93f18582216be740" providerId="LiveId" clId="{4791B9FA-BDAF-4BD0-8218-27B2F731ED20}" dt="2021-12-16T21:41:47.890" v="6675" actId="21"/>
          <ac:spMkLst>
            <pc:docMk/>
            <pc:sldMk cId="4033436654" sldId="320"/>
            <ac:spMk id="2" creationId="{0B572310-2E19-4C0C-8204-F6941E140C03}"/>
          </ac:spMkLst>
        </pc:spChg>
        <pc:spChg chg="del mod">
          <ac:chgData name="Denise Albán" userId="93f18582216be740" providerId="LiveId" clId="{4791B9FA-BDAF-4BD0-8218-27B2F731ED20}" dt="2021-12-13T06:37:50.217" v="4848" actId="478"/>
          <ac:spMkLst>
            <pc:docMk/>
            <pc:sldMk cId="4033436654" sldId="320"/>
            <ac:spMk id="4" creationId="{646C5D65-EAC6-42ED-B4B2-A3369DEFC3F5}"/>
          </ac:spMkLst>
        </pc:spChg>
        <pc:spChg chg="del mod">
          <ac:chgData name="Denise Albán" userId="93f18582216be740" providerId="LiveId" clId="{4791B9FA-BDAF-4BD0-8218-27B2F731ED20}" dt="2021-12-19T23:29:16.540" v="7322" actId="21"/>
          <ac:spMkLst>
            <pc:docMk/>
            <pc:sldMk cId="4033436654" sldId="320"/>
            <ac:spMk id="6" creationId="{6D90E952-CBAB-42E2-B9E2-71B6F3EE456A}"/>
          </ac:spMkLst>
        </pc:spChg>
        <pc:spChg chg="add del mod">
          <ac:chgData name="Denise Albán" userId="93f18582216be740" providerId="LiveId" clId="{4791B9FA-BDAF-4BD0-8218-27B2F731ED20}" dt="2021-12-16T21:41:47.890" v="6675" actId="21"/>
          <ac:spMkLst>
            <pc:docMk/>
            <pc:sldMk cId="4033436654" sldId="320"/>
            <ac:spMk id="10" creationId="{1FEDEC1E-8A90-4FA5-82D7-CA9E5AF00605}"/>
          </ac:spMkLst>
        </pc:spChg>
        <pc:spChg chg="del mod">
          <ac:chgData name="Denise Albán" userId="93f18582216be740" providerId="LiveId" clId="{4791B9FA-BDAF-4BD0-8218-27B2F731ED20}" dt="2021-12-16T21:42:09.807" v="6680" actId="21"/>
          <ac:spMkLst>
            <pc:docMk/>
            <pc:sldMk cId="4033436654" sldId="320"/>
            <ac:spMk id="11" creationId="{3E9185CC-0C68-4F8F-8781-C5E6136D397B}"/>
          </ac:spMkLst>
        </pc:spChg>
        <pc:spChg chg="mod">
          <ac:chgData name="Denise Albán" userId="93f18582216be740" providerId="LiveId" clId="{4791B9FA-BDAF-4BD0-8218-27B2F731ED20}" dt="2021-12-16T19:19:48.871" v="5953" actId="1076"/>
          <ac:spMkLst>
            <pc:docMk/>
            <pc:sldMk cId="4033436654" sldId="320"/>
            <ac:spMk id="13" creationId="{53D53BA5-1876-4099-B6BA-845296533C30}"/>
          </ac:spMkLst>
        </pc:spChg>
        <pc:spChg chg="add del mod">
          <ac:chgData name="Denise Albán" userId="93f18582216be740" providerId="LiveId" clId="{4791B9FA-BDAF-4BD0-8218-27B2F731ED20}" dt="2021-12-19T23:29:16.540" v="7322" actId="21"/>
          <ac:spMkLst>
            <pc:docMk/>
            <pc:sldMk cId="4033436654" sldId="320"/>
            <ac:spMk id="14" creationId="{98A5EFDC-A6D2-45C6-999E-F3891F1A5FE8}"/>
          </ac:spMkLst>
        </pc:spChg>
        <pc:spChg chg="add del mod">
          <ac:chgData name="Denise Albán" userId="93f18582216be740" providerId="LiveId" clId="{4791B9FA-BDAF-4BD0-8218-27B2F731ED20}" dt="2021-12-19T23:29:16.540" v="7322" actId="21"/>
          <ac:spMkLst>
            <pc:docMk/>
            <pc:sldMk cId="4033436654" sldId="320"/>
            <ac:spMk id="15" creationId="{35A09B09-E212-42EF-AAB4-89108098A47C}"/>
          </ac:spMkLst>
        </pc:spChg>
        <pc:spChg chg="add mod">
          <ac:chgData name="Denise Albán" userId="93f18582216be740" providerId="LiveId" clId="{4791B9FA-BDAF-4BD0-8218-27B2F731ED20}" dt="2021-12-16T19:19:51.839" v="5954"/>
          <ac:spMkLst>
            <pc:docMk/>
            <pc:sldMk cId="4033436654" sldId="320"/>
            <ac:spMk id="16" creationId="{F7F2E31A-6DB1-48C9-85A0-3AB9C7CA9AB2}"/>
          </ac:spMkLst>
        </pc:spChg>
        <pc:spChg chg="add del mod">
          <ac:chgData name="Denise Albán" userId="93f18582216be740" providerId="LiveId" clId="{4791B9FA-BDAF-4BD0-8218-27B2F731ED20}" dt="2021-12-19T22:05:32.162" v="7207" actId="478"/>
          <ac:spMkLst>
            <pc:docMk/>
            <pc:sldMk cId="4033436654" sldId="320"/>
            <ac:spMk id="18" creationId="{62C1DA9A-77FE-4BFF-B1BF-DB1D45AC767F}"/>
          </ac:spMkLst>
        </pc:spChg>
        <pc:spChg chg="add del mod">
          <ac:chgData name="Denise Albán" userId="93f18582216be740" providerId="LiveId" clId="{4791B9FA-BDAF-4BD0-8218-27B2F731ED20}" dt="2021-12-19T22:05:30.058" v="7206" actId="478"/>
          <ac:spMkLst>
            <pc:docMk/>
            <pc:sldMk cId="4033436654" sldId="320"/>
            <ac:spMk id="19" creationId="{D0BFBC29-AF41-4CEF-981A-DAD18D73CDD3}"/>
          </ac:spMkLst>
        </pc:spChg>
        <pc:spChg chg="add mod">
          <ac:chgData name="Denise Albán" userId="93f18582216be740" providerId="LiveId" clId="{4791B9FA-BDAF-4BD0-8218-27B2F731ED20}" dt="2021-12-19T23:39:31.579" v="7424" actId="1076"/>
          <ac:spMkLst>
            <pc:docMk/>
            <pc:sldMk cId="4033436654" sldId="320"/>
            <ac:spMk id="20" creationId="{1A9C6EE9-E2F2-4574-AD8B-36658C1DB2FF}"/>
          </ac:spMkLst>
        </pc:spChg>
        <pc:spChg chg="add del mod">
          <ac:chgData name="Denise Albán" userId="93f18582216be740" providerId="LiveId" clId="{4791B9FA-BDAF-4BD0-8218-27B2F731ED20}" dt="2021-12-19T23:35:53.723" v="7402" actId="478"/>
          <ac:spMkLst>
            <pc:docMk/>
            <pc:sldMk cId="4033436654" sldId="320"/>
            <ac:spMk id="21" creationId="{903F25C9-98C6-43E1-BF5E-A2175B87F33C}"/>
          </ac:spMkLst>
        </pc:spChg>
        <pc:spChg chg="add mod">
          <ac:chgData name="Denise Albán" userId="93f18582216be740" providerId="LiveId" clId="{4791B9FA-BDAF-4BD0-8218-27B2F731ED20}" dt="2021-12-19T23:38:21.780" v="7415" actId="1076"/>
          <ac:spMkLst>
            <pc:docMk/>
            <pc:sldMk cId="4033436654" sldId="320"/>
            <ac:spMk id="22" creationId="{6041805F-C82D-4CA4-9603-61A298C9945D}"/>
          </ac:spMkLst>
        </pc:spChg>
        <pc:spChg chg="add del mod">
          <ac:chgData name="Denise Albán" userId="93f18582216be740" providerId="LiveId" clId="{4791B9FA-BDAF-4BD0-8218-27B2F731ED20}" dt="2021-12-19T23:37:13.365" v="7407" actId="478"/>
          <ac:spMkLst>
            <pc:docMk/>
            <pc:sldMk cId="4033436654" sldId="320"/>
            <ac:spMk id="24" creationId="{2D0BDD9B-90CB-4F74-8594-19C98F2059EA}"/>
          </ac:spMkLst>
        </pc:spChg>
        <pc:spChg chg="add del mod">
          <ac:chgData name="Denise Albán" userId="93f18582216be740" providerId="LiveId" clId="{4791B9FA-BDAF-4BD0-8218-27B2F731ED20}" dt="2021-12-19T23:37:09.909" v="7406" actId="478"/>
          <ac:spMkLst>
            <pc:docMk/>
            <pc:sldMk cId="4033436654" sldId="320"/>
            <ac:spMk id="25" creationId="{8A30C004-C17F-4549-A5EF-1668EAF54E58}"/>
          </ac:spMkLst>
        </pc:spChg>
        <pc:spChg chg="add mod">
          <ac:chgData name="Denise Albán" userId="93f18582216be740" providerId="LiveId" clId="{4791B9FA-BDAF-4BD0-8218-27B2F731ED20}" dt="2021-12-19T23:39:31.579" v="7424" actId="1076"/>
          <ac:spMkLst>
            <pc:docMk/>
            <pc:sldMk cId="4033436654" sldId="320"/>
            <ac:spMk id="27" creationId="{1A63DAED-B1C2-451B-B673-728FDA8CBAF1}"/>
          </ac:spMkLst>
        </pc:spChg>
        <pc:spChg chg="add mod">
          <ac:chgData name="Denise Albán" userId="93f18582216be740" providerId="LiveId" clId="{4791B9FA-BDAF-4BD0-8218-27B2F731ED20}" dt="2021-12-19T23:38:45.674" v="7416" actId="1076"/>
          <ac:spMkLst>
            <pc:docMk/>
            <pc:sldMk cId="4033436654" sldId="320"/>
            <ac:spMk id="28" creationId="{3CCBD8BC-E8DB-4EC3-8619-1CF3D092A387}"/>
          </ac:spMkLst>
        </pc:spChg>
        <pc:spChg chg="add mod">
          <ac:chgData name="Denise Albán" userId="93f18582216be740" providerId="LiveId" clId="{4791B9FA-BDAF-4BD0-8218-27B2F731ED20}" dt="2021-12-19T23:39:21.327" v="7423" actId="1076"/>
          <ac:spMkLst>
            <pc:docMk/>
            <pc:sldMk cId="4033436654" sldId="320"/>
            <ac:spMk id="30" creationId="{77496B88-8A90-4179-B0BE-C2AF6135341D}"/>
          </ac:spMkLst>
        </pc:spChg>
        <pc:spChg chg="add mod">
          <ac:chgData name="Denise Albán" userId="93f18582216be740" providerId="LiveId" clId="{4791B9FA-BDAF-4BD0-8218-27B2F731ED20}" dt="2021-12-19T23:39:11.823" v="7420" actId="1076"/>
          <ac:spMkLst>
            <pc:docMk/>
            <pc:sldMk cId="4033436654" sldId="320"/>
            <ac:spMk id="31" creationId="{5E7A07BF-878C-4255-8DDF-BF662407C622}"/>
          </ac:spMkLst>
        </pc:spChg>
        <pc:graphicFrameChg chg="add del mod modGraphic">
          <ac:chgData name="Denise Albán" userId="93f18582216be740" providerId="LiveId" clId="{4791B9FA-BDAF-4BD0-8218-27B2F731ED20}" dt="2021-12-19T23:29:16.540" v="7322" actId="21"/>
          <ac:graphicFrameMkLst>
            <pc:docMk/>
            <pc:sldMk cId="4033436654" sldId="320"/>
            <ac:graphicFrameMk id="9" creationId="{E6D93A88-D863-427B-B358-64292D0AEE12}"/>
          </ac:graphicFrameMkLst>
        </pc:graphicFrameChg>
        <pc:graphicFrameChg chg="del mod modGraphic">
          <ac:chgData name="Denise Albán" userId="93f18582216be740" providerId="LiveId" clId="{4791B9FA-BDAF-4BD0-8218-27B2F731ED20}" dt="2021-12-16T21:41:47.890" v="6675" actId="21"/>
          <ac:graphicFrameMkLst>
            <pc:docMk/>
            <pc:sldMk cId="4033436654" sldId="320"/>
            <ac:graphicFrameMk id="12" creationId="{36B0C614-E8A0-4DC8-B364-63B081C1DB81}"/>
          </ac:graphicFrameMkLst>
        </pc:graphicFrameChg>
        <pc:graphicFrameChg chg="add mod modGraphic">
          <ac:chgData name="Denise Albán" userId="93f18582216be740" providerId="LiveId" clId="{4791B9FA-BDAF-4BD0-8218-27B2F731ED20}" dt="2021-12-19T23:38:58.534" v="7418" actId="1076"/>
          <ac:graphicFrameMkLst>
            <pc:docMk/>
            <pc:sldMk cId="4033436654" sldId="320"/>
            <ac:graphicFrameMk id="12" creationId="{798E548F-6CFF-47B9-AF44-16E8E65D2FDF}"/>
          </ac:graphicFrameMkLst>
        </pc:graphicFrameChg>
        <pc:graphicFrameChg chg="add mod modGraphic">
          <ac:chgData name="Denise Albán" userId="93f18582216be740" providerId="LiveId" clId="{4791B9FA-BDAF-4BD0-8218-27B2F731ED20}" dt="2021-12-19T23:39:05.939" v="7419" actId="1076"/>
          <ac:graphicFrameMkLst>
            <pc:docMk/>
            <pc:sldMk cId="4033436654" sldId="320"/>
            <ac:graphicFrameMk id="29" creationId="{8E7FA72B-CBE0-4155-87FF-24139DC36180}"/>
          </ac:graphicFrameMkLst>
        </pc:graphicFrameChg>
        <pc:picChg chg="add del mod">
          <ac:chgData name="Denise Albán" userId="93f18582216be740" providerId="LiveId" clId="{4791B9FA-BDAF-4BD0-8218-27B2F731ED20}" dt="2021-12-19T22:05:26.953" v="7205" actId="478"/>
          <ac:picMkLst>
            <pc:docMk/>
            <pc:sldMk cId="4033436654" sldId="320"/>
            <ac:picMk id="17" creationId="{F3EEDDE8-9ABD-420E-AE7B-693943094E36}"/>
          </ac:picMkLst>
        </pc:picChg>
        <pc:picChg chg="add del mod">
          <ac:chgData name="Denise Albán" userId="93f18582216be740" providerId="LiveId" clId="{4791B9FA-BDAF-4BD0-8218-27B2F731ED20}" dt="2021-12-19T23:37:07.192" v="7405" actId="478"/>
          <ac:picMkLst>
            <pc:docMk/>
            <pc:sldMk cId="4033436654" sldId="320"/>
            <ac:picMk id="23" creationId="{D072D344-6DD3-460E-98E0-C6E7F8E91957}"/>
          </ac:picMkLst>
        </pc:picChg>
        <pc:picChg chg="add del mod">
          <ac:chgData name="Denise Albán" userId="93f18582216be740" providerId="LiveId" clId="{4791B9FA-BDAF-4BD0-8218-27B2F731ED20}" dt="2021-12-19T23:33:24.075" v="7373" actId="478"/>
          <ac:picMkLst>
            <pc:docMk/>
            <pc:sldMk cId="4033436654" sldId="320"/>
            <ac:picMk id="26" creationId="{32E9228E-14CB-42E8-B0D6-4C95675F10DD}"/>
          </ac:picMkLst>
        </pc:picChg>
        <pc:cxnChg chg="add mod">
          <ac:chgData name="Denise Albán" userId="93f18582216be740" providerId="LiveId" clId="{4791B9FA-BDAF-4BD0-8218-27B2F731ED20}" dt="2021-12-19T23:39:31.579" v="7424" actId="1076"/>
          <ac:cxnSpMkLst>
            <pc:docMk/>
            <pc:sldMk cId="4033436654" sldId="320"/>
            <ac:cxnSpMk id="4" creationId="{8E3BFA9B-52CD-4929-B52B-2B5307774B45}"/>
          </ac:cxnSpMkLst>
        </pc:cxnChg>
        <pc:cxnChg chg="add del mod">
          <ac:chgData name="Denise Albán" userId="93f18582216be740" providerId="LiveId" clId="{4791B9FA-BDAF-4BD0-8218-27B2F731ED20}" dt="2021-12-13T06:49:03.304" v="4909" actId="478"/>
          <ac:cxnSpMkLst>
            <pc:docMk/>
            <pc:sldMk cId="4033436654" sldId="320"/>
            <ac:cxnSpMk id="16" creationId="{B379FF1A-5306-4927-85A0-CBF364F6D330}"/>
          </ac:cxnSpMkLst>
        </pc:cxnChg>
      </pc:sldChg>
      <pc:sldChg chg="add del replId">
        <pc:chgData name="Denise Albán" userId="93f18582216be740" providerId="LiveId" clId="{4791B9FA-BDAF-4BD0-8218-27B2F731ED20}" dt="2021-12-12T22:13:57.948" v="103" actId="2696"/>
        <pc:sldMkLst>
          <pc:docMk/>
          <pc:sldMk cId="658399426" sldId="321"/>
        </pc:sldMkLst>
      </pc:sldChg>
      <pc:sldChg chg="addSp delSp modSp add mod modTransition">
        <pc:chgData name="Denise Albán" userId="93f18582216be740" providerId="LiveId" clId="{4791B9FA-BDAF-4BD0-8218-27B2F731ED20}" dt="2021-12-19T23:38:11.837" v="7414" actId="1076"/>
        <pc:sldMkLst>
          <pc:docMk/>
          <pc:sldMk cId="1060623413" sldId="321"/>
        </pc:sldMkLst>
        <pc:spChg chg="mod">
          <ac:chgData name="Denise Albán" userId="93f18582216be740" providerId="LiveId" clId="{4791B9FA-BDAF-4BD0-8218-27B2F731ED20}" dt="2021-12-19T23:38:11.837" v="7414" actId="1076"/>
          <ac:spMkLst>
            <pc:docMk/>
            <pc:sldMk cId="1060623413" sldId="321"/>
            <ac:spMk id="4" creationId="{98F0F874-D43C-4A33-B53F-4EEA0C96A1A6}"/>
          </ac:spMkLst>
        </pc:spChg>
        <pc:spChg chg="del">
          <ac:chgData name="Denise Albán" userId="93f18582216be740" providerId="LiveId" clId="{4791B9FA-BDAF-4BD0-8218-27B2F731ED20}" dt="2021-12-13T06:37:35.908" v="4845" actId="478"/>
          <ac:spMkLst>
            <pc:docMk/>
            <pc:sldMk cId="1060623413" sldId="321"/>
            <ac:spMk id="7" creationId="{21FA9A5A-1187-409E-A375-616F4812114A}"/>
          </ac:spMkLst>
        </pc:spChg>
        <pc:spChg chg="del">
          <ac:chgData name="Denise Albán" userId="93f18582216be740" providerId="LiveId" clId="{4791B9FA-BDAF-4BD0-8218-27B2F731ED20}" dt="2021-12-13T06:37:33.615" v="4844" actId="478"/>
          <ac:spMkLst>
            <pc:docMk/>
            <pc:sldMk cId="1060623413" sldId="321"/>
            <ac:spMk id="9" creationId="{C3616FDA-B8F9-4F9D-A855-F338F79BEC22}"/>
          </ac:spMkLst>
        </pc:spChg>
        <pc:spChg chg="mod">
          <ac:chgData name="Denise Albán" userId="93f18582216be740" providerId="LiveId" clId="{4791B9FA-BDAF-4BD0-8218-27B2F731ED20}" dt="2021-12-19T22:07:03.871" v="7220" actId="1076"/>
          <ac:spMkLst>
            <pc:docMk/>
            <pc:sldMk cId="1060623413" sldId="321"/>
            <ac:spMk id="11" creationId="{848C79A8-6082-4397-9C5C-4B4950A6B2BF}"/>
          </ac:spMkLst>
        </pc:spChg>
        <pc:spChg chg="add del mod">
          <ac:chgData name="Denise Albán" userId="93f18582216be740" providerId="LiveId" clId="{4791B9FA-BDAF-4BD0-8218-27B2F731ED20}" dt="2021-12-19T23:35:36" v="7399" actId="478"/>
          <ac:spMkLst>
            <pc:docMk/>
            <pc:sldMk cId="1060623413" sldId="321"/>
            <ac:spMk id="12" creationId="{F70399EC-4E78-4BA8-8A8C-DF950C4290D2}"/>
          </ac:spMkLst>
        </pc:spChg>
        <pc:spChg chg="add del mod">
          <ac:chgData name="Denise Albán" userId="93f18582216be740" providerId="LiveId" clId="{4791B9FA-BDAF-4BD0-8218-27B2F731ED20}" dt="2021-12-19T23:34:37.878" v="7381" actId="478"/>
          <ac:spMkLst>
            <pc:docMk/>
            <pc:sldMk cId="1060623413" sldId="321"/>
            <ac:spMk id="13" creationId="{9B210ECC-2705-44E5-92C3-F064C68B2237}"/>
          </ac:spMkLst>
        </pc:spChg>
        <pc:spChg chg="add del mod">
          <ac:chgData name="Denise Albán" userId="93f18582216be740" providerId="LiveId" clId="{4791B9FA-BDAF-4BD0-8218-27B2F731ED20}" dt="2021-12-19T23:34:44.821" v="7383" actId="478"/>
          <ac:spMkLst>
            <pc:docMk/>
            <pc:sldMk cId="1060623413" sldId="321"/>
            <ac:spMk id="14" creationId="{43B705A3-9FB9-40A4-B643-5929C2A25D0F}"/>
          </ac:spMkLst>
        </pc:spChg>
        <pc:spChg chg="add del mod">
          <ac:chgData name="Denise Albán" userId="93f18582216be740" providerId="LiveId" clId="{4791B9FA-BDAF-4BD0-8218-27B2F731ED20}" dt="2021-12-19T23:35:22.900" v="7394" actId="478"/>
          <ac:spMkLst>
            <pc:docMk/>
            <pc:sldMk cId="1060623413" sldId="321"/>
            <ac:spMk id="15" creationId="{DA96882B-7B96-4D69-91F1-1473B378E0BC}"/>
          </ac:spMkLst>
        </pc:spChg>
        <pc:spChg chg="add del mod">
          <ac:chgData name="Denise Albán" userId="93f18582216be740" providerId="LiveId" clId="{4791B9FA-BDAF-4BD0-8218-27B2F731ED20}" dt="2021-12-16T21:04:09.282" v="6510" actId="478"/>
          <ac:spMkLst>
            <pc:docMk/>
            <pc:sldMk cId="1060623413" sldId="321"/>
            <ac:spMk id="16" creationId="{905BA7FF-4706-4AD9-98EB-216B352C662E}"/>
          </ac:spMkLst>
        </pc:spChg>
        <pc:spChg chg="add mod">
          <ac:chgData name="Denise Albán" userId="93f18582216be740" providerId="LiveId" clId="{4791B9FA-BDAF-4BD0-8218-27B2F731ED20}" dt="2021-12-19T23:38:11.837" v="7414" actId="1076"/>
          <ac:spMkLst>
            <pc:docMk/>
            <pc:sldMk cId="1060623413" sldId="321"/>
            <ac:spMk id="17" creationId="{74F790D3-615C-490D-9E6E-8ED64DD6FAB5}"/>
          </ac:spMkLst>
        </pc:spChg>
        <pc:spChg chg="add mod">
          <ac:chgData name="Denise Albán" userId="93f18582216be740" providerId="LiveId" clId="{4791B9FA-BDAF-4BD0-8218-27B2F731ED20}" dt="2021-12-19T23:38:11.837" v="7414" actId="1076"/>
          <ac:spMkLst>
            <pc:docMk/>
            <pc:sldMk cId="1060623413" sldId="321"/>
            <ac:spMk id="18" creationId="{D763F3A1-02B9-4960-B254-2D2F9687C3C4}"/>
          </ac:spMkLst>
        </pc:spChg>
        <pc:spChg chg="add del mod">
          <ac:chgData name="Denise Albán" userId="93f18582216be740" providerId="LiveId" clId="{4791B9FA-BDAF-4BD0-8218-27B2F731ED20}" dt="2021-12-19T22:05:59.412" v="7209" actId="21"/>
          <ac:spMkLst>
            <pc:docMk/>
            <pc:sldMk cId="1060623413" sldId="321"/>
            <ac:spMk id="20" creationId="{6DD67EFA-0DE2-4F5E-B029-EA126F4268C1}"/>
          </ac:spMkLst>
        </pc:spChg>
        <pc:spChg chg="add del mod">
          <ac:chgData name="Denise Albán" userId="93f18582216be740" providerId="LiveId" clId="{4791B9FA-BDAF-4BD0-8218-27B2F731ED20}" dt="2021-12-19T22:05:59.412" v="7209" actId="21"/>
          <ac:spMkLst>
            <pc:docMk/>
            <pc:sldMk cId="1060623413" sldId="321"/>
            <ac:spMk id="21" creationId="{00421BD5-CA59-4E05-AD56-824C56A81242}"/>
          </ac:spMkLst>
        </pc:spChg>
        <pc:spChg chg="add del mod">
          <ac:chgData name="Denise Albán" userId="93f18582216be740" providerId="LiveId" clId="{4791B9FA-BDAF-4BD0-8218-27B2F731ED20}" dt="2021-12-19T22:05:59.412" v="7209" actId="21"/>
          <ac:spMkLst>
            <pc:docMk/>
            <pc:sldMk cId="1060623413" sldId="321"/>
            <ac:spMk id="22" creationId="{5C3BA1B7-DD5B-48E8-8C39-4A9573718D78}"/>
          </ac:spMkLst>
        </pc:spChg>
        <pc:spChg chg="add del mod">
          <ac:chgData name="Denise Albán" userId="93f18582216be740" providerId="LiveId" clId="{4791B9FA-BDAF-4BD0-8218-27B2F731ED20}" dt="2021-12-19T23:37:40.124" v="7409" actId="21"/>
          <ac:spMkLst>
            <pc:docMk/>
            <pc:sldMk cId="1060623413" sldId="321"/>
            <ac:spMk id="24" creationId="{F54BFEFB-CB42-4664-BD6D-A94BE9C8A8FF}"/>
          </ac:spMkLst>
        </pc:spChg>
        <pc:spChg chg="add del mod">
          <ac:chgData name="Denise Albán" userId="93f18582216be740" providerId="LiveId" clId="{4791B9FA-BDAF-4BD0-8218-27B2F731ED20}" dt="2021-12-19T23:34:58.556" v="7387" actId="478"/>
          <ac:spMkLst>
            <pc:docMk/>
            <pc:sldMk cId="1060623413" sldId="321"/>
            <ac:spMk id="26" creationId="{1E7873E1-2852-4FFD-A9FF-F155E20883CF}"/>
          </ac:spMkLst>
        </pc:spChg>
        <pc:spChg chg="add del mod">
          <ac:chgData name="Denise Albán" userId="93f18582216be740" providerId="LiveId" clId="{4791B9FA-BDAF-4BD0-8218-27B2F731ED20}" dt="2021-12-19T23:35:11.331" v="7391" actId="478"/>
          <ac:spMkLst>
            <pc:docMk/>
            <pc:sldMk cId="1060623413" sldId="321"/>
            <ac:spMk id="27" creationId="{D49C1490-0143-4FD7-B632-BFC3C41A5F11}"/>
          </ac:spMkLst>
        </pc:spChg>
        <pc:spChg chg="add mod">
          <ac:chgData name="Denise Albán" userId="93f18582216be740" providerId="LiveId" clId="{4791B9FA-BDAF-4BD0-8218-27B2F731ED20}" dt="2021-12-19T23:38:11.837" v="7414" actId="1076"/>
          <ac:spMkLst>
            <pc:docMk/>
            <pc:sldMk cId="1060623413" sldId="321"/>
            <ac:spMk id="28" creationId="{EC43883C-B4E0-4D7E-A133-3D8823AA6388}"/>
          </ac:spMkLst>
        </pc:spChg>
        <pc:spChg chg="add mod">
          <ac:chgData name="Denise Albán" userId="93f18582216be740" providerId="LiveId" clId="{4791B9FA-BDAF-4BD0-8218-27B2F731ED20}" dt="2021-12-19T23:38:11.837" v="7414" actId="1076"/>
          <ac:spMkLst>
            <pc:docMk/>
            <pc:sldMk cId="1060623413" sldId="321"/>
            <ac:spMk id="29" creationId="{077D6AC6-D2CC-46D4-B414-2B565FACCF39}"/>
          </ac:spMkLst>
        </pc:spChg>
        <pc:spChg chg="add del mod">
          <ac:chgData name="Denise Albán" userId="93f18582216be740" providerId="LiveId" clId="{4791B9FA-BDAF-4BD0-8218-27B2F731ED20}" dt="2021-12-19T23:37:40.124" v="7409" actId="21"/>
          <ac:spMkLst>
            <pc:docMk/>
            <pc:sldMk cId="1060623413" sldId="321"/>
            <ac:spMk id="30" creationId="{E054ECC9-6A90-4E59-BB73-633AD1E4E1AC}"/>
          </ac:spMkLst>
        </pc:spChg>
        <pc:spChg chg="add del mod">
          <ac:chgData name="Denise Albán" userId="93f18582216be740" providerId="LiveId" clId="{4791B9FA-BDAF-4BD0-8218-27B2F731ED20}" dt="2021-12-19T23:37:40.124" v="7409" actId="21"/>
          <ac:spMkLst>
            <pc:docMk/>
            <pc:sldMk cId="1060623413" sldId="321"/>
            <ac:spMk id="31" creationId="{C4A2F01C-DA67-4B63-BFFD-B81A6FEF83B2}"/>
          </ac:spMkLst>
        </pc:spChg>
        <pc:spChg chg="add mod">
          <ac:chgData name="Denise Albán" userId="93f18582216be740" providerId="LiveId" clId="{4791B9FA-BDAF-4BD0-8218-27B2F731ED20}" dt="2021-12-19T23:38:11.837" v="7414" actId="1076"/>
          <ac:spMkLst>
            <pc:docMk/>
            <pc:sldMk cId="1060623413" sldId="321"/>
            <ac:spMk id="32" creationId="{5AE74421-87A5-4841-93FB-C5E4AEB21CD9}"/>
          </ac:spMkLst>
        </pc:spChg>
        <pc:spChg chg="add mod">
          <ac:chgData name="Denise Albán" userId="93f18582216be740" providerId="LiveId" clId="{4791B9FA-BDAF-4BD0-8218-27B2F731ED20}" dt="2021-12-19T23:38:11.837" v="7414" actId="1076"/>
          <ac:spMkLst>
            <pc:docMk/>
            <pc:sldMk cId="1060623413" sldId="321"/>
            <ac:spMk id="33" creationId="{290BDD65-A516-4A95-B16C-C8EA65E7A339}"/>
          </ac:spMkLst>
        </pc:spChg>
        <pc:graphicFrameChg chg="del">
          <ac:chgData name="Denise Albán" userId="93f18582216be740" providerId="LiveId" clId="{4791B9FA-BDAF-4BD0-8218-27B2F731ED20}" dt="2021-12-19T23:28:31.481" v="7320" actId="478"/>
          <ac:graphicFrameMkLst>
            <pc:docMk/>
            <pc:sldMk cId="1060623413" sldId="321"/>
            <ac:graphicFrameMk id="3" creationId="{791D0031-996C-443F-A87A-FCC20E9D06D7}"/>
          </ac:graphicFrameMkLst>
        </pc:graphicFrameChg>
        <pc:graphicFrameChg chg="mod modGraphic">
          <ac:chgData name="Denise Albán" userId="93f18582216be740" providerId="LiveId" clId="{4791B9FA-BDAF-4BD0-8218-27B2F731ED20}" dt="2021-12-19T23:38:11.837" v="7414" actId="1076"/>
          <ac:graphicFrameMkLst>
            <pc:docMk/>
            <pc:sldMk cId="1060623413" sldId="321"/>
            <ac:graphicFrameMk id="5" creationId="{721D5CB0-325B-43C8-983B-433FB2184272}"/>
          </ac:graphicFrameMkLst>
        </pc:graphicFrameChg>
        <pc:graphicFrameChg chg="del">
          <ac:chgData name="Denise Albán" userId="93f18582216be740" providerId="LiveId" clId="{4791B9FA-BDAF-4BD0-8218-27B2F731ED20}" dt="2021-12-13T06:37:31.043" v="4843" actId="478"/>
          <ac:graphicFrameMkLst>
            <pc:docMk/>
            <pc:sldMk cId="1060623413" sldId="321"/>
            <ac:graphicFrameMk id="10" creationId="{EED4F1C8-CA15-436A-A3F1-46C8E44B7897}"/>
          </ac:graphicFrameMkLst>
        </pc:graphicFrameChg>
        <pc:graphicFrameChg chg="add del mod">
          <ac:chgData name="Denise Albán" userId="93f18582216be740" providerId="LiveId" clId="{4791B9FA-BDAF-4BD0-8218-27B2F731ED20}" dt="2021-12-19T22:05:59.412" v="7209" actId="21"/>
          <ac:graphicFrameMkLst>
            <pc:docMk/>
            <pc:sldMk cId="1060623413" sldId="321"/>
            <ac:graphicFrameMk id="19" creationId="{CF04B598-3B5E-4C7A-913B-63F5DE6E2CAA}"/>
          </ac:graphicFrameMkLst>
        </pc:graphicFrameChg>
        <pc:graphicFrameChg chg="add del mod">
          <ac:chgData name="Denise Albán" userId="93f18582216be740" providerId="LiveId" clId="{4791B9FA-BDAF-4BD0-8218-27B2F731ED20}" dt="2021-12-19T23:37:40.124" v="7409" actId="21"/>
          <ac:graphicFrameMkLst>
            <pc:docMk/>
            <pc:sldMk cId="1060623413" sldId="321"/>
            <ac:graphicFrameMk id="25" creationId="{793A7930-43A7-4C89-8358-12EF6C86EC25}"/>
          </ac:graphicFrameMkLst>
        </pc:graphicFrameChg>
        <pc:picChg chg="add del">
          <ac:chgData name="Denise Albán" userId="93f18582216be740" providerId="LiveId" clId="{4791B9FA-BDAF-4BD0-8218-27B2F731ED20}" dt="2021-12-19T23:35:25.439" v="7396" actId="22"/>
          <ac:picMkLst>
            <pc:docMk/>
            <pc:sldMk cId="1060623413" sldId="321"/>
            <ac:picMk id="6" creationId="{12FD205D-C1E6-4219-8985-61A9D5102621}"/>
          </ac:picMkLst>
        </pc:picChg>
        <pc:cxnChg chg="del">
          <ac:chgData name="Denise Albán" userId="93f18582216be740" providerId="LiveId" clId="{4791B9FA-BDAF-4BD0-8218-27B2F731ED20}" dt="2021-12-13T06:37:37.944" v="4846" actId="478"/>
          <ac:cxnSpMkLst>
            <pc:docMk/>
            <pc:sldMk cId="1060623413" sldId="321"/>
            <ac:cxnSpMk id="12" creationId="{05003E9F-600E-40BB-88AD-D82F26C2C8F2}"/>
          </ac:cxnSpMkLst>
        </pc:cxnChg>
        <pc:cxnChg chg="add mod">
          <ac:chgData name="Denise Albán" userId="93f18582216be740" providerId="LiveId" clId="{4791B9FA-BDAF-4BD0-8218-27B2F731ED20}" dt="2021-12-19T23:38:11.837" v="7414" actId="1076"/>
          <ac:cxnSpMkLst>
            <pc:docMk/>
            <pc:sldMk cId="1060623413" sldId="321"/>
            <ac:cxnSpMk id="16" creationId="{A104D4E2-5564-46E5-9E12-F98A17485D9C}"/>
          </ac:cxnSpMkLst>
        </pc:cxnChg>
        <pc:cxnChg chg="add mod">
          <ac:chgData name="Denise Albán" userId="93f18582216be740" providerId="LiveId" clId="{4791B9FA-BDAF-4BD0-8218-27B2F731ED20}" dt="2021-12-19T23:38:11.837" v="7414" actId="1076"/>
          <ac:cxnSpMkLst>
            <pc:docMk/>
            <pc:sldMk cId="1060623413" sldId="321"/>
            <ac:cxnSpMk id="23" creationId="{B2775EA6-91D2-470C-A056-E7722E607F32}"/>
          </ac:cxnSpMkLst>
        </pc:cxnChg>
      </pc:sldChg>
      <pc:sldChg chg="delSp modSp new del mod">
        <pc:chgData name="Denise Albán" userId="93f18582216be740" providerId="LiveId" clId="{4791B9FA-BDAF-4BD0-8218-27B2F731ED20}" dt="2021-12-13T03:19:20.523" v="2555" actId="2696"/>
        <pc:sldMkLst>
          <pc:docMk/>
          <pc:sldMk cId="2258415265" sldId="321"/>
        </pc:sldMkLst>
        <pc:spChg chg="del mod">
          <ac:chgData name="Denise Albán" userId="93f18582216be740" providerId="LiveId" clId="{4791B9FA-BDAF-4BD0-8218-27B2F731ED20}" dt="2021-12-13T03:05:48.060" v="2456" actId="478"/>
          <ac:spMkLst>
            <pc:docMk/>
            <pc:sldMk cId="2258415265" sldId="321"/>
            <ac:spMk id="2" creationId="{C7FC6B5F-3B15-47E6-AB2B-473B0AA8DD2C}"/>
          </ac:spMkLst>
        </pc:spChg>
        <pc:spChg chg="mod">
          <ac:chgData name="Denise Albán" userId="93f18582216be740" providerId="LiveId" clId="{4791B9FA-BDAF-4BD0-8218-27B2F731ED20}" dt="2021-12-13T00:44:07.754" v="1512"/>
          <ac:spMkLst>
            <pc:docMk/>
            <pc:sldMk cId="2258415265" sldId="321"/>
            <ac:spMk id="3" creationId="{C5E3C3A9-4D87-47CD-ADD3-F935090CA523}"/>
          </ac:spMkLst>
        </pc:spChg>
        <pc:spChg chg="del mod">
          <ac:chgData name="Denise Albán" userId="93f18582216be740" providerId="LiveId" clId="{4791B9FA-BDAF-4BD0-8218-27B2F731ED20}" dt="2021-12-13T03:05:44.958" v="2455" actId="478"/>
          <ac:spMkLst>
            <pc:docMk/>
            <pc:sldMk cId="2258415265" sldId="321"/>
            <ac:spMk id="4" creationId="{300065C2-0EDB-4C2A-A8F2-ABE4E215B44A}"/>
          </ac:spMkLst>
        </pc:spChg>
      </pc:sldChg>
      <pc:sldChg chg="addSp delSp modSp new mod modTransition">
        <pc:chgData name="Denise Albán" userId="93f18582216be740" providerId="LiveId" clId="{4791B9FA-BDAF-4BD0-8218-27B2F731ED20}" dt="2021-12-20T03:10:26.967" v="7560" actId="14100"/>
        <pc:sldMkLst>
          <pc:docMk/>
          <pc:sldMk cId="1409320269" sldId="322"/>
        </pc:sldMkLst>
        <pc:spChg chg="add mod">
          <ac:chgData name="Denise Albán" userId="93f18582216be740" providerId="LiveId" clId="{4791B9FA-BDAF-4BD0-8218-27B2F731ED20}" dt="2021-12-13T06:57:50.864" v="4961"/>
          <ac:spMkLst>
            <pc:docMk/>
            <pc:sldMk cId="1409320269" sldId="322"/>
            <ac:spMk id="2" creationId="{66490D16-0A9D-407B-909D-8F6B76818665}"/>
          </ac:spMkLst>
        </pc:spChg>
        <pc:spChg chg="add mod">
          <ac:chgData name="Denise Albán" userId="93f18582216be740" providerId="LiveId" clId="{4791B9FA-BDAF-4BD0-8218-27B2F731ED20}" dt="2021-12-20T03:10:26.967" v="7560" actId="14100"/>
          <ac:spMkLst>
            <pc:docMk/>
            <pc:sldMk cId="1409320269" sldId="322"/>
            <ac:spMk id="6" creationId="{C6956D29-662E-4B01-8C94-940D0002E58E}"/>
          </ac:spMkLst>
        </pc:spChg>
        <pc:spChg chg="add del mod">
          <ac:chgData name="Denise Albán" userId="93f18582216be740" providerId="LiveId" clId="{4791B9FA-BDAF-4BD0-8218-27B2F731ED20}" dt="2021-12-13T07:02:40.992" v="4987" actId="21"/>
          <ac:spMkLst>
            <pc:docMk/>
            <pc:sldMk cId="1409320269" sldId="322"/>
            <ac:spMk id="6" creationId="{E34829D5-581A-4D9F-8A68-3877FDF72462}"/>
          </ac:spMkLst>
        </pc:spChg>
        <pc:picChg chg="add mod">
          <ac:chgData name="Denise Albán" userId="93f18582216be740" providerId="LiveId" clId="{4791B9FA-BDAF-4BD0-8218-27B2F731ED20}" dt="2021-12-20T03:08:03.148" v="7552" actId="1076"/>
          <ac:picMkLst>
            <pc:docMk/>
            <pc:sldMk cId="1409320269" sldId="322"/>
            <ac:picMk id="3" creationId="{3B7299D8-C63D-4916-89AF-33ABE1D6EBD9}"/>
          </ac:picMkLst>
        </pc:picChg>
        <pc:picChg chg="add del mod">
          <ac:chgData name="Denise Albán" userId="93f18582216be740" providerId="LiveId" clId="{4791B9FA-BDAF-4BD0-8218-27B2F731ED20}" dt="2021-12-13T07:00:54.513" v="4978" actId="478"/>
          <ac:picMkLst>
            <pc:docMk/>
            <pc:sldMk cId="1409320269" sldId="322"/>
            <ac:picMk id="4" creationId="{09716075-23F0-4A0A-8834-D4C85BA6DDAB}"/>
          </ac:picMkLst>
        </pc:picChg>
        <pc:picChg chg="add del mod">
          <ac:chgData name="Denise Albán" userId="93f18582216be740" providerId="LiveId" clId="{4791B9FA-BDAF-4BD0-8218-27B2F731ED20}" dt="2021-12-13T07:22:39.136" v="5208" actId="21"/>
          <ac:picMkLst>
            <pc:docMk/>
            <pc:sldMk cId="1409320269" sldId="322"/>
            <ac:picMk id="7" creationId="{64FE3ED5-8B72-40D9-A227-E79D250F9C8C}"/>
          </ac:picMkLst>
        </pc:picChg>
        <pc:picChg chg="add del mod">
          <ac:chgData name="Denise Albán" userId="93f18582216be740" providerId="LiveId" clId="{4791B9FA-BDAF-4BD0-8218-27B2F731ED20}" dt="2021-12-13T07:22:08.044" v="5200" actId="478"/>
          <ac:picMkLst>
            <pc:docMk/>
            <pc:sldMk cId="1409320269" sldId="322"/>
            <ac:picMk id="9" creationId="{EF72127E-B150-4B77-9E10-706A890F9304}"/>
          </ac:picMkLst>
        </pc:picChg>
        <pc:picChg chg="add mod modCrop">
          <ac:chgData name="Denise Albán" userId="93f18582216be740" providerId="LiveId" clId="{4791B9FA-BDAF-4BD0-8218-27B2F731ED20}" dt="2021-12-20T03:10:23.291" v="7559" actId="1076"/>
          <ac:picMkLst>
            <pc:docMk/>
            <pc:sldMk cId="1409320269" sldId="322"/>
            <ac:picMk id="11" creationId="{5BF5DA3A-ACB2-439E-B4A4-C109ABA969D6}"/>
          </ac:picMkLst>
        </pc:picChg>
        <pc:picChg chg="add mod">
          <ac:chgData name="Denise Albán" userId="93f18582216be740" providerId="LiveId" clId="{4791B9FA-BDAF-4BD0-8218-27B2F731ED20}" dt="2021-12-20T03:10:21.384" v="7558" actId="14100"/>
          <ac:picMkLst>
            <pc:docMk/>
            <pc:sldMk cId="1409320269" sldId="322"/>
            <ac:picMk id="12" creationId="{17BC1CC9-059B-4D2C-BD39-247D4A4F96CA}"/>
          </ac:picMkLst>
        </pc:picChg>
      </pc:sldChg>
      <pc:sldChg chg="addSp delSp modSp new mod modTransition">
        <pc:chgData name="Denise Albán" userId="93f18582216be740" providerId="LiveId" clId="{4791B9FA-BDAF-4BD0-8218-27B2F731ED20}" dt="2021-12-16T22:12:27.222" v="6807"/>
        <pc:sldMkLst>
          <pc:docMk/>
          <pc:sldMk cId="4055344641" sldId="323"/>
        </pc:sldMkLst>
        <pc:spChg chg="add del mod">
          <ac:chgData name="Denise Albán" userId="93f18582216be740" providerId="LiveId" clId="{4791B9FA-BDAF-4BD0-8218-27B2F731ED20}" dt="2021-12-13T07:34:34.761" v="5277" actId="21"/>
          <ac:spMkLst>
            <pc:docMk/>
            <pc:sldMk cId="4055344641" sldId="323"/>
            <ac:spMk id="2" creationId="{89BC676D-CBE6-4192-99FB-5ED860264C18}"/>
          </ac:spMkLst>
        </pc:spChg>
        <pc:spChg chg="add mod">
          <ac:chgData name="Denise Albán" userId="93f18582216be740" providerId="LiveId" clId="{4791B9FA-BDAF-4BD0-8218-27B2F731ED20}" dt="2021-12-13T07:36:26.337" v="5322" actId="14100"/>
          <ac:spMkLst>
            <pc:docMk/>
            <pc:sldMk cId="4055344641" sldId="323"/>
            <ac:spMk id="3" creationId="{E1A4B87E-AC0A-4118-B8E1-01126CA638BD}"/>
          </ac:spMkLst>
        </pc:spChg>
        <pc:spChg chg="add del mod">
          <ac:chgData name="Denise Albán" userId="93f18582216be740" providerId="LiveId" clId="{4791B9FA-BDAF-4BD0-8218-27B2F731ED20}" dt="2021-12-13T07:36:08.274" v="5318" actId="21"/>
          <ac:spMkLst>
            <pc:docMk/>
            <pc:sldMk cId="4055344641" sldId="323"/>
            <ac:spMk id="4" creationId="{63BE0EF5-A222-404F-9323-A221B8D596B3}"/>
          </ac:spMkLst>
        </pc:spChg>
        <pc:spChg chg="add mod">
          <ac:chgData name="Denise Albán" userId="93f18582216be740" providerId="LiveId" clId="{4791B9FA-BDAF-4BD0-8218-27B2F731ED20}" dt="2021-12-13T07:36:32.075" v="5323" actId="14100"/>
          <ac:spMkLst>
            <pc:docMk/>
            <pc:sldMk cId="4055344641" sldId="323"/>
            <ac:spMk id="6" creationId="{922B4621-9C16-46DC-8C59-48114A48D398}"/>
          </ac:spMkLst>
        </pc:spChg>
        <pc:spChg chg="add mod">
          <ac:chgData name="Denise Albán" userId="93f18582216be740" providerId="LiveId" clId="{4791B9FA-BDAF-4BD0-8218-27B2F731ED20}" dt="2021-12-13T07:36:08.644" v="5319"/>
          <ac:spMkLst>
            <pc:docMk/>
            <pc:sldMk cId="4055344641" sldId="323"/>
            <ac:spMk id="7" creationId="{91EEC191-DD30-4F7D-B8F4-762CBD97EF9A}"/>
          </ac:spMkLst>
        </pc:spChg>
        <pc:picChg chg="add mod">
          <ac:chgData name="Denise Albán" userId="93f18582216be740" providerId="LiveId" clId="{4791B9FA-BDAF-4BD0-8218-27B2F731ED20}" dt="2021-12-13T07:37:15.344" v="5338" actId="1076"/>
          <ac:picMkLst>
            <pc:docMk/>
            <pc:sldMk cId="4055344641" sldId="323"/>
            <ac:picMk id="5" creationId="{375CC7CE-06FB-4F90-944D-A849A397D2EA}"/>
          </ac:picMkLst>
        </pc:picChg>
        <pc:picChg chg="add mod">
          <ac:chgData name="Denise Albán" userId="93f18582216be740" providerId="LiveId" clId="{4791B9FA-BDAF-4BD0-8218-27B2F731ED20}" dt="2021-12-13T07:37:14.015" v="5337" actId="1076"/>
          <ac:picMkLst>
            <pc:docMk/>
            <pc:sldMk cId="4055344641" sldId="323"/>
            <ac:picMk id="8" creationId="{DF31978C-EC78-41C6-915A-112F292311A7}"/>
          </ac:picMkLst>
        </pc:picChg>
      </pc:sldChg>
      <pc:sldChg chg="add modTransition">
        <pc:chgData name="Denise Albán" userId="93f18582216be740" providerId="LiveId" clId="{4791B9FA-BDAF-4BD0-8218-27B2F731ED20}" dt="2021-12-16T22:18:35.791" v="6823"/>
        <pc:sldMkLst>
          <pc:docMk/>
          <pc:sldMk cId="824139386" sldId="324"/>
        </pc:sldMkLst>
      </pc:sldChg>
      <pc:sldChg chg="modSp mod modTransition">
        <pc:chgData name="Denise Albán" userId="93f18582216be740" providerId="LiveId" clId="{4791B9FA-BDAF-4BD0-8218-27B2F731ED20}" dt="2021-12-16T22:02:47.461" v="6764"/>
        <pc:sldMkLst>
          <pc:docMk/>
          <pc:sldMk cId="2285023449" sldId="326"/>
        </pc:sldMkLst>
        <pc:picChg chg="mod">
          <ac:chgData name="Denise Albán" userId="93f18582216be740" providerId="LiveId" clId="{4791B9FA-BDAF-4BD0-8218-27B2F731ED20}" dt="2021-12-16T20:52:38.610" v="6325" actId="14100"/>
          <ac:picMkLst>
            <pc:docMk/>
            <pc:sldMk cId="2285023449" sldId="326"/>
            <ac:picMk id="4" creationId="{9DE0AB8E-ADF1-4909-A0B1-FE83C66ECCC3}"/>
          </ac:picMkLst>
        </pc:picChg>
      </pc:sldChg>
      <pc:sldChg chg="modTransition">
        <pc:chgData name="Denise Albán" userId="93f18582216be740" providerId="LiveId" clId="{4791B9FA-BDAF-4BD0-8218-27B2F731ED20}" dt="2021-12-16T22:10:27.197" v="6788"/>
        <pc:sldMkLst>
          <pc:docMk/>
          <pc:sldMk cId="866704507" sldId="327"/>
        </pc:sldMkLst>
      </pc:sldChg>
      <pc:sldChg chg="modSp mod modTransition">
        <pc:chgData name="Denise Albán" userId="93f18582216be740" providerId="LiveId" clId="{4791B9FA-BDAF-4BD0-8218-27B2F731ED20}" dt="2021-12-16T22:16:52.544" v="6820"/>
        <pc:sldMkLst>
          <pc:docMk/>
          <pc:sldMk cId="958681499" sldId="328"/>
        </pc:sldMkLst>
        <pc:spChg chg="mod">
          <ac:chgData name="Denise Albán" userId="93f18582216be740" providerId="LiveId" clId="{4791B9FA-BDAF-4BD0-8218-27B2F731ED20}" dt="2021-12-16T20:48:45.841" v="6250" actId="20577"/>
          <ac:spMkLst>
            <pc:docMk/>
            <pc:sldMk cId="958681499" sldId="328"/>
            <ac:spMk id="2" creationId="{6448A9C0-39AB-43C5-B0AD-696FFB5EA143}"/>
          </ac:spMkLst>
        </pc:spChg>
        <pc:picChg chg="mod modCrop">
          <ac:chgData name="Denise Albán" userId="93f18582216be740" providerId="LiveId" clId="{4791B9FA-BDAF-4BD0-8218-27B2F731ED20}" dt="2021-12-16T21:07:30.914" v="6516" actId="1076"/>
          <ac:picMkLst>
            <pc:docMk/>
            <pc:sldMk cId="958681499" sldId="328"/>
            <ac:picMk id="10" creationId="{6B723F0C-520E-4DA6-8C59-5178511C98A3}"/>
          </ac:picMkLst>
        </pc:picChg>
      </pc:sldChg>
      <pc:sldChg chg="modSp mod modTransition">
        <pc:chgData name="Denise Albán" userId="93f18582216be740" providerId="LiveId" clId="{4791B9FA-BDAF-4BD0-8218-27B2F731ED20}" dt="2021-12-16T22:30:46.059" v="6869" actId="3062"/>
        <pc:sldMkLst>
          <pc:docMk/>
          <pc:sldMk cId="1740475433" sldId="330"/>
        </pc:sldMkLst>
        <pc:spChg chg="mod">
          <ac:chgData name="Denise Albán" userId="93f18582216be740" providerId="LiveId" clId="{4791B9FA-BDAF-4BD0-8218-27B2F731ED20}" dt="2021-12-16T20:49:00.009" v="6252" actId="20577"/>
          <ac:spMkLst>
            <pc:docMk/>
            <pc:sldMk cId="1740475433" sldId="330"/>
            <ac:spMk id="24" creationId="{4C817BAD-E9D8-4FC8-892E-6D811191DBD5}"/>
          </ac:spMkLst>
        </pc:spChg>
        <pc:spChg chg="mod">
          <ac:chgData name="Denise Albán" userId="93f18582216be740" providerId="LiveId" clId="{4791B9FA-BDAF-4BD0-8218-27B2F731ED20}" dt="2021-12-16T22:30:46.059" v="6869" actId="3062"/>
          <ac:spMkLst>
            <pc:docMk/>
            <pc:sldMk cId="1740475433" sldId="330"/>
            <ac:spMk id="27" creationId="{94C7ED58-CA59-4C97-A74C-60A93EB60E46}"/>
          </ac:spMkLst>
        </pc:spChg>
      </pc:sldChg>
      <pc:sldChg chg="modSp mod modTransition">
        <pc:chgData name="Denise Albán" userId="93f18582216be740" providerId="LiveId" clId="{4791B9FA-BDAF-4BD0-8218-27B2F731ED20}" dt="2021-12-16T22:11:14.007" v="6793"/>
        <pc:sldMkLst>
          <pc:docMk/>
          <pc:sldMk cId="1680405463" sldId="331"/>
        </pc:sldMkLst>
        <pc:spChg chg="mod">
          <ac:chgData name="Denise Albán" userId="93f18582216be740" providerId="LiveId" clId="{4791B9FA-BDAF-4BD0-8218-27B2F731ED20}" dt="2021-12-16T20:49:28.636" v="6256" actId="20577"/>
          <ac:spMkLst>
            <pc:docMk/>
            <pc:sldMk cId="1680405463" sldId="331"/>
            <ac:spMk id="32" creationId="{6DE57634-8D7D-49D2-BFC1-5558F2E8AB41}"/>
          </ac:spMkLst>
        </pc:spChg>
      </pc:sldChg>
      <pc:sldChg chg="addSp delSp modSp mod modTransition">
        <pc:chgData name="Denise Albán" userId="93f18582216be740" providerId="LiveId" clId="{4791B9FA-BDAF-4BD0-8218-27B2F731ED20}" dt="2021-12-22T03:17:26.001" v="7984" actId="14100"/>
        <pc:sldMkLst>
          <pc:docMk/>
          <pc:sldMk cId="1671388524" sldId="333"/>
        </pc:sldMkLst>
        <pc:spChg chg="mod">
          <ac:chgData name="Denise Albán" userId="93f18582216be740" providerId="LiveId" clId="{4791B9FA-BDAF-4BD0-8218-27B2F731ED20}" dt="2021-12-16T22:31:38.364" v="6878" actId="1076"/>
          <ac:spMkLst>
            <pc:docMk/>
            <pc:sldMk cId="1671388524" sldId="333"/>
            <ac:spMk id="4" creationId="{F8881495-71F5-4B29-A8A4-B63BB6771F8E}"/>
          </ac:spMkLst>
        </pc:spChg>
        <pc:spChg chg="mod">
          <ac:chgData name="Denise Albán" userId="93f18582216be740" providerId="LiveId" clId="{4791B9FA-BDAF-4BD0-8218-27B2F731ED20}" dt="2021-12-22T03:15:15.072" v="7966" actId="1076"/>
          <ac:spMkLst>
            <pc:docMk/>
            <pc:sldMk cId="1671388524" sldId="333"/>
            <ac:spMk id="5" creationId="{C1799E49-1265-44B9-9800-32EC27D049F6}"/>
          </ac:spMkLst>
        </pc:spChg>
        <pc:spChg chg="mod">
          <ac:chgData name="Denise Albán" userId="93f18582216be740" providerId="LiveId" clId="{4791B9FA-BDAF-4BD0-8218-27B2F731ED20}" dt="2021-12-16T22:31:44.788" v="6879" actId="1076"/>
          <ac:spMkLst>
            <pc:docMk/>
            <pc:sldMk cId="1671388524" sldId="333"/>
            <ac:spMk id="10" creationId="{515530EB-C61F-47FC-8BA6-44C5BED00456}"/>
          </ac:spMkLst>
        </pc:spChg>
        <pc:spChg chg="mod">
          <ac:chgData name="Denise Albán" userId="93f18582216be740" providerId="LiveId" clId="{4791B9FA-BDAF-4BD0-8218-27B2F731ED20}" dt="2021-12-16T22:31:35.411" v="6877" actId="1076"/>
          <ac:spMkLst>
            <pc:docMk/>
            <pc:sldMk cId="1671388524" sldId="333"/>
            <ac:spMk id="14" creationId="{F2CA7149-E26A-4ED1-ABDB-F839C9683506}"/>
          </ac:spMkLst>
        </pc:spChg>
        <pc:spChg chg="mod">
          <ac:chgData name="Denise Albán" userId="93f18582216be740" providerId="LiveId" clId="{4791B9FA-BDAF-4BD0-8218-27B2F731ED20}" dt="2021-12-22T03:15:10.874" v="7964" actId="1076"/>
          <ac:spMkLst>
            <pc:docMk/>
            <pc:sldMk cId="1671388524" sldId="333"/>
            <ac:spMk id="15" creationId="{06D9E185-DDE6-4F9D-818A-F756855CA2A6}"/>
          </ac:spMkLst>
        </pc:spChg>
        <pc:graphicFrameChg chg="mod">
          <ac:chgData name="Denise Albán" userId="93f18582216be740" providerId="LiveId" clId="{4791B9FA-BDAF-4BD0-8218-27B2F731ED20}" dt="2021-12-22T03:15:07.442" v="7963" actId="1076"/>
          <ac:graphicFrameMkLst>
            <pc:docMk/>
            <pc:sldMk cId="1671388524" sldId="333"/>
            <ac:graphicFrameMk id="9" creationId="{F86E07A6-1D45-437D-809C-4221C729B18B}"/>
          </ac:graphicFrameMkLst>
        </pc:graphicFrameChg>
        <pc:graphicFrameChg chg="mod">
          <ac:chgData name="Denise Albán" userId="93f18582216be740" providerId="LiveId" clId="{4791B9FA-BDAF-4BD0-8218-27B2F731ED20}" dt="2021-12-22T03:17:20.953" v="7982" actId="14100"/>
          <ac:graphicFrameMkLst>
            <pc:docMk/>
            <pc:sldMk cId="1671388524" sldId="333"/>
            <ac:graphicFrameMk id="11" creationId="{55B0A187-83F7-48E6-83CA-A13BA211ABE8}"/>
          </ac:graphicFrameMkLst>
        </pc:graphicFrameChg>
        <pc:graphicFrameChg chg="mod">
          <ac:chgData name="Denise Albán" userId="93f18582216be740" providerId="LiveId" clId="{4791B9FA-BDAF-4BD0-8218-27B2F731ED20}" dt="2021-12-22T03:17:26.001" v="7984" actId="14100"/>
          <ac:graphicFrameMkLst>
            <pc:docMk/>
            <pc:sldMk cId="1671388524" sldId="333"/>
            <ac:graphicFrameMk id="12" creationId="{047E00C4-291F-476A-8F14-7D2FCD32A06E}"/>
          </ac:graphicFrameMkLst>
        </pc:graphicFrameChg>
        <pc:graphicFrameChg chg="mod">
          <ac:chgData name="Denise Albán" userId="93f18582216be740" providerId="LiveId" clId="{4791B9FA-BDAF-4BD0-8218-27B2F731ED20}" dt="2021-12-22T03:17:04.826" v="7978" actId="14100"/>
          <ac:graphicFrameMkLst>
            <pc:docMk/>
            <pc:sldMk cId="1671388524" sldId="333"/>
            <ac:graphicFrameMk id="13" creationId="{710D081B-79DE-4B86-AA14-584C3D2CD6AC}"/>
          </ac:graphicFrameMkLst>
        </pc:graphicFrameChg>
        <pc:picChg chg="add mod">
          <ac:chgData name="Denise Albán" userId="93f18582216be740" providerId="LiveId" clId="{4791B9FA-BDAF-4BD0-8218-27B2F731ED20}" dt="2021-12-22T03:17:08.449" v="7979" actId="14100"/>
          <ac:picMkLst>
            <pc:docMk/>
            <pc:sldMk cId="1671388524" sldId="333"/>
            <ac:picMk id="17" creationId="{AA288796-4BCE-460E-879B-1FC1E2DC3FA1}"/>
          </ac:picMkLst>
        </pc:picChg>
        <pc:cxnChg chg="del mod">
          <ac:chgData name="Denise Albán" userId="93f18582216be740" providerId="LiveId" clId="{4791B9FA-BDAF-4BD0-8218-27B2F731ED20}" dt="2021-12-22T03:15:25.811" v="7967" actId="478"/>
          <ac:cxnSpMkLst>
            <pc:docMk/>
            <pc:sldMk cId="1671388524" sldId="333"/>
            <ac:cxnSpMk id="16" creationId="{3EF55129-7DD1-4651-9611-B13A0A478AF1}"/>
          </ac:cxnSpMkLst>
        </pc:cxnChg>
      </pc:sldChg>
      <pc:sldChg chg="modTransition">
        <pc:chgData name="Denise Albán" userId="93f18582216be740" providerId="LiveId" clId="{4791B9FA-BDAF-4BD0-8218-27B2F731ED20}" dt="2021-12-16T22:14:05.216" v="6812"/>
        <pc:sldMkLst>
          <pc:docMk/>
          <pc:sldMk cId="3416169277" sldId="335"/>
        </pc:sldMkLst>
      </pc:sldChg>
      <pc:sldChg chg="modTransition">
        <pc:chgData name="Denise Albán" userId="93f18582216be740" providerId="LiveId" clId="{4791B9FA-BDAF-4BD0-8218-27B2F731ED20}" dt="2021-12-16T21:56:11.309" v="6747"/>
        <pc:sldMkLst>
          <pc:docMk/>
          <pc:sldMk cId="211490897" sldId="336"/>
        </pc:sldMkLst>
      </pc:sldChg>
      <pc:sldChg chg="modSp mod">
        <pc:chgData name="Denise Albán" userId="93f18582216be740" providerId="LiveId" clId="{4791B9FA-BDAF-4BD0-8218-27B2F731ED20}" dt="2021-12-22T03:27:52.315" v="8013" actId="1076"/>
        <pc:sldMkLst>
          <pc:docMk/>
          <pc:sldMk cId="3648859326" sldId="337"/>
        </pc:sldMkLst>
        <pc:spChg chg="mod">
          <ac:chgData name="Denise Albán" userId="93f18582216be740" providerId="LiveId" clId="{4791B9FA-BDAF-4BD0-8218-27B2F731ED20}" dt="2021-12-22T03:27:52.315" v="8013" actId="1076"/>
          <ac:spMkLst>
            <pc:docMk/>
            <pc:sldMk cId="3648859326" sldId="337"/>
            <ac:spMk id="17" creationId="{A4173D85-0853-41F9-8E7D-622A65218A27}"/>
          </ac:spMkLst>
        </pc:spChg>
        <pc:spChg chg="mod">
          <ac:chgData name="Denise Albán" userId="93f18582216be740" providerId="LiveId" clId="{4791B9FA-BDAF-4BD0-8218-27B2F731ED20}" dt="2021-12-22T03:27:52.315" v="8013" actId="1076"/>
          <ac:spMkLst>
            <pc:docMk/>
            <pc:sldMk cId="3648859326" sldId="337"/>
            <ac:spMk id="19" creationId="{CA9700FB-B9FF-4A47-9BBE-752D0A05DBD9}"/>
          </ac:spMkLst>
        </pc:spChg>
        <pc:spChg chg="mod">
          <ac:chgData name="Denise Albán" userId="93f18582216be740" providerId="LiveId" clId="{4791B9FA-BDAF-4BD0-8218-27B2F731ED20}" dt="2021-12-22T02:46:53.572" v="7674" actId="1076"/>
          <ac:spMkLst>
            <pc:docMk/>
            <pc:sldMk cId="3648859326" sldId="337"/>
            <ac:spMk id="21" creationId="{D580B774-1564-4675-BE3C-7AE7C1D9F88C}"/>
          </ac:spMkLst>
        </pc:spChg>
        <pc:spChg chg="mod">
          <ac:chgData name="Denise Albán" userId="93f18582216be740" providerId="LiveId" clId="{4791B9FA-BDAF-4BD0-8218-27B2F731ED20}" dt="2021-12-22T03:27:52.315" v="8013" actId="1076"/>
          <ac:spMkLst>
            <pc:docMk/>
            <pc:sldMk cId="3648859326" sldId="337"/>
            <ac:spMk id="22" creationId="{8DE98CE5-F76C-4CB2-9ED5-23B2B5BD8112}"/>
          </ac:spMkLst>
        </pc:spChg>
        <pc:graphicFrameChg chg="mod">
          <ac:chgData name="Denise Albán" userId="93f18582216be740" providerId="LiveId" clId="{4791B9FA-BDAF-4BD0-8218-27B2F731ED20}" dt="2021-12-22T03:27:52.315" v="8013" actId="1076"/>
          <ac:graphicFrameMkLst>
            <pc:docMk/>
            <pc:sldMk cId="3648859326" sldId="337"/>
            <ac:graphicFrameMk id="18" creationId="{80B63428-0BD5-4C4D-9309-E178631C72CE}"/>
          </ac:graphicFrameMkLst>
        </pc:graphicFrameChg>
      </pc:sldChg>
      <pc:sldChg chg="addSp delSp modSp new del mod">
        <pc:chgData name="Denise Albán" userId="93f18582216be740" providerId="LiveId" clId="{4791B9FA-BDAF-4BD0-8218-27B2F731ED20}" dt="2021-12-16T21:53:27.339" v="6739" actId="2696"/>
        <pc:sldMkLst>
          <pc:docMk/>
          <pc:sldMk cId="3830660111" sldId="337"/>
        </pc:sldMkLst>
        <pc:spChg chg="add del mod">
          <ac:chgData name="Denise Albán" userId="93f18582216be740" providerId="LiveId" clId="{4791B9FA-BDAF-4BD0-8218-27B2F731ED20}" dt="2021-12-16T21:53:15.584" v="6735" actId="21"/>
          <ac:spMkLst>
            <pc:docMk/>
            <pc:sldMk cId="3830660111" sldId="337"/>
            <ac:spMk id="2" creationId="{05C1111D-BC41-4B5B-B88B-EAA4368636A5}"/>
          </ac:spMkLst>
        </pc:spChg>
        <pc:spChg chg="add mod">
          <ac:chgData name="Denise Albán" userId="93f18582216be740" providerId="LiveId" clId="{4791B9FA-BDAF-4BD0-8218-27B2F731ED20}" dt="2021-12-16T21:26:24.320" v="6622"/>
          <ac:spMkLst>
            <pc:docMk/>
            <pc:sldMk cId="3830660111" sldId="337"/>
            <ac:spMk id="3" creationId="{983CB92D-A785-413A-AA29-2B008CE1EE06}"/>
          </ac:spMkLst>
        </pc:spChg>
        <pc:spChg chg="add del mod">
          <ac:chgData name="Denise Albán" userId="93f18582216be740" providerId="LiveId" clId="{4791B9FA-BDAF-4BD0-8218-27B2F731ED20}" dt="2021-12-16T21:52:31.586" v="6719" actId="21"/>
          <ac:spMkLst>
            <pc:docMk/>
            <pc:sldMk cId="3830660111" sldId="337"/>
            <ac:spMk id="4" creationId="{C65D1D06-C5C9-4961-8282-B6CBE7266C39}"/>
          </ac:spMkLst>
        </pc:spChg>
        <pc:spChg chg="add del mod">
          <ac:chgData name="Denise Albán" userId="93f18582216be740" providerId="LiveId" clId="{4791B9FA-BDAF-4BD0-8218-27B2F731ED20}" dt="2021-12-16T21:52:54.820" v="6728" actId="21"/>
          <ac:spMkLst>
            <pc:docMk/>
            <pc:sldMk cId="3830660111" sldId="337"/>
            <ac:spMk id="6" creationId="{B97D3C17-CADB-4CE1-935C-92DDCFD41E62}"/>
          </ac:spMkLst>
        </pc:spChg>
        <pc:graphicFrameChg chg="add del mod">
          <ac:chgData name="Denise Albán" userId="93f18582216be740" providerId="LiveId" clId="{4791B9FA-BDAF-4BD0-8218-27B2F731ED20}" dt="2021-12-16T21:52:43.510" v="6724" actId="21"/>
          <ac:graphicFrameMkLst>
            <pc:docMk/>
            <pc:sldMk cId="3830660111" sldId="337"/>
            <ac:graphicFrameMk id="5" creationId="{91F1A77B-ABFA-4FD3-9CFC-C7BFA6DC0297}"/>
          </ac:graphicFrameMkLst>
        </pc:graphicFrameChg>
      </pc:sldChg>
      <pc:sldChg chg="addSp modSp new del mod">
        <pc:chgData name="Denise Albán" userId="93f18582216be740" providerId="LiveId" clId="{4791B9FA-BDAF-4BD0-8218-27B2F731ED20}" dt="2021-12-16T19:15:38.046" v="5928" actId="2696"/>
        <pc:sldMkLst>
          <pc:docMk/>
          <pc:sldMk cId="4013554962" sldId="337"/>
        </pc:sldMkLst>
        <pc:spChg chg="add mod">
          <ac:chgData name="Denise Albán" userId="93f18582216be740" providerId="LiveId" clId="{4791B9FA-BDAF-4BD0-8218-27B2F731ED20}" dt="2021-12-16T19:15:29.215" v="5927" actId="20577"/>
          <ac:spMkLst>
            <pc:docMk/>
            <pc:sldMk cId="4013554962" sldId="337"/>
            <ac:spMk id="2" creationId="{6F6F8463-2D22-4B15-AD49-450A178D0766}"/>
          </ac:spMkLst>
        </pc:spChg>
        <pc:picChg chg="add mod">
          <ac:chgData name="Denise Albán" userId="93f18582216be740" providerId="LiveId" clId="{4791B9FA-BDAF-4BD0-8218-27B2F731ED20}" dt="2021-12-16T19:15:09.973" v="5907" actId="1076"/>
          <ac:picMkLst>
            <pc:docMk/>
            <pc:sldMk cId="4013554962" sldId="337"/>
            <ac:picMk id="3" creationId="{8006B981-81D3-4246-9600-36E6565FB244}"/>
          </ac:picMkLst>
        </pc:picChg>
      </pc:sldChg>
      <pc:sldChg chg="modSp add mod">
        <pc:chgData name="Denise Albán" userId="93f18582216be740" providerId="LiveId" clId="{4791B9FA-BDAF-4BD0-8218-27B2F731ED20}" dt="2021-12-22T03:20:07.920" v="8012" actId="20577"/>
        <pc:sldMkLst>
          <pc:docMk/>
          <pc:sldMk cId="2532887195" sldId="338"/>
        </pc:sldMkLst>
        <pc:spChg chg="mod">
          <ac:chgData name="Denise Albán" userId="93f18582216be740" providerId="LiveId" clId="{4791B9FA-BDAF-4BD0-8218-27B2F731ED20}" dt="2021-12-22T03:20:07.920" v="8012" actId="20577"/>
          <ac:spMkLst>
            <pc:docMk/>
            <pc:sldMk cId="2532887195" sldId="338"/>
            <ac:spMk id="16" creationId="{CC1B6EDE-A0FE-486A-A503-0E9B48A25915}"/>
          </ac:spMkLst>
        </pc:spChg>
        <pc:spChg chg="mod">
          <ac:chgData name="Denise Albán" userId="93f18582216be740" providerId="LiveId" clId="{4791B9FA-BDAF-4BD0-8218-27B2F731ED20}" dt="2021-12-22T03:19:57.657" v="8010" actId="20577"/>
          <ac:spMkLst>
            <pc:docMk/>
            <pc:sldMk cId="2532887195" sldId="338"/>
            <ac:spMk id="19" creationId="{DAF51C9C-F077-4CA9-A7FE-921382718769}"/>
          </ac:spMkLst>
        </pc:spChg>
      </pc:sldChg>
      <pc:sldChg chg="addSp delSp modSp del mod">
        <pc:chgData name="Denise Albán" userId="93f18582216be740" providerId="LiveId" clId="{4791B9FA-BDAF-4BD0-8218-27B2F731ED20}" dt="2021-12-22T03:16:49.272" v="7976" actId="2696"/>
        <pc:sldMkLst>
          <pc:docMk/>
          <pc:sldMk cId="3906822651" sldId="338"/>
        </pc:sldMkLst>
        <pc:spChg chg="del">
          <ac:chgData name="Denise Albán" userId="93f18582216be740" providerId="LiveId" clId="{4791B9FA-BDAF-4BD0-8218-27B2F731ED20}" dt="2021-12-22T03:16:15.003" v="7970" actId="21"/>
          <ac:spMkLst>
            <pc:docMk/>
            <pc:sldMk cId="3906822651" sldId="338"/>
            <ac:spMk id="11" creationId="{34F0572D-C5AA-4042-8994-73CF651530DB}"/>
          </ac:spMkLst>
        </pc:spChg>
        <pc:spChg chg="del mod">
          <ac:chgData name="Denise Albán" userId="93f18582216be740" providerId="LiveId" clId="{4791B9FA-BDAF-4BD0-8218-27B2F731ED20}" dt="2021-12-22T03:16:15.003" v="7970" actId="21"/>
          <ac:spMkLst>
            <pc:docMk/>
            <pc:sldMk cId="3906822651" sldId="338"/>
            <ac:spMk id="16" creationId="{CC1B6EDE-A0FE-486A-A503-0E9B48A25915}"/>
          </ac:spMkLst>
        </pc:spChg>
        <pc:spChg chg="del mod">
          <ac:chgData name="Denise Albán" userId="93f18582216be740" providerId="LiveId" clId="{4791B9FA-BDAF-4BD0-8218-27B2F731ED20}" dt="2021-12-22T03:16:15.003" v="7970" actId="21"/>
          <ac:spMkLst>
            <pc:docMk/>
            <pc:sldMk cId="3906822651" sldId="338"/>
            <ac:spMk id="21" creationId="{BC11C7AB-BBDB-4786-9785-8B62FF1F13AF}"/>
          </ac:spMkLst>
        </pc:spChg>
        <pc:spChg chg="del mod">
          <ac:chgData name="Denise Albán" userId="93f18582216be740" providerId="LiveId" clId="{4791B9FA-BDAF-4BD0-8218-27B2F731ED20}" dt="2021-12-22T03:16:15.003" v="7970" actId="21"/>
          <ac:spMkLst>
            <pc:docMk/>
            <pc:sldMk cId="3906822651" sldId="338"/>
            <ac:spMk id="23" creationId="{DFF25CBD-298A-4942-ADF6-34FF38038931}"/>
          </ac:spMkLst>
        </pc:spChg>
        <pc:graphicFrameChg chg="del mod modGraphic">
          <ac:chgData name="Denise Albán" userId="93f18582216be740" providerId="LiveId" clId="{4791B9FA-BDAF-4BD0-8218-27B2F731ED20}" dt="2021-12-22T03:16:15.003" v="7970" actId="21"/>
          <ac:graphicFrameMkLst>
            <pc:docMk/>
            <pc:sldMk cId="3906822651" sldId="338"/>
            <ac:graphicFrameMk id="12" creationId="{FFA93E94-EDDC-4B47-A907-00D6BDD2B7DB}"/>
          </ac:graphicFrameMkLst>
        </pc:graphicFrameChg>
        <pc:graphicFrameChg chg="del mod modGraphic">
          <ac:chgData name="Denise Albán" userId="93f18582216be740" providerId="LiveId" clId="{4791B9FA-BDAF-4BD0-8218-27B2F731ED20}" dt="2021-12-22T03:16:15.003" v="7970" actId="21"/>
          <ac:graphicFrameMkLst>
            <pc:docMk/>
            <pc:sldMk cId="3906822651" sldId="338"/>
            <ac:graphicFrameMk id="20" creationId="{CA14F274-69CF-4871-9A9D-6B921C90DC7D}"/>
          </ac:graphicFrameMkLst>
        </pc:graphicFrameChg>
        <pc:picChg chg="add del mod">
          <ac:chgData name="Denise Albán" userId="93f18582216be740" providerId="LiveId" clId="{4791B9FA-BDAF-4BD0-8218-27B2F731ED20}" dt="2021-12-22T02:53:55.410" v="7721" actId="21"/>
          <ac:picMkLst>
            <pc:docMk/>
            <pc:sldMk cId="3906822651" sldId="338"/>
            <ac:picMk id="4" creationId="{D0B9D32F-975B-4408-A3F8-5E117706F5FE}"/>
          </ac:picMkLst>
        </pc:picChg>
        <pc:picChg chg="add del mod">
          <ac:chgData name="Denise Albán" userId="93f18582216be740" providerId="LiveId" clId="{4791B9FA-BDAF-4BD0-8218-27B2F731ED20}" dt="2021-12-22T02:54:00.536" v="7723" actId="21"/>
          <ac:picMkLst>
            <pc:docMk/>
            <pc:sldMk cId="3906822651" sldId="338"/>
            <ac:picMk id="6" creationId="{165ED8DC-0365-4C87-8A9B-B2629F5098A5}"/>
          </ac:picMkLst>
        </pc:picChg>
        <pc:picChg chg="add del mod">
          <ac:chgData name="Denise Albán" userId="93f18582216be740" providerId="LiveId" clId="{4791B9FA-BDAF-4BD0-8218-27B2F731ED20}" dt="2021-12-22T03:09:31.050" v="7884" actId="478"/>
          <ac:picMkLst>
            <pc:docMk/>
            <pc:sldMk cId="3906822651" sldId="338"/>
            <ac:picMk id="8" creationId="{5DEBD469-AE95-4DBA-B530-6E2FB92E32CB}"/>
          </ac:picMkLst>
        </pc:picChg>
        <pc:picChg chg="add del mod">
          <ac:chgData name="Denise Albán" userId="93f18582216be740" providerId="LiveId" clId="{4791B9FA-BDAF-4BD0-8218-27B2F731ED20}" dt="2021-12-22T03:09:32.899" v="7885" actId="478"/>
          <ac:picMkLst>
            <pc:docMk/>
            <pc:sldMk cId="3906822651" sldId="338"/>
            <ac:picMk id="10" creationId="{DDE32E09-8DCC-4F0A-B626-861F11227FB9}"/>
          </ac:picMkLst>
        </pc:picChg>
      </pc:sldChg>
      <pc:sldChg chg="add del">
        <pc:chgData name="Denise Albán" userId="93f18582216be740" providerId="LiveId" clId="{4791B9FA-BDAF-4BD0-8218-27B2F731ED20}" dt="2021-12-22T02:49:59.820" v="7677" actId="2696"/>
        <pc:sldMkLst>
          <pc:docMk/>
          <pc:sldMk cId="2124866994" sldId="339"/>
        </pc:sldMkLst>
      </pc:sldChg>
      <pc:sldChg chg="del">
        <pc:chgData name="Denise Albán" userId="93f18582216be740" providerId="LiveId" clId="{4791B9FA-BDAF-4BD0-8218-27B2F731ED20}" dt="2021-12-12T22:13:07.285" v="91" actId="2696"/>
        <pc:sldMkLst>
          <pc:docMk/>
          <pc:sldMk cId="581199683" sldId="386"/>
        </pc:sldMkLst>
      </pc:sldChg>
      <pc:sldChg chg="del">
        <pc:chgData name="Denise Albán" userId="93f18582216be740" providerId="LiveId" clId="{4791B9FA-BDAF-4BD0-8218-27B2F731ED20}" dt="2021-12-12T22:13:07.285" v="91" actId="2696"/>
        <pc:sldMkLst>
          <pc:docMk/>
          <pc:sldMk cId="3944152817" sldId="387"/>
        </pc:sldMkLst>
      </pc:sldChg>
      <pc:sldChg chg="del">
        <pc:chgData name="Denise Albán" userId="93f18582216be740" providerId="LiveId" clId="{4791B9FA-BDAF-4BD0-8218-27B2F731ED20}" dt="2021-12-12T22:13:07.285" v="91" actId="2696"/>
        <pc:sldMkLst>
          <pc:docMk/>
          <pc:sldMk cId="3975503221" sldId="388"/>
        </pc:sldMkLst>
      </pc:sldChg>
      <pc:sldChg chg="del">
        <pc:chgData name="Denise Albán" userId="93f18582216be740" providerId="LiveId" clId="{4791B9FA-BDAF-4BD0-8218-27B2F731ED20}" dt="2021-12-12T22:13:07.285" v="91" actId="2696"/>
        <pc:sldMkLst>
          <pc:docMk/>
          <pc:sldMk cId="1694174844" sldId="389"/>
        </pc:sldMkLst>
      </pc:sldChg>
      <pc:sldChg chg="del">
        <pc:chgData name="Denise Albán" userId="93f18582216be740" providerId="LiveId" clId="{4791B9FA-BDAF-4BD0-8218-27B2F731ED20}" dt="2021-12-12T22:13:07.285" v="91" actId="2696"/>
        <pc:sldMkLst>
          <pc:docMk/>
          <pc:sldMk cId="4025787902" sldId="391"/>
        </pc:sldMkLst>
      </pc:sldChg>
      <pc:sldChg chg="del">
        <pc:chgData name="Denise Albán" userId="93f18582216be740" providerId="LiveId" clId="{4791B9FA-BDAF-4BD0-8218-27B2F731ED20}" dt="2021-12-12T22:13:07.285" v="91" actId="2696"/>
        <pc:sldMkLst>
          <pc:docMk/>
          <pc:sldMk cId="1256204315" sldId="392"/>
        </pc:sldMkLst>
      </pc:sldChg>
      <pc:sldChg chg="del">
        <pc:chgData name="Denise Albán" userId="93f18582216be740" providerId="LiveId" clId="{4791B9FA-BDAF-4BD0-8218-27B2F731ED20}" dt="2021-12-12T22:13:07.285" v="91" actId="2696"/>
        <pc:sldMkLst>
          <pc:docMk/>
          <pc:sldMk cId="882745471" sldId="393"/>
        </pc:sldMkLst>
      </pc:sldChg>
      <pc:sldChg chg="del">
        <pc:chgData name="Denise Albán" userId="93f18582216be740" providerId="LiveId" clId="{4791B9FA-BDAF-4BD0-8218-27B2F731ED20}" dt="2021-12-12T22:13:07.285" v="91" actId="2696"/>
        <pc:sldMkLst>
          <pc:docMk/>
          <pc:sldMk cId="2594212264" sldId="396"/>
        </pc:sldMkLst>
      </pc:sldChg>
      <pc:sldChg chg="del">
        <pc:chgData name="Denise Albán" userId="93f18582216be740" providerId="LiveId" clId="{4791B9FA-BDAF-4BD0-8218-27B2F731ED20}" dt="2021-12-12T22:13:07.285" v="91" actId="2696"/>
        <pc:sldMkLst>
          <pc:docMk/>
          <pc:sldMk cId="99776747" sldId="397"/>
        </pc:sldMkLst>
      </pc:sldChg>
      <pc:sldChg chg="del">
        <pc:chgData name="Denise Albán" userId="93f18582216be740" providerId="LiveId" clId="{4791B9FA-BDAF-4BD0-8218-27B2F731ED20}" dt="2021-12-12T22:13:07.285" v="91" actId="2696"/>
        <pc:sldMkLst>
          <pc:docMk/>
          <pc:sldMk cId="61836824" sldId="398"/>
        </pc:sldMkLst>
      </pc:sldChg>
      <pc:sldChg chg="del">
        <pc:chgData name="Denise Albán" userId="93f18582216be740" providerId="LiveId" clId="{4791B9FA-BDAF-4BD0-8218-27B2F731ED20}" dt="2021-12-12T22:13:07.285" v="91" actId="2696"/>
        <pc:sldMkLst>
          <pc:docMk/>
          <pc:sldMk cId="2532648595" sldId="399"/>
        </pc:sldMkLst>
      </pc:sldChg>
      <pc:sldChg chg="del">
        <pc:chgData name="Denise Albán" userId="93f18582216be740" providerId="LiveId" clId="{4791B9FA-BDAF-4BD0-8218-27B2F731ED20}" dt="2021-12-12T22:13:07.285" v="91" actId="2696"/>
        <pc:sldMkLst>
          <pc:docMk/>
          <pc:sldMk cId="1312280554" sldId="400"/>
        </pc:sldMkLst>
      </pc:sldChg>
      <pc:sldChg chg="del">
        <pc:chgData name="Denise Albán" userId="93f18582216be740" providerId="LiveId" clId="{4791B9FA-BDAF-4BD0-8218-27B2F731ED20}" dt="2021-12-12T22:13:07.285" v="91" actId="2696"/>
        <pc:sldMkLst>
          <pc:docMk/>
          <pc:sldMk cId="2435038971" sldId="407"/>
        </pc:sldMkLst>
      </pc:sldChg>
      <pc:sldChg chg="del">
        <pc:chgData name="Denise Albán" userId="93f18582216be740" providerId="LiveId" clId="{4791B9FA-BDAF-4BD0-8218-27B2F731ED20}" dt="2021-12-12T22:13:07.285" v="91" actId="2696"/>
        <pc:sldMkLst>
          <pc:docMk/>
          <pc:sldMk cId="1539516947" sldId="408"/>
        </pc:sldMkLst>
      </pc:sldChg>
      <pc:sldChg chg="del">
        <pc:chgData name="Denise Albán" userId="93f18582216be740" providerId="LiveId" clId="{4791B9FA-BDAF-4BD0-8218-27B2F731ED20}" dt="2021-12-12T22:13:07.285" v="91" actId="2696"/>
        <pc:sldMkLst>
          <pc:docMk/>
          <pc:sldMk cId="1548323273" sldId="409"/>
        </pc:sldMkLst>
      </pc:sldChg>
      <pc:sldChg chg="del">
        <pc:chgData name="Denise Albán" userId="93f18582216be740" providerId="LiveId" clId="{4791B9FA-BDAF-4BD0-8218-27B2F731ED20}" dt="2021-12-12T22:13:07.285" v="91" actId="2696"/>
        <pc:sldMkLst>
          <pc:docMk/>
          <pc:sldMk cId="1476231018" sldId="410"/>
        </pc:sldMkLst>
      </pc:sldChg>
      <pc:sldChg chg="del">
        <pc:chgData name="Denise Albán" userId="93f18582216be740" providerId="LiveId" clId="{4791B9FA-BDAF-4BD0-8218-27B2F731ED20}" dt="2021-12-12T22:13:07.285" v="91" actId="2696"/>
        <pc:sldMkLst>
          <pc:docMk/>
          <pc:sldMk cId="1805914824" sldId="411"/>
        </pc:sldMkLst>
      </pc:sldChg>
      <pc:sldChg chg="del">
        <pc:chgData name="Denise Albán" userId="93f18582216be740" providerId="LiveId" clId="{4791B9FA-BDAF-4BD0-8218-27B2F731ED20}" dt="2021-12-12T22:13:07.285" v="91" actId="2696"/>
        <pc:sldMkLst>
          <pc:docMk/>
          <pc:sldMk cId="2337654624" sldId="412"/>
        </pc:sldMkLst>
      </pc:sldChg>
      <pc:sldChg chg="del">
        <pc:chgData name="Denise Albán" userId="93f18582216be740" providerId="LiveId" clId="{4791B9FA-BDAF-4BD0-8218-27B2F731ED20}" dt="2021-12-12T22:13:07.285" v="91" actId="2696"/>
        <pc:sldMkLst>
          <pc:docMk/>
          <pc:sldMk cId="2627686330" sldId="413"/>
        </pc:sldMkLst>
      </pc:sldChg>
      <pc:sldChg chg="del">
        <pc:chgData name="Denise Albán" userId="93f18582216be740" providerId="LiveId" clId="{4791B9FA-BDAF-4BD0-8218-27B2F731ED20}" dt="2021-12-12T22:13:07.285" v="91" actId="2696"/>
        <pc:sldMkLst>
          <pc:docMk/>
          <pc:sldMk cId="1993967880" sldId="416"/>
        </pc:sldMkLst>
      </pc:sldChg>
      <pc:sldChg chg="del">
        <pc:chgData name="Denise Albán" userId="93f18582216be740" providerId="LiveId" clId="{4791B9FA-BDAF-4BD0-8218-27B2F731ED20}" dt="2021-12-12T22:13:07.285" v="91" actId="2696"/>
        <pc:sldMkLst>
          <pc:docMk/>
          <pc:sldMk cId="4250031495" sldId="420"/>
        </pc:sldMkLst>
      </pc:sldChg>
      <pc:sldChg chg="del">
        <pc:chgData name="Denise Albán" userId="93f18582216be740" providerId="LiveId" clId="{4791B9FA-BDAF-4BD0-8218-27B2F731ED20}" dt="2021-12-12T22:13:07.285" v="91" actId="2696"/>
        <pc:sldMkLst>
          <pc:docMk/>
          <pc:sldMk cId="1532614889" sldId="422"/>
        </pc:sldMkLst>
      </pc:sldChg>
      <pc:sldChg chg="del">
        <pc:chgData name="Denise Albán" userId="93f18582216be740" providerId="LiveId" clId="{4791B9FA-BDAF-4BD0-8218-27B2F731ED20}" dt="2021-12-12T22:13:07.285" v="91" actId="2696"/>
        <pc:sldMkLst>
          <pc:docMk/>
          <pc:sldMk cId="2799931614" sldId="425"/>
        </pc:sldMkLst>
      </pc:sldChg>
      <pc:sldChg chg="del">
        <pc:chgData name="Denise Albán" userId="93f18582216be740" providerId="LiveId" clId="{4791B9FA-BDAF-4BD0-8218-27B2F731ED20}" dt="2021-12-12T22:13:07.285" v="91" actId="2696"/>
        <pc:sldMkLst>
          <pc:docMk/>
          <pc:sldMk cId="1339374772" sldId="426"/>
        </pc:sldMkLst>
      </pc:sldChg>
      <pc:sldChg chg="del">
        <pc:chgData name="Denise Albán" userId="93f18582216be740" providerId="LiveId" clId="{4791B9FA-BDAF-4BD0-8218-27B2F731ED20}" dt="2021-12-12T22:13:07.285" v="91" actId="2696"/>
        <pc:sldMkLst>
          <pc:docMk/>
          <pc:sldMk cId="4250799022" sldId="427"/>
        </pc:sldMkLst>
      </pc:sldChg>
      <pc:sldChg chg="del">
        <pc:chgData name="Denise Albán" userId="93f18582216be740" providerId="LiveId" clId="{4791B9FA-BDAF-4BD0-8218-27B2F731ED20}" dt="2021-12-12T22:13:07.285" v="91" actId="2696"/>
        <pc:sldMkLst>
          <pc:docMk/>
          <pc:sldMk cId="2247077243" sldId="428"/>
        </pc:sldMkLst>
      </pc:sldChg>
      <pc:sldChg chg="del">
        <pc:chgData name="Denise Albán" userId="93f18582216be740" providerId="LiveId" clId="{4791B9FA-BDAF-4BD0-8218-27B2F731ED20}" dt="2021-12-12T22:13:07.285" v="91" actId="2696"/>
        <pc:sldMkLst>
          <pc:docMk/>
          <pc:sldMk cId="2763106095" sldId="429"/>
        </pc:sldMkLst>
      </pc:sldChg>
      <pc:sldChg chg="del">
        <pc:chgData name="Denise Albán" userId="93f18582216be740" providerId="LiveId" clId="{4791B9FA-BDAF-4BD0-8218-27B2F731ED20}" dt="2021-12-12T22:13:07.285" v="91" actId="2696"/>
        <pc:sldMkLst>
          <pc:docMk/>
          <pc:sldMk cId="993647523" sldId="430"/>
        </pc:sldMkLst>
      </pc:sldChg>
      <pc:sldChg chg="del">
        <pc:chgData name="Denise Albán" userId="93f18582216be740" providerId="LiveId" clId="{4791B9FA-BDAF-4BD0-8218-27B2F731ED20}" dt="2021-12-12T22:13:07.285" v="91" actId="2696"/>
        <pc:sldMkLst>
          <pc:docMk/>
          <pc:sldMk cId="344019318" sldId="431"/>
        </pc:sldMkLst>
      </pc:sldChg>
      <pc:sldChg chg="del">
        <pc:chgData name="Denise Albán" userId="93f18582216be740" providerId="LiveId" clId="{4791B9FA-BDAF-4BD0-8218-27B2F731ED20}" dt="2021-12-12T22:13:07.285" v="91" actId="2696"/>
        <pc:sldMkLst>
          <pc:docMk/>
          <pc:sldMk cId="1332469619" sldId="432"/>
        </pc:sldMkLst>
      </pc:sldChg>
      <pc:sldChg chg="del">
        <pc:chgData name="Denise Albán" userId="93f18582216be740" providerId="LiveId" clId="{4791B9FA-BDAF-4BD0-8218-27B2F731ED20}" dt="2021-12-12T22:13:07.285" v="91" actId="2696"/>
        <pc:sldMkLst>
          <pc:docMk/>
          <pc:sldMk cId="3880488302" sldId="433"/>
        </pc:sldMkLst>
      </pc:sldChg>
      <pc:sldChg chg="del">
        <pc:chgData name="Denise Albán" userId="93f18582216be740" providerId="LiveId" clId="{4791B9FA-BDAF-4BD0-8218-27B2F731ED20}" dt="2021-12-12T22:13:07.285" v="91" actId="2696"/>
        <pc:sldMkLst>
          <pc:docMk/>
          <pc:sldMk cId="1048923430" sldId="434"/>
        </pc:sldMkLst>
      </pc:sldChg>
      <pc:sldChg chg="del">
        <pc:chgData name="Denise Albán" userId="93f18582216be740" providerId="LiveId" clId="{4791B9FA-BDAF-4BD0-8218-27B2F731ED20}" dt="2021-12-12T22:13:07.285" v="91" actId="2696"/>
        <pc:sldMkLst>
          <pc:docMk/>
          <pc:sldMk cId="118334252" sldId="435"/>
        </pc:sldMkLst>
      </pc:sldChg>
      <pc:sldChg chg="del">
        <pc:chgData name="Denise Albán" userId="93f18582216be740" providerId="LiveId" clId="{4791B9FA-BDAF-4BD0-8218-27B2F731ED20}" dt="2021-12-12T22:13:07.285" v="91" actId="2696"/>
        <pc:sldMkLst>
          <pc:docMk/>
          <pc:sldMk cId="3794661193" sldId="436"/>
        </pc:sldMkLst>
      </pc:sldChg>
      <pc:sldChg chg="del">
        <pc:chgData name="Denise Albán" userId="93f18582216be740" providerId="LiveId" clId="{4791B9FA-BDAF-4BD0-8218-27B2F731ED20}" dt="2021-12-12T22:13:07.285" v="91" actId="2696"/>
        <pc:sldMkLst>
          <pc:docMk/>
          <pc:sldMk cId="4292340790" sldId="437"/>
        </pc:sldMkLst>
      </pc:sldChg>
      <pc:sldChg chg="del">
        <pc:chgData name="Denise Albán" userId="93f18582216be740" providerId="LiveId" clId="{4791B9FA-BDAF-4BD0-8218-27B2F731ED20}" dt="2021-12-12T22:13:07.285" v="91" actId="2696"/>
        <pc:sldMkLst>
          <pc:docMk/>
          <pc:sldMk cId="4252407672" sldId="438"/>
        </pc:sldMkLst>
      </pc:sldChg>
      <pc:sldChg chg="del">
        <pc:chgData name="Denise Albán" userId="93f18582216be740" providerId="LiveId" clId="{4791B9FA-BDAF-4BD0-8218-27B2F731ED20}" dt="2021-12-12T22:13:07.285" v="91" actId="2696"/>
        <pc:sldMkLst>
          <pc:docMk/>
          <pc:sldMk cId="4214605395" sldId="439"/>
        </pc:sldMkLst>
      </pc:sldChg>
      <pc:sldChg chg="del">
        <pc:chgData name="Denise Albán" userId="93f18582216be740" providerId="LiveId" clId="{4791B9FA-BDAF-4BD0-8218-27B2F731ED20}" dt="2021-12-12T22:13:07.285" v="91" actId="2696"/>
        <pc:sldMkLst>
          <pc:docMk/>
          <pc:sldMk cId="2597256243" sldId="440"/>
        </pc:sldMkLst>
      </pc:sldChg>
      <pc:sldChg chg="del">
        <pc:chgData name="Denise Albán" userId="93f18582216be740" providerId="LiveId" clId="{4791B9FA-BDAF-4BD0-8218-27B2F731ED20}" dt="2021-12-12T22:13:07.285" v="91" actId="2696"/>
        <pc:sldMkLst>
          <pc:docMk/>
          <pc:sldMk cId="2289065084" sldId="441"/>
        </pc:sldMkLst>
      </pc:sldChg>
    </pc:docChg>
  </pc:docChgLst>
  <pc:docChgLst>
    <pc:chgData name="Sofy Quilumba Pérez" userId="88091d3b78b57a92" providerId="Windows Live" clId="Web-{799A90F3-8248-4139-9473-322AD726767B}"/>
    <pc:docChg chg="modSld">
      <pc:chgData name="Sofy Quilumba Pérez" userId="88091d3b78b57a92" providerId="Windows Live" clId="Web-{799A90F3-8248-4139-9473-322AD726767B}" dt="2021-12-15T16:29:54.702" v="15" actId="1076"/>
      <pc:docMkLst>
        <pc:docMk/>
      </pc:docMkLst>
      <pc:sldChg chg="modSp">
        <pc:chgData name="Sofy Quilumba Pérez" userId="88091d3b78b57a92" providerId="Windows Live" clId="Web-{799A90F3-8248-4139-9473-322AD726767B}" dt="2021-12-15T16:28:20.199" v="3" actId="1076"/>
        <pc:sldMkLst>
          <pc:docMk/>
          <pc:sldMk cId="3416169277" sldId="335"/>
        </pc:sldMkLst>
        <pc:spChg chg="mod">
          <ac:chgData name="Sofy Quilumba Pérez" userId="88091d3b78b57a92" providerId="Windows Live" clId="Web-{799A90F3-8248-4139-9473-322AD726767B}" dt="2021-12-15T16:28:20.199" v="3" actId="1076"/>
          <ac:spMkLst>
            <pc:docMk/>
            <pc:sldMk cId="3416169277" sldId="335"/>
            <ac:spMk id="2" creationId="{90625958-6725-4D84-BB26-3CA59EACE76C}"/>
          </ac:spMkLst>
        </pc:spChg>
      </pc:sldChg>
      <pc:sldChg chg="modSp">
        <pc:chgData name="Sofy Quilumba Pérez" userId="88091d3b78b57a92" providerId="Windows Live" clId="Web-{799A90F3-8248-4139-9473-322AD726767B}" dt="2021-12-15T16:29:54.702" v="15" actId="1076"/>
        <pc:sldMkLst>
          <pc:docMk/>
          <pc:sldMk cId="211490897" sldId="336"/>
        </pc:sldMkLst>
        <pc:picChg chg="mod">
          <ac:chgData name="Sofy Quilumba Pérez" userId="88091d3b78b57a92" providerId="Windows Live" clId="Web-{799A90F3-8248-4139-9473-322AD726767B}" dt="2021-12-15T16:29:54.702" v="15" actId="1076"/>
          <ac:picMkLst>
            <pc:docMk/>
            <pc:sldMk cId="211490897" sldId="336"/>
            <ac:picMk id="15" creationId="{852FA826-E1DA-4B8E-8E01-08788BA300E9}"/>
          </ac:picMkLst>
        </pc:picChg>
        <pc:picChg chg="mod">
          <ac:chgData name="Sofy Quilumba Pérez" userId="88091d3b78b57a92" providerId="Windows Live" clId="Web-{799A90F3-8248-4139-9473-322AD726767B}" dt="2021-12-15T16:29:53.342" v="14" actId="1076"/>
          <ac:picMkLst>
            <pc:docMk/>
            <pc:sldMk cId="211490897" sldId="336"/>
            <ac:picMk id="3074" creationId="{04F038D4-4271-4385-8334-4F1AC79B7C55}"/>
          </ac:picMkLst>
        </pc:picChg>
      </pc:sldChg>
    </pc:docChg>
  </pc:docChgLst>
  <pc:docChgLst>
    <pc:chgData name="Sofy Quilumba Pérez" userId="88091d3b78b57a92" providerId="Windows Live" clId="Web-{6EB4560B-1BC3-4B44-803B-3866660F5221}"/>
    <pc:docChg chg="addSld modSld">
      <pc:chgData name="Sofy Quilumba Pérez" userId="88091d3b78b57a92" providerId="Windows Live" clId="Web-{6EB4560B-1BC3-4B44-803B-3866660F5221}" dt="2021-12-22T02:28:40.325" v="12" actId="1076"/>
      <pc:docMkLst>
        <pc:docMk/>
      </pc:docMkLst>
      <pc:sldChg chg="delSp modSp">
        <pc:chgData name="Sofy Quilumba Pérez" userId="88091d3b78b57a92" providerId="Windows Live" clId="Web-{6EB4560B-1BC3-4B44-803B-3866660F5221}" dt="2021-12-22T02:28:40.325" v="12" actId="1076"/>
        <pc:sldMkLst>
          <pc:docMk/>
          <pc:sldMk cId="2231081230" sldId="297"/>
        </pc:sldMkLst>
        <pc:spChg chg="mod">
          <ac:chgData name="Sofy Quilumba Pérez" userId="88091d3b78b57a92" providerId="Windows Live" clId="Web-{6EB4560B-1BC3-4B44-803B-3866660F5221}" dt="2021-12-22T02:28:11.075" v="1" actId="1076"/>
          <ac:spMkLst>
            <pc:docMk/>
            <pc:sldMk cId="2231081230" sldId="297"/>
            <ac:spMk id="4" creationId="{F80111E0-86D1-4CBC-AB05-7F382B668BC7}"/>
          </ac:spMkLst>
        </pc:spChg>
        <pc:spChg chg="del">
          <ac:chgData name="Sofy Quilumba Pérez" userId="88091d3b78b57a92" providerId="Windows Live" clId="Web-{6EB4560B-1BC3-4B44-803B-3866660F5221}" dt="2021-12-22T02:28:28.169" v="7"/>
          <ac:spMkLst>
            <pc:docMk/>
            <pc:sldMk cId="2231081230" sldId="297"/>
            <ac:spMk id="11" creationId="{34F0572D-C5AA-4042-8994-73CF651530DB}"/>
          </ac:spMkLst>
        </pc:spChg>
        <pc:spChg chg="del">
          <ac:chgData name="Sofy Quilumba Pérez" userId="88091d3b78b57a92" providerId="Windows Live" clId="Web-{6EB4560B-1BC3-4B44-803B-3866660F5221}" dt="2021-12-22T02:28:28.184" v="9"/>
          <ac:spMkLst>
            <pc:docMk/>
            <pc:sldMk cId="2231081230" sldId="297"/>
            <ac:spMk id="16" creationId="{CC1B6EDE-A0FE-486A-A503-0E9B48A25915}"/>
          </ac:spMkLst>
        </pc:spChg>
        <pc:spChg chg="mod">
          <ac:chgData name="Sofy Quilumba Pérez" userId="88091d3b78b57a92" providerId="Windows Live" clId="Web-{6EB4560B-1BC3-4B44-803B-3866660F5221}" dt="2021-12-22T02:28:40.263" v="11" actId="1076"/>
          <ac:spMkLst>
            <pc:docMk/>
            <pc:sldMk cId="2231081230" sldId="297"/>
            <ac:spMk id="19" creationId="{DAF51C9C-F077-4CA9-A7FE-921382718769}"/>
          </ac:spMkLst>
        </pc:spChg>
        <pc:spChg chg="del mod">
          <ac:chgData name="Sofy Quilumba Pérez" userId="88091d3b78b57a92" providerId="Windows Live" clId="Web-{6EB4560B-1BC3-4B44-803B-3866660F5221}" dt="2021-12-22T02:28:28.169" v="5"/>
          <ac:spMkLst>
            <pc:docMk/>
            <pc:sldMk cId="2231081230" sldId="297"/>
            <ac:spMk id="21" creationId="{BC11C7AB-BBDB-4786-9785-8B62FF1F13AF}"/>
          </ac:spMkLst>
        </pc:spChg>
        <pc:spChg chg="mod">
          <ac:chgData name="Sofy Quilumba Pérez" userId="88091d3b78b57a92" providerId="Windows Live" clId="Web-{6EB4560B-1BC3-4B44-803B-3866660F5221}" dt="2021-12-22T02:28:40.325" v="12" actId="1076"/>
          <ac:spMkLst>
            <pc:docMk/>
            <pc:sldMk cId="2231081230" sldId="297"/>
            <ac:spMk id="22" creationId="{5381589F-E379-4D88-AC9D-C6BFC990B856}"/>
          </ac:spMkLst>
        </pc:spChg>
        <pc:spChg chg="del">
          <ac:chgData name="Sofy Quilumba Pérez" userId="88091d3b78b57a92" providerId="Windows Live" clId="Web-{6EB4560B-1BC3-4B44-803B-3866660F5221}" dt="2021-12-22T02:28:28.169" v="4"/>
          <ac:spMkLst>
            <pc:docMk/>
            <pc:sldMk cId="2231081230" sldId="297"/>
            <ac:spMk id="23" creationId="{DFF25CBD-298A-4942-ADF6-34FF38038931}"/>
          </ac:spMkLst>
        </pc:spChg>
        <pc:graphicFrameChg chg="del">
          <ac:chgData name="Sofy Quilumba Pérez" userId="88091d3b78b57a92" providerId="Windows Live" clId="Web-{6EB4560B-1BC3-4B44-803B-3866660F5221}" dt="2021-12-22T02:28:28.169" v="6"/>
          <ac:graphicFrameMkLst>
            <pc:docMk/>
            <pc:sldMk cId="2231081230" sldId="297"/>
            <ac:graphicFrameMk id="12" creationId="{FFA93E94-EDDC-4B47-A907-00D6BDD2B7DB}"/>
          </ac:graphicFrameMkLst>
        </pc:graphicFrameChg>
        <pc:graphicFrameChg chg="mod">
          <ac:chgData name="Sofy Quilumba Pérez" userId="88091d3b78b57a92" providerId="Windows Live" clId="Web-{6EB4560B-1BC3-4B44-803B-3866660F5221}" dt="2021-12-22T02:28:40.200" v="10" actId="1076"/>
          <ac:graphicFrameMkLst>
            <pc:docMk/>
            <pc:sldMk cId="2231081230" sldId="297"/>
            <ac:graphicFrameMk id="17" creationId="{1D3DC792-17DB-45AA-A345-A96C348EA0A5}"/>
          </ac:graphicFrameMkLst>
        </pc:graphicFrameChg>
        <pc:graphicFrameChg chg="del">
          <ac:chgData name="Sofy Quilumba Pérez" userId="88091d3b78b57a92" providerId="Windows Live" clId="Web-{6EB4560B-1BC3-4B44-803B-3866660F5221}" dt="2021-12-22T02:28:28.184" v="8"/>
          <ac:graphicFrameMkLst>
            <pc:docMk/>
            <pc:sldMk cId="2231081230" sldId="297"/>
            <ac:graphicFrameMk id="20" creationId="{CA14F274-69CF-4871-9A9D-6B921C90DC7D}"/>
          </ac:graphicFrameMkLst>
        </pc:graphicFrameChg>
      </pc:sldChg>
      <pc:sldChg chg="add replId">
        <pc:chgData name="Sofy Quilumba Pérez" userId="88091d3b78b57a92" providerId="Windows Live" clId="Web-{6EB4560B-1BC3-4B44-803B-3866660F5221}" dt="2021-12-22T02:28:01.996" v="0"/>
        <pc:sldMkLst>
          <pc:docMk/>
          <pc:sldMk cId="3906822651" sldId="338"/>
        </pc:sldMkLst>
      </pc:sldChg>
    </pc:docChg>
  </pc:docChgLst>
  <pc:docChgLst>
    <pc:chgData name="Sofy Quilumba Pérez" userId="88091d3b78b57a92" providerId="Windows Live" clId="Web-{69E7F1B5-ECB3-4A37-BB0E-5E4A02D32E22}"/>
    <pc:docChg chg="modSld">
      <pc:chgData name="Sofy Quilumba Pérez" userId="88091d3b78b57a92" providerId="Windows Live" clId="Web-{69E7F1B5-ECB3-4A37-BB0E-5E4A02D32E22}" dt="2021-12-22T02:59:20.720" v="3" actId="1076"/>
      <pc:docMkLst>
        <pc:docMk/>
      </pc:docMkLst>
      <pc:sldChg chg="modSp">
        <pc:chgData name="Sofy Quilumba Pérez" userId="88091d3b78b57a92" providerId="Windows Live" clId="Web-{69E7F1B5-ECB3-4A37-BB0E-5E4A02D32E22}" dt="2021-12-22T02:59:20.720" v="3" actId="1076"/>
        <pc:sldMkLst>
          <pc:docMk/>
          <pc:sldMk cId="2231081230" sldId="297"/>
        </pc:sldMkLst>
        <pc:spChg chg="mod">
          <ac:chgData name="Sofy Quilumba Pérez" userId="88091d3b78b57a92" providerId="Windows Live" clId="Web-{69E7F1B5-ECB3-4A37-BB0E-5E4A02D32E22}" dt="2021-12-22T02:59:13.298" v="2" actId="1076"/>
          <ac:spMkLst>
            <pc:docMk/>
            <pc:sldMk cId="2231081230" sldId="297"/>
            <ac:spMk id="4" creationId="{F80111E0-86D1-4CBC-AB05-7F382B668BC7}"/>
          </ac:spMkLst>
        </pc:spChg>
        <pc:spChg chg="mod">
          <ac:chgData name="Sofy Quilumba Pérez" userId="88091d3b78b57a92" providerId="Windows Live" clId="Web-{69E7F1B5-ECB3-4A37-BB0E-5E4A02D32E22}" dt="2021-12-22T02:59:20.720" v="3" actId="1076"/>
          <ac:spMkLst>
            <pc:docMk/>
            <pc:sldMk cId="2231081230" sldId="297"/>
            <ac:spMk id="22" creationId="{5381589F-E379-4D88-AC9D-C6BFC990B856}"/>
          </ac:spMkLst>
        </pc:spChg>
        <pc:graphicFrameChg chg="modGraphic">
          <ac:chgData name="Sofy Quilumba Pérez" userId="88091d3b78b57a92" providerId="Windows Live" clId="Web-{69E7F1B5-ECB3-4A37-BB0E-5E4A02D32E22}" dt="2021-12-22T02:59:04.985" v="1"/>
          <ac:graphicFrameMkLst>
            <pc:docMk/>
            <pc:sldMk cId="2231081230" sldId="297"/>
            <ac:graphicFrameMk id="14" creationId="{2636C8EE-9173-41C9-912F-B03C84FDC5EA}"/>
          </ac:graphicFrameMkLst>
        </pc:graphicFrameChg>
      </pc:sldChg>
    </pc:docChg>
  </pc:docChgLst>
  <pc:docChgLst>
    <pc:chgData name="Sofy Quilumba Pérez" userId="88091d3b78b57a92" providerId="Windows Live" clId="Web-{3789CABB-4EE7-4D86-AC66-FDCF2AEC3A0B}"/>
    <pc:docChg chg="modSld">
      <pc:chgData name="Sofy Quilumba Pérez" userId="88091d3b78b57a92" providerId="Windows Live" clId="Web-{3789CABB-4EE7-4D86-AC66-FDCF2AEC3A0B}" dt="2021-12-13T16:23:33.207" v="10"/>
      <pc:docMkLst>
        <pc:docMk/>
      </pc:docMkLst>
      <pc:sldChg chg="addSp delSp modSp">
        <pc:chgData name="Sofy Quilumba Pérez" userId="88091d3b78b57a92" providerId="Windows Live" clId="Web-{3789CABB-4EE7-4D86-AC66-FDCF2AEC3A0B}" dt="2021-12-13T16:23:33.207" v="10"/>
        <pc:sldMkLst>
          <pc:docMk/>
          <pc:sldMk cId="453129641" sldId="290"/>
        </pc:sldMkLst>
        <pc:spChg chg="del mod">
          <ac:chgData name="Sofy Quilumba Pérez" userId="88091d3b78b57a92" providerId="Windows Live" clId="Web-{3789CABB-4EE7-4D86-AC66-FDCF2AEC3A0B}" dt="2021-12-13T16:23:32.675" v="9"/>
          <ac:spMkLst>
            <pc:docMk/>
            <pc:sldMk cId="453129641" sldId="290"/>
            <ac:spMk id="5" creationId="{EAE09A9D-DEE5-4042-9C2C-356F545FE2CC}"/>
          </ac:spMkLst>
        </pc:spChg>
        <pc:spChg chg="del">
          <ac:chgData name="Sofy Quilumba Pérez" userId="88091d3b78b57a92" providerId="Windows Live" clId="Web-{3789CABB-4EE7-4D86-AC66-FDCF2AEC3A0B}" dt="2021-12-13T16:23:28.425" v="6"/>
          <ac:spMkLst>
            <pc:docMk/>
            <pc:sldMk cId="453129641" sldId="290"/>
            <ac:spMk id="7" creationId="{A3B61451-D4F0-4FB3-8325-81FD76BCBC72}"/>
          </ac:spMkLst>
        </pc:spChg>
        <pc:spChg chg="del">
          <ac:chgData name="Sofy Quilumba Pérez" userId="88091d3b78b57a92" providerId="Windows Live" clId="Web-{3789CABB-4EE7-4D86-AC66-FDCF2AEC3A0B}" dt="2021-12-13T16:23:28.425" v="5"/>
          <ac:spMkLst>
            <pc:docMk/>
            <pc:sldMk cId="453129641" sldId="290"/>
            <ac:spMk id="10" creationId="{E160DE99-A716-4831-B68A-C18B285C0D66}"/>
          </ac:spMkLst>
        </pc:spChg>
        <pc:spChg chg="del">
          <ac:chgData name="Sofy Quilumba Pérez" userId="88091d3b78b57a92" providerId="Windows Live" clId="Web-{3789CABB-4EE7-4D86-AC66-FDCF2AEC3A0B}" dt="2021-12-13T16:23:28.394" v="4"/>
          <ac:spMkLst>
            <pc:docMk/>
            <pc:sldMk cId="453129641" sldId="290"/>
            <ac:spMk id="14" creationId="{96CD0D84-158F-4305-A33C-82B360396C3E}"/>
          </ac:spMkLst>
        </pc:spChg>
        <pc:spChg chg="del">
          <ac:chgData name="Sofy Quilumba Pérez" userId="88091d3b78b57a92" providerId="Windows Live" clId="Web-{3789CABB-4EE7-4D86-AC66-FDCF2AEC3A0B}" dt="2021-12-13T16:23:28.394" v="3"/>
          <ac:spMkLst>
            <pc:docMk/>
            <pc:sldMk cId="453129641" sldId="290"/>
            <ac:spMk id="16" creationId="{5F4EBDAD-5F4F-4E96-869D-1C0B894693D2}"/>
          </ac:spMkLst>
        </pc:spChg>
        <pc:spChg chg="del">
          <ac:chgData name="Sofy Quilumba Pérez" userId="88091d3b78b57a92" providerId="Windows Live" clId="Web-{3789CABB-4EE7-4D86-AC66-FDCF2AEC3A0B}" dt="2021-12-13T16:23:28.394" v="2"/>
          <ac:spMkLst>
            <pc:docMk/>
            <pc:sldMk cId="453129641" sldId="290"/>
            <ac:spMk id="18" creationId="{C38C16F7-8836-4CCA-A195-6DBD17C8C08D}"/>
          </ac:spMkLst>
        </pc:spChg>
        <pc:graphicFrameChg chg="del">
          <ac:chgData name="Sofy Quilumba Pérez" userId="88091d3b78b57a92" providerId="Windows Live" clId="Web-{3789CABB-4EE7-4D86-AC66-FDCF2AEC3A0B}" dt="2021-12-13T16:23:28.425" v="7"/>
          <ac:graphicFrameMkLst>
            <pc:docMk/>
            <pc:sldMk cId="453129641" sldId="290"/>
            <ac:graphicFrameMk id="2" creationId="{0BF1FF5A-88EB-43D0-9034-DE13D866D331}"/>
          </ac:graphicFrameMkLst>
        </pc:graphicFrameChg>
        <pc:picChg chg="del">
          <ac:chgData name="Sofy Quilumba Pérez" userId="88091d3b78b57a92" providerId="Windows Live" clId="Web-{3789CABB-4EE7-4D86-AC66-FDCF2AEC3A0B}" dt="2021-12-13T16:23:33.207" v="10"/>
          <ac:picMkLst>
            <pc:docMk/>
            <pc:sldMk cId="453129641" sldId="290"/>
            <ac:picMk id="4" creationId="{9DE0AB8E-ADF1-4909-A0B1-FE83C66ECCC3}"/>
          </ac:picMkLst>
        </pc:picChg>
        <pc:picChg chg="add del mod">
          <ac:chgData name="Sofy Quilumba Pérez" userId="88091d3b78b57a92" providerId="Windows Live" clId="Web-{3789CABB-4EE7-4D86-AC66-FDCF2AEC3A0B}" dt="2021-12-13T16:23:20.379" v="1"/>
          <ac:picMkLst>
            <pc:docMk/>
            <pc:sldMk cId="453129641" sldId="290"/>
            <ac:picMk id="8" creationId="{4574219C-1383-4F8F-9139-B8CC3214746B}"/>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D:\Sofy\TESIS_PAULI%20GUEVARA\FIN\AREAS_matriz%20de%20cambio.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D:\Sofy\TESIS_PAULI%20GUEVARA\FIN\AREAS_matriz%20de%20cambio.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D:\Sofy\TESIS_PAULI%20GUEVARA\FIN\AREAS_matriz%20de%20cambio.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D:\Sofy\TESIS_PAULI%20GUEVARA\FIN\AREAS_matriz%20de%20cambio.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D:\Sofy\TESIS_PAULI%20GUEVARA\FIN\AREAS_matriz%20de%20cambio.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D:\Sofy\TESIS_PAULI%20GUEVARA\FIN\AREAS_matriz%20de%20cambio.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7.xml"/><Relationship Id="rId1" Type="http://schemas.microsoft.com/office/2011/relationships/chartStyle" Target="style7.xml"/><Relationship Id="rId5" Type="http://schemas.openxmlformats.org/officeDocument/2006/relationships/chartUserShapes" Target="../drawings/drawing1.xml"/><Relationship Id="rId4" Type="http://schemas.openxmlformats.org/officeDocument/2006/relationships/oleObject" Target="../embeddings/oleObject2.bin"/></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8.xml"/><Relationship Id="rId1" Type="http://schemas.microsoft.com/office/2011/relationships/chartStyle" Target="style8.xml"/><Relationship Id="rId5" Type="http://schemas.openxmlformats.org/officeDocument/2006/relationships/chartUserShapes" Target="../drawings/drawing2.xml"/><Relationship Id="rId4" Type="http://schemas.openxmlformats.org/officeDocument/2006/relationships/oleObject" Target="../embeddings/oleObject3.bin"/></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9.xml"/><Relationship Id="rId1" Type="http://schemas.microsoft.com/office/2011/relationships/chartStyle" Target="style9.xml"/><Relationship Id="rId5" Type="http://schemas.openxmlformats.org/officeDocument/2006/relationships/chartUserShapes" Target="../drawings/drawing3.xml"/><Relationship Id="rId4" Type="http://schemas.openxmlformats.org/officeDocument/2006/relationships/oleObject" Target="../embeddings/oleObject4.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baseline="0">
                <a:solidFill>
                  <a:schemeClr val="dk1">
                    <a:lumMod val="75000"/>
                    <a:lumOff val="25000"/>
                  </a:schemeClr>
                </a:solidFill>
                <a:latin typeface="+mn-lt"/>
                <a:ea typeface="+mn-ea"/>
                <a:cs typeface="+mn-cs"/>
              </a:defRPr>
            </a:pPr>
            <a:r>
              <a:rPr lang="es-EC" sz="1200"/>
              <a:t>ÁREA LAGUNA CARICOCHA (ha)</a:t>
            </a:r>
          </a:p>
        </c:rich>
      </c:tx>
      <c:overlay val="0"/>
      <c:spPr>
        <a:noFill/>
        <a:ln>
          <a:noFill/>
        </a:ln>
        <a:effectLst/>
      </c:spPr>
      <c:txPr>
        <a:bodyPr rot="0" spcFirstLastPara="1" vertOverflow="ellipsis" vert="horz" wrap="square" anchor="ctr" anchorCtr="1"/>
        <a:lstStyle/>
        <a:p>
          <a:pPr>
            <a:defRPr sz="1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6">
                <a:lumMod val="50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FINALES_NDWI!$B$2:$F$2</c:f>
              <c:numCache>
                <c:formatCode>General</c:formatCode>
                <c:ptCount val="5"/>
                <c:pt idx="0">
                  <c:v>2000</c:v>
                </c:pt>
                <c:pt idx="1">
                  <c:v>2005</c:v>
                </c:pt>
                <c:pt idx="2">
                  <c:v>2010</c:v>
                </c:pt>
                <c:pt idx="3">
                  <c:v>2015</c:v>
                </c:pt>
                <c:pt idx="4">
                  <c:v>2020</c:v>
                </c:pt>
              </c:numCache>
            </c:numRef>
          </c:cat>
          <c:val>
            <c:numRef>
              <c:f>FINALES_NDWI!$B$3:$F$3</c:f>
              <c:numCache>
                <c:formatCode>0.00</c:formatCode>
                <c:ptCount val="5"/>
                <c:pt idx="0">
                  <c:v>287.79831158510001</c:v>
                </c:pt>
                <c:pt idx="1">
                  <c:v>278.87207365859996</c:v>
                </c:pt>
                <c:pt idx="2">
                  <c:v>278.24046322559997</c:v>
                </c:pt>
                <c:pt idx="3">
                  <c:v>285.44263864000004</c:v>
                </c:pt>
                <c:pt idx="4">
                  <c:v>280.26108524210002</c:v>
                </c:pt>
              </c:numCache>
            </c:numRef>
          </c:val>
          <c:extLst>
            <c:ext xmlns:c16="http://schemas.microsoft.com/office/drawing/2014/chart" uri="{C3380CC4-5D6E-409C-BE32-E72D297353CC}">
              <c16:uniqueId val="{00000000-338D-4320-9A13-84ED944F467A}"/>
            </c:ext>
          </c:extLst>
        </c:ser>
        <c:dLbls>
          <c:dLblPos val="inEnd"/>
          <c:showLegendKey val="0"/>
          <c:showVal val="1"/>
          <c:showCatName val="0"/>
          <c:showSerName val="0"/>
          <c:showPercent val="0"/>
          <c:showBubbleSize val="0"/>
        </c:dLbls>
        <c:gapWidth val="65"/>
        <c:axId val="586378984"/>
        <c:axId val="586379968"/>
      </c:barChart>
      <c:catAx>
        <c:axId val="586378984"/>
        <c:scaling>
          <c:orientation val="minMax"/>
        </c:scaling>
        <c:delete val="0"/>
        <c:axPos val="b"/>
        <c:title>
          <c:tx>
            <c:rich>
              <a:bodyPr rot="0" spcFirstLastPara="1" vertOverflow="ellipsis" vert="horz" wrap="square" anchor="ctr" anchorCtr="1"/>
              <a:lstStyle/>
              <a:p>
                <a:pPr>
                  <a:defRPr sz="900" b="1" i="0" u="none" strike="noStrike" kern="1200" baseline="0">
                    <a:solidFill>
                      <a:schemeClr val="dk1">
                        <a:lumMod val="75000"/>
                        <a:lumOff val="25000"/>
                      </a:schemeClr>
                    </a:solidFill>
                    <a:latin typeface="+mn-lt"/>
                    <a:ea typeface="+mn-ea"/>
                    <a:cs typeface="+mn-cs"/>
                  </a:defRPr>
                </a:pPr>
                <a:r>
                  <a:rPr lang="es-ES"/>
                  <a:t>Años</a:t>
                </a:r>
              </a:p>
            </c:rich>
          </c:tx>
          <c:overlay val="0"/>
          <c:spPr>
            <a:noFill/>
            <a:ln>
              <a:noFill/>
            </a:ln>
            <a:effectLst/>
          </c:spPr>
          <c:txPr>
            <a:bodyPr rot="0" spcFirstLastPara="1" vertOverflow="ellipsis" vert="horz" wrap="square" anchor="ctr" anchorCtr="1"/>
            <a:lstStyle/>
            <a:p>
              <a:pPr>
                <a:defRPr sz="900" b="1" i="0" u="none" strike="noStrike" kern="1200" baseline="0">
                  <a:solidFill>
                    <a:schemeClr val="dk1">
                      <a:lumMod val="75000"/>
                      <a:lumOff val="25000"/>
                    </a:schemeClr>
                  </a:solidFill>
                  <a:latin typeface="+mn-lt"/>
                  <a:ea typeface="+mn-ea"/>
                  <a:cs typeface="+mn-cs"/>
                </a:defRPr>
              </a:pPr>
              <a:endParaRPr lang="en-US"/>
            </a:p>
          </c:txPr>
        </c:title>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n-US"/>
          </a:p>
        </c:txPr>
        <c:crossAx val="586379968"/>
        <c:crosses val="autoZero"/>
        <c:auto val="1"/>
        <c:lblAlgn val="ctr"/>
        <c:lblOffset val="100"/>
        <c:noMultiLvlLbl val="0"/>
      </c:catAx>
      <c:valAx>
        <c:axId val="586379968"/>
        <c:scaling>
          <c:orientation val="minMax"/>
          <c:min val="270"/>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title>
          <c:tx>
            <c:rich>
              <a:bodyPr rot="-5400000" spcFirstLastPara="1" vertOverflow="ellipsis" vert="horz" wrap="square" anchor="ctr" anchorCtr="1"/>
              <a:lstStyle/>
              <a:p>
                <a:pPr>
                  <a:defRPr sz="900" b="1" i="0" u="none" strike="noStrike" kern="1200" baseline="0">
                    <a:solidFill>
                      <a:schemeClr val="dk1">
                        <a:lumMod val="75000"/>
                        <a:lumOff val="25000"/>
                      </a:schemeClr>
                    </a:solidFill>
                    <a:latin typeface="+mn-lt"/>
                    <a:ea typeface="+mn-ea"/>
                    <a:cs typeface="+mn-cs"/>
                  </a:defRPr>
                </a:pPr>
                <a:r>
                  <a:rPr lang="es-ES"/>
                  <a:t>Área (ha)</a:t>
                </a:r>
              </a:p>
            </c:rich>
          </c:tx>
          <c:overlay val="0"/>
          <c:spPr>
            <a:noFill/>
            <a:ln>
              <a:noFill/>
            </a:ln>
            <a:effectLst/>
          </c:spPr>
          <c:txPr>
            <a:bodyPr rot="-5400000" spcFirstLastPara="1" vertOverflow="ellipsis" vert="horz" wrap="square" anchor="ctr" anchorCtr="1"/>
            <a:lstStyle/>
            <a:p>
              <a:pPr>
                <a:defRPr sz="900" b="1" i="0" u="none" strike="noStrike" kern="1200" baseline="0">
                  <a:solidFill>
                    <a:schemeClr val="dk1">
                      <a:lumMod val="75000"/>
                      <a:lumOff val="25000"/>
                    </a:schemeClr>
                  </a:solidFill>
                  <a:latin typeface="+mn-lt"/>
                  <a:ea typeface="+mn-ea"/>
                  <a:cs typeface="+mn-cs"/>
                </a:defRPr>
              </a:pPr>
              <a:endParaRPr lang="en-US"/>
            </a:p>
          </c:txPr>
        </c:title>
        <c:numFmt formatCode="0.00" sourceLinked="1"/>
        <c:majorTickMark val="none"/>
        <c:minorTickMark val="none"/>
        <c:tickLblPos val="nextTo"/>
        <c:crossAx val="586378984"/>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baseline="0">
                <a:solidFill>
                  <a:schemeClr val="dk1">
                    <a:lumMod val="75000"/>
                    <a:lumOff val="25000"/>
                  </a:schemeClr>
                </a:solidFill>
                <a:latin typeface="+mn-lt"/>
                <a:ea typeface="+mn-ea"/>
                <a:cs typeface="+mn-cs"/>
              </a:defRPr>
            </a:pPr>
            <a:r>
              <a:rPr lang="es-EC" sz="1200"/>
              <a:t>ÁREA LAGUNA HUARMICOCHA (ha)</a:t>
            </a:r>
          </a:p>
        </c:rich>
      </c:tx>
      <c:overlay val="0"/>
      <c:spPr>
        <a:noFill/>
        <a:ln>
          <a:noFill/>
        </a:ln>
        <a:effectLst/>
      </c:spPr>
      <c:txPr>
        <a:bodyPr rot="0" spcFirstLastPara="1" vertOverflow="ellipsis" vert="horz" wrap="square" anchor="ctr" anchorCtr="1"/>
        <a:lstStyle/>
        <a:p>
          <a:pPr>
            <a:defRPr sz="1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6"/>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FINALES_NDWI!$B$2:$F$2</c:f>
              <c:numCache>
                <c:formatCode>General</c:formatCode>
                <c:ptCount val="5"/>
                <c:pt idx="0">
                  <c:v>2000</c:v>
                </c:pt>
                <c:pt idx="1">
                  <c:v>2005</c:v>
                </c:pt>
                <c:pt idx="2">
                  <c:v>2010</c:v>
                </c:pt>
                <c:pt idx="3">
                  <c:v>2015</c:v>
                </c:pt>
                <c:pt idx="4">
                  <c:v>2020</c:v>
                </c:pt>
              </c:numCache>
            </c:numRef>
          </c:cat>
          <c:val>
            <c:numRef>
              <c:f>FINALES_NDWI!$B$4:$F$4</c:f>
              <c:numCache>
                <c:formatCode>0.00</c:formatCode>
                <c:ptCount val="5"/>
                <c:pt idx="0">
                  <c:v>13.7809695702</c:v>
                </c:pt>
                <c:pt idx="1">
                  <c:v>12.107143954000001</c:v>
                </c:pt>
                <c:pt idx="2">
                  <c:v>12.076935665499999</c:v>
                </c:pt>
                <c:pt idx="3">
                  <c:v>12.435364805400001</c:v>
                </c:pt>
                <c:pt idx="4">
                  <c:v>10.753495235199999</c:v>
                </c:pt>
              </c:numCache>
            </c:numRef>
          </c:val>
          <c:extLst>
            <c:ext xmlns:c16="http://schemas.microsoft.com/office/drawing/2014/chart" uri="{C3380CC4-5D6E-409C-BE32-E72D297353CC}">
              <c16:uniqueId val="{00000000-5188-4EDD-9257-00D3C47DD0A3}"/>
            </c:ext>
          </c:extLst>
        </c:ser>
        <c:dLbls>
          <c:dLblPos val="inEnd"/>
          <c:showLegendKey val="0"/>
          <c:showVal val="1"/>
          <c:showCatName val="0"/>
          <c:showSerName val="0"/>
          <c:showPercent val="0"/>
          <c:showBubbleSize val="0"/>
        </c:dLbls>
        <c:gapWidth val="65"/>
        <c:axId val="621268000"/>
        <c:axId val="621274560"/>
      </c:barChart>
      <c:catAx>
        <c:axId val="621268000"/>
        <c:scaling>
          <c:orientation val="minMax"/>
        </c:scaling>
        <c:delete val="0"/>
        <c:axPos val="b"/>
        <c:title>
          <c:tx>
            <c:rich>
              <a:bodyPr rot="0" spcFirstLastPara="1" vertOverflow="ellipsis" vert="horz" wrap="square" anchor="ctr" anchorCtr="1"/>
              <a:lstStyle/>
              <a:p>
                <a:pPr>
                  <a:defRPr sz="900" b="1" i="0" u="none" strike="noStrike" kern="1200" baseline="0">
                    <a:solidFill>
                      <a:schemeClr val="dk1">
                        <a:lumMod val="75000"/>
                        <a:lumOff val="25000"/>
                      </a:schemeClr>
                    </a:solidFill>
                    <a:latin typeface="+mn-lt"/>
                    <a:ea typeface="+mn-ea"/>
                    <a:cs typeface="+mn-cs"/>
                  </a:defRPr>
                </a:pPr>
                <a:r>
                  <a:rPr lang="es-ES"/>
                  <a:t>Años</a:t>
                </a:r>
              </a:p>
            </c:rich>
          </c:tx>
          <c:overlay val="0"/>
          <c:spPr>
            <a:noFill/>
            <a:ln>
              <a:noFill/>
            </a:ln>
            <a:effectLst/>
          </c:spPr>
          <c:txPr>
            <a:bodyPr rot="0" spcFirstLastPara="1" vertOverflow="ellipsis" vert="horz" wrap="square" anchor="ctr" anchorCtr="1"/>
            <a:lstStyle/>
            <a:p>
              <a:pPr>
                <a:defRPr sz="900" b="1" i="0" u="none" strike="noStrike" kern="1200" baseline="0">
                  <a:solidFill>
                    <a:schemeClr val="dk1">
                      <a:lumMod val="75000"/>
                      <a:lumOff val="25000"/>
                    </a:schemeClr>
                  </a:solidFill>
                  <a:latin typeface="+mn-lt"/>
                  <a:ea typeface="+mn-ea"/>
                  <a:cs typeface="+mn-cs"/>
                </a:defRPr>
              </a:pPr>
              <a:endParaRPr lang="en-US"/>
            </a:p>
          </c:txPr>
        </c:title>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n-US"/>
          </a:p>
        </c:txPr>
        <c:crossAx val="621274560"/>
        <c:crosses val="autoZero"/>
        <c:auto val="1"/>
        <c:lblAlgn val="ctr"/>
        <c:lblOffset val="100"/>
        <c:noMultiLvlLbl val="0"/>
      </c:catAx>
      <c:valAx>
        <c:axId val="621274560"/>
        <c:scaling>
          <c:orientation val="minMax"/>
          <c:max val="15"/>
          <c:min val="5"/>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title>
          <c:tx>
            <c:rich>
              <a:bodyPr rot="-5400000" spcFirstLastPara="1" vertOverflow="ellipsis" vert="horz" wrap="square" anchor="ctr" anchorCtr="1"/>
              <a:lstStyle/>
              <a:p>
                <a:pPr>
                  <a:defRPr sz="900" b="1" i="0" u="none" strike="noStrike" kern="1200" baseline="0">
                    <a:solidFill>
                      <a:schemeClr val="dk1">
                        <a:lumMod val="75000"/>
                        <a:lumOff val="25000"/>
                      </a:schemeClr>
                    </a:solidFill>
                    <a:latin typeface="+mn-lt"/>
                    <a:ea typeface="+mn-ea"/>
                    <a:cs typeface="+mn-cs"/>
                  </a:defRPr>
                </a:pPr>
                <a:r>
                  <a:rPr lang="es-ES"/>
                  <a:t>Área (ha)</a:t>
                </a:r>
              </a:p>
            </c:rich>
          </c:tx>
          <c:overlay val="0"/>
          <c:spPr>
            <a:noFill/>
            <a:ln>
              <a:noFill/>
            </a:ln>
            <a:effectLst/>
          </c:spPr>
          <c:txPr>
            <a:bodyPr rot="-5400000" spcFirstLastPara="1" vertOverflow="ellipsis" vert="horz" wrap="square" anchor="ctr" anchorCtr="1"/>
            <a:lstStyle/>
            <a:p>
              <a:pPr>
                <a:defRPr sz="900" b="1" i="0" u="none" strike="noStrike" kern="1200" baseline="0">
                  <a:solidFill>
                    <a:schemeClr val="dk1">
                      <a:lumMod val="75000"/>
                      <a:lumOff val="25000"/>
                    </a:schemeClr>
                  </a:solidFill>
                  <a:latin typeface="+mn-lt"/>
                  <a:ea typeface="+mn-ea"/>
                  <a:cs typeface="+mn-cs"/>
                </a:defRPr>
              </a:pPr>
              <a:endParaRPr lang="en-US"/>
            </a:p>
          </c:txPr>
        </c:title>
        <c:numFmt formatCode="0.00" sourceLinked="1"/>
        <c:majorTickMark val="none"/>
        <c:minorTickMark val="none"/>
        <c:tickLblPos val="nextTo"/>
        <c:crossAx val="621268000"/>
        <c:crosses val="autoZero"/>
        <c:crossBetween val="between"/>
        <c:majorUnit val="2"/>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baseline="0">
                <a:solidFill>
                  <a:schemeClr val="dk1">
                    <a:lumMod val="75000"/>
                    <a:lumOff val="25000"/>
                  </a:schemeClr>
                </a:solidFill>
                <a:latin typeface="+mn-lt"/>
                <a:ea typeface="+mn-ea"/>
                <a:cs typeface="+mn-cs"/>
              </a:defRPr>
            </a:pPr>
            <a:r>
              <a:rPr lang="es-EC" sz="1200"/>
              <a:t>ÁREA LAGUNA CHIRIYACU (ha)</a:t>
            </a:r>
          </a:p>
        </c:rich>
      </c:tx>
      <c:overlay val="0"/>
      <c:spPr>
        <a:noFill/>
        <a:ln>
          <a:noFill/>
        </a:ln>
        <a:effectLst/>
      </c:spPr>
      <c:txPr>
        <a:bodyPr rot="0" spcFirstLastPara="1" vertOverflow="ellipsis" vert="horz" wrap="square" anchor="ctr" anchorCtr="1"/>
        <a:lstStyle/>
        <a:p>
          <a:pPr>
            <a:defRPr sz="1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rgbClr val="0070C0"/>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FINALES_NDWI!$B$2:$F$2</c:f>
              <c:numCache>
                <c:formatCode>General</c:formatCode>
                <c:ptCount val="5"/>
                <c:pt idx="0">
                  <c:v>2000</c:v>
                </c:pt>
                <c:pt idx="1">
                  <c:v>2005</c:v>
                </c:pt>
                <c:pt idx="2">
                  <c:v>2010</c:v>
                </c:pt>
                <c:pt idx="3">
                  <c:v>2015</c:v>
                </c:pt>
                <c:pt idx="4">
                  <c:v>2020</c:v>
                </c:pt>
              </c:numCache>
            </c:numRef>
          </c:cat>
          <c:val>
            <c:numRef>
              <c:f>FINALES_NDWI!$B$5:$F$5</c:f>
              <c:numCache>
                <c:formatCode>0.00</c:formatCode>
                <c:ptCount val="5"/>
                <c:pt idx="0">
                  <c:v>10.4494666996</c:v>
                </c:pt>
                <c:pt idx="1">
                  <c:v>6.8524009269000006</c:v>
                </c:pt>
                <c:pt idx="2">
                  <c:v>6.6984034749000001</c:v>
                </c:pt>
                <c:pt idx="3">
                  <c:v>6.6330696484999994</c:v>
                </c:pt>
                <c:pt idx="4">
                  <c:v>6.6657630587999996</c:v>
                </c:pt>
              </c:numCache>
            </c:numRef>
          </c:val>
          <c:extLst>
            <c:ext xmlns:c16="http://schemas.microsoft.com/office/drawing/2014/chart" uri="{C3380CC4-5D6E-409C-BE32-E72D297353CC}">
              <c16:uniqueId val="{00000000-D292-4BE9-92C2-9415E86C30A9}"/>
            </c:ext>
          </c:extLst>
        </c:ser>
        <c:dLbls>
          <c:dLblPos val="inEnd"/>
          <c:showLegendKey val="0"/>
          <c:showVal val="1"/>
          <c:showCatName val="0"/>
          <c:showSerName val="0"/>
          <c:showPercent val="0"/>
          <c:showBubbleSize val="0"/>
        </c:dLbls>
        <c:gapWidth val="65"/>
        <c:axId val="621296864"/>
        <c:axId val="621293912"/>
      </c:barChart>
      <c:catAx>
        <c:axId val="621296864"/>
        <c:scaling>
          <c:orientation val="minMax"/>
        </c:scaling>
        <c:delete val="0"/>
        <c:axPos val="b"/>
        <c:title>
          <c:tx>
            <c:rich>
              <a:bodyPr rot="0" spcFirstLastPara="1" vertOverflow="ellipsis" vert="horz" wrap="square" anchor="ctr" anchorCtr="1"/>
              <a:lstStyle/>
              <a:p>
                <a:pPr>
                  <a:defRPr sz="900" b="1" i="0" u="none" strike="noStrike" kern="1200" baseline="0">
                    <a:solidFill>
                      <a:schemeClr val="dk1">
                        <a:lumMod val="75000"/>
                        <a:lumOff val="25000"/>
                      </a:schemeClr>
                    </a:solidFill>
                    <a:latin typeface="+mn-lt"/>
                    <a:ea typeface="+mn-ea"/>
                    <a:cs typeface="+mn-cs"/>
                  </a:defRPr>
                </a:pPr>
                <a:r>
                  <a:rPr lang="es-ES"/>
                  <a:t>Años</a:t>
                </a:r>
              </a:p>
            </c:rich>
          </c:tx>
          <c:overlay val="0"/>
          <c:spPr>
            <a:noFill/>
            <a:ln>
              <a:noFill/>
            </a:ln>
            <a:effectLst/>
          </c:spPr>
          <c:txPr>
            <a:bodyPr rot="0" spcFirstLastPara="1" vertOverflow="ellipsis" vert="horz" wrap="square" anchor="ctr" anchorCtr="1"/>
            <a:lstStyle/>
            <a:p>
              <a:pPr>
                <a:defRPr sz="900" b="1" i="0" u="none" strike="noStrike" kern="1200" baseline="0">
                  <a:solidFill>
                    <a:schemeClr val="dk1">
                      <a:lumMod val="75000"/>
                      <a:lumOff val="25000"/>
                    </a:schemeClr>
                  </a:solidFill>
                  <a:latin typeface="+mn-lt"/>
                  <a:ea typeface="+mn-ea"/>
                  <a:cs typeface="+mn-cs"/>
                </a:defRPr>
              </a:pPr>
              <a:endParaRPr lang="en-US"/>
            </a:p>
          </c:txPr>
        </c:title>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n-US"/>
          </a:p>
        </c:txPr>
        <c:crossAx val="621293912"/>
        <c:crosses val="autoZero"/>
        <c:auto val="1"/>
        <c:lblAlgn val="ctr"/>
        <c:lblOffset val="100"/>
        <c:noMultiLvlLbl val="0"/>
      </c:catAx>
      <c:valAx>
        <c:axId val="621293912"/>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title>
          <c:tx>
            <c:rich>
              <a:bodyPr rot="-5400000" spcFirstLastPara="1" vertOverflow="ellipsis" vert="horz" wrap="square" anchor="ctr" anchorCtr="1"/>
              <a:lstStyle/>
              <a:p>
                <a:pPr>
                  <a:defRPr sz="900" b="1" i="0" u="none" strike="noStrike" kern="1200" baseline="0">
                    <a:solidFill>
                      <a:schemeClr val="dk1">
                        <a:lumMod val="75000"/>
                        <a:lumOff val="25000"/>
                      </a:schemeClr>
                    </a:solidFill>
                    <a:latin typeface="+mn-lt"/>
                    <a:ea typeface="+mn-ea"/>
                    <a:cs typeface="+mn-cs"/>
                  </a:defRPr>
                </a:pPr>
                <a:r>
                  <a:rPr lang="es-ES"/>
                  <a:t>Área (ha)</a:t>
                </a:r>
              </a:p>
            </c:rich>
          </c:tx>
          <c:overlay val="0"/>
          <c:spPr>
            <a:noFill/>
            <a:ln>
              <a:noFill/>
            </a:ln>
            <a:effectLst/>
          </c:spPr>
          <c:txPr>
            <a:bodyPr rot="-5400000" spcFirstLastPara="1" vertOverflow="ellipsis" vert="horz" wrap="square" anchor="ctr" anchorCtr="1"/>
            <a:lstStyle/>
            <a:p>
              <a:pPr>
                <a:defRPr sz="900" b="1" i="0" u="none" strike="noStrike" kern="1200" baseline="0">
                  <a:solidFill>
                    <a:schemeClr val="dk1">
                      <a:lumMod val="75000"/>
                      <a:lumOff val="25000"/>
                    </a:schemeClr>
                  </a:solidFill>
                  <a:latin typeface="+mn-lt"/>
                  <a:ea typeface="+mn-ea"/>
                  <a:cs typeface="+mn-cs"/>
                </a:defRPr>
              </a:pPr>
              <a:endParaRPr lang="en-US"/>
            </a:p>
          </c:txPr>
        </c:title>
        <c:numFmt formatCode="0.00" sourceLinked="1"/>
        <c:majorTickMark val="none"/>
        <c:minorTickMark val="none"/>
        <c:tickLblPos val="nextTo"/>
        <c:crossAx val="621296864"/>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20" b="1" i="0" u="none" strike="noStrike" kern="1200" baseline="0">
                <a:solidFill>
                  <a:schemeClr val="dk1">
                    <a:lumMod val="75000"/>
                    <a:lumOff val="25000"/>
                  </a:schemeClr>
                </a:solidFill>
                <a:latin typeface="+mn-lt"/>
                <a:ea typeface="+mn-ea"/>
                <a:cs typeface="+mn-cs"/>
              </a:defRPr>
            </a:pPr>
            <a:r>
              <a:rPr lang="en-US"/>
              <a:t>Laguna Caricocha</a:t>
            </a:r>
          </a:p>
        </c:rich>
      </c:tx>
      <c:overlay val="0"/>
      <c:spPr>
        <a:noFill/>
        <a:ln>
          <a:noFill/>
        </a:ln>
        <a:effectLst/>
      </c:spPr>
      <c:txPr>
        <a:bodyPr rot="0" spcFirstLastPara="1" vertOverflow="ellipsis" vert="horz" wrap="square" anchor="ctr" anchorCtr="1"/>
        <a:lstStyle/>
        <a:p>
          <a:pPr>
            <a:defRPr sz="1320" b="1" i="0" u="none" strike="noStrike" kern="1200" baseline="0">
              <a:solidFill>
                <a:schemeClr val="dk1">
                  <a:lumMod val="75000"/>
                  <a:lumOff val="25000"/>
                </a:schemeClr>
              </a:solidFill>
              <a:latin typeface="+mn-lt"/>
              <a:ea typeface="+mn-ea"/>
              <a:cs typeface="+mn-cs"/>
            </a:defRPr>
          </a:pPr>
          <a:endParaRPr lang="en-US"/>
        </a:p>
      </c:txPr>
    </c:title>
    <c:autoTitleDeleted val="0"/>
    <c:plotArea>
      <c:layout/>
      <c:barChart>
        <c:barDir val="col"/>
        <c:grouping val="clustered"/>
        <c:varyColors val="0"/>
        <c:ser>
          <c:idx val="0"/>
          <c:order val="0"/>
          <c:tx>
            <c:strRef>
              <c:f>Hoja6!$A$3</c:f>
              <c:strCache>
                <c:ptCount val="1"/>
                <c:pt idx="0">
                  <c:v>Caricocha</c:v>
                </c:pt>
              </c:strCache>
            </c:strRef>
          </c:tx>
          <c:spPr>
            <a:solidFill>
              <a:schemeClr val="accent2">
                <a:lumMod val="50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anchor="ctr" anchorCtr="1"/>
              <a:lstStyle/>
              <a:p>
                <a:pPr>
                  <a:defRPr sz="11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Hoja6!$B$2:$C$2</c:f>
              <c:numCache>
                <c:formatCode>General</c:formatCode>
                <c:ptCount val="2"/>
                <c:pt idx="0">
                  <c:v>2000</c:v>
                </c:pt>
                <c:pt idx="1">
                  <c:v>2020</c:v>
                </c:pt>
              </c:numCache>
            </c:numRef>
          </c:cat>
          <c:val>
            <c:numRef>
              <c:f>Hoja6!$B$3:$C$3</c:f>
              <c:numCache>
                <c:formatCode>0.00</c:formatCode>
                <c:ptCount val="2"/>
                <c:pt idx="0">
                  <c:v>287.79831158510001</c:v>
                </c:pt>
                <c:pt idx="1">
                  <c:v>280.26108524210002</c:v>
                </c:pt>
              </c:numCache>
            </c:numRef>
          </c:val>
          <c:extLst>
            <c:ext xmlns:c16="http://schemas.microsoft.com/office/drawing/2014/chart" uri="{C3380CC4-5D6E-409C-BE32-E72D297353CC}">
              <c16:uniqueId val="{00000000-358A-49F5-A3B7-0C0DB7D4CD62}"/>
            </c:ext>
          </c:extLst>
        </c:ser>
        <c:dLbls>
          <c:dLblPos val="inEnd"/>
          <c:showLegendKey val="0"/>
          <c:showVal val="1"/>
          <c:showCatName val="0"/>
          <c:showSerName val="0"/>
          <c:showPercent val="0"/>
          <c:showBubbleSize val="0"/>
        </c:dLbls>
        <c:gapWidth val="65"/>
        <c:axId val="1349586352"/>
        <c:axId val="1349591760"/>
      </c:barChart>
      <c:catAx>
        <c:axId val="1349586352"/>
        <c:scaling>
          <c:orientation val="minMax"/>
        </c:scaling>
        <c:delete val="0"/>
        <c:axPos val="b"/>
        <c:title>
          <c:tx>
            <c:rich>
              <a:bodyPr rot="0" spcFirstLastPara="1" vertOverflow="ellipsis" vert="horz" wrap="square" anchor="ctr" anchorCtr="1"/>
              <a:lstStyle/>
              <a:p>
                <a:pPr>
                  <a:defRPr sz="1100" b="1" i="0" u="none" strike="noStrike" kern="1200" baseline="0">
                    <a:solidFill>
                      <a:schemeClr val="dk1">
                        <a:lumMod val="75000"/>
                        <a:lumOff val="25000"/>
                      </a:schemeClr>
                    </a:solidFill>
                    <a:latin typeface="+mn-lt"/>
                    <a:ea typeface="+mn-ea"/>
                    <a:cs typeface="+mn-cs"/>
                  </a:defRPr>
                </a:pPr>
                <a:r>
                  <a:rPr lang="es-ES"/>
                  <a:t>Año</a:t>
                </a:r>
              </a:p>
            </c:rich>
          </c:tx>
          <c:overlay val="0"/>
          <c:spPr>
            <a:noFill/>
            <a:ln>
              <a:noFill/>
            </a:ln>
            <a:effectLst/>
          </c:spPr>
          <c:txPr>
            <a:bodyPr rot="0" spcFirstLastPara="1" vertOverflow="ellipsis" vert="horz" wrap="square" anchor="ctr" anchorCtr="1"/>
            <a:lstStyle/>
            <a:p>
              <a:pPr>
                <a:defRPr sz="1100" b="1" i="0" u="none" strike="noStrike" kern="1200" baseline="0">
                  <a:solidFill>
                    <a:schemeClr val="dk1">
                      <a:lumMod val="75000"/>
                      <a:lumOff val="25000"/>
                    </a:schemeClr>
                  </a:solidFill>
                  <a:latin typeface="+mn-lt"/>
                  <a:ea typeface="+mn-ea"/>
                  <a:cs typeface="+mn-cs"/>
                </a:defRPr>
              </a:pPr>
              <a:endParaRPr lang="en-US"/>
            </a:p>
          </c:txPr>
        </c:title>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00" b="0" i="0" u="none" strike="noStrike" kern="1200" cap="all" baseline="0">
                <a:solidFill>
                  <a:schemeClr val="dk1">
                    <a:lumMod val="75000"/>
                    <a:lumOff val="25000"/>
                  </a:schemeClr>
                </a:solidFill>
                <a:latin typeface="+mn-lt"/>
                <a:ea typeface="+mn-ea"/>
                <a:cs typeface="+mn-cs"/>
              </a:defRPr>
            </a:pPr>
            <a:endParaRPr lang="en-US"/>
          </a:p>
        </c:txPr>
        <c:crossAx val="1349591760"/>
        <c:crosses val="autoZero"/>
        <c:auto val="1"/>
        <c:lblAlgn val="ctr"/>
        <c:lblOffset val="100"/>
        <c:noMultiLvlLbl val="0"/>
      </c:catAx>
      <c:valAx>
        <c:axId val="1349591760"/>
        <c:scaling>
          <c:orientation val="minMax"/>
          <c:min val="270"/>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title>
          <c:tx>
            <c:rich>
              <a:bodyPr rot="-5400000" spcFirstLastPara="1" vertOverflow="ellipsis" vert="horz" wrap="square" anchor="ctr" anchorCtr="1"/>
              <a:lstStyle/>
              <a:p>
                <a:pPr>
                  <a:defRPr sz="1100" b="1" i="0" u="none" strike="noStrike" kern="1200" baseline="0">
                    <a:solidFill>
                      <a:schemeClr val="dk1">
                        <a:lumMod val="75000"/>
                        <a:lumOff val="25000"/>
                      </a:schemeClr>
                    </a:solidFill>
                    <a:latin typeface="+mn-lt"/>
                    <a:ea typeface="+mn-ea"/>
                    <a:cs typeface="+mn-cs"/>
                  </a:defRPr>
                </a:pPr>
                <a:r>
                  <a:rPr lang="es-ES"/>
                  <a:t>Área (ha)</a:t>
                </a:r>
              </a:p>
            </c:rich>
          </c:tx>
          <c:overlay val="0"/>
          <c:spPr>
            <a:noFill/>
            <a:ln>
              <a:noFill/>
            </a:ln>
            <a:effectLst/>
          </c:spPr>
          <c:txPr>
            <a:bodyPr rot="-5400000" spcFirstLastPara="1" vertOverflow="ellipsis" vert="horz" wrap="square" anchor="ctr" anchorCtr="1"/>
            <a:lstStyle/>
            <a:p>
              <a:pPr>
                <a:defRPr sz="1100" b="1" i="0" u="none" strike="noStrike" kern="1200" baseline="0">
                  <a:solidFill>
                    <a:schemeClr val="dk1">
                      <a:lumMod val="75000"/>
                      <a:lumOff val="25000"/>
                    </a:schemeClr>
                  </a:solidFill>
                  <a:latin typeface="+mn-lt"/>
                  <a:ea typeface="+mn-ea"/>
                  <a:cs typeface="+mn-cs"/>
                </a:defRPr>
              </a:pPr>
              <a:endParaRPr lang="en-US"/>
            </a:p>
          </c:txPr>
        </c:title>
        <c:numFmt formatCode="0.00" sourceLinked="1"/>
        <c:majorTickMark val="none"/>
        <c:minorTickMark val="none"/>
        <c:tickLblPos val="nextTo"/>
        <c:crossAx val="13495863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sz="1100"/>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20" b="1" i="0" u="none" strike="noStrike" kern="1200" baseline="0">
                <a:solidFill>
                  <a:schemeClr val="dk1">
                    <a:lumMod val="75000"/>
                    <a:lumOff val="25000"/>
                  </a:schemeClr>
                </a:solidFill>
                <a:latin typeface="+mn-lt"/>
                <a:ea typeface="+mn-ea"/>
                <a:cs typeface="+mn-cs"/>
              </a:defRPr>
            </a:pPr>
            <a:r>
              <a:rPr lang="en-US"/>
              <a:t>Laguna Huarmicocha</a:t>
            </a:r>
          </a:p>
        </c:rich>
      </c:tx>
      <c:overlay val="0"/>
      <c:spPr>
        <a:noFill/>
        <a:ln>
          <a:noFill/>
        </a:ln>
        <a:effectLst/>
      </c:spPr>
      <c:txPr>
        <a:bodyPr rot="0" spcFirstLastPara="1" vertOverflow="ellipsis" vert="horz" wrap="square" anchor="ctr" anchorCtr="1"/>
        <a:lstStyle/>
        <a:p>
          <a:pPr>
            <a:defRPr sz="1320" b="1" i="0" u="none" strike="noStrike" kern="1200" baseline="0">
              <a:solidFill>
                <a:schemeClr val="dk1">
                  <a:lumMod val="75000"/>
                  <a:lumOff val="25000"/>
                </a:schemeClr>
              </a:solidFill>
              <a:latin typeface="+mn-lt"/>
              <a:ea typeface="+mn-ea"/>
              <a:cs typeface="+mn-cs"/>
            </a:defRPr>
          </a:pPr>
          <a:endParaRPr lang="en-US"/>
        </a:p>
      </c:txPr>
    </c:title>
    <c:autoTitleDeleted val="0"/>
    <c:plotArea>
      <c:layout/>
      <c:barChart>
        <c:barDir val="col"/>
        <c:grouping val="clustered"/>
        <c:varyColors val="0"/>
        <c:ser>
          <c:idx val="0"/>
          <c:order val="0"/>
          <c:tx>
            <c:strRef>
              <c:f>Hoja6!$A$10</c:f>
              <c:strCache>
                <c:ptCount val="1"/>
                <c:pt idx="0">
                  <c:v>Huarmicocha</c:v>
                </c:pt>
              </c:strCache>
            </c:strRef>
          </c:tx>
          <c:spPr>
            <a:solidFill>
              <a:schemeClr val="accent2"/>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anchor="ctr" anchorCtr="1"/>
              <a:lstStyle/>
              <a:p>
                <a:pPr>
                  <a:defRPr sz="11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Hoja6!$B$9:$C$9</c:f>
              <c:numCache>
                <c:formatCode>General</c:formatCode>
                <c:ptCount val="2"/>
                <c:pt idx="0">
                  <c:v>2000</c:v>
                </c:pt>
                <c:pt idx="1">
                  <c:v>2020</c:v>
                </c:pt>
              </c:numCache>
            </c:numRef>
          </c:cat>
          <c:val>
            <c:numRef>
              <c:f>Hoja6!$B$10:$C$10</c:f>
              <c:numCache>
                <c:formatCode>0.00</c:formatCode>
                <c:ptCount val="2"/>
                <c:pt idx="0">
                  <c:v>13.7809695702</c:v>
                </c:pt>
                <c:pt idx="1">
                  <c:v>10.753495235199999</c:v>
                </c:pt>
              </c:numCache>
            </c:numRef>
          </c:val>
          <c:extLst>
            <c:ext xmlns:c16="http://schemas.microsoft.com/office/drawing/2014/chart" uri="{C3380CC4-5D6E-409C-BE32-E72D297353CC}">
              <c16:uniqueId val="{00000000-A7E6-41A9-BB52-20181CB358EE}"/>
            </c:ext>
          </c:extLst>
        </c:ser>
        <c:dLbls>
          <c:dLblPos val="inEnd"/>
          <c:showLegendKey val="0"/>
          <c:showVal val="1"/>
          <c:showCatName val="0"/>
          <c:showSerName val="0"/>
          <c:showPercent val="0"/>
          <c:showBubbleSize val="0"/>
        </c:dLbls>
        <c:gapWidth val="65"/>
        <c:axId val="1445668208"/>
        <c:axId val="1445674032"/>
      </c:barChart>
      <c:catAx>
        <c:axId val="1445668208"/>
        <c:scaling>
          <c:orientation val="minMax"/>
        </c:scaling>
        <c:delete val="0"/>
        <c:axPos val="b"/>
        <c:title>
          <c:tx>
            <c:rich>
              <a:bodyPr rot="0" spcFirstLastPara="1" vertOverflow="ellipsis" vert="horz" wrap="square" anchor="ctr" anchorCtr="1"/>
              <a:lstStyle/>
              <a:p>
                <a:pPr>
                  <a:defRPr sz="1100" b="1" i="0" u="none" strike="noStrike" kern="1200" baseline="0">
                    <a:solidFill>
                      <a:schemeClr val="dk1">
                        <a:lumMod val="75000"/>
                        <a:lumOff val="25000"/>
                      </a:schemeClr>
                    </a:solidFill>
                    <a:latin typeface="+mn-lt"/>
                    <a:ea typeface="+mn-ea"/>
                    <a:cs typeface="+mn-cs"/>
                  </a:defRPr>
                </a:pPr>
                <a:r>
                  <a:rPr lang="es-ES"/>
                  <a:t>Año</a:t>
                </a:r>
              </a:p>
            </c:rich>
          </c:tx>
          <c:overlay val="0"/>
          <c:spPr>
            <a:noFill/>
            <a:ln>
              <a:noFill/>
            </a:ln>
            <a:effectLst/>
          </c:spPr>
          <c:txPr>
            <a:bodyPr rot="0" spcFirstLastPara="1" vertOverflow="ellipsis" vert="horz" wrap="square" anchor="ctr" anchorCtr="1"/>
            <a:lstStyle/>
            <a:p>
              <a:pPr>
                <a:defRPr sz="1100" b="1" i="0" u="none" strike="noStrike" kern="1200" baseline="0">
                  <a:solidFill>
                    <a:schemeClr val="dk1">
                      <a:lumMod val="75000"/>
                      <a:lumOff val="25000"/>
                    </a:schemeClr>
                  </a:solidFill>
                  <a:latin typeface="+mn-lt"/>
                  <a:ea typeface="+mn-ea"/>
                  <a:cs typeface="+mn-cs"/>
                </a:defRPr>
              </a:pPr>
              <a:endParaRPr lang="en-US"/>
            </a:p>
          </c:txPr>
        </c:title>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00" b="0" i="0" u="none" strike="noStrike" kern="1200" cap="all" baseline="0">
                <a:solidFill>
                  <a:schemeClr val="dk1">
                    <a:lumMod val="75000"/>
                    <a:lumOff val="25000"/>
                  </a:schemeClr>
                </a:solidFill>
                <a:latin typeface="+mn-lt"/>
                <a:ea typeface="+mn-ea"/>
                <a:cs typeface="+mn-cs"/>
              </a:defRPr>
            </a:pPr>
            <a:endParaRPr lang="en-US"/>
          </a:p>
        </c:txPr>
        <c:crossAx val="1445674032"/>
        <c:crosses val="autoZero"/>
        <c:auto val="1"/>
        <c:lblAlgn val="ctr"/>
        <c:lblOffset val="100"/>
        <c:noMultiLvlLbl val="0"/>
      </c:catAx>
      <c:valAx>
        <c:axId val="1445674032"/>
        <c:scaling>
          <c:orientation val="minMax"/>
          <c:min val="5"/>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title>
          <c:tx>
            <c:rich>
              <a:bodyPr rot="-5400000" spcFirstLastPara="1" vertOverflow="ellipsis" vert="horz" wrap="square" anchor="ctr" anchorCtr="1"/>
              <a:lstStyle/>
              <a:p>
                <a:pPr>
                  <a:defRPr sz="1100" b="1" i="0" u="none" strike="noStrike" kern="1200" baseline="0">
                    <a:solidFill>
                      <a:schemeClr val="dk1">
                        <a:lumMod val="75000"/>
                        <a:lumOff val="25000"/>
                      </a:schemeClr>
                    </a:solidFill>
                    <a:latin typeface="+mn-lt"/>
                    <a:ea typeface="+mn-ea"/>
                    <a:cs typeface="+mn-cs"/>
                  </a:defRPr>
                </a:pPr>
                <a:r>
                  <a:rPr lang="es-ES"/>
                  <a:t>Área (ha)</a:t>
                </a:r>
              </a:p>
            </c:rich>
          </c:tx>
          <c:overlay val="0"/>
          <c:spPr>
            <a:noFill/>
            <a:ln>
              <a:noFill/>
            </a:ln>
            <a:effectLst/>
          </c:spPr>
          <c:txPr>
            <a:bodyPr rot="-5400000" spcFirstLastPara="1" vertOverflow="ellipsis" vert="horz" wrap="square" anchor="ctr" anchorCtr="1"/>
            <a:lstStyle/>
            <a:p>
              <a:pPr>
                <a:defRPr sz="1100" b="1" i="0" u="none" strike="noStrike" kern="1200" baseline="0">
                  <a:solidFill>
                    <a:schemeClr val="dk1">
                      <a:lumMod val="75000"/>
                      <a:lumOff val="25000"/>
                    </a:schemeClr>
                  </a:solidFill>
                  <a:latin typeface="+mn-lt"/>
                  <a:ea typeface="+mn-ea"/>
                  <a:cs typeface="+mn-cs"/>
                </a:defRPr>
              </a:pPr>
              <a:endParaRPr lang="en-US"/>
            </a:p>
          </c:txPr>
        </c:title>
        <c:numFmt formatCode="0.00" sourceLinked="1"/>
        <c:majorTickMark val="none"/>
        <c:minorTickMark val="none"/>
        <c:tickLblPos val="nextTo"/>
        <c:crossAx val="1445668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sz="1100"/>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20" b="1" i="0" u="none" strike="noStrike" kern="1200" baseline="0">
                <a:solidFill>
                  <a:schemeClr val="dk1">
                    <a:lumMod val="75000"/>
                    <a:lumOff val="25000"/>
                  </a:schemeClr>
                </a:solidFill>
                <a:latin typeface="+mn-lt"/>
                <a:ea typeface="+mn-ea"/>
                <a:cs typeface="+mn-cs"/>
              </a:defRPr>
            </a:pPr>
            <a:r>
              <a:rPr lang="en-US"/>
              <a:t>Laguna Chiriyacu</a:t>
            </a:r>
          </a:p>
        </c:rich>
      </c:tx>
      <c:overlay val="0"/>
      <c:spPr>
        <a:noFill/>
        <a:ln>
          <a:noFill/>
        </a:ln>
        <a:effectLst/>
      </c:spPr>
      <c:txPr>
        <a:bodyPr rot="0" spcFirstLastPara="1" vertOverflow="ellipsis" vert="horz" wrap="square" anchor="ctr" anchorCtr="1"/>
        <a:lstStyle/>
        <a:p>
          <a:pPr>
            <a:defRPr sz="1320" b="1" i="0" u="none" strike="noStrike" kern="1200" baseline="0">
              <a:solidFill>
                <a:schemeClr val="dk1">
                  <a:lumMod val="75000"/>
                  <a:lumOff val="25000"/>
                </a:schemeClr>
              </a:solidFill>
              <a:latin typeface="+mn-lt"/>
              <a:ea typeface="+mn-ea"/>
              <a:cs typeface="+mn-cs"/>
            </a:defRPr>
          </a:pPr>
          <a:endParaRPr lang="en-US"/>
        </a:p>
      </c:txPr>
    </c:title>
    <c:autoTitleDeleted val="0"/>
    <c:plotArea>
      <c:layout/>
      <c:barChart>
        <c:barDir val="col"/>
        <c:grouping val="clustered"/>
        <c:varyColors val="0"/>
        <c:ser>
          <c:idx val="0"/>
          <c:order val="0"/>
          <c:tx>
            <c:strRef>
              <c:f>Hoja6!$A$15</c:f>
              <c:strCache>
                <c:ptCount val="1"/>
                <c:pt idx="0">
                  <c:v>Chiriyacu</c:v>
                </c:pt>
              </c:strCache>
            </c:strRef>
          </c:tx>
          <c:spPr>
            <a:solidFill>
              <a:srgbClr val="0070C0"/>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anchor="ctr" anchorCtr="1"/>
              <a:lstStyle/>
              <a:p>
                <a:pPr>
                  <a:defRPr sz="11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Hoja6!$B$14:$C$14</c:f>
              <c:numCache>
                <c:formatCode>General</c:formatCode>
                <c:ptCount val="2"/>
                <c:pt idx="0">
                  <c:v>2000</c:v>
                </c:pt>
                <c:pt idx="1">
                  <c:v>2020</c:v>
                </c:pt>
              </c:numCache>
            </c:numRef>
          </c:cat>
          <c:val>
            <c:numRef>
              <c:f>Hoja6!$B$15:$C$15</c:f>
              <c:numCache>
                <c:formatCode>0.00</c:formatCode>
                <c:ptCount val="2"/>
                <c:pt idx="0">
                  <c:v>10.4494666996</c:v>
                </c:pt>
                <c:pt idx="1">
                  <c:v>6.6657630587999996</c:v>
                </c:pt>
              </c:numCache>
            </c:numRef>
          </c:val>
          <c:extLst>
            <c:ext xmlns:c16="http://schemas.microsoft.com/office/drawing/2014/chart" uri="{C3380CC4-5D6E-409C-BE32-E72D297353CC}">
              <c16:uniqueId val="{00000000-67A4-4638-A1B3-0A4C4EE2D6F6}"/>
            </c:ext>
          </c:extLst>
        </c:ser>
        <c:dLbls>
          <c:dLblPos val="inEnd"/>
          <c:showLegendKey val="0"/>
          <c:showVal val="1"/>
          <c:showCatName val="0"/>
          <c:showSerName val="0"/>
          <c:showPercent val="0"/>
          <c:showBubbleSize val="0"/>
        </c:dLbls>
        <c:gapWidth val="65"/>
        <c:axId val="1445684016"/>
        <c:axId val="1445684432"/>
      </c:barChart>
      <c:catAx>
        <c:axId val="1445684016"/>
        <c:scaling>
          <c:orientation val="minMax"/>
        </c:scaling>
        <c:delete val="0"/>
        <c:axPos val="b"/>
        <c:title>
          <c:tx>
            <c:rich>
              <a:bodyPr rot="0" spcFirstLastPara="1" vertOverflow="ellipsis" vert="horz" wrap="square" anchor="ctr" anchorCtr="1"/>
              <a:lstStyle/>
              <a:p>
                <a:pPr>
                  <a:defRPr sz="1100" b="1" i="0" u="none" strike="noStrike" kern="1200" baseline="0">
                    <a:solidFill>
                      <a:schemeClr val="dk1">
                        <a:lumMod val="75000"/>
                        <a:lumOff val="25000"/>
                      </a:schemeClr>
                    </a:solidFill>
                    <a:latin typeface="+mn-lt"/>
                    <a:ea typeface="+mn-ea"/>
                    <a:cs typeface="+mn-cs"/>
                  </a:defRPr>
                </a:pPr>
                <a:r>
                  <a:rPr lang="es-ES"/>
                  <a:t>Año</a:t>
                </a:r>
              </a:p>
            </c:rich>
          </c:tx>
          <c:overlay val="0"/>
          <c:spPr>
            <a:noFill/>
            <a:ln>
              <a:noFill/>
            </a:ln>
            <a:effectLst/>
          </c:spPr>
          <c:txPr>
            <a:bodyPr rot="0" spcFirstLastPara="1" vertOverflow="ellipsis" vert="horz" wrap="square" anchor="ctr" anchorCtr="1"/>
            <a:lstStyle/>
            <a:p>
              <a:pPr>
                <a:defRPr sz="1100" b="1" i="0" u="none" strike="noStrike" kern="1200" baseline="0">
                  <a:solidFill>
                    <a:schemeClr val="dk1">
                      <a:lumMod val="75000"/>
                      <a:lumOff val="25000"/>
                    </a:schemeClr>
                  </a:solidFill>
                  <a:latin typeface="+mn-lt"/>
                  <a:ea typeface="+mn-ea"/>
                  <a:cs typeface="+mn-cs"/>
                </a:defRPr>
              </a:pPr>
              <a:endParaRPr lang="en-US"/>
            </a:p>
          </c:txPr>
        </c:title>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00" b="0" i="0" u="none" strike="noStrike" kern="1200" cap="all" baseline="0">
                <a:solidFill>
                  <a:schemeClr val="dk1">
                    <a:lumMod val="75000"/>
                    <a:lumOff val="25000"/>
                  </a:schemeClr>
                </a:solidFill>
                <a:latin typeface="+mn-lt"/>
                <a:ea typeface="+mn-ea"/>
                <a:cs typeface="+mn-cs"/>
              </a:defRPr>
            </a:pPr>
            <a:endParaRPr lang="en-US"/>
          </a:p>
        </c:txPr>
        <c:crossAx val="1445684432"/>
        <c:crosses val="autoZero"/>
        <c:auto val="1"/>
        <c:lblAlgn val="ctr"/>
        <c:lblOffset val="100"/>
        <c:noMultiLvlLbl val="0"/>
      </c:catAx>
      <c:valAx>
        <c:axId val="1445684432"/>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title>
          <c:tx>
            <c:rich>
              <a:bodyPr rot="-5400000" spcFirstLastPara="1" vertOverflow="ellipsis" vert="horz" wrap="square" anchor="ctr" anchorCtr="1"/>
              <a:lstStyle/>
              <a:p>
                <a:pPr>
                  <a:defRPr sz="1100" b="1" i="0" u="none" strike="noStrike" kern="1200" baseline="0">
                    <a:solidFill>
                      <a:schemeClr val="dk1">
                        <a:lumMod val="75000"/>
                        <a:lumOff val="25000"/>
                      </a:schemeClr>
                    </a:solidFill>
                    <a:latin typeface="+mn-lt"/>
                    <a:ea typeface="+mn-ea"/>
                    <a:cs typeface="+mn-cs"/>
                  </a:defRPr>
                </a:pPr>
                <a:r>
                  <a:rPr lang="es-ES"/>
                  <a:t>Área (ha)</a:t>
                </a:r>
              </a:p>
            </c:rich>
          </c:tx>
          <c:overlay val="0"/>
          <c:spPr>
            <a:noFill/>
            <a:ln>
              <a:noFill/>
            </a:ln>
            <a:effectLst/>
          </c:spPr>
          <c:txPr>
            <a:bodyPr rot="-5400000" spcFirstLastPara="1" vertOverflow="ellipsis" vert="horz" wrap="square" anchor="ctr" anchorCtr="1"/>
            <a:lstStyle/>
            <a:p>
              <a:pPr>
                <a:defRPr sz="1100" b="1" i="0" u="none" strike="noStrike" kern="1200" baseline="0">
                  <a:solidFill>
                    <a:schemeClr val="dk1">
                      <a:lumMod val="75000"/>
                      <a:lumOff val="25000"/>
                    </a:schemeClr>
                  </a:solidFill>
                  <a:latin typeface="+mn-lt"/>
                  <a:ea typeface="+mn-ea"/>
                  <a:cs typeface="+mn-cs"/>
                </a:defRPr>
              </a:pPr>
              <a:endParaRPr lang="en-US"/>
            </a:p>
          </c:txPr>
        </c:title>
        <c:numFmt formatCode="0.00" sourceLinked="1"/>
        <c:majorTickMark val="none"/>
        <c:minorTickMark val="none"/>
        <c:tickLblPos val="nextTo"/>
        <c:crossAx val="14456840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sz="1100"/>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320" b="0"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en-US"/>
              <a:t>Evapotranspiración</a:t>
            </a:r>
          </a:p>
          <a:p>
            <a:pPr>
              <a:defRPr/>
            </a:pPr>
            <a:r>
              <a:rPr lang="en-US"/>
              <a:t>Periodo (2000 - 2019)</a:t>
            </a:r>
          </a:p>
        </c:rich>
      </c:tx>
      <c:overlay val="0"/>
      <c:spPr>
        <a:noFill/>
        <a:ln>
          <a:noFill/>
        </a:ln>
        <a:effectLst/>
      </c:spPr>
      <c:txPr>
        <a:bodyPr rot="0" spcFirstLastPara="1" vertOverflow="ellipsis" vert="horz" wrap="square" anchor="ctr" anchorCtr="1"/>
        <a:lstStyle/>
        <a:p>
          <a:pPr>
            <a:defRPr sz="1320" b="0"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title>
    <c:autoTitleDeleted val="0"/>
    <c:plotArea>
      <c:layout/>
      <c:lineChart>
        <c:grouping val="stacked"/>
        <c:varyColors val="0"/>
        <c:ser>
          <c:idx val="0"/>
          <c:order val="0"/>
          <c:tx>
            <c:strRef>
              <c:f>Hoja1!$D$1</c:f>
              <c:strCache>
                <c:ptCount val="1"/>
                <c:pt idx="0">
                  <c:v>Evapotranspiración</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numRef>
              <c:f>Hoja1!$A$2:$A$6</c:f>
              <c:numCache>
                <c:formatCode>General</c:formatCode>
                <c:ptCount val="5"/>
                <c:pt idx="0">
                  <c:v>2000</c:v>
                </c:pt>
                <c:pt idx="1">
                  <c:v>2005</c:v>
                </c:pt>
                <c:pt idx="2">
                  <c:v>2010</c:v>
                </c:pt>
                <c:pt idx="3">
                  <c:v>2015</c:v>
                </c:pt>
                <c:pt idx="4">
                  <c:v>2019</c:v>
                </c:pt>
              </c:numCache>
            </c:numRef>
          </c:cat>
          <c:val>
            <c:numRef>
              <c:f>Hoja1!$D$2:$D$6</c:f>
              <c:numCache>
                <c:formatCode>0.00</c:formatCode>
                <c:ptCount val="5"/>
                <c:pt idx="0">
                  <c:v>56.189794507237842</c:v>
                </c:pt>
                <c:pt idx="1">
                  <c:v>56.963900809642745</c:v>
                </c:pt>
                <c:pt idx="2">
                  <c:v>56.861369501869014</c:v>
                </c:pt>
                <c:pt idx="3">
                  <c:v>57.952954605012231</c:v>
                </c:pt>
                <c:pt idx="4">
                  <c:v>57.393968461423952</c:v>
                </c:pt>
              </c:numCache>
            </c:numRef>
          </c:val>
          <c:smooth val="0"/>
          <c:extLst>
            <c:ext xmlns:c16="http://schemas.microsoft.com/office/drawing/2014/chart" uri="{C3380CC4-5D6E-409C-BE32-E72D297353CC}">
              <c16:uniqueId val="{00000000-B41A-4AA3-BEAE-25C27F831A0C}"/>
            </c:ext>
          </c:extLst>
        </c:ser>
        <c:dLbls>
          <c:showLegendKey val="0"/>
          <c:showVal val="0"/>
          <c:showCatName val="0"/>
          <c:showSerName val="0"/>
          <c:showPercent val="0"/>
          <c:showBubbleSize val="0"/>
        </c:dLbls>
        <c:marker val="1"/>
        <c:smooth val="0"/>
        <c:axId val="346196232"/>
        <c:axId val="346198192"/>
      </c:lineChart>
      <c:catAx>
        <c:axId val="346196232"/>
        <c:scaling>
          <c:orientation val="minMax"/>
        </c:scaling>
        <c:delete val="0"/>
        <c:axPos val="b"/>
        <c:title>
          <c:tx>
            <c:rich>
              <a:bodyPr rot="0" spcFirstLastPara="1" vertOverflow="ellipsis" vert="horz" wrap="square" anchor="ctr" anchorCtr="1"/>
              <a:lstStyle/>
              <a:p>
                <a:pPr>
                  <a:defRPr sz="11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es-ES"/>
                  <a:t>Años</a:t>
                </a:r>
              </a:p>
            </c:rich>
          </c:tx>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crossAx val="346198192"/>
        <c:crosses val="autoZero"/>
        <c:auto val="1"/>
        <c:lblAlgn val="ctr"/>
        <c:lblOffset val="100"/>
        <c:noMultiLvlLbl val="0"/>
      </c:catAx>
      <c:valAx>
        <c:axId val="346198192"/>
        <c:scaling>
          <c:orientation val="minMax"/>
          <c:min val="56"/>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es-ES"/>
                  <a:t>Evapotranspiración (mm)</a:t>
                </a:r>
              </a:p>
            </c:rich>
          </c:tx>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crossAx val="3461962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latin typeface="Calibri" panose="020F0502020204030204" pitchFamily="34" charset="0"/>
          <a:cs typeface="Calibri" panose="020F0502020204030204" pitchFamily="34" charset="0"/>
        </a:defRPr>
      </a:pPr>
      <a:endParaRPr lang="en-US"/>
    </a:p>
  </c:txPr>
  <c:externalData r:id="rId4">
    <c:autoUpdate val="0"/>
  </c:externalData>
  <c:userShapes r:id="rId5"/>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320" b="0"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es-ES"/>
              <a:t>Temperatura y Humedad</a:t>
            </a:r>
          </a:p>
          <a:p>
            <a:pPr>
              <a:defRPr/>
            </a:pPr>
            <a:r>
              <a:rPr lang="es-ES"/>
              <a:t>Periodo (2000 - 2019)</a:t>
            </a:r>
          </a:p>
        </c:rich>
      </c:tx>
      <c:overlay val="0"/>
      <c:spPr>
        <a:noFill/>
        <a:ln>
          <a:noFill/>
        </a:ln>
        <a:effectLst/>
      </c:spPr>
      <c:txPr>
        <a:bodyPr rot="0" spcFirstLastPara="1" vertOverflow="ellipsis" vert="horz" wrap="square" anchor="ctr" anchorCtr="1"/>
        <a:lstStyle/>
        <a:p>
          <a:pPr>
            <a:defRPr sz="1320" b="0"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title>
    <c:autoTitleDeleted val="0"/>
    <c:plotArea>
      <c:layout/>
      <c:barChart>
        <c:barDir val="col"/>
        <c:grouping val="clustered"/>
        <c:varyColors val="0"/>
        <c:ser>
          <c:idx val="0"/>
          <c:order val="0"/>
          <c:tx>
            <c:strRef>
              <c:f>Hoja1!$E$1</c:f>
              <c:strCache>
                <c:ptCount val="1"/>
                <c:pt idx="0">
                  <c:v>Humedad</c:v>
                </c:pt>
              </c:strCache>
            </c:strRef>
          </c:tx>
          <c:spPr>
            <a:solidFill>
              <a:schemeClr val="accent3">
                <a:lumMod val="60000"/>
                <a:lumOff val="40000"/>
              </a:schemeClr>
            </a:solidFill>
            <a:ln>
              <a:noFill/>
            </a:ln>
            <a:effectLst/>
          </c:spPr>
          <c:invertIfNegative val="0"/>
          <c:cat>
            <c:numRef>
              <c:f>Hoja1!$A$2:$A$6</c:f>
              <c:numCache>
                <c:formatCode>General</c:formatCode>
                <c:ptCount val="5"/>
                <c:pt idx="0">
                  <c:v>2000</c:v>
                </c:pt>
                <c:pt idx="1">
                  <c:v>2005</c:v>
                </c:pt>
                <c:pt idx="2">
                  <c:v>2010</c:v>
                </c:pt>
                <c:pt idx="3">
                  <c:v>2015</c:v>
                </c:pt>
                <c:pt idx="4">
                  <c:v>2019</c:v>
                </c:pt>
              </c:numCache>
            </c:numRef>
          </c:cat>
          <c:val>
            <c:numRef>
              <c:f>Hoja1!$E$2:$E$6</c:f>
              <c:numCache>
                <c:formatCode>0.00</c:formatCode>
                <c:ptCount val="5"/>
                <c:pt idx="0">
                  <c:v>84.030277752445542</c:v>
                </c:pt>
                <c:pt idx="1">
                  <c:v>80.920411668238373</c:v>
                </c:pt>
                <c:pt idx="2">
                  <c:v>85.77483677529348</c:v>
                </c:pt>
                <c:pt idx="3">
                  <c:v>81.73833333333333</c:v>
                </c:pt>
                <c:pt idx="4">
                  <c:v>83.935833333333321</c:v>
                </c:pt>
              </c:numCache>
            </c:numRef>
          </c:val>
          <c:extLst>
            <c:ext xmlns:c16="http://schemas.microsoft.com/office/drawing/2014/chart" uri="{C3380CC4-5D6E-409C-BE32-E72D297353CC}">
              <c16:uniqueId val="{00000000-C5F2-441A-A650-2E27CA37B1B5}"/>
            </c:ext>
          </c:extLst>
        </c:ser>
        <c:dLbls>
          <c:showLegendKey val="0"/>
          <c:showVal val="0"/>
          <c:showCatName val="0"/>
          <c:showSerName val="0"/>
          <c:showPercent val="0"/>
          <c:showBubbleSize val="0"/>
        </c:dLbls>
        <c:gapWidth val="219"/>
        <c:overlap val="-27"/>
        <c:axId val="346193096"/>
        <c:axId val="346192704"/>
      </c:barChart>
      <c:lineChart>
        <c:grouping val="standard"/>
        <c:varyColors val="0"/>
        <c:ser>
          <c:idx val="1"/>
          <c:order val="1"/>
          <c:tx>
            <c:strRef>
              <c:f>Hoja1!$F$1</c:f>
              <c:strCache>
                <c:ptCount val="1"/>
                <c:pt idx="0">
                  <c:v>Temperatura</c:v>
                </c:pt>
              </c:strCache>
            </c:strRef>
          </c:tx>
          <c:spPr>
            <a:ln w="28575" cap="rnd">
              <a:solidFill>
                <a:srgbClr val="FF0000"/>
              </a:solidFill>
              <a:round/>
            </a:ln>
            <a:effectLst/>
          </c:spPr>
          <c:marker>
            <c:symbol val="circle"/>
            <c:size val="5"/>
            <c:spPr>
              <a:solidFill>
                <a:srgbClr val="C00000"/>
              </a:solidFill>
              <a:ln w="9525">
                <a:solidFill>
                  <a:schemeClr val="accent2"/>
                </a:solidFill>
              </a:ln>
              <a:effectLst/>
            </c:spPr>
          </c:marker>
          <c:val>
            <c:numRef>
              <c:f>Hoja1!$F$2:$F$6</c:f>
              <c:numCache>
                <c:formatCode>0.00</c:formatCode>
                <c:ptCount val="5"/>
                <c:pt idx="0">
                  <c:v>13.783902738190209</c:v>
                </c:pt>
                <c:pt idx="1">
                  <c:v>14.172250314026535</c:v>
                </c:pt>
                <c:pt idx="2">
                  <c:v>14.121255177805606</c:v>
                </c:pt>
                <c:pt idx="3">
                  <c:v>14.631206540014915</c:v>
                </c:pt>
                <c:pt idx="4">
                  <c:v>14.375</c:v>
                </c:pt>
              </c:numCache>
            </c:numRef>
          </c:val>
          <c:smooth val="0"/>
          <c:extLst>
            <c:ext xmlns:c16="http://schemas.microsoft.com/office/drawing/2014/chart" uri="{C3380CC4-5D6E-409C-BE32-E72D297353CC}">
              <c16:uniqueId val="{00000001-C5F2-441A-A650-2E27CA37B1B5}"/>
            </c:ext>
          </c:extLst>
        </c:ser>
        <c:dLbls>
          <c:showLegendKey val="0"/>
          <c:showVal val="0"/>
          <c:showCatName val="0"/>
          <c:showSerName val="0"/>
          <c:showPercent val="0"/>
          <c:showBubbleSize val="0"/>
        </c:dLbls>
        <c:marker val="1"/>
        <c:smooth val="0"/>
        <c:axId val="346197408"/>
        <c:axId val="346195840"/>
      </c:lineChart>
      <c:catAx>
        <c:axId val="346193096"/>
        <c:scaling>
          <c:orientation val="minMax"/>
        </c:scaling>
        <c:delete val="0"/>
        <c:axPos val="b"/>
        <c:title>
          <c:tx>
            <c:rich>
              <a:bodyPr rot="0" spcFirstLastPara="1" vertOverflow="ellipsis" vert="horz" wrap="square" anchor="ctr" anchorCtr="1"/>
              <a:lstStyle/>
              <a:p>
                <a:pPr>
                  <a:defRPr sz="11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es-ES"/>
                  <a:t>Años</a:t>
                </a:r>
              </a:p>
            </c:rich>
          </c:tx>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crossAx val="346192704"/>
        <c:crosses val="autoZero"/>
        <c:auto val="1"/>
        <c:lblAlgn val="ctr"/>
        <c:lblOffset val="100"/>
        <c:noMultiLvlLbl val="0"/>
      </c:catAx>
      <c:valAx>
        <c:axId val="34619270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es-ES"/>
                  <a:t>Humedad (%)</a:t>
                </a:r>
              </a:p>
            </c:rich>
          </c:tx>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crossAx val="346193096"/>
        <c:crosses val="autoZero"/>
        <c:crossBetween val="between"/>
      </c:valAx>
      <c:valAx>
        <c:axId val="346195840"/>
        <c:scaling>
          <c:orientation val="minMax"/>
        </c:scaling>
        <c:delete val="0"/>
        <c:axPos val="r"/>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es-ES"/>
                  <a:t>Temperatura (ºC)</a:t>
                </a:r>
              </a:p>
            </c:rich>
          </c:tx>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title>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crossAx val="346197408"/>
        <c:crosses val="max"/>
        <c:crossBetween val="between"/>
      </c:valAx>
      <c:catAx>
        <c:axId val="346197408"/>
        <c:scaling>
          <c:orientation val="minMax"/>
        </c:scaling>
        <c:delete val="1"/>
        <c:axPos val="b"/>
        <c:majorTickMark val="out"/>
        <c:minorTickMark val="none"/>
        <c:tickLblPos val="nextTo"/>
        <c:crossAx val="346195840"/>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latin typeface="Calibri" panose="020F0502020204030204" pitchFamily="34" charset="0"/>
          <a:cs typeface="Calibri" panose="020F0502020204030204" pitchFamily="34" charset="0"/>
        </a:defRPr>
      </a:pPr>
      <a:endParaRPr lang="en-US"/>
    </a:p>
  </c:txPr>
  <c:externalData r:id="rId4">
    <c:autoUpdate val="0"/>
  </c:externalData>
  <c:userShapes r:id="rId5"/>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320" b="0"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es-ES"/>
              <a:t>Precipitación y Temperatura</a:t>
            </a:r>
          </a:p>
          <a:p>
            <a:pPr>
              <a:defRPr/>
            </a:pPr>
            <a:r>
              <a:rPr lang="es-ES"/>
              <a:t>Periodo (2000 - 2019) </a:t>
            </a:r>
          </a:p>
        </c:rich>
      </c:tx>
      <c:overlay val="0"/>
      <c:spPr>
        <a:noFill/>
        <a:ln>
          <a:noFill/>
        </a:ln>
        <a:effectLst/>
      </c:spPr>
      <c:txPr>
        <a:bodyPr rot="0" spcFirstLastPara="1" vertOverflow="ellipsis" vert="horz" wrap="square" anchor="ctr" anchorCtr="1"/>
        <a:lstStyle/>
        <a:p>
          <a:pPr>
            <a:defRPr sz="1320" b="0"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title>
    <c:autoTitleDeleted val="0"/>
    <c:plotArea>
      <c:layout/>
      <c:barChart>
        <c:barDir val="col"/>
        <c:grouping val="clustered"/>
        <c:varyColors val="0"/>
        <c:ser>
          <c:idx val="0"/>
          <c:order val="0"/>
          <c:tx>
            <c:strRef>
              <c:f>Hoja1!$B$1</c:f>
              <c:strCache>
                <c:ptCount val="1"/>
                <c:pt idx="0">
                  <c:v>Precipitación</c:v>
                </c:pt>
              </c:strCache>
            </c:strRef>
          </c:tx>
          <c:spPr>
            <a:solidFill>
              <a:srgbClr val="DAEDEF">
                <a:lumMod val="90000"/>
              </a:srgbClr>
            </a:solidFill>
            <a:ln>
              <a:noFill/>
            </a:ln>
            <a:effectLst/>
          </c:spPr>
          <c:invertIfNegative val="0"/>
          <c:cat>
            <c:numRef>
              <c:f>Hoja1!$A$2:$A$6</c:f>
              <c:numCache>
                <c:formatCode>General</c:formatCode>
                <c:ptCount val="5"/>
                <c:pt idx="0">
                  <c:v>2000</c:v>
                </c:pt>
                <c:pt idx="1">
                  <c:v>2005</c:v>
                </c:pt>
                <c:pt idx="2">
                  <c:v>2010</c:v>
                </c:pt>
                <c:pt idx="3">
                  <c:v>2015</c:v>
                </c:pt>
                <c:pt idx="4">
                  <c:v>2019</c:v>
                </c:pt>
              </c:numCache>
            </c:numRef>
          </c:cat>
          <c:val>
            <c:numRef>
              <c:f>Hoja1!$B$2:$B$6</c:f>
              <c:numCache>
                <c:formatCode>0.00</c:formatCode>
                <c:ptCount val="5"/>
                <c:pt idx="0">
                  <c:v>65.358333333333334</c:v>
                </c:pt>
                <c:pt idx="1">
                  <c:v>48.233333333333341</c:v>
                </c:pt>
                <c:pt idx="2">
                  <c:v>58.458333333333343</c:v>
                </c:pt>
                <c:pt idx="3">
                  <c:v>35.858333333333334</c:v>
                </c:pt>
                <c:pt idx="4">
                  <c:v>59.134872160449696</c:v>
                </c:pt>
              </c:numCache>
            </c:numRef>
          </c:val>
          <c:extLst>
            <c:ext xmlns:c16="http://schemas.microsoft.com/office/drawing/2014/chart" uri="{C3380CC4-5D6E-409C-BE32-E72D297353CC}">
              <c16:uniqueId val="{00000000-EB96-4873-9A2E-68F919E1C397}"/>
            </c:ext>
          </c:extLst>
        </c:ser>
        <c:dLbls>
          <c:showLegendKey val="0"/>
          <c:showVal val="0"/>
          <c:showCatName val="0"/>
          <c:showSerName val="0"/>
          <c:showPercent val="0"/>
          <c:showBubbleSize val="0"/>
        </c:dLbls>
        <c:gapWidth val="219"/>
        <c:overlap val="-27"/>
        <c:axId val="346199368"/>
        <c:axId val="346196624"/>
      </c:barChart>
      <c:lineChart>
        <c:grouping val="stacked"/>
        <c:varyColors val="0"/>
        <c:ser>
          <c:idx val="1"/>
          <c:order val="1"/>
          <c:tx>
            <c:strRef>
              <c:f>Hoja1!$C$1</c:f>
              <c:strCache>
                <c:ptCount val="1"/>
                <c:pt idx="0">
                  <c:v>Temperatura</c:v>
                </c:pt>
              </c:strCache>
            </c:strRef>
          </c:tx>
          <c:spPr>
            <a:ln w="28575" cap="rnd">
              <a:solidFill>
                <a:srgbClr val="FF0000"/>
              </a:solidFill>
              <a:round/>
            </a:ln>
            <a:effectLst/>
          </c:spPr>
          <c:marker>
            <c:symbol val="circle"/>
            <c:size val="5"/>
            <c:spPr>
              <a:solidFill>
                <a:srgbClr val="C00000"/>
              </a:solidFill>
              <a:ln w="9525">
                <a:solidFill>
                  <a:schemeClr val="accent2"/>
                </a:solidFill>
              </a:ln>
              <a:effectLst/>
            </c:spPr>
          </c:marker>
          <c:val>
            <c:numRef>
              <c:f>Hoja1!$C$2:$C$6</c:f>
              <c:numCache>
                <c:formatCode>0.00</c:formatCode>
                <c:ptCount val="5"/>
                <c:pt idx="0">
                  <c:v>13.783902738190209</c:v>
                </c:pt>
                <c:pt idx="1">
                  <c:v>14.172250314026535</c:v>
                </c:pt>
                <c:pt idx="2">
                  <c:v>14.121255177805606</c:v>
                </c:pt>
                <c:pt idx="3">
                  <c:v>14.631206540014915</c:v>
                </c:pt>
                <c:pt idx="4">
                  <c:v>14.375</c:v>
                </c:pt>
              </c:numCache>
            </c:numRef>
          </c:val>
          <c:smooth val="0"/>
          <c:extLst>
            <c:ext xmlns:c16="http://schemas.microsoft.com/office/drawing/2014/chart" uri="{C3380CC4-5D6E-409C-BE32-E72D297353CC}">
              <c16:uniqueId val="{00000001-EB96-4873-9A2E-68F919E1C397}"/>
            </c:ext>
          </c:extLst>
        </c:ser>
        <c:dLbls>
          <c:showLegendKey val="0"/>
          <c:showVal val="0"/>
          <c:showCatName val="0"/>
          <c:showSerName val="0"/>
          <c:showPercent val="0"/>
          <c:showBubbleSize val="0"/>
        </c:dLbls>
        <c:marker val="1"/>
        <c:smooth val="0"/>
        <c:axId val="346193880"/>
        <c:axId val="346197016"/>
      </c:lineChart>
      <c:catAx>
        <c:axId val="346199368"/>
        <c:scaling>
          <c:orientation val="minMax"/>
        </c:scaling>
        <c:delete val="0"/>
        <c:axPos val="b"/>
        <c:title>
          <c:tx>
            <c:rich>
              <a:bodyPr rot="0" spcFirstLastPara="1" vertOverflow="ellipsis" vert="horz" wrap="square" anchor="ctr" anchorCtr="1"/>
              <a:lstStyle/>
              <a:p>
                <a:pPr>
                  <a:defRPr sz="11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es-ES"/>
                  <a:t>Años</a:t>
                </a:r>
              </a:p>
            </c:rich>
          </c:tx>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crossAx val="346196624"/>
        <c:crosses val="autoZero"/>
        <c:auto val="1"/>
        <c:lblAlgn val="ctr"/>
        <c:lblOffset val="100"/>
        <c:noMultiLvlLbl val="0"/>
      </c:catAx>
      <c:valAx>
        <c:axId val="34619662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es-ES"/>
                  <a:t>Precipitación (mm)</a:t>
                </a:r>
              </a:p>
            </c:rich>
          </c:tx>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crossAx val="346199368"/>
        <c:crosses val="autoZero"/>
        <c:crossBetween val="between"/>
      </c:valAx>
      <c:valAx>
        <c:axId val="346197016"/>
        <c:scaling>
          <c:orientation val="minMax"/>
        </c:scaling>
        <c:delete val="0"/>
        <c:axPos val="r"/>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es-ES"/>
                  <a:t>Temperatura (ºC)</a:t>
                </a:r>
              </a:p>
            </c:rich>
          </c:tx>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title>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crossAx val="346193880"/>
        <c:crosses val="max"/>
        <c:crossBetween val="between"/>
        <c:majorUnit val="0.1"/>
      </c:valAx>
      <c:catAx>
        <c:axId val="346193880"/>
        <c:scaling>
          <c:orientation val="minMax"/>
        </c:scaling>
        <c:delete val="1"/>
        <c:axPos val="b"/>
        <c:majorTickMark val="out"/>
        <c:minorTickMark val="none"/>
        <c:tickLblPos val="nextTo"/>
        <c:crossAx val="346197016"/>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latin typeface="Calibri" panose="020F0502020204030204" pitchFamily="34" charset="0"/>
          <a:cs typeface="Calibri" panose="020F0502020204030204" pitchFamily="34" charset="0"/>
        </a:defRPr>
      </a:pPr>
      <a:endParaRPr lang="en-US"/>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63551C2-B2E0-43B4-91D1-07C6F3F550E3}" type="doc">
      <dgm:prSet loTypeId="urn:microsoft.com/office/officeart/2005/8/layout/hChevron3" loCatId="process" qsTypeId="urn:microsoft.com/office/officeart/2005/8/quickstyle/simple1" qsCatId="simple" csTypeId="urn:microsoft.com/office/officeart/2005/8/colors/accent1_1" csCatId="accent1" phldr="1"/>
      <dgm:spPr/>
    </dgm:pt>
    <dgm:pt modelId="{3FFFFEAC-BD11-4A8F-B38F-42C896BDA545}" type="pres">
      <dgm:prSet presAssocID="{763551C2-B2E0-43B4-91D1-07C6F3F550E3}" presName="Name0" presStyleCnt="0">
        <dgm:presLayoutVars>
          <dgm:dir/>
          <dgm:resizeHandles val="exact"/>
        </dgm:presLayoutVars>
      </dgm:prSet>
      <dgm:spPr/>
    </dgm:pt>
  </dgm:ptLst>
  <dgm:cxnLst>
    <dgm:cxn modelId="{8C175A37-71C0-42CB-8B96-348194675260}" type="presOf" srcId="{763551C2-B2E0-43B4-91D1-07C6F3F550E3}" destId="{3FFFFEAC-BD11-4A8F-B38F-42C896BDA545}" srcOrd="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929D779-4F0C-4F81-BECC-06898A3C55BB}" type="doc">
      <dgm:prSet loTypeId="urn:microsoft.com/office/officeart/2005/8/layout/radial6" loCatId="cycle" qsTypeId="urn:microsoft.com/office/officeart/2005/8/quickstyle/simple3" qsCatId="simple" csTypeId="urn:microsoft.com/office/officeart/2005/8/colors/accent0_3" csCatId="mainScheme" phldr="1"/>
      <dgm:spPr/>
      <dgm:t>
        <a:bodyPr/>
        <a:lstStyle/>
        <a:p>
          <a:endParaRPr lang="es-EC"/>
        </a:p>
      </dgm:t>
    </dgm:pt>
    <dgm:pt modelId="{5E4F9E30-2D21-4F5C-9823-B1399F01650C}">
      <dgm:prSet phldrT="[Texto]" custT="1"/>
      <dgm:spPr/>
      <dgm:t>
        <a:bodyPr/>
        <a:lstStyle/>
        <a:p>
          <a:r>
            <a:rPr lang="es-EC" sz="1400"/>
            <a:t>1</a:t>
          </a:r>
        </a:p>
      </dgm:t>
    </dgm:pt>
    <dgm:pt modelId="{23352812-B546-48FE-A11A-790E61BB9017}" type="parTrans" cxnId="{30BEF37D-A2E5-4E6D-B230-EC269BCB8B0D}">
      <dgm:prSet/>
      <dgm:spPr/>
      <dgm:t>
        <a:bodyPr/>
        <a:lstStyle/>
        <a:p>
          <a:endParaRPr lang="es-EC" sz="1400"/>
        </a:p>
      </dgm:t>
    </dgm:pt>
    <dgm:pt modelId="{F5926942-DF88-4A87-8110-9C468683DFF1}" type="sibTrans" cxnId="{30BEF37D-A2E5-4E6D-B230-EC269BCB8B0D}">
      <dgm:prSet/>
      <dgm:spPr/>
      <dgm:t>
        <a:bodyPr/>
        <a:lstStyle/>
        <a:p>
          <a:endParaRPr lang="es-EC" sz="1400"/>
        </a:p>
      </dgm:t>
    </dgm:pt>
    <dgm:pt modelId="{2E73732D-A09C-43D9-A0B7-CA1B03AB1004}" type="pres">
      <dgm:prSet presAssocID="{8929D779-4F0C-4F81-BECC-06898A3C55BB}" presName="Name0" presStyleCnt="0">
        <dgm:presLayoutVars>
          <dgm:chMax val="1"/>
          <dgm:dir/>
          <dgm:animLvl val="ctr"/>
          <dgm:resizeHandles val="exact"/>
        </dgm:presLayoutVars>
      </dgm:prSet>
      <dgm:spPr/>
    </dgm:pt>
    <dgm:pt modelId="{211F32E7-C838-4330-BA78-24993A6DB84C}" type="pres">
      <dgm:prSet presAssocID="{5E4F9E30-2D21-4F5C-9823-B1399F01650C}" presName="centerShape" presStyleLbl="node0" presStyleIdx="0" presStyleCnt="1" custLinFactNeighborX="810" custLinFactNeighborY="14520"/>
      <dgm:spPr/>
    </dgm:pt>
  </dgm:ptLst>
  <dgm:cxnLst>
    <dgm:cxn modelId="{8E98841E-0EB1-4DF2-A2C0-E7B94CE78CB3}" type="presOf" srcId="{8929D779-4F0C-4F81-BECC-06898A3C55BB}" destId="{2E73732D-A09C-43D9-A0B7-CA1B03AB1004}" srcOrd="0" destOrd="0" presId="urn:microsoft.com/office/officeart/2005/8/layout/radial6"/>
    <dgm:cxn modelId="{30BEF37D-A2E5-4E6D-B230-EC269BCB8B0D}" srcId="{8929D779-4F0C-4F81-BECC-06898A3C55BB}" destId="{5E4F9E30-2D21-4F5C-9823-B1399F01650C}" srcOrd="0" destOrd="0" parTransId="{23352812-B546-48FE-A11A-790E61BB9017}" sibTransId="{F5926942-DF88-4A87-8110-9C468683DFF1}"/>
    <dgm:cxn modelId="{064D57EB-EAB7-483D-988B-36CCF9270A09}" type="presOf" srcId="{5E4F9E30-2D21-4F5C-9823-B1399F01650C}" destId="{211F32E7-C838-4330-BA78-24993A6DB84C}" srcOrd="0" destOrd="0" presId="urn:microsoft.com/office/officeart/2005/8/layout/radial6"/>
    <dgm:cxn modelId="{9EC97448-D207-4C61-B660-C49EA4F936B1}" type="presParOf" srcId="{2E73732D-A09C-43D9-A0B7-CA1B03AB1004}" destId="{211F32E7-C838-4330-BA78-24993A6DB84C}" srcOrd="0" destOrd="0" presId="urn:microsoft.com/office/officeart/2005/8/layout/radial6"/>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1CA98EC-C3C8-47C9-BDCA-34E03C6DB8B6}" type="doc">
      <dgm:prSet loTypeId="urn:microsoft.com/office/officeart/2005/8/layout/StepDownProcess" loCatId="process" qsTypeId="urn:microsoft.com/office/officeart/2005/8/quickstyle/simple3" qsCatId="simple" csTypeId="urn:microsoft.com/office/officeart/2005/8/colors/accent0_3" csCatId="mainScheme" phldr="1"/>
      <dgm:spPr/>
      <dgm:t>
        <a:bodyPr/>
        <a:lstStyle/>
        <a:p>
          <a:endParaRPr lang="es-EC"/>
        </a:p>
      </dgm:t>
    </dgm:pt>
    <dgm:pt modelId="{C94E152B-7CEF-451F-96C7-7B1EE5B44B8E}">
      <dgm:prSet phldrT="[Texto]" custT="1"/>
      <dgm:spPr/>
      <dgm:t>
        <a:bodyPr/>
        <a:lstStyle/>
        <a:p>
          <a:r>
            <a:rPr lang="es-ES" sz="1200">
              <a:latin typeface="Calibri" panose="020F0502020204030204" pitchFamily="34" charset="0"/>
              <a:cs typeface="Calibri" panose="020F0502020204030204" pitchFamily="34" charset="0"/>
            </a:rPr>
            <a:t>Combinación de bandas</a:t>
          </a:r>
          <a:endParaRPr lang="es-EC" sz="1200">
            <a:latin typeface="Calibri" panose="020F0502020204030204" pitchFamily="34" charset="0"/>
            <a:cs typeface="Calibri" panose="020F0502020204030204" pitchFamily="34" charset="0"/>
          </a:endParaRPr>
        </a:p>
      </dgm:t>
    </dgm:pt>
    <dgm:pt modelId="{87035180-720E-4A7A-A7DD-37094C11476B}" type="parTrans" cxnId="{7744BC08-A7F2-4F59-B451-101761C0B31A}">
      <dgm:prSet/>
      <dgm:spPr/>
      <dgm:t>
        <a:bodyPr/>
        <a:lstStyle/>
        <a:p>
          <a:endParaRPr lang="es-EC"/>
        </a:p>
      </dgm:t>
    </dgm:pt>
    <dgm:pt modelId="{C7DB2A59-ABC7-4249-BC8C-4222DA6EDE09}" type="sibTrans" cxnId="{7744BC08-A7F2-4F59-B451-101761C0B31A}">
      <dgm:prSet/>
      <dgm:spPr/>
      <dgm:t>
        <a:bodyPr/>
        <a:lstStyle/>
        <a:p>
          <a:endParaRPr lang="es-EC"/>
        </a:p>
      </dgm:t>
    </dgm:pt>
    <dgm:pt modelId="{E2B7847B-F952-493D-96B0-59C4ED98574A}">
      <dgm:prSet phldrT="[Texto]" custT="1"/>
      <dgm:spPr/>
      <dgm:t>
        <a:bodyPr/>
        <a:lstStyle/>
        <a:p>
          <a:r>
            <a:rPr lang="es-ES" sz="1100" err="1">
              <a:latin typeface="Calibri" panose="020F0502020204030204" pitchFamily="34" charset="0"/>
              <a:cs typeface="Calibri" panose="020F0502020204030204" pitchFamily="34" charset="0"/>
            </a:rPr>
            <a:t>Landsat</a:t>
          </a:r>
          <a:r>
            <a:rPr lang="es-ES" sz="1100">
              <a:latin typeface="Calibri" panose="020F0502020204030204" pitchFamily="34" charset="0"/>
              <a:cs typeface="Calibri" panose="020F0502020204030204" pitchFamily="34" charset="0"/>
            </a:rPr>
            <a:t> 7 ETM </a:t>
          </a:r>
          <a:r>
            <a:rPr lang="es-ES" sz="1100">
              <a:latin typeface="Calibri" panose="020F0502020204030204" pitchFamily="34" charset="0"/>
              <a:cs typeface="Calibri" panose="020F0502020204030204" pitchFamily="34" charset="0"/>
              <a:sym typeface="Wingdings" panose="05000000000000000000" pitchFamily="2" charset="2"/>
            </a:rPr>
            <a:t> 543</a:t>
          </a:r>
          <a:endParaRPr lang="es-EC" sz="1100">
            <a:latin typeface="Calibri" panose="020F0502020204030204" pitchFamily="34" charset="0"/>
            <a:cs typeface="Calibri" panose="020F0502020204030204" pitchFamily="34" charset="0"/>
          </a:endParaRPr>
        </a:p>
      </dgm:t>
    </dgm:pt>
    <dgm:pt modelId="{007C46A2-EFC9-4A57-8CEC-627F705A94CC}" type="parTrans" cxnId="{1C450631-43AD-47FA-BEEE-36A5113B7E1D}">
      <dgm:prSet/>
      <dgm:spPr/>
      <dgm:t>
        <a:bodyPr/>
        <a:lstStyle/>
        <a:p>
          <a:endParaRPr lang="es-EC"/>
        </a:p>
      </dgm:t>
    </dgm:pt>
    <dgm:pt modelId="{3F9410E6-B5AA-4DDC-915D-46940293D9A3}" type="sibTrans" cxnId="{1C450631-43AD-47FA-BEEE-36A5113B7E1D}">
      <dgm:prSet/>
      <dgm:spPr/>
      <dgm:t>
        <a:bodyPr/>
        <a:lstStyle/>
        <a:p>
          <a:endParaRPr lang="es-EC"/>
        </a:p>
      </dgm:t>
    </dgm:pt>
    <dgm:pt modelId="{A79A07EA-4462-4227-B1AE-C15B63BBF245}">
      <dgm:prSet custT="1"/>
      <dgm:spPr/>
      <dgm:t>
        <a:bodyPr/>
        <a:lstStyle/>
        <a:p>
          <a:r>
            <a:rPr lang="es-ES" sz="1100" err="1">
              <a:latin typeface="Calibri" panose="020F0502020204030204" pitchFamily="34" charset="0"/>
              <a:cs typeface="Calibri" panose="020F0502020204030204" pitchFamily="34" charset="0"/>
            </a:rPr>
            <a:t>Landsat</a:t>
          </a:r>
          <a:r>
            <a:rPr lang="es-ES" sz="1100">
              <a:latin typeface="Calibri" panose="020F0502020204030204" pitchFamily="34" charset="0"/>
              <a:cs typeface="Calibri" panose="020F0502020204030204" pitchFamily="34" charset="0"/>
            </a:rPr>
            <a:t> 8 OLI_TIRS </a:t>
          </a:r>
          <a:r>
            <a:rPr lang="es-ES" sz="1100">
              <a:latin typeface="Calibri" panose="020F0502020204030204" pitchFamily="34" charset="0"/>
              <a:cs typeface="Calibri" panose="020F0502020204030204" pitchFamily="34" charset="0"/>
              <a:sym typeface="Wingdings" panose="05000000000000000000" pitchFamily="2" charset="2"/>
            </a:rPr>
            <a:t>654</a:t>
          </a:r>
          <a:endParaRPr lang="es-EC" sz="1100">
            <a:latin typeface="Calibri" panose="020F0502020204030204" pitchFamily="34" charset="0"/>
            <a:cs typeface="Calibri" panose="020F0502020204030204" pitchFamily="34" charset="0"/>
          </a:endParaRPr>
        </a:p>
      </dgm:t>
    </dgm:pt>
    <dgm:pt modelId="{78756852-5E18-4290-A0FF-A3F8B154485D}" type="parTrans" cxnId="{299D0DB7-1E31-4A48-923D-CA8AABA0E842}">
      <dgm:prSet/>
      <dgm:spPr/>
      <dgm:t>
        <a:bodyPr/>
        <a:lstStyle/>
        <a:p>
          <a:endParaRPr lang="es-EC"/>
        </a:p>
      </dgm:t>
    </dgm:pt>
    <dgm:pt modelId="{6EEA47CA-FCE2-49D4-9463-8A6C08F5EDE5}" type="sibTrans" cxnId="{299D0DB7-1E31-4A48-923D-CA8AABA0E842}">
      <dgm:prSet/>
      <dgm:spPr/>
      <dgm:t>
        <a:bodyPr/>
        <a:lstStyle/>
        <a:p>
          <a:endParaRPr lang="es-EC"/>
        </a:p>
      </dgm:t>
    </dgm:pt>
    <dgm:pt modelId="{BA269F71-73AD-4E06-BC33-E5E107C3F996}" type="pres">
      <dgm:prSet presAssocID="{01CA98EC-C3C8-47C9-BDCA-34E03C6DB8B6}" presName="rootnode" presStyleCnt="0">
        <dgm:presLayoutVars>
          <dgm:chMax/>
          <dgm:chPref/>
          <dgm:dir/>
          <dgm:animLvl val="lvl"/>
        </dgm:presLayoutVars>
      </dgm:prSet>
      <dgm:spPr/>
    </dgm:pt>
    <dgm:pt modelId="{B594B80C-0C87-4E7D-A8C5-75B07AC3A949}" type="pres">
      <dgm:prSet presAssocID="{C94E152B-7CEF-451F-96C7-7B1EE5B44B8E}" presName="composite" presStyleCnt="0"/>
      <dgm:spPr/>
    </dgm:pt>
    <dgm:pt modelId="{BABC2F9E-51EF-4754-9C52-E2B4593B48B4}" type="pres">
      <dgm:prSet presAssocID="{C94E152B-7CEF-451F-96C7-7B1EE5B44B8E}" presName="ParentText" presStyleLbl="node1" presStyleIdx="0" presStyleCnt="1" custScaleX="182911" custScaleY="51278" custLinFactX="-741" custLinFactNeighborX="-100000" custLinFactNeighborY="16806">
        <dgm:presLayoutVars>
          <dgm:chMax val="1"/>
          <dgm:chPref val="1"/>
          <dgm:bulletEnabled val="1"/>
        </dgm:presLayoutVars>
      </dgm:prSet>
      <dgm:spPr/>
    </dgm:pt>
    <dgm:pt modelId="{30800058-D98B-4B6F-A932-0446D5782F51}" type="pres">
      <dgm:prSet presAssocID="{C94E152B-7CEF-451F-96C7-7B1EE5B44B8E}" presName="FinalChildText" presStyleLbl="revTx" presStyleIdx="0" presStyleCnt="1" custScaleX="239833" custLinFactX="26765" custLinFactNeighborX="100000" custLinFactNeighborY="32169">
        <dgm:presLayoutVars>
          <dgm:chMax val="0"/>
          <dgm:chPref val="0"/>
          <dgm:bulletEnabled val="1"/>
        </dgm:presLayoutVars>
      </dgm:prSet>
      <dgm:spPr/>
    </dgm:pt>
  </dgm:ptLst>
  <dgm:cxnLst>
    <dgm:cxn modelId="{7744BC08-A7F2-4F59-B451-101761C0B31A}" srcId="{01CA98EC-C3C8-47C9-BDCA-34E03C6DB8B6}" destId="{C94E152B-7CEF-451F-96C7-7B1EE5B44B8E}" srcOrd="0" destOrd="0" parTransId="{87035180-720E-4A7A-A7DD-37094C11476B}" sibTransId="{C7DB2A59-ABC7-4249-BC8C-4222DA6EDE09}"/>
    <dgm:cxn modelId="{1C450631-43AD-47FA-BEEE-36A5113B7E1D}" srcId="{C94E152B-7CEF-451F-96C7-7B1EE5B44B8E}" destId="{E2B7847B-F952-493D-96B0-59C4ED98574A}" srcOrd="0" destOrd="0" parTransId="{007C46A2-EFC9-4A57-8CEC-627F705A94CC}" sibTransId="{3F9410E6-B5AA-4DDC-915D-46940293D9A3}"/>
    <dgm:cxn modelId="{A14B5379-30A5-4822-A5BC-6AF3CFC78517}" type="presOf" srcId="{01CA98EC-C3C8-47C9-BDCA-34E03C6DB8B6}" destId="{BA269F71-73AD-4E06-BC33-E5E107C3F996}" srcOrd="0" destOrd="0" presId="urn:microsoft.com/office/officeart/2005/8/layout/StepDownProcess"/>
    <dgm:cxn modelId="{1FEB1886-D3E2-4E9D-ACE9-FFA610859CB1}" type="presOf" srcId="{A79A07EA-4462-4227-B1AE-C15B63BBF245}" destId="{30800058-D98B-4B6F-A932-0446D5782F51}" srcOrd="0" destOrd="1" presId="urn:microsoft.com/office/officeart/2005/8/layout/StepDownProcess"/>
    <dgm:cxn modelId="{299D0DB7-1E31-4A48-923D-CA8AABA0E842}" srcId="{C94E152B-7CEF-451F-96C7-7B1EE5B44B8E}" destId="{A79A07EA-4462-4227-B1AE-C15B63BBF245}" srcOrd="1" destOrd="0" parTransId="{78756852-5E18-4290-A0FF-A3F8B154485D}" sibTransId="{6EEA47CA-FCE2-49D4-9463-8A6C08F5EDE5}"/>
    <dgm:cxn modelId="{C79F42D8-9242-44AD-B3DF-7768E68934F6}" type="presOf" srcId="{E2B7847B-F952-493D-96B0-59C4ED98574A}" destId="{30800058-D98B-4B6F-A932-0446D5782F51}" srcOrd="0" destOrd="0" presId="urn:microsoft.com/office/officeart/2005/8/layout/StepDownProcess"/>
    <dgm:cxn modelId="{EE5AEAF7-47E2-4217-8248-08C62E034E6D}" type="presOf" srcId="{C94E152B-7CEF-451F-96C7-7B1EE5B44B8E}" destId="{BABC2F9E-51EF-4754-9C52-E2B4593B48B4}" srcOrd="0" destOrd="0" presId="urn:microsoft.com/office/officeart/2005/8/layout/StepDownProcess"/>
    <dgm:cxn modelId="{022513FE-28AB-4860-98D7-EA09E4E656CB}" type="presParOf" srcId="{BA269F71-73AD-4E06-BC33-E5E107C3F996}" destId="{B594B80C-0C87-4E7D-A8C5-75B07AC3A949}" srcOrd="0" destOrd="0" presId="urn:microsoft.com/office/officeart/2005/8/layout/StepDownProcess"/>
    <dgm:cxn modelId="{FC5DBE82-3F11-49C9-9CB0-4EBB2C85EB0F}" type="presParOf" srcId="{B594B80C-0C87-4E7D-A8C5-75B07AC3A949}" destId="{BABC2F9E-51EF-4754-9C52-E2B4593B48B4}" srcOrd="0" destOrd="0" presId="urn:microsoft.com/office/officeart/2005/8/layout/StepDownProcess"/>
    <dgm:cxn modelId="{CE65BCC7-BB93-4B58-B017-1DE0F49C6E8C}" type="presParOf" srcId="{B594B80C-0C87-4E7D-A8C5-75B07AC3A949}" destId="{30800058-D98B-4B6F-A932-0446D5782F51}" srcOrd="1" destOrd="0" presId="urn:microsoft.com/office/officeart/2005/8/layout/StepDownProcess"/>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D273F71-EC97-49FA-A27B-B63A5AB08D6B}" type="doc">
      <dgm:prSet loTypeId="urn:microsoft.com/office/officeart/2008/layout/HorizontalMultiLevelHierarchy" loCatId="hierarchy" qsTypeId="urn:microsoft.com/office/officeart/2005/8/quickstyle/simple3" qsCatId="simple" csTypeId="urn:microsoft.com/office/officeart/2005/8/colors/accent4_5" csCatId="accent4" phldr="1"/>
      <dgm:spPr/>
      <dgm:t>
        <a:bodyPr/>
        <a:lstStyle/>
        <a:p>
          <a:endParaRPr lang="es-EC"/>
        </a:p>
      </dgm:t>
    </dgm:pt>
    <dgm:pt modelId="{D1C3B0EB-3433-47AB-BDFA-C53713A39E91}">
      <dgm:prSet phldrT="[Texto]" custT="1"/>
      <dgm:spPr/>
      <dgm:t>
        <a:bodyPr/>
        <a:lstStyle/>
        <a:p>
          <a:r>
            <a:rPr lang="en-US" sz="1400" err="1"/>
            <a:t>Obtenci</a:t>
          </a:r>
          <a:r>
            <a:rPr lang="es-ES" sz="1400" err="1"/>
            <a:t>ón</a:t>
          </a:r>
          <a:r>
            <a:rPr lang="es-ES" sz="1400"/>
            <a:t> de datos </a:t>
          </a:r>
          <a:r>
            <a:rPr lang="es-ES" sz="1400" err="1"/>
            <a:t>metereológicos</a:t>
          </a:r>
          <a:endParaRPr lang="es-EC" sz="1400"/>
        </a:p>
      </dgm:t>
    </dgm:pt>
    <dgm:pt modelId="{50119BDC-E29F-445E-95E9-7C0A955D6144}" type="parTrans" cxnId="{4D61835D-D7B1-48EA-BFCE-971EE7A3B4F4}">
      <dgm:prSet/>
      <dgm:spPr/>
      <dgm:t>
        <a:bodyPr/>
        <a:lstStyle/>
        <a:p>
          <a:endParaRPr lang="es-EC"/>
        </a:p>
      </dgm:t>
    </dgm:pt>
    <dgm:pt modelId="{D59056DB-FF79-4F15-86C8-0E87F5042B00}" type="sibTrans" cxnId="{4D61835D-D7B1-48EA-BFCE-971EE7A3B4F4}">
      <dgm:prSet/>
      <dgm:spPr/>
      <dgm:t>
        <a:bodyPr/>
        <a:lstStyle/>
        <a:p>
          <a:endParaRPr lang="es-EC"/>
        </a:p>
      </dgm:t>
    </dgm:pt>
    <dgm:pt modelId="{AA8EA350-CEE7-433E-83CD-D58D1385F530}">
      <dgm:prSet phldrT="[Texto]" custT="1"/>
      <dgm:spPr/>
      <dgm:t>
        <a:bodyPr/>
        <a:lstStyle/>
        <a:p>
          <a:r>
            <a:rPr lang="en-US" sz="1200" err="1"/>
            <a:t>Datos</a:t>
          </a:r>
          <a:r>
            <a:rPr lang="en-US" sz="1200"/>
            <a:t> de satellite </a:t>
          </a:r>
          <a:r>
            <a:rPr lang="en-US" sz="1200">
              <a:sym typeface="Wingdings" panose="05000000000000000000" pitchFamily="2" charset="2"/>
            </a:rPr>
            <a:t> Power </a:t>
          </a:r>
          <a:r>
            <a:rPr lang="en-US" sz="1200" err="1">
              <a:sym typeface="Wingdings" panose="05000000000000000000" pitchFamily="2" charset="2"/>
            </a:rPr>
            <a:t>Larc</a:t>
          </a:r>
          <a:r>
            <a:rPr lang="en-US" sz="1200">
              <a:sym typeface="Wingdings" panose="05000000000000000000" pitchFamily="2" charset="2"/>
            </a:rPr>
            <a:t>  </a:t>
          </a:r>
          <a:r>
            <a:rPr lang="en-US" sz="1200" err="1">
              <a:sym typeface="Wingdings" panose="05000000000000000000" pitchFamily="2" charset="2"/>
            </a:rPr>
            <a:t>Desarrollado</a:t>
          </a:r>
          <a:r>
            <a:rPr lang="en-US" sz="1200">
              <a:sym typeface="Wingdings" panose="05000000000000000000" pitchFamily="2" charset="2"/>
            </a:rPr>
            <a:t> por la NASA</a:t>
          </a:r>
          <a:endParaRPr lang="es-EC" sz="1200"/>
        </a:p>
      </dgm:t>
    </dgm:pt>
    <dgm:pt modelId="{5A06078D-AAA1-4B90-9B3E-036417AB5554}" type="parTrans" cxnId="{7974864A-E986-43F3-B02D-1FA320AD697F}">
      <dgm:prSet/>
      <dgm:spPr/>
      <dgm:t>
        <a:bodyPr/>
        <a:lstStyle/>
        <a:p>
          <a:endParaRPr lang="es-EC"/>
        </a:p>
      </dgm:t>
    </dgm:pt>
    <dgm:pt modelId="{D36112EF-19A4-4D9B-9118-FD16701471CA}" type="sibTrans" cxnId="{7974864A-E986-43F3-B02D-1FA320AD697F}">
      <dgm:prSet/>
      <dgm:spPr/>
      <dgm:t>
        <a:bodyPr/>
        <a:lstStyle/>
        <a:p>
          <a:endParaRPr lang="es-EC"/>
        </a:p>
      </dgm:t>
    </dgm:pt>
    <dgm:pt modelId="{32A2D77E-D87B-45CC-B6A1-B8D92E46C6CC}">
      <dgm:prSet phldrT="[Texto]" custT="1"/>
      <dgm:spPr/>
      <dgm:t>
        <a:bodyPr/>
        <a:lstStyle/>
        <a:p>
          <a:r>
            <a:rPr lang="en-US" sz="1200" err="1"/>
            <a:t>Interfaz</a:t>
          </a:r>
          <a:r>
            <a:rPr lang="en-US" sz="1200"/>
            <a:t> de Google Earth </a:t>
          </a:r>
          <a:r>
            <a:rPr lang="en-US" sz="1200">
              <a:sym typeface="Wingdings" panose="05000000000000000000" pitchFamily="2" charset="2"/>
            </a:rPr>
            <a:t> CRUTEM</a:t>
          </a:r>
          <a:endParaRPr lang="es-EC" sz="1200"/>
        </a:p>
      </dgm:t>
    </dgm:pt>
    <dgm:pt modelId="{B223CF7F-3C10-437A-9504-FE5F437AB504}" type="parTrans" cxnId="{388EB57B-D751-45CF-80FF-34CCF13AC42A}">
      <dgm:prSet/>
      <dgm:spPr/>
      <dgm:t>
        <a:bodyPr/>
        <a:lstStyle/>
        <a:p>
          <a:endParaRPr lang="es-EC"/>
        </a:p>
      </dgm:t>
    </dgm:pt>
    <dgm:pt modelId="{09284FC7-81F0-47E0-991B-863F36E8674F}" type="sibTrans" cxnId="{388EB57B-D751-45CF-80FF-34CCF13AC42A}">
      <dgm:prSet/>
      <dgm:spPr/>
      <dgm:t>
        <a:bodyPr/>
        <a:lstStyle/>
        <a:p>
          <a:endParaRPr lang="es-EC"/>
        </a:p>
      </dgm:t>
    </dgm:pt>
    <dgm:pt modelId="{E6365DBB-6A2E-4875-A50A-810E654FC85A}">
      <dgm:prSet custT="1"/>
      <dgm:spPr/>
      <dgm:t>
        <a:bodyPr/>
        <a:lstStyle/>
        <a:p>
          <a:r>
            <a:rPr lang="es-ES" sz="1200"/>
            <a:t>Estación </a:t>
          </a:r>
          <a:r>
            <a:rPr lang="es-ES" sz="1200" err="1"/>
            <a:t>metereológica</a:t>
          </a:r>
          <a:r>
            <a:rPr lang="es-ES" sz="1200"/>
            <a:t> </a:t>
          </a:r>
          <a:r>
            <a:rPr lang="es-ES" sz="1200">
              <a:sym typeface="Wingdings" panose="05000000000000000000" pitchFamily="2" charset="2"/>
            </a:rPr>
            <a:t> </a:t>
          </a:r>
          <a:r>
            <a:rPr lang="es-ES" sz="1200" err="1">
              <a:sym typeface="Wingdings" panose="05000000000000000000" pitchFamily="2" charset="2"/>
            </a:rPr>
            <a:t>Tomalon</a:t>
          </a:r>
          <a:endParaRPr lang="es-EC" sz="1200"/>
        </a:p>
      </dgm:t>
    </dgm:pt>
    <dgm:pt modelId="{0C6D0AD1-04BA-430A-A6B7-58C49B882667}" type="parTrans" cxnId="{BB644402-1F1D-416E-B0D1-ECD70CA70075}">
      <dgm:prSet/>
      <dgm:spPr/>
      <dgm:t>
        <a:bodyPr/>
        <a:lstStyle/>
        <a:p>
          <a:endParaRPr lang="es-EC"/>
        </a:p>
      </dgm:t>
    </dgm:pt>
    <dgm:pt modelId="{435A5B5C-3266-4E6D-B798-6F8797EB7822}" type="sibTrans" cxnId="{BB644402-1F1D-416E-B0D1-ECD70CA70075}">
      <dgm:prSet/>
      <dgm:spPr/>
      <dgm:t>
        <a:bodyPr/>
        <a:lstStyle/>
        <a:p>
          <a:endParaRPr lang="es-EC"/>
        </a:p>
      </dgm:t>
    </dgm:pt>
    <dgm:pt modelId="{6D557B50-8310-4C43-8DDA-FE54A9C3AA5E}" type="pres">
      <dgm:prSet presAssocID="{8D273F71-EC97-49FA-A27B-B63A5AB08D6B}" presName="Name0" presStyleCnt="0">
        <dgm:presLayoutVars>
          <dgm:chPref val="1"/>
          <dgm:dir/>
          <dgm:animOne val="branch"/>
          <dgm:animLvl val="lvl"/>
          <dgm:resizeHandles val="exact"/>
        </dgm:presLayoutVars>
      </dgm:prSet>
      <dgm:spPr/>
    </dgm:pt>
    <dgm:pt modelId="{6557D6A8-6C73-4478-B971-50D23FC0DD6B}" type="pres">
      <dgm:prSet presAssocID="{D1C3B0EB-3433-47AB-BDFA-C53713A39E91}" presName="root1" presStyleCnt="0"/>
      <dgm:spPr/>
    </dgm:pt>
    <dgm:pt modelId="{5D0DFC3E-6E57-41FB-9A8E-5BCDEEE00ACC}" type="pres">
      <dgm:prSet presAssocID="{D1C3B0EB-3433-47AB-BDFA-C53713A39E91}" presName="LevelOneTextNode" presStyleLbl="node0" presStyleIdx="0" presStyleCnt="1" custScaleX="43986">
        <dgm:presLayoutVars>
          <dgm:chPref val="3"/>
        </dgm:presLayoutVars>
      </dgm:prSet>
      <dgm:spPr/>
    </dgm:pt>
    <dgm:pt modelId="{FE0309CC-8C9D-4EF2-BB49-A50A34DDA84C}" type="pres">
      <dgm:prSet presAssocID="{D1C3B0EB-3433-47AB-BDFA-C53713A39E91}" presName="level2hierChild" presStyleCnt="0"/>
      <dgm:spPr/>
    </dgm:pt>
    <dgm:pt modelId="{443BCE56-8EB4-4E71-9E47-39EA54F36348}" type="pres">
      <dgm:prSet presAssocID="{5A06078D-AAA1-4B90-9B3E-036417AB5554}" presName="conn2-1" presStyleLbl="parChTrans1D2" presStyleIdx="0" presStyleCnt="3"/>
      <dgm:spPr/>
    </dgm:pt>
    <dgm:pt modelId="{53028A4F-1250-4B64-B556-2C5F88E89EAF}" type="pres">
      <dgm:prSet presAssocID="{5A06078D-AAA1-4B90-9B3E-036417AB5554}" presName="connTx" presStyleLbl="parChTrans1D2" presStyleIdx="0" presStyleCnt="3"/>
      <dgm:spPr/>
    </dgm:pt>
    <dgm:pt modelId="{D1986C6D-EB5F-4097-AD83-FE009CFE1CDE}" type="pres">
      <dgm:prSet presAssocID="{AA8EA350-CEE7-433E-83CD-D58D1385F530}" presName="root2" presStyleCnt="0"/>
      <dgm:spPr/>
    </dgm:pt>
    <dgm:pt modelId="{BB7DB048-5646-4065-9BA6-F0F537E5203A}" type="pres">
      <dgm:prSet presAssocID="{AA8EA350-CEE7-433E-83CD-D58D1385F530}" presName="LevelTwoTextNode" presStyleLbl="node2" presStyleIdx="0" presStyleCnt="3" custScaleY="49953">
        <dgm:presLayoutVars>
          <dgm:chPref val="3"/>
        </dgm:presLayoutVars>
      </dgm:prSet>
      <dgm:spPr/>
    </dgm:pt>
    <dgm:pt modelId="{812C80A9-CF89-4032-AD2D-8C306DFE9449}" type="pres">
      <dgm:prSet presAssocID="{AA8EA350-CEE7-433E-83CD-D58D1385F530}" presName="level3hierChild" presStyleCnt="0"/>
      <dgm:spPr/>
    </dgm:pt>
    <dgm:pt modelId="{5B63F674-239A-4750-9EC7-234A947D04DD}" type="pres">
      <dgm:prSet presAssocID="{0C6D0AD1-04BA-430A-A6B7-58C49B882667}" presName="conn2-1" presStyleLbl="parChTrans1D2" presStyleIdx="1" presStyleCnt="3"/>
      <dgm:spPr/>
    </dgm:pt>
    <dgm:pt modelId="{8C7B44F4-C6B6-4075-BA67-9751CB7F93D6}" type="pres">
      <dgm:prSet presAssocID="{0C6D0AD1-04BA-430A-A6B7-58C49B882667}" presName="connTx" presStyleLbl="parChTrans1D2" presStyleIdx="1" presStyleCnt="3"/>
      <dgm:spPr/>
    </dgm:pt>
    <dgm:pt modelId="{97BD3E7F-0833-443D-B4E0-AB1BBF18D19B}" type="pres">
      <dgm:prSet presAssocID="{E6365DBB-6A2E-4875-A50A-810E654FC85A}" presName="root2" presStyleCnt="0"/>
      <dgm:spPr/>
    </dgm:pt>
    <dgm:pt modelId="{01D95348-ABF5-4ABE-917F-478F6F686F8C}" type="pres">
      <dgm:prSet presAssocID="{E6365DBB-6A2E-4875-A50A-810E654FC85A}" presName="LevelTwoTextNode" presStyleLbl="node2" presStyleIdx="1" presStyleCnt="3" custScaleY="46445">
        <dgm:presLayoutVars>
          <dgm:chPref val="3"/>
        </dgm:presLayoutVars>
      </dgm:prSet>
      <dgm:spPr/>
    </dgm:pt>
    <dgm:pt modelId="{079EC286-4611-4C8D-9648-CC6A2C697B5C}" type="pres">
      <dgm:prSet presAssocID="{E6365DBB-6A2E-4875-A50A-810E654FC85A}" presName="level3hierChild" presStyleCnt="0"/>
      <dgm:spPr/>
    </dgm:pt>
    <dgm:pt modelId="{706C6523-DEF7-4C16-BD4C-EE94837E0E56}" type="pres">
      <dgm:prSet presAssocID="{B223CF7F-3C10-437A-9504-FE5F437AB504}" presName="conn2-1" presStyleLbl="parChTrans1D2" presStyleIdx="2" presStyleCnt="3"/>
      <dgm:spPr/>
    </dgm:pt>
    <dgm:pt modelId="{181FA636-0594-4604-B33F-C908528CD5C9}" type="pres">
      <dgm:prSet presAssocID="{B223CF7F-3C10-437A-9504-FE5F437AB504}" presName="connTx" presStyleLbl="parChTrans1D2" presStyleIdx="2" presStyleCnt="3"/>
      <dgm:spPr/>
    </dgm:pt>
    <dgm:pt modelId="{641C589A-24A8-459C-8DF7-1B56ADBE9377}" type="pres">
      <dgm:prSet presAssocID="{32A2D77E-D87B-45CC-B6A1-B8D92E46C6CC}" presName="root2" presStyleCnt="0"/>
      <dgm:spPr/>
    </dgm:pt>
    <dgm:pt modelId="{25C02D2A-B8F3-447D-AC48-499C5960C41C}" type="pres">
      <dgm:prSet presAssocID="{32A2D77E-D87B-45CC-B6A1-B8D92E46C6CC}" presName="LevelTwoTextNode" presStyleLbl="node2" presStyleIdx="2" presStyleCnt="3" custScaleY="45436">
        <dgm:presLayoutVars>
          <dgm:chPref val="3"/>
        </dgm:presLayoutVars>
      </dgm:prSet>
      <dgm:spPr/>
    </dgm:pt>
    <dgm:pt modelId="{F5078A4E-58C4-4649-9ACE-5218573B727A}" type="pres">
      <dgm:prSet presAssocID="{32A2D77E-D87B-45CC-B6A1-B8D92E46C6CC}" presName="level3hierChild" presStyleCnt="0"/>
      <dgm:spPr/>
    </dgm:pt>
  </dgm:ptLst>
  <dgm:cxnLst>
    <dgm:cxn modelId="{BB644402-1F1D-416E-B0D1-ECD70CA70075}" srcId="{D1C3B0EB-3433-47AB-BDFA-C53713A39E91}" destId="{E6365DBB-6A2E-4875-A50A-810E654FC85A}" srcOrd="1" destOrd="0" parTransId="{0C6D0AD1-04BA-430A-A6B7-58C49B882667}" sibTransId="{435A5B5C-3266-4E6D-B798-6F8797EB7822}"/>
    <dgm:cxn modelId="{2A4EF90A-EE8F-4E78-BF14-6B5F9D2EE8B0}" type="presOf" srcId="{D1C3B0EB-3433-47AB-BDFA-C53713A39E91}" destId="{5D0DFC3E-6E57-41FB-9A8E-5BCDEEE00ACC}" srcOrd="0" destOrd="0" presId="urn:microsoft.com/office/officeart/2008/layout/HorizontalMultiLevelHierarchy"/>
    <dgm:cxn modelId="{F18F1B16-3F23-46ED-ABF1-126EB7C13A8E}" type="presOf" srcId="{32A2D77E-D87B-45CC-B6A1-B8D92E46C6CC}" destId="{25C02D2A-B8F3-447D-AC48-499C5960C41C}" srcOrd="0" destOrd="0" presId="urn:microsoft.com/office/officeart/2008/layout/HorizontalMultiLevelHierarchy"/>
    <dgm:cxn modelId="{4E985036-64D7-4D41-A9DA-6BC13C12DBF1}" type="presOf" srcId="{E6365DBB-6A2E-4875-A50A-810E654FC85A}" destId="{01D95348-ABF5-4ABE-917F-478F6F686F8C}" srcOrd="0" destOrd="0" presId="urn:microsoft.com/office/officeart/2008/layout/HorizontalMultiLevelHierarchy"/>
    <dgm:cxn modelId="{4D61835D-D7B1-48EA-BFCE-971EE7A3B4F4}" srcId="{8D273F71-EC97-49FA-A27B-B63A5AB08D6B}" destId="{D1C3B0EB-3433-47AB-BDFA-C53713A39E91}" srcOrd="0" destOrd="0" parTransId="{50119BDC-E29F-445E-95E9-7C0A955D6144}" sibTransId="{D59056DB-FF79-4F15-86C8-0E87F5042B00}"/>
    <dgm:cxn modelId="{7974864A-E986-43F3-B02D-1FA320AD697F}" srcId="{D1C3B0EB-3433-47AB-BDFA-C53713A39E91}" destId="{AA8EA350-CEE7-433E-83CD-D58D1385F530}" srcOrd="0" destOrd="0" parTransId="{5A06078D-AAA1-4B90-9B3E-036417AB5554}" sibTransId="{D36112EF-19A4-4D9B-9118-FD16701471CA}"/>
    <dgm:cxn modelId="{F9C4F76F-8258-4CAE-939D-5CA14F53A6C0}" type="presOf" srcId="{0C6D0AD1-04BA-430A-A6B7-58C49B882667}" destId="{8C7B44F4-C6B6-4075-BA67-9751CB7F93D6}" srcOrd="1" destOrd="0" presId="urn:microsoft.com/office/officeart/2008/layout/HorizontalMultiLevelHierarchy"/>
    <dgm:cxn modelId="{388EB57B-D751-45CF-80FF-34CCF13AC42A}" srcId="{D1C3B0EB-3433-47AB-BDFA-C53713A39E91}" destId="{32A2D77E-D87B-45CC-B6A1-B8D92E46C6CC}" srcOrd="2" destOrd="0" parTransId="{B223CF7F-3C10-437A-9504-FE5F437AB504}" sibTransId="{09284FC7-81F0-47E0-991B-863F36E8674F}"/>
    <dgm:cxn modelId="{EA30F1A3-2130-4398-BEEA-F22D5BAF01A1}" type="presOf" srcId="{5A06078D-AAA1-4B90-9B3E-036417AB5554}" destId="{443BCE56-8EB4-4E71-9E47-39EA54F36348}" srcOrd="0" destOrd="0" presId="urn:microsoft.com/office/officeart/2008/layout/HorizontalMultiLevelHierarchy"/>
    <dgm:cxn modelId="{1C06EBAE-6EEF-4179-99D1-685069A5A1B9}" type="presOf" srcId="{0C6D0AD1-04BA-430A-A6B7-58C49B882667}" destId="{5B63F674-239A-4750-9EC7-234A947D04DD}" srcOrd="0" destOrd="0" presId="urn:microsoft.com/office/officeart/2008/layout/HorizontalMultiLevelHierarchy"/>
    <dgm:cxn modelId="{C514F9D6-56B1-40BA-AF19-67BF06B88CBB}" type="presOf" srcId="{B223CF7F-3C10-437A-9504-FE5F437AB504}" destId="{706C6523-DEF7-4C16-BD4C-EE94837E0E56}" srcOrd="0" destOrd="0" presId="urn:microsoft.com/office/officeart/2008/layout/HorizontalMultiLevelHierarchy"/>
    <dgm:cxn modelId="{07C0C0D7-DB29-4589-8DF5-7782EBE011FB}" type="presOf" srcId="{B223CF7F-3C10-437A-9504-FE5F437AB504}" destId="{181FA636-0594-4604-B33F-C908528CD5C9}" srcOrd="1" destOrd="0" presId="urn:microsoft.com/office/officeart/2008/layout/HorizontalMultiLevelHierarchy"/>
    <dgm:cxn modelId="{65C12FEA-994D-434D-982A-CA0E95E677D5}" type="presOf" srcId="{AA8EA350-CEE7-433E-83CD-D58D1385F530}" destId="{BB7DB048-5646-4065-9BA6-F0F537E5203A}" srcOrd="0" destOrd="0" presId="urn:microsoft.com/office/officeart/2008/layout/HorizontalMultiLevelHierarchy"/>
    <dgm:cxn modelId="{8E2FBCF7-66A2-4DB4-B862-2EA0AAF33AFB}" type="presOf" srcId="{5A06078D-AAA1-4B90-9B3E-036417AB5554}" destId="{53028A4F-1250-4B64-B556-2C5F88E89EAF}" srcOrd="1" destOrd="0" presId="urn:microsoft.com/office/officeart/2008/layout/HorizontalMultiLevelHierarchy"/>
    <dgm:cxn modelId="{B52704FD-F741-4B2F-941D-3634E0F4EC65}" type="presOf" srcId="{8D273F71-EC97-49FA-A27B-B63A5AB08D6B}" destId="{6D557B50-8310-4C43-8DDA-FE54A9C3AA5E}" srcOrd="0" destOrd="0" presId="urn:microsoft.com/office/officeart/2008/layout/HorizontalMultiLevelHierarchy"/>
    <dgm:cxn modelId="{3036C6B3-85B5-4920-ABCE-215BC955AB93}" type="presParOf" srcId="{6D557B50-8310-4C43-8DDA-FE54A9C3AA5E}" destId="{6557D6A8-6C73-4478-B971-50D23FC0DD6B}" srcOrd="0" destOrd="0" presId="urn:microsoft.com/office/officeart/2008/layout/HorizontalMultiLevelHierarchy"/>
    <dgm:cxn modelId="{9325F777-DB64-4995-93A9-B8A08532FD1C}" type="presParOf" srcId="{6557D6A8-6C73-4478-B971-50D23FC0DD6B}" destId="{5D0DFC3E-6E57-41FB-9A8E-5BCDEEE00ACC}" srcOrd="0" destOrd="0" presId="urn:microsoft.com/office/officeart/2008/layout/HorizontalMultiLevelHierarchy"/>
    <dgm:cxn modelId="{29CC6128-025E-4369-AADD-23325D6E3060}" type="presParOf" srcId="{6557D6A8-6C73-4478-B971-50D23FC0DD6B}" destId="{FE0309CC-8C9D-4EF2-BB49-A50A34DDA84C}" srcOrd="1" destOrd="0" presId="urn:microsoft.com/office/officeart/2008/layout/HorizontalMultiLevelHierarchy"/>
    <dgm:cxn modelId="{9E98E321-511B-48D7-9F8D-07C7DF3A2D9C}" type="presParOf" srcId="{FE0309CC-8C9D-4EF2-BB49-A50A34DDA84C}" destId="{443BCE56-8EB4-4E71-9E47-39EA54F36348}" srcOrd="0" destOrd="0" presId="urn:microsoft.com/office/officeart/2008/layout/HorizontalMultiLevelHierarchy"/>
    <dgm:cxn modelId="{82BDC479-3D57-4109-BD94-1396DDB47844}" type="presParOf" srcId="{443BCE56-8EB4-4E71-9E47-39EA54F36348}" destId="{53028A4F-1250-4B64-B556-2C5F88E89EAF}" srcOrd="0" destOrd="0" presId="urn:microsoft.com/office/officeart/2008/layout/HorizontalMultiLevelHierarchy"/>
    <dgm:cxn modelId="{94AA7AD4-18EC-44DC-89C1-653763B3BA78}" type="presParOf" srcId="{FE0309CC-8C9D-4EF2-BB49-A50A34DDA84C}" destId="{D1986C6D-EB5F-4097-AD83-FE009CFE1CDE}" srcOrd="1" destOrd="0" presId="urn:microsoft.com/office/officeart/2008/layout/HorizontalMultiLevelHierarchy"/>
    <dgm:cxn modelId="{EF5A6E35-7450-4718-BCE3-375FB28BFA10}" type="presParOf" srcId="{D1986C6D-EB5F-4097-AD83-FE009CFE1CDE}" destId="{BB7DB048-5646-4065-9BA6-F0F537E5203A}" srcOrd="0" destOrd="0" presId="urn:microsoft.com/office/officeart/2008/layout/HorizontalMultiLevelHierarchy"/>
    <dgm:cxn modelId="{9EE224BF-B6BE-4162-82B6-69B2CCEB4E83}" type="presParOf" srcId="{D1986C6D-EB5F-4097-AD83-FE009CFE1CDE}" destId="{812C80A9-CF89-4032-AD2D-8C306DFE9449}" srcOrd="1" destOrd="0" presId="urn:microsoft.com/office/officeart/2008/layout/HorizontalMultiLevelHierarchy"/>
    <dgm:cxn modelId="{C27D19E2-C987-4D8E-927C-5C110BF4588E}" type="presParOf" srcId="{FE0309CC-8C9D-4EF2-BB49-A50A34DDA84C}" destId="{5B63F674-239A-4750-9EC7-234A947D04DD}" srcOrd="2" destOrd="0" presId="urn:microsoft.com/office/officeart/2008/layout/HorizontalMultiLevelHierarchy"/>
    <dgm:cxn modelId="{E25D2D1F-84F2-48AA-8D4B-4AEFC9C128FE}" type="presParOf" srcId="{5B63F674-239A-4750-9EC7-234A947D04DD}" destId="{8C7B44F4-C6B6-4075-BA67-9751CB7F93D6}" srcOrd="0" destOrd="0" presId="urn:microsoft.com/office/officeart/2008/layout/HorizontalMultiLevelHierarchy"/>
    <dgm:cxn modelId="{F64313C9-2395-48B7-8E94-425B53FD2B87}" type="presParOf" srcId="{FE0309CC-8C9D-4EF2-BB49-A50A34DDA84C}" destId="{97BD3E7F-0833-443D-B4E0-AB1BBF18D19B}" srcOrd="3" destOrd="0" presId="urn:microsoft.com/office/officeart/2008/layout/HorizontalMultiLevelHierarchy"/>
    <dgm:cxn modelId="{161AC24F-6758-4A46-8032-B810240CC07F}" type="presParOf" srcId="{97BD3E7F-0833-443D-B4E0-AB1BBF18D19B}" destId="{01D95348-ABF5-4ABE-917F-478F6F686F8C}" srcOrd="0" destOrd="0" presId="urn:microsoft.com/office/officeart/2008/layout/HorizontalMultiLevelHierarchy"/>
    <dgm:cxn modelId="{9636AB50-310C-4C6D-A84B-EFBE799B9976}" type="presParOf" srcId="{97BD3E7F-0833-443D-B4E0-AB1BBF18D19B}" destId="{079EC286-4611-4C8D-9648-CC6A2C697B5C}" srcOrd="1" destOrd="0" presId="urn:microsoft.com/office/officeart/2008/layout/HorizontalMultiLevelHierarchy"/>
    <dgm:cxn modelId="{CB0BEB87-53DC-4E7B-B675-BC355981A59B}" type="presParOf" srcId="{FE0309CC-8C9D-4EF2-BB49-A50A34DDA84C}" destId="{706C6523-DEF7-4C16-BD4C-EE94837E0E56}" srcOrd="4" destOrd="0" presId="urn:microsoft.com/office/officeart/2008/layout/HorizontalMultiLevelHierarchy"/>
    <dgm:cxn modelId="{A4BBD7B0-9018-4BDC-8A65-C1746BF45CC1}" type="presParOf" srcId="{706C6523-DEF7-4C16-BD4C-EE94837E0E56}" destId="{181FA636-0594-4604-B33F-C908528CD5C9}" srcOrd="0" destOrd="0" presId="urn:microsoft.com/office/officeart/2008/layout/HorizontalMultiLevelHierarchy"/>
    <dgm:cxn modelId="{DD49DC25-DDF5-4424-9730-C8031A0B397F}" type="presParOf" srcId="{FE0309CC-8C9D-4EF2-BB49-A50A34DDA84C}" destId="{641C589A-24A8-459C-8DF7-1B56ADBE9377}" srcOrd="5" destOrd="0" presId="urn:microsoft.com/office/officeart/2008/layout/HorizontalMultiLevelHierarchy"/>
    <dgm:cxn modelId="{60810FCA-C281-4191-910A-6161C9176E9B}" type="presParOf" srcId="{641C589A-24A8-459C-8DF7-1B56ADBE9377}" destId="{25C02D2A-B8F3-447D-AC48-499C5960C41C}" srcOrd="0" destOrd="0" presId="urn:microsoft.com/office/officeart/2008/layout/HorizontalMultiLevelHierarchy"/>
    <dgm:cxn modelId="{A35FBD04-3F2F-4FB4-B27A-3DC173315D85}" type="presParOf" srcId="{641C589A-24A8-459C-8DF7-1B56ADBE9377}" destId="{F5078A4E-58C4-4649-9ACE-5218573B727A}"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63551C2-B2E0-43B4-91D1-07C6F3F550E3}" type="doc">
      <dgm:prSet loTypeId="urn:microsoft.com/office/officeart/2005/8/layout/hChevron3" loCatId="process" qsTypeId="urn:microsoft.com/office/officeart/2005/8/quickstyle/simple1" qsCatId="simple" csTypeId="urn:microsoft.com/office/officeart/2005/8/colors/accent1_1" csCatId="accent1" phldr="1"/>
      <dgm:spPr/>
    </dgm:pt>
    <dgm:pt modelId="{3FFFFEAC-BD11-4A8F-B38F-42C896BDA545}" type="pres">
      <dgm:prSet presAssocID="{763551C2-B2E0-43B4-91D1-07C6F3F550E3}" presName="Name0" presStyleCnt="0">
        <dgm:presLayoutVars>
          <dgm:dir/>
          <dgm:resizeHandles val="exact"/>
        </dgm:presLayoutVars>
      </dgm:prSet>
      <dgm:spPr/>
    </dgm:pt>
  </dgm:ptLst>
  <dgm:cxnLst>
    <dgm:cxn modelId="{8C175A37-71C0-42CB-8B96-348194675260}" type="presOf" srcId="{763551C2-B2E0-43B4-91D1-07C6F3F550E3}" destId="{3FFFFEAC-BD11-4A8F-B38F-42C896BDA545}" srcOrd="0"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763551C2-B2E0-43B4-91D1-07C6F3F550E3}" type="doc">
      <dgm:prSet loTypeId="urn:microsoft.com/office/officeart/2005/8/layout/hChevron3" loCatId="process" qsTypeId="urn:microsoft.com/office/officeart/2005/8/quickstyle/simple1" qsCatId="simple" csTypeId="urn:microsoft.com/office/officeart/2005/8/colors/accent1_1" csCatId="accent1" phldr="1"/>
      <dgm:spPr/>
    </dgm:pt>
    <dgm:pt modelId="{3FFFFEAC-BD11-4A8F-B38F-42C896BDA545}" type="pres">
      <dgm:prSet presAssocID="{763551C2-B2E0-43B4-91D1-07C6F3F550E3}" presName="Name0" presStyleCnt="0">
        <dgm:presLayoutVars>
          <dgm:dir/>
          <dgm:resizeHandles val="exact"/>
        </dgm:presLayoutVars>
      </dgm:prSet>
      <dgm:spPr/>
    </dgm:pt>
  </dgm:ptLst>
  <dgm:cxnLst>
    <dgm:cxn modelId="{8C175A37-71C0-42CB-8B96-348194675260}" type="presOf" srcId="{763551C2-B2E0-43B4-91D1-07C6F3F550E3}" destId="{3FFFFEAC-BD11-4A8F-B38F-42C896BDA545}" srcOrd="0"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763551C2-B2E0-43B4-91D1-07C6F3F550E3}" type="doc">
      <dgm:prSet loTypeId="urn:microsoft.com/office/officeart/2005/8/layout/hChevron3" loCatId="process" qsTypeId="urn:microsoft.com/office/officeart/2005/8/quickstyle/simple1" qsCatId="simple" csTypeId="urn:microsoft.com/office/officeart/2005/8/colors/accent1_1" csCatId="accent1" phldr="1"/>
      <dgm:spPr/>
    </dgm:pt>
    <dgm:pt modelId="{3FFFFEAC-BD11-4A8F-B38F-42C896BDA545}" type="pres">
      <dgm:prSet presAssocID="{763551C2-B2E0-43B4-91D1-07C6F3F550E3}" presName="Name0" presStyleCnt="0">
        <dgm:presLayoutVars>
          <dgm:dir/>
          <dgm:resizeHandles val="exact"/>
        </dgm:presLayoutVars>
      </dgm:prSet>
      <dgm:spPr/>
    </dgm:pt>
  </dgm:ptLst>
  <dgm:cxnLst>
    <dgm:cxn modelId="{8C175A37-71C0-42CB-8B96-348194675260}" type="presOf" srcId="{763551C2-B2E0-43B4-91D1-07C6F3F550E3}" destId="{3FFFFEAC-BD11-4A8F-B38F-42C896BDA545}" srcOrd="0"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763551C2-B2E0-43B4-91D1-07C6F3F550E3}" type="doc">
      <dgm:prSet loTypeId="urn:microsoft.com/office/officeart/2005/8/layout/hChevron3" loCatId="process" qsTypeId="urn:microsoft.com/office/officeart/2005/8/quickstyle/simple1" qsCatId="simple" csTypeId="urn:microsoft.com/office/officeart/2005/8/colors/accent1_1" csCatId="accent1" phldr="1"/>
      <dgm:spPr/>
    </dgm:pt>
    <dgm:pt modelId="{3FFFFEAC-BD11-4A8F-B38F-42C896BDA545}" type="pres">
      <dgm:prSet presAssocID="{763551C2-B2E0-43B4-91D1-07C6F3F550E3}" presName="Name0" presStyleCnt="0">
        <dgm:presLayoutVars>
          <dgm:dir/>
          <dgm:resizeHandles val="exact"/>
        </dgm:presLayoutVars>
      </dgm:prSet>
      <dgm:spPr/>
    </dgm:pt>
  </dgm:ptLst>
  <dgm:cxnLst>
    <dgm:cxn modelId="{8C175A37-71C0-42CB-8B96-348194675260}" type="presOf" srcId="{763551C2-B2E0-43B4-91D1-07C6F3F550E3}" destId="{3FFFFEAC-BD11-4A8F-B38F-42C896BDA545}" srcOrd="0"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763551C2-B2E0-43B4-91D1-07C6F3F550E3}" type="doc">
      <dgm:prSet loTypeId="urn:microsoft.com/office/officeart/2005/8/layout/hChevron3" loCatId="process" qsTypeId="urn:microsoft.com/office/officeart/2005/8/quickstyle/simple1" qsCatId="simple" csTypeId="urn:microsoft.com/office/officeart/2005/8/colors/accent1_1" csCatId="accent1" phldr="1"/>
      <dgm:spPr/>
    </dgm:pt>
    <dgm:pt modelId="{3FFFFEAC-BD11-4A8F-B38F-42C896BDA545}" type="pres">
      <dgm:prSet presAssocID="{763551C2-B2E0-43B4-91D1-07C6F3F550E3}" presName="Name0" presStyleCnt="0">
        <dgm:presLayoutVars>
          <dgm:dir/>
          <dgm:resizeHandles val="exact"/>
        </dgm:presLayoutVars>
      </dgm:prSet>
      <dgm:spPr/>
    </dgm:pt>
  </dgm:ptLst>
  <dgm:cxnLst>
    <dgm:cxn modelId="{8C175A37-71C0-42CB-8B96-348194675260}" type="presOf" srcId="{763551C2-B2E0-43B4-91D1-07C6F3F550E3}" destId="{3FFFFEAC-BD11-4A8F-B38F-42C896BDA545}" srcOrd="0"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763551C2-B2E0-43B4-91D1-07C6F3F550E3}" type="doc">
      <dgm:prSet loTypeId="urn:microsoft.com/office/officeart/2005/8/layout/hChevron3" loCatId="process" qsTypeId="urn:microsoft.com/office/officeart/2005/8/quickstyle/simple1" qsCatId="simple" csTypeId="urn:microsoft.com/office/officeart/2005/8/colors/accent1_1" csCatId="accent1" phldr="1"/>
      <dgm:spPr/>
    </dgm:pt>
    <dgm:pt modelId="{3FFFFEAC-BD11-4A8F-B38F-42C896BDA545}" type="pres">
      <dgm:prSet presAssocID="{763551C2-B2E0-43B4-91D1-07C6F3F550E3}" presName="Name0" presStyleCnt="0">
        <dgm:presLayoutVars>
          <dgm:dir/>
          <dgm:resizeHandles val="exact"/>
        </dgm:presLayoutVars>
      </dgm:prSet>
      <dgm:spPr/>
    </dgm:pt>
  </dgm:ptLst>
  <dgm:cxnLst>
    <dgm:cxn modelId="{8C175A37-71C0-42CB-8B96-348194675260}" type="presOf" srcId="{763551C2-B2E0-43B4-91D1-07C6F3F550E3}" destId="{3FFFFEAC-BD11-4A8F-B38F-42C896BDA545}" srcOrd="0"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763551C2-B2E0-43B4-91D1-07C6F3F550E3}" type="doc">
      <dgm:prSet loTypeId="urn:microsoft.com/office/officeart/2005/8/layout/hChevron3" loCatId="process" qsTypeId="urn:microsoft.com/office/officeart/2005/8/quickstyle/simple1" qsCatId="simple" csTypeId="urn:microsoft.com/office/officeart/2005/8/colors/accent1_1" csCatId="accent1" phldr="1"/>
      <dgm:spPr/>
    </dgm:pt>
    <dgm:pt modelId="{3FFFFEAC-BD11-4A8F-B38F-42C896BDA545}" type="pres">
      <dgm:prSet presAssocID="{763551C2-B2E0-43B4-91D1-07C6F3F550E3}" presName="Name0" presStyleCnt="0">
        <dgm:presLayoutVars>
          <dgm:dir/>
          <dgm:resizeHandles val="exact"/>
        </dgm:presLayoutVars>
      </dgm:prSet>
      <dgm:spPr/>
    </dgm:pt>
  </dgm:ptLst>
  <dgm:cxnLst>
    <dgm:cxn modelId="{8C175A37-71C0-42CB-8B96-348194675260}" type="presOf" srcId="{763551C2-B2E0-43B4-91D1-07C6F3F550E3}" destId="{3FFFFEAC-BD11-4A8F-B38F-42C896BDA545}" srcOrd="0"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3551C2-B2E0-43B4-91D1-07C6F3F550E3}" type="doc">
      <dgm:prSet loTypeId="urn:microsoft.com/office/officeart/2005/8/layout/hChevron3" loCatId="process" qsTypeId="urn:microsoft.com/office/officeart/2005/8/quickstyle/simple1" qsCatId="simple" csTypeId="urn:microsoft.com/office/officeart/2005/8/colors/accent1_1" csCatId="accent1" phldr="1"/>
      <dgm:spPr/>
    </dgm:pt>
    <dgm:pt modelId="{3FFFFEAC-BD11-4A8F-B38F-42C896BDA545}" type="pres">
      <dgm:prSet presAssocID="{763551C2-B2E0-43B4-91D1-07C6F3F550E3}" presName="Name0" presStyleCnt="0">
        <dgm:presLayoutVars>
          <dgm:dir/>
          <dgm:resizeHandles val="exact"/>
        </dgm:presLayoutVars>
      </dgm:prSet>
      <dgm:spPr/>
    </dgm:pt>
  </dgm:ptLst>
  <dgm:cxnLst>
    <dgm:cxn modelId="{8C175A37-71C0-42CB-8B96-348194675260}" type="presOf" srcId="{763551C2-B2E0-43B4-91D1-07C6F3F550E3}" destId="{3FFFFEAC-BD11-4A8F-B38F-42C896BDA545}" srcOrd="0"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763551C2-B2E0-43B4-91D1-07C6F3F550E3}" type="doc">
      <dgm:prSet loTypeId="urn:microsoft.com/office/officeart/2005/8/layout/hChevron3" loCatId="process" qsTypeId="urn:microsoft.com/office/officeart/2005/8/quickstyle/simple1" qsCatId="simple" csTypeId="urn:microsoft.com/office/officeart/2005/8/colors/accent1_1" csCatId="accent1" phldr="1"/>
      <dgm:spPr/>
    </dgm:pt>
    <dgm:pt modelId="{3FFFFEAC-BD11-4A8F-B38F-42C896BDA545}" type="pres">
      <dgm:prSet presAssocID="{763551C2-B2E0-43B4-91D1-07C6F3F550E3}" presName="Name0" presStyleCnt="0">
        <dgm:presLayoutVars>
          <dgm:dir/>
          <dgm:resizeHandles val="exact"/>
        </dgm:presLayoutVars>
      </dgm:prSet>
      <dgm:spPr/>
    </dgm:pt>
  </dgm:ptLst>
  <dgm:cxnLst>
    <dgm:cxn modelId="{8C175A37-71C0-42CB-8B96-348194675260}" type="presOf" srcId="{763551C2-B2E0-43B4-91D1-07C6F3F550E3}" destId="{3FFFFEAC-BD11-4A8F-B38F-42C896BDA545}" srcOrd="0"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763551C2-B2E0-43B4-91D1-07C6F3F550E3}" type="doc">
      <dgm:prSet loTypeId="urn:microsoft.com/office/officeart/2005/8/layout/hChevron3" loCatId="process" qsTypeId="urn:microsoft.com/office/officeart/2005/8/quickstyle/simple1" qsCatId="simple" csTypeId="urn:microsoft.com/office/officeart/2005/8/colors/accent1_1" csCatId="accent1" phldr="1"/>
      <dgm:spPr/>
    </dgm:pt>
    <dgm:pt modelId="{3FFFFEAC-BD11-4A8F-B38F-42C896BDA545}" type="pres">
      <dgm:prSet presAssocID="{763551C2-B2E0-43B4-91D1-07C6F3F550E3}" presName="Name0" presStyleCnt="0">
        <dgm:presLayoutVars>
          <dgm:dir/>
          <dgm:resizeHandles val="exact"/>
        </dgm:presLayoutVars>
      </dgm:prSet>
      <dgm:spPr/>
    </dgm:pt>
  </dgm:ptLst>
  <dgm:cxnLst>
    <dgm:cxn modelId="{8C175A37-71C0-42CB-8B96-348194675260}" type="presOf" srcId="{763551C2-B2E0-43B4-91D1-07C6F3F550E3}" destId="{3FFFFEAC-BD11-4A8F-B38F-42C896BDA545}" srcOrd="0"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763551C2-B2E0-43B4-91D1-07C6F3F550E3}" type="doc">
      <dgm:prSet loTypeId="urn:microsoft.com/office/officeart/2005/8/layout/hChevron3" loCatId="process" qsTypeId="urn:microsoft.com/office/officeart/2005/8/quickstyle/simple1" qsCatId="simple" csTypeId="urn:microsoft.com/office/officeart/2005/8/colors/accent1_1" csCatId="accent1" phldr="1"/>
      <dgm:spPr/>
    </dgm:pt>
    <dgm:pt modelId="{3FFFFEAC-BD11-4A8F-B38F-42C896BDA545}" type="pres">
      <dgm:prSet presAssocID="{763551C2-B2E0-43B4-91D1-07C6F3F550E3}" presName="Name0" presStyleCnt="0">
        <dgm:presLayoutVars>
          <dgm:dir/>
          <dgm:resizeHandles val="exact"/>
        </dgm:presLayoutVars>
      </dgm:prSet>
      <dgm:spPr/>
    </dgm:pt>
  </dgm:ptLst>
  <dgm:cxnLst>
    <dgm:cxn modelId="{8C175A37-71C0-42CB-8B96-348194675260}" type="presOf" srcId="{763551C2-B2E0-43B4-91D1-07C6F3F550E3}" destId="{3FFFFEAC-BD11-4A8F-B38F-42C896BDA545}" srcOrd="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763551C2-B2E0-43B4-91D1-07C6F3F550E3}" type="doc">
      <dgm:prSet loTypeId="urn:microsoft.com/office/officeart/2005/8/layout/hChevron3" loCatId="process" qsTypeId="urn:microsoft.com/office/officeart/2005/8/quickstyle/simple1" qsCatId="simple" csTypeId="urn:microsoft.com/office/officeart/2005/8/colors/accent1_1" csCatId="accent1" phldr="1"/>
      <dgm:spPr/>
    </dgm:pt>
    <dgm:pt modelId="{3FFFFEAC-BD11-4A8F-B38F-42C896BDA545}" type="pres">
      <dgm:prSet presAssocID="{763551C2-B2E0-43B4-91D1-07C6F3F550E3}" presName="Name0" presStyleCnt="0">
        <dgm:presLayoutVars>
          <dgm:dir/>
          <dgm:resizeHandles val="exact"/>
        </dgm:presLayoutVars>
      </dgm:prSet>
      <dgm:spPr/>
    </dgm:pt>
  </dgm:ptLst>
  <dgm:cxnLst>
    <dgm:cxn modelId="{8C175A37-71C0-42CB-8B96-348194675260}" type="presOf" srcId="{763551C2-B2E0-43B4-91D1-07C6F3F550E3}" destId="{3FFFFEAC-BD11-4A8F-B38F-42C896BDA545}" srcOrd="0"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763551C2-B2E0-43B4-91D1-07C6F3F550E3}" type="doc">
      <dgm:prSet loTypeId="urn:microsoft.com/office/officeart/2005/8/layout/hChevron3" loCatId="process" qsTypeId="urn:microsoft.com/office/officeart/2005/8/quickstyle/simple1" qsCatId="simple" csTypeId="urn:microsoft.com/office/officeart/2005/8/colors/accent1_1" csCatId="accent1" phldr="1"/>
      <dgm:spPr/>
    </dgm:pt>
    <dgm:pt modelId="{3FFFFEAC-BD11-4A8F-B38F-42C896BDA545}" type="pres">
      <dgm:prSet presAssocID="{763551C2-B2E0-43B4-91D1-07C6F3F550E3}" presName="Name0" presStyleCnt="0">
        <dgm:presLayoutVars>
          <dgm:dir/>
          <dgm:resizeHandles val="exact"/>
        </dgm:presLayoutVars>
      </dgm:prSet>
      <dgm:spPr/>
    </dgm:pt>
  </dgm:ptLst>
  <dgm:cxnLst>
    <dgm:cxn modelId="{8C175A37-71C0-42CB-8B96-348194675260}" type="presOf" srcId="{763551C2-B2E0-43B4-91D1-07C6F3F550E3}" destId="{3FFFFEAC-BD11-4A8F-B38F-42C896BDA545}" srcOrd="0"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763551C2-B2E0-43B4-91D1-07C6F3F550E3}" type="doc">
      <dgm:prSet loTypeId="urn:microsoft.com/office/officeart/2005/8/layout/hChevron3" loCatId="process" qsTypeId="urn:microsoft.com/office/officeart/2005/8/quickstyle/simple1" qsCatId="simple" csTypeId="urn:microsoft.com/office/officeart/2005/8/colors/accent1_1" csCatId="accent1" phldr="1"/>
      <dgm:spPr/>
    </dgm:pt>
    <dgm:pt modelId="{3FFFFEAC-BD11-4A8F-B38F-42C896BDA545}" type="pres">
      <dgm:prSet presAssocID="{763551C2-B2E0-43B4-91D1-07C6F3F550E3}" presName="Name0" presStyleCnt="0">
        <dgm:presLayoutVars>
          <dgm:dir/>
          <dgm:resizeHandles val="exact"/>
        </dgm:presLayoutVars>
      </dgm:prSet>
      <dgm:spPr/>
    </dgm:pt>
  </dgm:ptLst>
  <dgm:cxnLst>
    <dgm:cxn modelId="{8C175A37-71C0-42CB-8B96-348194675260}" type="presOf" srcId="{763551C2-B2E0-43B4-91D1-07C6F3F550E3}" destId="{3FFFFEAC-BD11-4A8F-B38F-42C896BDA545}" srcOrd="0"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B4BC3BD9-B691-442F-BF76-E5FC06645E88}" type="doc">
      <dgm:prSet loTypeId="urn:microsoft.com/office/officeart/2005/8/layout/default" loCatId="list" qsTypeId="urn:microsoft.com/office/officeart/2005/8/quickstyle/simple1" qsCatId="simple" csTypeId="urn:microsoft.com/office/officeart/2005/8/colors/accent1_5" csCatId="accent1" phldr="1"/>
      <dgm:spPr/>
      <dgm:t>
        <a:bodyPr/>
        <a:lstStyle/>
        <a:p>
          <a:endParaRPr lang="es-EC"/>
        </a:p>
      </dgm:t>
    </dgm:pt>
    <dgm:pt modelId="{15ADF1BF-37F3-4B5B-95AF-3FA1464B8650}">
      <dgm:prSet custT="1"/>
      <dgm:spPr/>
      <dgm:t>
        <a:bodyPr/>
        <a:lstStyle/>
        <a:p>
          <a:r>
            <a:rPr lang="es-EC" sz="1400" b="0">
              <a:solidFill>
                <a:schemeClr val="tx1"/>
              </a:solidFill>
              <a:effectLst/>
              <a:latin typeface="Calibri" panose="020F0502020204030204" pitchFamily="34" charset="0"/>
              <a:ea typeface="Calibri" panose="020F0502020204030204" pitchFamily="34" charset="0"/>
              <a:cs typeface="Calibri" panose="020F0502020204030204" pitchFamily="34" charset="0"/>
            </a:rPr>
            <a:t>La reducción del espejo de agua proyectada para el año 2030 se da en las lagunas Caricocha y Chiriyacu, mientras que en la laguna Huarmicocha aumenta. L</a:t>
          </a:r>
          <a:r>
            <a:rPr lang="es-EC" sz="1400" b="0">
              <a:solidFill>
                <a:schemeClr val="tx1"/>
              </a:solidFill>
              <a:latin typeface="Calibri" panose="020F0502020204030204" pitchFamily="34" charset="0"/>
              <a:cs typeface="Calibri" panose="020F0502020204030204" pitchFamily="34" charset="0"/>
            </a:rPr>
            <a:t>a laguna Caricocha se reduce  1.03 %,  Chiriyacu 0.6% y la laguna Huarmicocha aumenta 15.72%, comparado con el año 2020.</a:t>
          </a:r>
        </a:p>
      </dgm:t>
    </dgm:pt>
    <dgm:pt modelId="{124DCA2F-6D78-4694-9EA1-9FF3C655A2CF}" type="parTrans" cxnId="{FB55D5D9-6B29-4C3B-8EA9-8445E0C8FB62}">
      <dgm:prSet/>
      <dgm:spPr/>
      <dgm:t>
        <a:bodyPr/>
        <a:lstStyle/>
        <a:p>
          <a:endParaRPr lang="es-EC" sz="1400">
            <a:solidFill>
              <a:schemeClr val="tx1"/>
            </a:solidFill>
            <a:latin typeface="Calibri" panose="020F0502020204030204" pitchFamily="34" charset="0"/>
            <a:cs typeface="Calibri" panose="020F0502020204030204" pitchFamily="34" charset="0"/>
          </a:endParaRPr>
        </a:p>
      </dgm:t>
    </dgm:pt>
    <dgm:pt modelId="{27A7B534-C026-450B-A0AC-EB453AE25DDD}" type="sibTrans" cxnId="{FB55D5D9-6B29-4C3B-8EA9-8445E0C8FB62}">
      <dgm:prSet/>
      <dgm:spPr/>
      <dgm:t>
        <a:bodyPr/>
        <a:lstStyle/>
        <a:p>
          <a:endParaRPr lang="es-EC" sz="1400">
            <a:solidFill>
              <a:schemeClr val="tx1"/>
            </a:solidFill>
            <a:latin typeface="Calibri" panose="020F0502020204030204" pitchFamily="34" charset="0"/>
            <a:cs typeface="Calibri" panose="020F0502020204030204" pitchFamily="34" charset="0"/>
          </a:endParaRPr>
        </a:p>
      </dgm:t>
    </dgm:pt>
    <dgm:pt modelId="{2E8CE9FD-7284-44C6-B182-8B39B3CB938E}">
      <dgm:prSet phldrT="[Texto]" custT="1"/>
      <dgm:spPr/>
      <dgm:t>
        <a:bodyPr/>
        <a:lstStyle/>
        <a:p>
          <a:r>
            <a:rPr lang="es-EC" sz="1400">
              <a:solidFill>
                <a:schemeClr val="tx1"/>
              </a:solidFill>
              <a:latin typeface="Calibri" panose="020F0502020204030204" pitchFamily="34" charset="0"/>
              <a:cs typeface="Calibri" panose="020F0502020204030204" pitchFamily="34" charset="0"/>
            </a:rPr>
            <a:t>Con las concentraciones de Fe y Mn en los sedimentos, se determinó que en laguna Huarmicocha existe un proceso nuevo de reducción, mientras que en Caricocha pudo haber una pequeña reducción en el pasado y en la laguna Chiriyacu se presenta un proceso antiguo y nuevo de reducción.</a:t>
          </a:r>
        </a:p>
      </dgm:t>
    </dgm:pt>
    <dgm:pt modelId="{FE55F506-606C-41A4-A853-8BF60BC1340D}" type="parTrans" cxnId="{CBB698A6-0195-474F-AFF0-C8129667EDA0}">
      <dgm:prSet/>
      <dgm:spPr/>
      <dgm:t>
        <a:bodyPr/>
        <a:lstStyle/>
        <a:p>
          <a:endParaRPr lang="es-EC" sz="1400">
            <a:solidFill>
              <a:schemeClr val="tx1"/>
            </a:solidFill>
          </a:endParaRPr>
        </a:p>
      </dgm:t>
    </dgm:pt>
    <dgm:pt modelId="{1E2C9643-C2D8-479E-8E76-93B730A1BF96}" type="sibTrans" cxnId="{CBB698A6-0195-474F-AFF0-C8129667EDA0}">
      <dgm:prSet/>
      <dgm:spPr/>
      <dgm:t>
        <a:bodyPr/>
        <a:lstStyle/>
        <a:p>
          <a:endParaRPr lang="es-EC" sz="1400">
            <a:solidFill>
              <a:schemeClr val="tx1"/>
            </a:solidFill>
          </a:endParaRPr>
        </a:p>
      </dgm:t>
    </dgm:pt>
    <dgm:pt modelId="{0303DE5C-804B-46D6-9585-2D538917F7AF}">
      <dgm:prSet phldrT="[Texto]" custT="1"/>
      <dgm:spPr/>
      <dgm:t>
        <a:bodyPr/>
        <a:lstStyle/>
        <a:p>
          <a:r>
            <a:rPr lang="es-EC" sz="1400">
              <a:solidFill>
                <a:schemeClr val="tx1"/>
              </a:solidFill>
              <a:effectLst/>
              <a:latin typeface="Calibri" panose="020F0502020204030204" pitchFamily="34" charset="0"/>
              <a:ea typeface="Calibri" panose="020F0502020204030204" pitchFamily="34" charset="0"/>
              <a:cs typeface="Calibri" panose="020F0502020204030204" pitchFamily="34" charset="0"/>
            </a:rPr>
            <a:t>Con la combinación de los resultados del análisis multitemporal de imágenes satelitales y la caracterización físico química de las muestras de agua y sedimentos se concluye que la laguna que presenta una reducción evidente es la laguna Chiriyacu, no solo por lo que se puede observar en el tiempo sino también por lo que se puede observar en los procesos geoquímicos de las lagunas.</a:t>
          </a:r>
          <a:endParaRPr lang="es-EC" sz="1400">
            <a:solidFill>
              <a:schemeClr val="tx1"/>
            </a:solidFill>
            <a:latin typeface="Calibri" panose="020F0502020204030204" pitchFamily="34" charset="0"/>
            <a:cs typeface="Calibri" panose="020F0502020204030204" pitchFamily="34" charset="0"/>
          </a:endParaRPr>
        </a:p>
      </dgm:t>
    </dgm:pt>
    <dgm:pt modelId="{125987BD-D2D5-48BD-A6F3-6F34E4948B51}" type="parTrans" cxnId="{57970F2E-FC03-441B-A2C4-0EF6B1C3BF89}">
      <dgm:prSet/>
      <dgm:spPr/>
      <dgm:t>
        <a:bodyPr/>
        <a:lstStyle/>
        <a:p>
          <a:endParaRPr lang="es-EC" sz="1400">
            <a:solidFill>
              <a:schemeClr val="tx1"/>
            </a:solidFill>
          </a:endParaRPr>
        </a:p>
      </dgm:t>
    </dgm:pt>
    <dgm:pt modelId="{357149BA-B46A-4768-953E-95A0C767E2E0}" type="sibTrans" cxnId="{57970F2E-FC03-441B-A2C4-0EF6B1C3BF89}">
      <dgm:prSet/>
      <dgm:spPr/>
      <dgm:t>
        <a:bodyPr/>
        <a:lstStyle/>
        <a:p>
          <a:endParaRPr lang="es-EC" sz="1400">
            <a:solidFill>
              <a:schemeClr val="tx1"/>
            </a:solidFill>
          </a:endParaRPr>
        </a:p>
      </dgm:t>
    </dgm:pt>
    <dgm:pt modelId="{1D1A5207-423C-4AC5-B197-8659BC341B95}">
      <dgm:prSet phldrT="[Texto]" custT="1"/>
      <dgm:spPr/>
      <dgm:t>
        <a:bodyPr/>
        <a:lstStyle/>
        <a:p>
          <a:r>
            <a:rPr lang="es-EC" sz="1400">
              <a:solidFill>
                <a:schemeClr val="tx1"/>
              </a:solidFill>
              <a:latin typeface="Calibri" panose="020F0502020204030204" pitchFamily="34" charset="0"/>
              <a:cs typeface="Calibri" panose="020F0502020204030204" pitchFamily="34" charset="0"/>
            </a:rPr>
            <a:t>La utilización de la percepción remota ha posibilitado el estudio del espejo de agua de las tres lagunas de Mojanda, mediante el uso de imágenes satelitales Landsat en un periodo de 20 años evidenciando la disminución de su superficie lagunar, siendo de 2.62% para la laguna de Caricocha, 21.97% para la laguna de Huarmicocha y de 36.21% para la laguna de Chiriyacu</a:t>
          </a:r>
        </a:p>
      </dgm:t>
    </dgm:pt>
    <dgm:pt modelId="{080AAEAD-16BD-4015-BC5F-D3639113991F}" type="parTrans" cxnId="{C6DC8699-4ECC-4E96-9EEA-D54DE916F0EE}">
      <dgm:prSet/>
      <dgm:spPr/>
      <dgm:t>
        <a:bodyPr/>
        <a:lstStyle/>
        <a:p>
          <a:endParaRPr lang="es-EC">
            <a:solidFill>
              <a:schemeClr val="tx1"/>
            </a:solidFill>
          </a:endParaRPr>
        </a:p>
      </dgm:t>
    </dgm:pt>
    <dgm:pt modelId="{11C62677-3D57-47CB-AF29-80D022C5530C}" type="sibTrans" cxnId="{C6DC8699-4ECC-4E96-9EEA-D54DE916F0EE}">
      <dgm:prSet/>
      <dgm:spPr/>
      <dgm:t>
        <a:bodyPr/>
        <a:lstStyle/>
        <a:p>
          <a:endParaRPr lang="es-EC">
            <a:solidFill>
              <a:schemeClr val="tx1"/>
            </a:solidFill>
          </a:endParaRPr>
        </a:p>
      </dgm:t>
    </dgm:pt>
    <dgm:pt modelId="{F75DBC9C-9AA8-49C9-ABCF-87F6CC9313D4}">
      <dgm:prSet custT="1"/>
      <dgm:spPr/>
      <dgm:t>
        <a:bodyPr/>
        <a:lstStyle/>
        <a:p>
          <a:r>
            <a:rPr lang="es-EC" sz="1400">
              <a:solidFill>
                <a:schemeClr val="tx1"/>
              </a:solidFill>
              <a:latin typeface="Calibri" panose="020F0502020204030204" pitchFamily="34" charset="0"/>
              <a:cs typeface="Calibri" panose="020F0502020204030204" pitchFamily="34" charset="0"/>
            </a:rPr>
            <a:t>La caracterización fisicoquímica de agua muestra que las lagunas se encuentran dentro de los niveles de calidad de agua para riego, consumo humano y doméstico. Sin embargo, para preservación de la vida acuática y silvestre en aguas dulces, marinas y de estuarios la laguna </a:t>
          </a:r>
          <a:r>
            <a:rPr lang="es-EC" sz="1400" err="1">
              <a:solidFill>
                <a:schemeClr val="tx1"/>
              </a:solidFill>
              <a:latin typeface="Calibri" panose="020F0502020204030204" pitchFamily="34" charset="0"/>
              <a:cs typeface="Calibri" panose="020F0502020204030204" pitchFamily="34" charset="0"/>
            </a:rPr>
            <a:t>Chiriyacu</a:t>
          </a:r>
          <a:r>
            <a:rPr lang="es-EC" sz="1400">
              <a:solidFill>
                <a:schemeClr val="tx1"/>
              </a:solidFill>
              <a:latin typeface="Calibri" panose="020F0502020204030204" pitchFamily="34" charset="0"/>
              <a:cs typeface="Calibri" panose="020F0502020204030204" pitchFamily="34" charset="0"/>
            </a:rPr>
            <a:t> no cumple con los límites permisibles de Fe.</a:t>
          </a:r>
          <a:endParaRPr lang="es-EC" sz="1400" b="0">
            <a:solidFill>
              <a:schemeClr val="tx1"/>
            </a:solidFill>
            <a:latin typeface="Calibri" panose="020F0502020204030204" pitchFamily="34" charset="0"/>
            <a:cs typeface="Calibri" panose="020F0502020204030204" pitchFamily="34" charset="0"/>
          </a:endParaRPr>
        </a:p>
      </dgm:t>
    </dgm:pt>
    <dgm:pt modelId="{6CA64422-A53F-4F71-84AC-F4C67614D0A8}" type="parTrans" cxnId="{5E158E0E-9237-46E2-8C0F-70162DD78E28}">
      <dgm:prSet/>
      <dgm:spPr/>
      <dgm:t>
        <a:bodyPr/>
        <a:lstStyle/>
        <a:p>
          <a:endParaRPr lang="es-EC"/>
        </a:p>
      </dgm:t>
    </dgm:pt>
    <dgm:pt modelId="{9FA559AA-8A8E-42BE-8E51-00F8F0A4578A}" type="sibTrans" cxnId="{5E158E0E-9237-46E2-8C0F-70162DD78E28}">
      <dgm:prSet/>
      <dgm:spPr/>
      <dgm:t>
        <a:bodyPr/>
        <a:lstStyle/>
        <a:p>
          <a:endParaRPr lang="es-EC"/>
        </a:p>
      </dgm:t>
    </dgm:pt>
    <dgm:pt modelId="{FE0B6CA3-5B4B-401D-A5C0-4F2A4D48F394}" type="pres">
      <dgm:prSet presAssocID="{B4BC3BD9-B691-442F-BF76-E5FC06645E88}" presName="diagram" presStyleCnt="0">
        <dgm:presLayoutVars>
          <dgm:dir/>
          <dgm:resizeHandles val="exact"/>
        </dgm:presLayoutVars>
      </dgm:prSet>
      <dgm:spPr/>
    </dgm:pt>
    <dgm:pt modelId="{AADCDD22-38D5-46E7-94AF-3A1AAB935BA4}" type="pres">
      <dgm:prSet presAssocID="{1D1A5207-423C-4AC5-B197-8659BC341B95}" presName="node" presStyleLbl="node1" presStyleIdx="0" presStyleCnt="5" custScaleX="84517" custScaleY="92802" custLinFactNeighborX="4098" custLinFactNeighborY="9146">
        <dgm:presLayoutVars>
          <dgm:bulletEnabled val="1"/>
        </dgm:presLayoutVars>
      </dgm:prSet>
      <dgm:spPr/>
    </dgm:pt>
    <dgm:pt modelId="{20BBC900-41F2-49A2-8617-437368832E46}" type="pres">
      <dgm:prSet presAssocID="{11C62677-3D57-47CB-AF29-80D022C5530C}" presName="sibTrans" presStyleCnt="0"/>
      <dgm:spPr/>
    </dgm:pt>
    <dgm:pt modelId="{047DABA6-B201-4628-8BF0-3AC8A42CCA03}" type="pres">
      <dgm:prSet presAssocID="{15ADF1BF-37F3-4B5B-95AF-3FA1464B8650}" presName="node" presStyleLbl="node1" presStyleIdx="1" presStyleCnt="5" custScaleX="87628" custScaleY="92154" custLinFactNeighborX="1463" custLinFactNeighborY="8788">
        <dgm:presLayoutVars>
          <dgm:bulletEnabled val="1"/>
        </dgm:presLayoutVars>
      </dgm:prSet>
      <dgm:spPr/>
    </dgm:pt>
    <dgm:pt modelId="{9DAE1782-5366-41EC-9C75-76F9188B6500}" type="pres">
      <dgm:prSet presAssocID="{27A7B534-C026-450B-A0AC-EB453AE25DDD}" presName="sibTrans" presStyleCnt="0"/>
      <dgm:spPr/>
    </dgm:pt>
    <dgm:pt modelId="{5BD300C9-0F95-4947-BAFC-6B494E7C76AD}" type="pres">
      <dgm:prSet presAssocID="{F75DBC9C-9AA8-49C9-ABCF-87F6CC9313D4}" presName="node" presStyleLbl="node1" presStyleIdx="2" presStyleCnt="5" custScaleX="87628" custScaleY="92154" custLinFactNeighborX="1463" custLinFactNeighborY="8788">
        <dgm:presLayoutVars>
          <dgm:bulletEnabled val="1"/>
        </dgm:presLayoutVars>
      </dgm:prSet>
      <dgm:spPr/>
    </dgm:pt>
    <dgm:pt modelId="{1C227443-6398-4C49-A8A8-F52DA5135A46}" type="pres">
      <dgm:prSet presAssocID="{9FA559AA-8A8E-42BE-8E51-00F8F0A4578A}" presName="sibTrans" presStyleCnt="0"/>
      <dgm:spPr/>
    </dgm:pt>
    <dgm:pt modelId="{A48FAFA7-17F0-4183-A5AA-CE085E60F0E0}" type="pres">
      <dgm:prSet presAssocID="{2E8CE9FD-7284-44C6-B182-8B39B3CB938E}" presName="node" presStyleLbl="node1" presStyleIdx="3" presStyleCnt="5" custScaleX="83454" custScaleY="81279" custLinFactNeighborX="2355" custLinFactNeighborY="-732">
        <dgm:presLayoutVars>
          <dgm:bulletEnabled val="1"/>
        </dgm:presLayoutVars>
      </dgm:prSet>
      <dgm:spPr/>
    </dgm:pt>
    <dgm:pt modelId="{C8AA0DAE-33B2-409F-8DB3-8CA06EBEC119}" type="pres">
      <dgm:prSet presAssocID="{1E2C9643-C2D8-479E-8E76-93B730A1BF96}" presName="sibTrans" presStyleCnt="0"/>
      <dgm:spPr/>
    </dgm:pt>
    <dgm:pt modelId="{B506B420-4CEA-4B4C-9D34-92723F8F1E10}" type="pres">
      <dgm:prSet presAssocID="{0303DE5C-804B-46D6-9585-2D538917F7AF}" presName="node" presStyleLbl="node1" presStyleIdx="4" presStyleCnt="5" custScaleX="88460" custScaleY="79783" custLinFactNeighborX="3965" custLinFactNeighborY="-1480">
        <dgm:presLayoutVars>
          <dgm:bulletEnabled val="1"/>
        </dgm:presLayoutVars>
      </dgm:prSet>
      <dgm:spPr/>
    </dgm:pt>
  </dgm:ptLst>
  <dgm:cxnLst>
    <dgm:cxn modelId="{80D4C907-7A04-4EF0-A37A-80BD724AD3E5}" type="presOf" srcId="{0303DE5C-804B-46D6-9585-2D538917F7AF}" destId="{B506B420-4CEA-4B4C-9D34-92723F8F1E10}" srcOrd="0" destOrd="0" presId="urn:microsoft.com/office/officeart/2005/8/layout/default"/>
    <dgm:cxn modelId="{5E158E0E-9237-46E2-8C0F-70162DD78E28}" srcId="{B4BC3BD9-B691-442F-BF76-E5FC06645E88}" destId="{F75DBC9C-9AA8-49C9-ABCF-87F6CC9313D4}" srcOrd="2" destOrd="0" parTransId="{6CA64422-A53F-4F71-84AC-F4C67614D0A8}" sibTransId="{9FA559AA-8A8E-42BE-8E51-00F8F0A4578A}"/>
    <dgm:cxn modelId="{57970F2E-FC03-441B-A2C4-0EF6B1C3BF89}" srcId="{B4BC3BD9-B691-442F-BF76-E5FC06645E88}" destId="{0303DE5C-804B-46D6-9585-2D538917F7AF}" srcOrd="4" destOrd="0" parTransId="{125987BD-D2D5-48BD-A6F3-6F34E4948B51}" sibTransId="{357149BA-B46A-4768-953E-95A0C767E2E0}"/>
    <dgm:cxn modelId="{3A979647-6335-45B6-AA2B-03F70C004B02}" type="presOf" srcId="{1D1A5207-423C-4AC5-B197-8659BC341B95}" destId="{AADCDD22-38D5-46E7-94AF-3A1AAB935BA4}" srcOrd="0" destOrd="0" presId="urn:microsoft.com/office/officeart/2005/8/layout/default"/>
    <dgm:cxn modelId="{57B5916D-4C2A-4FE8-9424-5A35A5521988}" type="presOf" srcId="{15ADF1BF-37F3-4B5B-95AF-3FA1464B8650}" destId="{047DABA6-B201-4628-8BF0-3AC8A42CCA03}" srcOrd="0" destOrd="0" presId="urn:microsoft.com/office/officeart/2005/8/layout/default"/>
    <dgm:cxn modelId="{0F3BD15A-80F2-4B73-95B8-C3ACDBC705A9}" type="presOf" srcId="{F75DBC9C-9AA8-49C9-ABCF-87F6CC9313D4}" destId="{5BD300C9-0F95-4947-BAFC-6B494E7C76AD}" srcOrd="0" destOrd="0" presId="urn:microsoft.com/office/officeart/2005/8/layout/default"/>
    <dgm:cxn modelId="{C6DC8699-4ECC-4E96-9EEA-D54DE916F0EE}" srcId="{B4BC3BD9-B691-442F-BF76-E5FC06645E88}" destId="{1D1A5207-423C-4AC5-B197-8659BC341B95}" srcOrd="0" destOrd="0" parTransId="{080AAEAD-16BD-4015-BC5F-D3639113991F}" sibTransId="{11C62677-3D57-47CB-AF29-80D022C5530C}"/>
    <dgm:cxn modelId="{A90A19A2-28CC-4B4D-A6F5-E277BDD6AA40}" type="presOf" srcId="{B4BC3BD9-B691-442F-BF76-E5FC06645E88}" destId="{FE0B6CA3-5B4B-401D-A5C0-4F2A4D48F394}" srcOrd="0" destOrd="0" presId="urn:microsoft.com/office/officeart/2005/8/layout/default"/>
    <dgm:cxn modelId="{CBB698A6-0195-474F-AFF0-C8129667EDA0}" srcId="{B4BC3BD9-B691-442F-BF76-E5FC06645E88}" destId="{2E8CE9FD-7284-44C6-B182-8B39B3CB938E}" srcOrd="3" destOrd="0" parTransId="{FE55F506-606C-41A4-A853-8BF60BC1340D}" sibTransId="{1E2C9643-C2D8-479E-8E76-93B730A1BF96}"/>
    <dgm:cxn modelId="{F2C666A9-477B-4702-8F6F-8E1AE2465912}" type="presOf" srcId="{2E8CE9FD-7284-44C6-B182-8B39B3CB938E}" destId="{A48FAFA7-17F0-4183-A5AA-CE085E60F0E0}" srcOrd="0" destOrd="0" presId="urn:microsoft.com/office/officeart/2005/8/layout/default"/>
    <dgm:cxn modelId="{FB55D5D9-6B29-4C3B-8EA9-8445E0C8FB62}" srcId="{B4BC3BD9-B691-442F-BF76-E5FC06645E88}" destId="{15ADF1BF-37F3-4B5B-95AF-3FA1464B8650}" srcOrd="1" destOrd="0" parTransId="{124DCA2F-6D78-4694-9EA1-9FF3C655A2CF}" sibTransId="{27A7B534-C026-450B-A0AC-EB453AE25DDD}"/>
    <dgm:cxn modelId="{5B17D9A9-164E-49C7-996D-AFF87D28E15C}" type="presParOf" srcId="{FE0B6CA3-5B4B-401D-A5C0-4F2A4D48F394}" destId="{AADCDD22-38D5-46E7-94AF-3A1AAB935BA4}" srcOrd="0" destOrd="0" presId="urn:microsoft.com/office/officeart/2005/8/layout/default"/>
    <dgm:cxn modelId="{F01C8CC0-40B5-41C7-BD4D-3A14B2C87141}" type="presParOf" srcId="{FE0B6CA3-5B4B-401D-A5C0-4F2A4D48F394}" destId="{20BBC900-41F2-49A2-8617-437368832E46}" srcOrd="1" destOrd="0" presId="urn:microsoft.com/office/officeart/2005/8/layout/default"/>
    <dgm:cxn modelId="{DE5FC901-33F9-412C-B7A0-7A38BF7BF4A2}" type="presParOf" srcId="{FE0B6CA3-5B4B-401D-A5C0-4F2A4D48F394}" destId="{047DABA6-B201-4628-8BF0-3AC8A42CCA03}" srcOrd="2" destOrd="0" presId="urn:microsoft.com/office/officeart/2005/8/layout/default"/>
    <dgm:cxn modelId="{ABB06557-E684-49AB-8779-978DC76BBE2E}" type="presParOf" srcId="{FE0B6CA3-5B4B-401D-A5C0-4F2A4D48F394}" destId="{9DAE1782-5366-41EC-9C75-76F9188B6500}" srcOrd="3" destOrd="0" presId="urn:microsoft.com/office/officeart/2005/8/layout/default"/>
    <dgm:cxn modelId="{95FFFC9E-E1AE-4203-A86E-E717166321C3}" type="presParOf" srcId="{FE0B6CA3-5B4B-401D-A5C0-4F2A4D48F394}" destId="{5BD300C9-0F95-4947-BAFC-6B494E7C76AD}" srcOrd="4" destOrd="0" presId="urn:microsoft.com/office/officeart/2005/8/layout/default"/>
    <dgm:cxn modelId="{BE5E7772-2DDF-4A94-9A29-FEC2FE9009E4}" type="presParOf" srcId="{FE0B6CA3-5B4B-401D-A5C0-4F2A4D48F394}" destId="{1C227443-6398-4C49-A8A8-F52DA5135A46}" srcOrd="5" destOrd="0" presId="urn:microsoft.com/office/officeart/2005/8/layout/default"/>
    <dgm:cxn modelId="{574B01F2-3760-42BA-8F1A-45B288D72B9E}" type="presParOf" srcId="{FE0B6CA3-5B4B-401D-A5C0-4F2A4D48F394}" destId="{A48FAFA7-17F0-4183-A5AA-CE085E60F0E0}" srcOrd="6" destOrd="0" presId="urn:microsoft.com/office/officeart/2005/8/layout/default"/>
    <dgm:cxn modelId="{96599923-BAB5-47F1-8B0C-429BC23AD640}" type="presParOf" srcId="{FE0B6CA3-5B4B-401D-A5C0-4F2A4D48F394}" destId="{C8AA0DAE-33B2-409F-8DB3-8CA06EBEC119}" srcOrd="7" destOrd="0" presId="urn:microsoft.com/office/officeart/2005/8/layout/default"/>
    <dgm:cxn modelId="{07ECBC0F-CC2B-4920-A7A7-76AA10BBAB05}" type="presParOf" srcId="{FE0B6CA3-5B4B-401D-A5C0-4F2A4D48F394}" destId="{B506B420-4CEA-4B4C-9D34-92723F8F1E10}" srcOrd="8" destOrd="0" presId="urn:microsoft.com/office/officeart/2005/8/layout/defaul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763551C2-B2E0-43B4-91D1-07C6F3F550E3}" type="doc">
      <dgm:prSet loTypeId="urn:microsoft.com/office/officeart/2005/8/layout/hChevron3" loCatId="process" qsTypeId="urn:microsoft.com/office/officeart/2005/8/quickstyle/simple1" qsCatId="simple" csTypeId="urn:microsoft.com/office/officeart/2005/8/colors/accent1_1" csCatId="accent1" phldr="1"/>
      <dgm:spPr/>
    </dgm:pt>
    <dgm:pt modelId="{3FFFFEAC-BD11-4A8F-B38F-42C896BDA545}" type="pres">
      <dgm:prSet presAssocID="{763551C2-B2E0-43B4-91D1-07C6F3F550E3}" presName="Name0" presStyleCnt="0">
        <dgm:presLayoutVars>
          <dgm:dir/>
          <dgm:resizeHandles val="exact"/>
        </dgm:presLayoutVars>
      </dgm:prSet>
      <dgm:spPr/>
    </dgm:pt>
  </dgm:ptLst>
  <dgm:cxnLst>
    <dgm:cxn modelId="{8C175A37-71C0-42CB-8B96-348194675260}" type="presOf" srcId="{763551C2-B2E0-43B4-91D1-07C6F3F550E3}" destId="{3FFFFEAC-BD11-4A8F-B38F-42C896BDA545}" srcOrd="0"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60B22EB4-4734-4878-8AE4-C0B77510E064}" type="doc">
      <dgm:prSet loTypeId="urn:microsoft.com/office/officeart/2008/layout/VerticalCurvedList" loCatId="list" qsTypeId="urn:microsoft.com/office/officeart/2005/8/quickstyle/simple1" qsCatId="simple" csTypeId="urn:microsoft.com/office/officeart/2005/8/colors/accent1_5" csCatId="accent1" phldr="1"/>
      <dgm:spPr/>
      <dgm:t>
        <a:bodyPr/>
        <a:lstStyle/>
        <a:p>
          <a:endParaRPr lang="es-EC"/>
        </a:p>
      </dgm:t>
    </dgm:pt>
    <dgm:pt modelId="{B740F5D5-7309-48EC-B039-5976D2273F49}">
      <dgm:prSet phldrT="[Texto]" custT="1"/>
      <dgm:spPr/>
      <dgm:t>
        <a:bodyPr/>
        <a:lstStyle/>
        <a:p>
          <a:r>
            <a:rPr lang="es-EC" sz="1400">
              <a:solidFill>
                <a:schemeClr val="tx1"/>
              </a:solidFill>
              <a:latin typeface="Calibri" panose="020F0502020204030204" pitchFamily="34" charset="0"/>
              <a:cs typeface="Calibri" panose="020F0502020204030204" pitchFamily="34" charset="0"/>
            </a:rPr>
            <a:t>Se recomienda tomar más muestras de agua y sedimentos en cada laguna, para observar el comportamiento de las concentraciones de Hierro y Manganeso en toda el área de las lagunas y poder analizar de una manera más completa la reducción de su espejo de agua.</a:t>
          </a:r>
          <a:endParaRPr lang="es-EC" sz="1400">
            <a:solidFill>
              <a:schemeClr val="tx1"/>
            </a:solidFill>
          </a:endParaRPr>
        </a:p>
      </dgm:t>
    </dgm:pt>
    <dgm:pt modelId="{4EE1785B-CDB8-4CD1-A2B1-085FBA0CE85F}" type="parTrans" cxnId="{85947912-D532-4FBF-831F-AE02912216D1}">
      <dgm:prSet/>
      <dgm:spPr/>
      <dgm:t>
        <a:bodyPr/>
        <a:lstStyle/>
        <a:p>
          <a:endParaRPr lang="es-EC" sz="1400">
            <a:solidFill>
              <a:schemeClr val="tx1"/>
            </a:solidFill>
          </a:endParaRPr>
        </a:p>
      </dgm:t>
    </dgm:pt>
    <dgm:pt modelId="{CE6AE2F7-69E6-480A-B99C-8C8064DDB221}" type="sibTrans" cxnId="{85947912-D532-4FBF-831F-AE02912216D1}">
      <dgm:prSet/>
      <dgm:spPr/>
      <dgm:t>
        <a:bodyPr/>
        <a:lstStyle/>
        <a:p>
          <a:endParaRPr lang="es-EC" sz="1400">
            <a:solidFill>
              <a:schemeClr val="tx1"/>
            </a:solidFill>
          </a:endParaRPr>
        </a:p>
      </dgm:t>
    </dgm:pt>
    <dgm:pt modelId="{3E7BD177-CDEA-4514-A03E-6E183FA68D80}">
      <dgm:prSet phldrT="[Texto]" custT="1"/>
      <dgm:spPr/>
      <dgm:t>
        <a:bodyPr/>
        <a:lstStyle/>
        <a:p>
          <a:r>
            <a:rPr lang="es-EC" sz="1400">
              <a:solidFill>
                <a:schemeClr val="tx1"/>
              </a:solidFill>
              <a:latin typeface="Calibri" panose="020F0502020204030204" pitchFamily="34" charset="0"/>
              <a:cs typeface="Calibri" panose="020F0502020204030204" pitchFamily="34" charset="0"/>
            </a:rPr>
            <a:t>Siendo la laguna Chiriyacu la laguna en la cual se pudo evidenciar su reducción y tomando en cuenta que tiene una baja capacidad de recarga, es importante dar periodos de recuperación para evitar la pérdida de su espejo de agua. Esto se puede lograr mediante la utilización moderada de este recurso hídrico, y si es posible, impedir su aprovechamiento hasta lograr su regeneración. </a:t>
          </a:r>
          <a:endParaRPr lang="es-EC" sz="1400">
            <a:solidFill>
              <a:schemeClr val="tx1"/>
            </a:solidFill>
          </a:endParaRPr>
        </a:p>
      </dgm:t>
    </dgm:pt>
    <dgm:pt modelId="{DCAD12E2-9983-42C5-A659-0BD7CD2CD42B}" type="parTrans" cxnId="{8AFC7DA9-D28E-41B2-A5AF-B4058F2BF2F5}">
      <dgm:prSet/>
      <dgm:spPr/>
      <dgm:t>
        <a:bodyPr/>
        <a:lstStyle/>
        <a:p>
          <a:endParaRPr lang="es-EC" sz="1400">
            <a:solidFill>
              <a:schemeClr val="tx1"/>
            </a:solidFill>
          </a:endParaRPr>
        </a:p>
      </dgm:t>
    </dgm:pt>
    <dgm:pt modelId="{51858BE3-76F9-4C65-8386-36CF5D177818}" type="sibTrans" cxnId="{8AFC7DA9-D28E-41B2-A5AF-B4058F2BF2F5}">
      <dgm:prSet/>
      <dgm:spPr/>
      <dgm:t>
        <a:bodyPr/>
        <a:lstStyle/>
        <a:p>
          <a:endParaRPr lang="es-EC" sz="1400">
            <a:solidFill>
              <a:schemeClr val="tx1"/>
            </a:solidFill>
          </a:endParaRPr>
        </a:p>
      </dgm:t>
    </dgm:pt>
    <dgm:pt modelId="{7E0A72B9-09E8-4A76-8FE4-57A6E32D3E22}">
      <dgm:prSet phldrT="[Texto]" custT="1"/>
      <dgm:spPr/>
      <dgm:t>
        <a:bodyPr/>
        <a:lstStyle/>
        <a:p>
          <a:r>
            <a:rPr lang="es-EC" sz="1400">
              <a:solidFill>
                <a:schemeClr val="tx1"/>
              </a:solidFill>
              <a:latin typeface="Calibri" panose="020F0502020204030204" pitchFamily="34" charset="0"/>
              <a:cs typeface="Calibri" panose="020F0502020204030204" pitchFamily="34" charset="0"/>
            </a:rPr>
            <a:t>Para el resguardo de las lagunas de Mojanda se recomienda proteger y vigilar las actividades turísticas de la zona, además de mantener una baja accesibilidad vehicular para evitar las malas prácticas alrededor de las lagunas, que pueden ocasionar la erosión del suelo que se encuentra alrededor de las lagunas, provocando así la sedimentación de estas.</a:t>
          </a:r>
          <a:endParaRPr lang="es-EC" sz="1400">
            <a:solidFill>
              <a:schemeClr val="tx1"/>
            </a:solidFill>
          </a:endParaRPr>
        </a:p>
      </dgm:t>
    </dgm:pt>
    <dgm:pt modelId="{C0907644-F50B-4BAD-BA2B-B4CF710452A2}" type="parTrans" cxnId="{0100F7CE-AB0E-470C-A194-6A9BF3D60DFF}">
      <dgm:prSet/>
      <dgm:spPr/>
      <dgm:t>
        <a:bodyPr/>
        <a:lstStyle/>
        <a:p>
          <a:endParaRPr lang="es-EC" sz="1400">
            <a:solidFill>
              <a:schemeClr val="tx1"/>
            </a:solidFill>
          </a:endParaRPr>
        </a:p>
      </dgm:t>
    </dgm:pt>
    <dgm:pt modelId="{6EA69024-B216-46BA-A59F-1076BE53EA65}" type="sibTrans" cxnId="{0100F7CE-AB0E-470C-A194-6A9BF3D60DFF}">
      <dgm:prSet/>
      <dgm:spPr/>
      <dgm:t>
        <a:bodyPr/>
        <a:lstStyle/>
        <a:p>
          <a:endParaRPr lang="es-EC" sz="1400">
            <a:solidFill>
              <a:schemeClr val="tx1"/>
            </a:solidFill>
          </a:endParaRPr>
        </a:p>
      </dgm:t>
    </dgm:pt>
    <dgm:pt modelId="{6B677FC1-296B-4C7E-B238-285FDA45D58C}">
      <dgm:prSet custT="1"/>
      <dgm:spPr/>
      <dgm:t>
        <a:bodyPr/>
        <a:lstStyle/>
        <a:p>
          <a:r>
            <a:rPr lang="es-EC" sz="1400">
              <a:solidFill>
                <a:schemeClr val="tx1"/>
              </a:solidFill>
              <a:latin typeface="Calibri" panose="020F0502020204030204" pitchFamily="34" charset="0"/>
              <a:cs typeface="Calibri" panose="020F0502020204030204" pitchFamily="34" charset="0"/>
            </a:rPr>
            <a:t>Realizar planes sociales de sensibilización a la población aledaña y a turistas sobre la importancia que tienen las lagunas al ser un recurso hídrico no renovable, y un ecosistema del cual dependen seres vivos, como flora y fauna del lugar. </a:t>
          </a:r>
        </a:p>
      </dgm:t>
    </dgm:pt>
    <dgm:pt modelId="{AF5A23D7-27B7-4438-82AD-4F757C8AD437}" type="parTrans" cxnId="{0E7B626C-3FD1-4A5C-91B1-56BB33B22C4C}">
      <dgm:prSet/>
      <dgm:spPr/>
      <dgm:t>
        <a:bodyPr/>
        <a:lstStyle/>
        <a:p>
          <a:endParaRPr lang="es-EC" sz="1400">
            <a:solidFill>
              <a:schemeClr val="tx1"/>
            </a:solidFill>
          </a:endParaRPr>
        </a:p>
      </dgm:t>
    </dgm:pt>
    <dgm:pt modelId="{136A43CE-7BCD-4C2A-A72E-8DCEC967963E}" type="sibTrans" cxnId="{0E7B626C-3FD1-4A5C-91B1-56BB33B22C4C}">
      <dgm:prSet/>
      <dgm:spPr/>
      <dgm:t>
        <a:bodyPr/>
        <a:lstStyle/>
        <a:p>
          <a:endParaRPr lang="es-EC" sz="1400">
            <a:solidFill>
              <a:schemeClr val="tx1"/>
            </a:solidFill>
          </a:endParaRPr>
        </a:p>
      </dgm:t>
    </dgm:pt>
    <dgm:pt modelId="{2E03FA7A-8D13-48B1-B0DF-9C567A4E6821}" type="pres">
      <dgm:prSet presAssocID="{60B22EB4-4734-4878-8AE4-C0B77510E064}" presName="Name0" presStyleCnt="0">
        <dgm:presLayoutVars>
          <dgm:chMax val="7"/>
          <dgm:chPref val="7"/>
          <dgm:dir/>
        </dgm:presLayoutVars>
      </dgm:prSet>
      <dgm:spPr/>
    </dgm:pt>
    <dgm:pt modelId="{E3CBB646-AF13-4141-95CE-51AE77DFBA1F}" type="pres">
      <dgm:prSet presAssocID="{60B22EB4-4734-4878-8AE4-C0B77510E064}" presName="Name1" presStyleCnt="0"/>
      <dgm:spPr/>
    </dgm:pt>
    <dgm:pt modelId="{60645908-939B-40DD-83F3-D2A7F224A749}" type="pres">
      <dgm:prSet presAssocID="{60B22EB4-4734-4878-8AE4-C0B77510E064}" presName="cycle" presStyleCnt="0"/>
      <dgm:spPr/>
    </dgm:pt>
    <dgm:pt modelId="{339044DA-D3A8-45A1-BF39-8D3EEE1C0E8B}" type="pres">
      <dgm:prSet presAssocID="{60B22EB4-4734-4878-8AE4-C0B77510E064}" presName="srcNode" presStyleLbl="node1" presStyleIdx="0" presStyleCnt="4"/>
      <dgm:spPr/>
    </dgm:pt>
    <dgm:pt modelId="{574F3ECA-3EFA-4257-BBE5-7450CCFB2BF1}" type="pres">
      <dgm:prSet presAssocID="{60B22EB4-4734-4878-8AE4-C0B77510E064}" presName="conn" presStyleLbl="parChTrans1D2" presStyleIdx="0" presStyleCnt="1"/>
      <dgm:spPr/>
    </dgm:pt>
    <dgm:pt modelId="{615E33D1-9BFF-4BCE-ADC7-2629CD6A7C8B}" type="pres">
      <dgm:prSet presAssocID="{60B22EB4-4734-4878-8AE4-C0B77510E064}" presName="extraNode" presStyleLbl="node1" presStyleIdx="0" presStyleCnt="4"/>
      <dgm:spPr/>
    </dgm:pt>
    <dgm:pt modelId="{9288F294-8FFC-4AA6-9CB0-6A8736F0E676}" type="pres">
      <dgm:prSet presAssocID="{60B22EB4-4734-4878-8AE4-C0B77510E064}" presName="dstNode" presStyleLbl="node1" presStyleIdx="0" presStyleCnt="4"/>
      <dgm:spPr/>
    </dgm:pt>
    <dgm:pt modelId="{B12E32F5-66E3-4652-81C0-E095F1D02F82}" type="pres">
      <dgm:prSet presAssocID="{B740F5D5-7309-48EC-B039-5976D2273F49}" presName="text_1" presStyleLbl="node1" presStyleIdx="0" presStyleCnt="4">
        <dgm:presLayoutVars>
          <dgm:bulletEnabled val="1"/>
        </dgm:presLayoutVars>
      </dgm:prSet>
      <dgm:spPr/>
    </dgm:pt>
    <dgm:pt modelId="{67AA9A2B-E5C8-49A0-9B9F-B89818848DAE}" type="pres">
      <dgm:prSet presAssocID="{B740F5D5-7309-48EC-B039-5976D2273F49}" presName="accent_1" presStyleCnt="0"/>
      <dgm:spPr/>
    </dgm:pt>
    <dgm:pt modelId="{EF8C633E-D868-40E2-9D72-AA7F2E40FF45}" type="pres">
      <dgm:prSet presAssocID="{B740F5D5-7309-48EC-B039-5976D2273F49}" presName="accentRepeatNode" presStyleLbl="solidFgAcc1" presStyleIdx="0" presStyleCnt="4"/>
      <dgm:spPr/>
    </dgm:pt>
    <dgm:pt modelId="{D36BA79F-F497-4CFF-848E-2756339E73CA}" type="pres">
      <dgm:prSet presAssocID="{3E7BD177-CDEA-4514-A03E-6E183FA68D80}" presName="text_2" presStyleLbl="node1" presStyleIdx="1" presStyleCnt="4">
        <dgm:presLayoutVars>
          <dgm:bulletEnabled val="1"/>
        </dgm:presLayoutVars>
      </dgm:prSet>
      <dgm:spPr/>
    </dgm:pt>
    <dgm:pt modelId="{9E0BB355-96E9-4E1B-87A0-554892EF0D08}" type="pres">
      <dgm:prSet presAssocID="{3E7BD177-CDEA-4514-A03E-6E183FA68D80}" presName="accent_2" presStyleCnt="0"/>
      <dgm:spPr/>
    </dgm:pt>
    <dgm:pt modelId="{9C85C468-5FD9-4FEA-88A8-E3F5C9EAB97A}" type="pres">
      <dgm:prSet presAssocID="{3E7BD177-CDEA-4514-A03E-6E183FA68D80}" presName="accentRepeatNode" presStyleLbl="solidFgAcc1" presStyleIdx="1" presStyleCnt="4"/>
      <dgm:spPr/>
    </dgm:pt>
    <dgm:pt modelId="{4B2D9E83-7A65-47AE-A804-8BE36E57CC1F}" type="pres">
      <dgm:prSet presAssocID="{7E0A72B9-09E8-4A76-8FE4-57A6E32D3E22}" presName="text_3" presStyleLbl="node1" presStyleIdx="2" presStyleCnt="4">
        <dgm:presLayoutVars>
          <dgm:bulletEnabled val="1"/>
        </dgm:presLayoutVars>
      </dgm:prSet>
      <dgm:spPr/>
    </dgm:pt>
    <dgm:pt modelId="{EC5A95A5-3639-4432-ACB9-C73E5BF51C90}" type="pres">
      <dgm:prSet presAssocID="{7E0A72B9-09E8-4A76-8FE4-57A6E32D3E22}" presName="accent_3" presStyleCnt="0"/>
      <dgm:spPr/>
    </dgm:pt>
    <dgm:pt modelId="{2BA8DB4E-4EAB-4F2B-B04B-C7618BA5D4B0}" type="pres">
      <dgm:prSet presAssocID="{7E0A72B9-09E8-4A76-8FE4-57A6E32D3E22}" presName="accentRepeatNode" presStyleLbl="solidFgAcc1" presStyleIdx="2" presStyleCnt="4"/>
      <dgm:spPr/>
    </dgm:pt>
    <dgm:pt modelId="{03160BD2-20C6-49DA-9D7D-9193705FEC4F}" type="pres">
      <dgm:prSet presAssocID="{6B677FC1-296B-4C7E-B238-285FDA45D58C}" presName="text_4" presStyleLbl="node1" presStyleIdx="3" presStyleCnt="4">
        <dgm:presLayoutVars>
          <dgm:bulletEnabled val="1"/>
        </dgm:presLayoutVars>
      </dgm:prSet>
      <dgm:spPr/>
    </dgm:pt>
    <dgm:pt modelId="{55B8E432-9693-4F3B-BFF6-36BB4948452C}" type="pres">
      <dgm:prSet presAssocID="{6B677FC1-296B-4C7E-B238-285FDA45D58C}" presName="accent_4" presStyleCnt="0"/>
      <dgm:spPr/>
    </dgm:pt>
    <dgm:pt modelId="{63433710-89E8-4C7E-AE25-5988A3B75B12}" type="pres">
      <dgm:prSet presAssocID="{6B677FC1-296B-4C7E-B238-285FDA45D58C}" presName="accentRepeatNode" presStyleLbl="solidFgAcc1" presStyleIdx="3" presStyleCnt="4"/>
      <dgm:spPr/>
    </dgm:pt>
  </dgm:ptLst>
  <dgm:cxnLst>
    <dgm:cxn modelId="{85947912-D532-4FBF-831F-AE02912216D1}" srcId="{60B22EB4-4734-4878-8AE4-C0B77510E064}" destId="{B740F5D5-7309-48EC-B039-5976D2273F49}" srcOrd="0" destOrd="0" parTransId="{4EE1785B-CDB8-4CD1-A2B1-085FBA0CE85F}" sibTransId="{CE6AE2F7-69E6-480A-B99C-8C8064DDB221}"/>
    <dgm:cxn modelId="{0E7B626C-3FD1-4A5C-91B1-56BB33B22C4C}" srcId="{60B22EB4-4734-4878-8AE4-C0B77510E064}" destId="{6B677FC1-296B-4C7E-B238-285FDA45D58C}" srcOrd="3" destOrd="0" parTransId="{AF5A23D7-27B7-4438-82AD-4F757C8AD437}" sibTransId="{136A43CE-7BCD-4C2A-A72E-8DCEC967963E}"/>
    <dgm:cxn modelId="{4A03A472-8A7A-4BDA-8FCF-33A5966EFEF8}" type="presOf" srcId="{6B677FC1-296B-4C7E-B238-285FDA45D58C}" destId="{03160BD2-20C6-49DA-9D7D-9193705FEC4F}" srcOrd="0" destOrd="0" presId="urn:microsoft.com/office/officeart/2008/layout/VerticalCurvedList"/>
    <dgm:cxn modelId="{79F82A87-8B0B-412B-83BB-80377488EE4A}" type="presOf" srcId="{CE6AE2F7-69E6-480A-B99C-8C8064DDB221}" destId="{574F3ECA-3EFA-4257-BBE5-7450CCFB2BF1}" srcOrd="0" destOrd="0" presId="urn:microsoft.com/office/officeart/2008/layout/VerticalCurvedList"/>
    <dgm:cxn modelId="{35093187-0A4E-46FC-A9B0-8D2F0EB1F9AC}" type="presOf" srcId="{60B22EB4-4734-4878-8AE4-C0B77510E064}" destId="{2E03FA7A-8D13-48B1-B0DF-9C567A4E6821}" srcOrd="0" destOrd="0" presId="urn:microsoft.com/office/officeart/2008/layout/VerticalCurvedList"/>
    <dgm:cxn modelId="{CBF4F99D-8BD5-4C5A-89C7-1BF203F3FA6A}" type="presOf" srcId="{B740F5D5-7309-48EC-B039-5976D2273F49}" destId="{B12E32F5-66E3-4652-81C0-E095F1D02F82}" srcOrd="0" destOrd="0" presId="urn:microsoft.com/office/officeart/2008/layout/VerticalCurvedList"/>
    <dgm:cxn modelId="{8AFC7DA9-D28E-41B2-A5AF-B4058F2BF2F5}" srcId="{60B22EB4-4734-4878-8AE4-C0B77510E064}" destId="{3E7BD177-CDEA-4514-A03E-6E183FA68D80}" srcOrd="1" destOrd="0" parTransId="{DCAD12E2-9983-42C5-A659-0BD7CD2CD42B}" sibTransId="{51858BE3-76F9-4C65-8386-36CF5D177818}"/>
    <dgm:cxn modelId="{55D3C6B7-88CD-4537-BB4A-F22B1743CCFF}" type="presOf" srcId="{7E0A72B9-09E8-4A76-8FE4-57A6E32D3E22}" destId="{4B2D9E83-7A65-47AE-A804-8BE36E57CC1F}" srcOrd="0" destOrd="0" presId="urn:microsoft.com/office/officeart/2008/layout/VerticalCurvedList"/>
    <dgm:cxn modelId="{0100F7CE-AB0E-470C-A194-6A9BF3D60DFF}" srcId="{60B22EB4-4734-4878-8AE4-C0B77510E064}" destId="{7E0A72B9-09E8-4A76-8FE4-57A6E32D3E22}" srcOrd="2" destOrd="0" parTransId="{C0907644-F50B-4BAD-BA2B-B4CF710452A2}" sibTransId="{6EA69024-B216-46BA-A59F-1076BE53EA65}"/>
    <dgm:cxn modelId="{DBF869D9-6AA3-4A9D-9768-10F657C58668}" type="presOf" srcId="{3E7BD177-CDEA-4514-A03E-6E183FA68D80}" destId="{D36BA79F-F497-4CFF-848E-2756339E73CA}" srcOrd="0" destOrd="0" presId="urn:microsoft.com/office/officeart/2008/layout/VerticalCurvedList"/>
    <dgm:cxn modelId="{86F4831A-F1EB-4FAF-B138-5A4A2526B38A}" type="presParOf" srcId="{2E03FA7A-8D13-48B1-B0DF-9C567A4E6821}" destId="{E3CBB646-AF13-4141-95CE-51AE77DFBA1F}" srcOrd="0" destOrd="0" presId="urn:microsoft.com/office/officeart/2008/layout/VerticalCurvedList"/>
    <dgm:cxn modelId="{F0FE0BF6-31CF-4B96-861F-DA3FDF6ADBD5}" type="presParOf" srcId="{E3CBB646-AF13-4141-95CE-51AE77DFBA1F}" destId="{60645908-939B-40DD-83F3-D2A7F224A749}" srcOrd="0" destOrd="0" presId="urn:microsoft.com/office/officeart/2008/layout/VerticalCurvedList"/>
    <dgm:cxn modelId="{A4BE7C88-C47B-48E3-B6E1-F043EB154FD4}" type="presParOf" srcId="{60645908-939B-40DD-83F3-D2A7F224A749}" destId="{339044DA-D3A8-45A1-BF39-8D3EEE1C0E8B}" srcOrd="0" destOrd="0" presId="urn:microsoft.com/office/officeart/2008/layout/VerticalCurvedList"/>
    <dgm:cxn modelId="{708E94F3-F5A0-44BE-94E7-BA558FFBD270}" type="presParOf" srcId="{60645908-939B-40DD-83F3-D2A7F224A749}" destId="{574F3ECA-3EFA-4257-BBE5-7450CCFB2BF1}" srcOrd="1" destOrd="0" presId="urn:microsoft.com/office/officeart/2008/layout/VerticalCurvedList"/>
    <dgm:cxn modelId="{5E096D88-7868-458E-9445-33ADF475DF34}" type="presParOf" srcId="{60645908-939B-40DD-83F3-D2A7F224A749}" destId="{615E33D1-9BFF-4BCE-ADC7-2629CD6A7C8B}" srcOrd="2" destOrd="0" presId="urn:microsoft.com/office/officeart/2008/layout/VerticalCurvedList"/>
    <dgm:cxn modelId="{35115CD0-87ED-43FF-8763-FB62B8F9DE37}" type="presParOf" srcId="{60645908-939B-40DD-83F3-D2A7F224A749}" destId="{9288F294-8FFC-4AA6-9CB0-6A8736F0E676}" srcOrd="3" destOrd="0" presId="urn:microsoft.com/office/officeart/2008/layout/VerticalCurvedList"/>
    <dgm:cxn modelId="{8112C461-B8FB-4FC3-A476-E14446FCB326}" type="presParOf" srcId="{E3CBB646-AF13-4141-95CE-51AE77DFBA1F}" destId="{B12E32F5-66E3-4652-81C0-E095F1D02F82}" srcOrd="1" destOrd="0" presId="urn:microsoft.com/office/officeart/2008/layout/VerticalCurvedList"/>
    <dgm:cxn modelId="{7C8470ED-B8A5-4C9D-8C4E-3B501C3B03B5}" type="presParOf" srcId="{E3CBB646-AF13-4141-95CE-51AE77DFBA1F}" destId="{67AA9A2B-E5C8-49A0-9B9F-B89818848DAE}" srcOrd="2" destOrd="0" presId="urn:microsoft.com/office/officeart/2008/layout/VerticalCurvedList"/>
    <dgm:cxn modelId="{AD102F4D-BAF1-4B51-B274-281CF3A4383D}" type="presParOf" srcId="{67AA9A2B-E5C8-49A0-9B9F-B89818848DAE}" destId="{EF8C633E-D868-40E2-9D72-AA7F2E40FF45}" srcOrd="0" destOrd="0" presId="urn:microsoft.com/office/officeart/2008/layout/VerticalCurvedList"/>
    <dgm:cxn modelId="{21362A2E-A78E-49F9-8F06-22149F9549BC}" type="presParOf" srcId="{E3CBB646-AF13-4141-95CE-51AE77DFBA1F}" destId="{D36BA79F-F497-4CFF-848E-2756339E73CA}" srcOrd="3" destOrd="0" presId="urn:microsoft.com/office/officeart/2008/layout/VerticalCurvedList"/>
    <dgm:cxn modelId="{12220910-1438-40D7-89A5-6AED9480F52F}" type="presParOf" srcId="{E3CBB646-AF13-4141-95CE-51AE77DFBA1F}" destId="{9E0BB355-96E9-4E1B-87A0-554892EF0D08}" srcOrd="4" destOrd="0" presId="urn:microsoft.com/office/officeart/2008/layout/VerticalCurvedList"/>
    <dgm:cxn modelId="{7FD1A65C-EEEF-4D79-818A-6C9D143B8C51}" type="presParOf" srcId="{9E0BB355-96E9-4E1B-87A0-554892EF0D08}" destId="{9C85C468-5FD9-4FEA-88A8-E3F5C9EAB97A}" srcOrd="0" destOrd="0" presId="urn:microsoft.com/office/officeart/2008/layout/VerticalCurvedList"/>
    <dgm:cxn modelId="{97D9F19B-FD2B-4EDA-B6CE-C1F07EAAD281}" type="presParOf" srcId="{E3CBB646-AF13-4141-95CE-51AE77DFBA1F}" destId="{4B2D9E83-7A65-47AE-A804-8BE36E57CC1F}" srcOrd="5" destOrd="0" presId="urn:microsoft.com/office/officeart/2008/layout/VerticalCurvedList"/>
    <dgm:cxn modelId="{7035B68A-AD6E-471F-8BDC-7DD5647E978F}" type="presParOf" srcId="{E3CBB646-AF13-4141-95CE-51AE77DFBA1F}" destId="{EC5A95A5-3639-4432-ACB9-C73E5BF51C90}" srcOrd="6" destOrd="0" presId="urn:microsoft.com/office/officeart/2008/layout/VerticalCurvedList"/>
    <dgm:cxn modelId="{FE64B421-A64B-4360-A87E-C22B6C0D8B98}" type="presParOf" srcId="{EC5A95A5-3639-4432-ACB9-C73E5BF51C90}" destId="{2BA8DB4E-4EAB-4F2B-B04B-C7618BA5D4B0}" srcOrd="0" destOrd="0" presId="urn:microsoft.com/office/officeart/2008/layout/VerticalCurvedList"/>
    <dgm:cxn modelId="{8293C386-F5EB-4F0B-BF8C-B96BF352E677}" type="presParOf" srcId="{E3CBB646-AF13-4141-95CE-51AE77DFBA1F}" destId="{03160BD2-20C6-49DA-9D7D-9193705FEC4F}" srcOrd="7" destOrd="0" presId="urn:microsoft.com/office/officeart/2008/layout/VerticalCurvedList"/>
    <dgm:cxn modelId="{FEDBACBE-F695-44F8-B0DC-13F2028086B6}" type="presParOf" srcId="{E3CBB646-AF13-4141-95CE-51AE77DFBA1F}" destId="{55B8E432-9693-4F3B-BFF6-36BB4948452C}" srcOrd="8" destOrd="0" presId="urn:microsoft.com/office/officeart/2008/layout/VerticalCurvedList"/>
    <dgm:cxn modelId="{01CD6A9E-01F0-4653-A6C8-4A1D4D8922A4}" type="presParOf" srcId="{55B8E432-9693-4F3B-BFF6-36BB4948452C}" destId="{63433710-89E8-4C7E-AE25-5988A3B75B12}" srcOrd="0" destOrd="0" presId="urn:microsoft.com/office/officeart/2008/layout/VerticalCurv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520E4B2-6C87-4DAD-8BBB-5FDEF85442EE}" type="doc">
      <dgm:prSet loTypeId="urn:microsoft.com/office/officeart/2008/layout/VerticalCurvedList" loCatId="list" qsTypeId="urn:microsoft.com/office/officeart/2005/8/quickstyle/simple1" qsCatId="simple" csTypeId="urn:microsoft.com/office/officeart/2005/8/colors/accent1_3" csCatId="accent1" phldr="1"/>
      <dgm:spPr/>
      <dgm:t>
        <a:bodyPr/>
        <a:lstStyle/>
        <a:p>
          <a:endParaRPr lang="es-EC"/>
        </a:p>
      </dgm:t>
    </dgm:pt>
    <dgm:pt modelId="{F518F3D3-8836-454F-B28C-A88055AC996E}">
      <dgm:prSet phldrT="[Texto]" custT="1"/>
      <dgm:spPr/>
      <dgm:t>
        <a:bodyPr/>
        <a:lstStyle/>
        <a:p>
          <a:pPr>
            <a:buFont typeface="Symbol" panose="05050102010706020507" pitchFamily="18" charset="2"/>
            <a:buChar char=""/>
          </a:pPr>
          <a:r>
            <a:rPr lang="es-EC" sz="140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Determinar el área que se redujo del espejo de agua de las lagunas Caricocha, Chiriyacu y Huarmicocha en el periodo de 2000 al 2020 a través de un análisis multitemporal y variables meteorológicas (precipitación, temperatura, humedad y evapotranspiración), utilizando herramientas de software SIG para el tratamiento, interpretación y análisis de las imágenes</a:t>
          </a:r>
          <a:r>
            <a:rPr lang="es-EC" sz="1400" i="1">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a:t>
          </a:r>
          <a:r>
            <a:rPr lang="es-EC" sz="140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endParaRPr lang="es-EC" sz="1400">
            <a:solidFill>
              <a:schemeClr val="tx1"/>
            </a:solidFill>
          </a:endParaRPr>
        </a:p>
      </dgm:t>
    </dgm:pt>
    <dgm:pt modelId="{0ED2DE72-95BC-495B-8D03-1449E913B520}" type="parTrans" cxnId="{B9DA7A12-2CAE-4190-BBCB-953772EB064F}">
      <dgm:prSet/>
      <dgm:spPr/>
      <dgm:t>
        <a:bodyPr/>
        <a:lstStyle/>
        <a:p>
          <a:endParaRPr lang="es-EC" sz="1400">
            <a:solidFill>
              <a:schemeClr val="tx1"/>
            </a:solidFill>
          </a:endParaRPr>
        </a:p>
      </dgm:t>
    </dgm:pt>
    <dgm:pt modelId="{16C91CCC-841A-4C2B-AA73-CECECF4E8925}" type="sibTrans" cxnId="{B9DA7A12-2CAE-4190-BBCB-953772EB064F}">
      <dgm:prSet/>
      <dgm:spPr/>
      <dgm:t>
        <a:bodyPr/>
        <a:lstStyle/>
        <a:p>
          <a:endParaRPr lang="es-EC" sz="1400">
            <a:solidFill>
              <a:schemeClr val="tx1"/>
            </a:solidFill>
          </a:endParaRPr>
        </a:p>
      </dgm:t>
    </dgm:pt>
    <dgm:pt modelId="{829F7E2B-34A7-40A8-B35D-CE95189B773A}">
      <dgm:prSet phldrT="[Texto]" custT="1"/>
      <dgm:spPr/>
      <dgm:t>
        <a:bodyPr/>
        <a:lstStyle/>
        <a:p>
          <a:pPr>
            <a:buFont typeface="Symbol" panose="05050102010706020507" pitchFamily="18" charset="2"/>
            <a:buChar char=""/>
          </a:pPr>
          <a:r>
            <a:rPr lang="es-EC" sz="140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Predecir la reducción del área del espejo de agua a futuro, empleando el modelo de Cadenas de Márkov para estimar la pérdida del recurso lacustre.</a:t>
          </a:r>
          <a:endParaRPr lang="es-EC" sz="1400">
            <a:solidFill>
              <a:schemeClr val="tx1"/>
            </a:solidFill>
          </a:endParaRPr>
        </a:p>
      </dgm:t>
    </dgm:pt>
    <dgm:pt modelId="{C36ACA01-C43B-414A-A2B3-1FBBF990E1EF}" type="parTrans" cxnId="{0976ABDD-B6E3-4A66-A9A9-118A3EAD584B}">
      <dgm:prSet/>
      <dgm:spPr/>
      <dgm:t>
        <a:bodyPr/>
        <a:lstStyle/>
        <a:p>
          <a:endParaRPr lang="es-EC" sz="1400">
            <a:solidFill>
              <a:schemeClr val="tx1"/>
            </a:solidFill>
          </a:endParaRPr>
        </a:p>
      </dgm:t>
    </dgm:pt>
    <dgm:pt modelId="{AD67AE97-2E6D-4ABF-B8B1-E9A43BC2A3E0}" type="sibTrans" cxnId="{0976ABDD-B6E3-4A66-A9A9-118A3EAD584B}">
      <dgm:prSet/>
      <dgm:spPr/>
      <dgm:t>
        <a:bodyPr/>
        <a:lstStyle/>
        <a:p>
          <a:endParaRPr lang="es-EC" sz="1400">
            <a:solidFill>
              <a:schemeClr val="tx1"/>
            </a:solidFill>
          </a:endParaRPr>
        </a:p>
      </dgm:t>
    </dgm:pt>
    <dgm:pt modelId="{95114DF5-4808-4726-BB5B-CAB70A910609}">
      <dgm:prSet phldrT="[Texto]" custT="1"/>
      <dgm:spPr/>
      <dgm:t>
        <a:bodyPr/>
        <a:lstStyle/>
        <a:p>
          <a:pPr>
            <a:buFont typeface="Symbol" panose="05050102010706020507" pitchFamily="18" charset="2"/>
            <a:buChar char=""/>
          </a:pPr>
          <a:r>
            <a:rPr lang="es-EC" sz="140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Recolectar muestras de agua y sedimentos en diferentes puntos de muestreo para el análisis de los parámetros físico-químicos.  </a:t>
          </a:r>
          <a:endParaRPr lang="es-EC" sz="1400">
            <a:solidFill>
              <a:schemeClr val="tx1"/>
            </a:solidFill>
          </a:endParaRPr>
        </a:p>
      </dgm:t>
    </dgm:pt>
    <dgm:pt modelId="{F8CD2926-A4A6-495F-BF74-5CB65AD65463}" type="parTrans" cxnId="{DB2BBE06-857A-4A4C-B3D8-E149AD003D61}">
      <dgm:prSet/>
      <dgm:spPr/>
      <dgm:t>
        <a:bodyPr/>
        <a:lstStyle/>
        <a:p>
          <a:endParaRPr lang="es-EC" sz="1400">
            <a:solidFill>
              <a:schemeClr val="tx1"/>
            </a:solidFill>
          </a:endParaRPr>
        </a:p>
      </dgm:t>
    </dgm:pt>
    <dgm:pt modelId="{2E78C816-1A91-4171-8350-4B675A676D87}" type="sibTrans" cxnId="{DB2BBE06-857A-4A4C-B3D8-E149AD003D61}">
      <dgm:prSet/>
      <dgm:spPr/>
      <dgm:t>
        <a:bodyPr/>
        <a:lstStyle/>
        <a:p>
          <a:endParaRPr lang="es-EC" sz="1400">
            <a:solidFill>
              <a:schemeClr val="tx1"/>
            </a:solidFill>
          </a:endParaRPr>
        </a:p>
      </dgm:t>
    </dgm:pt>
    <dgm:pt modelId="{312659B5-C76F-4FB1-BC14-BE4C8D9146D1}">
      <dgm:prSet custT="1"/>
      <dgm:spPr/>
      <dgm:t>
        <a:bodyPr/>
        <a:lstStyle/>
        <a:p>
          <a:r>
            <a:rPr lang="es-EC" sz="140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Caracterizar las propiedades físico-químicas del agua analizando los parámetros de pH, temperatura, conductividad eléctrica, oxígeno disuelto, solidos disueltos totales, nitratos, sulfatos, fosfatos, hierro y manganeso para determinar la calidad de agua de las lagunas.  </a:t>
          </a:r>
        </a:p>
      </dgm:t>
    </dgm:pt>
    <dgm:pt modelId="{9209529F-8073-400A-B954-C1E9900D2021}" type="parTrans" cxnId="{1167DDE8-7AB5-436D-8DAC-A0E38CD7F6B3}">
      <dgm:prSet/>
      <dgm:spPr/>
      <dgm:t>
        <a:bodyPr/>
        <a:lstStyle/>
        <a:p>
          <a:endParaRPr lang="es-EC" sz="1400">
            <a:solidFill>
              <a:schemeClr val="tx1"/>
            </a:solidFill>
          </a:endParaRPr>
        </a:p>
      </dgm:t>
    </dgm:pt>
    <dgm:pt modelId="{62D6EBF4-F754-4F60-A1C2-E2110515BE66}" type="sibTrans" cxnId="{1167DDE8-7AB5-436D-8DAC-A0E38CD7F6B3}">
      <dgm:prSet/>
      <dgm:spPr/>
      <dgm:t>
        <a:bodyPr/>
        <a:lstStyle/>
        <a:p>
          <a:endParaRPr lang="es-EC" sz="1400">
            <a:solidFill>
              <a:schemeClr val="tx1"/>
            </a:solidFill>
          </a:endParaRPr>
        </a:p>
      </dgm:t>
    </dgm:pt>
    <dgm:pt modelId="{332DCE7B-2D34-4472-8F60-A116285A4683}">
      <dgm:prSet custT="1"/>
      <dgm:spPr/>
      <dgm:t>
        <a:bodyPr/>
        <a:lstStyle/>
        <a:p>
          <a:r>
            <a:rPr lang="es-EC" sz="1400">
              <a:solidFill>
                <a:schemeClr val="tx1"/>
              </a:solidFill>
              <a:effectLst/>
              <a:latin typeface="Calibri" panose="020F0502020204030204" pitchFamily="34" charset="0"/>
              <a:ea typeface="Calibri" panose="020F0502020204030204" pitchFamily="34" charset="0"/>
              <a:cs typeface="Calibri" panose="020F0502020204030204" pitchFamily="34" charset="0"/>
            </a:rPr>
            <a:t>Caracterizar las propiedades físico-químicas de los sedimentos analizando los parámetros de pH, conductividad eléctrica, tamaño de partícula, porcentaje de materia orgánica, carbono orgánico total, Hierro y Manganeso para identificar la reducción del área de las lagunas según sus procesos geoquímicos. </a:t>
          </a:r>
        </a:p>
      </dgm:t>
    </dgm:pt>
    <dgm:pt modelId="{6D57E45E-155B-474D-A549-71AA92FB67C5}" type="parTrans" cxnId="{679BBF07-2845-4F4A-8A06-3B482BC23D1D}">
      <dgm:prSet/>
      <dgm:spPr/>
      <dgm:t>
        <a:bodyPr/>
        <a:lstStyle/>
        <a:p>
          <a:endParaRPr lang="es-EC" sz="1400">
            <a:solidFill>
              <a:schemeClr val="tx1"/>
            </a:solidFill>
          </a:endParaRPr>
        </a:p>
      </dgm:t>
    </dgm:pt>
    <dgm:pt modelId="{E0AF162A-A495-4A94-9EC4-3A5E2EA53EBF}" type="sibTrans" cxnId="{679BBF07-2845-4F4A-8A06-3B482BC23D1D}">
      <dgm:prSet/>
      <dgm:spPr/>
      <dgm:t>
        <a:bodyPr/>
        <a:lstStyle/>
        <a:p>
          <a:endParaRPr lang="es-EC" sz="1400">
            <a:solidFill>
              <a:schemeClr val="tx1"/>
            </a:solidFill>
          </a:endParaRPr>
        </a:p>
      </dgm:t>
    </dgm:pt>
    <dgm:pt modelId="{C20350CE-8F90-468A-823B-8AF7DCBE24F3}">
      <dgm:prSet custT="1"/>
      <dgm:spPr/>
      <dgm:t>
        <a:bodyPr/>
        <a:lstStyle/>
        <a:p>
          <a:r>
            <a:rPr lang="es-EC" sz="140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Generar recomendaciones que permitan el adecuado manejo de las lagunas y prevenir la pérdida del espejo de agua.</a:t>
          </a:r>
        </a:p>
      </dgm:t>
    </dgm:pt>
    <dgm:pt modelId="{1F047F17-6C96-4C04-A66C-118B104A16E1}" type="parTrans" cxnId="{D0567D66-C9EA-4B43-9246-7958DB6A9C8F}">
      <dgm:prSet/>
      <dgm:spPr/>
      <dgm:t>
        <a:bodyPr/>
        <a:lstStyle/>
        <a:p>
          <a:endParaRPr lang="es-EC" sz="1400">
            <a:solidFill>
              <a:schemeClr val="tx1"/>
            </a:solidFill>
          </a:endParaRPr>
        </a:p>
      </dgm:t>
    </dgm:pt>
    <dgm:pt modelId="{F85E9D47-BBA7-42E4-99CF-19785B9BB73A}" type="sibTrans" cxnId="{D0567D66-C9EA-4B43-9246-7958DB6A9C8F}">
      <dgm:prSet/>
      <dgm:spPr/>
      <dgm:t>
        <a:bodyPr/>
        <a:lstStyle/>
        <a:p>
          <a:endParaRPr lang="es-EC" sz="1400">
            <a:solidFill>
              <a:schemeClr val="tx1"/>
            </a:solidFill>
          </a:endParaRPr>
        </a:p>
      </dgm:t>
    </dgm:pt>
    <dgm:pt modelId="{32669988-1332-4E2F-9D13-A64DFD1C330B}" type="pres">
      <dgm:prSet presAssocID="{F520E4B2-6C87-4DAD-8BBB-5FDEF85442EE}" presName="Name0" presStyleCnt="0">
        <dgm:presLayoutVars>
          <dgm:chMax val="7"/>
          <dgm:chPref val="7"/>
          <dgm:dir/>
        </dgm:presLayoutVars>
      </dgm:prSet>
      <dgm:spPr/>
    </dgm:pt>
    <dgm:pt modelId="{0DF8FB19-82F5-4F1E-96EA-A3C6C53FF381}" type="pres">
      <dgm:prSet presAssocID="{F520E4B2-6C87-4DAD-8BBB-5FDEF85442EE}" presName="Name1" presStyleCnt="0"/>
      <dgm:spPr/>
    </dgm:pt>
    <dgm:pt modelId="{182A7234-2A89-4BDB-B465-F9F24ADEAC6C}" type="pres">
      <dgm:prSet presAssocID="{F520E4B2-6C87-4DAD-8BBB-5FDEF85442EE}" presName="cycle" presStyleCnt="0"/>
      <dgm:spPr/>
    </dgm:pt>
    <dgm:pt modelId="{3EA30FC7-4565-4E44-AD15-671E7CD163A9}" type="pres">
      <dgm:prSet presAssocID="{F520E4B2-6C87-4DAD-8BBB-5FDEF85442EE}" presName="srcNode" presStyleLbl="node1" presStyleIdx="0" presStyleCnt="6"/>
      <dgm:spPr/>
    </dgm:pt>
    <dgm:pt modelId="{2F80F3B8-9403-4670-8884-728E282D33C1}" type="pres">
      <dgm:prSet presAssocID="{F520E4B2-6C87-4DAD-8BBB-5FDEF85442EE}" presName="conn" presStyleLbl="parChTrans1D2" presStyleIdx="0" presStyleCnt="1"/>
      <dgm:spPr/>
    </dgm:pt>
    <dgm:pt modelId="{25A80BD3-B968-4F3F-A810-E1D91ECE3008}" type="pres">
      <dgm:prSet presAssocID="{F520E4B2-6C87-4DAD-8BBB-5FDEF85442EE}" presName="extraNode" presStyleLbl="node1" presStyleIdx="0" presStyleCnt="6"/>
      <dgm:spPr/>
    </dgm:pt>
    <dgm:pt modelId="{2B3C6239-1E8F-4477-9B94-36259FBA6B3E}" type="pres">
      <dgm:prSet presAssocID="{F520E4B2-6C87-4DAD-8BBB-5FDEF85442EE}" presName="dstNode" presStyleLbl="node1" presStyleIdx="0" presStyleCnt="6"/>
      <dgm:spPr/>
    </dgm:pt>
    <dgm:pt modelId="{8080A4CF-4B36-425E-800E-4E33B52C78EC}" type="pres">
      <dgm:prSet presAssocID="{F518F3D3-8836-454F-B28C-A88055AC996E}" presName="text_1" presStyleLbl="node1" presStyleIdx="0" presStyleCnt="6" custScaleY="124754">
        <dgm:presLayoutVars>
          <dgm:bulletEnabled val="1"/>
        </dgm:presLayoutVars>
      </dgm:prSet>
      <dgm:spPr/>
    </dgm:pt>
    <dgm:pt modelId="{CED97F24-A8BD-4494-87EF-D81716CCF5FB}" type="pres">
      <dgm:prSet presAssocID="{F518F3D3-8836-454F-B28C-A88055AC996E}" presName="accent_1" presStyleCnt="0"/>
      <dgm:spPr/>
    </dgm:pt>
    <dgm:pt modelId="{9713C639-D1BD-46A1-8D51-AF3DC067E51C}" type="pres">
      <dgm:prSet presAssocID="{F518F3D3-8836-454F-B28C-A88055AC996E}" presName="accentRepeatNode" presStyleLbl="solidFgAcc1" presStyleIdx="0" presStyleCnt="6"/>
      <dgm:spPr/>
    </dgm:pt>
    <dgm:pt modelId="{CDB47FA0-10B0-450B-9182-C7D902854D13}" type="pres">
      <dgm:prSet presAssocID="{829F7E2B-34A7-40A8-B35D-CE95189B773A}" presName="text_2" presStyleLbl="node1" presStyleIdx="1" presStyleCnt="6" custScaleY="121881">
        <dgm:presLayoutVars>
          <dgm:bulletEnabled val="1"/>
        </dgm:presLayoutVars>
      </dgm:prSet>
      <dgm:spPr/>
    </dgm:pt>
    <dgm:pt modelId="{40A70769-EF93-4A01-9FA8-D643C9C55932}" type="pres">
      <dgm:prSet presAssocID="{829F7E2B-34A7-40A8-B35D-CE95189B773A}" presName="accent_2" presStyleCnt="0"/>
      <dgm:spPr/>
    </dgm:pt>
    <dgm:pt modelId="{3B2C91AA-5BBE-4706-8C99-91E7040FC9E8}" type="pres">
      <dgm:prSet presAssocID="{829F7E2B-34A7-40A8-B35D-CE95189B773A}" presName="accentRepeatNode" presStyleLbl="solidFgAcc1" presStyleIdx="1" presStyleCnt="6"/>
      <dgm:spPr/>
    </dgm:pt>
    <dgm:pt modelId="{48487C75-4563-412C-BFE3-BEEA125696CC}" type="pres">
      <dgm:prSet presAssocID="{95114DF5-4808-4726-BB5B-CAB70A910609}" presName="text_3" presStyleLbl="node1" presStyleIdx="2" presStyleCnt="6" custScaleY="127820">
        <dgm:presLayoutVars>
          <dgm:bulletEnabled val="1"/>
        </dgm:presLayoutVars>
      </dgm:prSet>
      <dgm:spPr/>
    </dgm:pt>
    <dgm:pt modelId="{AB9C959D-FCE2-4999-AD13-6948C903D653}" type="pres">
      <dgm:prSet presAssocID="{95114DF5-4808-4726-BB5B-CAB70A910609}" presName="accent_3" presStyleCnt="0"/>
      <dgm:spPr/>
    </dgm:pt>
    <dgm:pt modelId="{88E57AAC-CE2A-4A4C-BEF6-401CEEF790BC}" type="pres">
      <dgm:prSet presAssocID="{95114DF5-4808-4726-BB5B-CAB70A910609}" presName="accentRepeatNode" presStyleLbl="solidFgAcc1" presStyleIdx="2" presStyleCnt="6"/>
      <dgm:spPr/>
    </dgm:pt>
    <dgm:pt modelId="{C9F2CDBB-4E03-4DA9-96EE-1BAB32A347EE}" type="pres">
      <dgm:prSet presAssocID="{312659B5-C76F-4FB1-BC14-BE4C8D9146D1}" presName="text_4" presStyleLbl="node1" presStyleIdx="3" presStyleCnt="6" custScaleY="132731">
        <dgm:presLayoutVars>
          <dgm:bulletEnabled val="1"/>
        </dgm:presLayoutVars>
      </dgm:prSet>
      <dgm:spPr/>
    </dgm:pt>
    <dgm:pt modelId="{959E31BE-6C19-4416-9FF9-DBCC0C3574A0}" type="pres">
      <dgm:prSet presAssocID="{312659B5-C76F-4FB1-BC14-BE4C8D9146D1}" presName="accent_4" presStyleCnt="0"/>
      <dgm:spPr/>
    </dgm:pt>
    <dgm:pt modelId="{72C36AE9-7F22-4D19-9C2D-D8B0039430BD}" type="pres">
      <dgm:prSet presAssocID="{312659B5-C76F-4FB1-BC14-BE4C8D9146D1}" presName="accentRepeatNode" presStyleLbl="solidFgAcc1" presStyleIdx="3" presStyleCnt="6"/>
      <dgm:spPr/>
    </dgm:pt>
    <dgm:pt modelId="{08B65C51-6C09-4E4B-88A3-8807DBFA67D5}" type="pres">
      <dgm:prSet presAssocID="{332DCE7B-2D34-4472-8F60-A116285A4683}" presName="text_5" presStyleLbl="node1" presStyleIdx="4" presStyleCnt="6" custScaleY="135829">
        <dgm:presLayoutVars>
          <dgm:bulletEnabled val="1"/>
        </dgm:presLayoutVars>
      </dgm:prSet>
      <dgm:spPr/>
    </dgm:pt>
    <dgm:pt modelId="{8B106B7E-A511-49F3-95DB-6289C4BFD04B}" type="pres">
      <dgm:prSet presAssocID="{332DCE7B-2D34-4472-8F60-A116285A4683}" presName="accent_5" presStyleCnt="0"/>
      <dgm:spPr/>
    </dgm:pt>
    <dgm:pt modelId="{7E7D75C5-EA70-43D3-80B3-88397FC075E7}" type="pres">
      <dgm:prSet presAssocID="{332DCE7B-2D34-4472-8F60-A116285A4683}" presName="accentRepeatNode" presStyleLbl="solidFgAcc1" presStyleIdx="4" presStyleCnt="6"/>
      <dgm:spPr/>
    </dgm:pt>
    <dgm:pt modelId="{8FB0C877-657D-4A50-8061-4326455EFB81}" type="pres">
      <dgm:prSet presAssocID="{C20350CE-8F90-468A-823B-8AF7DCBE24F3}" presName="text_6" presStyleLbl="node1" presStyleIdx="5" presStyleCnt="6" custScaleY="133710">
        <dgm:presLayoutVars>
          <dgm:bulletEnabled val="1"/>
        </dgm:presLayoutVars>
      </dgm:prSet>
      <dgm:spPr/>
    </dgm:pt>
    <dgm:pt modelId="{77D30FAF-6A93-4182-A5A8-2F13702783EC}" type="pres">
      <dgm:prSet presAssocID="{C20350CE-8F90-468A-823B-8AF7DCBE24F3}" presName="accent_6" presStyleCnt="0"/>
      <dgm:spPr/>
    </dgm:pt>
    <dgm:pt modelId="{B37EAB9F-97E1-4CCA-8593-4EC21F14C388}" type="pres">
      <dgm:prSet presAssocID="{C20350CE-8F90-468A-823B-8AF7DCBE24F3}" presName="accentRepeatNode" presStyleLbl="solidFgAcc1" presStyleIdx="5" presStyleCnt="6"/>
      <dgm:spPr/>
    </dgm:pt>
  </dgm:ptLst>
  <dgm:cxnLst>
    <dgm:cxn modelId="{10940700-6550-4BFF-BE49-CCE86CAEE001}" type="presOf" srcId="{95114DF5-4808-4726-BB5B-CAB70A910609}" destId="{48487C75-4563-412C-BFE3-BEEA125696CC}" srcOrd="0" destOrd="0" presId="urn:microsoft.com/office/officeart/2008/layout/VerticalCurvedList"/>
    <dgm:cxn modelId="{DB2BBE06-857A-4A4C-B3D8-E149AD003D61}" srcId="{F520E4B2-6C87-4DAD-8BBB-5FDEF85442EE}" destId="{95114DF5-4808-4726-BB5B-CAB70A910609}" srcOrd="2" destOrd="0" parTransId="{F8CD2926-A4A6-495F-BF74-5CB65AD65463}" sibTransId="{2E78C816-1A91-4171-8350-4B675A676D87}"/>
    <dgm:cxn modelId="{679BBF07-2845-4F4A-8A06-3B482BC23D1D}" srcId="{F520E4B2-6C87-4DAD-8BBB-5FDEF85442EE}" destId="{332DCE7B-2D34-4472-8F60-A116285A4683}" srcOrd="4" destOrd="0" parTransId="{6D57E45E-155B-474D-A549-71AA92FB67C5}" sibTransId="{E0AF162A-A495-4A94-9EC4-3A5E2EA53EBF}"/>
    <dgm:cxn modelId="{E0AF9008-8FFD-480D-9DE6-8830A4C5A36D}" type="presOf" srcId="{312659B5-C76F-4FB1-BC14-BE4C8D9146D1}" destId="{C9F2CDBB-4E03-4DA9-96EE-1BAB32A347EE}" srcOrd="0" destOrd="0" presId="urn:microsoft.com/office/officeart/2008/layout/VerticalCurvedList"/>
    <dgm:cxn modelId="{B9DA7A12-2CAE-4190-BBCB-953772EB064F}" srcId="{F520E4B2-6C87-4DAD-8BBB-5FDEF85442EE}" destId="{F518F3D3-8836-454F-B28C-A88055AC996E}" srcOrd="0" destOrd="0" parTransId="{0ED2DE72-95BC-495B-8D03-1449E913B520}" sibTransId="{16C91CCC-841A-4C2B-AA73-CECECF4E8925}"/>
    <dgm:cxn modelId="{5CB7DC31-3BBA-41F9-A155-76B64F7E0961}" type="presOf" srcId="{332DCE7B-2D34-4472-8F60-A116285A4683}" destId="{08B65C51-6C09-4E4B-88A3-8807DBFA67D5}" srcOrd="0" destOrd="0" presId="urn:microsoft.com/office/officeart/2008/layout/VerticalCurvedList"/>
    <dgm:cxn modelId="{D0567D66-C9EA-4B43-9246-7958DB6A9C8F}" srcId="{F520E4B2-6C87-4DAD-8BBB-5FDEF85442EE}" destId="{C20350CE-8F90-468A-823B-8AF7DCBE24F3}" srcOrd="5" destOrd="0" parTransId="{1F047F17-6C96-4C04-A66C-118B104A16E1}" sibTransId="{F85E9D47-BBA7-42E4-99CF-19785B9BB73A}"/>
    <dgm:cxn modelId="{8802126B-3044-45D5-A451-2DB34A7EB5F8}" type="presOf" srcId="{C20350CE-8F90-468A-823B-8AF7DCBE24F3}" destId="{8FB0C877-657D-4A50-8061-4326455EFB81}" srcOrd="0" destOrd="0" presId="urn:microsoft.com/office/officeart/2008/layout/VerticalCurvedList"/>
    <dgm:cxn modelId="{A7DB037D-26B1-4200-AAAC-A5F21F0227AA}" type="presOf" srcId="{829F7E2B-34A7-40A8-B35D-CE95189B773A}" destId="{CDB47FA0-10B0-450B-9182-C7D902854D13}" srcOrd="0" destOrd="0" presId="urn:microsoft.com/office/officeart/2008/layout/VerticalCurvedList"/>
    <dgm:cxn modelId="{993AF48B-0ED4-43D6-92E1-DF2BB79DCB94}" type="presOf" srcId="{16C91CCC-841A-4C2B-AA73-CECECF4E8925}" destId="{2F80F3B8-9403-4670-8884-728E282D33C1}" srcOrd="0" destOrd="0" presId="urn:microsoft.com/office/officeart/2008/layout/VerticalCurvedList"/>
    <dgm:cxn modelId="{1B3393C8-24B6-40A9-A2E6-E922CF26A3BF}" type="presOf" srcId="{F518F3D3-8836-454F-B28C-A88055AC996E}" destId="{8080A4CF-4B36-425E-800E-4E33B52C78EC}" srcOrd="0" destOrd="0" presId="urn:microsoft.com/office/officeart/2008/layout/VerticalCurvedList"/>
    <dgm:cxn modelId="{D8C03CD6-E9C2-408F-B94C-56CE8A93629F}" type="presOf" srcId="{F520E4B2-6C87-4DAD-8BBB-5FDEF85442EE}" destId="{32669988-1332-4E2F-9D13-A64DFD1C330B}" srcOrd="0" destOrd="0" presId="urn:microsoft.com/office/officeart/2008/layout/VerticalCurvedList"/>
    <dgm:cxn modelId="{0976ABDD-B6E3-4A66-A9A9-118A3EAD584B}" srcId="{F520E4B2-6C87-4DAD-8BBB-5FDEF85442EE}" destId="{829F7E2B-34A7-40A8-B35D-CE95189B773A}" srcOrd="1" destOrd="0" parTransId="{C36ACA01-C43B-414A-A2B3-1FBBF990E1EF}" sibTransId="{AD67AE97-2E6D-4ABF-B8B1-E9A43BC2A3E0}"/>
    <dgm:cxn modelId="{1167DDE8-7AB5-436D-8DAC-A0E38CD7F6B3}" srcId="{F520E4B2-6C87-4DAD-8BBB-5FDEF85442EE}" destId="{312659B5-C76F-4FB1-BC14-BE4C8D9146D1}" srcOrd="3" destOrd="0" parTransId="{9209529F-8073-400A-B954-C1E9900D2021}" sibTransId="{62D6EBF4-F754-4F60-A1C2-E2110515BE66}"/>
    <dgm:cxn modelId="{8CC349D6-AC37-4B93-92B1-10CE0597E7CA}" type="presParOf" srcId="{32669988-1332-4E2F-9D13-A64DFD1C330B}" destId="{0DF8FB19-82F5-4F1E-96EA-A3C6C53FF381}" srcOrd="0" destOrd="0" presId="urn:microsoft.com/office/officeart/2008/layout/VerticalCurvedList"/>
    <dgm:cxn modelId="{3C681B61-1306-4738-897F-90AD6D60F923}" type="presParOf" srcId="{0DF8FB19-82F5-4F1E-96EA-A3C6C53FF381}" destId="{182A7234-2A89-4BDB-B465-F9F24ADEAC6C}" srcOrd="0" destOrd="0" presId="urn:microsoft.com/office/officeart/2008/layout/VerticalCurvedList"/>
    <dgm:cxn modelId="{745294B7-1969-4AD3-8DF5-ACA71C7FF935}" type="presParOf" srcId="{182A7234-2A89-4BDB-B465-F9F24ADEAC6C}" destId="{3EA30FC7-4565-4E44-AD15-671E7CD163A9}" srcOrd="0" destOrd="0" presId="urn:microsoft.com/office/officeart/2008/layout/VerticalCurvedList"/>
    <dgm:cxn modelId="{618E4A28-F96E-401C-A81E-DE0EF605A914}" type="presParOf" srcId="{182A7234-2A89-4BDB-B465-F9F24ADEAC6C}" destId="{2F80F3B8-9403-4670-8884-728E282D33C1}" srcOrd="1" destOrd="0" presId="urn:microsoft.com/office/officeart/2008/layout/VerticalCurvedList"/>
    <dgm:cxn modelId="{5FCA7801-D151-4DF4-B590-C0CAC24DAF78}" type="presParOf" srcId="{182A7234-2A89-4BDB-B465-F9F24ADEAC6C}" destId="{25A80BD3-B968-4F3F-A810-E1D91ECE3008}" srcOrd="2" destOrd="0" presId="urn:microsoft.com/office/officeart/2008/layout/VerticalCurvedList"/>
    <dgm:cxn modelId="{2D78BEF4-9899-4747-9480-BFA8BF3BF592}" type="presParOf" srcId="{182A7234-2A89-4BDB-B465-F9F24ADEAC6C}" destId="{2B3C6239-1E8F-4477-9B94-36259FBA6B3E}" srcOrd="3" destOrd="0" presId="urn:microsoft.com/office/officeart/2008/layout/VerticalCurvedList"/>
    <dgm:cxn modelId="{2381D778-8654-4C20-8CA5-C0EC9DBECC09}" type="presParOf" srcId="{0DF8FB19-82F5-4F1E-96EA-A3C6C53FF381}" destId="{8080A4CF-4B36-425E-800E-4E33B52C78EC}" srcOrd="1" destOrd="0" presId="urn:microsoft.com/office/officeart/2008/layout/VerticalCurvedList"/>
    <dgm:cxn modelId="{C6CBF75B-B801-451B-A3CA-B315CF8D47B3}" type="presParOf" srcId="{0DF8FB19-82F5-4F1E-96EA-A3C6C53FF381}" destId="{CED97F24-A8BD-4494-87EF-D81716CCF5FB}" srcOrd="2" destOrd="0" presId="urn:microsoft.com/office/officeart/2008/layout/VerticalCurvedList"/>
    <dgm:cxn modelId="{22CC6BB1-3AF0-4D74-8237-B9F05A20CB9F}" type="presParOf" srcId="{CED97F24-A8BD-4494-87EF-D81716CCF5FB}" destId="{9713C639-D1BD-46A1-8D51-AF3DC067E51C}" srcOrd="0" destOrd="0" presId="urn:microsoft.com/office/officeart/2008/layout/VerticalCurvedList"/>
    <dgm:cxn modelId="{0A98382B-D311-4797-88FB-5F9ECF5B24BC}" type="presParOf" srcId="{0DF8FB19-82F5-4F1E-96EA-A3C6C53FF381}" destId="{CDB47FA0-10B0-450B-9182-C7D902854D13}" srcOrd="3" destOrd="0" presId="urn:microsoft.com/office/officeart/2008/layout/VerticalCurvedList"/>
    <dgm:cxn modelId="{A4B43504-4447-48FB-B3F6-9A60FD6B4973}" type="presParOf" srcId="{0DF8FB19-82F5-4F1E-96EA-A3C6C53FF381}" destId="{40A70769-EF93-4A01-9FA8-D643C9C55932}" srcOrd="4" destOrd="0" presId="urn:microsoft.com/office/officeart/2008/layout/VerticalCurvedList"/>
    <dgm:cxn modelId="{07CF2591-D050-4EE6-AC24-2478E7459AC5}" type="presParOf" srcId="{40A70769-EF93-4A01-9FA8-D643C9C55932}" destId="{3B2C91AA-5BBE-4706-8C99-91E7040FC9E8}" srcOrd="0" destOrd="0" presId="urn:microsoft.com/office/officeart/2008/layout/VerticalCurvedList"/>
    <dgm:cxn modelId="{3E21C6E4-C943-4415-BF54-A434CE1A482B}" type="presParOf" srcId="{0DF8FB19-82F5-4F1E-96EA-A3C6C53FF381}" destId="{48487C75-4563-412C-BFE3-BEEA125696CC}" srcOrd="5" destOrd="0" presId="urn:microsoft.com/office/officeart/2008/layout/VerticalCurvedList"/>
    <dgm:cxn modelId="{E1DF9054-0604-4AFC-B68A-25473F1C265F}" type="presParOf" srcId="{0DF8FB19-82F5-4F1E-96EA-A3C6C53FF381}" destId="{AB9C959D-FCE2-4999-AD13-6948C903D653}" srcOrd="6" destOrd="0" presId="urn:microsoft.com/office/officeart/2008/layout/VerticalCurvedList"/>
    <dgm:cxn modelId="{AB637BA7-B9D7-488D-AD81-9493E35DCB96}" type="presParOf" srcId="{AB9C959D-FCE2-4999-AD13-6948C903D653}" destId="{88E57AAC-CE2A-4A4C-BEF6-401CEEF790BC}" srcOrd="0" destOrd="0" presId="urn:microsoft.com/office/officeart/2008/layout/VerticalCurvedList"/>
    <dgm:cxn modelId="{4CEE885B-9145-4A97-AB61-AEC4B0C788A3}" type="presParOf" srcId="{0DF8FB19-82F5-4F1E-96EA-A3C6C53FF381}" destId="{C9F2CDBB-4E03-4DA9-96EE-1BAB32A347EE}" srcOrd="7" destOrd="0" presId="urn:microsoft.com/office/officeart/2008/layout/VerticalCurvedList"/>
    <dgm:cxn modelId="{43258F4F-AA38-49A9-AD34-EA3AD905CF59}" type="presParOf" srcId="{0DF8FB19-82F5-4F1E-96EA-A3C6C53FF381}" destId="{959E31BE-6C19-4416-9FF9-DBCC0C3574A0}" srcOrd="8" destOrd="0" presId="urn:microsoft.com/office/officeart/2008/layout/VerticalCurvedList"/>
    <dgm:cxn modelId="{355AD837-F2BD-47BB-8FC6-87C04FC004B4}" type="presParOf" srcId="{959E31BE-6C19-4416-9FF9-DBCC0C3574A0}" destId="{72C36AE9-7F22-4D19-9C2D-D8B0039430BD}" srcOrd="0" destOrd="0" presId="urn:microsoft.com/office/officeart/2008/layout/VerticalCurvedList"/>
    <dgm:cxn modelId="{FC6A6367-DAEA-486E-8B43-BFA0840897F6}" type="presParOf" srcId="{0DF8FB19-82F5-4F1E-96EA-A3C6C53FF381}" destId="{08B65C51-6C09-4E4B-88A3-8807DBFA67D5}" srcOrd="9" destOrd="0" presId="urn:microsoft.com/office/officeart/2008/layout/VerticalCurvedList"/>
    <dgm:cxn modelId="{666E52C8-62F3-44F9-9A97-3BD054A2F585}" type="presParOf" srcId="{0DF8FB19-82F5-4F1E-96EA-A3C6C53FF381}" destId="{8B106B7E-A511-49F3-95DB-6289C4BFD04B}" srcOrd="10" destOrd="0" presId="urn:microsoft.com/office/officeart/2008/layout/VerticalCurvedList"/>
    <dgm:cxn modelId="{53BDB47C-2607-4692-81BE-826A30385869}" type="presParOf" srcId="{8B106B7E-A511-49F3-95DB-6289C4BFD04B}" destId="{7E7D75C5-EA70-43D3-80B3-88397FC075E7}" srcOrd="0" destOrd="0" presId="urn:microsoft.com/office/officeart/2008/layout/VerticalCurvedList"/>
    <dgm:cxn modelId="{E869FE38-54BE-40D7-96A5-39AD468BABB3}" type="presParOf" srcId="{0DF8FB19-82F5-4F1E-96EA-A3C6C53FF381}" destId="{8FB0C877-657D-4A50-8061-4326455EFB81}" srcOrd="11" destOrd="0" presId="urn:microsoft.com/office/officeart/2008/layout/VerticalCurvedList"/>
    <dgm:cxn modelId="{DF7EEEC2-79EB-49DB-8E0C-443A5BEDEFB9}" type="presParOf" srcId="{0DF8FB19-82F5-4F1E-96EA-A3C6C53FF381}" destId="{77D30FAF-6A93-4182-A5A8-2F13702783EC}" srcOrd="12" destOrd="0" presId="urn:microsoft.com/office/officeart/2008/layout/VerticalCurvedList"/>
    <dgm:cxn modelId="{9ED61305-C674-4B03-81FC-FDE36A38FB62}" type="presParOf" srcId="{77D30FAF-6A93-4182-A5A8-2F13702783EC}" destId="{B37EAB9F-97E1-4CCA-8593-4EC21F14C388}" srcOrd="0" destOrd="0" presId="urn:microsoft.com/office/officeart/2008/layout/VerticalCurv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ABCE0DC-FA64-4BBD-A2AC-EDBF48D58346}" type="doc">
      <dgm:prSet loTypeId="urn:microsoft.com/office/officeart/2008/layout/VerticalCircleList" loCatId="list" qsTypeId="urn:microsoft.com/office/officeart/2005/8/quickstyle/simple2" qsCatId="simple" csTypeId="urn:microsoft.com/office/officeart/2005/8/colors/accent1_2" csCatId="accent1" phldr="1"/>
      <dgm:spPr/>
      <dgm:t>
        <a:bodyPr/>
        <a:lstStyle/>
        <a:p>
          <a:endParaRPr lang="es-EC"/>
        </a:p>
      </dgm:t>
    </dgm:pt>
    <dgm:pt modelId="{C1E3329E-69A6-472C-A1AF-7660E64623ED}">
      <dgm:prSet phldrT="[Texto]" custT="1"/>
      <dgm:spPr/>
      <dgm:t>
        <a:bodyPr/>
        <a:lstStyle/>
        <a:p>
          <a:pPr>
            <a:buClrTx/>
            <a:buSzTx/>
            <a:buFontTx/>
            <a:buNone/>
          </a:pPr>
          <a:r>
            <a:rPr kumimoji="0" lang="es-EC" altLang="es-EC" sz="1400" b="1" i="0" u="none" strike="noStrike" cap="none" normalizeH="0" baseline="0" bmk="">
              <a:ln/>
              <a:effectLst/>
              <a:latin typeface="Calibri" panose="020F0502020204030204" pitchFamily="34" charset="0"/>
              <a:ea typeface="Calibri" panose="020F0502020204030204" pitchFamily="34" charset="0"/>
              <a:cs typeface="Calibri" panose="020F0502020204030204" pitchFamily="34" charset="0"/>
            </a:rPr>
            <a:t>Región</a:t>
          </a:r>
          <a:r>
            <a:rPr lang="es-EC" altLang="es-EC" sz="1400" b="1" bmk="">
              <a:latin typeface="Calibri" panose="020F0502020204030204" pitchFamily="34" charset="0"/>
              <a:ea typeface="Calibri" panose="020F0502020204030204" pitchFamily="34" charset="0"/>
              <a:cs typeface="Calibri" panose="020F0502020204030204" pitchFamily="34" charset="0"/>
            </a:rPr>
            <a:t>: </a:t>
          </a:r>
          <a:r>
            <a:rPr kumimoji="0" lang="es-EC" altLang="es-EC" sz="1400" b="0" i="0" u="none" strike="noStrike" cap="none" normalizeH="0" baseline="0" bmk="">
              <a:ln/>
              <a:effectLst/>
              <a:latin typeface="Calibri" panose="020F0502020204030204" pitchFamily="34" charset="0"/>
              <a:ea typeface="Calibri" panose="020F0502020204030204" pitchFamily="34" charset="0"/>
              <a:cs typeface="Calibri" panose="020F0502020204030204" pitchFamily="34" charset="0"/>
            </a:rPr>
            <a:t>Sierra – Norte </a:t>
          </a:r>
        </a:p>
      </dgm:t>
    </dgm:pt>
    <dgm:pt modelId="{7770EA94-80D8-48F0-B7B4-FBF634D613E7}" type="parTrans" cxnId="{32296C1E-5263-4840-B52B-3D80EBF4B7D3}">
      <dgm:prSet/>
      <dgm:spPr/>
      <dgm:t>
        <a:bodyPr/>
        <a:lstStyle/>
        <a:p>
          <a:endParaRPr lang="es-EC" sz="1400">
            <a:latin typeface="Calibri" panose="020F0502020204030204" pitchFamily="34" charset="0"/>
            <a:cs typeface="Calibri" panose="020F0502020204030204" pitchFamily="34" charset="0"/>
          </a:endParaRPr>
        </a:p>
      </dgm:t>
    </dgm:pt>
    <dgm:pt modelId="{894B548C-F774-40B2-9CE9-137453823777}" type="sibTrans" cxnId="{32296C1E-5263-4840-B52B-3D80EBF4B7D3}">
      <dgm:prSet custT="1"/>
      <dgm:spPr/>
      <dgm:t>
        <a:bodyPr/>
        <a:lstStyle/>
        <a:p>
          <a:endParaRPr lang="es-EC" sz="1400">
            <a:latin typeface="Calibri" panose="020F0502020204030204" pitchFamily="34" charset="0"/>
            <a:cs typeface="Calibri" panose="020F0502020204030204" pitchFamily="34" charset="0"/>
          </a:endParaRPr>
        </a:p>
      </dgm:t>
    </dgm:pt>
    <dgm:pt modelId="{CAF3C80C-E70C-400E-82B2-BE562EF75CE3}">
      <dgm:prSet phldrT="[Texto]" custT="1"/>
      <dgm:spPr/>
      <dgm:t>
        <a:bodyPr/>
        <a:lstStyle/>
        <a:p>
          <a:pPr>
            <a:buClrTx/>
            <a:buSzTx/>
            <a:buFontTx/>
            <a:buNone/>
          </a:pPr>
          <a:r>
            <a:rPr kumimoji="0" lang="es-EC" altLang="es-EC" sz="1400" b="1" i="0" u="none" strike="noStrike" cap="none" normalizeH="0" baseline="0" bmk="">
              <a:ln/>
              <a:effectLst/>
              <a:latin typeface="Calibri" panose="020F0502020204030204" pitchFamily="34" charset="0"/>
              <a:ea typeface="Calibri" panose="020F0502020204030204" pitchFamily="34" charset="0"/>
              <a:cs typeface="Calibri" panose="020F0502020204030204" pitchFamily="34" charset="0"/>
            </a:rPr>
            <a:t>Provincias: </a:t>
          </a:r>
          <a:r>
            <a:rPr kumimoji="0" lang="es-EC" altLang="es-EC" sz="1400" b="0" i="0" u="none" strike="noStrike" cap="none" normalizeH="0" baseline="0" bmk="">
              <a:ln/>
              <a:effectLst/>
              <a:latin typeface="Calibri" panose="020F0502020204030204" pitchFamily="34" charset="0"/>
              <a:ea typeface="Calibri" panose="020F0502020204030204" pitchFamily="34" charset="0"/>
              <a:cs typeface="Calibri" panose="020F0502020204030204" pitchFamily="34" charset="0"/>
            </a:rPr>
            <a:t>Pichincha e Imbabura</a:t>
          </a:r>
        </a:p>
      </dgm:t>
    </dgm:pt>
    <dgm:pt modelId="{ADFC4AA1-5AA6-4BB7-BDA6-C25D2D33F8A2}" type="parTrans" cxnId="{BF16168C-416A-4C0C-9E43-59B43D4A1EAD}">
      <dgm:prSet/>
      <dgm:spPr/>
      <dgm:t>
        <a:bodyPr/>
        <a:lstStyle/>
        <a:p>
          <a:endParaRPr lang="es-EC" sz="1400"/>
        </a:p>
      </dgm:t>
    </dgm:pt>
    <dgm:pt modelId="{E8B1BE16-9772-4375-9C06-DE0AF0730F10}" type="sibTrans" cxnId="{BF16168C-416A-4C0C-9E43-59B43D4A1EAD}">
      <dgm:prSet/>
      <dgm:spPr/>
      <dgm:t>
        <a:bodyPr/>
        <a:lstStyle/>
        <a:p>
          <a:endParaRPr lang="es-EC" sz="1400"/>
        </a:p>
      </dgm:t>
    </dgm:pt>
    <dgm:pt modelId="{386604D1-A4C2-47FF-A418-2AED2C40DC1B}">
      <dgm:prSet phldrT="[Texto]" custT="1"/>
      <dgm:spPr/>
      <dgm:t>
        <a:bodyPr/>
        <a:lstStyle/>
        <a:p>
          <a:pPr>
            <a:buClrTx/>
            <a:buSzTx/>
            <a:buFontTx/>
            <a:buNone/>
          </a:pPr>
          <a:r>
            <a:rPr lang="es-EC" altLang="es-EC" sz="1400" b="1" err="1" bmk="">
              <a:latin typeface="Calibri" panose="020F0502020204030204" pitchFamily="34" charset="0"/>
              <a:ea typeface="Calibri" panose="020F0502020204030204" pitchFamily="34" charset="0"/>
              <a:cs typeface="Calibri" panose="020F0502020204030204" pitchFamily="34" charset="0"/>
            </a:rPr>
            <a:t>Cantónes</a:t>
          </a:r>
          <a:r>
            <a:rPr lang="es-EC" altLang="es-EC" sz="1400" b="1" bmk="">
              <a:latin typeface="Calibri" panose="020F0502020204030204" pitchFamily="34" charset="0"/>
              <a:ea typeface="Calibri" panose="020F0502020204030204" pitchFamily="34" charset="0"/>
              <a:cs typeface="Calibri" panose="020F0502020204030204" pitchFamily="34" charset="0"/>
            </a:rPr>
            <a:t>: </a:t>
          </a:r>
          <a:r>
            <a:rPr kumimoji="0" lang="es-EC" altLang="es-EC" sz="1400" b="1" i="0" u="none" strike="noStrike" cap="none" normalizeH="0" baseline="0" bmk="">
              <a:ln/>
              <a:effectLst/>
              <a:latin typeface="Calibri" panose="020F0502020204030204" pitchFamily="34" charset="0"/>
              <a:ea typeface="Calibri" panose="020F0502020204030204" pitchFamily="34" charset="0"/>
              <a:cs typeface="Calibri" panose="020F0502020204030204" pitchFamily="34" charset="0"/>
            </a:rPr>
            <a:t> </a:t>
          </a:r>
          <a:r>
            <a:rPr kumimoji="0" lang="es-EC" altLang="es-EC" sz="1400" b="0" i="0" u="none" strike="noStrike" cap="none" normalizeH="0" baseline="0" bmk="">
              <a:ln/>
              <a:effectLst/>
              <a:latin typeface="Calibri" panose="020F0502020204030204" pitchFamily="34" charset="0"/>
              <a:ea typeface="Calibri" panose="020F0502020204030204" pitchFamily="34" charset="0"/>
              <a:cs typeface="Calibri" panose="020F0502020204030204" pitchFamily="34" charset="0"/>
            </a:rPr>
            <a:t>Pedro Moncayo, Otavalo y el Distrito Metropolitano de Quito</a:t>
          </a:r>
        </a:p>
      </dgm:t>
    </dgm:pt>
    <dgm:pt modelId="{83B5005E-2453-458A-991D-A4300E6B299D}" type="parTrans" cxnId="{D6BFBD2D-6C0B-4607-BE6B-6A6CF06B4D8C}">
      <dgm:prSet/>
      <dgm:spPr/>
      <dgm:t>
        <a:bodyPr/>
        <a:lstStyle/>
        <a:p>
          <a:endParaRPr lang="es-EC" sz="1400"/>
        </a:p>
      </dgm:t>
    </dgm:pt>
    <dgm:pt modelId="{1ACEAA73-4B5E-439E-8350-4FD2E8A37D91}" type="sibTrans" cxnId="{D6BFBD2D-6C0B-4607-BE6B-6A6CF06B4D8C}">
      <dgm:prSet/>
      <dgm:spPr/>
      <dgm:t>
        <a:bodyPr/>
        <a:lstStyle/>
        <a:p>
          <a:endParaRPr lang="es-EC" sz="1400"/>
        </a:p>
      </dgm:t>
    </dgm:pt>
    <dgm:pt modelId="{A563A23E-E798-4176-B04A-30905DF6D4B6}" type="pres">
      <dgm:prSet presAssocID="{6ABCE0DC-FA64-4BBD-A2AC-EDBF48D58346}" presName="Name0" presStyleCnt="0">
        <dgm:presLayoutVars>
          <dgm:dir/>
        </dgm:presLayoutVars>
      </dgm:prSet>
      <dgm:spPr/>
    </dgm:pt>
    <dgm:pt modelId="{79705B6E-1572-4B8C-B6C3-1A40504DC66F}" type="pres">
      <dgm:prSet presAssocID="{C1E3329E-69A6-472C-A1AF-7660E64623ED}" presName="noChildren" presStyleCnt="0"/>
      <dgm:spPr/>
    </dgm:pt>
    <dgm:pt modelId="{C3651EB8-2B9C-4BAA-81F7-61776D7340F3}" type="pres">
      <dgm:prSet presAssocID="{C1E3329E-69A6-472C-A1AF-7660E64623ED}" presName="gap" presStyleCnt="0"/>
      <dgm:spPr/>
    </dgm:pt>
    <dgm:pt modelId="{37AC81DD-8FFC-4C69-971C-C86A2EDF2754}" type="pres">
      <dgm:prSet presAssocID="{C1E3329E-69A6-472C-A1AF-7660E64623ED}" presName="medCircle2" presStyleLbl="vennNode1" presStyleIdx="0" presStyleCnt="3"/>
      <dgm:spPr>
        <a:solidFill>
          <a:schemeClr val="accent3">
            <a:lumMod val="85000"/>
            <a:alpha val="50000"/>
          </a:schemeClr>
        </a:solidFill>
      </dgm:spPr>
    </dgm:pt>
    <dgm:pt modelId="{A806587B-3A80-4513-9B4D-6E5042A0D784}" type="pres">
      <dgm:prSet presAssocID="{C1E3329E-69A6-472C-A1AF-7660E64623ED}" presName="txLvlOnly1" presStyleLbl="revTx" presStyleIdx="0" presStyleCnt="3"/>
      <dgm:spPr/>
    </dgm:pt>
    <dgm:pt modelId="{2693C9E7-BC10-422E-AD66-D0CDB6B5B21E}" type="pres">
      <dgm:prSet presAssocID="{CAF3C80C-E70C-400E-82B2-BE562EF75CE3}" presName="noChildren" presStyleCnt="0"/>
      <dgm:spPr/>
    </dgm:pt>
    <dgm:pt modelId="{938EFA13-1C98-4230-B825-D46FD4D615C9}" type="pres">
      <dgm:prSet presAssocID="{CAF3C80C-E70C-400E-82B2-BE562EF75CE3}" presName="gap" presStyleCnt="0"/>
      <dgm:spPr/>
    </dgm:pt>
    <dgm:pt modelId="{4B735A31-E5BD-4ED8-A3E6-88987BAE35AE}" type="pres">
      <dgm:prSet presAssocID="{CAF3C80C-E70C-400E-82B2-BE562EF75CE3}" presName="medCircle2" presStyleLbl="vennNode1" presStyleIdx="1" presStyleCnt="3"/>
      <dgm:spPr/>
    </dgm:pt>
    <dgm:pt modelId="{C93C10F3-DF0B-4243-A593-896F6BE4B05D}" type="pres">
      <dgm:prSet presAssocID="{CAF3C80C-E70C-400E-82B2-BE562EF75CE3}" presName="txLvlOnly1" presStyleLbl="revTx" presStyleIdx="1" presStyleCnt="3"/>
      <dgm:spPr/>
    </dgm:pt>
    <dgm:pt modelId="{F1EFA6F3-E8FB-4238-B8EB-799E0AFD8507}" type="pres">
      <dgm:prSet presAssocID="{386604D1-A4C2-47FF-A418-2AED2C40DC1B}" presName="noChildren" presStyleCnt="0"/>
      <dgm:spPr/>
    </dgm:pt>
    <dgm:pt modelId="{01B25413-25EB-44F6-9333-90B4037B44D4}" type="pres">
      <dgm:prSet presAssocID="{386604D1-A4C2-47FF-A418-2AED2C40DC1B}" presName="gap" presStyleCnt="0"/>
      <dgm:spPr/>
    </dgm:pt>
    <dgm:pt modelId="{1084E5CF-040F-45AA-AC2D-52147D8411CF}" type="pres">
      <dgm:prSet presAssocID="{386604D1-A4C2-47FF-A418-2AED2C40DC1B}" presName="medCircle2" presStyleLbl="vennNode1" presStyleIdx="2" presStyleCnt="3"/>
      <dgm:spPr>
        <a:solidFill>
          <a:schemeClr val="accent6">
            <a:lumMod val="40000"/>
            <a:lumOff val="60000"/>
            <a:alpha val="50000"/>
          </a:schemeClr>
        </a:solidFill>
      </dgm:spPr>
    </dgm:pt>
    <dgm:pt modelId="{19A25E46-FC55-481F-95C5-E7F31C4CECC1}" type="pres">
      <dgm:prSet presAssocID="{386604D1-A4C2-47FF-A418-2AED2C40DC1B}" presName="txLvlOnly1" presStyleLbl="revTx" presStyleIdx="2" presStyleCnt="3"/>
      <dgm:spPr/>
    </dgm:pt>
  </dgm:ptLst>
  <dgm:cxnLst>
    <dgm:cxn modelId="{32296C1E-5263-4840-B52B-3D80EBF4B7D3}" srcId="{6ABCE0DC-FA64-4BBD-A2AC-EDBF48D58346}" destId="{C1E3329E-69A6-472C-A1AF-7660E64623ED}" srcOrd="0" destOrd="0" parTransId="{7770EA94-80D8-48F0-B7B4-FBF634D613E7}" sibTransId="{894B548C-F774-40B2-9CE9-137453823777}"/>
    <dgm:cxn modelId="{D6BFBD2D-6C0B-4607-BE6B-6A6CF06B4D8C}" srcId="{6ABCE0DC-FA64-4BBD-A2AC-EDBF48D58346}" destId="{386604D1-A4C2-47FF-A418-2AED2C40DC1B}" srcOrd="2" destOrd="0" parTransId="{83B5005E-2453-458A-991D-A4300E6B299D}" sibTransId="{1ACEAA73-4B5E-439E-8350-4FD2E8A37D91}"/>
    <dgm:cxn modelId="{D8A2A442-5432-4890-89AA-0EDB5C853CCC}" type="presOf" srcId="{C1E3329E-69A6-472C-A1AF-7660E64623ED}" destId="{A806587B-3A80-4513-9B4D-6E5042A0D784}" srcOrd="0" destOrd="0" presId="urn:microsoft.com/office/officeart/2008/layout/VerticalCircleList"/>
    <dgm:cxn modelId="{78A1D688-BA93-4FED-982F-6FE364397D56}" type="presOf" srcId="{6ABCE0DC-FA64-4BBD-A2AC-EDBF48D58346}" destId="{A563A23E-E798-4176-B04A-30905DF6D4B6}" srcOrd="0" destOrd="0" presId="urn:microsoft.com/office/officeart/2008/layout/VerticalCircleList"/>
    <dgm:cxn modelId="{BF16168C-416A-4C0C-9E43-59B43D4A1EAD}" srcId="{6ABCE0DC-FA64-4BBD-A2AC-EDBF48D58346}" destId="{CAF3C80C-E70C-400E-82B2-BE562EF75CE3}" srcOrd="1" destOrd="0" parTransId="{ADFC4AA1-5AA6-4BB7-BDA6-C25D2D33F8A2}" sibTransId="{E8B1BE16-9772-4375-9C06-DE0AF0730F10}"/>
    <dgm:cxn modelId="{E350D6B8-BD93-4157-96B5-B0F6AA31DC30}" type="presOf" srcId="{386604D1-A4C2-47FF-A418-2AED2C40DC1B}" destId="{19A25E46-FC55-481F-95C5-E7F31C4CECC1}" srcOrd="0" destOrd="0" presId="urn:microsoft.com/office/officeart/2008/layout/VerticalCircleList"/>
    <dgm:cxn modelId="{052F9BDC-EF28-4BC4-A10C-AC967FEABA98}" type="presOf" srcId="{CAF3C80C-E70C-400E-82B2-BE562EF75CE3}" destId="{C93C10F3-DF0B-4243-A593-896F6BE4B05D}" srcOrd="0" destOrd="0" presId="urn:microsoft.com/office/officeart/2008/layout/VerticalCircleList"/>
    <dgm:cxn modelId="{DF737934-800D-4F29-A593-C395DB32989D}" type="presParOf" srcId="{A563A23E-E798-4176-B04A-30905DF6D4B6}" destId="{79705B6E-1572-4B8C-B6C3-1A40504DC66F}" srcOrd="0" destOrd="0" presId="urn:microsoft.com/office/officeart/2008/layout/VerticalCircleList"/>
    <dgm:cxn modelId="{D4865A7A-1019-4497-9ACE-5CD746D736B3}" type="presParOf" srcId="{79705B6E-1572-4B8C-B6C3-1A40504DC66F}" destId="{C3651EB8-2B9C-4BAA-81F7-61776D7340F3}" srcOrd="0" destOrd="0" presId="urn:microsoft.com/office/officeart/2008/layout/VerticalCircleList"/>
    <dgm:cxn modelId="{FA403093-C44C-43C6-BD1E-6349BECDB021}" type="presParOf" srcId="{79705B6E-1572-4B8C-B6C3-1A40504DC66F}" destId="{37AC81DD-8FFC-4C69-971C-C86A2EDF2754}" srcOrd="1" destOrd="0" presId="urn:microsoft.com/office/officeart/2008/layout/VerticalCircleList"/>
    <dgm:cxn modelId="{76F315B3-2530-41E9-8965-71DFD6B86875}" type="presParOf" srcId="{79705B6E-1572-4B8C-B6C3-1A40504DC66F}" destId="{A806587B-3A80-4513-9B4D-6E5042A0D784}" srcOrd="2" destOrd="0" presId="urn:microsoft.com/office/officeart/2008/layout/VerticalCircleList"/>
    <dgm:cxn modelId="{B59EF893-C60B-4CC6-8F7C-7BB3ED7F9795}" type="presParOf" srcId="{A563A23E-E798-4176-B04A-30905DF6D4B6}" destId="{2693C9E7-BC10-422E-AD66-D0CDB6B5B21E}" srcOrd="1" destOrd="0" presId="urn:microsoft.com/office/officeart/2008/layout/VerticalCircleList"/>
    <dgm:cxn modelId="{B63A9414-3842-4E7B-975F-FE83F117B76F}" type="presParOf" srcId="{2693C9E7-BC10-422E-AD66-D0CDB6B5B21E}" destId="{938EFA13-1C98-4230-B825-D46FD4D615C9}" srcOrd="0" destOrd="0" presId="urn:microsoft.com/office/officeart/2008/layout/VerticalCircleList"/>
    <dgm:cxn modelId="{FD302812-E35D-4CC0-AE45-A7EBF9B6AF87}" type="presParOf" srcId="{2693C9E7-BC10-422E-AD66-D0CDB6B5B21E}" destId="{4B735A31-E5BD-4ED8-A3E6-88987BAE35AE}" srcOrd="1" destOrd="0" presId="urn:microsoft.com/office/officeart/2008/layout/VerticalCircleList"/>
    <dgm:cxn modelId="{6282E9BD-029F-4957-A965-9370D3CAB3B1}" type="presParOf" srcId="{2693C9E7-BC10-422E-AD66-D0CDB6B5B21E}" destId="{C93C10F3-DF0B-4243-A593-896F6BE4B05D}" srcOrd="2" destOrd="0" presId="urn:microsoft.com/office/officeart/2008/layout/VerticalCircleList"/>
    <dgm:cxn modelId="{67C98FC9-E2E8-4AA4-8D6B-EB88F2ACEE3C}" type="presParOf" srcId="{A563A23E-E798-4176-B04A-30905DF6D4B6}" destId="{F1EFA6F3-E8FB-4238-B8EB-799E0AFD8507}" srcOrd="2" destOrd="0" presId="urn:microsoft.com/office/officeart/2008/layout/VerticalCircleList"/>
    <dgm:cxn modelId="{AFEFA811-9126-4A31-8F51-314B8BBCDFF1}" type="presParOf" srcId="{F1EFA6F3-E8FB-4238-B8EB-799E0AFD8507}" destId="{01B25413-25EB-44F6-9333-90B4037B44D4}" srcOrd="0" destOrd="0" presId="urn:microsoft.com/office/officeart/2008/layout/VerticalCircleList"/>
    <dgm:cxn modelId="{9111D931-AEF9-4ED1-A65D-C9ECC222922D}" type="presParOf" srcId="{F1EFA6F3-E8FB-4238-B8EB-799E0AFD8507}" destId="{1084E5CF-040F-45AA-AC2D-52147D8411CF}" srcOrd="1" destOrd="0" presId="urn:microsoft.com/office/officeart/2008/layout/VerticalCircleList"/>
    <dgm:cxn modelId="{7513AD60-A17E-4D59-97DE-3568F6DECF02}" type="presParOf" srcId="{F1EFA6F3-E8FB-4238-B8EB-799E0AFD8507}" destId="{19A25E46-FC55-481F-95C5-E7F31C4CECC1}" srcOrd="2" destOrd="0" presId="urn:microsoft.com/office/officeart/2008/layout/VerticalCircleList"/>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E12D995A-45AE-45B3-9180-66A2166FEECC}"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s-EC"/>
        </a:p>
      </dgm:t>
    </dgm:pt>
    <dgm:pt modelId="{0AD1E3A5-948D-4A68-8848-54042A4E4B9D}">
      <dgm:prSet phldrT="[Texto]" custT="1"/>
      <dgm:spPr/>
      <dgm:t>
        <a:bodyPr/>
        <a:lstStyle/>
        <a:p>
          <a:pPr>
            <a:lnSpc>
              <a:spcPct val="150000"/>
            </a:lnSpc>
          </a:pPr>
          <a:r>
            <a:rPr lang="es-EC" sz="1300">
              <a:latin typeface="Calibri" panose="020F0502020204030204" pitchFamily="34" charset="0"/>
              <a:cs typeface="Calibri" panose="020F0502020204030204" pitchFamily="34" charset="0"/>
            </a:rPr>
            <a:t>Ubicadas a los pies del cerro </a:t>
          </a:r>
          <a:r>
            <a:rPr lang="es-EC" sz="1300" err="1">
              <a:latin typeface="Calibri" panose="020F0502020204030204" pitchFamily="34" charset="0"/>
              <a:cs typeface="Calibri" panose="020F0502020204030204" pitchFamily="34" charset="0"/>
            </a:rPr>
            <a:t>Fuya</a:t>
          </a:r>
          <a:r>
            <a:rPr lang="es-EC" sz="1300">
              <a:latin typeface="Calibri" panose="020F0502020204030204" pitchFamily="34" charset="0"/>
              <a:cs typeface="Calibri" panose="020F0502020204030204" pitchFamily="34" charset="0"/>
            </a:rPr>
            <a:t> </a:t>
          </a:r>
          <a:r>
            <a:rPr lang="es-EC" sz="1300" err="1">
              <a:latin typeface="Calibri" panose="020F0502020204030204" pitchFamily="34" charset="0"/>
              <a:cs typeface="Calibri" panose="020F0502020204030204" pitchFamily="34" charset="0"/>
            </a:rPr>
            <a:t>Fuya</a:t>
          </a:r>
          <a:r>
            <a:rPr lang="es-EC" sz="1300">
              <a:latin typeface="Calibri" panose="020F0502020204030204" pitchFamily="34" charset="0"/>
              <a:cs typeface="Calibri" panose="020F0502020204030204" pitchFamily="34" charset="0"/>
            </a:rPr>
            <a:t> a </a:t>
          </a:r>
          <a:r>
            <a:rPr lang="es-EC" sz="1300" b="0">
              <a:latin typeface="Calibri" panose="020F0502020204030204" pitchFamily="34" charset="0"/>
              <a:cs typeface="Calibri" panose="020F0502020204030204" pitchFamily="34" charset="0"/>
            </a:rPr>
            <a:t>4.263 msnm, </a:t>
          </a:r>
          <a:r>
            <a:rPr lang="es-EC" sz="1300">
              <a:latin typeface="Calibri" panose="020F0502020204030204" pitchFamily="34" charset="0"/>
              <a:cs typeface="Calibri" panose="020F0502020204030204" pitchFamily="34" charset="0"/>
            </a:rPr>
            <a:t>a 60 km de la ciudad de Quito </a:t>
          </a:r>
          <a:endParaRPr lang="es-EC" sz="1300" b="0">
            <a:latin typeface="Calibri" panose="020F0502020204030204" pitchFamily="34" charset="0"/>
            <a:cs typeface="Calibri" panose="020F0502020204030204" pitchFamily="34" charset="0"/>
          </a:endParaRPr>
        </a:p>
      </dgm:t>
    </dgm:pt>
    <dgm:pt modelId="{4DAF346B-BD5D-4932-B550-F751AE72043B}" type="parTrans" cxnId="{48F963A6-1F8C-4BE4-B00E-BA14980D845B}">
      <dgm:prSet/>
      <dgm:spPr/>
      <dgm:t>
        <a:bodyPr/>
        <a:lstStyle/>
        <a:p>
          <a:endParaRPr lang="es-EC" sz="1300">
            <a:solidFill>
              <a:schemeClr val="tx1"/>
            </a:solidFill>
          </a:endParaRPr>
        </a:p>
      </dgm:t>
    </dgm:pt>
    <dgm:pt modelId="{CC64E8AC-FE8D-4EF5-AF36-A08218FC0A04}" type="sibTrans" cxnId="{48F963A6-1F8C-4BE4-B00E-BA14980D845B}">
      <dgm:prSet/>
      <dgm:spPr/>
      <dgm:t>
        <a:bodyPr/>
        <a:lstStyle/>
        <a:p>
          <a:endParaRPr lang="es-EC" sz="1300">
            <a:solidFill>
              <a:schemeClr val="tx1"/>
            </a:solidFill>
          </a:endParaRPr>
        </a:p>
      </dgm:t>
    </dgm:pt>
    <dgm:pt modelId="{A441E7F2-D0E0-4FDD-9632-DCC9A656BD47}">
      <dgm:prSet phldrT="[Texto]" custT="1"/>
      <dgm:spPr/>
      <dgm:t>
        <a:bodyPr/>
        <a:lstStyle/>
        <a:p>
          <a:pPr>
            <a:lnSpc>
              <a:spcPct val="150000"/>
            </a:lnSpc>
          </a:pPr>
          <a:r>
            <a:rPr kumimoji="0" lang="es-EC" altLang="es-EC" sz="1300" b="1" i="0" u="none" strike="noStrike" cap="none" normalizeH="0" baseline="0">
              <a:ln/>
              <a:effectLst/>
              <a:latin typeface="Calibri" panose="020F0502020204030204" pitchFamily="34" charset="0"/>
              <a:ea typeface="Calibri" panose="020F0502020204030204" pitchFamily="34" charset="0"/>
              <a:cs typeface="Calibri" panose="020F0502020204030204" pitchFamily="34" charset="0"/>
            </a:rPr>
            <a:t>Tem</a:t>
          </a:r>
          <a:r>
            <a:rPr lang="es-EC" altLang="es-EC" sz="1300" b="1">
              <a:latin typeface="Calibri" panose="020F0502020204030204" pitchFamily="34" charset="0"/>
              <a:ea typeface="Calibri" panose="020F0502020204030204" pitchFamily="34" charset="0"/>
              <a:cs typeface="Calibri" panose="020F0502020204030204" pitchFamily="34" charset="0"/>
            </a:rPr>
            <a:t>peratura: </a:t>
          </a:r>
          <a:r>
            <a:rPr kumimoji="0" lang="es-EC" altLang="es-EC" sz="1300" b="1" i="0" u="none" strike="noStrike" cap="none" normalizeH="0" baseline="0">
              <a:ln/>
              <a:effectLst/>
              <a:latin typeface="Calibri" panose="020F0502020204030204" pitchFamily="34" charset="0"/>
              <a:ea typeface="Calibri" panose="020F0502020204030204" pitchFamily="34" charset="0"/>
              <a:cs typeface="Calibri" panose="020F0502020204030204" pitchFamily="34" charset="0"/>
            </a:rPr>
            <a:t> </a:t>
          </a:r>
          <a:r>
            <a:rPr kumimoji="0" lang="es-EC" altLang="es-EC" sz="1300" b="0" i="0" u="none" strike="noStrike" cap="none" normalizeH="0" baseline="0">
              <a:ln/>
              <a:effectLst/>
              <a:latin typeface="Calibri" panose="020F0502020204030204" pitchFamily="34" charset="0"/>
              <a:ea typeface="Calibri" panose="020F0502020204030204" pitchFamily="34" charset="0"/>
              <a:cs typeface="Calibri" panose="020F0502020204030204" pitchFamily="34" charset="0"/>
            </a:rPr>
            <a:t>4 a 12° C</a:t>
          </a:r>
        </a:p>
        <a:p>
          <a:pPr>
            <a:lnSpc>
              <a:spcPct val="90000"/>
            </a:lnSpc>
          </a:pPr>
          <a:r>
            <a:rPr lang="es-EC" altLang="es-EC" sz="1300" b="1">
              <a:latin typeface="Calibri" panose="020F0502020204030204" pitchFamily="34" charset="0"/>
              <a:ea typeface="Calibri" panose="020F0502020204030204" pitchFamily="34" charset="0"/>
              <a:cs typeface="Calibri" panose="020F0502020204030204" pitchFamily="34" charset="0"/>
            </a:rPr>
            <a:t>P</a:t>
          </a:r>
          <a:r>
            <a:rPr kumimoji="0" lang="es-EC" altLang="es-EC" sz="1300" b="1" i="0" u="none" strike="noStrike" cap="none" normalizeH="0" baseline="0">
              <a:ln/>
              <a:effectLst/>
              <a:latin typeface="Calibri" panose="020F0502020204030204" pitchFamily="34" charset="0"/>
              <a:ea typeface="Calibri" panose="020F0502020204030204" pitchFamily="34" charset="0"/>
              <a:cs typeface="Calibri" panose="020F0502020204030204" pitchFamily="34" charset="0"/>
            </a:rPr>
            <a:t>recipitaciones : </a:t>
          </a:r>
          <a:r>
            <a:rPr kumimoji="0" lang="es-EC" altLang="es-EC" sz="1300" b="0" i="0" u="none" strike="noStrike" cap="none" normalizeH="0" baseline="0">
              <a:ln/>
              <a:effectLst/>
              <a:latin typeface="Calibri" panose="020F0502020204030204" pitchFamily="34" charset="0"/>
              <a:ea typeface="Calibri" panose="020F0502020204030204" pitchFamily="34" charset="0"/>
              <a:cs typeface="Calibri" panose="020F0502020204030204" pitchFamily="34" charset="0"/>
            </a:rPr>
            <a:t>1.000 hasta 1.500 mm </a:t>
          </a:r>
          <a:endParaRPr lang="es-EC" sz="1300"/>
        </a:p>
      </dgm:t>
    </dgm:pt>
    <dgm:pt modelId="{E51579D2-AA75-4A94-B44D-BF565960D3C6}" type="parTrans" cxnId="{FC37A2C0-A256-49D7-A347-973F758EB1F2}">
      <dgm:prSet/>
      <dgm:spPr/>
      <dgm:t>
        <a:bodyPr/>
        <a:lstStyle/>
        <a:p>
          <a:endParaRPr lang="es-EC" sz="1300">
            <a:solidFill>
              <a:schemeClr val="tx1"/>
            </a:solidFill>
          </a:endParaRPr>
        </a:p>
      </dgm:t>
    </dgm:pt>
    <dgm:pt modelId="{6A7B4649-B4C7-4098-BAA7-B5F67331CB34}" type="sibTrans" cxnId="{FC37A2C0-A256-49D7-A347-973F758EB1F2}">
      <dgm:prSet/>
      <dgm:spPr/>
      <dgm:t>
        <a:bodyPr/>
        <a:lstStyle/>
        <a:p>
          <a:endParaRPr lang="es-EC" sz="1300">
            <a:solidFill>
              <a:schemeClr val="tx1"/>
            </a:solidFill>
          </a:endParaRPr>
        </a:p>
      </dgm:t>
    </dgm:pt>
    <dgm:pt modelId="{2509FF1C-AA8D-4497-83E4-BFBC28676751}">
      <dgm:prSet custT="1"/>
      <dgm:spPr/>
      <dgm:t>
        <a:bodyPr/>
        <a:lstStyle/>
        <a:p>
          <a:r>
            <a:rPr kumimoji="0" lang="es-EC" altLang="es-EC" sz="1300" b="1" i="0" u="none" strike="noStrike" cap="none" normalizeH="0" baseline="0" bmk="">
              <a:ln/>
              <a:effectLst/>
              <a:latin typeface="Calibri" panose="020F0502020204030204" pitchFamily="34" charset="0"/>
              <a:ea typeface="Times New Roman" panose="02020603050405020304" pitchFamily="18" charset="0"/>
              <a:cs typeface="Calibri" panose="020F0502020204030204" pitchFamily="34" charset="0"/>
            </a:rPr>
            <a:t>Área de Protección Hídrica </a:t>
          </a:r>
          <a:r>
            <a:rPr kumimoji="0" lang="es-EC" altLang="es-EC" sz="1300" b="0" i="0" u="none" strike="noStrike" cap="none" normalizeH="0" baseline="0" bmk="">
              <a:ln/>
              <a:effectLst/>
              <a:latin typeface="Calibri" panose="020F0502020204030204" pitchFamily="34" charset="0"/>
              <a:ea typeface="Times New Roman" panose="02020603050405020304" pitchFamily="18" charset="0"/>
              <a:cs typeface="Calibri" panose="020F0502020204030204" pitchFamily="34" charset="0"/>
            </a:rPr>
            <a:t>- Ministerio del Ambiente, Agua y Transición Ecológica el 23 de junio del 2021</a:t>
          </a:r>
          <a:endParaRPr kumimoji="0" lang="es-EC" altLang="es-EC" sz="1300" b="0" i="0" u="none" strike="noStrike" cap="none" normalizeH="0" baseline="0" bmk="">
            <a:ln/>
            <a:effectLst/>
            <a:latin typeface="Calibri" panose="020F0502020204030204" pitchFamily="34" charset="0"/>
            <a:cs typeface="Calibri" panose="020F0502020204030204" pitchFamily="34" charset="0"/>
          </a:endParaRPr>
        </a:p>
      </dgm:t>
    </dgm:pt>
    <dgm:pt modelId="{5689E16A-A510-4FC6-96EA-DD87F61EDDFB}" type="parTrans" cxnId="{93B1D00D-FB11-4501-86C6-C6194C56446E}">
      <dgm:prSet/>
      <dgm:spPr/>
      <dgm:t>
        <a:bodyPr/>
        <a:lstStyle/>
        <a:p>
          <a:endParaRPr lang="es-EC" sz="1300">
            <a:solidFill>
              <a:schemeClr val="tx1"/>
            </a:solidFill>
          </a:endParaRPr>
        </a:p>
      </dgm:t>
    </dgm:pt>
    <dgm:pt modelId="{4F9200CB-C343-4DC6-9469-2914E378728B}" type="sibTrans" cxnId="{93B1D00D-FB11-4501-86C6-C6194C56446E}">
      <dgm:prSet/>
      <dgm:spPr/>
      <dgm:t>
        <a:bodyPr/>
        <a:lstStyle/>
        <a:p>
          <a:endParaRPr lang="es-EC" sz="1300">
            <a:solidFill>
              <a:schemeClr val="tx1"/>
            </a:solidFill>
          </a:endParaRPr>
        </a:p>
      </dgm:t>
    </dgm:pt>
    <dgm:pt modelId="{A7D2F1C4-EA74-4544-8C05-7AB2621553DA}" type="pres">
      <dgm:prSet presAssocID="{E12D995A-45AE-45B3-9180-66A2166FEECC}" presName="vert0" presStyleCnt="0">
        <dgm:presLayoutVars>
          <dgm:dir/>
          <dgm:animOne val="branch"/>
          <dgm:animLvl val="lvl"/>
        </dgm:presLayoutVars>
      </dgm:prSet>
      <dgm:spPr/>
    </dgm:pt>
    <dgm:pt modelId="{1421500F-4493-44FE-945C-0B109155D471}" type="pres">
      <dgm:prSet presAssocID="{0AD1E3A5-948D-4A68-8848-54042A4E4B9D}" presName="thickLine" presStyleLbl="alignNode1" presStyleIdx="0" presStyleCnt="3"/>
      <dgm:spPr/>
    </dgm:pt>
    <dgm:pt modelId="{939B12C2-440B-4F5C-A2BD-0C5DE944C0EB}" type="pres">
      <dgm:prSet presAssocID="{0AD1E3A5-948D-4A68-8848-54042A4E4B9D}" presName="horz1" presStyleCnt="0"/>
      <dgm:spPr/>
    </dgm:pt>
    <dgm:pt modelId="{DBA41968-A0A4-49F1-81BB-7111397DDFC9}" type="pres">
      <dgm:prSet presAssocID="{0AD1E3A5-948D-4A68-8848-54042A4E4B9D}" presName="tx1" presStyleLbl="revTx" presStyleIdx="0" presStyleCnt="3"/>
      <dgm:spPr/>
    </dgm:pt>
    <dgm:pt modelId="{93962234-DD23-4B77-9770-2CFE305FF9DD}" type="pres">
      <dgm:prSet presAssocID="{0AD1E3A5-948D-4A68-8848-54042A4E4B9D}" presName="vert1" presStyleCnt="0"/>
      <dgm:spPr/>
    </dgm:pt>
    <dgm:pt modelId="{75041E5B-804C-46EF-8F8B-D92775C75327}" type="pres">
      <dgm:prSet presAssocID="{A441E7F2-D0E0-4FDD-9632-DCC9A656BD47}" presName="thickLine" presStyleLbl="alignNode1" presStyleIdx="1" presStyleCnt="3" custLinFactNeighborY="-16205"/>
      <dgm:spPr/>
    </dgm:pt>
    <dgm:pt modelId="{7948507B-222A-4F3B-B5E6-EF28B7A75AA5}" type="pres">
      <dgm:prSet presAssocID="{A441E7F2-D0E0-4FDD-9632-DCC9A656BD47}" presName="horz1" presStyleCnt="0"/>
      <dgm:spPr/>
    </dgm:pt>
    <dgm:pt modelId="{3E3C3B84-3BC2-4C33-851F-99821AC1E277}" type="pres">
      <dgm:prSet presAssocID="{A441E7F2-D0E0-4FDD-9632-DCC9A656BD47}" presName="tx1" presStyleLbl="revTx" presStyleIdx="1" presStyleCnt="3" custLinFactNeighborY="-18923"/>
      <dgm:spPr/>
    </dgm:pt>
    <dgm:pt modelId="{6A44D5C8-1FBE-440B-9BDA-A807EEA7D182}" type="pres">
      <dgm:prSet presAssocID="{A441E7F2-D0E0-4FDD-9632-DCC9A656BD47}" presName="vert1" presStyleCnt="0"/>
      <dgm:spPr/>
    </dgm:pt>
    <dgm:pt modelId="{F363147E-7202-4E38-AA55-2F28ECCEFFED}" type="pres">
      <dgm:prSet presAssocID="{2509FF1C-AA8D-4497-83E4-BFBC28676751}" presName="thickLine" presStyleLbl="alignNode1" presStyleIdx="2" presStyleCnt="3"/>
      <dgm:spPr/>
    </dgm:pt>
    <dgm:pt modelId="{0B5B69AF-A873-4D87-BBB2-7D495C6999A2}" type="pres">
      <dgm:prSet presAssocID="{2509FF1C-AA8D-4497-83E4-BFBC28676751}" presName="horz1" presStyleCnt="0"/>
      <dgm:spPr/>
    </dgm:pt>
    <dgm:pt modelId="{01DC5750-6D3E-408A-AA7B-0FE06225AF0A}" type="pres">
      <dgm:prSet presAssocID="{2509FF1C-AA8D-4497-83E4-BFBC28676751}" presName="tx1" presStyleLbl="revTx" presStyleIdx="2" presStyleCnt="3"/>
      <dgm:spPr/>
    </dgm:pt>
    <dgm:pt modelId="{5634D1A4-0877-4E51-B057-9A7640B6F598}" type="pres">
      <dgm:prSet presAssocID="{2509FF1C-AA8D-4497-83E4-BFBC28676751}" presName="vert1" presStyleCnt="0"/>
      <dgm:spPr/>
    </dgm:pt>
  </dgm:ptLst>
  <dgm:cxnLst>
    <dgm:cxn modelId="{93B1D00D-FB11-4501-86C6-C6194C56446E}" srcId="{E12D995A-45AE-45B3-9180-66A2166FEECC}" destId="{2509FF1C-AA8D-4497-83E4-BFBC28676751}" srcOrd="2" destOrd="0" parTransId="{5689E16A-A510-4FC6-96EA-DD87F61EDDFB}" sibTransId="{4F9200CB-C343-4DC6-9469-2914E378728B}"/>
    <dgm:cxn modelId="{57C73220-ED04-4953-9D52-BC1ACDF6234F}" type="presOf" srcId="{2509FF1C-AA8D-4497-83E4-BFBC28676751}" destId="{01DC5750-6D3E-408A-AA7B-0FE06225AF0A}" srcOrd="0" destOrd="0" presId="urn:microsoft.com/office/officeart/2008/layout/LinedList"/>
    <dgm:cxn modelId="{E9699980-CBB2-45F3-9056-BBFCB415FA44}" type="presOf" srcId="{0AD1E3A5-948D-4A68-8848-54042A4E4B9D}" destId="{DBA41968-A0A4-49F1-81BB-7111397DDFC9}" srcOrd="0" destOrd="0" presId="urn:microsoft.com/office/officeart/2008/layout/LinedList"/>
    <dgm:cxn modelId="{9FBAB78C-C15E-4092-9882-0CD55F039F8F}" type="presOf" srcId="{A441E7F2-D0E0-4FDD-9632-DCC9A656BD47}" destId="{3E3C3B84-3BC2-4C33-851F-99821AC1E277}" srcOrd="0" destOrd="0" presId="urn:microsoft.com/office/officeart/2008/layout/LinedList"/>
    <dgm:cxn modelId="{7296B89A-DD88-497C-BE33-E2E871BD4381}" type="presOf" srcId="{E12D995A-45AE-45B3-9180-66A2166FEECC}" destId="{A7D2F1C4-EA74-4544-8C05-7AB2621553DA}" srcOrd="0" destOrd="0" presId="urn:microsoft.com/office/officeart/2008/layout/LinedList"/>
    <dgm:cxn modelId="{48F963A6-1F8C-4BE4-B00E-BA14980D845B}" srcId="{E12D995A-45AE-45B3-9180-66A2166FEECC}" destId="{0AD1E3A5-948D-4A68-8848-54042A4E4B9D}" srcOrd="0" destOrd="0" parTransId="{4DAF346B-BD5D-4932-B550-F751AE72043B}" sibTransId="{CC64E8AC-FE8D-4EF5-AF36-A08218FC0A04}"/>
    <dgm:cxn modelId="{FC37A2C0-A256-49D7-A347-973F758EB1F2}" srcId="{E12D995A-45AE-45B3-9180-66A2166FEECC}" destId="{A441E7F2-D0E0-4FDD-9632-DCC9A656BD47}" srcOrd="1" destOrd="0" parTransId="{E51579D2-AA75-4A94-B44D-BF565960D3C6}" sibTransId="{6A7B4649-B4C7-4098-BAA7-B5F67331CB34}"/>
    <dgm:cxn modelId="{15EB6A61-9BE0-47D5-9B1B-234440C258FE}" type="presParOf" srcId="{A7D2F1C4-EA74-4544-8C05-7AB2621553DA}" destId="{1421500F-4493-44FE-945C-0B109155D471}" srcOrd="0" destOrd="0" presId="urn:microsoft.com/office/officeart/2008/layout/LinedList"/>
    <dgm:cxn modelId="{A34D8DDF-A8FA-49FC-9250-DD8D3E1ACF7C}" type="presParOf" srcId="{A7D2F1C4-EA74-4544-8C05-7AB2621553DA}" destId="{939B12C2-440B-4F5C-A2BD-0C5DE944C0EB}" srcOrd="1" destOrd="0" presId="urn:microsoft.com/office/officeart/2008/layout/LinedList"/>
    <dgm:cxn modelId="{1593CECF-E5A8-4A1E-8422-511E4C63461B}" type="presParOf" srcId="{939B12C2-440B-4F5C-A2BD-0C5DE944C0EB}" destId="{DBA41968-A0A4-49F1-81BB-7111397DDFC9}" srcOrd="0" destOrd="0" presId="urn:microsoft.com/office/officeart/2008/layout/LinedList"/>
    <dgm:cxn modelId="{26726893-3258-4A03-BF4D-422038333DD9}" type="presParOf" srcId="{939B12C2-440B-4F5C-A2BD-0C5DE944C0EB}" destId="{93962234-DD23-4B77-9770-2CFE305FF9DD}" srcOrd="1" destOrd="0" presId="urn:microsoft.com/office/officeart/2008/layout/LinedList"/>
    <dgm:cxn modelId="{B4DD0CDD-F3ED-4FAD-AAD8-F536CC610DD5}" type="presParOf" srcId="{A7D2F1C4-EA74-4544-8C05-7AB2621553DA}" destId="{75041E5B-804C-46EF-8F8B-D92775C75327}" srcOrd="2" destOrd="0" presId="urn:microsoft.com/office/officeart/2008/layout/LinedList"/>
    <dgm:cxn modelId="{D4087157-CB8F-4165-841C-5B00B86610A0}" type="presParOf" srcId="{A7D2F1C4-EA74-4544-8C05-7AB2621553DA}" destId="{7948507B-222A-4F3B-B5E6-EF28B7A75AA5}" srcOrd="3" destOrd="0" presId="urn:microsoft.com/office/officeart/2008/layout/LinedList"/>
    <dgm:cxn modelId="{4AF43953-2226-4767-B91E-1DFBEB19E20B}" type="presParOf" srcId="{7948507B-222A-4F3B-B5E6-EF28B7A75AA5}" destId="{3E3C3B84-3BC2-4C33-851F-99821AC1E277}" srcOrd="0" destOrd="0" presId="urn:microsoft.com/office/officeart/2008/layout/LinedList"/>
    <dgm:cxn modelId="{DBE00353-F13C-44D2-8DA0-BD4E40D16E82}" type="presParOf" srcId="{7948507B-222A-4F3B-B5E6-EF28B7A75AA5}" destId="{6A44D5C8-1FBE-440B-9BDA-A807EEA7D182}" srcOrd="1" destOrd="0" presId="urn:microsoft.com/office/officeart/2008/layout/LinedList"/>
    <dgm:cxn modelId="{815BD9FA-2AB6-42B1-9997-826F828F69D6}" type="presParOf" srcId="{A7D2F1C4-EA74-4544-8C05-7AB2621553DA}" destId="{F363147E-7202-4E38-AA55-2F28ECCEFFED}" srcOrd="4" destOrd="0" presId="urn:microsoft.com/office/officeart/2008/layout/LinedList"/>
    <dgm:cxn modelId="{C1E58A56-A0E8-494C-8093-6B460CE9C4C4}" type="presParOf" srcId="{A7D2F1C4-EA74-4544-8C05-7AB2621553DA}" destId="{0B5B69AF-A873-4D87-BBB2-7D495C6999A2}" srcOrd="5" destOrd="0" presId="urn:microsoft.com/office/officeart/2008/layout/LinedList"/>
    <dgm:cxn modelId="{826E7EDC-C8E9-41E1-9C39-2250C8B58DF6}" type="presParOf" srcId="{0B5B69AF-A873-4D87-BBB2-7D495C6999A2}" destId="{01DC5750-6D3E-408A-AA7B-0FE06225AF0A}" srcOrd="0" destOrd="0" presId="urn:microsoft.com/office/officeart/2008/layout/LinedList"/>
    <dgm:cxn modelId="{DEDC9213-32B6-4877-A4B8-0B67AAB3E59D}" type="presParOf" srcId="{0B5B69AF-A873-4D87-BBB2-7D495C6999A2}" destId="{5634D1A4-0877-4E51-B057-9A7640B6F598}" srcOrd="1" destOrd="0" presId="urn:microsoft.com/office/officeart/2008/layout/Lin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63551C2-B2E0-43B4-91D1-07C6F3F550E3}" type="doc">
      <dgm:prSet loTypeId="urn:microsoft.com/office/officeart/2005/8/layout/hChevron3" loCatId="process" qsTypeId="urn:microsoft.com/office/officeart/2005/8/quickstyle/simple1" qsCatId="simple" csTypeId="urn:microsoft.com/office/officeart/2005/8/colors/accent1_1" csCatId="accent1" phldr="1"/>
      <dgm:spPr/>
    </dgm:pt>
    <dgm:pt modelId="{3FFFFEAC-BD11-4A8F-B38F-42C896BDA545}" type="pres">
      <dgm:prSet presAssocID="{763551C2-B2E0-43B4-91D1-07C6F3F550E3}" presName="Name0" presStyleCnt="0">
        <dgm:presLayoutVars>
          <dgm:dir/>
          <dgm:resizeHandles val="exact"/>
        </dgm:presLayoutVars>
      </dgm:prSet>
      <dgm:spPr/>
    </dgm:pt>
  </dgm:ptLst>
  <dgm:cxnLst>
    <dgm:cxn modelId="{8EDC0AA6-9B14-490B-A950-0ABD1999FCD6}" type="presOf" srcId="{763551C2-B2E0-43B4-91D1-07C6F3F550E3}" destId="{3FFFFEAC-BD11-4A8F-B38F-42C896BDA545}" srcOrd="0"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12D995A-45AE-45B3-9180-66A2166FEECC}"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s-EC"/>
        </a:p>
      </dgm:t>
    </dgm:pt>
    <dgm:pt modelId="{0AD1E3A5-948D-4A68-8848-54042A4E4B9D}">
      <dgm:prSet phldrT="[Texto]" custT="1"/>
      <dgm:spPr/>
      <dgm:t>
        <a:bodyPr/>
        <a:lstStyle/>
        <a:p>
          <a:r>
            <a:rPr kumimoji="0" lang="es-EC" altLang="es-EC" sz="1300" b="1" i="0" u="none" strike="noStrike" cap="none" normalizeH="0" baseline="0">
              <a:ln/>
              <a:effectLst/>
              <a:latin typeface="Calibri" panose="020F0502020204030204" pitchFamily="34" charset="0"/>
              <a:ea typeface="Calibri" panose="020F0502020204030204" pitchFamily="34" charset="0"/>
              <a:cs typeface="Calibri" panose="020F0502020204030204" pitchFamily="34" charset="0"/>
            </a:rPr>
            <a:t>Obtención de imágenes satelitales: </a:t>
          </a:r>
          <a:r>
            <a:rPr kumimoji="0" lang="es-EC" altLang="es-EC" sz="1300" b="0" i="0" u="none" strike="noStrike" cap="none" normalizeH="0" baseline="0">
              <a:ln/>
              <a:effectLst/>
              <a:latin typeface="Calibri" panose="020F0502020204030204" pitchFamily="34" charset="0"/>
              <a:ea typeface="Calibri" panose="020F0502020204030204" pitchFamily="34" charset="0"/>
              <a:cs typeface="Calibri" panose="020F0502020204030204" pitchFamily="34" charset="0"/>
            </a:rPr>
            <a:t>United States Geological Survey</a:t>
          </a:r>
        </a:p>
        <a:p>
          <a:endParaRPr kumimoji="0" lang="es-EC" altLang="es-EC" sz="1300" b="1" i="0" u="none" strike="noStrike" cap="none" normalizeH="0" baseline="0">
            <a:ln/>
            <a:effectLst/>
            <a:latin typeface="Calibri" panose="020F0502020204030204" pitchFamily="34" charset="0"/>
            <a:ea typeface="Calibri" panose="020F0502020204030204" pitchFamily="34" charset="0"/>
            <a:cs typeface="Calibri" panose="020F0502020204030204" pitchFamily="34" charset="0"/>
          </a:endParaRPr>
        </a:p>
        <a:p>
          <a:r>
            <a:rPr kumimoji="0" lang="es-EC" altLang="es-EC" sz="1300" b="1" i="0" u="none" strike="noStrike" cap="none" normalizeH="0" baseline="0">
              <a:ln/>
              <a:effectLst/>
              <a:latin typeface="Calibri" panose="020F0502020204030204" pitchFamily="34" charset="0"/>
              <a:ea typeface="Calibri" panose="020F0502020204030204" pitchFamily="34" charset="0"/>
              <a:cs typeface="Calibri" panose="020F0502020204030204" pitchFamily="34" charset="0"/>
            </a:rPr>
            <a:t>	Periodos de toma</a:t>
          </a:r>
          <a:r>
            <a:rPr lang="es-EC" altLang="es-EC" sz="1300" b="1">
              <a:latin typeface="Calibri" panose="020F0502020204030204" pitchFamily="34" charset="0"/>
              <a:ea typeface="Calibri" panose="020F0502020204030204" pitchFamily="34" charset="0"/>
              <a:cs typeface="Calibri" panose="020F0502020204030204" pitchFamily="34" charset="0"/>
            </a:rPr>
            <a:t>: </a:t>
          </a:r>
          <a:r>
            <a:rPr kumimoji="0" lang="es-EC" altLang="es-EC" sz="1300" b="1" i="0" u="none" strike="noStrike" cap="none" normalizeH="0" baseline="0">
              <a:ln/>
              <a:effectLst/>
              <a:latin typeface="Calibri" panose="020F0502020204030204" pitchFamily="34" charset="0"/>
              <a:ea typeface="Calibri" panose="020F0502020204030204" pitchFamily="34" charset="0"/>
              <a:cs typeface="Calibri" panose="020F0502020204030204" pitchFamily="34" charset="0"/>
            </a:rPr>
            <a:t> </a:t>
          </a:r>
          <a:r>
            <a:rPr kumimoji="0" lang="es-EC" altLang="es-EC" sz="1300" b="0" i="0" u="none" strike="noStrike" cap="none" normalizeH="0" baseline="0">
              <a:ln/>
              <a:effectLst/>
              <a:latin typeface="Calibri" panose="020F0502020204030204" pitchFamily="34" charset="0"/>
              <a:ea typeface="Calibri" panose="020F0502020204030204" pitchFamily="34" charset="0"/>
              <a:cs typeface="Calibri" panose="020F0502020204030204" pitchFamily="34" charset="0"/>
            </a:rPr>
            <a:t>Meses de Julio, Agosto y Septiembre</a:t>
          </a:r>
        </a:p>
        <a:p>
          <a:endParaRPr kumimoji="0" lang="es-EC" altLang="es-EC" sz="1300" b="0" i="0" u="none" strike="noStrike" cap="none" normalizeH="0" baseline="0">
            <a:ln/>
            <a:effectLst/>
            <a:latin typeface="Calibri" panose="020F0502020204030204" pitchFamily="34" charset="0"/>
            <a:ea typeface="Calibri" panose="020F0502020204030204" pitchFamily="34" charset="0"/>
            <a:cs typeface="Calibri" panose="020F0502020204030204" pitchFamily="34" charset="0"/>
          </a:endParaRPr>
        </a:p>
        <a:p>
          <a:r>
            <a:rPr lang="es-EC" altLang="es-EC" sz="1300" b="1">
              <a:latin typeface="Calibri" panose="020F0502020204030204" pitchFamily="34" charset="0"/>
              <a:ea typeface="Calibri" panose="020F0502020204030204" pitchFamily="34" charset="0"/>
              <a:cs typeface="Calibri" panose="020F0502020204030204" pitchFamily="34" charset="0"/>
            </a:rPr>
            <a:t>	Porcentaje de nubes</a:t>
          </a:r>
          <a:r>
            <a:rPr kumimoji="0" lang="es-EC" altLang="es-EC" sz="1300" b="1" i="0" u="none" strike="noStrike" cap="none" normalizeH="0" baseline="0">
              <a:ln/>
              <a:effectLst/>
              <a:latin typeface="Calibri" panose="020F0502020204030204" pitchFamily="34" charset="0"/>
              <a:ea typeface="Calibri" panose="020F0502020204030204" pitchFamily="34" charset="0"/>
              <a:cs typeface="Calibri" panose="020F0502020204030204" pitchFamily="34" charset="0"/>
            </a:rPr>
            <a:t>: </a:t>
          </a:r>
          <a:r>
            <a:rPr kumimoji="0" lang="es-EC" altLang="es-EC" sz="1300" b="0" i="0" u="none" strike="noStrike" cap="none" normalizeH="0" baseline="0">
              <a:ln/>
              <a:effectLst/>
              <a:latin typeface="Calibri" panose="020F0502020204030204" pitchFamily="34" charset="0"/>
              <a:ea typeface="Calibri" panose="020F0502020204030204" pitchFamily="34" charset="0"/>
              <a:cs typeface="Calibri" panose="020F0502020204030204" pitchFamily="34" charset="0"/>
            </a:rPr>
            <a:t>Mínima</a:t>
          </a:r>
        </a:p>
        <a:p>
          <a:endParaRPr kumimoji="0" lang="es-EC" altLang="es-EC" sz="1300" b="0" i="0" u="none" strike="noStrike" cap="none" normalizeH="0" baseline="0">
            <a:ln/>
            <a:effectLst/>
            <a:latin typeface="Calibri" panose="020F0502020204030204" pitchFamily="34" charset="0"/>
            <a:ea typeface="Calibri" panose="020F0502020204030204" pitchFamily="34" charset="0"/>
            <a:cs typeface="Calibri" panose="020F0502020204030204" pitchFamily="34" charset="0"/>
          </a:endParaRPr>
        </a:p>
        <a:p>
          <a:r>
            <a:rPr kumimoji="0" lang="es-EC" altLang="es-EC" sz="1300" b="0" i="0" u="none" strike="noStrike" cap="none" normalizeH="0" baseline="0">
              <a:ln/>
              <a:effectLst/>
              <a:latin typeface="Calibri" panose="020F0502020204030204" pitchFamily="34" charset="0"/>
              <a:ea typeface="Calibri" panose="020F0502020204030204" pitchFamily="34" charset="0"/>
              <a:cs typeface="Calibri" panose="020F0502020204030204" pitchFamily="34" charset="0"/>
            </a:rPr>
            <a:t>	</a:t>
          </a:r>
          <a:r>
            <a:rPr lang="es-EC" altLang="es-EC" sz="1300" b="1">
              <a:latin typeface="Calibri" panose="020F0502020204030204" pitchFamily="34" charset="0"/>
              <a:ea typeface="Calibri" panose="020F0502020204030204" pitchFamily="34" charset="0"/>
              <a:cs typeface="Calibri" panose="020F0502020204030204" pitchFamily="34" charset="0"/>
            </a:rPr>
            <a:t>Satélite</a:t>
          </a:r>
          <a:r>
            <a:rPr kumimoji="0" lang="es-EC" altLang="es-EC" sz="1300" b="1" i="0" u="none" strike="noStrike" cap="none" normalizeH="0" baseline="0">
              <a:ln/>
              <a:effectLst/>
              <a:latin typeface="Calibri" panose="020F0502020204030204" pitchFamily="34" charset="0"/>
              <a:ea typeface="Calibri" panose="020F0502020204030204" pitchFamily="34" charset="0"/>
              <a:cs typeface="Calibri" panose="020F0502020204030204" pitchFamily="34" charset="0"/>
            </a:rPr>
            <a:t>: </a:t>
          </a:r>
          <a:r>
            <a:rPr kumimoji="0" lang="es-EC" altLang="es-EC" sz="1300" b="0" i="0" u="none" strike="noStrike" cap="none" normalizeH="0" baseline="0">
              <a:ln/>
              <a:effectLst/>
              <a:latin typeface="Calibri" panose="020F0502020204030204" pitchFamily="34" charset="0"/>
              <a:ea typeface="Calibri" panose="020F0502020204030204" pitchFamily="34" charset="0"/>
              <a:cs typeface="Calibri" panose="020F0502020204030204" pitchFamily="34" charset="0"/>
            </a:rPr>
            <a:t>Landsat</a:t>
          </a:r>
        </a:p>
        <a:p>
          <a:r>
            <a:rPr lang="es-EC" altLang="es-EC" sz="1200" b="1">
              <a:latin typeface="Calibri" panose="020F0502020204030204" pitchFamily="34" charset="0"/>
              <a:ea typeface="Calibri" panose="020F0502020204030204" pitchFamily="34" charset="0"/>
              <a:cs typeface="Calibri" panose="020F0502020204030204" pitchFamily="34" charset="0"/>
            </a:rPr>
            <a:t>	</a:t>
          </a:r>
          <a:endParaRPr lang="es-EC" sz="1200"/>
        </a:p>
      </dgm:t>
    </dgm:pt>
    <dgm:pt modelId="{4DAF346B-BD5D-4932-B550-F751AE72043B}" type="parTrans" cxnId="{48F963A6-1F8C-4BE4-B00E-BA14980D845B}">
      <dgm:prSet/>
      <dgm:spPr/>
      <dgm:t>
        <a:bodyPr/>
        <a:lstStyle/>
        <a:p>
          <a:endParaRPr lang="es-EC" sz="1200">
            <a:solidFill>
              <a:schemeClr val="tx1"/>
            </a:solidFill>
          </a:endParaRPr>
        </a:p>
      </dgm:t>
    </dgm:pt>
    <dgm:pt modelId="{CC64E8AC-FE8D-4EF5-AF36-A08218FC0A04}" type="sibTrans" cxnId="{48F963A6-1F8C-4BE4-B00E-BA14980D845B}">
      <dgm:prSet/>
      <dgm:spPr/>
      <dgm:t>
        <a:bodyPr/>
        <a:lstStyle/>
        <a:p>
          <a:endParaRPr lang="es-EC" sz="1200">
            <a:solidFill>
              <a:schemeClr val="tx1"/>
            </a:solidFill>
          </a:endParaRPr>
        </a:p>
      </dgm:t>
    </dgm:pt>
    <dgm:pt modelId="{68DAC73D-0558-40A0-9359-5A21C7D997FA}">
      <dgm:prSet custT="1"/>
      <dgm:spPr/>
      <dgm:t>
        <a:bodyPr/>
        <a:lstStyle/>
        <a:p>
          <a:r>
            <a:rPr kumimoji="0" lang="es-EC" altLang="es-EC" sz="1200" b="1" i="0" u="none" strike="noStrike" cap="none" normalizeH="0" baseline="0">
              <a:ln/>
              <a:effectLst/>
              <a:latin typeface="Calibri" panose="020F0502020204030204" pitchFamily="34" charset="0"/>
              <a:ea typeface="Calibri" panose="020F0502020204030204" pitchFamily="34" charset="0"/>
              <a:cs typeface="Calibri" panose="020F0502020204030204" pitchFamily="34" charset="0"/>
            </a:rPr>
            <a:t>Escala de Trabajo: </a:t>
          </a:r>
          <a:r>
            <a:rPr kumimoji="0" lang="es-EC" altLang="es-EC" sz="1200" b="0" i="0" u="none" strike="noStrike" cap="none" normalizeH="0" baseline="0">
              <a:ln/>
              <a:effectLst/>
              <a:latin typeface="Calibri" panose="020F0502020204030204" pitchFamily="34" charset="0"/>
              <a:ea typeface="Calibri" panose="020F0502020204030204" pitchFamily="34" charset="0"/>
              <a:cs typeface="Calibri" panose="020F0502020204030204" pitchFamily="34" charset="0"/>
            </a:rPr>
            <a:t>1:50 000</a:t>
          </a:r>
        </a:p>
      </dgm:t>
    </dgm:pt>
    <dgm:pt modelId="{74728898-8507-434F-B5A3-A97C87E68F98}" type="parTrans" cxnId="{8F8474CC-A03D-4180-B3BD-8BB4EDC0A4F8}">
      <dgm:prSet/>
      <dgm:spPr/>
      <dgm:t>
        <a:bodyPr/>
        <a:lstStyle/>
        <a:p>
          <a:endParaRPr lang="es-EC"/>
        </a:p>
      </dgm:t>
    </dgm:pt>
    <dgm:pt modelId="{904E4209-88D9-49AE-9F2D-9234F6FECF75}" type="sibTrans" cxnId="{8F8474CC-A03D-4180-B3BD-8BB4EDC0A4F8}">
      <dgm:prSet/>
      <dgm:spPr/>
      <dgm:t>
        <a:bodyPr/>
        <a:lstStyle/>
        <a:p>
          <a:endParaRPr lang="es-EC"/>
        </a:p>
      </dgm:t>
    </dgm:pt>
    <dgm:pt modelId="{A7D2F1C4-EA74-4544-8C05-7AB2621553DA}" type="pres">
      <dgm:prSet presAssocID="{E12D995A-45AE-45B3-9180-66A2166FEECC}" presName="vert0" presStyleCnt="0">
        <dgm:presLayoutVars>
          <dgm:dir/>
          <dgm:animOne val="branch"/>
          <dgm:animLvl val="lvl"/>
        </dgm:presLayoutVars>
      </dgm:prSet>
      <dgm:spPr/>
    </dgm:pt>
    <dgm:pt modelId="{1421500F-4493-44FE-945C-0B109155D471}" type="pres">
      <dgm:prSet presAssocID="{0AD1E3A5-948D-4A68-8848-54042A4E4B9D}" presName="thickLine" presStyleLbl="alignNode1" presStyleIdx="0" presStyleCnt="2"/>
      <dgm:spPr/>
    </dgm:pt>
    <dgm:pt modelId="{939B12C2-440B-4F5C-A2BD-0C5DE944C0EB}" type="pres">
      <dgm:prSet presAssocID="{0AD1E3A5-948D-4A68-8848-54042A4E4B9D}" presName="horz1" presStyleCnt="0"/>
      <dgm:spPr/>
    </dgm:pt>
    <dgm:pt modelId="{DBA41968-A0A4-49F1-81BB-7111397DDFC9}" type="pres">
      <dgm:prSet presAssocID="{0AD1E3A5-948D-4A68-8848-54042A4E4B9D}" presName="tx1" presStyleLbl="revTx" presStyleIdx="0" presStyleCnt="2" custScaleY="173270"/>
      <dgm:spPr/>
    </dgm:pt>
    <dgm:pt modelId="{93962234-DD23-4B77-9770-2CFE305FF9DD}" type="pres">
      <dgm:prSet presAssocID="{0AD1E3A5-948D-4A68-8848-54042A4E4B9D}" presName="vert1" presStyleCnt="0"/>
      <dgm:spPr/>
    </dgm:pt>
    <dgm:pt modelId="{F3EFEEB8-8A20-46D4-8F01-4884FBBC4D1B}" type="pres">
      <dgm:prSet presAssocID="{68DAC73D-0558-40A0-9359-5A21C7D997FA}" presName="thickLine" presStyleLbl="alignNode1" presStyleIdx="1" presStyleCnt="2"/>
      <dgm:spPr/>
    </dgm:pt>
    <dgm:pt modelId="{CF014160-C260-4513-A991-445EB38E2C7D}" type="pres">
      <dgm:prSet presAssocID="{68DAC73D-0558-40A0-9359-5A21C7D997FA}" presName="horz1" presStyleCnt="0"/>
      <dgm:spPr/>
    </dgm:pt>
    <dgm:pt modelId="{05AF395D-85C2-47A8-AA5F-8F59AF3118EE}" type="pres">
      <dgm:prSet presAssocID="{68DAC73D-0558-40A0-9359-5A21C7D997FA}" presName="tx1" presStyleLbl="revTx" presStyleIdx="1" presStyleCnt="2" custFlipVert="0" custScaleX="36541" custScaleY="25443" custLinFactNeighborX="31999" custLinFactNeighborY="-3422"/>
      <dgm:spPr/>
    </dgm:pt>
    <dgm:pt modelId="{2848D38B-E5D2-484B-B91E-63CBE51EFB4F}" type="pres">
      <dgm:prSet presAssocID="{68DAC73D-0558-40A0-9359-5A21C7D997FA}" presName="vert1" presStyleCnt="0"/>
      <dgm:spPr/>
    </dgm:pt>
  </dgm:ptLst>
  <dgm:cxnLst>
    <dgm:cxn modelId="{6EAB4633-50B4-45F7-B34C-B01415601065}" type="presOf" srcId="{68DAC73D-0558-40A0-9359-5A21C7D997FA}" destId="{05AF395D-85C2-47A8-AA5F-8F59AF3118EE}" srcOrd="0" destOrd="0" presId="urn:microsoft.com/office/officeart/2008/layout/LinedList"/>
    <dgm:cxn modelId="{48F963A6-1F8C-4BE4-B00E-BA14980D845B}" srcId="{E12D995A-45AE-45B3-9180-66A2166FEECC}" destId="{0AD1E3A5-948D-4A68-8848-54042A4E4B9D}" srcOrd="0" destOrd="0" parTransId="{4DAF346B-BD5D-4932-B550-F751AE72043B}" sibTransId="{CC64E8AC-FE8D-4EF5-AF36-A08218FC0A04}"/>
    <dgm:cxn modelId="{7CCC01BD-90B0-43FB-B535-2316267A0ED1}" type="presOf" srcId="{0AD1E3A5-948D-4A68-8848-54042A4E4B9D}" destId="{DBA41968-A0A4-49F1-81BB-7111397DDFC9}" srcOrd="0" destOrd="0" presId="urn:microsoft.com/office/officeart/2008/layout/LinedList"/>
    <dgm:cxn modelId="{8F8474CC-A03D-4180-B3BD-8BB4EDC0A4F8}" srcId="{E12D995A-45AE-45B3-9180-66A2166FEECC}" destId="{68DAC73D-0558-40A0-9359-5A21C7D997FA}" srcOrd="1" destOrd="0" parTransId="{74728898-8507-434F-B5A3-A97C87E68F98}" sibTransId="{904E4209-88D9-49AE-9F2D-9234F6FECF75}"/>
    <dgm:cxn modelId="{5EC59EFD-43A0-46E2-908C-BFBD3E0F6973}" type="presOf" srcId="{E12D995A-45AE-45B3-9180-66A2166FEECC}" destId="{A7D2F1C4-EA74-4544-8C05-7AB2621553DA}" srcOrd="0" destOrd="0" presId="urn:microsoft.com/office/officeart/2008/layout/LinedList"/>
    <dgm:cxn modelId="{DC63B028-3CAB-44F1-BFA5-8A2819D16B21}" type="presParOf" srcId="{A7D2F1C4-EA74-4544-8C05-7AB2621553DA}" destId="{1421500F-4493-44FE-945C-0B109155D471}" srcOrd="0" destOrd="0" presId="urn:microsoft.com/office/officeart/2008/layout/LinedList"/>
    <dgm:cxn modelId="{0CC9CC34-4EE9-4B8A-9404-2E85E3927114}" type="presParOf" srcId="{A7D2F1C4-EA74-4544-8C05-7AB2621553DA}" destId="{939B12C2-440B-4F5C-A2BD-0C5DE944C0EB}" srcOrd="1" destOrd="0" presId="urn:microsoft.com/office/officeart/2008/layout/LinedList"/>
    <dgm:cxn modelId="{AF2AE8A6-AFFC-44E7-89D2-4FFF7C2AD61F}" type="presParOf" srcId="{939B12C2-440B-4F5C-A2BD-0C5DE944C0EB}" destId="{DBA41968-A0A4-49F1-81BB-7111397DDFC9}" srcOrd="0" destOrd="0" presId="urn:microsoft.com/office/officeart/2008/layout/LinedList"/>
    <dgm:cxn modelId="{B856E657-3ABF-4A54-8FA8-30DB516A92B8}" type="presParOf" srcId="{939B12C2-440B-4F5C-A2BD-0C5DE944C0EB}" destId="{93962234-DD23-4B77-9770-2CFE305FF9DD}" srcOrd="1" destOrd="0" presId="urn:microsoft.com/office/officeart/2008/layout/LinedList"/>
    <dgm:cxn modelId="{0CAE7525-C848-4F64-8D3F-A3DE38AD0207}" type="presParOf" srcId="{A7D2F1C4-EA74-4544-8C05-7AB2621553DA}" destId="{F3EFEEB8-8A20-46D4-8F01-4884FBBC4D1B}" srcOrd="2" destOrd="0" presId="urn:microsoft.com/office/officeart/2008/layout/LinedList"/>
    <dgm:cxn modelId="{58C81B5C-4232-4081-AB92-F8C26FFA93EC}" type="presParOf" srcId="{A7D2F1C4-EA74-4544-8C05-7AB2621553DA}" destId="{CF014160-C260-4513-A991-445EB38E2C7D}" srcOrd="3" destOrd="0" presId="urn:microsoft.com/office/officeart/2008/layout/LinedList"/>
    <dgm:cxn modelId="{C5EE496E-5DF0-4F51-9FC6-8FCEE8233EFD}" type="presParOf" srcId="{CF014160-C260-4513-A991-445EB38E2C7D}" destId="{05AF395D-85C2-47A8-AA5F-8F59AF3118EE}" srcOrd="0" destOrd="0" presId="urn:microsoft.com/office/officeart/2008/layout/LinedList"/>
    <dgm:cxn modelId="{960A4B68-DB46-45A1-A4F7-46185ACCA3F9}" type="presParOf" srcId="{CF014160-C260-4513-A991-445EB38E2C7D}" destId="{2848D38B-E5D2-484B-B91E-63CBE51EFB4F}" srcOrd="1" destOrd="0" presId="urn:microsoft.com/office/officeart/2008/layout/Lined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1F40370-7D8E-4E19-8997-4F28ADFAB24B}" type="doc">
      <dgm:prSet loTypeId="urn:microsoft.com/office/officeart/2005/8/layout/hierarchy2" loCatId="hierarchy" qsTypeId="urn:microsoft.com/office/officeart/2005/8/quickstyle/simple4" qsCatId="simple" csTypeId="urn:microsoft.com/office/officeart/2005/8/colors/accent0_1" csCatId="mainScheme" phldr="1"/>
      <dgm:spPr/>
      <dgm:t>
        <a:bodyPr/>
        <a:lstStyle/>
        <a:p>
          <a:endParaRPr lang="es-EC"/>
        </a:p>
      </dgm:t>
    </dgm:pt>
    <dgm:pt modelId="{C01CB877-05DE-42CA-9B21-DCA6E1334058}">
      <dgm:prSet phldrT="[Texto]" custT="1"/>
      <dgm:spPr/>
      <dgm:t>
        <a:bodyPr/>
        <a:lstStyle/>
        <a:p>
          <a:r>
            <a:rPr lang="es-ES" sz="1400">
              <a:latin typeface="Calibri" panose="020F0502020204030204" pitchFamily="34" charset="0"/>
              <a:cs typeface="Calibri" panose="020F0502020204030204" pitchFamily="34" charset="0"/>
            </a:rPr>
            <a:t>Resolución espacial</a:t>
          </a:r>
          <a:endParaRPr lang="es-EC" sz="1400">
            <a:latin typeface="Calibri" panose="020F0502020204030204" pitchFamily="34" charset="0"/>
            <a:cs typeface="Calibri" panose="020F0502020204030204" pitchFamily="34" charset="0"/>
          </a:endParaRPr>
        </a:p>
      </dgm:t>
    </dgm:pt>
    <dgm:pt modelId="{F0880869-566E-4775-BF33-C1710F1BE9DC}" type="parTrans" cxnId="{5E235A33-EC23-4F28-90F8-2F3B9654C911}">
      <dgm:prSet/>
      <dgm:spPr/>
      <dgm:t>
        <a:bodyPr/>
        <a:lstStyle/>
        <a:p>
          <a:endParaRPr lang="es-EC" sz="1400">
            <a:latin typeface="Calibri" panose="020F0502020204030204" pitchFamily="34" charset="0"/>
            <a:cs typeface="Calibri" panose="020F0502020204030204" pitchFamily="34" charset="0"/>
          </a:endParaRPr>
        </a:p>
      </dgm:t>
    </dgm:pt>
    <dgm:pt modelId="{32A75D70-5A59-4855-84A7-2BA22430A748}" type="sibTrans" cxnId="{5E235A33-EC23-4F28-90F8-2F3B9654C911}">
      <dgm:prSet/>
      <dgm:spPr/>
      <dgm:t>
        <a:bodyPr/>
        <a:lstStyle/>
        <a:p>
          <a:endParaRPr lang="es-EC" sz="1400">
            <a:latin typeface="Calibri" panose="020F0502020204030204" pitchFamily="34" charset="0"/>
            <a:cs typeface="Calibri" panose="020F0502020204030204" pitchFamily="34" charset="0"/>
          </a:endParaRPr>
        </a:p>
      </dgm:t>
    </dgm:pt>
    <dgm:pt modelId="{41BE5CDA-453B-4A63-B3E3-47F1A52E6AE8}">
      <dgm:prSet phldrT="[Texto]" custT="1"/>
      <dgm:spPr/>
      <dgm:t>
        <a:bodyPr/>
        <a:lstStyle/>
        <a:p>
          <a:r>
            <a:rPr lang="es-ES" sz="1400" err="1">
              <a:latin typeface="Calibri" panose="020F0502020204030204" pitchFamily="34" charset="0"/>
              <a:cs typeface="Calibri" panose="020F0502020204030204" pitchFamily="34" charset="0"/>
            </a:rPr>
            <a:t>Landsat</a:t>
          </a:r>
          <a:r>
            <a:rPr lang="es-ES" sz="1400">
              <a:latin typeface="Calibri" panose="020F0502020204030204" pitchFamily="34" charset="0"/>
              <a:cs typeface="Calibri" panose="020F0502020204030204" pitchFamily="34" charset="0"/>
            </a:rPr>
            <a:t> 7 ETM</a:t>
          </a:r>
          <a:endParaRPr lang="es-EC" sz="1400">
            <a:latin typeface="Calibri" panose="020F0502020204030204" pitchFamily="34" charset="0"/>
            <a:cs typeface="Calibri" panose="020F0502020204030204" pitchFamily="34" charset="0"/>
          </a:endParaRPr>
        </a:p>
      </dgm:t>
    </dgm:pt>
    <dgm:pt modelId="{A39B2484-762D-49BD-8AB6-AF3C86752F35}" type="parTrans" cxnId="{7AA70710-E6BB-45C4-AACC-8A63110AC2E6}">
      <dgm:prSet custT="1"/>
      <dgm:spPr/>
      <dgm:t>
        <a:bodyPr/>
        <a:lstStyle/>
        <a:p>
          <a:endParaRPr lang="es-EC" sz="1400">
            <a:latin typeface="Calibri" panose="020F0502020204030204" pitchFamily="34" charset="0"/>
            <a:cs typeface="Calibri" panose="020F0502020204030204" pitchFamily="34" charset="0"/>
          </a:endParaRPr>
        </a:p>
      </dgm:t>
    </dgm:pt>
    <dgm:pt modelId="{25DD94EC-E6DC-4780-A94F-9DFA05317457}" type="sibTrans" cxnId="{7AA70710-E6BB-45C4-AACC-8A63110AC2E6}">
      <dgm:prSet/>
      <dgm:spPr/>
      <dgm:t>
        <a:bodyPr/>
        <a:lstStyle/>
        <a:p>
          <a:endParaRPr lang="es-EC" sz="1400">
            <a:latin typeface="Calibri" panose="020F0502020204030204" pitchFamily="34" charset="0"/>
            <a:cs typeface="Calibri" panose="020F0502020204030204" pitchFamily="34" charset="0"/>
          </a:endParaRPr>
        </a:p>
      </dgm:t>
    </dgm:pt>
    <dgm:pt modelId="{5FB110CA-AC6D-4276-BFB5-E7ADA3A1F866}">
      <dgm:prSet phldrT="[Texto]" custT="1"/>
      <dgm:spPr/>
      <dgm:t>
        <a:bodyPr/>
        <a:lstStyle/>
        <a:p>
          <a:pPr algn="l"/>
          <a:r>
            <a:rPr lang="es-ES" sz="1400">
              <a:latin typeface="Calibri" panose="020F0502020204030204" pitchFamily="34" charset="0"/>
              <a:cs typeface="Calibri" panose="020F0502020204030204" pitchFamily="34" charset="0"/>
            </a:rPr>
            <a:t>Bandas 1-5 y 7 </a:t>
          </a:r>
          <a:r>
            <a:rPr lang="es-ES" sz="1400">
              <a:latin typeface="Calibri" panose="020F0502020204030204" pitchFamily="34" charset="0"/>
              <a:cs typeface="Calibri" panose="020F0502020204030204" pitchFamily="34" charset="0"/>
              <a:sym typeface="Wingdings" panose="05000000000000000000" pitchFamily="2" charset="2"/>
            </a:rPr>
            <a:t></a:t>
          </a:r>
          <a:r>
            <a:rPr lang="es-ES" sz="1400">
              <a:latin typeface="Calibri" panose="020F0502020204030204" pitchFamily="34" charset="0"/>
              <a:cs typeface="Calibri" panose="020F0502020204030204" pitchFamily="34" charset="0"/>
            </a:rPr>
            <a:t> 30m</a:t>
          </a:r>
        </a:p>
        <a:p>
          <a:pPr algn="l"/>
          <a:r>
            <a:rPr lang="es-EC" sz="1400">
              <a:latin typeface="Calibri" panose="020F0502020204030204" pitchFamily="34" charset="0"/>
              <a:cs typeface="Calibri" panose="020F0502020204030204" pitchFamily="34" charset="0"/>
            </a:rPr>
            <a:t>Banda 6 </a:t>
          </a:r>
          <a:r>
            <a:rPr lang="es-EC" sz="1400">
              <a:latin typeface="Calibri" panose="020F0502020204030204" pitchFamily="34" charset="0"/>
              <a:cs typeface="Calibri" panose="020F0502020204030204" pitchFamily="34" charset="0"/>
              <a:sym typeface="Wingdings" panose="05000000000000000000" pitchFamily="2" charset="2"/>
            </a:rPr>
            <a:t></a:t>
          </a:r>
          <a:r>
            <a:rPr lang="es-EC" sz="1400">
              <a:latin typeface="Calibri" panose="020F0502020204030204" pitchFamily="34" charset="0"/>
              <a:cs typeface="Calibri" panose="020F0502020204030204" pitchFamily="34" charset="0"/>
            </a:rPr>
            <a:t> 60m</a:t>
          </a:r>
        </a:p>
        <a:p>
          <a:pPr algn="l"/>
          <a:r>
            <a:rPr lang="es-EC" sz="1400">
              <a:latin typeface="Calibri" panose="020F0502020204030204" pitchFamily="34" charset="0"/>
              <a:cs typeface="Calibri" panose="020F0502020204030204" pitchFamily="34" charset="0"/>
            </a:rPr>
            <a:t>Banda 8 </a:t>
          </a:r>
          <a:r>
            <a:rPr lang="es-EC" sz="1400">
              <a:latin typeface="Calibri" panose="020F0502020204030204" pitchFamily="34" charset="0"/>
              <a:cs typeface="Calibri" panose="020F0502020204030204" pitchFamily="34" charset="0"/>
              <a:sym typeface="Wingdings" panose="05000000000000000000" pitchFamily="2" charset="2"/>
            </a:rPr>
            <a:t></a:t>
          </a:r>
          <a:r>
            <a:rPr lang="es-EC" sz="1400">
              <a:latin typeface="Calibri" panose="020F0502020204030204" pitchFamily="34" charset="0"/>
              <a:cs typeface="Calibri" panose="020F0502020204030204" pitchFamily="34" charset="0"/>
            </a:rPr>
            <a:t> 15m</a:t>
          </a:r>
        </a:p>
      </dgm:t>
    </dgm:pt>
    <dgm:pt modelId="{676A25A4-9371-49FC-BBA1-1C4F52332DB5}" type="parTrans" cxnId="{156642CA-4AB6-4A10-9043-6ACF66A03AB9}">
      <dgm:prSet custT="1"/>
      <dgm:spPr/>
      <dgm:t>
        <a:bodyPr/>
        <a:lstStyle/>
        <a:p>
          <a:endParaRPr lang="es-EC" sz="1400">
            <a:latin typeface="Calibri" panose="020F0502020204030204" pitchFamily="34" charset="0"/>
            <a:cs typeface="Calibri" panose="020F0502020204030204" pitchFamily="34" charset="0"/>
          </a:endParaRPr>
        </a:p>
      </dgm:t>
    </dgm:pt>
    <dgm:pt modelId="{179238A1-1054-49B0-8C50-06DE8CED5ED2}" type="sibTrans" cxnId="{156642CA-4AB6-4A10-9043-6ACF66A03AB9}">
      <dgm:prSet/>
      <dgm:spPr/>
      <dgm:t>
        <a:bodyPr/>
        <a:lstStyle/>
        <a:p>
          <a:endParaRPr lang="es-EC" sz="1400">
            <a:latin typeface="Calibri" panose="020F0502020204030204" pitchFamily="34" charset="0"/>
            <a:cs typeface="Calibri" panose="020F0502020204030204" pitchFamily="34" charset="0"/>
          </a:endParaRPr>
        </a:p>
      </dgm:t>
    </dgm:pt>
    <dgm:pt modelId="{D3259319-33E6-43E1-8BB5-2B500055FD9D}">
      <dgm:prSet phldrT="[Texto]" custT="1"/>
      <dgm:spPr/>
      <dgm:t>
        <a:bodyPr/>
        <a:lstStyle/>
        <a:p>
          <a:r>
            <a:rPr lang="es-ES" sz="1400" err="1">
              <a:latin typeface="Calibri" panose="020F0502020204030204" pitchFamily="34" charset="0"/>
              <a:cs typeface="Calibri" panose="020F0502020204030204" pitchFamily="34" charset="0"/>
            </a:rPr>
            <a:t>Landsat</a:t>
          </a:r>
          <a:r>
            <a:rPr lang="es-ES" sz="1400">
              <a:latin typeface="Calibri" panose="020F0502020204030204" pitchFamily="34" charset="0"/>
              <a:cs typeface="Calibri" panose="020F0502020204030204" pitchFamily="34" charset="0"/>
            </a:rPr>
            <a:t> 8 OLI_TIRS</a:t>
          </a:r>
          <a:endParaRPr lang="es-EC" sz="1400">
            <a:latin typeface="Calibri" panose="020F0502020204030204" pitchFamily="34" charset="0"/>
            <a:cs typeface="Calibri" panose="020F0502020204030204" pitchFamily="34" charset="0"/>
          </a:endParaRPr>
        </a:p>
      </dgm:t>
    </dgm:pt>
    <dgm:pt modelId="{E80C7F89-A573-4D4C-88B8-E031F1D42C0C}" type="parTrans" cxnId="{B3C17908-FF19-453B-ACEE-BE1FA2BD90AB}">
      <dgm:prSet custT="1"/>
      <dgm:spPr/>
      <dgm:t>
        <a:bodyPr/>
        <a:lstStyle/>
        <a:p>
          <a:endParaRPr lang="es-EC" sz="1400">
            <a:latin typeface="Calibri" panose="020F0502020204030204" pitchFamily="34" charset="0"/>
            <a:cs typeface="Calibri" panose="020F0502020204030204" pitchFamily="34" charset="0"/>
          </a:endParaRPr>
        </a:p>
      </dgm:t>
    </dgm:pt>
    <dgm:pt modelId="{6569A284-ADBD-4E12-BDE9-D3A263FC262C}" type="sibTrans" cxnId="{B3C17908-FF19-453B-ACEE-BE1FA2BD90AB}">
      <dgm:prSet/>
      <dgm:spPr/>
      <dgm:t>
        <a:bodyPr/>
        <a:lstStyle/>
        <a:p>
          <a:endParaRPr lang="es-EC" sz="1400">
            <a:latin typeface="Calibri" panose="020F0502020204030204" pitchFamily="34" charset="0"/>
            <a:cs typeface="Calibri" panose="020F0502020204030204" pitchFamily="34" charset="0"/>
          </a:endParaRPr>
        </a:p>
      </dgm:t>
    </dgm:pt>
    <dgm:pt modelId="{45C0CC21-E947-458F-8A2C-E37DE4199188}">
      <dgm:prSet phldrT="[Texto]" custT="1"/>
      <dgm:spPr/>
      <dgm:t>
        <a:bodyPr/>
        <a:lstStyle/>
        <a:p>
          <a:pPr algn="l"/>
          <a:r>
            <a:rPr lang="es-ES" sz="1400">
              <a:latin typeface="Calibri" panose="020F0502020204030204" pitchFamily="34" charset="0"/>
              <a:cs typeface="Calibri" panose="020F0502020204030204" pitchFamily="34" charset="0"/>
            </a:rPr>
            <a:t>Bandas 1-7 y 9 </a:t>
          </a:r>
          <a:r>
            <a:rPr lang="es-ES" sz="1400">
              <a:latin typeface="Calibri" panose="020F0502020204030204" pitchFamily="34" charset="0"/>
              <a:cs typeface="Calibri" panose="020F0502020204030204" pitchFamily="34" charset="0"/>
              <a:sym typeface="Wingdings" panose="05000000000000000000" pitchFamily="2" charset="2"/>
            </a:rPr>
            <a:t></a:t>
          </a:r>
          <a:r>
            <a:rPr lang="es-ES" sz="1400">
              <a:latin typeface="Calibri" panose="020F0502020204030204" pitchFamily="34" charset="0"/>
              <a:cs typeface="Calibri" panose="020F0502020204030204" pitchFamily="34" charset="0"/>
            </a:rPr>
            <a:t> 30m</a:t>
          </a:r>
        </a:p>
        <a:p>
          <a:pPr algn="l"/>
          <a:r>
            <a:rPr lang="es-EC" sz="1400">
              <a:latin typeface="Calibri" panose="020F0502020204030204" pitchFamily="34" charset="0"/>
              <a:cs typeface="Calibri" panose="020F0502020204030204" pitchFamily="34" charset="0"/>
            </a:rPr>
            <a:t>Banda 8 </a:t>
          </a:r>
          <a:r>
            <a:rPr lang="es-EC" sz="1400">
              <a:latin typeface="Calibri" panose="020F0502020204030204" pitchFamily="34" charset="0"/>
              <a:cs typeface="Calibri" panose="020F0502020204030204" pitchFamily="34" charset="0"/>
              <a:sym typeface="Wingdings" panose="05000000000000000000" pitchFamily="2" charset="2"/>
            </a:rPr>
            <a:t></a:t>
          </a:r>
          <a:r>
            <a:rPr lang="es-EC" sz="1400">
              <a:latin typeface="Calibri" panose="020F0502020204030204" pitchFamily="34" charset="0"/>
              <a:cs typeface="Calibri" panose="020F0502020204030204" pitchFamily="34" charset="0"/>
            </a:rPr>
            <a:t> 60m</a:t>
          </a:r>
        </a:p>
        <a:p>
          <a:pPr algn="l"/>
          <a:r>
            <a:rPr lang="es-ES" sz="1400">
              <a:latin typeface="Calibri" panose="020F0502020204030204" pitchFamily="34" charset="0"/>
              <a:cs typeface="Calibri" panose="020F0502020204030204" pitchFamily="34" charset="0"/>
            </a:rPr>
            <a:t>Banda 10 y 11 </a:t>
          </a:r>
          <a:r>
            <a:rPr lang="es-ES" sz="1400">
              <a:latin typeface="Calibri" panose="020F0502020204030204" pitchFamily="34" charset="0"/>
              <a:cs typeface="Calibri" panose="020F0502020204030204" pitchFamily="34" charset="0"/>
              <a:sym typeface="Wingdings" panose="05000000000000000000" pitchFamily="2" charset="2"/>
            </a:rPr>
            <a:t></a:t>
          </a:r>
          <a:r>
            <a:rPr lang="es-ES" sz="1400">
              <a:latin typeface="Calibri" panose="020F0502020204030204" pitchFamily="34" charset="0"/>
              <a:cs typeface="Calibri" panose="020F0502020204030204" pitchFamily="34" charset="0"/>
            </a:rPr>
            <a:t> 15m</a:t>
          </a:r>
          <a:endParaRPr lang="es-EC" sz="1400">
            <a:latin typeface="Calibri" panose="020F0502020204030204" pitchFamily="34" charset="0"/>
            <a:cs typeface="Calibri" panose="020F0502020204030204" pitchFamily="34" charset="0"/>
          </a:endParaRPr>
        </a:p>
      </dgm:t>
    </dgm:pt>
    <dgm:pt modelId="{E0C3B7A7-410C-446F-9787-2428E31FA2E7}" type="parTrans" cxnId="{7C06AFDA-4A9F-4F8E-9B2B-2ABF80ADC14A}">
      <dgm:prSet custT="1"/>
      <dgm:spPr/>
      <dgm:t>
        <a:bodyPr/>
        <a:lstStyle/>
        <a:p>
          <a:endParaRPr lang="es-EC" sz="1400">
            <a:latin typeface="Calibri" panose="020F0502020204030204" pitchFamily="34" charset="0"/>
            <a:cs typeface="Calibri" panose="020F0502020204030204" pitchFamily="34" charset="0"/>
          </a:endParaRPr>
        </a:p>
      </dgm:t>
    </dgm:pt>
    <dgm:pt modelId="{5AF1ABDA-A80C-4537-B151-B3E8AC004743}" type="sibTrans" cxnId="{7C06AFDA-4A9F-4F8E-9B2B-2ABF80ADC14A}">
      <dgm:prSet/>
      <dgm:spPr/>
      <dgm:t>
        <a:bodyPr/>
        <a:lstStyle/>
        <a:p>
          <a:endParaRPr lang="es-EC" sz="1400">
            <a:latin typeface="Calibri" panose="020F0502020204030204" pitchFamily="34" charset="0"/>
            <a:cs typeface="Calibri" panose="020F0502020204030204" pitchFamily="34" charset="0"/>
          </a:endParaRPr>
        </a:p>
      </dgm:t>
    </dgm:pt>
    <dgm:pt modelId="{FB491EB0-116C-40A0-B2B5-F970230D76BE}" type="pres">
      <dgm:prSet presAssocID="{B1F40370-7D8E-4E19-8997-4F28ADFAB24B}" presName="diagram" presStyleCnt="0">
        <dgm:presLayoutVars>
          <dgm:chPref val="1"/>
          <dgm:dir/>
          <dgm:animOne val="branch"/>
          <dgm:animLvl val="lvl"/>
          <dgm:resizeHandles val="exact"/>
        </dgm:presLayoutVars>
      </dgm:prSet>
      <dgm:spPr/>
    </dgm:pt>
    <dgm:pt modelId="{B546985E-B398-409E-8F72-BCE94A91F9C5}" type="pres">
      <dgm:prSet presAssocID="{C01CB877-05DE-42CA-9B21-DCA6E1334058}" presName="root1" presStyleCnt="0"/>
      <dgm:spPr/>
    </dgm:pt>
    <dgm:pt modelId="{ED6C5339-6DE4-4BE5-ADD4-0A96AAF80E02}" type="pres">
      <dgm:prSet presAssocID="{C01CB877-05DE-42CA-9B21-DCA6E1334058}" presName="LevelOneTextNode" presStyleLbl="node0" presStyleIdx="0" presStyleCnt="1" custScaleY="34965">
        <dgm:presLayoutVars>
          <dgm:chPref val="3"/>
        </dgm:presLayoutVars>
      </dgm:prSet>
      <dgm:spPr/>
    </dgm:pt>
    <dgm:pt modelId="{08AB79E5-14D4-439E-BF5B-86C2E3150BCA}" type="pres">
      <dgm:prSet presAssocID="{C01CB877-05DE-42CA-9B21-DCA6E1334058}" presName="level2hierChild" presStyleCnt="0"/>
      <dgm:spPr/>
    </dgm:pt>
    <dgm:pt modelId="{4A7F7783-5CC1-4DBC-B48C-072F76445778}" type="pres">
      <dgm:prSet presAssocID="{A39B2484-762D-49BD-8AB6-AF3C86752F35}" presName="conn2-1" presStyleLbl="parChTrans1D2" presStyleIdx="0" presStyleCnt="2"/>
      <dgm:spPr/>
    </dgm:pt>
    <dgm:pt modelId="{81E9DD84-1824-4BCC-867D-AAFC59EF17A4}" type="pres">
      <dgm:prSet presAssocID="{A39B2484-762D-49BD-8AB6-AF3C86752F35}" presName="connTx" presStyleLbl="parChTrans1D2" presStyleIdx="0" presStyleCnt="2"/>
      <dgm:spPr/>
    </dgm:pt>
    <dgm:pt modelId="{6B85F72B-495B-4D3F-8686-940AAD30C298}" type="pres">
      <dgm:prSet presAssocID="{41BE5CDA-453B-4A63-B3E3-47F1A52E6AE8}" presName="root2" presStyleCnt="0"/>
      <dgm:spPr/>
    </dgm:pt>
    <dgm:pt modelId="{547BEE30-B96D-46BB-8E04-A13DE1442DCD}" type="pres">
      <dgm:prSet presAssocID="{41BE5CDA-453B-4A63-B3E3-47F1A52E6AE8}" presName="LevelTwoTextNode" presStyleLbl="node2" presStyleIdx="0" presStyleCnt="2" custScaleY="38908">
        <dgm:presLayoutVars>
          <dgm:chPref val="3"/>
        </dgm:presLayoutVars>
      </dgm:prSet>
      <dgm:spPr/>
    </dgm:pt>
    <dgm:pt modelId="{93D1643B-86F9-4BA4-8631-27125B294697}" type="pres">
      <dgm:prSet presAssocID="{41BE5CDA-453B-4A63-B3E3-47F1A52E6AE8}" presName="level3hierChild" presStyleCnt="0"/>
      <dgm:spPr/>
    </dgm:pt>
    <dgm:pt modelId="{F2120DEE-BDC3-4FCB-9E3F-54B624D95DCA}" type="pres">
      <dgm:prSet presAssocID="{676A25A4-9371-49FC-BBA1-1C4F52332DB5}" presName="conn2-1" presStyleLbl="parChTrans1D3" presStyleIdx="0" presStyleCnt="2"/>
      <dgm:spPr/>
    </dgm:pt>
    <dgm:pt modelId="{E6442D30-116A-4522-8F83-143CAB92C608}" type="pres">
      <dgm:prSet presAssocID="{676A25A4-9371-49FC-BBA1-1C4F52332DB5}" presName="connTx" presStyleLbl="parChTrans1D3" presStyleIdx="0" presStyleCnt="2"/>
      <dgm:spPr/>
    </dgm:pt>
    <dgm:pt modelId="{85A37B87-2CDF-48B9-B410-A9E5CD4E25C0}" type="pres">
      <dgm:prSet presAssocID="{5FB110CA-AC6D-4276-BFB5-E7ADA3A1F866}" presName="root2" presStyleCnt="0"/>
      <dgm:spPr/>
    </dgm:pt>
    <dgm:pt modelId="{807F5F0F-41AC-4A8D-9D33-1FA678B1402D}" type="pres">
      <dgm:prSet presAssocID="{5FB110CA-AC6D-4276-BFB5-E7ADA3A1F866}" presName="LevelTwoTextNode" presStyleLbl="node3" presStyleIdx="0" presStyleCnt="2">
        <dgm:presLayoutVars>
          <dgm:chPref val="3"/>
        </dgm:presLayoutVars>
      </dgm:prSet>
      <dgm:spPr/>
    </dgm:pt>
    <dgm:pt modelId="{0A750863-B821-4801-9BBC-AAB00BD05C78}" type="pres">
      <dgm:prSet presAssocID="{5FB110CA-AC6D-4276-BFB5-E7ADA3A1F866}" presName="level3hierChild" presStyleCnt="0"/>
      <dgm:spPr/>
    </dgm:pt>
    <dgm:pt modelId="{E7BC0DEA-7350-4D92-9583-DABF04987764}" type="pres">
      <dgm:prSet presAssocID="{E80C7F89-A573-4D4C-88B8-E031F1D42C0C}" presName="conn2-1" presStyleLbl="parChTrans1D2" presStyleIdx="1" presStyleCnt="2"/>
      <dgm:spPr/>
    </dgm:pt>
    <dgm:pt modelId="{23E7632E-1861-48ED-B0E5-4674D4C99866}" type="pres">
      <dgm:prSet presAssocID="{E80C7F89-A573-4D4C-88B8-E031F1D42C0C}" presName="connTx" presStyleLbl="parChTrans1D2" presStyleIdx="1" presStyleCnt="2"/>
      <dgm:spPr/>
    </dgm:pt>
    <dgm:pt modelId="{D46E4713-C4D6-41C3-955A-7FE274006A05}" type="pres">
      <dgm:prSet presAssocID="{D3259319-33E6-43E1-8BB5-2B500055FD9D}" presName="root2" presStyleCnt="0"/>
      <dgm:spPr/>
    </dgm:pt>
    <dgm:pt modelId="{8A288D13-9226-4B8A-9D3F-C5967DF24F3D}" type="pres">
      <dgm:prSet presAssocID="{D3259319-33E6-43E1-8BB5-2B500055FD9D}" presName="LevelTwoTextNode" presStyleLbl="node2" presStyleIdx="1" presStyleCnt="2" custScaleY="38317">
        <dgm:presLayoutVars>
          <dgm:chPref val="3"/>
        </dgm:presLayoutVars>
      </dgm:prSet>
      <dgm:spPr/>
    </dgm:pt>
    <dgm:pt modelId="{CAAAF4CB-DFDB-418B-9765-698B75227CA2}" type="pres">
      <dgm:prSet presAssocID="{D3259319-33E6-43E1-8BB5-2B500055FD9D}" presName="level3hierChild" presStyleCnt="0"/>
      <dgm:spPr/>
    </dgm:pt>
    <dgm:pt modelId="{23184BBA-A4BC-4445-B6EB-B604F571BF13}" type="pres">
      <dgm:prSet presAssocID="{E0C3B7A7-410C-446F-9787-2428E31FA2E7}" presName="conn2-1" presStyleLbl="parChTrans1D3" presStyleIdx="1" presStyleCnt="2"/>
      <dgm:spPr/>
    </dgm:pt>
    <dgm:pt modelId="{0AC3976C-A100-4D5C-BFB4-07E837ADA0C6}" type="pres">
      <dgm:prSet presAssocID="{E0C3B7A7-410C-446F-9787-2428E31FA2E7}" presName="connTx" presStyleLbl="parChTrans1D3" presStyleIdx="1" presStyleCnt="2"/>
      <dgm:spPr/>
    </dgm:pt>
    <dgm:pt modelId="{88177AE3-93E1-4C05-ACBF-B0B09AE27ABB}" type="pres">
      <dgm:prSet presAssocID="{45C0CC21-E947-458F-8A2C-E37DE4199188}" presName="root2" presStyleCnt="0"/>
      <dgm:spPr/>
    </dgm:pt>
    <dgm:pt modelId="{C40E2BD7-C6C4-45DE-8C8E-ECD3214854E5}" type="pres">
      <dgm:prSet presAssocID="{45C0CC21-E947-458F-8A2C-E37DE4199188}" presName="LevelTwoTextNode" presStyleLbl="node3" presStyleIdx="1" presStyleCnt="2">
        <dgm:presLayoutVars>
          <dgm:chPref val="3"/>
        </dgm:presLayoutVars>
      </dgm:prSet>
      <dgm:spPr/>
    </dgm:pt>
    <dgm:pt modelId="{1DEF8875-0330-4E2D-8484-A9CFC49ACEF4}" type="pres">
      <dgm:prSet presAssocID="{45C0CC21-E947-458F-8A2C-E37DE4199188}" presName="level3hierChild" presStyleCnt="0"/>
      <dgm:spPr/>
    </dgm:pt>
  </dgm:ptLst>
  <dgm:cxnLst>
    <dgm:cxn modelId="{B3C17908-FF19-453B-ACEE-BE1FA2BD90AB}" srcId="{C01CB877-05DE-42CA-9B21-DCA6E1334058}" destId="{D3259319-33E6-43E1-8BB5-2B500055FD9D}" srcOrd="1" destOrd="0" parTransId="{E80C7F89-A573-4D4C-88B8-E031F1D42C0C}" sibTransId="{6569A284-ADBD-4E12-BDE9-D3A263FC262C}"/>
    <dgm:cxn modelId="{7AA70710-E6BB-45C4-AACC-8A63110AC2E6}" srcId="{C01CB877-05DE-42CA-9B21-DCA6E1334058}" destId="{41BE5CDA-453B-4A63-B3E3-47F1A52E6AE8}" srcOrd="0" destOrd="0" parTransId="{A39B2484-762D-49BD-8AB6-AF3C86752F35}" sibTransId="{25DD94EC-E6DC-4780-A94F-9DFA05317457}"/>
    <dgm:cxn modelId="{AC67DC10-30A3-4046-975F-9D81DD90E481}" type="presOf" srcId="{45C0CC21-E947-458F-8A2C-E37DE4199188}" destId="{C40E2BD7-C6C4-45DE-8C8E-ECD3214854E5}" srcOrd="0" destOrd="0" presId="urn:microsoft.com/office/officeart/2005/8/layout/hierarchy2"/>
    <dgm:cxn modelId="{3201042D-DE0C-467A-8760-E2921A22F0D1}" type="presOf" srcId="{E80C7F89-A573-4D4C-88B8-E031F1D42C0C}" destId="{E7BC0DEA-7350-4D92-9583-DABF04987764}" srcOrd="0" destOrd="0" presId="urn:microsoft.com/office/officeart/2005/8/layout/hierarchy2"/>
    <dgm:cxn modelId="{5E235A33-EC23-4F28-90F8-2F3B9654C911}" srcId="{B1F40370-7D8E-4E19-8997-4F28ADFAB24B}" destId="{C01CB877-05DE-42CA-9B21-DCA6E1334058}" srcOrd="0" destOrd="0" parTransId="{F0880869-566E-4775-BF33-C1710F1BE9DC}" sibTransId="{32A75D70-5A59-4855-84A7-2BA22430A748}"/>
    <dgm:cxn modelId="{D820C160-4493-41E3-985F-CF6F90A1E0F9}" type="presOf" srcId="{B1F40370-7D8E-4E19-8997-4F28ADFAB24B}" destId="{FB491EB0-116C-40A0-B2B5-F970230D76BE}" srcOrd="0" destOrd="0" presId="urn:microsoft.com/office/officeart/2005/8/layout/hierarchy2"/>
    <dgm:cxn modelId="{19F36C67-5EEC-4153-B46E-7C5570FD9F9E}" type="presOf" srcId="{C01CB877-05DE-42CA-9B21-DCA6E1334058}" destId="{ED6C5339-6DE4-4BE5-ADD4-0A96AAF80E02}" srcOrd="0" destOrd="0" presId="urn:microsoft.com/office/officeart/2005/8/layout/hierarchy2"/>
    <dgm:cxn modelId="{7959B151-00F4-402B-9452-62BB339B5E26}" type="presOf" srcId="{D3259319-33E6-43E1-8BB5-2B500055FD9D}" destId="{8A288D13-9226-4B8A-9D3F-C5967DF24F3D}" srcOrd="0" destOrd="0" presId="urn:microsoft.com/office/officeart/2005/8/layout/hierarchy2"/>
    <dgm:cxn modelId="{B461967F-7914-4803-AF78-D27832578AEF}" type="presOf" srcId="{A39B2484-762D-49BD-8AB6-AF3C86752F35}" destId="{4A7F7783-5CC1-4DBC-B48C-072F76445778}" srcOrd="0" destOrd="0" presId="urn:microsoft.com/office/officeart/2005/8/layout/hierarchy2"/>
    <dgm:cxn modelId="{5C8FD986-8FC0-4A30-AB1C-CA91AA26285A}" type="presOf" srcId="{5FB110CA-AC6D-4276-BFB5-E7ADA3A1F866}" destId="{807F5F0F-41AC-4A8D-9D33-1FA678B1402D}" srcOrd="0" destOrd="0" presId="urn:microsoft.com/office/officeart/2005/8/layout/hierarchy2"/>
    <dgm:cxn modelId="{EE2BDC93-F655-48C8-A307-6398B08C8BAD}" type="presOf" srcId="{A39B2484-762D-49BD-8AB6-AF3C86752F35}" destId="{81E9DD84-1824-4BCC-867D-AAFC59EF17A4}" srcOrd="1" destOrd="0" presId="urn:microsoft.com/office/officeart/2005/8/layout/hierarchy2"/>
    <dgm:cxn modelId="{44A5F4A6-4EB0-4DE4-BCE6-61FBA4EE212D}" type="presOf" srcId="{676A25A4-9371-49FC-BBA1-1C4F52332DB5}" destId="{F2120DEE-BDC3-4FCB-9E3F-54B624D95DCA}" srcOrd="0" destOrd="0" presId="urn:microsoft.com/office/officeart/2005/8/layout/hierarchy2"/>
    <dgm:cxn modelId="{0E0485C9-8B3D-404D-B278-E14C43B92C63}" type="presOf" srcId="{E80C7F89-A573-4D4C-88B8-E031F1D42C0C}" destId="{23E7632E-1861-48ED-B0E5-4674D4C99866}" srcOrd="1" destOrd="0" presId="urn:microsoft.com/office/officeart/2005/8/layout/hierarchy2"/>
    <dgm:cxn modelId="{156642CA-4AB6-4A10-9043-6ACF66A03AB9}" srcId="{41BE5CDA-453B-4A63-B3E3-47F1A52E6AE8}" destId="{5FB110CA-AC6D-4276-BFB5-E7ADA3A1F866}" srcOrd="0" destOrd="0" parTransId="{676A25A4-9371-49FC-BBA1-1C4F52332DB5}" sibTransId="{179238A1-1054-49B0-8C50-06DE8CED5ED2}"/>
    <dgm:cxn modelId="{0ACACFD1-424F-42A4-9B88-585BC756814E}" type="presOf" srcId="{E0C3B7A7-410C-446F-9787-2428E31FA2E7}" destId="{23184BBA-A4BC-4445-B6EB-B604F571BF13}" srcOrd="0" destOrd="0" presId="urn:microsoft.com/office/officeart/2005/8/layout/hierarchy2"/>
    <dgm:cxn modelId="{7C06AFDA-4A9F-4F8E-9B2B-2ABF80ADC14A}" srcId="{D3259319-33E6-43E1-8BB5-2B500055FD9D}" destId="{45C0CC21-E947-458F-8A2C-E37DE4199188}" srcOrd="0" destOrd="0" parTransId="{E0C3B7A7-410C-446F-9787-2428E31FA2E7}" sibTransId="{5AF1ABDA-A80C-4537-B151-B3E8AC004743}"/>
    <dgm:cxn modelId="{C40B4DE5-EAC1-4F70-87A8-A79130440D94}" type="presOf" srcId="{E0C3B7A7-410C-446F-9787-2428E31FA2E7}" destId="{0AC3976C-A100-4D5C-BFB4-07E837ADA0C6}" srcOrd="1" destOrd="0" presId="urn:microsoft.com/office/officeart/2005/8/layout/hierarchy2"/>
    <dgm:cxn modelId="{879DC8E5-C626-4899-AE76-9AC974F64EDA}" type="presOf" srcId="{41BE5CDA-453B-4A63-B3E3-47F1A52E6AE8}" destId="{547BEE30-B96D-46BB-8E04-A13DE1442DCD}" srcOrd="0" destOrd="0" presId="urn:microsoft.com/office/officeart/2005/8/layout/hierarchy2"/>
    <dgm:cxn modelId="{9C86BFE6-3191-4DA7-888A-998B3B5B3C1A}" type="presOf" srcId="{676A25A4-9371-49FC-BBA1-1C4F52332DB5}" destId="{E6442D30-116A-4522-8F83-143CAB92C608}" srcOrd="1" destOrd="0" presId="urn:microsoft.com/office/officeart/2005/8/layout/hierarchy2"/>
    <dgm:cxn modelId="{97DEC7E2-C437-4408-B60E-DB8C2ECFEE98}" type="presParOf" srcId="{FB491EB0-116C-40A0-B2B5-F970230D76BE}" destId="{B546985E-B398-409E-8F72-BCE94A91F9C5}" srcOrd="0" destOrd="0" presId="urn:microsoft.com/office/officeart/2005/8/layout/hierarchy2"/>
    <dgm:cxn modelId="{594CFAF9-833B-4EC3-A7FD-E7036134464C}" type="presParOf" srcId="{B546985E-B398-409E-8F72-BCE94A91F9C5}" destId="{ED6C5339-6DE4-4BE5-ADD4-0A96AAF80E02}" srcOrd="0" destOrd="0" presId="urn:microsoft.com/office/officeart/2005/8/layout/hierarchy2"/>
    <dgm:cxn modelId="{58D79312-C208-4F02-8C5B-7071475625AA}" type="presParOf" srcId="{B546985E-B398-409E-8F72-BCE94A91F9C5}" destId="{08AB79E5-14D4-439E-BF5B-86C2E3150BCA}" srcOrd="1" destOrd="0" presId="urn:microsoft.com/office/officeart/2005/8/layout/hierarchy2"/>
    <dgm:cxn modelId="{C1661D9D-2C6B-4C36-A07A-94AA714AC40B}" type="presParOf" srcId="{08AB79E5-14D4-439E-BF5B-86C2E3150BCA}" destId="{4A7F7783-5CC1-4DBC-B48C-072F76445778}" srcOrd="0" destOrd="0" presId="urn:microsoft.com/office/officeart/2005/8/layout/hierarchy2"/>
    <dgm:cxn modelId="{B5412D09-2284-4094-A917-86CF114FCF8E}" type="presParOf" srcId="{4A7F7783-5CC1-4DBC-B48C-072F76445778}" destId="{81E9DD84-1824-4BCC-867D-AAFC59EF17A4}" srcOrd="0" destOrd="0" presId="urn:microsoft.com/office/officeart/2005/8/layout/hierarchy2"/>
    <dgm:cxn modelId="{DDD59610-ACC1-49C9-AC17-8348544964DA}" type="presParOf" srcId="{08AB79E5-14D4-439E-BF5B-86C2E3150BCA}" destId="{6B85F72B-495B-4D3F-8686-940AAD30C298}" srcOrd="1" destOrd="0" presId="urn:microsoft.com/office/officeart/2005/8/layout/hierarchy2"/>
    <dgm:cxn modelId="{59EC8E33-58B5-43C4-B638-3C645B43F2A9}" type="presParOf" srcId="{6B85F72B-495B-4D3F-8686-940AAD30C298}" destId="{547BEE30-B96D-46BB-8E04-A13DE1442DCD}" srcOrd="0" destOrd="0" presId="urn:microsoft.com/office/officeart/2005/8/layout/hierarchy2"/>
    <dgm:cxn modelId="{3AA1ADF5-445C-45C2-9B72-79B328AEAD8D}" type="presParOf" srcId="{6B85F72B-495B-4D3F-8686-940AAD30C298}" destId="{93D1643B-86F9-4BA4-8631-27125B294697}" srcOrd="1" destOrd="0" presId="urn:microsoft.com/office/officeart/2005/8/layout/hierarchy2"/>
    <dgm:cxn modelId="{8C1CA5DF-43C6-46F0-8B80-2E85F8EC5305}" type="presParOf" srcId="{93D1643B-86F9-4BA4-8631-27125B294697}" destId="{F2120DEE-BDC3-4FCB-9E3F-54B624D95DCA}" srcOrd="0" destOrd="0" presId="urn:microsoft.com/office/officeart/2005/8/layout/hierarchy2"/>
    <dgm:cxn modelId="{43E6FB44-05DC-4714-8A1B-21C769F30C4E}" type="presParOf" srcId="{F2120DEE-BDC3-4FCB-9E3F-54B624D95DCA}" destId="{E6442D30-116A-4522-8F83-143CAB92C608}" srcOrd="0" destOrd="0" presId="urn:microsoft.com/office/officeart/2005/8/layout/hierarchy2"/>
    <dgm:cxn modelId="{969D368A-A326-40B6-8DF4-CB923F48D529}" type="presParOf" srcId="{93D1643B-86F9-4BA4-8631-27125B294697}" destId="{85A37B87-2CDF-48B9-B410-A9E5CD4E25C0}" srcOrd="1" destOrd="0" presId="urn:microsoft.com/office/officeart/2005/8/layout/hierarchy2"/>
    <dgm:cxn modelId="{5A68F90F-51C4-4100-8C58-E8302E8DAA38}" type="presParOf" srcId="{85A37B87-2CDF-48B9-B410-A9E5CD4E25C0}" destId="{807F5F0F-41AC-4A8D-9D33-1FA678B1402D}" srcOrd="0" destOrd="0" presId="urn:microsoft.com/office/officeart/2005/8/layout/hierarchy2"/>
    <dgm:cxn modelId="{887B6E0F-5B00-4DB9-875D-A960D77803C7}" type="presParOf" srcId="{85A37B87-2CDF-48B9-B410-A9E5CD4E25C0}" destId="{0A750863-B821-4801-9BBC-AAB00BD05C78}" srcOrd="1" destOrd="0" presId="urn:microsoft.com/office/officeart/2005/8/layout/hierarchy2"/>
    <dgm:cxn modelId="{CD2FE8F7-5A46-4965-AC9A-A395BC8BACAC}" type="presParOf" srcId="{08AB79E5-14D4-439E-BF5B-86C2E3150BCA}" destId="{E7BC0DEA-7350-4D92-9583-DABF04987764}" srcOrd="2" destOrd="0" presId="urn:microsoft.com/office/officeart/2005/8/layout/hierarchy2"/>
    <dgm:cxn modelId="{827F4937-7891-4E50-B402-2B9B78A9964C}" type="presParOf" srcId="{E7BC0DEA-7350-4D92-9583-DABF04987764}" destId="{23E7632E-1861-48ED-B0E5-4674D4C99866}" srcOrd="0" destOrd="0" presId="urn:microsoft.com/office/officeart/2005/8/layout/hierarchy2"/>
    <dgm:cxn modelId="{3BB1EAD8-D91F-4224-A9FF-6A84DE5CE189}" type="presParOf" srcId="{08AB79E5-14D4-439E-BF5B-86C2E3150BCA}" destId="{D46E4713-C4D6-41C3-955A-7FE274006A05}" srcOrd="3" destOrd="0" presId="urn:microsoft.com/office/officeart/2005/8/layout/hierarchy2"/>
    <dgm:cxn modelId="{2B29C6E7-B2D9-4BA1-89BC-5953831B42FD}" type="presParOf" srcId="{D46E4713-C4D6-41C3-955A-7FE274006A05}" destId="{8A288D13-9226-4B8A-9D3F-C5967DF24F3D}" srcOrd="0" destOrd="0" presId="urn:microsoft.com/office/officeart/2005/8/layout/hierarchy2"/>
    <dgm:cxn modelId="{2F414DB2-CF9B-420B-9428-663FF9099CA6}" type="presParOf" srcId="{D46E4713-C4D6-41C3-955A-7FE274006A05}" destId="{CAAAF4CB-DFDB-418B-9765-698B75227CA2}" srcOrd="1" destOrd="0" presId="urn:microsoft.com/office/officeart/2005/8/layout/hierarchy2"/>
    <dgm:cxn modelId="{737B8788-6E30-4990-8921-45E9C5F821B5}" type="presParOf" srcId="{CAAAF4CB-DFDB-418B-9765-698B75227CA2}" destId="{23184BBA-A4BC-4445-B6EB-B604F571BF13}" srcOrd="0" destOrd="0" presId="urn:microsoft.com/office/officeart/2005/8/layout/hierarchy2"/>
    <dgm:cxn modelId="{DA9F547D-4C59-49C8-A730-08B6D86ADC39}" type="presParOf" srcId="{23184BBA-A4BC-4445-B6EB-B604F571BF13}" destId="{0AC3976C-A100-4D5C-BFB4-07E837ADA0C6}" srcOrd="0" destOrd="0" presId="urn:microsoft.com/office/officeart/2005/8/layout/hierarchy2"/>
    <dgm:cxn modelId="{D052B822-E815-4263-9026-21B69386EC39}" type="presParOf" srcId="{CAAAF4CB-DFDB-418B-9765-698B75227CA2}" destId="{88177AE3-93E1-4C05-ACBF-B0B09AE27ABB}" srcOrd="1" destOrd="0" presId="urn:microsoft.com/office/officeart/2005/8/layout/hierarchy2"/>
    <dgm:cxn modelId="{DD9FD93F-D61C-40D7-AF3B-24FCA78244CD}" type="presParOf" srcId="{88177AE3-93E1-4C05-ACBF-B0B09AE27ABB}" destId="{C40E2BD7-C6C4-45DE-8C8E-ECD3214854E5}" srcOrd="0" destOrd="0" presId="urn:microsoft.com/office/officeart/2005/8/layout/hierarchy2"/>
    <dgm:cxn modelId="{23B8FF60-8986-4DB0-A6E3-AF252EE9033D}" type="presParOf" srcId="{88177AE3-93E1-4C05-ACBF-B0B09AE27ABB}" destId="{1DEF8875-0330-4E2D-8484-A9CFC49ACEF4}" srcOrd="1" destOrd="0" presId="urn:microsoft.com/office/officeart/2005/8/layout/hierarchy2"/>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DEB78F2-3E7F-4D9C-AD66-C600B8A0D0AC}" type="doc">
      <dgm:prSet loTypeId="urn:microsoft.com/office/officeart/2005/8/layout/hierarchy2" loCatId="hierarchy" qsTypeId="urn:microsoft.com/office/officeart/2005/8/quickstyle/simple4" qsCatId="simple" csTypeId="urn:microsoft.com/office/officeart/2005/8/colors/accent0_1" csCatId="mainScheme" phldr="1"/>
      <dgm:spPr/>
      <dgm:t>
        <a:bodyPr/>
        <a:lstStyle/>
        <a:p>
          <a:endParaRPr lang="es-EC"/>
        </a:p>
      </dgm:t>
    </dgm:pt>
    <dgm:pt modelId="{6B8980FF-3CF6-4600-B33C-C2DCEF00250C}">
      <dgm:prSet phldrT="[Texto]" custT="1"/>
      <dgm:spPr/>
      <dgm:t>
        <a:bodyPr/>
        <a:lstStyle/>
        <a:p>
          <a:r>
            <a:rPr lang="es-ES" sz="1200">
              <a:latin typeface="Calibri" panose="020F0502020204030204" pitchFamily="34" charset="0"/>
              <a:cs typeface="Calibri" panose="020F0502020204030204" pitchFamily="34" charset="0"/>
            </a:rPr>
            <a:t>Clasificación</a:t>
          </a:r>
          <a:endParaRPr lang="es-EC" sz="1200">
            <a:latin typeface="Calibri" panose="020F0502020204030204" pitchFamily="34" charset="0"/>
            <a:cs typeface="Calibri" panose="020F0502020204030204" pitchFamily="34" charset="0"/>
          </a:endParaRPr>
        </a:p>
      </dgm:t>
    </dgm:pt>
    <dgm:pt modelId="{946841DC-23E1-4F65-8B66-2387BF4FAA4E}" type="parTrans" cxnId="{03AF60FA-420D-45CC-99CB-21E51FF6AC7B}">
      <dgm:prSet/>
      <dgm:spPr/>
      <dgm:t>
        <a:bodyPr/>
        <a:lstStyle/>
        <a:p>
          <a:endParaRPr lang="es-EC"/>
        </a:p>
      </dgm:t>
    </dgm:pt>
    <dgm:pt modelId="{153E5F0A-5FB6-4BC3-BAF4-296BDD901835}" type="sibTrans" cxnId="{03AF60FA-420D-45CC-99CB-21E51FF6AC7B}">
      <dgm:prSet/>
      <dgm:spPr/>
      <dgm:t>
        <a:bodyPr/>
        <a:lstStyle/>
        <a:p>
          <a:endParaRPr lang="es-EC"/>
        </a:p>
      </dgm:t>
    </dgm:pt>
    <dgm:pt modelId="{6A9C9867-1603-4007-9577-8F6942FFDA99}">
      <dgm:prSet phldrT="[Texto]" custT="1"/>
      <dgm:spPr/>
      <dgm:t>
        <a:bodyPr/>
        <a:lstStyle/>
        <a:p>
          <a:r>
            <a:rPr lang="es-ES" sz="1200">
              <a:latin typeface="Calibri" panose="020F0502020204030204" pitchFamily="34" charset="0"/>
              <a:cs typeface="Calibri" panose="020F0502020204030204" pitchFamily="34" charset="0"/>
            </a:rPr>
            <a:t>Cuerpos de agua</a:t>
          </a:r>
          <a:endParaRPr lang="es-EC" sz="1200">
            <a:latin typeface="Calibri" panose="020F0502020204030204" pitchFamily="34" charset="0"/>
            <a:cs typeface="Calibri" panose="020F0502020204030204" pitchFamily="34" charset="0"/>
          </a:endParaRPr>
        </a:p>
      </dgm:t>
    </dgm:pt>
    <dgm:pt modelId="{6518EC44-AE69-4A5D-ABB3-59BF3413621E}" type="parTrans" cxnId="{5FF4CE6D-712C-4A14-BC5A-C3E7A6B4F092}">
      <dgm:prSet/>
      <dgm:spPr/>
      <dgm:t>
        <a:bodyPr/>
        <a:lstStyle/>
        <a:p>
          <a:endParaRPr lang="es-EC"/>
        </a:p>
      </dgm:t>
    </dgm:pt>
    <dgm:pt modelId="{4C99AF55-26A6-40F1-847C-437F03FFC6CB}" type="sibTrans" cxnId="{5FF4CE6D-712C-4A14-BC5A-C3E7A6B4F092}">
      <dgm:prSet/>
      <dgm:spPr/>
      <dgm:t>
        <a:bodyPr/>
        <a:lstStyle/>
        <a:p>
          <a:endParaRPr lang="es-EC"/>
        </a:p>
      </dgm:t>
    </dgm:pt>
    <dgm:pt modelId="{57C8913E-A272-4E2E-83A5-C309A7D35228}">
      <dgm:prSet phldrT="[Texto]" custT="1"/>
      <dgm:spPr/>
      <dgm:t>
        <a:bodyPr/>
        <a:lstStyle/>
        <a:p>
          <a:r>
            <a:rPr lang="es-ES" sz="1200">
              <a:latin typeface="Calibri" panose="020F0502020204030204" pitchFamily="34" charset="0"/>
              <a:cs typeface="Calibri" panose="020F0502020204030204" pitchFamily="34" charset="0"/>
            </a:rPr>
            <a:t>Otras coberturas</a:t>
          </a:r>
          <a:endParaRPr lang="es-EC" sz="1200">
            <a:latin typeface="Calibri" panose="020F0502020204030204" pitchFamily="34" charset="0"/>
            <a:cs typeface="Calibri" panose="020F0502020204030204" pitchFamily="34" charset="0"/>
          </a:endParaRPr>
        </a:p>
      </dgm:t>
    </dgm:pt>
    <dgm:pt modelId="{BB173635-34BF-4752-A4EC-EEE66DB4AC3D}" type="parTrans" cxnId="{5F70E82E-155B-4224-890A-34DC29BCBF9A}">
      <dgm:prSet/>
      <dgm:spPr/>
      <dgm:t>
        <a:bodyPr/>
        <a:lstStyle/>
        <a:p>
          <a:endParaRPr lang="es-EC"/>
        </a:p>
      </dgm:t>
    </dgm:pt>
    <dgm:pt modelId="{9B8F4B20-9B7D-43B4-BF9A-6C476945554C}" type="sibTrans" cxnId="{5F70E82E-155B-4224-890A-34DC29BCBF9A}">
      <dgm:prSet/>
      <dgm:spPr/>
      <dgm:t>
        <a:bodyPr/>
        <a:lstStyle/>
        <a:p>
          <a:endParaRPr lang="es-EC"/>
        </a:p>
      </dgm:t>
    </dgm:pt>
    <dgm:pt modelId="{433B5813-7D3E-4788-9C9B-E310755D2CBD}" type="pres">
      <dgm:prSet presAssocID="{0DEB78F2-3E7F-4D9C-AD66-C600B8A0D0AC}" presName="diagram" presStyleCnt="0">
        <dgm:presLayoutVars>
          <dgm:chPref val="1"/>
          <dgm:dir/>
          <dgm:animOne val="branch"/>
          <dgm:animLvl val="lvl"/>
          <dgm:resizeHandles val="exact"/>
        </dgm:presLayoutVars>
      </dgm:prSet>
      <dgm:spPr/>
    </dgm:pt>
    <dgm:pt modelId="{28A47A26-805E-475B-B02E-FB71660C5F59}" type="pres">
      <dgm:prSet presAssocID="{6B8980FF-3CF6-4600-B33C-C2DCEF00250C}" presName="root1" presStyleCnt="0"/>
      <dgm:spPr/>
    </dgm:pt>
    <dgm:pt modelId="{3BD8FE53-A03B-4943-80F4-92FA032409BA}" type="pres">
      <dgm:prSet presAssocID="{6B8980FF-3CF6-4600-B33C-C2DCEF00250C}" presName="LevelOneTextNode" presStyleLbl="node0" presStyleIdx="0" presStyleCnt="1" custScaleX="42819" custScaleY="20081">
        <dgm:presLayoutVars>
          <dgm:chPref val="3"/>
        </dgm:presLayoutVars>
      </dgm:prSet>
      <dgm:spPr/>
    </dgm:pt>
    <dgm:pt modelId="{84AE0C0E-FDB9-4107-B5D8-06518796EFFA}" type="pres">
      <dgm:prSet presAssocID="{6B8980FF-3CF6-4600-B33C-C2DCEF00250C}" presName="level2hierChild" presStyleCnt="0"/>
      <dgm:spPr/>
    </dgm:pt>
    <dgm:pt modelId="{B4C4203C-041D-45D8-8802-2F151D2F995D}" type="pres">
      <dgm:prSet presAssocID="{6518EC44-AE69-4A5D-ABB3-59BF3413621E}" presName="conn2-1" presStyleLbl="parChTrans1D2" presStyleIdx="0" presStyleCnt="2"/>
      <dgm:spPr/>
    </dgm:pt>
    <dgm:pt modelId="{D24AA53D-015B-4886-9628-0F8FA4B41DEF}" type="pres">
      <dgm:prSet presAssocID="{6518EC44-AE69-4A5D-ABB3-59BF3413621E}" presName="connTx" presStyleLbl="parChTrans1D2" presStyleIdx="0" presStyleCnt="2"/>
      <dgm:spPr/>
    </dgm:pt>
    <dgm:pt modelId="{58A25CF2-5086-4F06-AAEF-F220EA7F02E9}" type="pres">
      <dgm:prSet presAssocID="{6A9C9867-1603-4007-9577-8F6942FFDA99}" presName="root2" presStyleCnt="0"/>
      <dgm:spPr/>
    </dgm:pt>
    <dgm:pt modelId="{3CDC010A-F525-42D6-86A7-FE8B2CEE7312}" type="pres">
      <dgm:prSet presAssocID="{6A9C9867-1603-4007-9577-8F6942FFDA99}" presName="LevelTwoTextNode" presStyleLbl="node2" presStyleIdx="0" presStyleCnt="2" custScaleX="49275" custScaleY="19003">
        <dgm:presLayoutVars>
          <dgm:chPref val="3"/>
        </dgm:presLayoutVars>
      </dgm:prSet>
      <dgm:spPr/>
    </dgm:pt>
    <dgm:pt modelId="{1489D6DB-E410-4956-942E-7344A34C9877}" type="pres">
      <dgm:prSet presAssocID="{6A9C9867-1603-4007-9577-8F6942FFDA99}" presName="level3hierChild" presStyleCnt="0"/>
      <dgm:spPr/>
    </dgm:pt>
    <dgm:pt modelId="{465AA7CB-84FE-46EF-8F54-74589D0C0A47}" type="pres">
      <dgm:prSet presAssocID="{BB173635-34BF-4752-A4EC-EEE66DB4AC3D}" presName="conn2-1" presStyleLbl="parChTrans1D2" presStyleIdx="1" presStyleCnt="2"/>
      <dgm:spPr/>
    </dgm:pt>
    <dgm:pt modelId="{4BFAFE0B-12D4-46FE-92D6-B43E01427D14}" type="pres">
      <dgm:prSet presAssocID="{BB173635-34BF-4752-A4EC-EEE66DB4AC3D}" presName="connTx" presStyleLbl="parChTrans1D2" presStyleIdx="1" presStyleCnt="2"/>
      <dgm:spPr/>
    </dgm:pt>
    <dgm:pt modelId="{7C266FBD-7A61-4F63-8FF9-A1931C84BAA9}" type="pres">
      <dgm:prSet presAssocID="{57C8913E-A272-4E2E-83A5-C309A7D35228}" presName="root2" presStyleCnt="0"/>
      <dgm:spPr/>
    </dgm:pt>
    <dgm:pt modelId="{0CBFB0D1-6D4D-4E8C-ADC3-4094A97D890A}" type="pres">
      <dgm:prSet presAssocID="{57C8913E-A272-4E2E-83A5-C309A7D35228}" presName="LevelTwoTextNode" presStyleLbl="node2" presStyleIdx="1" presStyleCnt="2" custScaleX="49275" custScaleY="17531">
        <dgm:presLayoutVars>
          <dgm:chPref val="3"/>
        </dgm:presLayoutVars>
      </dgm:prSet>
      <dgm:spPr/>
    </dgm:pt>
    <dgm:pt modelId="{5BAA80EA-B581-4B6F-89D1-D801A6D636EF}" type="pres">
      <dgm:prSet presAssocID="{57C8913E-A272-4E2E-83A5-C309A7D35228}" presName="level3hierChild" presStyleCnt="0"/>
      <dgm:spPr/>
    </dgm:pt>
  </dgm:ptLst>
  <dgm:cxnLst>
    <dgm:cxn modelId="{BCD69002-8163-4075-9486-94026A5C50AF}" type="presOf" srcId="{BB173635-34BF-4752-A4EC-EEE66DB4AC3D}" destId="{465AA7CB-84FE-46EF-8F54-74589D0C0A47}" srcOrd="0" destOrd="0" presId="urn:microsoft.com/office/officeart/2005/8/layout/hierarchy2"/>
    <dgm:cxn modelId="{B4777724-ADBC-4ED0-8624-23CE839EBF80}" type="presOf" srcId="{BB173635-34BF-4752-A4EC-EEE66DB4AC3D}" destId="{4BFAFE0B-12D4-46FE-92D6-B43E01427D14}" srcOrd="1" destOrd="0" presId="urn:microsoft.com/office/officeart/2005/8/layout/hierarchy2"/>
    <dgm:cxn modelId="{5F70E82E-155B-4224-890A-34DC29BCBF9A}" srcId="{6B8980FF-3CF6-4600-B33C-C2DCEF00250C}" destId="{57C8913E-A272-4E2E-83A5-C309A7D35228}" srcOrd="1" destOrd="0" parTransId="{BB173635-34BF-4752-A4EC-EEE66DB4AC3D}" sibTransId="{9B8F4B20-9B7D-43B4-BF9A-6C476945554C}"/>
    <dgm:cxn modelId="{FF390A3E-3727-4A93-B3CD-1051F07929E8}" type="presOf" srcId="{6518EC44-AE69-4A5D-ABB3-59BF3413621E}" destId="{B4C4203C-041D-45D8-8802-2F151D2F995D}" srcOrd="0" destOrd="0" presId="urn:microsoft.com/office/officeart/2005/8/layout/hierarchy2"/>
    <dgm:cxn modelId="{448E024B-5475-4C75-8BE1-121AB8793ADF}" type="presOf" srcId="{57C8913E-A272-4E2E-83A5-C309A7D35228}" destId="{0CBFB0D1-6D4D-4E8C-ADC3-4094A97D890A}" srcOrd="0" destOrd="0" presId="urn:microsoft.com/office/officeart/2005/8/layout/hierarchy2"/>
    <dgm:cxn modelId="{5FF4CE6D-712C-4A14-BC5A-C3E7A6B4F092}" srcId="{6B8980FF-3CF6-4600-B33C-C2DCEF00250C}" destId="{6A9C9867-1603-4007-9577-8F6942FFDA99}" srcOrd="0" destOrd="0" parTransId="{6518EC44-AE69-4A5D-ABB3-59BF3413621E}" sibTransId="{4C99AF55-26A6-40F1-847C-437F03FFC6CB}"/>
    <dgm:cxn modelId="{D023537C-325C-48FA-95CB-3B87BC3892E6}" type="presOf" srcId="{0DEB78F2-3E7F-4D9C-AD66-C600B8A0D0AC}" destId="{433B5813-7D3E-4788-9C9B-E310755D2CBD}" srcOrd="0" destOrd="0" presId="urn:microsoft.com/office/officeart/2005/8/layout/hierarchy2"/>
    <dgm:cxn modelId="{FAF778AA-592E-4AE4-8E22-5D3898676F00}" type="presOf" srcId="{6B8980FF-3CF6-4600-B33C-C2DCEF00250C}" destId="{3BD8FE53-A03B-4943-80F4-92FA032409BA}" srcOrd="0" destOrd="0" presId="urn:microsoft.com/office/officeart/2005/8/layout/hierarchy2"/>
    <dgm:cxn modelId="{BECFBCBC-A21E-4627-8474-CD37C01ECFF0}" type="presOf" srcId="{6A9C9867-1603-4007-9577-8F6942FFDA99}" destId="{3CDC010A-F525-42D6-86A7-FE8B2CEE7312}" srcOrd="0" destOrd="0" presId="urn:microsoft.com/office/officeart/2005/8/layout/hierarchy2"/>
    <dgm:cxn modelId="{46CED2BD-DB74-423A-90FC-E2C799609DE9}" type="presOf" srcId="{6518EC44-AE69-4A5D-ABB3-59BF3413621E}" destId="{D24AA53D-015B-4886-9628-0F8FA4B41DEF}" srcOrd="1" destOrd="0" presId="urn:microsoft.com/office/officeart/2005/8/layout/hierarchy2"/>
    <dgm:cxn modelId="{03AF60FA-420D-45CC-99CB-21E51FF6AC7B}" srcId="{0DEB78F2-3E7F-4D9C-AD66-C600B8A0D0AC}" destId="{6B8980FF-3CF6-4600-B33C-C2DCEF00250C}" srcOrd="0" destOrd="0" parTransId="{946841DC-23E1-4F65-8B66-2387BF4FAA4E}" sibTransId="{153E5F0A-5FB6-4BC3-BAF4-296BDD901835}"/>
    <dgm:cxn modelId="{5677780A-24E5-4C0C-90FF-92C963414F3F}" type="presParOf" srcId="{433B5813-7D3E-4788-9C9B-E310755D2CBD}" destId="{28A47A26-805E-475B-B02E-FB71660C5F59}" srcOrd="0" destOrd="0" presId="urn:microsoft.com/office/officeart/2005/8/layout/hierarchy2"/>
    <dgm:cxn modelId="{4D9B0C7B-488B-4022-877A-ABF606691CB1}" type="presParOf" srcId="{28A47A26-805E-475B-B02E-FB71660C5F59}" destId="{3BD8FE53-A03B-4943-80F4-92FA032409BA}" srcOrd="0" destOrd="0" presId="urn:microsoft.com/office/officeart/2005/8/layout/hierarchy2"/>
    <dgm:cxn modelId="{9A039783-A16A-4289-90AF-0229E59B5A45}" type="presParOf" srcId="{28A47A26-805E-475B-B02E-FB71660C5F59}" destId="{84AE0C0E-FDB9-4107-B5D8-06518796EFFA}" srcOrd="1" destOrd="0" presId="urn:microsoft.com/office/officeart/2005/8/layout/hierarchy2"/>
    <dgm:cxn modelId="{B611CB39-5373-44CC-91B5-B1C6567A7AFC}" type="presParOf" srcId="{84AE0C0E-FDB9-4107-B5D8-06518796EFFA}" destId="{B4C4203C-041D-45D8-8802-2F151D2F995D}" srcOrd="0" destOrd="0" presId="urn:microsoft.com/office/officeart/2005/8/layout/hierarchy2"/>
    <dgm:cxn modelId="{729C69EE-DFCB-46AD-B06B-0D4E7FE2E894}" type="presParOf" srcId="{B4C4203C-041D-45D8-8802-2F151D2F995D}" destId="{D24AA53D-015B-4886-9628-0F8FA4B41DEF}" srcOrd="0" destOrd="0" presId="urn:microsoft.com/office/officeart/2005/8/layout/hierarchy2"/>
    <dgm:cxn modelId="{62A36A50-506E-4545-A7FE-C8312012B748}" type="presParOf" srcId="{84AE0C0E-FDB9-4107-B5D8-06518796EFFA}" destId="{58A25CF2-5086-4F06-AAEF-F220EA7F02E9}" srcOrd="1" destOrd="0" presId="urn:microsoft.com/office/officeart/2005/8/layout/hierarchy2"/>
    <dgm:cxn modelId="{3A75F149-B731-41A5-ACFE-E92F71D97F86}" type="presParOf" srcId="{58A25CF2-5086-4F06-AAEF-F220EA7F02E9}" destId="{3CDC010A-F525-42D6-86A7-FE8B2CEE7312}" srcOrd="0" destOrd="0" presId="urn:microsoft.com/office/officeart/2005/8/layout/hierarchy2"/>
    <dgm:cxn modelId="{5A3E82F2-CCF3-4F6D-9523-56F132185406}" type="presParOf" srcId="{58A25CF2-5086-4F06-AAEF-F220EA7F02E9}" destId="{1489D6DB-E410-4956-942E-7344A34C9877}" srcOrd="1" destOrd="0" presId="urn:microsoft.com/office/officeart/2005/8/layout/hierarchy2"/>
    <dgm:cxn modelId="{F923BDB9-E0F6-4108-A254-8D37D6011251}" type="presParOf" srcId="{84AE0C0E-FDB9-4107-B5D8-06518796EFFA}" destId="{465AA7CB-84FE-46EF-8F54-74589D0C0A47}" srcOrd="2" destOrd="0" presId="urn:microsoft.com/office/officeart/2005/8/layout/hierarchy2"/>
    <dgm:cxn modelId="{EFD9C345-79D0-4B8B-B979-33BEFBA0CF24}" type="presParOf" srcId="{465AA7CB-84FE-46EF-8F54-74589D0C0A47}" destId="{4BFAFE0B-12D4-46FE-92D6-B43E01427D14}" srcOrd="0" destOrd="0" presId="urn:microsoft.com/office/officeart/2005/8/layout/hierarchy2"/>
    <dgm:cxn modelId="{4F93373B-11E7-4079-A090-0F2DEED09271}" type="presParOf" srcId="{84AE0C0E-FDB9-4107-B5D8-06518796EFFA}" destId="{7C266FBD-7A61-4F63-8FF9-A1931C84BAA9}" srcOrd="3" destOrd="0" presId="urn:microsoft.com/office/officeart/2005/8/layout/hierarchy2"/>
    <dgm:cxn modelId="{CC2E1BB3-B5F5-403E-B93B-8AB8256EF67A}" type="presParOf" srcId="{7C266FBD-7A61-4F63-8FF9-A1931C84BAA9}" destId="{0CBFB0D1-6D4D-4E8C-ADC3-4094A97D890A}" srcOrd="0" destOrd="0" presId="urn:microsoft.com/office/officeart/2005/8/layout/hierarchy2"/>
    <dgm:cxn modelId="{C0DDA56A-8BB8-4B18-B18F-468615F8E69B}" type="presParOf" srcId="{7C266FBD-7A61-4F63-8FF9-A1931C84BAA9}" destId="{5BAA80EA-B581-4B6F-89D1-D801A6D636EF}" srcOrd="1" destOrd="0" presId="urn:microsoft.com/office/officeart/2005/8/layout/hierarchy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1F32E7-C838-4330-BA78-24993A6DB84C}">
      <dsp:nvSpPr>
        <dsp:cNvPr id="0" name=""/>
        <dsp:cNvSpPr/>
      </dsp:nvSpPr>
      <dsp:spPr>
        <a:xfrm>
          <a:off x="67942" y="403"/>
          <a:ext cx="310319" cy="310319"/>
        </a:xfrm>
        <a:prstGeom prst="ellipse">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EC" sz="1400" kern="1200"/>
            <a:t>1</a:t>
          </a:r>
        </a:p>
      </dsp:txBody>
      <dsp:txXfrm>
        <a:off x="113387" y="45848"/>
        <a:ext cx="219429" cy="21942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BC2F9E-51EF-4754-9C52-E2B4593B48B4}">
      <dsp:nvSpPr>
        <dsp:cNvPr id="0" name=""/>
        <dsp:cNvSpPr/>
      </dsp:nvSpPr>
      <dsp:spPr>
        <a:xfrm>
          <a:off x="8749" y="704191"/>
          <a:ext cx="1899328" cy="372708"/>
        </a:xfrm>
        <a:prstGeom prst="roundRect">
          <a:avLst>
            <a:gd name="adj" fmla="val 16670"/>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ES" sz="1200" kern="1200">
              <a:latin typeface="Calibri" panose="020F0502020204030204" pitchFamily="34" charset="0"/>
              <a:cs typeface="Calibri" panose="020F0502020204030204" pitchFamily="34" charset="0"/>
            </a:rPr>
            <a:t>Combinación de bandas</a:t>
          </a:r>
          <a:endParaRPr lang="es-EC" sz="1200" kern="1200">
            <a:latin typeface="Calibri" panose="020F0502020204030204" pitchFamily="34" charset="0"/>
            <a:cs typeface="Calibri" panose="020F0502020204030204" pitchFamily="34" charset="0"/>
          </a:endParaRPr>
        </a:p>
      </dsp:txBody>
      <dsp:txXfrm>
        <a:off x="26946" y="722388"/>
        <a:ext cx="1862934" cy="336314"/>
      </dsp:txXfrm>
    </dsp:sp>
    <dsp:sp modelId="{30800058-D98B-4B6F-A932-0446D5782F51}">
      <dsp:nvSpPr>
        <dsp:cNvPr id="0" name=""/>
        <dsp:cNvSpPr/>
      </dsp:nvSpPr>
      <dsp:spPr>
        <a:xfrm>
          <a:off x="2953027" y="630296"/>
          <a:ext cx="1811280" cy="5874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57150" lvl="1" indent="-57150" algn="l" defTabSz="488950">
            <a:lnSpc>
              <a:spcPct val="90000"/>
            </a:lnSpc>
            <a:spcBef>
              <a:spcPct val="0"/>
            </a:spcBef>
            <a:spcAft>
              <a:spcPct val="15000"/>
            </a:spcAft>
            <a:buChar char="•"/>
          </a:pPr>
          <a:r>
            <a:rPr lang="es-ES" sz="1100" kern="1200" err="1">
              <a:latin typeface="Calibri" panose="020F0502020204030204" pitchFamily="34" charset="0"/>
              <a:cs typeface="Calibri" panose="020F0502020204030204" pitchFamily="34" charset="0"/>
            </a:rPr>
            <a:t>Landsat</a:t>
          </a:r>
          <a:r>
            <a:rPr lang="es-ES" sz="1100" kern="1200">
              <a:latin typeface="Calibri" panose="020F0502020204030204" pitchFamily="34" charset="0"/>
              <a:cs typeface="Calibri" panose="020F0502020204030204" pitchFamily="34" charset="0"/>
            </a:rPr>
            <a:t> 7 ETM </a:t>
          </a:r>
          <a:r>
            <a:rPr lang="es-ES" sz="1100" kern="1200">
              <a:latin typeface="Calibri" panose="020F0502020204030204" pitchFamily="34" charset="0"/>
              <a:cs typeface="Calibri" panose="020F0502020204030204" pitchFamily="34" charset="0"/>
              <a:sym typeface="Wingdings" panose="05000000000000000000" pitchFamily="2" charset="2"/>
            </a:rPr>
            <a:t> 543</a:t>
          </a:r>
          <a:endParaRPr lang="es-EC" sz="1100" kern="1200">
            <a:latin typeface="Calibri" panose="020F0502020204030204" pitchFamily="34" charset="0"/>
            <a:cs typeface="Calibri" panose="020F0502020204030204" pitchFamily="34" charset="0"/>
          </a:endParaRPr>
        </a:p>
        <a:p>
          <a:pPr marL="57150" lvl="1" indent="-57150" algn="l" defTabSz="488950">
            <a:lnSpc>
              <a:spcPct val="90000"/>
            </a:lnSpc>
            <a:spcBef>
              <a:spcPct val="0"/>
            </a:spcBef>
            <a:spcAft>
              <a:spcPct val="15000"/>
            </a:spcAft>
            <a:buChar char="•"/>
          </a:pPr>
          <a:r>
            <a:rPr lang="es-ES" sz="1100" kern="1200" err="1">
              <a:latin typeface="Calibri" panose="020F0502020204030204" pitchFamily="34" charset="0"/>
              <a:cs typeface="Calibri" panose="020F0502020204030204" pitchFamily="34" charset="0"/>
            </a:rPr>
            <a:t>Landsat</a:t>
          </a:r>
          <a:r>
            <a:rPr lang="es-ES" sz="1100" kern="1200">
              <a:latin typeface="Calibri" panose="020F0502020204030204" pitchFamily="34" charset="0"/>
              <a:cs typeface="Calibri" panose="020F0502020204030204" pitchFamily="34" charset="0"/>
            </a:rPr>
            <a:t> 8 OLI_TIRS </a:t>
          </a:r>
          <a:r>
            <a:rPr lang="es-ES" sz="1100" kern="1200">
              <a:latin typeface="Calibri" panose="020F0502020204030204" pitchFamily="34" charset="0"/>
              <a:cs typeface="Calibri" panose="020F0502020204030204" pitchFamily="34" charset="0"/>
              <a:sym typeface="Wingdings" panose="05000000000000000000" pitchFamily="2" charset="2"/>
            </a:rPr>
            <a:t>654</a:t>
          </a:r>
          <a:endParaRPr lang="es-EC" sz="1100" kern="1200">
            <a:latin typeface="Calibri" panose="020F0502020204030204" pitchFamily="34" charset="0"/>
            <a:cs typeface="Calibri" panose="020F0502020204030204" pitchFamily="34" charset="0"/>
          </a:endParaRPr>
        </a:p>
      </dsp:txBody>
      <dsp:txXfrm>
        <a:off x="2953027" y="630296"/>
        <a:ext cx="1811280" cy="587463"/>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6C6523-DEF7-4C16-BD4C-EE94837E0E56}">
      <dsp:nvSpPr>
        <dsp:cNvPr id="0" name=""/>
        <dsp:cNvSpPr/>
      </dsp:nvSpPr>
      <dsp:spPr>
        <a:xfrm>
          <a:off x="1696173" y="2709333"/>
          <a:ext cx="675382" cy="753617"/>
        </a:xfrm>
        <a:custGeom>
          <a:avLst/>
          <a:gdLst/>
          <a:ahLst/>
          <a:cxnLst/>
          <a:rect l="0" t="0" r="0" b="0"/>
          <a:pathLst>
            <a:path>
              <a:moveTo>
                <a:pt x="0" y="0"/>
              </a:moveTo>
              <a:lnTo>
                <a:pt x="337691" y="0"/>
              </a:lnTo>
              <a:lnTo>
                <a:pt x="337691" y="753617"/>
              </a:lnTo>
              <a:lnTo>
                <a:pt x="675382" y="753617"/>
              </a:lnTo>
            </a:path>
          </a:pathLst>
        </a:custGeom>
        <a:noFill/>
        <a:ln w="25400" cap="flat" cmpd="sng" algn="ctr">
          <a:solidFill>
            <a:schemeClr val="accent4">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C" sz="500" kern="1200"/>
        </a:p>
      </dsp:txBody>
      <dsp:txXfrm>
        <a:off x="2008565" y="3060843"/>
        <a:ext cx="50598" cy="50598"/>
      </dsp:txXfrm>
    </dsp:sp>
    <dsp:sp modelId="{5B63F674-239A-4750-9EC7-234A947D04DD}">
      <dsp:nvSpPr>
        <dsp:cNvPr id="0" name=""/>
        <dsp:cNvSpPr/>
      </dsp:nvSpPr>
      <dsp:spPr>
        <a:xfrm>
          <a:off x="1696173" y="2663613"/>
          <a:ext cx="675382" cy="91440"/>
        </a:xfrm>
        <a:custGeom>
          <a:avLst/>
          <a:gdLst/>
          <a:ahLst/>
          <a:cxnLst/>
          <a:rect l="0" t="0" r="0" b="0"/>
          <a:pathLst>
            <a:path>
              <a:moveTo>
                <a:pt x="0" y="45720"/>
              </a:moveTo>
              <a:lnTo>
                <a:pt x="337691" y="45720"/>
              </a:lnTo>
              <a:lnTo>
                <a:pt x="337691" y="68972"/>
              </a:lnTo>
              <a:lnTo>
                <a:pt x="675382" y="68972"/>
              </a:lnTo>
            </a:path>
          </a:pathLst>
        </a:custGeom>
        <a:noFill/>
        <a:ln w="25400" cap="flat" cmpd="sng" algn="ctr">
          <a:solidFill>
            <a:schemeClr val="accent4">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C" sz="500" kern="1200"/>
        </a:p>
      </dsp:txBody>
      <dsp:txXfrm>
        <a:off x="2016970" y="2692438"/>
        <a:ext cx="33789" cy="33789"/>
      </dsp:txXfrm>
    </dsp:sp>
    <dsp:sp modelId="{443BCE56-8EB4-4E71-9E47-39EA54F36348}">
      <dsp:nvSpPr>
        <dsp:cNvPr id="0" name=""/>
        <dsp:cNvSpPr/>
      </dsp:nvSpPr>
      <dsp:spPr>
        <a:xfrm>
          <a:off x="1696173" y="1978967"/>
          <a:ext cx="675382" cy="730365"/>
        </a:xfrm>
        <a:custGeom>
          <a:avLst/>
          <a:gdLst/>
          <a:ahLst/>
          <a:cxnLst/>
          <a:rect l="0" t="0" r="0" b="0"/>
          <a:pathLst>
            <a:path>
              <a:moveTo>
                <a:pt x="0" y="730365"/>
              </a:moveTo>
              <a:lnTo>
                <a:pt x="337691" y="730365"/>
              </a:lnTo>
              <a:lnTo>
                <a:pt x="337691" y="0"/>
              </a:lnTo>
              <a:lnTo>
                <a:pt x="675382" y="0"/>
              </a:lnTo>
            </a:path>
          </a:pathLst>
        </a:custGeom>
        <a:noFill/>
        <a:ln w="25400" cap="flat" cmpd="sng" algn="ctr">
          <a:solidFill>
            <a:schemeClr val="accent4">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C" sz="500" kern="1200"/>
        </a:p>
      </dsp:txBody>
      <dsp:txXfrm>
        <a:off x="2008995" y="2319281"/>
        <a:ext cx="49738" cy="49738"/>
      </dsp:txXfrm>
    </dsp:sp>
    <dsp:sp modelId="{5D0DFC3E-6E57-41FB-9A8E-5BCDEEE00ACC}">
      <dsp:nvSpPr>
        <dsp:cNvPr id="0" name=""/>
        <dsp:cNvSpPr/>
      </dsp:nvSpPr>
      <dsp:spPr>
        <a:xfrm rot="16200000">
          <a:off x="-1239588" y="2482905"/>
          <a:ext cx="5418667" cy="452856"/>
        </a:xfrm>
        <a:prstGeom prst="rect">
          <a:avLst/>
        </a:prstGeom>
        <a:gradFill rotWithShape="0">
          <a:gsLst>
            <a:gs pos="0">
              <a:schemeClr val="accent4">
                <a:alpha val="80000"/>
                <a:hueOff val="0"/>
                <a:satOff val="0"/>
                <a:lumOff val="0"/>
                <a:alphaOff val="0"/>
                <a:tint val="50000"/>
                <a:satMod val="300000"/>
              </a:schemeClr>
            </a:gs>
            <a:gs pos="35000">
              <a:schemeClr val="accent4">
                <a:alpha val="80000"/>
                <a:hueOff val="0"/>
                <a:satOff val="0"/>
                <a:lumOff val="0"/>
                <a:alphaOff val="0"/>
                <a:tint val="37000"/>
                <a:satMod val="300000"/>
              </a:schemeClr>
            </a:gs>
            <a:gs pos="100000">
              <a:schemeClr val="accent4">
                <a:alpha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err="1"/>
            <a:t>Obtenci</a:t>
          </a:r>
          <a:r>
            <a:rPr lang="es-ES" sz="1400" kern="1200" err="1"/>
            <a:t>ón</a:t>
          </a:r>
          <a:r>
            <a:rPr lang="es-ES" sz="1400" kern="1200"/>
            <a:t> de datos </a:t>
          </a:r>
          <a:r>
            <a:rPr lang="es-ES" sz="1400" kern="1200" err="1"/>
            <a:t>metereológicos</a:t>
          </a:r>
          <a:endParaRPr lang="es-EC" sz="1400" kern="1200"/>
        </a:p>
      </dsp:txBody>
      <dsp:txXfrm>
        <a:off x="-1239588" y="2482905"/>
        <a:ext cx="5418667" cy="452856"/>
      </dsp:txXfrm>
    </dsp:sp>
    <dsp:sp modelId="{BB7DB048-5646-4065-9BA6-F0F537E5203A}">
      <dsp:nvSpPr>
        <dsp:cNvPr id="0" name=""/>
        <dsp:cNvSpPr/>
      </dsp:nvSpPr>
      <dsp:spPr>
        <a:xfrm>
          <a:off x="2371555" y="1721823"/>
          <a:ext cx="3376913" cy="514289"/>
        </a:xfrm>
        <a:prstGeom prst="rect">
          <a:avLst/>
        </a:prstGeom>
        <a:gradFill rotWithShape="0">
          <a:gsLst>
            <a:gs pos="0">
              <a:schemeClr val="accent4">
                <a:alpha val="70000"/>
                <a:hueOff val="0"/>
                <a:satOff val="0"/>
                <a:lumOff val="0"/>
                <a:alphaOff val="0"/>
                <a:tint val="50000"/>
                <a:satMod val="300000"/>
              </a:schemeClr>
            </a:gs>
            <a:gs pos="35000">
              <a:schemeClr val="accent4">
                <a:alpha val="70000"/>
                <a:hueOff val="0"/>
                <a:satOff val="0"/>
                <a:lumOff val="0"/>
                <a:alphaOff val="0"/>
                <a:tint val="37000"/>
                <a:satMod val="300000"/>
              </a:schemeClr>
            </a:gs>
            <a:gs pos="100000">
              <a:schemeClr val="accent4">
                <a:alpha val="7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err="1"/>
            <a:t>Datos</a:t>
          </a:r>
          <a:r>
            <a:rPr lang="en-US" sz="1200" kern="1200"/>
            <a:t> de satellite </a:t>
          </a:r>
          <a:r>
            <a:rPr lang="en-US" sz="1200" kern="1200">
              <a:sym typeface="Wingdings" panose="05000000000000000000" pitchFamily="2" charset="2"/>
            </a:rPr>
            <a:t> Power </a:t>
          </a:r>
          <a:r>
            <a:rPr lang="en-US" sz="1200" kern="1200" err="1">
              <a:sym typeface="Wingdings" panose="05000000000000000000" pitchFamily="2" charset="2"/>
            </a:rPr>
            <a:t>Larc</a:t>
          </a:r>
          <a:r>
            <a:rPr lang="en-US" sz="1200" kern="1200">
              <a:sym typeface="Wingdings" panose="05000000000000000000" pitchFamily="2" charset="2"/>
            </a:rPr>
            <a:t>  </a:t>
          </a:r>
          <a:r>
            <a:rPr lang="en-US" sz="1200" kern="1200" err="1">
              <a:sym typeface="Wingdings" panose="05000000000000000000" pitchFamily="2" charset="2"/>
            </a:rPr>
            <a:t>Desarrollado</a:t>
          </a:r>
          <a:r>
            <a:rPr lang="en-US" sz="1200" kern="1200">
              <a:sym typeface="Wingdings" panose="05000000000000000000" pitchFamily="2" charset="2"/>
            </a:rPr>
            <a:t> por la NASA</a:t>
          </a:r>
          <a:endParaRPr lang="es-EC" sz="1200" kern="1200"/>
        </a:p>
      </dsp:txBody>
      <dsp:txXfrm>
        <a:off x="2371555" y="1721823"/>
        <a:ext cx="3376913" cy="514289"/>
      </dsp:txXfrm>
    </dsp:sp>
    <dsp:sp modelId="{01D95348-ABF5-4ABE-917F-478F6F686F8C}">
      <dsp:nvSpPr>
        <dsp:cNvPr id="0" name=""/>
        <dsp:cNvSpPr/>
      </dsp:nvSpPr>
      <dsp:spPr>
        <a:xfrm>
          <a:off x="2371555" y="2493499"/>
          <a:ext cx="3376913" cy="478172"/>
        </a:xfrm>
        <a:prstGeom prst="rect">
          <a:avLst/>
        </a:prstGeom>
        <a:gradFill rotWithShape="0">
          <a:gsLst>
            <a:gs pos="0">
              <a:schemeClr val="accent4">
                <a:alpha val="70000"/>
                <a:hueOff val="0"/>
                <a:satOff val="0"/>
                <a:lumOff val="0"/>
                <a:alphaOff val="0"/>
                <a:tint val="50000"/>
                <a:satMod val="300000"/>
              </a:schemeClr>
            </a:gs>
            <a:gs pos="35000">
              <a:schemeClr val="accent4">
                <a:alpha val="70000"/>
                <a:hueOff val="0"/>
                <a:satOff val="0"/>
                <a:lumOff val="0"/>
                <a:alphaOff val="0"/>
                <a:tint val="37000"/>
                <a:satMod val="300000"/>
              </a:schemeClr>
            </a:gs>
            <a:gs pos="100000">
              <a:schemeClr val="accent4">
                <a:alpha val="7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ES" sz="1200" kern="1200"/>
            <a:t>Estación </a:t>
          </a:r>
          <a:r>
            <a:rPr lang="es-ES" sz="1200" kern="1200" err="1"/>
            <a:t>metereológica</a:t>
          </a:r>
          <a:r>
            <a:rPr lang="es-ES" sz="1200" kern="1200"/>
            <a:t> </a:t>
          </a:r>
          <a:r>
            <a:rPr lang="es-ES" sz="1200" kern="1200">
              <a:sym typeface="Wingdings" panose="05000000000000000000" pitchFamily="2" charset="2"/>
            </a:rPr>
            <a:t> </a:t>
          </a:r>
          <a:r>
            <a:rPr lang="es-ES" sz="1200" kern="1200" err="1">
              <a:sym typeface="Wingdings" panose="05000000000000000000" pitchFamily="2" charset="2"/>
            </a:rPr>
            <a:t>Tomalon</a:t>
          </a:r>
          <a:endParaRPr lang="es-EC" sz="1200" kern="1200"/>
        </a:p>
      </dsp:txBody>
      <dsp:txXfrm>
        <a:off x="2371555" y="2493499"/>
        <a:ext cx="3376913" cy="478172"/>
      </dsp:txXfrm>
    </dsp:sp>
    <dsp:sp modelId="{25C02D2A-B8F3-447D-AC48-499C5960C41C}">
      <dsp:nvSpPr>
        <dsp:cNvPr id="0" name=""/>
        <dsp:cNvSpPr/>
      </dsp:nvSpPr>
      <dsp:spPr>
        <a:xfrm>
          <a:off x="2371555" y="3229058"/>
          <a:ext cx="3376913" cy="467784"/>
        </a:xfrm>
        <a:prstGeom prst="rect">
          <a:avLst/>
        </a:prstGeom>
        <a:gradFill rotWithShape="0">
          <a:gsLst>
            <a:gs pos="0">
              <a:schemeClr val="accent4">
                <a:alpha val="70000"/>
                <a:hueOff val="0"/>
                <a:satOff val="0"/>
                <a:lumOff val="0"/>
                <a:alphaOff val="0"/>
                <a:tint val="50000"/>
                <a:satMod val="300000"/>
              </a:schemeClr>
            </a:gs>
            <a:gs pos="35000">
              <a:schemeClr val="accent4">
                <a:alpha val="70000"/>
                <a:hueOff val="0"/>
                <a:satOff val="0"/>
                <a:lumOff val="0"/>
                <a:alphaOff val="0"/>
                <a:tint val="37000"/>
                <a:satMod val="300000"/>
              </a:schemeClr>
            </a:gs>
            <a:gs pos="100000">
              <a:schemeClr val="accent4">
                <a:alpha val="7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err="1"/>
            <a:t>Interfaz</a:t>
          </a:r>
          <a:r>
            <a:rPr lang="en-US" sz="1200" kern="1200"/>
            <a:t> de Google Earth </a:t>
          </a:r>
          <a:r>
            <a:rPr lang="en-US" sz="1200" kern="1200">
              <a:sym typeface="Wingdings" panose="05000000000000000000" pitchFamily="2" charset="2"/>
            </a:rPr>
            <a:t> CRUTEM</a:t>
          </a:r>
          <a:endParaRPr lang="es-EC" sz="1200" kern="1200"/>
        </a:p>
      </dsp:txBody>
      <dsp:txXfrm>
        <a:off x="2371555" y="3229058"/>
        <a:ext cx="3376913" cy="46778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DCDD22-38D5-46E7-94AF-3A1AAB935BA4}">
      <dsp:nvSpPr>
        <dsp:cNvPr id="0" name=""/>
        <dsp:cNvSpPr/>
      </dsp:nvSpPr>
      <dsp:spPr>
        <a:xfrm>
          <a:off x="173065" y="669890"/>
          <a:ext cx="3565640" cy="2349103"/>
        </a:xfrm>
        <a:prstGeom prst="rect">
          <a:avLst/>
        </a:prstGeom>
        <a:solidFill>
          <a:schemeClr val="accent1">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C" sz="1400" kern="1200">
              <a:solidFill>
                <a:schemeClr val="tx1"/>
              </a:solidFill>
              <a:latin typeface="Calibri" panose="020F0502020204030204" pitchFamily="34" charset="0"/>
              <a:cs typeface="Calibri" panose="020F0502020204030204" pitchFamily="34" charset="0"/>
            </a:rPr>
            <a:t>La utilización de la percepción remota ha posibilitado el estudio del espejo de agua de las tres lagunas de Mojanda, mediante el uso de imágenes satelitales Landsat en un periodo de 20 años evidenciando la disminución de su superficie lagunar, siendo de 2.62% para la laguna de Caricocha, 21.97% para la laguna de Huarmicocha y de 36.21% para la laguna de Chiriyacu</a:t>
          </a:r>
        </a:p>
      </dsp:txBody>
      <dsp:txXfrm>
        <a:off x="173065" y="669890"/>
        <a:ext cx="3565640" cy="2349103"/>
      </dsp:txXfrm>
    </dsp:sp>
    <dsp:sp modelId="{047DABA6-B201-4628-8BF0-3AC8A42CCA03}">
      <dsp:nvSpPr>
        <dsp:cNvPr id="0" name=""/>
        <dsp:cNvSpPr/>
      </dsp:nvSpPr>
      <dsp:spPr>
        <a:xfrm>
          <a:off x="4049424" y="669029"/>
          <a:ext cx="3696889" cy="2332700"/>
        </a:xfrm>
        <a:prstGeom prst="rect">
          <a:avLst/>
        </a:prstGeom>
        <a:solidFill>
          <a:schemeClr val="accent1">
            <a:alpha val="90000"/>
            <a:hueOff val="0"/>
            <a:satOff val="0"/>
            <a:lumOff val="0"/>
            <a:alphaOff val="-1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C" sz="1400" b="0" kern="1200">
              <a:solidFill>
                <a:schemeClr val="tx1"/>
              </a:solidFill>
              <a:effectLst/>
              <a:latin typeface="Calibri" panose="020F0502020204030204" pitchFamily="34" charset="0"/>
              <a:ea typeface="Calibri" panose="020F0502020204030204" pitchFamily="34" charset="0"/>
              <a:cs typeface="Calibri" panose="020F0502020204030204" pitchFamily="34" charset="0"/>
            </a:rPr>
            <a:t>La reducción del espejo de agua proyectada para el año 2030 se da en las lagunas Caricocha y Chiriyacu, mientras que en la laguna Huarmicocha aumenta. L</a:t>
          </a:r>
          <a:r>
            <a:rPr lang="es-EC" sz="1400" b="0" kern="1200">
              <a:solidFill>
                <a:schemeClr val="tx1"/>
              </a:solidFill>
              <a:latin typeface="Calibri" panose="020F0502020204030204" pitchFamily="34" charset="0"/>
              <a:cs typeface="Calibri" panose="020F0502020204030204" pitchFamily="34" charset="0"/>
            </a:rPr>
            <a:t>a laguna Caricocha se reduce  1.03 %,  Chiriyacu 0.6% y la laguna Huarmicocha aumenta 15.72%, comparado con el año 2020.</a:t>
          </a:r>
        </a:p>
      </dsp:txBody>
      <dsp:txXfrm>
        <a:off x="4049424" y="669029"/>
        <a:ext cx="3696889" cy="2332700"/>
      </dsp:txXfrm>
    </dsp:sp>
    <dsp:sp modelId="{5BD300C9-0F95-4947-BAFC-6B494E7C76AD}">
      <dsp:nvSpPr>
        <dsp:cNvPr id="0" name=""/>
        <dsp:cNvSpPr/>
      </dsp:nvSpPr>
      <dsp:spPr>
        <a:xfrm>
          <a:off x="8106653" y="669029"/>
          <a:ext cx="3696889" cy="2332700"/>
        </a:xfrm>
        <a:prstGeom prst="rect">
          <a:avLst/>
        </a:prstGeom>
        <a:solidFill>
          <a:schemeClr val="accent1">
            <a:alpha val="90000"/>
            <a:hueOff val="0"/>
            <a:satOff val="0"/>
            <a:lumOff val="0"/>
            <a:alphaOff val="-2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C" sz="1400" kern="1200">
              <a:solidFill>
                <a:schemeClr val="tx1"/>
              </a:solidFill>
              <a:latin typeface="Calibri" panose="020F0502020204030204" pitchFamily="34" charset="0"/>
              <a:cs typeface="Calibri" panose="020F0502020204030204" pitchFamily="34" charset="0"/>
            </a:rPr>
            <a:t>La caracterización fisicoquímica de agua muestra que las lagunas se encuentran dentro de los niveles de calidad de agua para riego, consumo humano y doméstico. Sin embargo, para preservación de la vida acuática y silvestre en aguas dulces, marinas y de estuarios la laguna </a:t>
          </a:r>
          <a:r>
            <a:rPr lang="es-EC" sz="1400" kern="1200" err="1">
              <a:solidFill>
                <a:schemeClr val="tx1"/>
              </a:solidFill>
              <a:latin typeface="Calibri" panose="020F0502020204030204" pitchFamily="34" charset="0"/>
              <a:cs typeface="Calibri" panose="020F0502020204030204" pitchFamily="34" charset="0"/>
            </a:rPr>
            <a:t>Chiriyacu</a:t>
          </a:r>
          <a:r>
            <a:rPr lang="es-EC" sz="1400" kern="1200">
              <a:solidFill>
                <a:schemeClr val="tx1"/>
              </a:solidFill>
              <a:latin typeface="Calibri" panose="020F0502020204030204" pitchFamily="34" charset="0"/>
              <a:cs typeface="Calibri" panose="020F0502020204030204" pitchFamily="34" charset="0"/>
            </a:rPr>
            <a:t> no cumple con los límites permisibles de Fe.</a:t>
          </a:r>
          <a:endParaRPr lang="es-EC" sz="1400" b="0" kern="1200">
            <a:solidFill>
              <a:schemeClr val="tx1"/>
            </a:solidFill>
            <a:latin typeface="Calibri" panose="020F0502020204030204" pitchFamily="34" charset="0"/>
            <a:cs typeface="Calibri" panose="020F0502020204030204" pitchFamily="34" charset="0"/>
          </a:endParaRPr>
        </a:p>
      </dsp:txBody>
      <dsp:txXfrm>
        <a:off x="8106653" y="669029"/>
        <a:ext cx="3696889" cy="2332700"/>
      </dsp:txXfrm>
    </dsp:sp>
    <dsp:sp modelId="{A48FAFA7-17F0-4183-A5AA-CE085E60F0E0}">
      <dsp:nvSpPr>
        <dsp:cNvPr id="0" name=""/>
        <dsp:cNvSpPr/>
      </dsp:nvSpPr>
      <dsp:spPr>
        <a:xfrm>
          <a:off x="2163790" y="3190835"/>
          <a:ext cx="3520794" cy="2057420"/>
        </a:xfrm>
        <a:prstGeom prst="rect">
          <a:avLst/>
        </a:prstGeom>
        <a:solidFill>
          <a:schemeClr val="accent1">
            <a:alpha val="90000"/>
            <a:hueOff val="0"/>
            <a:satOff val="0"/>
            <a:lumOff val="0"/>
            <a:alphaOff val="-3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C" sz="1400" kern="1200">
              <a:solidFill>
                <a:schemeClr val="tx1"/>
              </a:solidFill>
              <a:latin typeface="Calibri" panose="020F0502020204030204" pitchFamily="34" charset="0"/>
              <a:cs typeface="Calibri" panose="020F0502020204030204" pitchFamily="34" charset="0"/>
            </a:rPr>
            <a:t>Con las concentraciones de Fe y Mn en los sedimentos, se determinó que en laguna Huarmicocha existe un proceso nuevo de reducción, mientras que en Caricocha pudo haber una pequeña reducción en el pasado y en la laguna Chiriyacu se presenta un proceso antiguo y nuevo de reducción.</a:t>
          </a:r>
        </a:p>
      </dsp:txBody>
      <dsp:txXfrm>
        <a:off x="2163790" y="3190835"/>
        <a:ext cx="3520794" cy="2057420"/>
      </dsp:txXfrm>
    </dsp:sp>
    <dsp:sp modelId="{B506B420-4CEA-4B4C-9D34-92723F8F1E10}">
      <dsp:nvSpPr>
        <dsp:cNvPr id="0" name=""/>
        <dsp:cNvSpPr/>
      </dsp:nvSpPr>
      <dsp:spPr>
        <a:xfrm>
          <a:off x="6174393" y="3190835"/>
          <a:ext cx="3731989" cy="2019552"/>
        </a:xfrm>
        <a:prstGeom prst="rect">
          <a:avLst/>
        </a:prstGeom>
        <a:solidFill>
          <a:schemeClr val="accent1">
            <a:alpha val="90000"/>
            <a:hueOff val="0"/>
            <a:satOff val="0"/>
            <a:lumOff val="0"/>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C" sz="1400" kern="1200">
              <a:solidFill>
                <a:schemeClr val="tx1"/>
              </a:solidFill>
              <a:effectLst/>
              <a:latin typeface="Calibri" panose="020F0502020204030204" pitchFamily="34" charset="0"/>
              <a:ea typeface="Calibri" panose="020F0502020204030204" pitchFamily="34" charset="0"/>
              <a:cs typeface="Calibri" panose="020F0502020204030204" pitchFamily="34" charset="0"/>
            </a:rPr>
            <a:t>Con la combinación de los resultados del análisis multitemporal de imágenes satelitales y la caracterización físico química de las muestras de agua y sedimentos se concluye que la laguna que presenta una reducción evidente es la laguna Chiriyacu, no solo por lo que se puede observar en el tiempo sino también por lo que se puede observar en los procesos geoquímicos de las lagunas.</a:t>
          </a:r>
          <a:endParaRPr lang="es-EC" sz="1400" kern="1200">
            <a:solidFill>
              <a:schemeClr val="tx1"/>
            </a:solidFill>
            <a:latin typeface="Calibri" panose="020F0502020204030204" pitchFamily="34" charset="0"/>
            <a:cs typeface="Calibri" panose="020F0502020204030204" pitchFamily="34" charset="0"/>
          </a:endParaRPr>
        </a:p>
      </dsp:txBody>
      <dsp:txXfrm>
        <a:off x="6174393" y="3190835"/>
        <a:ext cx="3731989" cy="2019552"/>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4F3ECA-3EFA-4257-BBE5-7450CCFB2BF1}">
      <dsp:nvSpPr>
        <dsp:cNvPr id="0" name=""/>
        <dsp:cNvSpPr/>
      </dsp:nvSpPr>
      <dsp:spPr>
        <a:xfrm>
          <a:off x="-5908669" y="-904221"/>
          <a:ext cx="7034150" cy="7034150"/>
        </a:xfrm>
        <a:prstGeom prst="blockArc">
          <a:avLst>
            <a:gd name="adj1" fmla="val 18900000"/>
            <a:gd name="adj2" fmla="val 2700000"/>
            <a:gd name="adj3" fmla="val 307"/>
          </a:avLst>
        </a:prstGeom>
        <a:noFill/>
        <a:ln w="2540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12E32F5-66E3-4652-81C0-E095F1D02F82}">
      <dsp:nvSpPr>
        <dsp:cNvPr id="0" name=""/>
        <dsp:cNvSpPr/>
      </dsp:nvSpPr>
      <dsp:spPr>
        <a:xfrm>
          <a:off x="589085" y="401752"/>
          <a:ext cx="10093022" cy="803922"/>
        </a:xfrm>
        <a:prstGeom prst="rect">
          <a:avLst/>
        </a:prstGeom>
        <a:solidFill>
          <a:schemeClr val="accent1">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8114" tIns="35560" rIns="35560" bIns="35560" numCol="1" spcCol="1270" anchor="ctr" anchorCtr="0">
          <a:noAutofit/>
        </a:bodyPr>
        <a:lstStyle/>
        <a:p>
          <a:pPr marL="0" lvl="0" indent="0" algn="l" defTabSz="622300">
            <a:lnSpc>
              <a:spcPct val="90000"/>
            </a:lnSpc>
            <a:spcBef>
              <a:spcPct val="0"/>
            </a:spcBef>
            <a:spcAft>
              <a:spcPct val="35000"/>
            </a:spcAft>
            <a:buNone/>
          </a:pPr>
          <a:r>
            <a:rPr lang="es-EC" sz="1400" kern="1200">
              <a:solidFill>
                <a:schemeClr val="tx1"/>
              </a:solidFill>
              <a:latin typeface="Calibri" panose="020F0502020204030204" pitchFamily="34" charset="0"/>
              <a:cs typeface="Calibri" panose="020F0502020204030204" pitchFamily="34" charset="0"/>
            </a:rPr>
            <a:t>Se recomienda tomar más muestras de agua y sedimentos en cada laguna, para observar el comportamiento de las concentraciones de Hierro y Manganeso en toda el área de las lagunas y poder analizar de una manera más completa la reducción de su espejo de agua.</a:t>
          </a:r>
          <a:endParaRPr lang="es-EC" sz="1400" kern="1200">
            <a:solidFill>
              <a:schemeClr val="tx1"/>
            </a:solidFill>
          </a:endParaRPr>
        </a:p>
      </dsp:txBody>
      <dsp:txXfrm>
        <a:off x="589085" y="401752"/>
        <a:ext cx="10093022" cy="803922"/>
      </dsp:txXfrm>
    </dsp:sp>
    <dsp:sp modelId="{EF8C633E-D868-40E2-9D72-AA7F2E40FF45}">
      <dsp:nvSpPr>
        <dsp:cNvPr id="0" name=""/>
        <dsp:cNvSpPr/>
      </dsp:nvSpPr>
      <dsp:spPr>
        <a:xfrm>
          <a:off x="86633" y="301262"/>
          <a:ext cx="1004903" cy="1004903"/>
        </a:xfrm>
        <a:prstGeom prst="ellipse">
          <a:avLst/>
        </a:prstGeom>
        <a:solidFill>
          <a:schemeClr val="lt1">
            <a:hueOff val="0"/>
            <a:satOff val="0"/>
            <a:lumOff val="0"/>
            <a:alphaOff val="0"/>
          </a:schemeClr>
        </a:solidFill>
        <a:ln w="25400" cap="flat" cmpd="sng" algn="ctr">
          <a:solidFill>
            <a:schemeClr val="accent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36BA79F-F497-4CFF-848E-2756339E73CA}">
      <dsp:nvSpPr>
        <dsp:cNvPr id="0" name=""/>
        <dsp:cNvSpPr/>
      </dsp:nvSpPr>
      <dsp:spPr>
        <a:xfrm>
          <a:off x="1049992" y="1607845"/>
          <a:ext cx="9632114" cy="803922"/>
        </a:xfrm>
        <a:prstGeom prst="rect">
          <a:avLst/>
        </a:prstGeom>
        <a:solidFill>
          <a:schemeClr val="accent1">
            <a:alpha val="90000"/>
            <a:hueOff val="0"/>
            <a:satOff val="0"/>
            <a:lumOff val="0"/>
            <a:alphaOff val="-13333"/>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8114" tIns="35560" rIns="35560" bIns="35560" numCol="1" spcCol="1270" anchor="ctr" anchorCtr="0">
          <a:noAutofit/>
        </a:bodyPr>
        <a:lstStyle/>
        <a:p>
          <a:pPr marL="0" lvl="0" indent="0" algn="l" defTabSz="622300">
            <a:lnSpc>
              <a:spcPct val="90000"/>
            </a:lnSpc>
            <a:spcBef>
              <a:spcPct val="0"/>
            </a:spcBef>
            <a:spcAft>
              <a:spcPct val="35000"/>
            </a:spcAft>
            <a:buNone/>
          </a:pPr>
          <a:r>
            <a:rPr lang="es-EC" sz="1400" kern="1200">
              <a:solidFill>
                <a:schemeClr val="tx1"/>
              </a:solidFill>
              <a:latin typeface="Calibri" panose="020F0502020204030204" pitchFamily="34" charset="0"/>
              <a:cs typeface="Calibri" panose="020F0502020204030204" pitchFamily="34" charset="0"/>
            </a:rPr>
            <a:t>Siendo la laguna Chiriyacu la laguna en la cual se pudo evidenciar su reducción y tomando en cuenta que tiene una baja capacidad de recarga, es importante dar periodos de recuperación para evitar la pérdida de su espejo de agua. Esto se puede lograr mediante la utilización moderada de este recurso hídrico, y si es posible, impedir su aprovechamiento hasta lograr su regeneración. </a:t>
          </a:r>
          <a:endParaRPr lang="es-EC" sz="1400" kern="1200">
            <a:solidFill>
              <a:schemeClr val="tx1"/>
            </a:solidFill>
          </a:endParaRPr>
        </a:p>
      </dsp:txBody>
      <dsp:txXfrm>
        <a:off x="1049992" y="1607845"/>
        <a:ext cx="9632114" cy="803922"/>
      </dsp:txXfrm>
    </dsp:sp>
    <dsp:sp modelId="{9C85C468-5FD9-4FEA-88A8-E3F5C9EAB97A}">
      <dsp:nvSpPr>
        <dsp:cNvPr id="0" name=""/>
        <dsp:cNvSpPr/>
      </dsp:nvSpPr>
      <dsp:spPr>
        <a:xfrm>
          <a:off x="547540" y="1507355"/>
          <a:ext cx="1004903" cy="1004903"/>
        </a:xfrm>
        <a:prstGeom prst="ellipse">
          <a:avLst/>
        </a:prstGeom>
        <a:solidFill>
          <a:schemeClr val="lt1">
            <a:hueOff val="0"/>
            <a:satOff val="0"/>
            <a:lumOff val="0"/>
            <a:alphaOff val="0"/>
          </a:schemeClr>
        </a:solidFill>
        <a:ln w="25400" cap="flat" cmpd="sng" algn="ctr">
          <a:solidFill>
            <a:schemeClr val="accent1">
              <a:alpha val="90000"/>
              <a:hueOff val="0"/>
              <a:satOff val="0"/>
              <a:lumOff val="0"/>
              <a:alphaOff val="-13333"/>
            </a:schemeClr>
          </a:solidFill>
          <a:prstDash val="solid"/>
        </a:ln>
        <a:effectLst/>
      </dsp:spPr>
      <dsp:style>
        <a:lnRef idx="2">
          <a:scrgbClr r="0" g="0" b="0"/>
        </a:lnRef>
        <a:fillRef idx="1">
          <a:scrgbClr r="0" g="0" b="0"/>
        </a:fillRef>
        <a:effectRef idx="0">
          <a:scrgbClr r="0" g="0" b="0"/>
        </a:effectRef>
        <a:fontRef idx="minor"/>
      </dsp:style>
    </dsp:sp>
    <dsp:sp modelId="{4B2D9E83-7A65-47AE-A804-8BE36E57CC1F}">
      <dsp:nvSpPr>
        <dsp:cNvPr id="0" name=""/>
        <dsp:cNvSpPr/>
      </dsp:nvSpPr>
      <dsp:spPr>
        <a:xfrm>
          <a:off x="1049992" y="2813938"/>
          <a:ext cx="9632114" cy="803922"/>
        </a:xfrm>
        <a:prstGeom prst="rect">
          <a:avLst/>
        </a:prstGeom>
        <a:solidFill>
          <a:schemeClr val="accent1">
            <a:alpha val="90000"/>
            <a:hueOff val="0"/>
            <a:satOff val="0"/>
            <a:lumOff val="0"/>
            <a:alphaOff val="-26667"/>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8114" tIns="35560" rIns="35560" bIns="35560" numCol="1" spcCol="1270" anchor="ctr" anchorCtr="0">
          <a:noAutofit/>
        </a:bodyPr>
        <a:lstStyle/>
        <a:p>
          <a:pPr marL="0" lvl="0" indent="0" algn="l" defTabSz="622300">
            <a:lnSpc>
              <a:spcPct val="90000"/>
            </a:lnSpc>
            <a:spcBef>
              <a:spcPct val="0"/>
            </a:spcBef>
            <a:spcAft>
              <a:spcPct val="35000"/>
            </a:spcAft>
            <a:buNone/>
          </a:pPr>
          <a:r>
            <a:rPr lang="es-EC" sz="1400" kern="1200">
              <a:solidFill>
                <a:schemeClr val="tx1"/>
              </a:solidFill>
              <a:latin typeface="Calibri" panose="020F0502020204030204" pitchFamily="34" charset="0"/>
              <a:cs typeface="Calibri" panose="020F0502020204030204" pitchFamily="34" charset="0"/>
            </a:rPr>
            <a:t>Para el resguardo de las lagunas de Mojanda se recomienda proteger y vigilar las actividades turísticas de la zona, además de mantener una baja accesibilidad vehicular para evitar las malas prácticas alrededor de las lagunas, que pueden ocasionar la erosión del suelo que se encuentra alrededor de las lagunas, provocando así la sedimentación de estas.</a:t>
          </a:r>
          <a:endParaRPr lang="es-EC" sz="1400" kern="1200">
            <a:solidFill>
              <a:schemeClr val="tx1"/>
            </a:solidFill>
          </a:endParaRPr>
        </a:p>
      </dsp:txBody>
      <dsp:txXfrm>
        <a:off x="1049992" y="2813938"/>
        <a:ext cx="9632114" cy="803922"/>
      </dsp:txXfrm>
    </dsp:sp>
    <dsp:sp modelId="{2BA8DB4E-4EAB-4F2B-B04B-C7618BA5D4B0}">
      <dsp:nvSpPr>
        <dsp:cNvPr id="0" name=""/>
        <dsp:cNvSpPr/>
      </dsp:nvSpPr>
      <dsp:spPr>
        <a:xfrm>
          <a:off x="547540" y="2713448"/>
          <a:ext cx="1004903" cy="1004903"/>
        </a:xfrm>
        <a:prstGeom prst="ellipse">
          <a:avLst/>
        </a:prstGeom>
        <a:solidFill>
          <a:schemeClr val="lt1">
            <a:hueOff val="0"/>
            <a:satOff val="0"/>
            <a:lumOff val="0"/>
            <a:alphaOff val="0"/>
          </a:schemeClr>
        </a:solidFill>
        <a:ln w="25400" cap="flat" cmpd="sng" algn="ctr">
          <a:solidFill>
            <a:schemeClr val="accent1">
              <a:alpha val="90000"/>
              <a:hueOff val="0"/>
              <a:satOff val="0"/>
              <a:lumOff val="0"/>
              <a:alphaOff val="-26667"/>
            </a:schemeClr>
          </a:solidFill>
          <a:prstDash val="solid"/>
        </a:ln>
        <a:effectLst/>
      </dsp:spPr>
      <dsp:style>
        <a:lnRef idx="2">
          <a:scrgbClr r="0" g="0" b="0"/>
        </a:lnRef>
        <a:fillRef idx="1">
          <a:scrgbClr r="0" g="0" b="0"/>
        </a:fillRef>
        <a:effectRef idx="0">
          <a:scrgbClr r="0" g="0" b="0"/>
        </a:effectRef>
        <a:fontRef idx="minor"/>
      </dsp:style>
    </dsp:sp>
    <dsp:sp modelId="{03160BD2-20C6-49DA-9D7D-9193705FEC4F}">
      <dsp:nvSpPr>
        <dsp:cNvPr id="0" name=""/>
        <dsp:cNvSpPr/>
      </dsp:nvSpPr>
      <dsp:spPr>
        <a:xfrm>
          <a:off x="589085" y="4020031"/>
          <a:ext cx="10093022" cy="803922"/>
        </a:xfrm>
        <a:prstGeom prst="rect">
          <a:avLst/>
        </a:prstGeom>
        <a:solidFill>
          <a:schemeClr val="accent1">
            <a:alpha val="90000"/>
            <a:hueOff val="0"/>
            <a:satOff val="0"/>
            <a:lumOff val="0"/>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8114" tIns="35560" rIns="35560" bIns="35560" numCol="1" spcCol="1270" anchor="ctr" anchorCtr="0">
          <a:noAutofit/>
        </a:bodyPr>
        <a:lstStyle/>
        <a:p>
          <a:pPr marL="0" lvl="0" indent="0" algn="l" defTabSz="622300">
            <a:lnSpc>
              <a:spcPct val="90000"/>
            </a:lnSpc>
            <a:spcBef>
              <a:spcPct val="0"/>
            </a:spcBef>
            <a:spcAft>
              <a:spcPct val="35000"/>
            </a:spcAft>
            <a:buNone/>
          </a:pPr>
          <a:r>
            <a:rPr lang="es-EC" sz="1400" kern="1200">
              <a:solidFill>
                <a:schemeClr val="tx1"/>
              </a:solidFill>
              <a:latin typeface="Calibri" panose="020F0502020204030204" pitchFamily="34" charset="0"/>
              <a:cs typeface="Calibri" panose="020F0502020204030204" pitchFamily="34" charset="0"/>
            </a:rPr>
            <a:t>Realizar planes sociales de sensibilización a la población aledaña y a turistas sobre la importancia que tienen las lagunas al ser un recurso hídrico no renovable, y un ecosistema del cual dependen seres vivos, como flora y fauna del lugar. </a:t>
          </a:r>
        </a:p>
      </dsp:txBody>
      <dsp:txXfrm>
        <a:off x="589085" y="4020031"/>
        <a:ext cx="10093022" cy="803922"/>
      </dsp:txXfrm>
    </dsp:sp>
    <dsp:sp modelId="{63433710-89E8-4C7E-AE25-5988A3B75B12}">
      <dsp:nvSpPr>
        <dsp:cNvPr id="0" name=""/>
        <dsp:cNvSpPr/>
      </dsp:nvSpPr>
      <dsp:spPr>
        <a:xfrm>
          <a:off x="86633" y="3919541"/>
          <a:ext cx="1004903" cy="1004903"/>
        </a:xfrm>
        <a:prstGeom prst="ellipse">
          <a:avLst/>
        </a:prstGeom>
        <a:solidFill>
          <a:schemeClr val="lt1">
            <a:hueOff val="0"/>
            <a:satOff val="0"/>
            <a:lumOff val="0"/>
            <a:alphaOff val="0"/>
          </a:schemeClr>
        </a:solidFill>
        <a:ln w="25400" cap="flat" cmpd="sng" algn="ctr">
          <a:solidFill>
            <a:schemeClr val="accent1">
              <a:alpha val="90000"/>
              <a:hueOff val="0"/>
              <a:satOff val="0"/>
              <a:lumOff val="0"/>
              <a:alphaOff val="-4000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80F3B8-9403-4670-8884-728E282D33C1}">
      <dsp:nvSpPr>
        <dsp:cNvPr id="0" name=""/>
        <dsp:cNvSpPr/>
      </dsp:nvSpPr>
      <dsp:spPr>
        <a:xfrm>
          <a:off x="-4982784" y="-763462"/>
          <a:ext cx="5934264" cy="5934264"/>
        </a:xfrm>
        <a:prstGeom prst="blockArc">
          <a:avLst>
            <a:gd name="adj1" fmla="val 18900000"/>
            <a:gd name="adj2" fmla="val 2700000"/>
            <a:gd name="adj3" fmla="val 364"/>
          </a:avLst>
        </a:prstGeom>
        <a:noFill/>
        <a:ln w="25400" cap="flat" cmpd="sng"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080A4CF-4B36-425E-800E-4E33B52C78EC}">
      <dsp:nvSpPr>
        <dsp:cNvPr id="0" name=""/>
        <dsp:cNvSpPr/>
      </dsp:nvSpPr>
      <dsp:spPr>
        <a:xfrm>
          <a:off x="355002" y="174660"/>
          <a:ext cx="9329810" cy="578864"/>
        </a:xfrm>
        <a:prstGeom prst="rect">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8304" tIns="35560" rIns="35560" bIns="35560" numCol="1" spcCol="1270" anchor="ctr" anchorCtr="0">
          <a:noAutofit/>
        </a:bodyPr>
        <a:lstStyle/>
        <a:p>
          <a:pPr marL="0" lvl="0" indent="0" algn="l" defTabSz="622300">
            <a:lnSpc>
              <a:spcPct val="90000"/>
            </a:lnSpc>
            <a:spcBef>
              <a:spcPct val="0"/>
            </a:spcBef>
            <a:spcAft>
              <a:spcPct val="35000"/>
            </a:spcAft>
            <a:buFont typeface="Symbol" panose="05050102010706020507" pitchFamily="18" charset="2"/>
            <a:buNone/>
          </a:pPr>
          <a:r>
            <a:rPr lang="es-EC" sz="1400" kern="120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Determinar el área que se redujo del espejo de agua de las lagunas Caricocha, Chiriyacu y Huarmicocha en el periodo de 2000 al 2020 a través de un análisis multitemporal y variables meteorológicas (precipitación, temperatura, humedad y evapotranspiración), utilizando herramientas de software SIG para el tratamiento, interpretación y análisis de las imágenes</a:t>
          </a:r>
          <a:r>
            <a:rPr lang="es-EC" sz="1400" i="1" kern="120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a:t>
          </a:r>
          <a:r>
            <a:rPr lang="es-EC" sz="1400" kern="120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endParaRPr lang="es-EC" sz="1400" kern="1200">
            <a:solidFill>
              <a:schemeClr val="tx1"/>
            </a:solidFill>
          </a:endParaRPr>
        </a:p>
      </dsp:txBody>
      <dsp:txXfrm>
        <a:off x="355002" y="174660"/>
        <a:ext cx="9329810" cy="578864"/>
      </dsp:txXfrm>
    </dsp:sp>
    <dsp:sp modelId="{9713C639-D1BD-46A1-8D51-AF3DC067E51C}">
      <dsp:nvSpPr>
        <dsp:cNvPr id="0" name=""/>
        <dsp:cNvSpPr/>
      </dsp:nvSpPr>
      <dsp:spPr>
        <a:xfrm>
          <a:off x="64999" y="174089"/>
          <a:ext cx="580005" cy="580005"/>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DB47FA0-10B0-450B-9182-C7D902854D13}">
      <dsp:nvSpPr>
        <dsp:cNvPr id="0" name=""/>
        <dsp:cNvSpPr/>
      </dsp:nvSpPr>
      <dsp:spPr>
        <a:xfrm>
          <a:off x="736678" y="877245"/>
          <a:ext cx="8948135" cy="565533"/>
        </a:xfrm>
        <a:prstGeom prst="rect">
          <a:avLst/>
        </a:prstGeom>
        <a:solidFill>
          <a:schemeClr val="accent1">
            <a:shade val="80000"/>
            <a:hueOff val="2452"/>
            <a:satOff val="2584"/>
            <a:lumOff val="280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8304" tIns="35560" rIns="35560" bIns="35560" numCol="1" spcCol="1270" anchor="ctr" anchorCtr="0">
          <a:noAutofit/>
        </a:bodyPr>
        <a:lstStyle/>
        <a:p>
          <a:pPr marL="0" lvl="0" indent="0" algn="l" defTabSz="622300">
            <a:lnSpc>
              <a:spcPct val="90000"/>
            </a:lnSpc>
            <a:spcBef>
              <a:spcPct val="0"/>
            </a:spcBef>
            <a:spcAft>
              <a:spcPct val="35000"/>
            </a:spcAft>
            <a:buFont typeface="Symbol" panose="05050102010706020507" pitchFamily="18" charset="2"/>
            <a:buNone/>
          </a:pPr>
          <a:r>
            <a:rPr lang="es-EC" sz="1400" kern="120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Predecir la reducción del área del espejo de agua a futuro, empleando el modelo de Cadenas de Márkov para estimar la pérdida del recurso lacustre.</a:t>
          </a:r>
          <a:endParaRPr lang="es-EC" sz="1400" kern="1200">
            <a:solidFill>
              <a:schemeClr val="tx1"/>
            </a:solidFill>
          </a:endParaRPr>
        </a:p>
      </dsp:txBody>
      <dsp:txXfrm>
        <a:off x="736678" y="877245"/>
        <a:ext cx="8948135" cy="565533"/>
      </dsp:txXfrm>
    </dsp:sp>
    <dsp:sp modelId="{3B2C91AA-5BBE-4706-8C99-91E7040FC9E8}">
      <dsp:nvSpPr>
        <dsp:cNvPr id="0" name=""/>
        <dsp:cNvSpPr/>
      </dsp:nvSpPr>
      <dsp:spPr>
        <a:xfrm>
          <a:off x="446675" y="870008"/>
          <a:ext cx="580005" cy="580005"/>
        </a:xfrm>
        <a:prstGeom prst="ellipse">
          <a:avLst/>
        </a:prstGeom>
        <a:solidFill>
          <a:schemeClr val="lt1">
            <a:hueOff val="0"/>
            <a:satOff val="0"/>
            <a:lumOff val="0"/>
            <a:alphaOff val="0"/>
          </a:schemeClr>
        </a:solidFill>
        <a:ln w="25400" cap="flat" cmpd="sng" algn="ctr">
          <a:solidFill>
            <a:schemeClr val="accent1">
              <a:shade val="80000"/>
              <a:hueOff val="2452"/>
              <a:satOff val="2584"/>
              <a:lumOff val="2808"/>
              <a:alphaOff val="0"/>
            </a:schemeClr>
          </a:solidFill>
          <a:prstDash val="solid"/>
        </a:ln>
        <a:effectLst/>
      </dsp:spPr>
      <dsp:style>
        <a:lnRef idx="2">
          <a:scrgbClr r="0" g="0" b="0"/>
        </a:lnRef>
        <a:fillRef idx="1">
          <a:scrgbClr r="0" g="0" b="0"/>
        </a:fillRef>
        <a:effectRef idx="0">
          <a:scrgbClr r="0" g="0" b="0"/>
        </a:effectRef>
        <a:fontRef idx="minor"/>
      </dsp:style>
    </dsp:sp>
    <dsp:sp modelId="{48487C75-4563-412C-BFE3-BEEA125696CC}">
      <dsp:nvSpPr>
        <dsp:cNvPr id="0" name=""/>
        <dsp:cNvSpPr/>
      </dsp:nvSpPr>
      <dsp:spPr>
        <a:xfrm>
          <a:off x="911209" y="1559385"/>
          <a:ext cx="8773604" cy="593090"/>
        </a:xfrm>
        <a:prstGeom prst="rect">
          <a:avLst/>
        </a:prstGeom>
        <a:solidFill>
          <a:schemeClr val="accent1">
            <a:shade val="80000"/>
            <a:hueOff val="4904"/>
            <a:satOff val="5168"/>
            <a:lumOff val="561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8304" tIns="35560" rIns="35560" bIns="35560" numCol="1" spcCol="1270" anchor="ctr" anchorCtr="0">
          <a:noAutofit/>
        </a:bodyPr>
        <a:lstStyle/>
        <a:p>
          <a:pPr marL="0" lvl="0" indent="0" algn="l" defTabSz="622300">
            <a:lnSpc>
              <a:spcPct val="90000"/>
            </a:lnSpc>
            <a:spcBef>
              <a:spcPct val="0"/>
            </a:spcBef>
            <a:spcAft>
              <a:spcPct val="35000"/>
            </a:spcAft>
            <a:buFont typeface="Symbol" panose="05050102010706020507" pitchFamily="18" charset="2"/>
            <a:buNone/>
          </a:pPr>
          <a:r>
            <a:rPr lang="es-EC" sz="1400" kern="120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Recolectar muestras de agua y sedimentos en diferentes puntos de muestreo para el análisis de los parámetros físico-químicos.  </a:t>
          </a:r>
          <a:endParaRPr lang="es-EC" sz="1400" kern="1200">
            <a:solidFill>
              <a:schemeClr val="tx1"/>
            </a:solidFill>
          </a:endParaRPr>
        </a:p>
      </dsp:txBody>
      <dsp:txXfrm>
        <a:off x="911209" y="1559385"/>
        <a:ext cx="8773604" cy="593090"/>
      </dsp:txXfrm>
    </dsp:sp>
    <dsp:sp modelId="{88E57AAC-CE2A-4A4C-BEF6-401CEEF790BC}">
      <dsp:nvSpPr>
        <dsp:cNvPr id="0" name=""/>
        <dsp:cNvSpPr/>
      </dsp:nvSpPr>
      <dsp:spPr>
        <a:xfrm>
          <a:off x="621206" y="1565927"/>
          <a:ext cx="580005" cy="580005"/>
        </a:xfrm>
        <a:prstGeom prst="ellipse">
          <a:avLst/>
        </a:prstGeom>
        <a:solidFill>
          <a:schemeClr val="lt1">
            <a:hueOff val="0"/>
            <a:satOff val="0"/>
            <a:lumOff val="0"/>
            <a:alphaOff val="0"/>
          </a:schemeClr>
        </a:solidFill>
        <a:ln w="25400" cap="flat" cmpd="sng" algn="ctr">
          <a:solidFill>
            <a:schemeClr val="accent1">
              <a:shade val="80000"/>
              <a:hueOff val="4904"/>
              <a:satOff val="5168"/>
              <a:lumOff val="5616"/>
              <a:alphaOff val="0"/>
            </a:schemeClr>
          </a:solidFill>
          <a:prstDash val="solid"/>
        </a:ln>
        <a:effectLst/>
      </dsp:spPr>
      <dsp:style>
        <a:lnRef idx="2">
          <a:scrgbClr r="0" g="0" b="0"/>
        </a:lnRef>
        <a:fillRef idx="1">
          <a:scrgbClr r="0" g="0" b="0"/>
        </a:fillRef>
        <a:effectRef idx="0">
          <a:scrgbClr r="0" g="0" b="0"/>
        </a:effectRef>
        <a:fontRef idx="minor"/>
      </dsp:style>
    </dsp:sp>
    <dsp:sp modelId="{C9F2CDBB-4E03-4DA9-96EE-1BAB32A347EE}">
      <dsp:nvSpPr>
        <dsp:cNvPr id="0" name=""/>
        <dsp:cNvSpPr/>
      </dsp:nvSpPr>
      <dsp:spPr>
        <a:xfrm>
          <a:off x="911209" y="2243470"/>
          <a:ext cx="8773604" cy="615878"/>
        </a:xfrm>
        <a:prstGeom prst="rect">
          <a:avLst/>
        </a:prstGeom>
        <a:solidFill>
          <a:schemeClr val="accent1">
            <a:shade val="80000"/>
            <a:hueOff val="7355"/>
            <a:satOff val="7751"/>
            <a:lumOff val="842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8304" tIns="35560" rIns="35560" bIns="35560" numCol="1" spcCol="1270" anchor="ctr" anchorCtr="0">
          <a:noAutofit/>
        </a:bodyPr>
        <a:lstStyle/>
        <a:p>
          <a:pPr marL="0" lvl="0" indent="0" algn="l" defTabSz="622300">
            <a:lnSpc>
              <a:spcPct val="90000"/>
            </a:lnSpc>
            <a:spcBef>
              <a:spcPct val="0"/>
            </a:spcBef>
            <a:spcAft>
              <a:spcPct val="35000"/>
            </a:spcAft>
            <a:buNone/>
          </a:pPr>
          <a:r>
            <a:rPr lang="es-EC" sz="1400" kern="120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Caracterizar las propiedades físico-químicas del agua analizando los parámetros de pH, temperatura, conductividad eléctrica, oxígeno disuelto, solidos disueltos totales, nitratos, sulfatos, fosfatos, hierro y manganeso para determinar la calidad de agua de las lagunas.  </a:t>
          </a:r>
        </a:p>
      </dsp:txBody>
      <dsp:txXfrm>
        <a:off x="911209" y="2243470"/>
        <a:ext cx="8773604" cy="615878"/>
      </dsp:txXfrm>
    </dsp:sp>
    <dsp:sp modelId="{72C36AE9-7F22-4D19-9C2D-D8B0039430BD}">
      <dsp:nvSpPr>
        <dsp:cNvPr id="0" name=""/>
        <dsp:cNvSpPr/>
      </dsp:nvSpPr>
      <dsp:spPr>
        <a:xfrm>
          <a:off x="621206" y="2261406"/>
          <a:ext cx="580005" cy="580005"/>
        </a:xfrm>
        <a:prstGeom prst="ellipse">
          <a:avLst/>
        </a:prstGeom>
        <a:solidFill>
          <a:schemeClr val="lt1">
            <a:hueOff val="0"/>
            <a:satOff val="0"/>
            <a:lumOff val="0"/>
            <a:alphaOff val="0"/>
          </a:schemeClr>
        </a:solidFill>
        <a:ln w="25400" cap="flat" cmpd="sng" algn="ctr">
          <a:solidFill>
            <a:schemeClr val="accent1">
              <a:shade val="80000"/>
              <a:hueOff val="7355"/>
              <a:satOff val="7751"/>
              <a:lumOff val="8423"/>
              <a:alphaOff val="0"/>
            </a:schemeClr>
          </a:solidFill>
          <a:prstDash val="solid"/>
        </a:ln>
        <a:effectLst/>
      </dsp:spPr>
      <dsp:style>
        <a:lnRef idx="2">
          <a:scrgbClr r="0" g="0" b="0"/>
        </a:lnRef>
        <a:fillRef idx="1">
          <a:scrgbClr r="0" g="0" b="0"/>
        </a:fillRef>
        <a:effectRef idx="0">
          <a:scrgbClr r="0" g="0" b="0"/>
        </a:effectRef>
        <a:fontRef idx="minor"/>
      </dsp:style>
    </dsp:sp>
    <dsp:sp modelId="{08B65C51-6C09-4E4B-88A3-8807DBFA67D5}">
      <dsp:nvSpPr>
        <dsp:cNvPr id="0" name=""/>
        <dsp:cNvSpPr/>
      </dsp:nvSpPr>
      <dsp:spPr>
        <a:xfrm>
          <a:off x="736678" y="2932201"/>
          <a:ext cx="8948135" cy="630253"/>
        </a:xfrm>
        <a:prstGeom prst="rect">
          <a:avLst/>
        </a:prstGeom>
        <a:solidFill>
          <a:schemeClr val="accent1">
            <a:shade val="80000"/>
            <a:hueOff val="9807"/>
            <a:satOff val="10335"/>
            <a:lumOff val="1123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8304" tIns="35560" rIns="35560" bIns="35560" numCol="1" spcCol="1270" anchor="ctr" anchorCtr="0">
          <a:noAutofit/>
        </a:bodyPr>
        <a:lstStyle/>
        <a:p>
          <a:pPr marL="0" lvl="0" indent="0" algn="l" defTabSz="622300">
            <a:lnSpc>
              <a:spcPct val="90000"/>
            </a:lnSpc>
            <a:spcBef>
              <a:spcPct val="0"/>
            </a:spcBef>
            <a:spcAft>
              <a:spcPct val="35000"/>
            </a:spcAft>
            <a:buNone/>
          </a:pPr>
          <a:r>
            <a:rPr lang="es-EC" sz="1400" kern="1200">
              <a:solidFill>
                <a:schemeClr val="tx1"/>
              </a:solidFill>
              <a:effectLst/>
              <a:latin typeface="Calibri" panose="020F0502020204030204" pitchFamily="34" charset="0"/>
              <a:ea typeface="Calibri" panose="020F0502020204030204" pitchFamily="34" charset="0"/>
              <a:cs typeface="Calibri" panose="020F0502020204030204" pitchFamily="34" charset="0"/>
            </a:rPr>
            <a:t>Caracterizar las propiedades físico-químicas de los sedimentos analizando los parámetros de pH, conductividad eléctrica, tamaño de partícula, porcentaje de materia orgánica, carbono orgánico total, Hierro y Manganeso para identificar la reducción del área de las lagunas según sus procesos geoquímicos. </a:t>
          </a:r>
        </a:p>
      </dsp:txBody>
      <dsp:txXfrm>
        <a:off x="736678" y="2932201"/>
        <a:ext cx="8948135" cy="630253"/>
      </dsp:txXfrm>
    </dsp:sp>
    <dsp:sp modelId="{7E7D75C5-EA70-43D3-80B3-88397FC075E7}">
      <dsp:nvSpPr>
        <dsp:cNvPr id="0" name=""/>
        <dsp:cNvSpPr/>
      </dsp:nvSpPr>
      <dsp:spPr>
        <a:xfrm>
          <a:off x="446675" y="2957325"/>
          <a:ext cx="580005" cy="580005"/>
        </a:xfrm>
        <a:prstGeom prst="ellipse">
          <a:avLst/>
        </a:prstGeom>
        <a:solidFill>
          <a:schemeClr val="lt1">
            <a:hueOff val="0"/>
            <a:satOff val="0"/>
            <a:lumOff val="0"/>
            <a:alphaOff val="0"/>
          </a:schemeClr>
        </a:solidFill>
        <a:ln w="25400" cap="flat" cmpd="sng" algn="ctr">
          <a:solidFill>
            <a:schemeClr val="accent1">
              <a:shade val="80000"/>
              <a:hueOff val="9807"/>
              <a:satOff val="10335"/>
              <a:lumOff val="11231"/>
              <a:alphaOff val="0"/>
            </a:schemeClr>
          </a:solidFill>
          <a:prstDash val="solid"/>
        </a:ln>
        <a:effectLst/>
      </dsp:spPr>
      <dsp:style>
        <a:lnRef idx="2">
          <a:scrgbClr r="0" g="0" b="0"/>
        </a:lnRef>
        <a:fillRef idx="1">
          <a:scrgbClr r="0" g="0" b="0"/>
        </a:fillRef>
        <a:effectRef idx="0">
          <a:scrgbClr r="0" g="0" b="0"/>
        </a:effectRef>
        <a:fontRef idx="minor"/>
      </dsp:style>
    </dsp:sp>
    <dsp:sp modelId="{8FB0C877-657D-4A50-8061-4326455EFB81}">
      <dsp:nvSpPr>
        <dsp:cNvPr id="0" name=""/>
        <dsp:cNvSpPr/>
      </dsp:nvSpPr>
      <dsp:spPr>
        <a:xfrm>
          <a:off x="355002" y="3633036"/>
          <a:ext cx="9329810" cy="620420"/>
        </a:xfrm>
        <a:prstGeom prst="rect">
          <a:avLst/>
        </a:prstGeom>
        <a:solidFill>
          <a:schemeClr val="accent1">
            <a:shade val="80000"/>
            <a:hueOff val="12259"/>
            <a:satOff val="12919"/>
            <a:lumOff val="1403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8304" tIns="35560" rIns="35560" bIns="35560" numCol="1" spcCol="1270" anchor="ctr" anchorCtr="0">
          <a:noAutofit/>
        </a:bodyPr>
        <a:lstStyle/>
        <a:p>
          <a:pPr marL="0" lvl="0" indent="0" algn="l" defTabSz="622300">
            <a:lnSpc>
              <a:spcPct val="90000"/>
            </a:lnSpc>
            <a:spcBef>
              <a:spcPct val="0"/>
            </a:spcBef>
            <a:spcAft>
              <a:spcPct val="35000"/>
            </a:spcAft>
            <a:buNone/>
          </a:pPr>
          <a:r>
            <a:rPr lang="es-EC" sz="1400" kern="120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Generar recomendaciones que permitan el adecuado manejo de las lagunas y prevenir la pérdida del espejo de agua.</a:t>
          </a:r>
        </a:p>
      </dsp:txBody>
      <dsp:txXfrm>
        <a:off x="355002" y="3633036"/>
        <a:ext cx="9329810" cy="620420"/>
      </dsp:txXfrm>
    </dsp:sp>
    <dsp:sp modelId="{B37EAB9F-97E1-4CCA-8593-4EC21F14C388}">
      <dsp:nvSpPr>
        <dsp:cNvPr id="0" name=""/>
        <dsp:cNvSpPr/>
      </dsp:nvSpPr>
      <dsp:spPr>
        <a:xfrm>
          <a:off x="64999" y="3653244"/>
          <a:ext cx="580005" cy="580005"/>
        </a:xfrm>
        <a:prstGeom prst="ellipse">
          <a:avLst/>
        </a:prstGeom>
        <a:solidFill>
          <a:schemeClr val="lt1">
            <a:hueOff val="0"/>
            <a:satOff val="0"/>
            <a:lumOff val="0"/>
            <a:alphaOff val="0"/>
          </a:schemeClr>
        </a:solidFill>
        <a:ln w="25400" cap="flat" cmpd="sng" algn="ctr">
          <a:solidFill>
            <a:schemeClr val="accent1">
              <a:shade val="80000"/>
              <a:hueOff val="12259"/>
              <a:satOff val="12919"/>
              <a:lumOff val="14039"/>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AC81DD-8FFC-4C69-971C-C86A2EDF2754}">
      <dsp:nvSpPr>
        <dsp:cNvPr id="0" name=""/>
        <dsp:cNvSpPr/>
      </dsp:nvSpPr>
      <dsp:spPr>
        <a:xfrm>
          <a:off x="672469" y="78"/>
          <a:ext cx="647018" cy="647018"/>
        </a:xfrm>
        <a:prstGeom prst="ellipse">
          <a:avLst/>
        </a:prstGeom>
        <a:solidFill>
          <a:schemeClr val="accent3">
            <a:lumMod val="85000"/>
            <a:alpha val="5000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sp>
    <dsp:sp modelId="{A806587B-3A80-4513-9B4D-6E5042A0D784}">
      <dsp:nvSpPr>
        <dsp:cNvPr id="0" name=""/>
        <dsp:cNvSpPr/>
      </dsp:nvSpPr>
      <dsp:spPr>
        <a:xfrm>
          <a:off x="995978" y="78"/>
          <a:ext cx="3452081" cy="6470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0" bIns="17780" numCol="1" spcCol="1270" anchor="ctr" anchorCtr="0">
          <a:noAutofit/>
        </a:bodyPr>
        <a:lstStyle/>
        <a:p>
          <a:pPr marL="0" lvl="0" indent="0" algn="l" defTabSz="622300">
            <a:lnSpc>
              <a:spcPct val="90000"/>
            </a:lnSpc>
            <a:spcBef>
              <a:spcPct val="0"/>
            </a:spcBef>
            <a:spcAft>
              <a:spcPct val="35000"/>
            </a:spcAft>
            <a:buClrTx/>
            <a:buSzTx/>
            <a:buFontTx/>
            <a:buNone/>
          </a:pPr>
          <a:r>
            <a:rPr kumimoji="0" lang="es-EC" altLang="es-EC" sz="1400" b="1" i="0" u="none" strike="noStrike" kern="1200" cap="none" normalizeH="0" baseline="0" bmk="">
              <a:ln/>
              <a:effectLst/>
              <a:latin typeface="Calibri" panose="020F0502020204030204" pitchFamily="34" charset="0"/>
              <a:ea typeface="Calibri" panose="020F0502020204030204" pitchFamily="34" charset="0"/>
              <a:cs typeface="Calibri" panose="020F0502020204030204" pitchFamily="34" charset="0"/>
            </a:rPr>
            <a:t>Región</a:t>
          </a:r>
          <a:r>
            <a:rPr lang="es-EC" altLang="es-EC" sz="1400" b="1" kern="1200" bmk="">
              <a:latin typeface="Calibri" panose="020F0502020204030204" pitchFamily="34" charset="0"/>
              <a:ea typeface="Calibri" panose="020F0502020204030204" pitchFamily="34" charset="0"/>
              <a:cs typeface="Calibri" panose="020F0502020204030204" pitchFamily="34" charset="0"/>
            </a:rPr>
            <a:t>: </a:t>
          </a:r>
          <a:r>
            <a:rPr kumimoji="0" lang="es-EC" altLang="es-EC" sz="1400" b="0" i="0" u="none" strike="noStrike" kern="1200" cap="none" normalizeH="0" baseline="0" bmk="">
              <a:ln/>
              <a:effectLst/>
              <a:latin typeface="Calibri" panose="020F0502020204030204" pitchFamily="34" charset="0"/>
              <a:ea typeface="Calibri" panose="020F0502020204030204" pitchFamily="34" charset="0"/>
              <a:cs typeface="Calibri" panose="020F0502020204030204" pitchFamily="34" charset="0"/>
            </a:rPr>
            <a:t>Sierra – Norte </a:t>
          </a:r>
        </a:p>
      </dsp:txBody>
      <dsp:txXfrm>
        <a:off x="995978" y="78"/>
        <a:ext cx="3452081" cy="647018"/>
      </dsp:txXfrm>
    </dsp:sp>
    <dsp:sp modelId="{4B735A31-E5BD-4ED8-A3E6-88987BAE35AE}">
      <dsp:nvSpPr>
        <dsp:cNvPr id="0" name=""/>
        <dsp:cNvSpPr/>
      </dsp:nvSpPr>
      <dsp:spPr>
        <a:xfrm>
          <a:off x="672469" y="647097"/>
          <a:ext cx="647018" cy="647018"/>
        </a:xfrm>
        <a:prstGeom prst="ellipse">
          <a:avLst/>
        </a:prstGeom>
        <a:solidFill>
          <a:schemeClr val="accent1">
            <a:alpha val="50000"/>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sp>
    <dsp:sp modelId="{C93C10F3-DF0B-4243-A593-896F6BE4B05D}">
      <dsp:nvSpPr>
        <dsp:cNvPr id="0" name=""/>
        <dsp:cNvSpPr/>
      </dsp:nvSpPr>
      <dsp:spPr>
        <a:xfrm>
          <a:off x="995978" y="647097"/>
          <a:ext cx="3452081" cy="6470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0" bIns="17780" numCol="1" spcCol="1270" anchor="ctr" anchorCtr="0">
          <a:noAutofit/>
        </a:bodyPr>
        <a:lstStyle/>
        <a:p>
          <a:pPr marL="0" lvl="0" indent="0" algn="l" defTabSz="622300">
            <a:lnSpc>
              <a:spcPct val="90000"/>
            </a:lnSpc>
            <a:spcBef>
              <a:spcPct val="0"/>
            </a:spcBef>
            <a:spcAft>
              <a:spcPct val="35000"/>
            </a:spcAft>
            <a:buClrTx/>
            <a:buSzTx/>
            <a:buFontTx/>
            <a:buNone/>
          </a:pPr>
          <a:r>
            <a:rPr kumimoji="0" lang="es-EC" altLang="es-EC" sz="1400" b="1" i="0" u="none" strike="noStrike" kern="1200" cap="none" normalizeH="0" baseline="0" bmk="">
              <a:ln/>
              <a:effectLst/>
              <a:latin typeface="Calibri" panose="020F0502020204030204" pitchFamily="34" charset="0"/>
              <a:ea typeface="Calibri" panose="020F0502020204030204" pitchFamily="34" charset="0"/>
              <a:cs typeface="Calibri" panose="020F0502020204030204" pitchFamily="34" charset="0"/>
            </a:rPr>
            <a:t>Provincias: </a:t>
          </a:r>
          <a:r>
            <a:rPr kumimoji="0" lang="es-EC" altLang="es-EC" sz="1400" b="0" i="0" u="none" strike="noStrike" kern="1200" cap="none" normalizeH="0" baseline="0" bmk="">
              <a:ln/>
              <a:effectLst/>
              <a:latin typeface="Calibri" panose="020F0502020204030204" pitchFamily="34" charset="0"/>
              <a:ea typeface="Calibri" panose="020F0502020204030204" pitchFamily="34" charset="0"/>
              <a:cs typeface="Calibri" panose="020F0502020204030204" pitchFamily="34" charset="0"/>
            </a:rPr>
            <a:t>Pichincha e Imbabura</a:t>
          </a:r>
        </a:p>
      </dsp:txBody>
      <dsp:txXfrm>
        <a:off x="995978" y="647097"/>
        <a:ext cx="3452081" cy="647018"/>
      </dsp:txXfrm>
    </dsp:sp>
    <dsp:sp modelId="{1084E5CF-040F-45AA-AC2D-52147D8411CF}">
      <dsp:nvSpPr>
        <dsp:cNvPr id="0" name=""/>
        <dsp:cNvSpPr/>
      </dsp:nvSpPr>
      <dsp:spPr>
        <a:xfrm>
          <a:off x="672469" y="1294116"/>
          <a:ext cx="647018" cy="647018"/>
        </a:xfrm>
        <a:prstGeom prst="ellipse">
          <a:avLst/>
        </a:prstGeom>
        <a:solidFill>
          <a:schemeClr val="accent6">
            <a:lumMod val="40000"/>
            <a:lumOff val="60000"/>
            <a:alpha val="5000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sp>
    <dsp:sp modelId="{19A25E46-FC55-481F-95C5-E7F31C4CECC1}">
      <dsp:nvSpPr>
        <dsp:cNvPr id="0" name=""/>
        <dsp:cNvSpPr/>
      </dsp:nvSpPr>
      <dsp:spPr>
        <a:xfrm>
          <a:off x="995978" y="1294116"/>
          <a:ext cx="3452081" cy="6470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0" bIns="17780" numCol="1" spcCol="1270" anchor="ctr" anchorCtr="0">
          <a:noAutofit/>
        </a:bodyPr>
        <a:lstStyle/>
        <a:p>
          <a:pPr marL="0" lvl="0" indent="0" algn="l" defTabSz="622300">
            <a:lnSpc>
              <a:spcPct val="90000"/>
            </a:lnSpc>
            <a:spcBef>
              <a:spcPct val="0"/>
            </a:spcBef>
            <a:spcAft>
              <a:spcPct val="35000"/>
            </a:spcAft>
            <a:buClrTx/>
            <a:buSzTx/>
            <a:buFontTx/>
            <a:buNone/>
          </a:pPr>
          <a:r>
            <a:rPr lang="es-EC" altLang="es-EC" sz="1400" b="1" kern="1200" err="1" bmk="">
              <a:latin typeface="Calibri" panose="020F0502020204030204" pitchFamily="34" charset="0"/>
              <a:ea typeface="Calibri" panose="020F0502020204030204" pitchFamily="34" charset="0"/>
              <a:cs typeface="Calibri" panose="020F0502020204030204" pitchFamily="34" charset="0"/>
            </a:rPr>
            <a:t>Cantónes</a:t>
          </a:r>
          <a:r>
            <a:rPr lang="es-EC" altLang="es-EC" sz="1400" b="1" kern="1200" bmk="">
              <a:latin typeface="Calibri" panose="020F0502020204030204" pitchFamily="34" charset="0"/>
              <a:ea typeface="Calibri" panose="020F0502020204030204" pitchFamily="34" charset="0"/>
              <a:cs typeface="Calibri" panose="020F0502020204030204" pitchFamily="34" charset="0"/>
            </a:rPr>
            <a:t>: </a:t>
          </a:r>
          <a:r>
            <a:rPr kumimoji="0" lang="es-EC" altLang="es-EC" sz="1400" b="1" i="0" u="none" strike="noStrike" kern="1200" cap="none" normalizeH="0" baseline="0" bmk="">
              <a:ln/>
              <a:effectLst/>
              <a:latin typeface="Calibri" panose="020F0502020204030204" pitchFamily="34" charset="0"/>
              <a:ea typeface="Calibri" panose="020F0502020204030204" pitchFamily="34" charset="0"/>
              <a:cs typeface="Calibri" panose="020F0502020204030204" pitchFamily="34" charset="0"/>
            </a:rPr>
            <a:t> </a:t>
          </a:r>
          <a:r>
            <a:rPr kumimoji="0" lang="es-EC" altLang="es-EC" sz="1400" b="0" i="0" u="none" strike="noStrike" kern="1200" cap="none" normalizeH="0" baseline="0" bmk="">
              <a:ln/>
              <a:effectLst/>
              <a:latin typeface="Calibri" panose="020F0502020204030204" pitchFamily="34" charset="0"/>
              <a:ea typeface="Calibri" panose="020F0502020204030204" pitchFamily="34" charset="0"/>
              <a:cs typeface="Calibri" panose="020F0502020204030204" pitchFamily="34" charset="0"/>
            </a:rPr>
            <a:t>Pedro Moncayo, Otavalo y el Distrito Metropolitano de Quito</a:t>
          </a:r>
        </a:p>
      </dsp:txBody>
      <dsp:txXfrm>
        <a:off x="995978" y="1294116"/>
        <a:ext cx="3452081" cy="64701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21500F-4493-44FE-945C-0B109155D471}">
      <dsp:nvSpPr>
        <dsp:cNvPr id="0" name=""/>
        <dsp:cNvSpPr/>
      </dsp:nvSpPr>
      <dsp:spPr>
        <a:xfrm>
          <a:off x="0" y="1230"/>
          <a:ext cx="5053546"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BA41968-A0A4-49F1-81BB-7111397DDFC9}">
      <dsp:nvSpPr>
        <dsp:cNvPr id="0" name=""/>
        <dsp:cNvSpPr/>
      </dsp:nvSpPr>
      <dsp:spPr>
        <a:xfrm>
          <a:off x="0" y="1230"/>
          <a:ext cx="5053546" cy="8391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150000"/>
            </a:lnSpc>
            <a:spcBef>
              <a:spcPct val="0"/>
            </a:spcBef>
            <a:spcAft>
              <a:spcPct val="35000"/>
            </a:spcAft>
            <a:buNone/>
          </a:pPr>
          <a:r>
            <a:rPr lang="es-EC" sz="1300" kern="1200">
              <a:latin typeface="Calibri" panose="020F0502020204030204" pitchFamily="34" charset="0"/>
              <a:cs typeface="Calibri" panose="020F0502020204030204" pitchFamily="34" charset="0"/>
            </a:rPr>
            <a:t>Ubicadas a los pies del cerro </a:t>
          </a:r>
          <a:r>
            <a:rPr lang="es-EC" sz="1300" kern="1200" err="1">
              <a:latin typeface="Calibri" panose="020F0502020204030204" pitchFamily="34" charset="0"/>
              <a:cs typeface="Calibri" panose="020F0502020204030204" pitchFamily="34" charset="0"/>
            </a:rPr>
            <a:t>Fuya</a:t>
          </a:r>
          <a:r>
            <a:rPr lang="es-EC" sz="1300" kern="1200">
              <a:latin typeface="Calibri" panose="020F0502020204030204" pitchFamily="34" charset="0"/>
              <a:cs typeface="Calibri" panose="020F0502020204030204" pitchFamily="34" charset="0"/>
            </a:rPr>
            <a:t> </a:t>
          </a:r>
          <a:r>
            <a:rPr lang="es-EC" sz="1300" kern="1200" err="1">
              <a:latin typeface="Calibri" panose="020F0502020204030204" pitchFamily="34" charset="0"/>
              <a:cs typeface="Calibri" panose="020F0502020204030204" pitchFamily="34" charset="0"/>
            </a:rPr>
            <a:t>Fuya</a:t>
          </a:r>
          <a:r>
            <a:rPr lang="es-EC" sz="1300" kern="1200">
              <a:latin typeface="Calibri" panose="020F0502020204030204" pitchFamily="34" charset="0"/>
              <a:cs typeface="Calibri" panose="020F0502020204030204" pitchFamily="34" charset="0"/>
            </a:rPr>
            <a:t> a </a:t>
          </a:r>
          <a:r>
            <a:rPr lang="es-EC" sz="1300" b="0" kern="1200">
              <a:latin typeface="Calibri" panose="020F0502020204030204" pitchFamily="34" charset="0"/>
              <a:cs typeface="Calibri" panose="020F0502020204030204" pitchFamily="34" charset="0"/>
            </a:rPr>
            <a:t>4.263 msnm, </a:t>
          </a:r>
          <a:r>
            <a:rPr lang="es-EC" sz="1300" kern="1200">
              <a:latin typeface="Calibri" panose="020F0502020204030204" pitchFamily="34" charset="0"/>
              <a:cs typeface="Calibri" panose="020F0502020204030204" pitchFamily="34" charset="0"/>
            </a:rPr>
            <a:t>a 60 km de la ciudad de Quito </a:t>
          </a:r>
          <a:endParaRPr lang="es-EC" sz="1300" b="0" kern="1200">
            <a:latin typeface="Calibri" panose="020F0502020204030204" pitchFamily="34" charset="0"/>
            <a:cs typeface="Calibri" panose="020F0502020204030204" pitchFamily="34" charset="0"/>
          </a:endParaRPr>
        </a:p>
      </dsp:txBody>
      <dsp:txXfrm>
        <a:off x="0" y="1230"/>
        <a:ext cx="5053546" cy="839142"/>
      </dsp:txXfrm>
    </dsp:sp>
    <dsp:sp modelId="{75041E5B-804C-46EF-8F8B-D92775C75327}">
      <dsp:nvSpPr>
        <dsp:cNvPr id="0" name=""/>
        <dsp:cNvSpPr/>
      </dsp:nvSpPr>
      <dsp:spPr>
        <a:xfrm>
          <a:off x="0" y="704389"/>
          <a:ext cx="5053546" cy="0"/>
        </a:xfrm>
        <a:prstGeom prst="line">
          <a:avLst/>
        </a:prstGeom>
        <a:solidFill>
          <a:schemeClr val="accent2">
            <a:hueOff val="-7200000"/>
            <a:satOff val="-25001"/>
            <a:lumOff val="30001"/>
            <a:alphaOff val="0"/>
          </a:schemeClr>
        </a:solidFill>
        <a:ln w="25400" cap="flat" cmpd="sng" algn="ctr">
          <a:solidFill>
            <a:schemeClr val="accent2">
              <a:hueOff val="-7200000"/>
              <a:satOff val="-25001"/>
              <a:lumOff val="3000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E3C3B84-3BC2-4C33-851F-99821AC1E277}">
      <dsp:nvSpPr>
        <dsp:cNvPr id="0" name=""/>
        <dsp:cNvSpPr/>
      </dsp:nvSpPr>
      <dsp:spPr>
        <a:xfrm>
          <a:off x="0" y="681581"/>
          <a:ext cx="5053546" cy="8391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150000"/>
            </a:lnSpc>
            <a:spcBef>
              <a:spcPct val="0"/>
            </a:spcBef>
            <a:spcAft>
              <a:spcPct val="35000"/>
            </a:spcAft>
            <a:buNone/>
          </a:pPr>
          <a:r>
            <a:rPr kumimoji="0" lang="es-EC" altLang="es-EC" sz="1300" b="1" i="0" u="none" strike="noStrike" kern="1200" cap="none" normalizeH="0" baseline="0">
              <a:ln/>
              <a:effectLst/>
              <a:latin typeface="Calibri" panose="020F0502020204030204" pitchFamily="34" charset="0"/>
              <a:ea typeface="Calibri" panose="020F0502020204030204" pitchFamily="34" charset="0"/>
              <a:cs typeface="Calibri" panose="020F0502020204030204" pitchFamily="34" charset="0"/>
            </a:rPr>
            <a:t>Tem</a:t>
          </a:r>
          <a:r>
            <a:rPr lang="es-EC" altLang="es-EC" sz="1300" b="1" kern="1200">
              <a:latin typeface="Calibri" panose="020F0502020204030204" pitchFamily="34" charset="0"/>
              <a:ea typeface="Calibri" panose="020F0502020204030204" pitchFamily="34" charset="0"/>
              <a:cs typeface="Calibri" panose="020F0502020204030204" pitchFamily="34" charset="0"/>
            </a:rPr>
            <a:t>peratura: </a:t>
          </a:r>
          <a:r>
            <a:rPr kumimoji="0" lang="es-EC" altLang="es-EC" sz="1300" b="1" i="0" u="none" strike="noStrike" kern="1200" cap="none" normalizeH="0" baseline="0">
              <a:ln/>
              <a:effectLst/>
              <a:latin typeface="Calibri" panose="020F0502020204030204" pitchFamily="34" charset="0"/>
              <a:ea typeface="Calibri" panose="020F0502020204030204" pitchFamily="34" charset="0"/>
              <a:cs typeface="Calibri" panose="020F0502020204030204" pitchFamily="34" charset="0"/>
            </a:rPr>
            <a:t> </a:t>
          </a:r>
          <a:r>
            <a:rPr kumimoji="0" lang="es-EC" altLang="es-EC" sz="1300" b="0" i="0" u="none" strike="noStrike" kern="1200" cap="none" normalizeH="0" baseline="0">
              <a:ln/>
              <a:effectLst/>
              <a:latin typeface="Calibri" panose="020F0502020204030204" pitchFamily="34" charset="0"/>
              <a:ea typeface="Calibri" panose="020F0502020204030204" pitchFamily="34" charset="0"/>
              <a:cs typeface="Calibri" panose="020F0502020204030204" pitchFamily="34" charset="0"/>
            </a:rPr>
            <a:t>4 a 12° C</a:t>
          </a:r>
        </a:p>
        <a:p>
          <a:pPr marL="0" lvl="0" indent="0" algn="l" defTabSz="577850">
            <a:lnSpc>
              <a:spcPct val="90000"/>
            </a:lnSpc>
            <a:spcBef>
              <a:spcPct val="0"/>
            </a:spcBef>
            <a:spcAft>
              <a:spcPct val="35000"/>
            </a:spcAft>
            <a:buNone/>
          </a:pPr>
          <a:r>
            <a:rPr lang="es-EC" altLang="es-EC" sz="1300" b="1" kern="1200">
              <a:latin typeface="Calibri" panose="020F0502020204030204" pitchFamily="34" charset="0"/>
              <a:ea typeface="Calibri" panose="020F0502020204030204" pitchFamily="34" charset="0"/>
              <a:cs typeface="Calibri" panose="020F0502020204030204" pitchFamily="34" charset="0"/>
            </a:rPr>
            <a:t>P</a:t>
          </a:r>
          <a:r>
            <a:rPr kumimoji="0" lang="es-EC" altLang="es-EC" sz="1300" b="1" i="0" u="none" strike="noStrike" kern="1200" cap="none" normalizeH="0" baseline="0">
              <a:ln/>
              <a:effectLst/>
              <a:latin typeface="Calibri" panose="020F0502020204030204" pitchFamily="34" charset="0"/>
              <a:ea typeface="Calibri" panose="020F0502020204030204" pitchFamily="34" charset="0"/>
              <a:cs typeface="Calibri" panose="020F0502020204030204" pitchFamily="34" charset="0"/>
            </a:rPr>
            <a:t>recipitaciones : </a:t>
          </a:r>
          <a:r>
            <a:rPr kumimoji="0" lang="es-EC" altLang="es-EC" sz="1300" b="0" i="0" u="none" strike="noStrike" kern="1200" cap="none" normalizeH="0" baseline="0">
              <a:ln/>
              <a:effectLst/>
              <a:latin typeface="Calibri" panose="020F0502020204030204" pitchFamily="34" charset="0"/>
              <a:ea typeface="Calibri" panose="020F0502020204030204" pitchFamily="34" charset="0"/>
              <a:cs typeface="Calibri" panose="020F0502020204030204" pitchFamily="34" charset="0"/>
            </a:rPr>
            <a:t>1.000 hasta 1.500 mm </a:t>
          </a:r>
          <a:endParaRPr lang="es-EC" sz="1300" kern="1200"/>
        </a:p>
      </dsp:txBody>
      <dsp:txXfrm>
        <a:off x="0" y="681581"/>
        <a:ext cx="5053546" cy="839142"/>
      </dsp:txXfrm>
    </dsp:sp>
    <dsp:sp modelId="{F363147E-7202-4E38-AA55-2F28ECCEFFED}">
      <dsp:nvSpPr>
        <dsp:cNvPr id="0" name=""/>
        <dsp:cNvSpPr/>
      </dsp:nvSpPr>
      <dsp:spPr>
        <a:xfrm>
          <a:off x="0" y="1679514"/>
          <a:ext cx="5053546" cy="0"/>
        </a:xfrm>
        <a:prstGeom prst="line">
          <a:avLst/>
        </a:prstGeom>
        <a:solidFill>
          <a:schemeClr val="accent2">
            <a:hueOff val="-14400000"/>
            <a:satOff val="-50003"/>
            <a:lumOff val="60001"/>
            <a:alphaOff val="0"/>
          </a:schemeClr>
        </a:solidFill>
        <a:ln w="25400" cap="flat" cmpd="sng" algn="ctr">
          <a:solidFill>
            <a:schemeClr val="accent2">
              <a:hueOff val="-14400000"/>
              <a:satOff val="-50003"/>
              <a:lumOff val="6000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DC5750-6D3E-408A-AA7B-0FE06225AF0A}">
      <dsp:nvSpPr>
        <dsp:cNvPr id="0" name=""/>
        <dsp:cNvSpPr/>
      </dsp:nvSpPr>
      <dsp:spPr>
        <a:xfrm>
          <a:off x="0" y="1679514"/>
          <a:ext cx="5053546" cy="8391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kumimoji="0" lang="es-EC" altLang="es-EC" sz="1300" b="1" i="0" u="none" strike="noStrike" kern="1200" cap="none" normalizeH="0" baseline="0" bmk="">
              <a:ln/>
              <a:effectLst/>
              <a:latin typeface="Calibri" panose="020F0502020204030204" pitchFamily="34" charset="0"/>
              <a:ea typeface="Times New Roman" panose="02020603050405020304" pitchFamily="18" charset="0"/>
              <a:cs typeface="Calibri" panose="020F0502020204030204" pitchFamily="34" charset="0"/>
            </a:rPr>
            <a:t>Área de Protección Hídrica </a:t>
          </a:r>
          <a:r>
            <a:rPr kumimoji="0" lang="es-EC" altLang="es-EC" sz="1300" b="0" i="0" u="none" strike="noStrike" kern="1200" cap="none" normalizeH="0" baseline="0" bmk="">
              <a:ln/>
              <a:effectLst/>
              <a:latin typeface="Calibri" panose="020F0502020204030204" pitchFamily="34" charset="0"/>
              <a:ea typeface="Times New Roman" panose="02020603050405020304" pitchFamily="18" charset="0"/>
              <a:cs typeface="Calibri" panose="020F0502020204030204" pitchFamily="34" charset="0"/>
            </a:rPr>
            <a:t>- Ministerio del Ambiente, Agua y Transición Ecológica el 23 de junio del 2021</a:t>
          </a:r>
          <a:endParaRPr kumimoji="0" lang="es-EC" altLang="es-EC" sz="1300" b="0" i="0" u="none" strike="noStrike" kern="1200" cap="none" normalizeH="0" baseline="0" bmk="">
            <a:ln/>
            <a:effectLst/>
            <a:latin typeface="Calibri" panose="020F0502020204030204" pitchFamily="34" charset="0"/>
            <a:cs typeface="Calibri" panose="020F0502020204030204" pitchFamily="34" charset="0"/>
          </a:endParaRPr>
        </a:p>
      </dsp:txBody>
      <dsp:txXfrm>
        <a:off x="0" y="1679514"/>
        <a:ext cx="5053546" cy="83914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21500F-4493-44FE-945C-0B109155D471}">
      <dsp:nvSpPr>
        <dsp:cNvPr id="0" name=""/>
        <dsp:cNvSpPr/>
      </dsp:nvSpPr>
      <dsp:spPr>
        <a:xfrm>
          <a:off x="0" y="1573"/>
          <a:ext cx="661908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BA41968-A0A4-49F1-81BB-7111397DDFC9}">
      <dsp:nvSpPr>
        <dsp:cNvPr id="0" name=""/>
        <dsp:cNvSpPr/>
      </dsp:nvSpPr>
      <dsp:spPr>
        <a:xfrm>
          <a:off x="0" y="1573"/>
          <a:ext cx="6612616" cy="44715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kumimoji="0" lang="es-EC" altLang="es-EC" sz="1300" b="1" i="0" u="none" strike="noStrike" kern="1200" cap="none" normalizeH="0" baseline="0">
              <a:ln/>
              <a:effectLst/>
              <a:latin typeface="Calibri" panose="020F0502020204030204" pitchFamily="34" charset="0"/>
              <a:ea typeface="Calibri" panose="020F0502020204030204" pitchFamily="34" charset="0"/>
              <a:cs typeface="Calibri" panose="020F0502020204030204" pitchFamily="34" charset="0"/>
            </a:rPr>
            <a:t>Obtención de imágenes satelitales: </a:t>
          </a:r>
          <a:r>
            <a:rPr kumimoji="0" lang="es-EC" altLang="es-EC" sz="1300" b="0" i="0" u="none" strike="noStrike" kern="1200" cap="none" normalizeH="0" baseline="0">
              <a:ln/>
              <a:effectLst/>
              <a:latin typeface="Calibri" panose="020F0502020204030204" pitchFamily="34" charset="0"/>
              <a:ea typeface="Calibri" panose="020F0502020204030204" pitchFamily="34" charset="0"/>
              <a:cs typeface="Calibri" panose="020F0502020204030204" pitchFamily="34" charset="0"/>
            </a:rPr>
            <a:t>United States Geological Survey</a:t>
          </a:r>
        </a:p>
        <a:p>
          <a:pPr marL="0" lvl="0" indent="0" algn="l" defTabSz="577850">
            <a:lnSpc>
              <a:spcPct val="90000"/>
            </a:lnSpc>
            <a:spcBef>
              <a:spcPct val="0"/>
            </a:spcBef>
            <a:spcAft>
              <a:spcPct val="35000"/>
            </a:spcAft>
            <a:buNone/>
          </a:pPr>
          <a:endParaRPr kumimoji="0" lang="es-EC" altLang="es-EC" sz="1300" b="1" i="0" u="none" strike="noStrike" kern="1200" cap="none" normalizeH="0" baseline="0">
            <a:ln/>
            <a:effectLst/>
            <a:latin typeface="Calibri" panose="020F0502020204030204" pitchFamily="34" charset="0"/>
            <a:ea typeface="Calibri" panose="020F0502020204030204" pitchFamily="34" charset="0"/>
            <a:cs typeface="Calibri" panose="020F0502020204030204" pitchFamily="34" charset="0"/>
          </a:endParaRPr>
        </a:p>
        <a:p>
          <a:pPr marL="0" lvl="0" indent="0" algn="l" defTabSz="577850">
            <a:lnSpc>
              <a:spcPct val="90000"/>
            </a:lnSpc>
            <a:spcBef>
              <a:spcPct val="0"/>
            </a:spcBef>
            <a:spcAft>
              <a:spcPct val="35000"/>
            </a:spcAft>
            <a:buNone/>
          </a:pPr>
          <a:r>
            <a:rPr kumimoji="0" lang="es-EC" altLang="es-EC" sz="1300" b="1" i="0" u="none" strike="noStrike" kern="1200" cap="none" normalizeH="0" baseline="0">
              <a:ln/>
              <a:effectLst/>
              <a:latin typeface="Calibri" panose="020F0502020204030204" pitchFamily="34" charset="0"/>
              <a:ea typeface="Calibri" panose="020F0502020204030204" pitchFamily="34" charset="0"/>
              <a:cs typeface="Calibri" panose="020F0502020204030204" pitchFamily="34" charset="0"/>
            </a:rPr>
            <a:t>	Periodos de toma</a:t>
          </a:r>
          <a:r>
            <a:rPr lang="es-EC" altLang="es-EC" sz="1300" b="1" kern="1200">
              <a:latin typeface="Calibri" panose="020F0502020204030204" pitchFamily="34" charset="0"/>
              <a:ea typeface="Calibri" panose="020F0502020204030204" pitchFamily="34" charset="0"/>
              <a:cs typeface="Calibri" panose="020F0502020204030204" pitchFamily="34" charset="0"/>
            </a:rPr>
            <a:t>: </a:t>
          </a:r>
          <a:r>
            <a:rPr kumimoji="0" lang="es-EC" altLang="es-EC" sz="1300" b="1" i="0" u="none" strike="noStrike" kern="1200" cap="none" normalizeH="0" baseline="0">
              <a:ln/>
              <a:effectLst/>
              <a:latin typeface="Calibri" panose="020F0502020204030204" pitchFamily="34" charset="0"/>
              <a:ea typeface="Calibri" panose="020F0502020204030204" pitchFamily="34" charset="0"/>
              <a:cs typeface="Calibri" panose="020F0502020204030204" pitchFamily="34" charset="0"/>
            </a:rPr>
            <a:t> </a:t>
          </a:r>
          <a:r>
            <a:rPr kumimoji="0" lang="es-EC" altLang="es-EC" sz="1300" b="0" i="0" u="none" strike="noStrike" kern="1200" cap="none" normalizeH="0" baseline="0">
              <a:ln/>
              <a:effectLst/>
              <a:latin typeface="Calibri" panose="020F0502020204030204" pitchFamily="34" charset="0"/>
              <a:ea typeface="Calibri" panose="020F0502020204030204" pitchFamily="34" charset="0"/>
              <a:cs typeface="Calibri" panose="020F0502020204030204" pitchFamily="34" charset="0"/>
            </a:rPr>
            <a:t>Meses de Julio, Agosto y Septiembre</a:t>
          </a:r>
        </a:p>
        <a:p>
          <a:pPr marL="0" lvl="0" indent="0" algn="l" defTabSz="577850">
            <a:lnSpc>
              <a:spcPct val="90000"/>
            </a:lnSpc>
            <a:spcBef>
              <a:spcPct val="0"/>
            </a:spcBef>
            <a:spcAft>
              <a:spcPct val="35000"/>
            </a:spcAft>
            <a:buNone/>
          </a:pPr>
          <a:endParaRPr kumimoji="0" lang="es-EC" altLang="es-EC" sz="1300" b="0" i="0" u="none" strike="noStrike" kern="1200" cap="none" normalizeH="0" baseline="0">
            <a:ln/>
            <a:effectLst/>
            <a:latin typeface="Calibri" panose="020F0502020204030204" pitchFamily="34" charset="0"/>
            <a:ea typeface="Calibri" panose="020F0502020204030204" pitchFamily="34" charset="0"/>
            <a:cs typeface="Calibri" panose="020F0502020204030204" pitchFamily="34" charset="0"/>
          </a:endParaRPr>
        </a:p>
        <a:p>
          <a:pPr marL="0" lvl="0" indent="0" algn="l" defTabSz="577850">
            <a:lnSpc>
              <a:spcPct val="90000"/>
            </a:lnSpc>
            <a:spcBef>
              <a:spcPct val="0"/>
            </a:spcBef>
            <a:spcAft>
              <a:spcPct val="35000"/>
            </a:spcAft>
            <a:buNone/>
          </a:pPr>
          <a:r>
            <a:rPr lang="es-EC" altLang="es-EC" sz="1300" b="1" kern="1200">
              <a:latin typeface="Calibri" panose="020F0502020204030204" pitchFamily="34" charset="0"/>
              <a:ea typeface="Calibri" panose="020F0502020204030204" pitchFamily="34" charset="0"/>
              <a:cs typeface="Calibri" panose="020F0502020204030204" pitchFamily="34" charset="0"/>
            </a:rPr>
            <a:t>	Porcentaje de nubes</a:t>
          </a:r>
          <a:r>
            <a:rPr kumimoji="0" lang="es-EC" altLang="es-EC" sz="1300" b="1" i="0" u="none" strike="noStrike" kern="1200" cap="none" normalizeH="0" baseline="0">
              <a:ln/>
              <a:effectLst/>
              <a:latin typeface="Calibri" panose="020F0502020204030204" pitchFamily="34" charset="0"/>
              <a:ea typeface="Calibri" panose="020F0502020204030204" pitchFamily="34" charset="0"/>
              <a:cs typeface="Calibri" panose="020F0502020204030204" pitchFamily="34" charset="0"/>
            </a:rPr>
            <a:t>: </a:t>
          </a:r>
          <a:r>
            <a:rPr kumimoji="0" lang="es-EC" altLang="es-EC" sz="1300" b="0" i="0" u="none" strike="noStrike" kern="1200" cap="none" normalizeH="0" baseline="0">
              <a:ln/>
              <a:effectLst/>
              <a:latin typeface="Calibri" panose="020F0502020204030204" pitchFamily="34" charset="0"/>
              <a:ea typeface="Calibri" panose="020F0502020204030204" pitchFamily="34" charset="0"/>
              <a:cs typeface="Calibri" panose="020F0502020204030204" pitchFamily="34" charset="0"/>
            </a:rPr>
            <a:t>Mínima</a:t>
          </a:r>
        </a:p>
        <a:p>
          <a:pPr marL="0" lvl="0" indent="0" algn="l" defTabSz="577850">
            <a:lnSpc>
              <a:spcPct val="90000"/>
            </a:lnSpc>
            <a:spcBef>
              <a:spcPct val="0"/>
            </a:spcBef>
            <a:spcAft>
              <a:spcPct val="35000"/>
            </a:spcAft>
            <a:buNone/>
          </a:pPr>
          <a:endParaRPr kumimoji="0" lang="es-EC" altLang="es-EC" sz="1300" b="0" i="0" u="none" strike="noStrike" kern="1200" cap="none" normalizeH="0" baseline="0">
            <a:ln/>
            <a:effectLst/>
            <a:latin typeface="Calibri" panose="020F0502020204030204" pitchFamily="34" charset="0"/>
            <a:ea typeface="Calibri" panose="020F0502020204030204" pitchFamily="34" charset="0"/>
            <a:cs typeface="Calibri" panose="020F0502020204030204" pitchFamily="34" charset="0"/>
          </a:endParaRPr>
        </a:p>
        <a:p>
          <a:pPr marL="0" lvl="0" indent="0" algn="l" defTabSz="577850">
            <a:lnSpc>
              <a:spcPct val="90000"/>
            </a:lnSpc>
            <a:spcBef>
              <a:spcPct val="0"/>
            </a:spcBef>
            <a:spcAft>
              <a:spcPct val="35000"/>
            </a:spcAft>
            <a:buNone/>
          </a:pPr>
          <a:r>
            <a:rPr kumimoji="0" lang="es-EC" altLang="es-EC" sz="1300" b="0" i="0" u="none" strike="noStrike" kern="1200" cap="none" normalizeH="0" baseline="0">
              <a:ln/>
              <a:effectLst/>
              <a:latin typeface="Calibri" panose="020F0502020204030204" pitchFamily="34" charset="0"/>
              <a:ea typeface="Calibri" panose="020F0502020204030204" pitchFamily="34" charset="0"/>
              <a:cs typeface="Calibri" panose="020F0502020204030204" pitchFamily="34" charset="0"/>
            </a:rPr>
            <a:t>	</a:t>
          </a:r>
          <a:r>
            <a:rPr lang="es-EC" altLang="es-EC" sz="1300" b="1" kern="1200">
              <a:latin typeface="Calibri" panose="020F0502020204030204" pitchFamily="34" charset="0"/>
              <a:ea typeface="Calibri" panose="020F0502020204030204" pitchFamily="34" charset="0"/>
              <a:cs typeface="Calibri" panose="020F0502020204030204" pitchFamily="34" charset="0"/>
            </a:rPr>
            <a:t>Satélite</a:t>
          </a:r>
          <a:r>
            <a:rPr kumimoji="0" lang="es-EC" altLang="es-EC" sz="1300" b="1" i="0" u="none" strike="noStrike" kern="1200" cap="none" normalizeH="0" baseline="0">
              <a:ln/>
              <a:effectLst/>
              <a:latin typeface="Calibri" panose="020F0502020204030204" pitchFamily="34" charset="0"/>
              <a:ea typeface="Calibri" panose="020F0502020204030204" pitchFamily="34" charset="0"/>
              <a:cs typeface="Calibri" panose="020F0502020204030204" pitchFamily="34" charset="0"/>
            </a:rPr>
            <a:t>: </a:t>
          </a:r>
          <a:r>
            <a:rPr kumimoji="0" lang="es-EC" altLang="es-EC" sz="1300" b="0" i="0" u="none" strike="noStrike" kern="1200" cap="none" normalizeH="0" baseline="0">
              <a:ln/>
              <a:effectLst/>
              <a:latin typeface="Calibri" panose="020F0502020204030204" pitchFamily="34" charset="0"/>
              <a:ea typeface="Calibri" panose="020F0502020204030204" pitchFamily="34" charset="0"/>
              <a:cs typeface="Calibri" panose="020F0502020204030204" pitchFamily="34" charset="0"/>
            </a:rPr>
            <a:t>Landsat</a:t>
          </a:r>
        </a:p>
        <a:p>
          <a:pPr marL="0" lvl="0" indent="0" algn="l" defTabSz="577850">
            <a:lnSpc>
              <a:spcPct val="90000"/>
            </a:lnSpc>
            <a:spcBef>
              <a:spcPct val="0"/>
            </a:spcBef>
            <a:spcAft>
              <a:spcPct val="35000"/>
            </a:spcAft>
            <a:buNone/>
          </a:pPr>
          <a:r>
            <a:rPr lang="es-EC" altLang="es-EC" sz="1200" b="1" kern="1200">
              <a:latin typeface="Calibri" panose="020F0502020204030204" pitchFamily="34" charset="0"/>
              <a:ea typeface="Calibri" panose="020F0502020204030204" pitchFamily="34" charset="0"/>
              <a:cs typeface="Calibri" panose="020F0502020204030204" pitchFamily="34" charset="0"/>
            </a:rPr>
            <a:t>	</a:t>
          </a:r>
          <a:endParaRPr lang="es-EC" sz="1200" kern="1200"/>
        </a:p>
      </dsp:txBody>
      <dsp:txXfrm>
        <a:off x="0" y="1573"/>
        <a:ext cx="6612616" cy="4471554"/>
      </dsp:txXfrm>
    </dsp:sp>
    <dsp:sp modelId="{F3EFEEB8-8A20-46D4-8F01-4884FBBC4D1B}">
      <dsp:nvSpPr>
        <dsp:cNvPr id="0" name=""/>
        <dsp:cNvSpPr/>
      </dsp:nvSpPr>
      <dsp:spPr>
        <a:xfrm>
          <a:off x="0" y="4473128"/>
          <a:ext cx="6619080" cy="0"/>
        </a:xfrm>
        <a:prstGeom prst="line">
          <a:avLst/>
        </a:prstGeom>
        <a:solidFill>
          <a:schemeClr val="accent2">
            <a:hueOff val="-14400000"/>
            <a:satOff val="-50003"/>
            <a:lumOff val="60001"/>
            <a:alphaOff val="0"/>
          </a:schemeClr>
        </a:solidFill>
        <a:ln w="25400" cap="flat" cmpd="sng" algn="ctr">
          <a:solidFill>
            <a:schemeClr val="accent2">
              <a:hueOff val="-14400000"/>
              <a:satOff val="-50003"/>
              <a:lumOff val="6000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5AF395D-85C2-47A8-AA5F-8F59AF3118EE}">
      <dsp:nvSpPr>
        <dsp:cNvPr id="0" name=""/>
        <dsp:cNvSpPr/>
      </dsp:nvSpPr>
      <dsp:spPr>
        <a:xfrm>
          <a:off x="2118039" y="4384817"/>
          <a:ext cx="2418678" cy="6566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kumimoji="0" lang="es-EC" altLang="es-EC" sz="1200" b="1" i="0" u="none" strike="noStrike" kern="1200" cap="none" normalizeH="0" baseline="0">
              <a:ln/>
              <a:effectLst/>
              <a:latin typeface="Calibri" panose="020F0502020204030204" pitchFamily="34" charset="0"/>
              <a:ea typeface="Calibri" panose="020F0502020204030204" pitchFamily="34" charset="0"/>
              <a:cs typeface="Calibri" panose="020F0502020204030204" pitchFamily="34" charset="0"/>
            </a:rPr>
            <a:t>Escala de Trabajo: </a:t>
          </a:r>
          <a:r>
            <a:rPr kumimoji="0" lang="es-EC" altLang="es-EC" sz="1200" b="0" i="0" u="none" strike="noStrike" kern="1200" cap="none" normalizeH="0" baseline="0">
              <a:ln/>
              <a:effectLst/>
              <a:latin typeface="Calibri" panose="020F0502020204030204" pitchFamily="34" charset="0"/>
              <a:ea typeface="Calibri" panose="020F0502020204030204" pitchFamily="34" charset="0"/>
              <a:cs typeface="Calibri" panose="020F0502020204030204" pitchFamily="34" charset="0"/>
            </a:rPr>
            <a:t>1:50 000</a:t>
          </a:r>
        </a:p>
      </dsp:txBody>
      <dsp:txXfrm>
        <a:off x="2118039" y="4384817"/>
        <a:ext cx="2418678" cy="65660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6C5339-6DE4-4BE5-ADD4-0A96AAF80E02}">
      <dsp:nvSpPr>
        <dsp:cNvPr id="0" name=""/>
        <dsp:cNvSpPr/>
      </dsp:nvSpPr>
      <dsp:spPr>
        <a:xfrm>
          <a:off x="2596" y="816434"/>
          <a:ext cx="1749897" cy="305925"/>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ES" sz="1400" kern="1200">
              <a:latin typeface="Calibri" panose="020F0502020204030204" pitchFamily="34" charset="0"/>
              <a:cs typeface="Calibri" panose="020F0502020204030204" pitchFamily="34" charset="0"/>
            </a:rPr>
            <a:t>Resolución espacial</a:t>
          </a:r>
          <a:endParaRPr lang="es-EC" sz="1400" kern="1200">
            <a:latin typeface="Calibri" panose="020F0502020204030204" pitchFamily="34" charset="0"/>
            <a:cs typeface="Calibri" panose="020F0502020204030204" pitchFamily="34" charset="0"/>
          </a:endParaRPr>
        </a:p>
      </dsp:txBody>
      <dsp:txXfrm>
        <a:off x="11556" y="825394"/>
        <a:ext cx="1731977" cy="288005"/>
      </dsp:txXfrm>
    </dsp:sp>
    <dsp:sp modelId="{4A7F7783-5CC1-4DBC-B48C-072F76445778}">
      <dsp:nvSpPr>
        <dsp:cNvPr id="0" name=""/>
        <dsp:cNvSpPr/>
      </dsp:nvSpPr>
      <dsp:spPr>
        <a:xfrm rot="19461789">
          <a:off x="1671848" y="677934"/>
          <a:ext cx="861248" cy="81123"/>
        </a:xfrm>
        <a:custGeom>
          <a:avLst/>
          <a:gdLst/>
          <a:ahLst/>
          <a:cxnLst/>
          <a:rect l="0" t="0" r="0" b="0"/>
          <a:pathLst>
            <a:path>
              <a:moveTo>
                <a:pt x="0" y="40561"/>
              </a:moveTo>
              <a:lnTo>
                <a:pt x="861248" y="40561"/>
              </a:lnTo>
            </a:path>
          </a:pathLst>
        </a:custGeom>
        <a:noFill/>
        <a:ln w="9525" cap="flat" cmpd="sng" algn="ctr">
          <a:solidFill>
            <a:schemeClr val="dk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es-EC" sz="1400" kern="1200">
            <a:latin typeface="Calibri" panose="020F0502020204030204" pitchFamily="34" charset="0"/>
            <a:cs typeface="Calibri" panose="020F0502020204030204" pitchFamily="34" charset="0"/>
          </a:endParaRPr>
        </a:p>
      </dsp:txBody>
      <dsp:txXfrm>
        <a:off x="2080941" y="696965"/>
        <a:ext cx="43062" cy="43062"/>
      </dsp:txXfrm>
    </dsp:sp>
    <dsp:sp modelId="{547BEE30-B96D-46BB-8E04-A13DE1442DCD}">
      <dsp:nvSpPr>
        <dsp:cNvPr id="0" name=""/>
        <dsp:cNvSpPr/>
      </dsp:nvSpPr>
      <dsp:spPr>
        <a:xfrm>
          <a:off x="2452452" y="297382"/>
          <a:ext cx="1749897" cy="340424"/>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ES" sz="1400" kern="1200" err="1">
              <a:latin typeface="Calibri" panose="020F0502020204030204" pitchFamily="34" charset="0"/>
              <a:cs typeface="Calibri" panose="020F0502020204030204" pitchFamily="34" charset="0"/>
            </a:rPr>
            <a:t>Landsat</a:t>
          </a:r>
          <a:r>
            <a:rPr lang="es-ES" sz="1400" kern="1200">
              <a:latin typeface="Calibri" panose="020F0502020204030204" pitchFamily="34" charset="0"/>
              <a:cs typeface="Calibri" panose="020F0502020204030204" pitchFamily="34" charset="0"/>
            </a:rPr>
            <a:t> 7 ETM</a:t>
          </a:r>
          <a:endParaRPr lang="es-EC" sz="1400" kern="1200">
            <a:latin typeface="Calibri" panose="020F0502020204030204" pitchFamily="34" charset="0"/>
            <a:cs typeface="Calibri" panose="020F0502020204030204" pitchFamily="34" charset="0"/>
          </a:endParaRPr>
        </a:p>
      </dsp:txBody>
      <dsp:txXfrm>
        <a:off x="2462423" y="307353"/>
        <a:ext cx="1729955" cy="320482"/>
      </dsp:txXfrm>
    </dsp:sp>
    <dsp:sp modelId="{F2120DEE-BDC3-4FCB-9E3F-54B624D95DCA}">
      <dsp:nvSpPr>
        <dsp:cNvPr id="0" name=""/>
        <dsp:cNvSpPr/>
      </dsp:nvSpPr>
      <dsp:spPr>
        <a:xfrm>
          <a:off x="4202349" y="427033"/>
          <a:ext cx="699958" cy="81123"/>
        </a:xfrm>
        <a:custGeom>
          <a:avLst/>
          <a:gdLst/>
          <a:ahLst/>
          <a:cxnLst/>
          <a:rect l="0" t="0" r="0" b="0"/>
          <a:pathLst>
            <a:path>
              <a:moveTo>
                <a:pt x="0" y="40561"/>
              </a:moveTo>
              <a:lnTo>
                <a:pt x="699958" y="40561"/>
              </a:lnTo>
            </a:path>
          </a:pathLst>
        </a:custGeom>
        <a:noFill/>
        <a:ln w="9525" cap="flat" cmpd="sng" algn="ctr">
          <a:solidFill>
            <a:schemeClr val="dk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es-EC" sz="1400" kern="1200">
            <a:latin typeface="Calibri" panose="020F0502020204030204" pitchFamily="34" charset="0"/>
            <a:cs typeface="Calibri" panose="020F0502020204030204" pitchFamily="34" charset="0"/>
          </a:endParaRPr>
        </a:p>
      </dsp:txBody>
      <dsp:txXfrm>
        <a:off x="4534830" y="450096"/>
        <a:ext cx="34997" cy="34997"/>
      </dsp:txXfrm>
    </dsp:sp>
    <dsp:sp modelId="{807F5F0F-41AC-4A8D-9D33-1FA678B1402D}">
      <dsp:nvSpPr>
        <dsp:cNvPr id="0" name=""/>
        <dsp:cNvSpPr/>
      </dsp:nvSpPr>
      <dsp:spPr>
        <a:xfrm>
          <a:off x="4902308" y="30120"/>
          <a:ext cx="1749897" cy="874948"/>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l" defTabSz="622300">
            <a:lnSpc>
              <a:spcPct val="90000"/>
            </a:lnSpc>
            <a:spcBef>
              <a:spcPct val="0"/>
            </a:spcBef>
            <a:spcAft>
              <a:spcPct val="35000"/>
            </a:spcAft>
            <a:buNone/>
          </a:pPr>
          <a:r>
            <a:rPr lang="es-ES" sz="1400" kern="1200">
              <a:latin typeface="Calibri" panose="020F0502020204030204" pitchFamily="34" charset="0"/>
              <a:cs typeface="Calibri" panose="020F0502020204030204" pitchFamily="34" charset="0"/>
            </a:rPr>
            <a:t>Bandas 1-5 y 7 </a:t>
          </a:r>
          <a:r>
            <a:rPr lang="es-ES" sz="1400" kern="1200">
              <a:latin typeface="Calibri" panose="020F0502020204030204" pitchFamily="34" charset="0"/>
              <a:cs typeface="Calibri" panose="020F0502020204030204" pitchFamily="34" charset="0"/>
              <a:sym typeface="Wingdings" panose="05000000000000000000" pitchFamily="2" charset="2"/>
            </a:rPr>
            <a:t></a:t>
          </a:r>
          <a:r>
            <a:rPr lang="es-ES" sz="1400" kern="1200">
              <a:latin typeface="Calibri" panose="020F0502020204030204" pitchFamily="34" charset="0"/>
              <a:cs typeface="Calibri" panose="020F0502020204030204" pitchFamily="34" charset="0"/>
            </a:rPr>
            <a:t> 30m</a:t>
          </a:r>
        </a:p>
        <a:p>
          <a:pPr marL="0" lvl="0" indent="0" algn="l" defTabSz="622300">
            <a:lnSpc>
              <a:spcPct val="90000"/>
            </a:lnSpc>
            <a:spcBef>
              <a:spcPct val="0"/>
            </a:spcBef>
            <a:spcAft>
              <a:spcPct val="35000"/>
            </a:spcAft>
            <a:buNone/>
          </a:pPr>
          <a:r>
            <a:rPr lang="es-EC" sz="1400" kern="1200">
              <a:latin typeface="Calibri" panose="020F0502020204030204" pitchFamily="34" charset="0"/>
              <a:cs typeface="Calibri" panose="020F0502020204030204" pitchFamily="34" charset="0"/>
            </a:rPr>
            <a:t>Banda 6 </a:t>
          </a:r>
          <a:r>
            <a:rPr lang="es-EC" sz="1400" kern="1200">
              <a:latin typeface="Calibri" panose="020F0502020204030204" pitchFamily="34" charset="0"/>
              <a:cs typeface="Calibri" panose="020F0502020204030204" pitchFamily="34" charset="0"/>
              <a:sym typeface="Wingdings" panose="05000000000000000000" pitchFamily="2" charset="2"/>
            </a:rPr>
            <a:t></a:t>
          </a:r>
          <a:r>
            <a:rPr lang="es-EC" sz="1400" kern="1200">
              <a:latin typeface="Calibri" panose="020F0502020204030204" pitchFamily="34" charset="0"/>
              <a:cs typeface="Calibri" panose="020F0502020204030204" pitchFamily="34" charset="0"/>
            </a:rPr>
            <a:t> 60m</a:t>
          </a:r>
        </a:p>
        <a:p>
          <a:pPr marL="0" lvl="0" indent="0" algn="l" defTabSz="622300">
            <a:lnSpc>
              <a:spcPct val="90000"/>
            </a:lnSpc>
            <a:spcBef>
              <a:spcPct val="0"/>
            </a:spcBef>
            <a:spcAft>
              <a:spcPct val="35000"/>
            </a:spcAft>
            <a:buNone/>
          </a:pPr>
          <a:r>
            <a:rPr lang="es-EC" sz="1400" kern="1200">
              <a:latin typeface="Calibri" panose="020F0502020204030204" pitchFamily="34" charset="0"/>
              <a:cs typeface="Calibri" panose="020F0502020204030204" pitchFamily="34" charset="0"/>
            </a:rPr>
            <a:t>Banda 8 </a:t>
          </a:r>
          <a:r>
            <a:rPr lang="es-EC" sz="1400" kern="1200">
              <a:latin typeface="Calibri" panose="020F0502020204030204" pitchFamily="34" charset="0"/>
              <a:cs typeface="Calibri" panose="020F0502020204030204" pitchFamily="34" charset="0"/>
              <a:sym typeface="Wingdings" panose="05000000000000000000" pitchFamily="2" charset="2"/>
            </a:rPr>
            <a:t></a:t>
          </a:r>
          <a:r>
            <a:rPr lang="es-EC" sz="1400" kern="1200">
              <a:latin typeface="Calibri" panose="020F0502020204030204" pitchFamily="34" charset="0"/>
              <a:cs typeface="Calibri" panose="020F0502020204030204" pitchFamily="34" charset="0"/>
            </a:rPr>
            <a:t> 15m</a:t>
          </a:r>
        </a:p>
      </dsp:txBody>
      <dsp:txXfrm>
        <a:off x="4927934" y="55746"/>
        <a:ext cx="1698645" cy="823696"/>
      </dsp:txXfrm>
    </dsp:sp>
    <dsp:sp modelId="{E7BC0DEA-7350-4D92-9583-DABF04987764}">
      <dsp:nvSpPr>
        <dsp:cNvPr id="0" name=""/>
        <dsp:cNvSpPr/>
      </dsp:nvSpPr>
      <dsp:spPr>
        <a:xfrm rot="2146584">
          <a:off x="1671094" y="1181030"/>
          <a:ext cx="862757" cy="81123"/>
        </a:xfrm>
        <a:custGeom>
          <a:avLst/>
          <a:gdLst/>
          <a:ahLst/>
          <a:cxnLst/>
          <a:rect l="0" t="0" r="0" b="0"/>
          <a:pathLst>
            <a:path>
              <a:moveTo>
                <a:pt x="0" y="40561"/>
              </a:moveTo>
              <a:lnTo>
                <a:pt x="862757" y="40561"/>
              </a:lnTo>
            </a:path>
          </a:pathLst>
        </a:custGeom>
        <a:noFill/>
        <a:ln w="9525" cap="flat" cmpd="sng" algn="ctr">
          <a:solidFill>
            <a:schemeClr val="dk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es-EC" sz="1400" kern="1200">
            <a:latin typeface="Calibri" panose="020F0502020204030204" pitchFamily="34" charset="0"/>
            <a:cs typeface="Calibri" panose="020F0502020204030204" pitchFamily="34" charset="0"/>
          </a:endParaRPr>
        </a:p>
      </dsp:txBody>
      <dsp:txXfrm>
        <a:off x="2080904" y="1200022"/>
        <a:ext cx="43137" cy="43137"/>
      </dsp:txXfrm>
    </dsp:sp>
    <dsp:sp modelId="{8A288D13-9226-4B8A-9D3F-C5967DF24F3D}">
      <dsp:nvSpPr>
        <dsp:cNvPr id="0" name=""/>
        <dsp:cNvSpPr/>
      </dsp:nvSpPr>
      <dsp:spPr>
        <a:xfrm>
          <a:off x="2452452" y="1306158"/>
          <a:ext cx="1749897" cy="335254"/>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ES" sz="1400" kern="1200" err="1">
              <a:latin typeface="Calibri" panose="020F0502020204030204" pitchFamily="34" charset="0"/>
              <a:cs typeface="Calibri" panose="020F0502020204030204" pitchFamily="34" charset="0"/>
            </a:rPr>
            <a:t>Landsat</a:t>
          </a:r>
          <a:r>
            <a:rPr lang="es-ES" sz="1400" kern="1200">
              <a:latin typeface="Calibri" panose="020F0502020204030204" pitchFamily="34" charset="0"/>
              <a:cs typeface="Calibri" panose="020F0502020204030204" pitchFamily="34" charset="0"/>
            </a:rPr>
            <a:t> 8 OLI_TIRS</a:t>
          </a:r>
          <a:endParaRPr lang="es-EC" sz="1400" kern="1200">
            <a:latin typeface="Calibri" panose="020F0502020204030204" pitchFamily="34" charset="0"/>
            <a:cs typeface="Calibri" panose="020F0502020204030204" pitchFamily="34" charset="0"/>
          </a:endParaRPr>
        </a:p>
      </dsp:txBody>
      <dsp:txXfrm>
        <a:off x="2462271" y="1315977"/>
        <a:ext cx="1730259" cy="315616"/>
      </dsp:txXfrm>
    </dsp:sp>
    <dsp:sp modelId="{23184BBA-A4BC-4445-B6EB-B604F571BF13}">
      <dsp:nvSpPr>
        <dsp:cNvPr id="0" name=""/>
        <dsp:cNvSpPr/>
      </dsp:nvSpPr>
      <dsp:spPr>
        <a:xfrm>
          <a:off x="4202349" y="1433224"/>
          <a:ext cx="699958" cy="81123"/>
        </a:xfrm>
        <a:custGeom>
          <a:avLst/>
          <a:gdLst/>
          <a:ahLst/>
          <a:cxnLst/>
          <a:rect l="0" t="0" r="0" b="0"/>
          <a:pathLst>
            <a:path>
              <a:moveTo>
                <a:pt x="0" y="40561"/>
              </a:moveTo>
              <a:lnTo>
                <a:pt x="699958" y="40561"/>
              </a:lnTo>
            </a:path>
          </a:pathLst>
        </a:custGeom>
        <a:noFill/>
        <a:ln w="9525" cap="flat" cmpd="sng" algn="ctr">
          <a:solidFill>
            <a:schemeClr val="dk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es-EC" sz="1400" kern="1200">
            <a:latin typeface="Calibri" panose="020F0502020204030204" pitchFamily="34" charset="0"/>
            <a:cs typeface="Calibri" panose="020F0502020204030204" pitchFamily="34" charset="0"/>
          </a:endParaRPr>
        </a:p>
      </dsp:txBody>
      <dsp:txXfrm>
        <a:off x="4534830" y="1456286"/>
        <a:ext cx="34997" cy="34997"/>
      </dsp:txXfrm>
    </dsp:sp>
    <dsp:sp modelId="{C40E2BD7-C6C4-45DE-8C8E-ECD3214854E5}">
      <dsp:nvSpPr>
        <dsp:cNvPr id="0" name=""/>
        <dsp:cNvSpPr/>
      </dsp:nvSpPr>
      <dsp:spPr>
        <a:xfrm>
          <a:off x="4902308" y="1036311"/>
          <a:ext cx="1749897" cy="874948"/>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l" defTabSz="622300">
            <a:lnSpc>
              <a:spcPct val="90000"/>
            </a:lnSpc>
            <a:spcBef>
              <a:spcPct val="0"/>
            </a:spcBef>
            <a:spcAft>
              <a:spcPct val="35000"/>
            </a:spcAft>
            <a:buNone/>
          </a:pPr>
          <a:r>
            <a:rPr lang="es-ES" sz="1400" kern="1200">
              <a:latin typeface="Calibri" panose="020F0502020204030204" pitchFamily="34" charset="0"/>
              <a:cs typeface="Calibri" panose="020F0502020204030204" pitchFamily="34" charset="0"/>
            </a:rPr>
            <a:t>Bandas 1-7 y 9 </a:t>
          </a:r>
          <a:r>
            <a:rPr lang="es-ES" sz="1400" kern="1200">
              <a:latin typeface="Calibri" panose="020F0502020204030204" pitchFamily="34" charset="0"/>
              <a:cs typeface="Calibri" panose="020F0502020204030204" pitchFamily="34" charset="0"/>
              <a:sym typeface="Wingdings" panose="05000000000000000000" pitchFamily="2" charset="2"/>
            </a:rPr>
            <a:t></a:t>
          </a:r>
          <a:r>
            <a:rPr lang="es-ES" sz="1400" kern="1200">
              <a:latin typeface="Calibri" panose="020F0502020204030204" pitchFamily="34" charset="0"/>
              <a:cs typeface="Calibri" panose="020F0502020204030204" pitchFamily="34" charset="0"/>
            </a:rPr>
            <a:t> 30m</a:t>
          </a:r>
        </a:p>
        <a:p>
          <a:pPr marL="0" lvl="0" indent="0" algn="l" defTabSz="622300">
            <a:lnSpc>
              <a:spcPct val="90000"/>
            </a:lnSpc>
            <a:spcBef>
              <a:spcPct val="0"/>
            </a:spcBef>
            <a:spcAft>
              <a:spcPct val="35000"/>
            </a:spcAft>
            <a:buNone/>
          </a:pPr>
          <a:r>
            <a:rPr lang="es-EC" sz="1400" kern="1200">
              <a:latin typeface="Calibri" panose="020F0502020204030204" pitchFamily="34" charset="0"/>
              <a:cs typeface="Calibri" panose="020F0502020204030204" pitchFamily="34" charset="0"/>
            </a:rPr>
            <a:t>Banda 8 </a:t>
          </a:r>
          <a:r>
            <a:rPr lang="es-EC" sz="1400" kern="1200">
              <a:latin typeface="Calibri" panose="020F0502020204030204" pitchFamily="34" charset="0"/>
              <a:cs typeface="Calibri" panose="020F0502020204030204" pitchFamily="34" charset="0"/>
              <a:sym typeface="Wingdings" panose="05000000000000000000" pitchFamily="2" charset="2"/>
            </a:rPr>
            <a:t></a:t>
          </a:r>
          <a:r>
            <a:rPr lang="es-EC" sz="1400" kern="1200">
              <a:latin typeface="Calibri" panose="020F0502020204030204" pitchFamily="34" charset="0"/>
              <a:cs typeface="Calibri" panose="020F0502020204030204" pitchFamily="34" charset="0"/>
            </a:rPr>
            <a:t> 60m</a:t>
          </a:r>
        </a:p>
        <a:p>
          <a:pPr marL="0" lvl="0" indent="0" algn="l" defTabSz="622300">
            <a:lnSpc>
              <a:spcPct val="90000"/>
            </a:lnSpc>
            <a:spcBef>
              <a:spcPct val="0"/>
            </a:spcBef>
            <a:spcAft>
              <a:spcPct val="35000"/>
            </a:spcAft>
            <a:buNone/>
          </a:pPr>
          <a:r>
            <a:rPr lang="es-ES" sz="1400" kern="1200">
              <a:latin typeface="Calibri" panose="020F0502020204030204" pitchFamily="34" charset="0"/>
              <a:cs typeface="Calibri" panose="020F0502020204030204" pitchFamily="34" charset="0"/>
            </a:rPr>
            <a:t>Banda 10 y 11 </a:t>
          </a:r>
          <a:r>
            <a:rPr lang="es-ES" sz="1400" kern="1200">
              <a:latin typeface="Calibri" panose="020F0502020204030204" pitchFamily="34" charset="0"/>
              <a:cs typeface="Calibri" panose="020F0502020204030204" pitchFamily="34" charset="0"/>
              <a:sym typeface="Wingdings" panose="05000000000000000000" pitchFamily="2" charset="2"/>
            </a:rPr>
            <a:t></a:t>
          </a:r>
          <a:r>
            <a:rPr lang="es-ES" sz="1400" kern="1200">
              <a:latin typeface="Calibri" panose="020F0502020204030204" pitchFamily="34" charset="0"/>
              <a:cs typeface="Calibri" panose="020F0502020204030204" pitchFamily="34" charset="0"/>
            </a:rPr>
            <a:t> 15m</a:t>
          </a:r>
          <a:endParaRPr lang="es-EC" sz="1400" kern="1200">
            <a:latin typeface="Calibri" panose="020F0502020204030204" pitchFamily="34" charset="0"/>
            <a:cs typeface="Calibri" panose="020F0502020204030204" pitchFamily="34" charset="0"/>
          </a:endParaRPr>
        </a:p>
      </dsp:txBody>
      <dsp:txXfrm>
        <a:off x="4927934" y="1061937"/>
        <a:ext cx="1698645" cy="82369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D8FE53-A03B-4943-80F4-92FA032409BA}">
      <dsp:nvSpPr>
        <dsp:cNvPr id="0" name=""/>
        <dsp:cNvSpPr/>
      </dsp:nvSpPr>
      <dsp:spPr>
        <a:xfrm>
          <a:off x="2012" y="604872"/>
          <a:ext cx="1296313" cy="303968"/>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ES" sz="1200" kern="1200">
              <a:latin typeface="Calibri" panose="020F0502020204030204" pitchFamily="34" charset="0"/>
              <a:cs typeface="Calibri" panose="020F0502020204030204" pitchFamily="34" charset="0"/>
            </a:rPr>
            <a:t>Clasificación</a:t>
          </a:r>
          <a:endParaRPr lang="es-EC" sz="1200" kern="1200">
            <a:latin typeface="Calibri" panose="020F0502020204030204" pitchFamily="34" charset="0"/>
            <a:cs typeface="Calibri" panose="020F0502020204030204" pitchFamily="34" charset="0"/>
          </a:endParaRPr>
        </a:p>
      </dsp:txBody>
      <dsp:txXfrm>
        <a:off x="10915" y="613775"/>
        <a:ext cx="1278507" cy="286162"/>
      </dsp:txXfrm>
    </dsp:sp>
    <dsp:sp modelId="{B4C4203C-041D-45D8-8802-2F151D2F995D}">
      <dsp:nvSpPr>
        <dsp:cNvPr id="0" name=""/>
        <dsp:cNvSpPr/>
      </dsp:nvSpPr>
      <dsp:spPr>
        <a:xfrm rot="20910441">
          <a:off x="1285938" y="543750"/>
          <a:ext cx="1235746" cy="180000"/>
        </a:xfrm>
        <a:custGeom>
          <a:avLst/>
          <a:gdLst/>
          <a:ahLst/>
          <a:cxnLst/>
          <a:rect l="0" t="0" r="0" b="0"/>
          <a:pathLst>
            <a:path>
              <a:moveTo>
                <a:pt x="0" y="90000"/>
              </a:moveTo>
              <a:lnTo>
                <a:pt x="1235746" y="90000"/>
              </a:lnTo>
            </a:path>
          </a:pathLst>
        </a:custGeom>
        <a:noFill/>
        <a:ln w="9525" cap="flat" cmpd="sng" algn="ctr">
          <a:solidFill>
            <a:schemeClr val="dk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C" sz="500" kern="1200"/>
        </a:p>
      </dsp:txBody>
      <dsp:txXfrm>
        <a:off x="1872918" y="602856"/>
        <a:ext cx="61787" cy="61787"/>
      </dsp:txXfrm>
    </dsp:sp>
    <dsp:sp modelId="{3CDC010A-F525-42D6-86A7-FE8B2CEE7312}">
      <dsp:nvSpPr>
        <dsp:cNvPr id="0" name=""/>
        <dsp:cNvSpPr/>
      </dsp:nvSpPr>
      <dsp:spPr>
        <a:xfrm>
          <a:off x="2509296" y="366818"/>
          <a:ext cx="1491764" cy="287650"/>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ES" sz="1200" kern="1200">
              <a:latin typeface="Calibri" panose="020F0502020204030204" pitchFamily="34" charset="0"/>
              <a:cs typeface="Calibri" panose="020F0502020204030204" pitchFamily="34" charset="0"/>
            </a:rPr>
            <a:t>Cuerpos de agua</a:t>
          </a:r>
          <a:endParaRPr lang="es-EC" sz="1200" kern="1200">
            <a:latin typeface="Calibri" panose="020F0502020204030204" pitchFamily="34" charset="0"/>
            <a:cs typeface="Calibri" panose="020F0502020204030204" pitchFamily="34" charset="0"/>
          </a:endParaRPr>
        </a:p>
      </dsp:txBody>
      <dsp:txXfrm>
        <a:off x="2517721" y="375243"/>
        <a:ext cx="1474914" cy="270800"/>
      </dsp:txXfrm>
    </dsp:sp>
    <dsp:sp modelId="{465AA7CB-84FE-46EF-8F54-74589D0C0A47}">
      <dsp:nvSpPr>
        <dsp:cNvPr id="0" name=""/>
        <dsp:cNvSpPr/>
      </dsp:nvSpPr>
      <dsp:spPr>
        <a:xfrm rot="719876">
          <a:off x="1284804" y="795533"/>
          <a:ext cx="1238014" cy="180000"/>
        </a:xfrm>
        <a:custGeom>
          <a:avLst/>
          <a:gdLst/>
          <a:ahLst/>
          <a:cxnLst/>
          <a:rect l="0" t="0" r="0" b="0"/>
          <a:pathLst>
            <a:path>
              <a:moveTo>
                <a:pt x="0" y="90000"/>
              </a:moveTo>
              <a:lnTo>
                <a:pt x="1238014" y="90000"/>
              </a:lnTo>
            </a:path>
          </a:pathLst>
        </a:custGeom>
        <a:noFill/>
        <a:ln w="9525" cap="flat" cmpd="sng" algn="ctr">
          <a:solidFill>
            <a:schemeClr val="dk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C" sz="500" kern="1200"/>
        </a:p>
      </dsp:txBody>
      <dsp:txXfrm>
        <a:off x="1872861" y="854583"/>
        <a:ext cx="61900" cy="61900"/>
      </dsp:txXfrm>
    </dsp:sp>
    <dsp:sp modelId="{0CBFB0D1-6D4D-4E8C-ADC3-4094A97D890A}">
      <dsp:nvSpPr>
        <dsp:cNvPr id="0" name=""/>
        <dsp:cNvSpPr/>
      </dsp:nvSpPr>
      <dsp:spPr>
        <a:xfrm>
          <a:off x="2509296" y="881525"/>
          <a:ext cx="1491764" cy="265369"/>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ES" sz="1200" kern="1200">
              <a:latin typeface="Calibri" panose="020F0502020204030204" pitchFamily="34" charset="0"/>
              <a:cs typeface="Calibri" panose="020F0502020204030204" pitchFamily="34" charset="0"/>
            </a:rPr>
            <a:t>Otras coberturas</a:t>
          </a:r>
          <a:endParaRPr lang="es-EC" sz="1200" kern="1200">
            <a:latin typeface="Calibri" panose="020F0502020204030204" pitchFamily="34" charset="0"/>
            <a:cs typeface="Calibri" panose="020F0502020204030204" pitchFamily="34" charset="0"/>
          </a:endParaRPr>
        </a:p>
      </dsp:txBody>
      <dsp:txXfrm>
        <a:off x="2517068" y="889297"/>
        <a:ext cx="1476220" cy="249825"/>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0.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8.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9.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0.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ircleList">
  <dgm:title val=""/>
  <dgm:desc val=""/>
  <dgm:catLst>
    <dgm:cat type="list" pri="23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useDef="1">
    <dgm:dataModel>
      <dgm:ptLst/>
      <dgm:bg/>
      <dgm:whole/>
    </dgm:dataModel>
  </dgm:styleData>
  <dgm:clrData useDef="1">
    <dgm:dataModel>
      <dgm:ptLst/>
      <dgm:bg/>
      <dgm:whole/>
    </dgm:dataModel>
  </dgm:clrData>
  <dgm:layoutNode name="Name0">
    <dgm:varLst>
      <dgm:dir/>
    </dgm:varLst>
    <dgm:alg type="lin">
      <dgm:param type="linDir" val="fromT"/>
      <dgm:param type="fallback" val="2D"/>
    </dgm:alg>
    <dgm:shape xmlns:r="http://schemas.openxmlformats.org/officeDocument/2006/relationships" r:blip="">
      <dgm:adjLst/>
    </dgm:shape>
    <dgm:presOf/>
    <dgm:constrLst>
      <dgm:constr type="w" for="ch" forName="withChildren" refType="w"/>
      <dgm:constr type="h" for="ch" forName="withChildren" refType="w" fact="0.909"/>
      <dgm:constr type="w" for="ch" forName="noChildren" refType="w"/>
      <dgm:constr type="h" for="ch" forName="noChildren" refType="w" fact="0.164"/>
      <dgm:constr type="w" for="ch" forName="overlap" val="1"/>
      <dgm:constr type="h" for="ch" forName="overlap" refType="w" refFor="ch" refForName="withChildren" fact="-0.089"/>
      <dgm:constr type="primFontSz" for="des" forName="txLvl1" op="equ" val="65"/>
      <dgm:constr type="primFontSz" for="des" forName="txLvlOnly1" refType="primFontSz" refFor="des" refForName="txLvl1" op="equ"/>
      <dgm:constr type="primFontSz" for="des" forName="txLvl2" refType="primFontSz" refFor="des" refForName="txLvl1" op="equ" fact="0.78"/>
      <dgm:constr type="primFontSz" for="des" forName="txLvl3" refType="primFontSz" refFor="des" refForName="txLvl1" op="equ" fact="0.78"/>
      <dgm:constr type="userF" for="des" forName="lin" refType="primFontSz" refFor="des" refForName="txLvl2" op="equ"/>
    </dgm:constrLst>
    <dgm:forEach name="Name1" axis="ch" ptType="node">
      <dgm:choose name="Name2">
        <dgm:if name="Name3" axis="ch" ptType="node" func="cnt" op="gte" val="1">
          <dgm:layoutNode name="withChildren">
            <dgm:alg type="composite"/>
            <dgm:choose name="Name4">
              <dgm:if name="Name5" func="var" arg="dir" op="equ" val="norm">
                <dgm:constrLst>
                  <dgm:constr type="l" for="ch" forName="bigCircle"/>
                  <dgm:constr type="w" for="ch" forName="bigCircle" refType="h" refFor="ch" refForName="bigCircle"/>
                  <dgm:constr type="t" for="ch" forName="bigCircle"/>
                  <dgm:constr type="h" for="ch" forName="bigCircle" refType="h"/>
                  <dgm:constr type="l" for="ch" forName="medCircle" refType="w" fact="0.043"/>
                  <dgm:constr type="w" for="ch" forName="medCircle" refType="h" refFor="ch" refForName="medCircle"/>
                  <dgm:constr type="t" for="ch" forName="medCircle" refType="h" fact="0.042"/>
                  <dgm:constr type="h" for="ch" forName="medCircle" refType="h" fact="0.18"/>
                  <dgm:constr type="l" for="ch" forName="txLvl1" refType="ctrX" refFor="ch" refForName="medCircle"/>
                  <dgm:constr type="r" for="ch" forName="txLvl1" refType="w"/>
                  <dgm:constr type="h" for="ch" forName="txLvl1" refType="h" refFor="ch" refForName="medCircle"/>
                  <dgm:constr type="t" for="ch" forName="txLvl1" refType="t" refFor="ch" refForName="medCircle"/>
                  <dgm:constr type="l" for="ch" forName="lin" refType="ctrX" refFor="ch" refForName="medCircle"/>
                  <dgm:constr type="r" for="ch" forName="lin" refType="w"/>
                  <dgm:constr type="t" for="ch" forName="lin" refType="h" fact="0.222"/>
                  <dgm:constr type="h" for="ch" forName="lin" refType="h" fact="0.68"/>
                </dgm:constrLst>
              </dgm:if>
              <dgm:else name="Name6">
                <dgm:constrLst>
                  <dgm:constr type="r" for="ch" forName="bigCircle" refType="w"/>
                  <dgm:constr type="w" for="ch" forName="bigCircle" refType="h" refFor="ch" refForName="bigCircle"/>
                  <dgm:constr type="t" for="ch" forName="bigCircle"/>
                  <dgm:constr type="h" for="ch" forName="bigCircle" refType="h"/>
                  <dgm:constr type="r" for="ch" forName="medCircle" refType="w" fact="0.957"/>
                  <dgm:constr type="w" for="ch" forName="medCircle" refType="h" refFor="ch" refForName="medCircle"/>
                  <dgm:constr type="t" for="ch" forName="medCircle" refType="h" fact="0.042"/>
                  <dgm:constr type="h" for="ch" forName="medCircle" refType="h" fact="0.18"/>
                  <dgm:constr type="l" for="ch" forName="txLvl1"/>
                  <dgm:constr type="r" for="ch" forName="txLvl1" refType="ctrX" refFor="ch" refForName="medCircle"/>
                  <dgm:constr type="h" for="ch" forName="txLvl1" refType="h" refFor="ch" refForName="medCircle"/>
                  <dgm:constr type="t" for="ch" forName="txLvl1" refType="t" refFor="ch" refForName="medCircle"/>
                  <dgm:constr type="l" for="ch" forName="lin"/>
                  <dgm:constr type="r" for="ch" forName="lin" refType="ctrX" refFor="ch" refForName="medCircle"/>
                  <dgm:constr type="t" for="ch" forName="lin" refType="h" fact="0.222"/>
                  <dgm:constr type="h" for="ch" forName="lin" refType="h" fact="0.68"/>
                </dgm:constrLst>
              </dgm:else>
            </dgm:choose>
            <dgm:layoutNode name="bigCircle" styleLbl="vennNode1">
              <dgm:alg type="sp"/>
              <dgm:shape xmlns:r="http://schemas.openxmlformats.org/officeDocument/2006/relationships" type="ellipse" r:blip="">
                <dgm:adjLst/>
              </dgm:shape>
              <dgm:presOf/>
              <dgm:constrLst>
                <dgm:constr type="w" refType="h"/>
              </dgm:constrLst>
            </dgm:layoutNode>
            <dgm:layoutNode name="medCircle" styleLbl="vennNode1">
              <dgm:alg type="sp"/>
              <dgm:shape xmlns:r="http://schemas.openxmlformats.org/officeDocument/2006/relationships" type="ellipse" r:blip="">
                <dgm:adjLst/>
              </dgm:shape>
              <dgm:presOf/>
              <dgm:constrLst>
                <dgm:constr type="w" refType="h"/>
              </dgm:constrLst>
            </dgm:layoutNode>
            <dgm:layoutNode name="txLvl1" styleLbl="revTx">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name="lin">
              <dgm:choose name="Name10">
                <dgm:if name="Name11" func="var" arg="dir" op="equ" val="norm">
                  <dgm:alg type="lin">
                    <dgm:param type="linDir" val="fromT"/>
                    <dgm:param type="vertAlign" val="t"/>
                    <dgm:param type="nodeHorzAlign" val="l"/>
                  </dgm:alg>
                </dgm:if>
                <dgm:else name="Name12">
                  <dgm:alg type="lin">
                    <dgm:param type="linDir" val="fromT"/>
                    <dgm:param type="vertAlign" val="t"/>
                    <dgm:param type="nodeHorzAlign" val="r"/>
                  </dgm:alg>
                </dgm:else>
              </dgm:choose>
              <dgm:shape xmlns:r="http://schemas.openxmlformats.org/officeDocument/2006/relationships" r:blip="">
                <dgm:adjLst/>
              </dgm:shape>
              <dgm:presOf/>
              <dgm:constrLst>
                <dgm:constr type="userF"/>
                <dgm:constr type="primFontSz" for="ch" forName="txLvl2" refType="userF"/>
                <dgm:constr type="w" for="ch" forName="txLvl2" refType="w"/>
                <dgm:constr type="h" for="ch" forName="txLvl2" refType="primFontSz" refFor="ch" refForName="txLvl2" fact="0.39"/>
                <dgm:constr type="w" for="ch" forName="txLvl3" refType="w"/>
                <dgm:constr type="h" for="ch" forName="txLvl3" refType="primFontSz" refFor="ch" refForName="txLvl2" fact="0.39"/>
                <dgm:constr type="h" for="ch" forName="smCircle" refType="primFontSz" refFor="ch" refForName="txLvl2" fact="0.14"/>
                <dgm:constr type="h" for="ch" forName="indentDot1" refType="primFontSz" refFor="ch" refForName="txLvl2" fact="0.14"/>
                <dgm:constr type="h" for="ch" forName="indentDot2" refType="primFontSz" refFor="ch" refForName="txLvl2" fact="0.14"/>
                <dgm:constr type="h" for="ch" forName="indentDot3" refType="primFontSz" refFor="ch" refForName="txLvl2" fact="0.14"/>
                <dgm:constr type="w" for="ch" forName="indentDot1" refType="w"/>
                <dgm:constr type="w" for="ch" forName="indentDot2" refType="w"/>
                <dgm:constr type="w" for="ch" forName="indentDot3" refType="w"/>
                <dgm:constr type="userI" for="ch" forName="txLvl3" refType="primFontSz" refFor="ch" refForName="txLvl2" fact="0.14"/>
                <dgm:constr type="userI" for="ch" forName="indentDot1" refType="primFontSz" refFor="ch" refForName="txLvl2" fact="0.14"/>
                <dgm:constr type="userI" for="ch" forName="indentDot2" refType="primFontSz" refFor="ch" refForName="txLvl2" fact="0.14"/>
                <dgm:constr type="userI" for="ch" forName="indentDot3" refType="primFontSz" refFor="ch" refForName="txLvl2" fact="0.14"/>
              </dgm:constrLst>
              <dgm:ruleLst>
                <dgm:rule type="primFontSz" for="ch" forName="txLvl2" val="5" fact="NaN" max="NaN"/>
              </dgm:ruleLst>
              <dgm:forEach name="Name13" axis="ch" ptType="node">
                <dgm:layoutNode name="txLvl2" styleLbl="revTx">
                  <dgm:choose name="Name14">
                    <dgm:if name="Name15" func="var" arg="dir" op="equ" val="norm">
                      <dgm:alg type="tx">
                        <dgm:param type="parTxLTRAlign" val="l"/>
                        <dgm:param type="parTxRTLAlign" val="l"/>
                      </dgm:alg>
                    </dgm:if>
                    <dgm:else name="Name16">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h" val="INF" fact="NaN" max="NaN"/>
                  </dgm:ruleLst>
                </dgm:layoutNode>
                <dgm:forEach name="Name17" axis="ch" ptType="node" cnt="1">
                  <dgm:layoutNode name="indentDot1">
                    <dgm:alg type="composite"/>
                    <dgm:shape xmlns:r="http://schemas.openxmlformats.org/officeDocument/2006/relationships" r:blip="">
                      <dgm:adjLst/>
                    </dgm:shape>
                    <dgm:presOf/>
                    <dgm:choose name="Name18">
                      <dgm:if name="Name19" func="var" arg="dir" op="equ" val="norm">
                        <dgm:constrLst>
                          <dgm:constr type="userI"/>
                          <dgm:constr type="w" for="ch" forName="gap1" refType="userI" fact="3"/>
                          <dgm:constr type="w" for="ch" forName="smCircle1" refType="h"/>
                          <dgm:constr type="l" for="ch" forName="smCircle1" refType="r" refFor="ch" refForName="gap1"/>
                        </dgm:constrLst>
                      </dgm:if>
                      <dgm:else name="Name20">
                        <dgm:constrLst>
                          <dgm:constr type="userI"/>
                          <dgm:constr type="w" for="ch" forName="gap1" refType="userI" fact="3"/>
                          <dgm:constr type="w" for="ch" forName="smCircle1" refType="h"/>
                          <dgm:constr type="r" for="ch" forName="smCircle1" refType="l" refFor="ch" refForName="gap1"/>
                        </dgm:constrLst>
                      </dgm:else>
                    </dgm:choose>
                    <dgm:layoutNode name="gap1">
                      <dgm:alg type="sp"/>
                      <dgm:shape xmlns:r="http://schemas.openxmlformats.org/officeDocument/2006/relationships" type="rect" r:blip="" hideGeom="1">
                        <dgm:adjLst/>
                      </dgm:shape>
                      <dgm:presOf/>
                    </dgm:layoutNode>
                    <dgm:layoutNode name="smCircle1" styleLbl="vennNode1">
                      <dgm:alg type="sp"/>
                      <dgm:shape xmlns:r="http://schemas.openxmlformats.org/officeDocument/2006/relationships" type="ellipse" r:blip="">
                        <dgm:adjLst/>
                      </dgm:shape>
                      <dgm:presOf/>
                      <dgm:constrLst>
                        <dgm:constr type="w" refType="h"/>
                      </dgm:constrLst>
                    </dgm:layoutNode>
                  </dgm:layoutNode>
                </dgm:forEach>
                <dgm:forEach name="Name21" axis="ch" ptType="node">
                  <dgm:layoutNode name="txLvl3" styleLbl="revTx">
                    <dgm:varLst>
                      <dgm:bulletEnabled val="1"/>
                    </dgm:varLst>
                    <dgm:choose name="Name22">
                      <dgm:if name="Name23" func="var" arg="dir" op="equ" val="norm">
                        <dgm:alg type="tx">
                          <dgm:param type="parTxLTRAlign" val="l"/>
                          <dgm:param type="parTxRTLAlign" val="l"/>
                          <dgm:param type="shpTxLTRAlignCh" val="l"/>
                          <dgm:param type="shpTxRTLAlignCh" val="l"/>
                        </dgm:alg>
                      </dgm:if>
                      <dgm:else name="Name2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hoose name="Name25">
                      <dgm:if name="Name26" func="var" arg="dir" op="equ" val="norm">
                        <dgm:constrLst>
                          <dgm:constr type="userI"/>
                          <dgm:constr type="lMarg" refType="userI" fact="8.504"/>
                          <dgm:constr type="rMarg"/>
                          <dgm:constr type="tMarg" refType="primFontSz" fact="0.1"/>
                          <dgm:constr type="bMarg" refType="primFontSz" fact="0.1"/>
                        </dgm:constrLst>
                      </dgm:if>
                      <dgm:else name="Name27">
                        <dgm:constrLst>
                          <dgm:constr type="userI"/>
                          <dgm:constr type="lMarg"/>
                          <dgm:constr type="rMarg" refType="userI" fact="8.504"/>
                          <dgm:constr type="tMarg" refType="primFontSz" fact="0.1"/>
                          <dgm:constr type="bMarg" refType="primFontSz" fact="0.1"/>
                        </dgm:constrLst>
                      </dgm:else>
                    </dgm:choose>
                    <dgm:ruleLst>
                      <dgm:rule type="h" val="INF" fact="NaN" max="NaN"/>
                    </dgm:ruleLst>
                  </dgm:layoutNode>
                  <dgm:forEach name="Name28" axis="followSib" ptType="sibTrans" cnt="1">
                    <dgm:layoutNode name="indentDot2">
                      <dgm:alg type="composite"/>
                      <dgm:shape xmlns:r="http://schemas.openxmlformats.org/officeDocument/2006/relationships" r:blip="">
                        <dgm:adjLst/>
                      </dgm:shape>
                      <dgm:presOf/>
                      <dgm:choose name="Name29">
                        <dgm:if name="Name30" func="var" arg="dir" op="equ" val="norm">
                          <dgm:constrLst>
                            <dgm:constr type="userI"/>
                            <dgm:constr type="w" for="ch" forName="gap2" refType="userI" fact="3"/>
                            <dgm:constr type="w" for="ch" forName="smCircle2" refType="h"/>
                            <dgm:constr type="l" for="ch" forName="smCircle2" refType="r" refFor="ch" refForName="gap2"/>
                          </dgm:constrLst>
                        </dgm:if>
                        <dgm:else name="Name31">
                          <dgm:constrLst>
                            <dgm:constr type="userI"/>
                            <dgm:constr type="w" for="ch" forName="gap2" refType="userI" fact="3"/>
                            <dgm:constr type="w" for="ch" forName="smCircle2" refType="h"/>
                            <dgm:constr type="r" for="ch" forName="smCircle2" refType="l" refFor="ch" refForName="gap2"/>
                          </dgm:constrLst>
                        </dgm:else>
                      </dgm:choose>
                      <dgm:layoutNode name="gap2">
                        <dgm:alg type="sp"/>
                        <dgm:shape xmlns:r="http://schemas.openxmlformats.org/officeDocument/2006/relationships" type="rect" r:blip="" hideGeom="1">
                          <dgm:adjLst/>
                        </dgm:shape>
                        <dgm:presOf/>
                      </dgm:layoutNode>
                      <dgm:layoutNode name="smCircle2" styleLbl="vennNode1">
                        <dgm:alg type="sp"/>
                        <dgm:shape xmlns:r="http://schemas.openxmlformats.org/officeDocument/2006/relationships" type="ellipse" r:blip="">
                          <dgm:adjLst/>
                        </dgm:shape>
                        <dgm:presOf/>
                        <dgm:constrLst>
                          <dgm:constr type="w" refType="h"/>
                        </dgm:constrLst>
                      </dgm:layoutNode>
                    </dgm:layoutNode>
                  </dgm:forEach>
                </dgm:forEach>
                <dgm:choose name="Name32">
                  <dgm:if name="Name33" axis="ch" ptType="node" func="cnt" op="gte" val="1">
                    <dgm:forEach name="Name34" axis="followSib" ptType="sibTrans" cnt="1">
                      <dgm:layoutNode name="indentDot3">
                        <dgm:alg type="composite"/>
                        <dgm:shape xmlns:r="http://schemas.openxmlformats.org/officeDocument/2006/relationships" r:blip="">
                          <dgm:adjLst/>
                        </dgm:shape>
                        <dgm:presOf/>
                        <dgm:choose name="Name35">
                          <dgm:if name="Name36" func="var" arg="dir" op="equ" val="norm">
                            <dgm:constrLst>
                              <dgm:constr type="userI"/>
                              <dgm:constr type="w" for="ch" forName="gap3" refType="userI" fact="3"/>
                              <dgm:constr type="w" for="ch" forName="smCircle3" refType="h"/>
                              <dgm:constr type="l" for="ch" forName="smCircle3" refType="r" refFor="ch" refForName="gap3"/>
                            </dgm:constrLst>
                          </dgm:if>
                          <dgm:else name="Name37">
                            <dgm:constrLst>
                              <dgm:constr type="userI"/>
                              <dgm:constr type="w" for="ch" forName="gap3" refType="userI" fact="3"/>
                              <dgm:constr type="w" for="ch" forName="smCircle3" refType="h"/>
                              <dgm:constr type="r" for="ch" forName="smCircle3" refType="l" refFor="ch" refForName="gap3"/>
                            </dgm:constrLst>
                          </dgm:else>
                        </dgm:choose>
                        <dgm:layoutNode name="gap3">
                          <dgm:alg type="sp"/>
                          <dgm:shape xmlns:r="http://schemas.openxmlformats.org/officeDocument/2006/relationships" type="rect" r:blip="" hideGeom="1">
                            <dgm:adjLst/>
                          </dgm:shape>
                          <dgm:presOf/>
                        </dgm:layoutNode>
                        <dgm:layoutNode name="smCircle3" styleLbl="vennNode1">
                          <dgm:alg type="sp"/>
                          <dgm:shape xmlns:r="http://schemas.openxmlformats.org/officeDocument/2006/relationships" type="ellipse" r:blip="">
                            <dgm:adjLst/>
                          </dgm:shape>
                          <dgm:presOf/>
                          <dgm:constrLst>
                            <dgm:constr type="w" refType="h"/>
                          </dgm:constrLst>
                        </dgm:layoutNode>
                      </dgm:layoutNode>
                    </dgm:forEach>
                  </dgm:if>
                  <dgm:else name="Name38">
                    <dgm:forEach name="Name39" axis="followSib" ptType="sibTrans" cnt="1">
                      <dgm:layoutNode name="smCircle" styleLbl="vennNode1">
                        <dgm:alg type="sp"/>
                        <dgm:shape xmlns:r="http://schemas.openxmlformats.org/officeDocument/2006/relationships" type="ellipse" r:blip="">
                          <dgm:adjLst/>
                        </dgm:shape>
                        <dgm:presOf/>
                        <dgm:constrLst>
                          <dgm:constr type="w" refType="h"/>
                        </dgm:constrLst>
                      </dgm:layoutNode>
                    </dgm:forEach>
                  </dgm:else>
                </dgm:choose>
              </dgm:forEach>
            </dgm:layoutNode>
          </dgm:layoutNode>
          <dgm:choose name="Name40">
            <dgm:if name="Name41" axis="followSib ch" ptType="node node" cnt="1 0" func="cnt" op="gte" val="1">
              <dgm:layoutNode name="overlap">
                <dgm:alg type="sp"/>
                <dgm:shape xmlns:r="http://schemas.openxmlformats.org/officeDocument/2006/relationships" r:blip="">
                  <dgm:adjLst/>
                </dgm:shape>
                <dgm:presOf/>
              </dgm:layoutNode>
            </dgm:if>
            <dgm:else name="Name42"/>
          </dgm:choose>
        </dgm:if>
        <dgm:else name="Name43">
          <dgm:layoutNode name="noChildren">
            <dgm:alg type="composite"/>
            <dgm:choose name="Name44">
              <dgm:if name="Name45" func="var" arg="dir" op="equ" val="norm">
                <dgm:constrLst>
                  <dgm:constr type="l" for="ch" forName="gap"/>
                  <dgm:constr type="w" for="ch" forName="gap" refType="w" fact="0.043"/>
                  <dgm:constr type="h" for="ch" forName="gap" refType="h"/>
                  <dgm:constr type="t" for="ch" forName="gap"/>
                  <dgm:constr type="l" for="ch" forName="medCircle2" refType="r" refFor="ch" refForName="gap"/>
                  <dgm:constr type="w" for="ch" forName="medCircle2" refType="h" refFor="ch" refForName="medCircle2"/>
                  <dgm:constr type="t" for="ch" forName="medCircle2"/>
                  <dgm:constr type="h" for="ch" forName="medCircle2" refType="h"/>
                  <dgm:constr type="l" for="ch" forName="txLvlOnly1" refType="ctrX" refFor="ch" refForName="medCircle2"/>
                  <dgm:constr type="r" for="ch" forName="txLvlOnly1" refType="w"/>
                  <dgm:constr type="h" for="ch" forName="txLvlOnly1" refType="h"/>
                  <dgm:constr type="t" for="ch" forName="txLvlOnly1"/>
                </dgm:constrLst>
              </dgm:if>
              <dgm:else name="Name46">
                <dgm:constrLst>
                  <dgm:constr type="r" for="ch" forName="gap" refType="w"/>
                  <dgm:constr type="w" for="ch" forName="gap" refType="w" fact="0.043"/>
                  <dgm:constr type="h" for="ch" forName="gap" refType="h"/>
                  <dgm:constr type="t" for="ch" forName="gap"/>
                  <dgm:constr type="r" for="ch" forName="medCircle2" refType="l" refFor="ch" refForName="gap"/>
                  <dgm:constr type="w" for="ch" forName="medCircle2" refType="h" refFor="ch" refForName="medCircle2"/>
                  <dgm:constr type="t" for="ch" forName="medCircle2"/>
                  <dgm:constr type="h" for="ch" forName="medCircle2" refType="h"/>
                  <dgm:constr type="l" for="ch" forName="txLvlOnly1"/>
                  <dgm:constr type="r" for="ch" forName="txLvlOnly1" refType="ctrX" refFor="ch" refForName="medCircle2"/>
                  <dgm:constr type="h" for="ch" forName="txLvlOnly1" refType="h"/>
                  <dgm:constr type="t" for="ch" forName="txLvlOnly1"/>
                </dgm:constrLst>
              </dgm:else>
            </dgm:choose>
            <dgm:layoutNode name="gap">
              <dgm:alg type="sp"/>
              <dgm:shape xmlns:r="http://schemas.openxmlformats.org/officeDocument/2006/relationships" r:blip="">
                <dgm:adjLst/>
              </dgm:shape>
              <dgm:presOf/>
            </dgm:layoutNode>
            <dgm:layoutNode name="medCircle2" styleLbl="vennNode1">
              <dgm:alg type="sp"/>
              <dgm:shape xmlns:r="http://schemas.openxmlformats.org/officeDocument/2006/relationships" type="ellipse" r:blip="">
                <dgm:adjLst/>
              </dgm:shape>
              <dgm:presOf/>
              <dgm:constrLst>
                <dgm:constr type="w" refType="h"/>
              </dgm:constrLst>
            </dgm:layoutNode>
            <dgm:layoutNode name="txLvlOnly1" styleLbl="revTx">
              <dgm:choose name="Name47">
                <dgm:if name="Name48" func="var" arg="dir" op="equ" val="norm">
                  <dgm:alg type="tx">
                    <dgm:param type="parTxLTRAlign" val="l"/>
                    <dgm:param type="parTxRTLAlign" val="l"/>
                  </dgm:alg>
                </dgm:if>
                <dgm:else name="Name4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emf"/></Relationships>
</file>

<file path=ppt/drawings/drawing1.xml><?xml version="1.0" encoding="utf-8"?>
<c:userShapes xmlns:c="http://schemas.openxmlformats.org/drawingml/2006/chart">
  <cdr:relSizeAnchor xmlns:cdr="http://schemas.openxmlformats.org/drawingml/2006/chartDrawing">
    <cdr:from>
      <cdr:x>0.15998</cdr:x>
      <cdr:y>0.64094</cdr:y>
    </cdr:from>
    <cdr:to>
      <cdr:x>0.25875</cdr:x>
      <cdr:y>0.72915</cdr:y>
    </cdr:to>
    <cdr:sp macro="" textlink="">
      <cdr:nvSpPr>
        <cdr:cNvPr id="2" name="CuadroTexto 1">
          <a:extLst xmlns:a="http://schemas.openxmlformats.org/drawingml/2006/main">
            <a:ext uri="{FF2B5EF4-FFF2-40B4-BE49-F238E27FC236}">
              <a16:creationId xmlns:a16="http://schemas.microsoft.com/office/drawing/2014/main" id="{F3135BFC-090E-48E4-9200-0AFE3C34F6F8}"/>
            </a:ext>
          </a:extLst>
        </cdr:cNvPr>
        <cdr:cNvSpPr txBox="1"/>
      </cdr:nvSpPr>
      <cdr:spPr>
        <a:xfrm xmlns:a="http://schemas.openxmlformats.org/drawingml/2006/main">
          <a:off x="804593" y="1677237"/>
          <a:ext cx="496706" cy="2308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s-EC" sz="900" dirty="0"/>
            <a:t>56.19</a:t>
          </a:r>
        </a:p>
      </cdr:txBody>
    </cdr:sp>
  </cdr:relSizeAnchor>
  <cdr:relSizeAnchor xmlns:cdr="http://schemas.openxmlformats.org/drawingml/2006/chartDrawing">
    <cdr:from>
      <cdr:x>0.36109</cdr:x>
      <cdr:y>0.47507</cdr:y>
    </cdr:from>
    <cdr:to>
      <cdr:x>0.45986</cdr:x>
      <cdr:y>0.56328</cdr:y>
    </cdr:to>
    <cdr:sp macro="" textlink="">
      <cdr:nvSpPr>
        <cdr:cNvPr id="3" name="CuadroTexto 1">
          <a:extLst xmlns:a="http://schemas.openxmlformats.org/drawingml/2006/main">
            <a:ext uri="{FF2B5EF4-FFF2-40B4-BE49-F238E27FC236}">
              <a16:creationId xmlns:a16="http://schemas.microsoft.com/office/drawing/2014/main" id="{F3135BFC-090E-48E4-9200-0AFE3C34F6F8}"/>
            </a:ext>
          </a:extLst>
        </cdr:cNvPr>
        <cdr:cNvSpPr txBox="1"/>
      </cdr:nvSpPr>
      <cdr:spPr>
        <a:xfrm xmlns:a="http://schemas.openxmlformats.org/drawingml/2006/main">
          <a:off x="1816012" y="1243168"/>
          <a:ext cx="496706" cy="2308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s-EC" sz="900" dirty="0"/>
            <a:t>56.96</a:t>
          </a:r>
        </a:p>
      </cdr:txBody>
    </cdr:sp>
  </cdr:relSizeAnchor>
  <cdr:relSizeAnchor xmlns:cdr="http://schemas.openxmlformats.org/drawingml/2006/chartDrawing">
    <cdr:from>
      <cdr:x>0.54187</cdr:x>
      <cdr:y>0.57325</cdr:y>
    </cdr:from>
    <cdr:to>
      <cdr:x>0.64064</cdr:x>
      <cdr:y>0.66146</cdr:y>
    </cdr:to>
    <cdr:sp macro="" textlink="">
      <cdr:nvSpPr>
        <cdr:cNvPr id="4" name="CuadroTexto 1">
          <a:extLst xmlns:a="http://schemas.openxmlformats.org/drawingml/2006/main">
            <a:ext uri="{FF2B5EF4-FFF2-40B4-BE49-F238E27FC236}">
              <a16:creationId xmlns:a16="http://schemas.microsoft.com/office/drawing/2014/main" id="{F3135BFC-090E-48E4-9200-0AFE3C34F6F8}"/>
            </a:ext>
          </a:extLst>
        </cdr:cNvPr>
        <cdr:cNvSpPr txBox="1"/>
      </cdr:nvSpPr>
      <cdr:spPr>
        <a:xfrm xmlns:a="http://schemas.openxmlformats.org/drawingml/2006/main">
          <a:off x="2725188" y="1500103"/>
          <a:ext cx="496706" cy="2308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s-EC" sz="900" dirty="0"/>
            <a:t>56.86</a:t>
          </a:r>
        </a:p>
      </cdr:txBody>
    </cdr:sp>
  </cdr:relSizeAnchor>
  <cdr:relSizeAnchor xmlns:cdr="http://schemas.openxmlformats.org/drawingml/2006/chartDrawing">
    <cdr:from>
      <cdr:x>0.6809</cdr:x>
      <cdr:y>0.26602</cdr:y>
    </cdr:from>
    <cdr:to>
      <cdr:x>0.77966</cdr:x>
      <cdr:y>0.35423</cdr:y>
    </cdr:to>
    <cdr:sp macro="" textlink="">
      <cdr:nvSpPr>
        <cdr:cNvPr id="5" name="CuadroTexto 1">
          <a:extLst xmlns:a="http://schemas.openxmlformats.org/drawingml/2006/main">
            <a:ext uri="{FF2B5EF4-FFF2-40B4-BE49-F238E27FC236}">
              <a16:creationId xmlns:a16="http://schemas.microsoft.com/office/drawing/2014/main" id="{F3135BFC-090E-48E4-9200-0AFE3C34F6F8}"/>
            </a:ext>
          </a:extLst>
        </cdr:cNvPr>
        <cdr:cNvSpPr txBox="1"/>
      </cdr:nvSpPr>
      <cdr:spPr>
        <a:xfrm xmlns:a="http://schemas.openxmlformats.org/drawingml/2006/main">
          <a:off x="3424375" y="696123"/>
          <a:ext cx="496706" cy="2308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s-EC" sz="900" dirty="0"/>
            <a:t>57.95</a:t>
          </a:r>
        </a:p>
      </cdr:txBody>
    </cdr:sp>
  </cdr:relSizeAnchor>
  <cdr:relSizeAnchor xmlns:cdr="http://schemas.openxmlformats.org/drawingml/2006/chartDrawing">
    <cdr:from>
      <cdr:x>0.87388</cdr:x>
      <cdr:y>0.38686</cdr:y>
    </cdr:from>
    <cdr:to>
      <cdr:x>0.97265</cdr:x>
      <cdr:y>0.47507</cdr:y>
    </cdr:to>
    <cdr:sp macro="" textlink="">
      <cdr:nvSpPr>
        <cdr:cNvPr id="6" name="CuadroTexto 1">
          <a:extLst xmlns:a="http://schemas.openxmlformats.org/drawingml/2006/main">
            <a:ext uri="{FF2B5EF4-FFF2-40B4-BE49-F238E27FC236}">
              <a16:creationId xmlns:a16="http://schemas.microsoft.com/office/drawing/2014/main" id="{F3135BFC-090E-48E4-9200-0AFE3C34F6F8}"/>
            </a:ext>
          </a:extLst>
        </cdr:cNvPr>
        <cdr:cNvSpPr txBox="1"/>
      </cdr:nvSpPr>
      <cdr:spPr>
        <a:xfrm xmlns:a="http://schemas.openxmlformats.org/drawingml/2006/main">
          <a:off x="4394930" y="1012336"/>
          <a:ext cx="496706" cy="2308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s-EC" sz="900" dirty="0"/>
            <a:t>57.39</a:t>
          </a:r>
        </a:p>
      </cdr:txBody>
    </cdr:sp>
  </cdr:relSizeAnchor>
</c:userShapes>
</file>

<file path=ppt/drawings/drawing2.xml><?xml version="1.0" encoding="utf-8"?>
<c:userShapes xmlns:c="http://schemas.openxmlformats.org/drawingml/2006/chart">
  <cdr:relSizeAnchor xmlns:cdr="http://schemas.openxmlformats.org/drawingml/2006/chartDrawing">
    <cdr:from>
      <cdr:x>0.59095</cdr:x>
      <cdr:y>0.25015</cdr:y>
    </cdr:from>
    <cdr:to>
      <cdr:x>0.68971</cdr:x>
      <cdr:y>0.33838</cdr:y>
    </cdr:to>
    <cdr:sp macro="" textlink="">
      <cdr:nvSpPr>
        <cdr:cNvPr id="2" name="CuadroTexto 4">
          <a:extLst xmlns:a="http://schemas.openxmlformats.org/drawingml/2006/main">
            <a:ext uri="{FF2B5EF4-FFF2-40B4-BE49-F238E27FC236}">
              <a16:creationId xmlns:a16="http://schemas.microsoft.com/office/drawing/2014/main" id="{55A03536-56C0-4604-BCF0-9FB21C916D9E}"/>
            </a:ext>
          </a:extLst>
        </cdr:cNvPr>
        <cdr:cNvSpPr txBox="1"/>
      </cdr:nvSpPr>
      <cdr:spPr>
        <a:xfrm xmlns:a="http://schemas.openxmlformats.org/drawingml/2006/main">
          <a:off x="2971995" y="654433"/>
          <a:ext cx="496706" cy="2308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EC" sz="900" dirty="0"/>
            <a:t>14.63</a:t>
          </a:r>
        </a:p>
      </cdr:txBody>
    </cdr:sp>
  </cdr:relSizeAnchor>
  <cdr:relSizeAnchor xmlns:cdr="http://schemas.openxmlformats.org/drawingml/2006/chartDrawing">
    <cdr:from>
      <cdr:x>0.74668</cdr:x>
      <cdr:y>0.29845</cdr:y>
    </cdr:from>
    <cdr:to>
      <cdr:x>0.84544</cdr:x>
      <cdr:y>0.38668</cdr:y>
    </cdr:to>
    <cdr:sp macro="" textlink="">
      <cdr:nvSpPr>
        <cdr:cNvPr id="3" name="CuadroTexto 4">
          <a:extLst xmlns:a="http://schemas.openxmlformats.org/drawingml/2006/main">
            <a:ext uri="{FF2B5EF4-FFF2-40B4-BE49-F238E27FC236}">
              <a16:creationId xmlns:a16="http://schemas.microsoft.com/office/drawing/2014/main" id="{5FE4CDB6-BCE3-41BF-BE73-8E712D1526BB}"/>
            </a:ext>
          </a:extLst>
        </cdr:cNvPr>
        <cdr:cNvSpPr txBox="1"/>
      </cdr:nvSpPr>
      <cdr:spPr>
        <a:xfrm xmlns:a="http://schemas.openxmlformats.org/drawingml/2006/main">
          <a:off x="3755204" y="780805"/>
          <a:ext cx="496706" cy="2308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s-EC" sz="900" dirty="0">
              <a:latin typeface="Calibri" panose="020F0502020204030204" pitchFamily="34" charset="0"/>
              <a:cs typeface="Calibri" panose="020F0502020204030204" pitchFamily="34" charset="0"/>
            </a:rPr>
            <a:t>14.38</a:t>
          </a:r>
        </a:p>
      </cdr:txBody>
    </cdr:sp>
  </cdr:relSizeAnchor>
</c:userShapes>
</file>

<file path=ppt/drawings/drawing3.xml><?xml version="1.0" encoding="utf-8"?>
<c:userShapes xmlns:c="http://schemas.openxmlformats.org/drawingml/2006/chart">
  <cdr:relSizeAnchor xmlns:cdr="http://schemas.openxmlformats.org/drawingml/2006/chartDrawing">
    <cdr:from>
      <cdr:x>0.46039</cdr:x>
      <cdr:y>0.27034</cdr:y>
    </cdr:from>
    <cdr:to>
      <cdr:x>0.54837</cdr:x>
      <cdr:y>0.33479</cdr:y>
    </cdr:to>
    <cdr:sp macro="" textlink="">
      <cdr:nvSpPr>
        <cdr:cNvPr id="2" name="CuadroTexto 4">
          <a:extLst xmlns:a="http://schemas.openxmlformats.org/drawingml/2006/main">
            <a:ext uri="{FF2B5EF4-FFF2-40B4-BE49-F238E27FC236}">
              <a16:creationId xmlns:a16="http://schemas.microsoft.com/office/drawing/2014/main" id="{292DB03B-42DE-4967-B275-F05253FF2F51}"/>
            </a:ext>
          </a:extLst>
        </cdr:cNvPr>
        <cdr:cNvSpPr txBox="1"/>
      </cdr:nvSpPr>
      <cdr:spPr>
        <a:xfrm xmlns:a="http://schemas.openxmlformats.org/drawingml/2006/main">
          <a:off x="2599427" y="968203"/>
          <a:ext cx="496706" cy="2308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s-EC" sz="900" dirty="0"/>
            <a:t>58.46</a:t>
          </a:r>
        </a:p>
      </cdr:txBody>
    </cdr:sp>
  </cdr:relSizeAnchor>
  <cdr:relSizeAnchor xmlns:cdr="http://schemas.openxmlformats.org/drawingml/2006/chartDrawing">
    <cdr:from>
      <cdr:x>0.60848</cdr:x>
      <cdr:y>0.43555</cdr:y>
    </cdr:from>
    <cdr:to>
      <cdr:x>0.69646</cdr:x>
      <cdr:y>0.5</cdr:y>
    </cdr:to>
    <cdr:sp macro="" textlink="">
      <cdr:nvSpPr>
        <cdr:cNvPr id="3" name="CuadroTexto 4">
          <a:extLst xmlns:a="http://schemas.openxmlformats.org/drawingml/2006/main">
            <a:ext uri="{FF2B5EF4-FFF2-40B4-BE49-F238E27FC236}">
              <a16:creationId xmlns:a16="http://schemas.microsoft.com/office/drawing/2014/main" id="{292DB03B-42DE-4967-B275-F05253FF2F51}"/>
            </a:ext>
          </a:extLst>
        </cdr:cNvPr>
        <cdr:cNvSpPr txBox="1"/>
      </cdr:nvSpPr>
      <cdr:spPr>
        <a:xfrm xmlns:a="http://schemas.openxmlformats.org/drawingml/2006/main">
          <a:off x="3435559" y="1559868"/>
          <a:ext cx="496706" cy="2308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s-EC" sz="900" dirty="0"/>
            <a:t>35.86</a:t>
          </a:r>
        </a:p>
      </cdr:txBody>
    </cdr:sp>
  </cdr:relSizeAnchor>
  <cdr:relSizeAnchor xmlns:cdr="http://schemas.openxmlformats.org/drawingml/2006/chartDrawing">
    <cdr:from>
      <cdr:x>0.74843</cdr:x>
      <cdr:y>0.24289</cdr:y>
    </cdr:from>
    <cdr:to>
      <cdr:x>0.8364</cdr:x>
      <cdr:y>0.30734</cdr:y>
    </cdr:to>
    <cdr:sp macro="" textlink="">
      <cdr:nvSpPr>
        <cdr:cNvPr id="4" name="CuadroTexto 4">
          <a:extLst xmlns:a="http://schemas.openxmlformats.org/drawingml/2006/main">
            <a:ext uri="{FF2B5EF4-FFF2-40B4-BE49-F238E27FC236}">
              <a16:creationId xmlns:a16="http://schemas.microsoft.com/office/drawing/2014/main" id="{292DB03B-42DE-4967-B275-F05253FF2F51}"/>
            </a:ext>
          </a:extLst>
        </cdr:cNvPr>
        <cdr:cNvSpPr txBox="1"/>
      </cdr:nvSpPr>
      <cdr:spPr>
        <a:xfrm xmlns:a="http://schemas.openxmlformats.org/drawingml/2006/main">
          <a:off x="4225700" y="869885"/>
          <a:ext cx="496706" cy="2308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s-EC" sz="900" dirty="0"/>
            <a:t>59.13</a:t>
          </a:r>
        </a:p>
      </cdr:txBody>
    </cdr:sp>
  </cdr:relSizeAnchor>
  <cdr:relSizeAnchor xmlns:cdr="http://schemas.openxmlformats.org/drawingml/2006/chartDrawing">
    <cdr:from>
      <cdr:x>0.14882</cdr:x>
      <cdr:y>0.53168</cdr:y>
    </cdr:from>
    <cdr:to>
      <cdr:x>0.2368</cdr:x>
      <cdr:y>0.59613</cdr:y>
    </cdr:to>
    <cdr:sp macro="" textlink="">
      <cdr:nvSpPr>
        <cdr:cNvPr id="5" name="CuadroTexto 4">
          <a:extLst xmlns:a="http://schemas.openxmlformats.org/drawingml/2006/main">
            <a:ext uri="{FF2B5EF4-FFF2-40B4-BE49-F238E27FC236}">
              <a16:creationId xmlns:a16="http://schemas.microsoft.com/office/drawing/2014/main" id="{5FE4CDB6-BCE3-41BF-BE73-8E712D1526BB}"/>
            </a:ext>
          </a:extLst>
        </cdr:cNvPr>
        <cdr:cNvSpPr txBox="1"/>
      </cdr:nvSpPr>
      <cdr:spPr>
        <a:xfrm xmlns:a="http://schemas.openxmlformats.org/drawingml/2006/main">
          <a:off x="840263" y="1904164"/>
          <a:ext cx="496706" cy="2308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EC" sz="900" dirty="0"/>
            <a:t>13.78</a:t>
          </a:r>
        </a:p>
      </cdr:txBody>
    </cdr:sp>
  </cdr:relSizeAnchor>
  <cdr:relSizeAnchor xmlns:cdr="http://schemas.openxmlformats.org/drawingml/2006/chartDrawing">
    <cdr:from>
      <cdr:x>0.61748</cdr:x>
      <cdr:y>0.16205</cdr:y>
    </cdr:from>
    <cdr:to>
      <cdr:x>0.70545</cdr:x>
      <cdr:y>0.2265</cdr:y>
    </cdr:to>
    <cdr:sp macro="" textlink="">
      <cdr:nvSpPr>
        <cdr:cNvPr id="6" name="CuadroTexto 4">
          <a:extLst xmlns:a="http://schemas.openxmlformats.org/drawingml/2006/main">
            <a:ext uri="{FF2B5EF4-FFF2-40B4-BE49-F238E27FC236}">
              <a16:creationId xmlns:a16="http://schemas.microsoft.com/office/drawing/2014/main" id="{5FE4CDB6-BCE3-41BF-BE73-8E712D1526BB}"/>
            </a:ext>
          </a:extLst>
        </cdr:cNvPr>
        <cdr:cNvSpPr txBox="1"/>
      </cdr:nvSpPr>
      <cdr:spPr>
        <a:xfrm xmlns:a="http://schemas.openxmlformats.org/drawingml/2006/main">
          <a:off x="3486359" y="580360"/>
          <a:ext cx="496706" cy="2308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EC" sz="900" dirty="0"/>
            <a:t>14.63</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FACC5A-BAE7-4A66-8FFE-CD0A42832E70}" type="datetimeFigureOut">
              <a:rPr lang="es-EC" smtClean="0"/>
              <a:t>21/12/2021</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97E957-7AF6-4A23-9FFD-1E6B91327E27}" type="slidenum">
              <a:rPr lang="es-EC" smtClean="0"/>
              <a:t>‹#›</a:t>
            </a:fld>
            <a:endParaRPr lang="es-EC"/>
          </a:p>
        </p:txBody>
      </p:sp>
    </p:spTree>
    <p:extLst>
      <p:ext uri="{BB962C8B-B14F-4D97-AF65-F5344CB8AC3E}">
        <p14:creationId xmlns:p14="http://schemas.microsoft.com/office/powerpoint/2010/main" val="38176783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5"/>
          </p:nvPr>
        </p:nvSpPr>
        <p:spPr/>
        <p:txBody>
          <a:bodyPr/>
          <a:lstStyle/>
          <a:p>
            <a:fld id="{2397E957-7AF6-4A23-9FFD-1E6B91327E27}" type="slidenum">
              <a:rPr lang="es-EC" smtClean="0"/>
              <a:t>1</a:t>
            </a:fld>
            <a:endParaRPr lang="es-EC"/>
          </a:p>
        </p:txBody>
      </p:sp>
    </p:spTree>
    <p:extLst>
      <p:ext uri="{BB962C8B-B14F-4D97-AF65-F5344CB8AC3E}">
        <p14:creationId xmlns:p14="http://schemas.microsoft.com/office/powerpoint/2010/main" val="2691067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5"/>
          </p:nvPr>
        </p:nvSpPr>
        <p:spPr/>
        <p:txBody>
          <a:bodyPr/>
          <a:lstStyle/>
          <a:p>
            <a:fld id="{2397E957-7AF6-4A23-9FFD-1E6B91327E27}" type="slidenum">
              <a:rPr lang="es-EC" smtClean="0"/>
              <a:t>24</a:t>
            </a:fld>
            <a:endParaRPr lang="es-EC"/>
          </a:p>
        </p:txBody>
      </p:sp>
    </p:spTree>
    <p:extLst>
      <p:ext uri="{BB962C8B-B14F-4D97-AF65-F5344CB8AC3E}">
        <p14:creationId xmlns:p14="http://schemas.microsoft.com/office/powerpoint/2010/main" val="3661918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5"/>
          </p:nvPr>
        </p:nvSpPr>
        <p:spPr/>
        <p:txBody>
          <a:bodyPr/>
          <a:lstStyle/>
          <a:p>
            <a:fld id="{2397E957-7AF6-4A23-9FFD-1E6B91327E27}" type="slidenum">
              <a:rPr lang="es-EC" smtClean="0"/>
              <a:t>31</a:t>
            </a:fld>
            <a:endParaRPr lang="es-EC"/>
          </a:p>
        </p:txBody>
      </p:sp>
    </p:spTree>
    <p:extLst>
      <p:ext uri="{BB962C8B-B14F-4D97-AF65-F5344CB8AC3E}">
        <p14:creationId xmlns:p14="http://schemas.microsoft.com/office/powerpoint/2010/main" val="20381678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1.png"/><Relationship Id="rId5" Type="http://schemas.openxmlformats.org/officeDocument/2006/relationships/image" Target="../media/image3.jpeg"/><Relationship Id="rId4"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2.vml"/><Relationship Id="rId6" Type="http://schemas.openxmlformats.org/officeDocument/2006/relationships/image" Target="../media/image1.png"/><Relationship Id="rId5" Type="http://schemas.openxmlformats.org/officeDocument/2006/relationships/image" Target="../media/image3.jpeg"/><Relationship Id="rId4" Type="http://schemas.openxmlformats.org/officeDocument/2006/relationships/image" Target="../media/image2.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a de título">
    <p:spTree>
      <p:nvGrpSpPr>
        <p:cNvPr id="1" name=""/>
        <p:cNvGrpSpPr/>
        <p:nvPr/>
      </p:nvGrpSpPr>
      <p:grpSpPr>
        <a:xfrm>
          <a:off x="0" y="0"/>
          <a:ext cx="0" cy="0"/>
          <a:chOff x="0" y="0"/>
          <a:chExt cx="0" cy="0"/>
        </a:xfrm>
      </p:grpSpPr>
      <p:graphicFrame>
        <p:nvGraphicFramePr>
          <p:cNvPr id="2" name="Object 43"/>
          <p:cNvGraphicFramePr>
            <a:graphicFrameLocks noChangeAspect="1"/>
          </p:cNvGraphicFramePr>
          <p:nvPr/>
        </p:nvGraphicFramePr>
        <p:xfrm>
          <a:off x="-25400" y="749300"/>
          <a:ext cx="12217400" cy="5360988"/>
        </p:xfrm>
        <a:graphic>
          <a:graphicData uri="http://schemas.openxmlformats.org/presentationml/2006/ole">
            <mc:AlternateContent xmlns:mc="http://schemas.openxmlformats.org/markup-compatibility/2006">
              <mc:Choice xmlns:v="urn:schemas-microsoft-com:vml" Requires="v">
                <p:oleObj spid="_x0000_s2049" name="CorelDRAW" r:id="rId3" imgW="9168480" imgH="5375520" progId="">
                  <p:embed/>
                </p:oleObj>
              </mc:Choice>
              <mc:Fallback>
                <p:oleObj name="CorelDRAW" r:id="rId3" imgW="9168480" imgH="5375520" progId="">
                  <p:embed/>
                  <p:pic>
                    <p:nvPicPr>
                      <p:cNvPr id="2" name="Object 43"/>
                      <p:cNvPicPr>
                        <a:picLocks noChangeAspect="1" noChangeArrowheads="1"/>
                      </p:cNvPicPr>
                      <p:nvPr/>
                    </p:nvPicPr>
                    <p:blipFill>
                      <a:blip r:embed="rId4">
                        <a:extLst>
                          <a:ext uri="{28A0092B-C50C-407E-A947-70E740481C1C}">
                            <a14:useLocalDpi xmlns:a14="http://schemas.microsoft.com/office/drawing/2010/main" val="0"/>
                          </a:ext>
                        </a:extLst>
                      </a:blip>
                      <a:srcRect r="2681"/>
                      <a:stretch>
                        <a:fillRect/>
                      </a:stretch>
                    </p:blipFill>
                    <p:spPr bwMode="auto">
                      <a:xfrm>
                        <a:off x="-25400" y="749300"/>
                        <a:ext cx="12217400" cy="536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Rectangle 27"/>
          <p:cNvSpPr>
            <a:spLocks noChangeArrowheads="1"/>
          </p:cNvSpPr>
          <p:nvPr userDrawn="1"/>
        </p:nvSpPr>
        <p:spPr bwMode="auto">
          <a:xfrm>
            <a:off x="4095751" y="2286000"/>
            <a:ext cx="3860800" cy="476250"/>
          </a:xfrm>
          <a:prstGeom prst="rect">
            <a:avLst/>
          </a:prstGeom>
          <a:noFill/>
          <a:ln w="9525">
            <a:noFill/>
            <a:miter lim="800000"/>
            <a:headEnd/>
            <a:tailEnd/>
          </a:ln>
          <a:effectLst/>
        </p:spPr>
        <p:txBody>
          <a:bodyPr/>
          <a:lstStyle/>
          <a:p>
            <a:pPr algn="ctr">
              <a:defRPr/>
            </a:pPr>
            <a:endParaRPr lang="es-ES" sz="1400"/>
          </a:p>
        </p:txBody>
      </p:sp>
      <p:pic>
        <p:nvPicPr>
          <p:cNvPr id="8" name="12 Imagen" descr="pie de pagina espe.jpg"/>
          <p:cNvPicPr>
            <a:picLocks noChangeAspect="1"/>
          </p:cNvPicPr>
          <p:nvPr userDrawn="1"/>
        </p:nvPicPr>
        <p:blipFill>
          <a:blip r:embed="rId5" cstate="print"/>
          <a:srcRect/>
          <a:stretch>
            <a:fillRect/>
          </a:stretch>
        </p:blipFill>
        <p:spPr bwMode="auto">
          <a:xfrm>
            <a:off x="0" y="5864226"/>
            <a:ext cx="12192000" cy="1065213"/>
          </a:xfrm>
          <a:prstGeom prst="rect">
            <a:avLst/>
          </a:prstGeom>
          <a:noFill/>
          <a:ln w="9525">
            <a:solidFill>
              <a:schemeClr val="tx1"/>
            </a:solidFill>
            <a:miter lim="800000"/>
            <a:headEnd/>
            <a:tailEnd/>
          </a:ln>
        </p:spPr>
      </p:pic>
      <p:sp>
        <p:nvSpPr>
          <p:cNvPr id="10" name="7 Marcador de fecha"/>
          <p:cNvSpPr>
            <a:spLocks noGrp="1"/>
          </p:cNvSpPr>
          <p:nvPr>
            <p:ph type="dt" sz="half" idx="2"/>
          </p:nvPr>
        </p:nvSpPr>
        <p:spPr>
          <a:xfrm>
            <a:off x="513589" y="5661248"/>
            <a:ext cx="2702091" cy="216024"/>
          </a:xfrm>
          <a:prstGeom prst="rect">
            <a:avLst/>
          </a:prstGeom>
        </p:spPr>
        <p:txBody>
          <a:bodyPr vert="horz" lIns="91440" tIns="45720" rIns="91440" bIns="45720" rtlCol="0" anchor="ctr"/>
          <a:lstStyle>
            <a:lvl1pPr algn="ctr">
              <a:defRPr sz="500">
                <a:solidFill>
                  <a:schemeClr val="tx1"/>
                </a:solidFill>
              </a:defRPr>
            </a:lvl1pPr>
          </a:lstStyle>
          <a:p>
            <a:r>
              <a:rPr lang="es-EC" b="1"/>
              <a:t>FECHA ÚLTIMA REVISIÓN: </a:t>
            </a:r>
            <a:r>
              <a:rPr lang="es-EC"/>
              <a:t>09/10/13</a:t>
            </a:r>
          </a:p>
        </p:txBody>
      </p:sp>
      <p:sp>
        <p:nvSpPr>
          <p:cNvPr id="11" name="8 Marcador de pie de página"/>
          <p:cNvSpPr>
            <a:spLocks noGrp="1"/>
          </p:cNvSpPr>
          <p:nvPr>
            <p:ph type="ftr" sz="quarter" idx="3"/>
          </p:nvPr>
        </p:nvSpPr>
        <p:spPr>
          <a:xfrm>
            <a:off x="5850880" y="5662451"/>
            <a:ext cx="1930400" cy="213618"/>
          </a:xfrm>
          <a:prstGeom prst="rect">
            <a:avLst/>
          </a:prstGeom>
        </p:spPr>
        <p:txBody>
          <a:bodyPr vert="horz" lIns="91440" tIns="45720" rIns="91440" bIns="45720" rtlCol="0" anchor="ctr"/>
          <a:lstStyle>
            <a:lvl1pPr algn="ctr">
              <a:defRPr sz="500">
                <a:solidFill>
                  <a:schemeClr val="tx1"/>
                </a:solidFill>
              </a:defRPr>
            </a:lvl1pPr>
          </a:lstStyle>
          <a:p>
            <a:r>
              <a:rPr lang="es-EC" b="1"/>
              <a:t>CÓDIGO: </a:t>
            </a:r>
            <a:r>
              <a:rPr lang="es-EC"/>
              <a:t>SGC.DI.260</a:t>
            </a:r>
          </a:p>
        </p:txBody>
      </p:sp>
      <p:sp>
        <p:nvSpPr>
          <p:cNvPr id="12" name="9 Marcador de número de diapositiva"/>
          <p:cNvSpPr>
            <a:spLocks noGrp="1"/>
          </p:cNvSpPr>
          <p:nvPr>
            <p:ph type="sldNum" sz="quarter" idx="4"/>
          </p:nvPr>
        </p:nvSpPr>
        <p:spPr>
          <a:xfrm>
            <a:off x="10416480" y="5662451"/>
            <a:ext cx="1165920" cy="213618"/>
          </a:xfrm>
          <a:prstGeom prst="rect">
            <a:avLst/>
          </a:prstGeom>
        </p:spPr>
        <p:txBody>
          <a:bodyPr vert="horz" lIns="91440" tIns="45720" rIns="91440" bIns="45720" rtlCol="0" anchor="ctr"/>
          <a:lstStyle>
            <a:lvl1pPr algn="ctr">
              <a:defRPr sz="500">
                <a:solidFill>
                  <a:schemeClr val="tx1"/>
                </a:solidFill>
              </a:defRPr>
            </a:lvl1pPr>
          </a:lstStyle>
          <a:p>
            <a:r>
              <a:rPr lang="es-EC" b="1"/>
              <a:t>VERSIÓN: </a:t>
            </a:r>
            <a:r>
              <a:rPr lang="es-EC"/>
              <a:t>1.1</a:t>
            </a:r>
          </a:p>
        </p:txBody>
      </p:sp>
      <p:pic>
        <p:nvPicPr>
          <p:cNvPr id="9" name="8 Imagen"/>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7469" y="222164"/>
            <a:ext cx="2976000" cy="576448"/>
          </a:xfrm>
          <a:prstGeom prst="rect">
            <a:avLst/>
          </a:prstGeom>
        </p:spPr>
      </p:pic>
    </p:spTree>
    <p:extLst>
      <p:ext uri="{BB962C8B-B14F-4D97-AF65-F5344CB8AC3E}">
        <p14:creationId xmlns:p14="http://schemas.microsoft.com/office/powerpoint/2010/main" val="6191606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texto vertical"/>
          <p:cNvSpPr>
            <a:spLocks noGrp="1"/>
          </p:cNvSpPr>
          <p:nvPr>
            <p:ph type="body" orient="vert" idx="1"/>
          </p:nvPr>
        </p:nvSpPr>
        <p:spPr>
          <a:xfrm>
            <a:off x="609600" y="1600201"/>
            <a:ext cx="10972800" cy="4525963"/>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17748439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a:prstGeom prst="rect">
            <a:avLst/>
          </a:prstGeo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609600" y="274639"/>
            <a:ext cx="8026400" cy="5851525"/>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8001957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_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r>
              <a:rPr lang="es-EC" b="1"/>
              <a:t>FECHA ÚLTIMA REVISIÓN: 13/12/11</a:t>
            </a:r>
            <a:endParaRPr lang="es-EC"/>
          </a:p>
        </p:txBody>
      </p:sp>
      <p:sp>
        <p:nvSpPr>
          <p:cNvPr id="3" name="2 Marcador de número de diapositiva"/>
          <p:cNvSpPr>
            <a:spLocks noGrp="1"/>
          </p:cNvSpPr>
          <p:nvPr>
            <p:ph type="sldNum" sz="quarter" idx="11"/>
          </p:nvPr>
        </p:nvSpPr>
        <p:spPr/>
        <p:txBody>
          <a:bodyPr/>
          <a:lstStyle/>
          <a:p>
            <a:r>
              <a:rPr lang="es-EC" b="1"/>
              <a:t>VERSIÓN: </a:t>
            </a:r>
            <a:r>
              <a:rPr lang="es-EC"/>
              <a:t>1.0</a:t>
            </a:r>
          </a:p>
        </p:txBody>
      </p:sp>
      <p:sp>
        <p:nvSpPr>
          <p:cNvPr id="4" name="3 Marcador de pie de página"/>
          <p:cNvSpPr>
            <a:spLocks noGrp="1"/>
          </p:cNvSpPr>
          <p:nvPr>
            <p:ph type="ftr" sz="quarter" idx="12"/>
          </p:nvPr>
        </p:nvSpPr>
        <p:spPr/>
        <p:txBody>
          <a:bodyPr/>
          <a:lstStyle/>
          <a:p>
            <a:r>
              <a:rPr lang="es-EC" b="1"/>
              <a:t>CÓDIGO: </a:t>
            </a:r>
            <a:r>
              <a:rPr lang="es-EC"/>
              <a:t>SGC.DI.260</a:t>
            </a:r>
          </a:p>
        </p:txBody>
      </p:sp>
    </p:spTree>
    <p:extLst>
      <p:ext uri="{BB962C8B-B14F-4D97-AF65-F5344CB8AC3E}">
        <p14:creationId xmlns:p14="http://schemas.microsoft.com/office/powerpoint/2010/main" val="41587788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Diapositiva de título">
    <p:spTree>
      <p:nvGrpSpPr>
        <p:cNvPr id="1" name=""/>
        <p:cNvGrpSpPr/>
        <p:nvPr/>
      </p:nvGrpSpPr>
      <p:grpSpPr>
        <a:xfrm>
          <a:off x="0" y="0"/>
          <a:ext cx="0" cy="0"/>
          <a:chOff x="0" y="0"/>
          <a:chExt cx="0" cy="0"/>
        </a:xfrm>
      </p:grpSpPr>
      <p:graphicFrame>
        <p:nvGraphicFramePr>
          <p:cNvPr id="2" name="Object 43"/>
          <p:cNvGraphicFramePr>
            <a:graphicFrameLocks noChangeAspect="1"/>
          </p:cNvGraphicFramePr>
          <p:nvPr/>
        </p:nvGraphicFramePr>
        <p:xfrm>
          <a:off x="-25400" y="749300"/>
          <a:ext cx="12217400" cy="5360988"/>
        </p:xfrm>
        <a:graphic>
          <a:graphicData uri="http://schemas.openxmlformats.org/presentationml/2006/ole">
            <mc:AlternateContent xmlns:mc="http://schemas.openxmlformats.org/markup-compatibility/2006">
              <mc:Choice xmlns:v="urn:schemas-microsoft-com:vml" Requires="v">
                <p:oleObj spid="_x0000_s14337" name="CorelDRAW" r:id="rId3" imgW="9168480" imgH="5375520" progId="">
                  <p:embed/>
                </p:oleObj>
              </mc:Choice>
              <mc:Fallback>
                <p:oleObj name="CorelDRAW" r:id="rId3" imgW="9168480" imgH="5375520" progId="">
                  <p:embed/>
                  <p:pic>
                    <p:nvPicPr>
                      <p:cNvPr id="2" name="Object 43"/>
                      <p:cNvPicPr>
                        <a:picLocks noChangeAspect="1" noChangeArrowheads="1"/>
                      </p:cNvPicPr>
                      <p:nvPr/>
                    </p:nvPicPr>
                    <p:blipFill>
                      <a:blip r:embed="rId4">
                        <a:extLst>
                          <a:ext uri="{28A0092B-C50C-407E-A947-70E740481C1C}">
                            <a14:useLocalDpi xmlns:a14="http://schemas.microsoft.com/office/drawing/2010/main" val="0"/>
                          </a:ext>
                        </a:extLst>
                      </a:blip>
                      <a:srcRect r="2681"/>
                      <a:stretch>
                        <a:fillRect/>
                      </a:stretch>
                    </p:blipFill>
                    <p:spPr bwMode="auto">
                      <a:xfrm>
                        <a:off x="-25400" y="749300"/>
                        <a:ext cx="12217400" cy="536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Rectangle 27"/>
          <p:cNvSpPr>
            <a:spLocks noChangeArrowheads="1"/>
          </p:cNvSpPr>
          <p:nvPr userDrawn="1"/>
        </p:nvSpPr>
        <p:spPr bwMode="auto">
          <a:xfrm>
            <a:off x="4095751" y="2286000"/>
            <a:ext cx="3860800" cy="476250"/>
          </a:xfrm>
          <a:prstGeom prst="rect">
            <a:avLst/>
          </a:prstGeom>
          <a:noFill/>
          <a:ln w="9525">
            <a:noFill/>
            <a:miter lim="800000"/>
            <a:headEnd/>
            <a:tailEnd/>
          </a:ln>
          <a:effectLst/>
        </p:spPr>
        <p:txBody>
          <a:bodyPr/>
          <a:lstStyle/>
          <a:p>
            <a:pPr algn="ctr">
              <a:defRPr/>
            </a:pPr>
            <a:endParaRPr lang="es-ES" sz="1400"/>
          </a:p>
        </p:txBody>
      </p:sp>
      <p:pic>
        <p:nvPicPr>
          <p:cNvPr id="8" name="12 Imagen" descr="pie de pagina espe.jpg"/>
          <p:cNvPicPr>
            <a:picLocks noChangeAspect="1"/>
          </p:cNvPicPr>
          <p:nvPr userDrawn="1"/>
        </p:nvPicPr>
        <p:blipFill>
          <a:blip r:embed="rId5" cstate="print"/>
          <a:srcRect/>
          <a:stretch>
            <a:fillRect/>
          </a:stretch>
        </p:blipFill>
        <p:spPr bwMode="auto">
          <a:xfrm>
            <a:off x="0" y="5864226"/>
            <a:ext cx="12192000" cy="1065213"/>
          </a:xfrm>
          <a:prstGeom prst="rect">
            <a:avLst/>
          </a:prstGeom>
          <a:noFill/>
          <a:ln w="9525">
            <a:solidFill>
              <a:schemeClr val="tx1"/>
            </a:solidFill>
            <a:miter lim="800000"/>
            <a:headEnd/>
            <a:tailEnd/>
          </a:ln>
        </p:spPr>
      </p:pic>
      <p:sp>
        <p:nvSpPr>
          <p:cNvPr id="10" name="7 Marcador de fecha"/>
          <p:cNvSpPr>
            <a:spLocks noGrp="1"/>
          </p:cNvSpPr>
          <p:nvPr>
            <p:ph type="dt" sz="half" idx="2"/>
          </p:nvPr>
        </p:nvSpPr>
        <p:spPr>
          <a:xfrm>
            <a:off x="513589" y="5661248"/>
            <a:ext cx="2702091" cy="216024"/>
          </a:xfrm>
          <a:prstGeom prst="rect">
            <a:avLst/>
          </a:prstGeom>
        </p:spPr>
        <p:txBody>
          <a:bodyPr vert="horz" lIns="91440" tIns="45720" rIns="91440" bIns="45720" rtlCol="0" anchor="ctr"/>
          <a:lstStyle>
            <a:lvl1pPr algn="ctr">
              <a:defRPr sz="500">
                <a:solidFill>
                  <a:schemeClr val="tx1"/>
                </a:solidFill>
              </a:defRPr>
            </a:lvl1pPr>
          </a:lstStyle>
          <a:p>
            <a:r>
              <a:rPr lang="es-EC" b="1"/>
              <a:t>FECHA ÚLTIMA REVISIÓN: </a:t>
            </a:r>
            <a:r>
              <a:rPr lang="es-EC"/>
              <a:t>09/10/13</a:t>
            </a:r>
          </a:p>
        </p:txBody>
      </p:sp>
      <p:sp>
        <p:nvSpPr>
          <p:cNvPr id="11" name="8 Marcador de pie de página"/>
          <p:cNvSpPr>
            <a:spLocks noGrp="1"/>
          </p:cNvSpPr>
          <p:nvPr>
            <p:ph type="ftr" sz="quarter" idx="3"/>
          </p:nvPr>
        </p:nvSpPr>
        <p:spPr>
          <a:xfrm>
            <a:off x="5850880" y="5662451"/>
            <a:ext cx="1930400" cy="213618"/>
          </a:xfrm>
          <a:prstGeom prst="rect">
            <a:avLst/>
          </a:prstGeom>
        </p:spPr>
        <p:txBody>
          <a:bodyPr vert="horz" lIns="91440" tIns="45720" rIns="91440" bIns="45720" rtlCol="0" anchor="ctr"/>
          <a:lstStyle>
            <a:lvl1pPr algn="ctr">
              <a:defRPr sz="500">
                <a:solidFill>
                  <a:schemeClr val="tx1"/>
                </a:solidFill>
              </a:defRPr>
            </a:lvl1pPr>
          </a:lstStyle>
          <a:p>
            <a:r>
              <a:rPr lang="es-EC" b="1"/>
              <a:t>CÓDIGO: </a:t>
            </a:r>
            <a:r>
              <a:rPr lang="es-EC"/>
              <a:t>SGC.DI.260</a:t>
            </a:r>
          </a:p>
        </p:txBody>
      </p:sp>
      <p:sp>
        <p:nvSpPr>
          <p:cNvPr id="12" name="9 Marcador de número de diapositiva"/>
          <p:cNvSpPr>
            <a:spLocks noGrp="1"/>
          </p:cNvSpPr>
          <p:nvPr>
            <p:ph type="sldNum" sz="quarter" idx="4"/>
          </p:nvPr>
        </p:nvSpPr>
        <p:spPr>
          <a:xfrm>
            <a:off x="10416480" y="5662451"/>
            <a:ext cx="1165920" cy="213618"/>
          </a:xfrm>
          <a:prstGeom prst="rect">
            <a:avLst/>
          </a:prstGeom>
        </p:spPr>
        <p:txBody>
          <a:bodyPr vert="horz" lIns="91440" tIns="45720" rIns="91440" bIns="45720" rtlCol="0" anchor="ctr"/>
          <a:lstStyle>
            <a:lvl1pPr algn="ctr">
              <a:defRPr sz="500">
                <a:solidFill>
                  <a:schemeClr val="tx1"/>
                </a:solidFill>
              </a:defRPr>
            </a:lvl1pPr>
          </a:lstStyle>
          <a:p>
            <a:r>
              <a:rPr lang="es-EC" b="1"/>
              <a:t>VERSIÓN: </a:t>
            </a:r>
            <a:r>
              <a:rPr lang="es-EC"/>
              <a:t>1.1</a:t>
            </a:r>
          </a:p>
        </p:txBody>
      </p:sp>
      <p:pic>
        <p:nvPicPr>
          <p:cNvPr id="9" name="8 Imagen"/>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7469" y="222164"/>
            <a:ext cx="2976000" cy="576448"/>
          </a:xfrm>
          <a:prstGeom prst="rect">
            <a:avLst/>
          </a:prstGeom>
        </p:spPr>
      </p:pic>
    </p:spTree>
    <p:extLst>
      <p:ext uri="{BB962C8B-B14F-4D97-AF65-F5344CB8AC3E}">
        <p14:creationId xmlns:p14="http://schemas.microsoft.com/office/powerpoint/2010/main" val="37004691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3" name="2 Marcador de contenido"/>
          <p:cNvSpPr>
            <a:spLocks noGrp="1"/>
          </p:cNvSpPr>
          <p:nvPr>
            <p:ph idx="1"/>
          </p:nvPr>
        </p:nvSpPr>
        <p:spPr>
          <a:xfrm>
            <a:off x="609600" y="1600201"/>
            <a:ext cx="10972800" cy="45259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endParaRPr lang="es-EC"/>
          </a:p>
        </p:txBody>
      </p:sp>
    </p:spTree>
    <p:extLst>
      <p:ext uri="{BB962C8B-B14F-4D97-AF65-F5344CB8AC3E}">
        <p14:creationId xmlns:p14="http://schemas.microsoft.com/office/powerpoint/2010/main" val="14287790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Tree>
    <p:extLst>
      <p:ext uri="{BB962C8B-B14F-4D97-AF65-F5344CB8AC3E}">
        <p14:creationId xmlns:p14="http://schemas.microsoft.com/office/powerpoint/2010/main" val="22989433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contenido"/>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24670837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10044586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Tree>
    <p:extLst>
      <p:ext uri="{BB962C8B-B14F-4D97-AF65-F5344CB8AC3E}">
        <p14:creationId xmlns:p14="http://schemas.microsoft.com/office/powerpoint/2010/main" val="31686879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20589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a:prstGeom prst="rect">
            <a:avLst/>
          </a:prstGeo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14120272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a:prstGeom prst="rect">
            <a:avLst/>
          </a:prstGeo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3 Marcador de texto"/>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6337154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44" name="Rectangle 20"/>
          <p:cNvSpPr>
            <a:spLocks noChangeArrowheads="1"/>
          </p:cNvSpPr>
          <p:nvPr userDrawn="1"/>
        </p:nvSpPr>
        <p:spPr bwMode="auto">
          <a:xfrm>
            <a:off x="0" y="1"/>
            <a:ext cx="12192000" cy="620713"/>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pPr>
              <a:defRPr/>
            </a:pPr>
            <a:endParaRPr lang="es-ES" sz="1800"/>
          </a:p>
        </p:txBody>
      </p:sp>
      <p:sp>
        <p:nvSpPr>
          <p:cNvPr id="1045" name="Rectangle 21"/>
          <p:cNvSpPr>
            <a:spLocks noChangeArrowheads="1"/>
          </p:cNvSpPr>
          <p:nvPr userDrawn="1"/>
        </p:nvSpPr>
        <p:spPr bwMode="auto">
          <a:xfrm rot="10800000">
            <a:off x="1" y="6308726"/>
            <a:ext cx="10513484" cy="549275"/>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pPr>
              <a:defRPr/>
            </a:pPr>
            <a:endParaRPr lang="es-ES" sz="800">
              <a:solidFill>
                <a:schemeClr val="tx1"/>
              </a:solidFill>
            </a:endParaRPr>
          </a:p>
        </p:txBody>
      </p:sp>
      <p:sp>
        <p:nvSpPr>
          <p:cNvPr id="1047" name="Line 23"/>
          <p:cNvSpPr>
            <a:spLocks noChangeShapeType="1"/>
          </p:cNvSpPr>
          <p:nvPr userDrawn="1"/>
        </p:nvSpPr>
        <p:spPr bwMode="auto">
          <a:xfrm rot="10800000" flipH="1">
            <a:off x="33868" y="6235700"/>
            <a:ext cx="8879417" cy="0"/>
          </a:xfrm>
          <a:prstGeom prst="line">
            <a:avLst/>
          </a:prstGeom>
          <a:noFill/>
          <a:ln w="38100">
            <a:solidFill>
              <a:srgbClr val="FF0000"/>
            </a:solidFill>
            <a:round/>
            <a:headEnd/>
            <a:tailEnd/>
          </a:ln>
          <a:effectLst/>
        </p:spPr>
        <p:txBody>
          <a:bodyPr/>
          <a:lstStyle/>
          <a:p>
            <a:pPr>
              <a:defRPr/>
            </a:pPr>
            <a:endParaRPr lang="es-ES" sz="800">
              <a:solidFill>
                <a:schemeClr val="tx1"/>
              </a:solidFill>
            </a:endParaRPr>
          </a:p>
        </p:txBody>
      </p:sp>
      <p:sp>
        <p:nvSpPr>
          <p:cNvPr id="1048" name="Line 24"/>
          <p:cNvSpPr>
            <a:spLocks noChangeShapeType="1"/>
          </p:cNvSpPr>
          <p:nvPr userDrawn="1"/>
        </p:nvSpPr>
        <p:spPr bwMode="auto">
          <a:xfrm rot="10800000" flipH="1">
            <a:off x="33868" y="6283325"/>
            <a:ext cx="8879417" cy="0"/>
          </a:xfrm>
          <a:prstGeom prst="line">
            <a:avLst/>
          </a:prstGeom>
          <a:noFill/>
          <a:ln w="38100">
            <a:solidFill>
              <a:srgbClr val="006600"/>
            </a:solidFill>
            <a:round/>
            <a:headEnd/>
            <a:tailEnd/>
          </a:ln>
          <a:effectLst/>
        </p:spPr>
        <p:txBody>
          <a:bodyPr/>
          <a:lstStyle/>
          <a:p>
            <a:pPr>
              <a:defRPr/>
            </a:pPr>
            <a:endParaRPr lang="es-ES" sz="800">
              <a:solidFill>
                <a:schemeClr val="tx1"/>
              </a:solidFill>
            </a:endParaRPr>
          </a:p>
        </p:txBody>
      </p:sp>
      <p:sp>
        <p:nvSpPr>
          <p:cNvPr id="8" name="7 Marcador de fecha"/>
          <p:cNvSpPr>
            <a:spLocks noGrp="1"/>
          </p:cNvSpPr>
          <p:nvPr>
            <p:ph type="dt" sz="half" idx="2"/>
          </p:nvPr>
        </p:nvSpPr>
        <p:spPr>
          <a:xfrm>
            <a:off x="513589" y="6656871"/>
            <a:ext cx="2702091" cy="216024"/>
          </a:xfrm>
          <a:prstGeom prst="rect">
            <a:avLst/>
          </a:prstGeom>
        </p:spPr>
        <p:txBody>
          <a:bodyPr vert="horz" lIns="91440" tIns="45720" rIns="91440" bIns="45720" rtlCol="0" anchor="ctr"/>
          <a:lstStyle>
            <a:lvl1pPr algn="ctr">
              <a:defRPr sz="500">
                <a:solidFill>
                  <a:schemeClr val="tx1"/>
                </a:solidFill>
              </a:defRPr>
            </a:lvl1pPr>
          </a:lstStyle>
          <a:p>
            <a:r>
              <a:rPr lang="es-EC" b="1"/>
              <a:t>FECHA ÚLTIMA REVISIÓN: </a:t>
            </a:r>
            <a:r>
              <a:rPr lang="es-EC"/>
              <a:t>09/10/13</a:t>
            </a:r>
          </a:p>
        </p:txBody>
      </p:sp>
      <p:sp>
        <p:nvSpPr>
          <p:cNvPr id="9" name="8 Marcador de pie de página"/>
          <p:cNvSpPr>
            <a:spLocks noGrp="1"/>
          </p:cNvSpPr>
          <p:nvPr>
            <p:ph type="ftr" sz="quarter" idx="3"/>
          </p:nvPr>
        </p:nvSpPr>
        <p:spPr>
          <a:xfrm>
            <a:off x="5850880" y="6658074"/>
            <a:ext cx="1930400" cy="213618"/>
          </a:xfrm>
          <a:prstGeom prst="rect">
            <a:avLst/>
          </a:prstGeom>
        </p:spPr>
        <p:txBody>
          <a:bodyPr vert="horz" lIns="91440" tIns="45720" rIns="91440" bIns="45720" rtlCol="0" anchor="ctr"/>
          <a:lstStyle>
            <a:lvl1pPr algn="ctr">
              <a:defRPr sz="500">
                <a:solidFill>
                  <a:schemeClr val="tx1"/>
                </a:solidFill>
              </a:defRPr>
            </a:lvl1pPr>
          </a:lstStyle>
          <a:p>
            <a:r>
              <a:rPr lang="es-EC" b="1"/>
              <a:t>CÓDIGO: </a:t>
            </a:r>
            <a:r>
              <a:rPr lang="es-EC"/>
              <a:t>SGC.DI.260</a:t>
            </a:r>
          </a:p>
        </p:txBody>
      </p:sp>
      <p:sp>
        <p:nvSpPr>
          <p:cNvPr id="10" name="9 Marcador de número de diapositiva"/>
          <p:cNvSpPr>
            <a:spLocks noGrp="1"/>
          </p:cNvSpPr>
          <p:nvPr>
            <p:ph type="sldNum" sz="quarter" idx="4"/>
          </p:nvPr>
        </p:nvSpPr>
        <p:spPr>
          <a:xfrm>
            <a:off x="10416480" y="6658074"/>
            <a:ext cx="1165920" cy="213618"/>
          </a:xfrm>
          <a:prstGeom prst="rect">
            <a:avLst/>
          </a:prstGeom>
        </p:spPr>
        <p:txBody>
          <a:bodyPr vert="horz" lIns="91440" tIns="45720" rIns="91440" bIns="45720" rtlCol="0" anchor="ctr"/>
          <a:lstStyle>
            <a:lvl1pPr algn="ctr">
              <a:defRPr sz="500">
                <a:solidFill>
                  <a:schemeClr val="tx1"/>
                </a:solidFill>
              </a:defRPr>
            </a:lvl1pPr>
          </a:lstStyle>
          <a:p>
            <a:r>
              <a:rPr lang="es-EC" b="1"/>
              <a:t>VERSIÓN: </a:t>
            </a:r>
            <a:r>
              <a:rPr lang="es-EC"/>
              <a:t>1.1</a:t>
            </a:r>
          </a:p>
        </p:txBody>
      </p:sp>
      <p:pic>
        <p:nvPicPr>
          <p:cNvPr id="11" name="10 Imagen"/>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8933619" y="5981170"/>
            <a:ext cx="2976000" cy="576448"/>
          </a:xfrm>
          <a:prstGeom prst="rect">
            <a:avLst/>
          </a:prstGeom>
        </p:spPr>
      </p:pic>
    </p:spTree>
    <p:extLst>
      <p:ext uri="{BB962C8B-B14F-4D97-AF65-F5344CB8AC3E}">
        <p14:creationId xmlns:p14="http://schemas.microsoft.com/office/powerpoint/2010/main" val="246172147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60" r:id="rId13"/>
  </p:sldLayoutIdLst>
  <p:hf hdr="0"/>
  <p:txStyles>
    <p:title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diagramLayout" Target="../diagrams/layout12.xml"/><Relationship Id="rId7" Type="http://schemas.openxmlformats.org/officeDocument/2006/relationships/image" Target="../media/image34.png"/><Relationship Id="rId2" Type="http://schemas.openxmlformats.org/officeDocument/2006/relationships/diagramData" Target="../diagrams/data12.xml"/><Relationship Id="rId1" Type="http://schemas.openxmlformats.org/officeDocument/2006/relationships/slideLayout" Target="../slideLayouts/slideLayout7.xml"/><Relationship Id="rId6" Type="http://schemas.microsoft.com/office/2007/relationships/diagramDrawing" Target="../diagrams/drawing12.xml"/><Relationship Id="rId5" Type="http://schemas.openxmlformats.org/officeDocument/2006/relationships/diagramColors" Target="../diagrams/colors12.xml"/><Relationship Id="rId10" Type="http://schemas.openxmlformats.org/officeDocument/2006/relationships/image" Target="../media/image37.png"/><Relationship Id="rId4" Type="http://schemas.openxmlformats.org/officeDocument/2006/relationships/diagramQuickStyle" Target="../diagrams/quickStyle12.xml"/><Relationship Id="rId9"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diagramLayout" Target="../diagrams/layout13.xml"/><Relationship Id="rId7" Type="http://schemas.openxmlformats.org/officeDocument/2006/relationships/image" Target="../media/image43.png"/><Relationship Id="rId2" Type="http://schemas.openxmlformats.org/officeDocument/2006/relationships/diagramData" Target="../diagrams/data13.xml"/><Relationship Id="rId1" Type="http://schemas.openxmlformats.org/officeDocument/2006/relationships/slideLayout" Target="../slideLayouts/slideLayout7.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13.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diagramLayout" Target="../diagrams/layout14.xml"/><Relationship Id="rId7" Type="http://schemas.openxmlformats.org/officeDocument/2006/relationships/image" Target="../media/image45.jpeg"/><Relationship Id="rId2" Type="http://schemas.openxmlformats.org/officeDocument/2006/relationships/diagramData" Target="../diagrams/data14.xml"/><Relationship Id="rId1" Type="http://schemas.openxmlformats.org/officeDocument/2006/relationships/slideLayout" Target="../slideLayouts/slideLayout7.xml"/><Relationship Id="rId6" Type="http://schemas.microsoft.com/office/2007/relationships/diagramDrawing" Target="../diagrams/drawing14.xml"/><Relationship Id="rId5" Type="http://schemas.openxmlformats.org/officeDocument/2006/relationships/diagramColors" Target="../diagrams/colors14.xml"/><Relationship Id="rId10" Type="http://schemas.openxmlformats.org/officeDocument/2006/relationships/image" Target="../media/image48.jpeg"/><Relationship Id="rId4" Type="http://schemas.openxmlformats.org/officeDocument/2006/relationships/diagramQuickStyle" Target="../diagrams/quickStyle14.xml"/><Relationship Id="rId9" Type="http://schemas.openxmlformats.org/officeDocument/2006/relationships/image" Target="../media/image47.jpeg"/></Relationships>
</file>

<file path=ppt/slides/_rels/slide1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15.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gi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5.xml"/><Relationship Id="rId7" Type="http://schemas.openxmlformats.org/officeDocument/2006/relationships/image" Target="../media/image55.jpeg"/><Relationship Id="rId2" Type="http://schemas.openxmlformats.org/officeDocument/2006/relationships/diagramData" Target="../diagrams/data15.xml"/><Relationship Id="rId1" Type="http://schemas.openxmlformats.org/officeDocument/2006/relationships/slideLayout" Target="../slideLayouts/slideLayout7.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18.xml.rels><?xml version="1.0" encoding="UTF-8" standalone="yes"?>
<Relationships xmlns="http://schemas.openxmlformats.org/package/2006/relationships"><Relationship Id="rId8" Type="http://schemas.openxmlformats.org/officeDocument/2006/relationships/chart" Target="../charts/chart2.xml"/><Relationship Id="rId3" Type="http://schemas.openxmlformats.org/officeDocument/2006/relationships/diagramLayout" Target="../diagrams/layout16.xml"/><Relationship Id="rId7" Type="http://schemas.openxmlformats.org/officeDocument/2006/relationships/chart" Target="../charts/chart1.xml"/><Relationship Id="rId2" Type="http://schemas.openxmlformats.org/officeDocument/2006/relationships/diagramData" Target="../diagrams/data16.xml"/><Relationship Id="rId1" Type="http://schemas.openxmlformats.org/officeDocument/2006/relationships/slideLayout" Target="../slideLayouts/slideLayout7.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 Id="rId9" Type="http://schemas.openxmlformats.org/officeDocument/2006/relationships/chart" Target="../charts/chart3.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7.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2.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10.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image" Target="../media/image9.jpeg"/><Relationship Id="rId5" Type="http://schemas.openxmlformats.org/officeDocument/2006/relationships/diagramQuickStyle" Target="../diagrams/quickStyle1.xml"/><Relationship Id="rId10" Type="http://schemas.openxmlformats.org/officeDocument/2006/relationships/image" Target="../media/image8.jpeg"/><Relationship Id="rId4" Type="http://schemas.openxmlformats.org/officeDocument/2006/relationships/diagramLayout" Target="../diagrams/layout1.xml"/><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chart" Target="../charts/chart5.xml"/><Relationship Id="rId3" Type="http://schemas.openxmlformats.org/officeDocument/2006/relationships/diagramLayout" Target="../diagrams/layout18.xml"/><Relationship Id="rId7" Type="http://schemas.openxmlformats.org/officeDocument/2006/relationships/chart" Target="../charts/chart4.xml"/><Relationship Id="rId2" Type="http://schemas.openxmlformats.org/officeDocument/2006/relationships/diagramData" Target="../diagrams/data18.xml"/><Relationship Id="rId1" Type="http://schemas.openxmlformats.org/officeDocument/2006/relationships/slideLayout" Target="../slideLayouts/slideLayout7.xml"/><Relationship Id="rId6" Type="http://schemas.microsoft.com/office/2007/relationships/diagramDrawing" Target="../diagrams/drawing18.xml"/><Relationship Id="rId5" Type="http://schemas.openxmlformats.org/officeDocument/2006/relationships/diagramColors" Target="../diagrams/colors18.xml"/><Relationship Id="rId10" Type="http://schemas.openxmlformats.org/officeDocument/2006/relationships/image" Target="../media/image56.png"/><Relationship Id="rId4" Type="http://schemas.openxmlformats.org/officeDocument/2006/relationships/diagramQuickStyle" Target="../diagrams/quickStyle18.xml"/><Relationship Id="rId9" Type="http://schemas.openxmlformats.org/officeDocument/2006/relationships/chart" Target="../charts/chart6.xml"/></Relationships>
</file>

<file path=ppt/slides/_rels/slide21.xml.rels><?xml version="1.0" encoding="UTF-8" standalone="yes"?>
<Relationships xmlns="http://schemas.openxmlformats.org/package/2006/relationships"><Relationship Id="rId8" Type="http://schemas.openxmlformats.org/officeDocument/2006/relationships/chart" Target="../charts/chart8.xml"/><Relationship Id="rId3" Type="http://schemas.openxmlformats.org/officeDocument/2006/relationships/diagramLayout" Target="../diagrams/layout19.xml"/><Relationship Id="rId7" Type="http://schemas.openxmlformats.org/officeDocument/2006/relationships/chart" Target="../charts/chart7.xml"/><Relationship Id="rId2" Type="http://schemas.openxmlformats.org/officeDocument/2006/relationships/diagramData" Target="../diagrams/data19.xml"/><Relationship Id="rId1" Type="http://schemas.openxmlformats.org/officeDocument/2006/relationships/slideLayout" Target="../slideLayouts/slideLayout7.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 Id="rId9" Type="http://schemas.openxmlformats.org/officeDocument/2006/relationships/chart" Target="../charts/chart9.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20.xml"/><Relationship Id="rId7" Type="http://schemas.openxmlformats.org/officeDocument/2006/relationships/image" Target="../media/image57.png"/><Relationship Id="rId2" Type="http://schemas.openxmlformats.org/officeDocument/2006/relationships/diagramData" Target="../diagrams/data20.xml"/><Relationship Id="rId1" Type="http://schemas.openxmlformats.org/officeDocument/2006/relationships/slideLayout" Target="../slideLayouts/slideLayout7.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21.xml"/><Relationship Id="rId7" Type="http://schemas.openxmlformats.org/officeDocument/2006/relationships/image" Target="../media/image58.png"/><Relationship Id="rId2" Type="http://schemas.openxmlformats.org/officeDocument/2006/relationships/diagramData" Target="../diagrams/data21.xml"/><Relationship Id="rId1" Type="http://schemas.openxmlformats.org/officeDocument/2006/relationships/slideLayout" Target="../slideLayouts/slideLayout7.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7.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24.xml"/><Relationship Id="rId2" Type="http://schemas.openxmlformats.org/officeDocument/2006/relationships/diagramData" Target="../diagrams/data24.xml"/><Relationship Id="rId1" Type="http://schemas.openxmlformats.org/officeDocument/2006/relationships/slideLayout" Target="../slideLayouts/slideLayout7.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diagramLayout" Target="../diagrams/layout26.xml"/><Relationship Id="rId3" Type="http://schemas.openxmlformats.org/officeDocument/2006/relationships/diagramLayout" Target="../diagrams/layout25.xml"/><Relationship Id="rId7" Type="http://schemas.openxmlformats.org/officeDocument/2006/relationships/diagramData" Target="../diagrams/data26.xml"/><Relationship Id="rId2" Type="http://schemas.openxmlformats.org/officeDocument/2006/relationships/diagramData" Target="../diagrams/data25.xml"/><Relationship Id="rId1" Type="http://schemas.openxmlformats.org/officeDocument/2006/relationships/slideLayout" Target="../slideLayouts/slideLayout7.xml"/><Relationship Id="rId6" Type="http://schemas.microsoft.com/office/2007/relationships/diagramDrawing" Target="../diagrams/drawing25.xml"/><Relationship Id="rId11" Type="http://schemas.microsoft.com/office/2007/relationships/diagramDrawing" Target="../diagrams/drawing26.xml"/><Relationship Id="rId5" Type="http://schemas.openxmlformats.org/officeDocument/2006/relationships/diagramColors" Target="../diagrams/colors25.xml"/><Relationship Id="rId10" Type="http://schemas.openxmlformats.org/officeDocument/2006/relationships/diagramColors" Target="../diagrams/colors26.xml"/><Relationship Id="rId4" Type="http://schemas.openxmlformats.org/officeDocument/2006/relationships/diagramQuickStyle" Target="../diagrams/quickStyle25.xml"/><Relationship Id="rId9" Type="http://schemas.openxmlformats.org/officeDocument/2006/relationships/diagramQuickStyle" Target="../diagrams/quickStyle26.xml"/></Relationships>
</file>

<file path=ppt/slides/_rels/slide29.xml.rels><?xml version="1.0" encoding="UTF-8" standalone="yes"?>
<Relationships xmlns="http://schemas.openxmlformats.org/package/2006/relationships"><Relationship Id="rId8" Type="http://schemas.openxmlformats.org/officeDocument/2006/relationships/diagramLayout" Target="../diagrams/layout28.xml"/><Relationship Id="rId3" Type="http://schemas.openxmlformats.org/officeDocument/2006/relationships/diagramLayout" Target="../diagrams/layout27.xml"/><Relationship Id="rId7" Type="http://schemas.openxmlformats.org/officeDocument/2006/relationships/diagramData" Target="../diagrams/data28.xml"/><Relationship Id="rId2" Type="http://schemas.openxmlformats.org/officeDocument/2006/relationships/diagramData" Target="../diagrams/data27.xml"/><Relationship Id="rId1" Type="http://schemas.openxmlformats.org/officeDocument/2006/relationships/slideLayout" Target="../slideLayouts/slideLayout7.xml"/><Relationship Id="rId6" Type="http://schemas.microsoft.com/office/2007/relationships/diagramDrawing" Target="../diagrams/drawing27.xml"/><Relationship Id="rId11" Type="http://schemas.microsoft.com/office/2007/relationships/diagramDrawing" Target="../diagrams/drawing28.xml"/><Relationship Id="rId5" Type="http://schemas.openxmlformats.org/officeDocument/2006/relationships/diagramColors" Target="../diagrams/colors27.xml"/><Relationship Id="rId10" Type="http://schemas.openxmlformats.org/officeDocument/2006/relationships/diagramColors" Target="../diagrams/colors28.xml"/><Relationship Id="rId4" Type="http://schemas.openxmlformats.org/officeDocument/2006/relationships/diagramQuickStyle" Target="../diagrams/quickStyle27.xml"/><Relationship Id="rId9" Type="http://schemas.openxmlformats.org/officeDocument/2006/relationships/diagramQuickStyle" Target="../diagrams/quickStyle28.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jpeg"/></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7.xml"/><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12" Type="http://schemas.openxmlformats.org/officeDocument/2006/relationships/image" Target="../media/image15.gif"/><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diagramLayout" Target="../diagrams/layout4.xml"/><Relationship Id="rId7" Type="http://schemas.openxmlformats.org/officeDocument/2006/relationships/diagramData" Target="../diagrams/data5.xml"/><Relationship Id="rId12" Type="http://schemas.openxmlformats.org/officeDocument/2006/relationships/image" Target="../media/image16.png"/><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s>
</file>

<file path=ppt/slides/_rels/slide6.xml.rels><?xml version="1.0" encoding="UTF-8" standalone="yes"?>
<Relationships xmlns="http://schemas.openxmlformats.org/package/2006/relationships"><Relationship Id="rId8" Type="http://schemas.openxmlformats.org/officeDocument/2006/relationships/diagramData" Target="../diagrams/data7.xml"/><Relationship Id="rId13" Type="http://schemas.openxmlformats.org/officeDocument/2006/relationships/image" Target="../media/image18.png"/><Relationship Id="rId18" Type="http://schemas.microsoft.com/office/2007/relationships/diagramDrawing" Target="../diagrams/drawing8.xml"/><Relationship Id="rId3" Type="http://schemas.openxmlformats.org/officeDocument/2006/relationships/diagramLayout" Target="../diagrams/layout6.xml"/><Relationship Id="rId7" Type="http://schemas.openxmlformats.org/officeDocument/2006/relationships/image" Target="../media/image17.png"/><Relationship Id="rId12" Type="http://schemas.microsoft.com/office/2007/relationships/diagramDrawing" Target="../diagrams/drawing7.xml"/><Relationship Id="rId17" Type="http://schemas.openxmlformats.org/officeDocument/2006/relationships/diagramColors" Target="../diagrams/colors8.xml"/><Relationship Id="rId2" Type="http://schemas.openxmlformats.org/officeDocument/2006/relationships/diagramData" Target="../diagrams/data6.xml"/><Relationship Id="rId16" Type="http://schemas.openxmlformats.org/officeDocument/2006/relationships/diagramQuickStyle" Target="../diagrams/quickStyle8.xml"/><Relationship Id="rId1" Type="http://schemas.openxmlformats.org/officeDocument/2006/relationships/slideLayout" Target="../slideLayouts/slideLayout7.xml"/><Relationship Id="rId6" Type="http://schemas.microsoft.com/office/2007/relationships/diagramDrawing" Target="../diagrams/drawing6.xml"/><Relationship Id="rId11" Type="http://schemas.openxmlformats.org/officeDocument/2006/relationships/diagramColors" Target="../diagrams/colors7.xml"/><Relationship Id="rId5" Type="http://schemas.openxmlformats.org/officeDocument/2006/relationships/diagramColors" Target="../diagrams/colors6.xml"/><Relationship Id="rId15" Type="http://schemas.openxmlformats.org/officeDocument/2006/relationships/diagramLayout" Target="../diagrams/layout8.xml"/><Relationship Id="rId10" Type="http://schemas.openxmlformats.org/officeDocument/2006/relationships/diagramQuickStyle" Target="../diagrams/quickStyle7.xml"/><Relationship Id="rId4" Type="http://schemas.openxmlformats.org/officeDocument/2006/relationships/diagramQuickStyle" Target="../diagrams/quickStyle6.xml"/><Relationship Id="rId9" Type="http://schemas.openxmlformats.org/officeDocument/2006/relationships/diagramLayout" Target="../diagrams/layout7.xml"/><Relationship Id="rId14" Type="http://schemas.openxmlformats.org/officeDocument/2006/relationships/diagramData" Target="../diagrams/data8.xml"/></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microsoft.com/office/2007/relationships/diagramDrawing" Target="../diagrams/drawing9.xml"/><Relationship Id="rId13" Type="http://schemas.microsoft.com/office/2007/relationships/diagramDrawing" Target="../diagrams/drawing10.xml"/><Relationship Id="rId18" Type="http://schemas.microsoft.com/office/2007/relationships/diagramDrawing" Target="../diagrams/drawing11.xml"/><Relationship Id="rId3" Type="http://schemas.openxmlformats.org/officeDocument/2006/relationships/image" Target="../media/image27.png"/><Relationship Id="rId7" Type="http://schemas.openxmlformats.org/officeDocument/2006/relationships/diagramColors" Target="../diagrams/colors9.xml"/><Relationship Id="rId12" Type="http://schemas.openxmlformats.org/officeDocument/2006/relationships/diagramColors" Target="../diagrams/colors10.xml"/><Relationship Id="rId17" Type="http://schemas.openxmlformats.org/officeDocument/2006/relationships/diagramColors" Target="../diagrams/colors11.xml"/><Relationship Id="rId2" Type="http://schemas.openxmlformats.org/officeDocument/2006/relationships/image" Target="../media/image17.png"/><Relationship Id="rId16" Type="http://schemas.openxmlformats.org/officeDocument/2006/relationships/diagramQuickStyle" Target="../diagrams/quickStyle11.xml"/><Relationship Id="rId20"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diagramQuickStyle" Target="../diagrams/quickStyle9.xml"/><Relationship Id="rId11" Type="http://schemas.openxmlformats.org/officeDocument/2006/relationships/diagramQuickStyle" Target="../diagrams/quickStyle10.xml"/><Relationship Id="rId5" Type="http://schemas.openxmlformats.org/officeDocument/2006/relationships/diagramLayout" Target="../diagrams/layout9.xml"/><Relationship Id="rId15" Type="http://schemas.openxmlformats.org/officeDocument/2006/relationships/diagramLayout" Target="../diagrams/layout11.xml"/><Relationship Id="rId10" Type="http://schemas.openxmlformats.org/officeDocument/2006/relationships/diagramLayout" Target="../diagrams/layout10.xml"/><Relationship Id="rId19" Type="http://schemas.openxmlformats.org/officeDocument/2006/relationships/image" Target="../media/image28.png"/><Relationship Id="rId4" Type="http://schemas.openxmlformats.org/officeDocument/2006/relationships/diagramData" Target="../diagrams/data9.xml"/><Relationship Id="rId9" Type="http://schemas.openxmlformats.org/officeDocument/2006/relationships/diagramData" Target="../diagrams/data10.xml"/><Relationship Id="rId14" Type="http://schemas.openxmlformats.org/officeDocument/2006/relationships/diagramData" Target="../diagrams/data11.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077B923-6EEB-4916-88AF-EE5C5D694947}"/>
              </a:ext>
            </a:extLst>
          </p:cNvPr>
          <p:cNvSpPr txBox="1"/>
          <p:nvPr/>
        </p:nvSpPr>
        <p:spPr>
          <a:xfrm>
            <a:off x="2344755" y="247565"/>
            <a:ext cx="7970889" cy="1295868"/>
          </a:xfrm>
          <a:prstGeom prst="rect">
            <a:avLst/>
          </a:prstGeom>
          <a:noFill/>
        </p:spPr>
        <p:txBody>
          <a:bodyPr wrap="square" rtlCol="0">
            <a:spAutoFit/>
          </a:bodyPr>
          <a:lstStyle/>
          <a:p>
            <a:pPr algn="ctr">
              <a:lnSpc>
                <a:spcPct val="150000"/>
              </a:lnSpc>
            </a:pPr>
            <a:r>
              <a:rPr lang="es-ES" b="1" i="1">
                <a:latin typeface="Calibri" panose="020F0502020204030204" pitchFamily="34" charset="0"/>
                <a:cs typeface="Calibri" panose="020F0502020204030204" pitchFamily="34" charset="0"/>
              </a:rPr>
              <a:t>UNIVERSIDAD DE LAS FUERZAS ARMADAS ESPE</a:t>
            </a:r>
          </a:p>
          <a:p>
            <a:pPr algn="ctr">
              <a:lnSpc>
                <a:spcPct val="150000"/>
              </a:lnSpc>
            </a:pPr>
            <a:r>
              <a:rPr lang="es-ES" b="1" i="1">
                <a:latin typeface="Calibri" panose="020F0502020204030204" pitchFamily="34" charset="0"/>
                <a:cs typeface="Calibri" panose="020F0502020204030204" pitchFamily="34" charset="0"/>
              </a:rPr>
              <a:t>DEPARTAMENTO DE CIENCIAS DE LA TIERRA Y DE LA CONSTRUCCI</a:t>
            </a:r>
            <a:r>
              <a:rPr lang="es-EC" b="1" i="1">
                <a:latin typeface="Calibri" panose="020F0502020204030204" pitchFamily="34" charset="0"/>
                <a:cs typeface="Calibri" panose="020F0502020204030204" pitchFamily="34" charset="0"/>
              </a:rPr>
              <a:t>ÓN </a:t>
            </a:r>
          </a:p>
          <a:p>
            <a:pPr algn="ctr">
              <a:lnSpc>
                <a:spcPct val="150000"/>
              </a:lnSpc>
            </a:pPr>
            <a:r>
              <a:rPr lang="es-EC" b="1" i="1">
                <a:latin typeface="Calibri" panose="020F0502020204030204" pitchFamily="34" charset="0"/>
                <a:cs typeface="Calibri" panose="020F0502020204030204" pitchFamily="34" charset="0"/>
              </a:rPr>
              <a:t>CARRERA DE INGENIERÍA GEOGRÁFICA Y DEL MEDIO AMBIENTE</a:t>
            </a:r>
            <a:r>
              <a:rPr lang="es-ES" b="1" i="1">
                <a:latin typeface="Calibri" panose="020F0502020204030204" pitchFamily="34" charset="0"/>
                <a:cs typeface="Calibri" panose="020F0502020204030204" pitchFamily="34" charset="0"/>
              </a:rPr>
              <a:t> </a:t>
            </a:r>
            <a:endParaRPr lang="es-EC" b="1" i="1">
              <a:latin typeface="Calibri" panose="020F0502020204030204" pitchFamily="34" charset="0"/>
              <a:cs typeface="Calibri" panose="020F0502020204030204" pitchFamily="34" charset="0"/>
            </a:endParaRPr>
          </a:p>
        </p:txBody>
      </p:sp>
      <p:sp>
        <p:nvSpPr>
          <p:cNvPr id="4" name="CuadroTexto 3">
            <a:extLst>
              <a:ext uri="{FF2B5EF4-FFF2-40B4-BE49-F238E27FC236}">
                <a16:creationId xmlns:a16="http://schemas.microsoft.com/office/drawing/2014/main" id="{DADD30C7-40DF-43C5-918C-10C426D02DBC}"/>
              </a:ext>
            </a:extLst>
          </p:cNvPr>
          <p:cNvSpPr txBox="1"/>
          <p:nvPr/>
        </p:nvSpPr>
        <p:spPr>
          <a:xfrm>
            <a:off x="1386188" y="1989332"/>
            <a:ext cx="10133242" cy="1294393"/>
          </a:xfrm>
          <a:prstGeom prst="rect">
            <a:avLst/>
          </a:prstGeom>
          <a:noFill/>
        </p:spPr>
        <p:txBody>
          <a:bodyPr wrap="square" rtlCol="0">
            <a:spAutoFit/>
          </a:bodyPr>
          <a:lstStyle/>
          <a:p>
            <a:pPr indent="457200" algn="ctr">
              <a:lnSpc>
                <a:spcPct val="150000"/>
              </a:lnSpc>
              <a:spcAft>
                <a:spcPts val="800"/>
              </a:spcAft>
            </a:pPr>
            <a:r>
              <a:rPr lang="es-EC" sz="1800" b="1" i="1">
                <a:effectLst/>
                <a:latin typeface="Calibri" panose="020F0502020204030204" pitchFamily="34" charset="0"/>
                <a:ea typeface="Calibri" panose="020F0502020204030204" pitchFamily="34" charset="0"/>
                <a:cs typeface="Calibri" panose="020F0502020204030204" pitchFamily="34" charset="0"/>
              </a:rPr>
              <a:t>“Evaluación de la pérdida del </a:t>
            </a:r>
            <a:r>
              <a:rPr lang="es-EC" sz="1800" b="1" i="1">
                <a:solidFill>
                  <a:srgbClr val="000000"/>
                </a:solidFill>
                <a:effectLst/>
                <a:latin typeface="Calibri" panose="020F0502020204030204" pitchFamily="34" charset="0"/>
                <a:ea typeface="Calibri" panose="020F0502020204030204" pitchFamily="34" charset="0"/>
                <a:cs typeface="Calibri" panose="020F0502020204030204" pitchFamily="34" charset="0"/>
              </a:rPr>
              <a:t>espejo de agua de las lagunas Caricocha, Chiriyacu y Huarmicocha mediante el análisis multitemporal de imágenes satelitales en el período de 2000 a 2020 y propiedades físico-químicos de aguas y sedimentos para el manejo adecuado del recurso hídrico</a:t>
            </a:r>
            <a:r>
              <a:rPr lang="es-EC" sz="1800" b="1" i="1">
                <a:effectLst/>
                <a:latin typeface="Calibri" panose="020F0502020204030204" pitchFamily="34" charset="0"/>
                <a:ea typeface="Calibri" panose="020F0502020204030204" pitchFamily="34" charset="0"/>
                <a:cs typeface="Calibri" panose="020F0502020204030204" pitchFamily="34" charset="0"/>
              </a:rPr>
              <a:t>”</a:t>
            </a:r>
            <a:endParaRPr lang="es-EC" sz="1800" i="1">
              <a:effectLst/>
              <a:latin typeface="Calibri" panose="020F0502020204030204" pitchFamily="34" charset="0"/>
              <a:ea typeface="Calibri" panose="020F0502020204030204" pitchFamily="34" charset="0"/>
              <a:cs typeface="Calibri" panose="020F0502020204030204" pitchFamily="34" charset="0"/>
            </a:endParaRPr>
          </a:p>
        </p:txBody>
      </p:sp>
      <p:sp>
        <p:nvSpPr>
          <p:cNvPr id="7" name="CuadroTexto 6">
            <a:extLst>
              <a:ext uri="{FF2B5EF4-FFF2-40B4-BE49-F238E27FC236}">
                <a16:creationId xmlns:a16="http://schemas.microsoft.com/office/drawing/2014/main" id="{3463517E-1CD8-4B33-A81E-AC4D397E9B53}"/>
              </a:ext>
            </a:extLst>
          </p:cNvPr>
          <p:cNvSpPr txBox="1"/>
          <p:nvPr/>
        </p:nvSpPr>
        <p:spPr>
          <a:xfrm>
            <a:off x="3280744" y="3729625"/>
            <a:ext cx="6369693" cy="584775"/>
          </a:xfrm>
          <a:prstGeom prst="rect">
            <a:avLst/>
          </a:prstGeom>
          <a:noFill/>
        </p:spPr>
        <p:txBody>
          <a:bodyPr wrap="square" rtlCol="0">
            <a:spAutoFit/>
          </a:bodyPr>
          <a:lstStyle/>
          <a:p>
            <a:pPr>
              <a:buClr>
                <a:srgbClr val="4472C4"/>
              </a:buClr>
            </a:pPr>
            <a:r>
              <a:rPr lang="es-EC" sz="1600" b="1" i="1">
                <a:latin typeface="Calibri" panose="020F0502020204030204" pitchFamily="34" charset="0"/>
                <a:cs typeface="Calibri" panose="020F0502020204030204" pitchFamily="34" charset="0"/>
              </a:rPr>
              <a:t>Autoras: </a:t>
            </a:r>
            <a:r>
              <a:rPr lang="es-EC" sz="1600" i="1">
                <a:effectLst/>
                <a:latin typeface="Calibri" panose="020F0502020204030204" pitchFamily="34" charset="0"/>
                <a:ea typeface="Calibri" panose="020F0502020204030204" pitchFamily="34" charset="0"/>
                <a:cs typeface="Calibri" panose="020F0502020204030204" pitchFamily="34" charset="0"/>
              </a:rPr>
              <a:t>Albán Mendoza, Denise Gabriela y </a:t>
            </a:r>
            <a:r>
              <a:rPr lang="es-ES" sz="1600" i="1">
                <a:solidFill>
                  <a:srgbClr val="000000"/>
                </a:solidFill>
                <a:effectLst/>
                <a:latin typeface="Calibri" panose="020F0502020204030204" pitchFamily="34" charset="0"/>
                <a:ea typeface="Calibri" panose="020F0502020204030204" pitchFamily="34" charset="0"/>
                <a:cs typeface="Calibri" panose="020F0502020204030204" pitchFamily="34" charset="0"/>
              </a:rPr>
              <a:t>Quilumba Pérez, Marilyn Sofía</a:t>
            </a:r>
            <a:endParaRPr lang="es-EC" sz="1600" i="1">
              <a:effectLst/>
              <a:latin typeface="Calibri" panose="020F0502020204030204" pitchFamily="34" charset="0"/>
              <a:ea typeface="Calibri" panose="020F0502020204030204" pitchFamily="34" charset="0"/>
              <a:cs typeface="Calibri" panose="020F0502020204030204" pitchFamily="34" charset="0"/>
            </a:endParaRPr>
          </a:p>
          <a:p>
            <a:pPr>
              <a:buClr>
                <a:srgbClr val="4472C4"/>
              </a:buClr>
            </a:pPr>
            <a:endParaRPr lang="es-EC" sz="1600" i="1">
              <a:latin typeface="Calibri" panose="020F0502020204030204" pitchFamily="34" charset="0"/>
              <a:cs typeface="Calibri" panose="020F0502020204030204" pitchFamily="34" charset="0"/>
            </a:endParaRPr>
          </a:p>
        </p:txBody>
      </p:sp>
      <p:pic>
        <p:nvPicPr>
          <p:cNvPr id="8" name="Picture 2" descr="C:\Users\ESPE\Desktop\Alex-ESPE\Clases Semana 10 del 20 24 de julio 2020\Evidencias 21 Julio\Presentación-Tesis _García_Abigaíl.jpg">
            <a:extLst>
              <a:ext uri="{FF2B5EF4-FFF2-40B4-BE49-F238E27FC236}">
                <a16:creationId xmlns:a16="http://schemas.microsoft.com/office/drawing/2014/main" id="{C3747E57-EB89-4C43-AFDB-607692C66DC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0327" r="83333" b="1"/>
          <a:stretch/>
        </p:blipFill>
        <p:spPr bwMode="auto">
          <a:xfrm>
            <a:off x="10055531" y="247564"/>
            <a:ext cx="1463899" cy="1295869"/>
          </a:xfrm>
          <a:prstGeom prst="rect">
            <a:avLst/>
          </a:prstGeom>
          <a:noFill/>
          <a:extLst>
            <a:ext uri="{909E8E84-426E-40DD-AFC4-6F175D3DCCD1}">
              <a14:hiddenFill xmlns:a14="http://schemas.microsoft.com/office/drawing/2010/main">
                <a:solidFill>
                  <a:srgbClr val="FFFFFF"/>
                </a:solidFill>
              </a14:hiddenFill>
            </a:ext>
          </a:extLst>
        </p:spPr>
      </p:pic>
      <p:sp>
        <p:nvSpPr>
          <p:cNvPr id="10" name="CuadroTexto 9">
            <a:extLst>
              <a:ext uri="{FF2B5EF4-FFF2-40B4-BE49-F238E27FC236}">
                <a16:creationId xmlns:a16="http://schemas.microsoft.com/office/drawing/2014/main" id="{87901AA9-EE7F-4038-8F1C-0063EFC97D7C}"/>
              </a:ext>
            </a:extLst>
          </p:cNvPr>
          <p:cNvSpPr txBox="1"/>
          <p:nvPr/>
        </p:nvSpPr>
        <p:spPr>
          <a:xfrm>
            <a:off x="2245914" y="5061492"/>
            <a:ext cx="3523606" cy="623248"/>
          </a:xfrm>
          <a:prstGeom prst="rect">
            <a:avLst/>
          </a:prstGeom>
          <a:noFill/>
        </p:spPr>
        <p:txBody>
          <a:bodyPr wrap="square" rtlCol="0">
            <a:spAutoFit/>
          </a:bodyPr>
          <a:lstStyle/>
          <a:p>
            <a:pPr algn="ctr">
              <a:spcBef>
                <a:spcPts val="300"/>
              </a:spcBef>
              <a:buClr>
                <a:srgbClr val="4472C4"/>
              </a:buClr>
            </a:pPr>
            <a:r>
              <a:rPr lang="es-EC" sz="1600" b="1" i="1">
                <a:solidFill>
                  <a:prstClr val="black"/>
                </a:solidFill>
                <a:latin typeface="Calibri" panose="020F0502020204030204" pitchFamily="34" charset="0"/>
                <a:cs typeface="Calibri" panose="020F0502020204030204" pitchFamily="34" charset="0"/>
              </a:rPr>
              <a:t>Director de Carrera</a:t>
            </a:r>
          </a:p>
          <a:p>
            <a:pPr algn="ctr">
              <a:spcBef>
                <a:spcPts val="300"/>
              </a:spcBef>
              <a:buClr>
                <a:srgbClr val="4472C4"/>
              </a:buClr>
            </a:pPr>
            <a:r>
              <a:rPr lang="es-EC" sz="1600" i="1">
                <a:solidFill>
                  <a:schemeClr val="tx1"/>
                </a:solidFill>
                <a:latin typeface="Calibri" panose="020F0502020204030204" pitchFamily="34" charset="0"/>
                <a:cs typeface="Calibri" panose="020F0502020204030204" pitchFamily="34" charset="0"/>
              </a:rPr>
              <a:t>Ing. </a:t>
            </a:r>
            <a:r>
              <a:rPr lang="es-EC" sz="1600" i="1">
                <a:latin typeface="Calibri" panose="020F0502020204030204" pitchFamily="34" charset="0"/>
                <a:cs typeface="Calibri" panose="020F0502020204030204" pitchFamily="34" charset="0"/>
              </a:rPr>
              <a:t>Robayo Nieto, Alexander </a:t>
            </a:r>
            <a:r>
              <a:rPr lang="es-EC" sz="1600" i="1" err="1">
                <a:latin typeface="Calibri" panose="020F0502020204030204" pitchFamily="34" charset="0"/>
                <a:cs typeface="Calibri" panose="020F0502020204030204" pitchFamily="34" charset="0"/>
              </a:rPr>
              <a:t>MSc</a:t>
            </a:r>
            <a:endParaRPr lang="es-EC" sz="1600" i="1">
              <a:latin typeface="Calibri" panose="020F0502020204030204" pitchFamily="34" charset="0"/>
              <a:cs typeface="Calibri" panose="020F0502020204030204" pitchFamily="34" charset="0"/>
            </a:endParaRPr>
          </a:p>
        </p:txBody>
      </p:sp>
      <p:sp>
        <p:nvSpPr>
          <p:cNvPr id="11" name="CuadroTexto 10">
            <a:extLst>
              <a:ext uri="{FF2B5EF4-FFF2-40B4-BE49-F238E27FC236}">
                <a16:creationId xmlns:a16="http://schemas.microsoft.com/office/drawing/2014/main" id="{88BE1832-424F-46EE-BBEE-ADD01C0A1008}"/>
              </a:ext>
            </a:extLst>
          </p:cNvPr>
          <p:cNvSpPr txBox="1"/>
          <p:nvPr/>
        </p:nvSpPr>
        <p:spPr>
          <a:xfrm>
            <a:off x="6662605" y="4384643"/>
            <a:ext cx="4470676" cy="623248"/>
          </a:xfrm>
          <a:prstGeom prst="rect">
            <a:avLst/>
          </a:prstGeom>
          <a:noFill/>
        </p:spPr>
        <p:txBody>
          <a:bodyPr wrap="square" rtlCol="0">
            <a:spAutoFit/>
          </a:bodyPr>
          <a:lstStyle/>
          <a:p>
            <a:pPr algn="ctr">
              <a:spcBef>
                <a:spcPts val="300"/>
              </a:spcBef>
              <a:buClr>
                <a:srgbClr val="4472C4"/>
              </a:buClr>
            </a:pPr>
            <a:r>
              <a:rPr lang="es-EC" sz="1600" b="1" i="1">
                <a:latin typeface="Calibri" panose="020F0502020204030204" pitchFamily="34" charset="0"/>
                <a:cs typeface="Calibri" panose="020F0502020204030204" pitchFamily="34" charset="0"/>
              </a:rPr>
              <a:t>Docente Evaluador</a:t>
            </a:r>
          </a:p>
          <a:p>
            <a:pPr algn="ctr">
              <a:spcBef>
                <a:spcPts val="300"/>
              </a:spcBef>
              <a:buClr>
                <a:srgbClr val="4472C4"/>
              </a:buClr>
            </a:pPr>
            <a:r>
              <a:rPr lang="es-ES_tradnl" sz="1600" i="1">
                <a:latin typeface="Calibri" panose="020F0502020204030204" pitchFamily="34" charset="0"/>
                <a:cs typeface="Calibri" panose="020F0502020204030204" pitchFamily="34" charset="0"/>
              </a:rPr>
              <a:t>Ing. Padilla Almeida, Oswaldo Vinicio, PhD </a:t>
            </a:r>
            <a:endParaRPr lang="es-MX" sz="1600" i="1">
              <a:latin typeface="Calibri" panose="020F0502020204030204" pitchFamily="34" charset="0"/>
              <a:cs typeface="Calibri" panose="020F0502020204030204" pitchFamily="34" charset="0"/>
            </a:endParaRPr>
          </a:p>
        </p:txBody>
      </p:sp>
      <p:sp>
        <p:nvSpPr>
          <p:cNvPr id="12" name="CuadroTexto 11">
            <a:extLst>
              <a:ext uri="{FF2B5EF4-FFF2-40B4-BE49-F238E27FC236}">
                <a16:creationId xmlns:a16="http://schemas.microsoft.com/office/drawing/2014/main" id="{3D2C0F4A-8085-4837-8BFB-B151520D2660}"/>
              </a:ext>
            </a:extLst>
          </p:cNvPr>
          <p:cNvSpPr txBox="1"/>
          <p:nvPr/>
        </p:nvSpPr>
        <p:spPr>
          <a:xfrm>
            <a:off x="2008897" y="4398090"/>
            <a:ext cx="4143374" cy="907941"/>
          </a:xfrm>
          <a:prstGeom prst="rect">
            <a:avLst/>
          </a:prstGeom>
          <a:noFill/>
        </p:spPr>
        <p:txBody>
          <a:bodyPr wrap="square" rtlCol="0">
            <a:spAutoFit/>
          </a:bodyPr>
          <a:lstStyle/>
          <a:p>
            <a:pPr algn="ctr">
              <a:spcBef>
                <a:spcPts val="300"/>
              </a:spcBef>
              <a:buClr>
                <a:srgbClr val="4472C4"/>
              </a:buClr>
            </a:pPr>
            <a:r>
              <a:rPr lang="es-EC" sz="1600" b="1" i="1">
                <a:latin typeface="Calibri" panose="020F0502020204030204" pitchFamily="34" charset="0"/>
                <a:cs typeface="Calibri" panose="020F0502020204030204" pitchFamily="34" charset="0"/>
              </a:rPr>
              <a:t>Directora del proyecto </a:t>
            </a:r>
          </a:p>
          <a:p>
            <a:pPr algn="ctr">
              <a:spcBef>
                <a:spcPts val="300"/>
              </a:spcBef>
              <a:buClr>
                <a:srgbClr val="4472C4"/>
              </a:buClr>
            </a:pPr>
            <a:r>
              <a:rPr lang="es-EC" sz="1600" i="1">
                <a:effectLst/>
                <a:latin typeface="Calibri" panose="020F0502020204030204" pitchFamily="34" charset="0"/>
                <a:ea typeface="Calibri" panose="020F0502020204030204" pitchFamily="34" charset="0"/>
                <a:cs typeface="Calibri" panose="020F0502020204030204" pitchFamily="34" charset="0"/>
              </a:rPr>
              <a:t>Ing. Guevara García, Paulina Valeria, PhD.</a:t>
            </a:r>
          </a:p>
          <a:p>
            <a:pPr algn="ctr">
              <a:spcBef>
                <a:spcPts val="300"/>
              </a:spcBef>
              <a:buClr>
                <a:srgbClr val="4472C4"/>
              </a:buClr>
            </a:pPr>
            <a:endParaRPr lang="es-MX" sz="1600" i="1">
              <a:latin typeface="Calibri" panose="020F0502020204030204" pitchFamily="34" charset="0"/>
              <a:cs typeface="Calibri" panose="020F0502020204030204" pitchFamily="34" charset="0"/>
            </a:endParaRPr>
          </a:p>
        </p:txBody>
      </p:sp>
      <p:sp>
        <p:nvSpPr>
          <p:cNvPr id="13" name="CuadroTexto 12">
            <a:extLst>
              <a:ext uri="{FF2B5EF4-FFF2-40B4-BE49-F238E27FC236}">
                <a16:creationId xmlns:a16="http://schemas.microsoft.com/office/drawing/2014/main" id="{9C2B57FD-485C-4052-AF1D-A0B29D95D09F}"/>
              </a:ext>
            </a:extLst>
          </p:cNvPr>
          <p:cNvSpPr txBox="1"/>
          <p:nvPr/>
        </p:nvSpPr>
        <p:spPr>
          <a:xfrm>
            <a:off x="7331814" y="5049377"/>
            <a:ext cx="3344282" cy="623248"/>
          </a:xfrm>
          <a:prstGeom prst="rect">
            <a:avLst/>
          </a:prstGeom>
          <a:noFill/>
        </p:spPr>
        <p:txBody>
          <a:bodyPr wrap="square" rtlCol="0">
            <a:spAutoFit/>
          </a:bodyPr>
          <a:lstStyle/>
          <a:p>
            <a:pPr algn="ctr">
              <a:spcBef>
                <a:spcPts val="300"/>
              </a:spcBef>
              <a:buClr>
                <a:srgbClr val="4472C4"/>
              </a:buClr>
            </a:pPr>
            <a:r>
              <a:rPr lang="es-EC" sz="1600" b="1" i="1">
                <a:latin typeface="Calibri" panose="020F0502020204030204" pitchFamily="34" charset="0"/>
                <a:cs typeface="Calibri" panose="020F0502020204030204" pitchFamily="34" charset="0"/>
              </a:rPr>
              <a:t>Secretaria Académica</a:t>
            </a:r>
          </a:p>
          <a:p>
            <a:pPr algn="ctr">
              <a:spcBef>
                <a:spcPts val="300"/>
              </a:spcBef>
              <a:buClr>
                <a:srgbClr val="4472C4"/>
              </a:buClr>
            </a:pPr>
            <a:r>
              <a:rPr lang="es-EC" sz="1600" i="1">
                <a:latin typeface="Calibri" panose="020F0502020204030204" pitchFamily="34" charset="0"/>
                <a:cs typeface="Calibri" panose="020F0502020204030204" pitchFamily="34" charset="0"/>
              </a:rPr>
              <a:t>Ab. Michelle Benavides Guzmán </a:t>
            </a:r>
            <a:endParaRPr lang="es-EC" sz="1600" b="1" i="1">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328276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Diagrama 18">
            <a:extLst>
              <a:ext uri="{FF2B5EF4-FFF2-40B4-BE49-F238E27FC236}">
                <a16:creationId xmlns:a16="http://schemas.microsoft.com/office/drawing/2014/main" id="{45BBB858-227C-4E58-AA83-CC35285D7113}"/>
              </a:ext>
            </a:extLst>
          </p:cNvPr>
          <p:cNvGraphicFramePr/>
          <p:nvPr>
            <p:extLst>
              <p:ext uri="{D42A27DB-BD31-4B8C-83A1-F6EECF244321}">
                <p14:modId xmlns:p14="http://schemas.microsoft.com/office/powerpoint/2010/main" val="74335015"/>
              </p:ext>
            </p:extLst>
          </p:nvPr>
        </p:nvGraphicFramePr>
        <p:xfrm>
          <a:off x="-688257" y="721275"/>
          <a:ext cx="6991786"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8" name="CuadroTexto 17">
            <a:extLst>
              <a:ext uri="{FF2B5EF4-FFF2-40B4-BE49-F238E27FC236}">
                <a16:creationId xmlns:a16="http://schemas.microsoft.com/office/drawing/2014/main" id="{67883311-FD3C-4EE3-A01D-501F1B7A6407}"/>
              </a:ext>
            </a:extLst>
          </p:cNvPr>
          <p:cNvSpPr txBox="1"/>
          <p:nvPr/>
        </p:nvSpPr>
        <p:spPr>
          <a:xfrm>
            <a:off x="4961679" y="-60158"/>
            <a:ext cx="2268641" cy="532903"/>
          </a:xfrm>
          <a:prstGeom prst="rect">
            <a:avLst/>
          </a:prstGeom>
          <a:noFill/>
        </p:spPr>
        <p:txBody>
          <a:bodyPr wrap="square">
            <a:spAutoFit/>
          </a:bodyPr>
          <a:lstStyle/>
          <a:p>
            <a:pPr>
              <a:lnSpc>
                <a:spcPct val="107000"/>
              </a:lnSpc>
              <a:spcBef>
                <a:spcPts val="800"/>
              </a:spcBef>
              <a:spcAft>
                <a:spcPts val="600"/>
              </a:spcAft>
            </a:pPr>
            <a:r>
              <a:rPr lang="es-EC" sz="2800" b="1" i="1">
                <a:effectLst/>
                <a:latin typeface="Calibri" panose="020F0502020204030204" pitchFamily="34" charset="0"/>
                <a:ea typeface="Yu Gothic Light" panose="020B0300000000000000" pitchFamily="34" charset="-128"/>
                <a:cs typeface="Times New Roman" panose="02020603050405020304" pitchFamily="18" charset="0"/>
              </a:rPr>
              <a:t>Metodología</a:t>
            </a:r>
          </a:p>
        </p:txBody>
      </p:sp>
      <p:sp>
        <p:nvSpPr>
          <p:cNvPr id="6" name="CuadroTexto 5">
            <a:extLst>
              <a:ext uri="{FF2B5EF4-FFF2-40B4-BE49-F238E27FC236}">
                <a16:creationId xmlns:a16="http://schemas.microsoft.com/office/drawing/2014/main" id="{B16F2825-2427-41F7-B7F2-4CA107DDED96}"/>
              </a:ext>
            </a:extLst>
          </p:cNvPr>
          <p:cNvSpPr txBox="1"/>
          <p:nvPr/>
        </p:nvSpPr>
        <p:spPr>
          <a:xfrm>
            <a:off x="3571597" y="152530"/>
            <a:ext cx="5223487" cy="568745"/>
          </a:xfrm>
          <a:prstGeom prst="rect">
            <a:avLst/>
          </a:prstGeom>
          <a:noFill/>
        </p:spPr>
        <p:txBody>
          <a:bodyPr wrap="square">
            <a:spAutoFit/>
          </a:bodyPr>
          <a:lstStyle/>
          <a:p>
            <a:pPr>
              <a:lnSpc>
                <a:spcPct val="200000"/>
              </a:lnSpc>
              <a:spcBef>
                <a:spcPts val="800"/>
              </a:spcBef>
              <a:spcAft>
                <a:spcPts val="600"/>
              </a:spcAft>
            </a:pPr>
            <a:r>
              <a:rPr lang="es-EC" sz="1800" i="1">
                <a:ln w="0"/>
                <a:effectLst>
                  <a:outerShdw blurRad="38100" dist="19050" dir="2700000" algn="tl" rotWithShape="0">
                    <a:schemeClr val="dk1">
                      <a:alpha val="40000"/>
                    </a:schemeClr>
                  </a:outerShdw>
                </a:effectLst>
                <a:latin typeface="Calibri" panose="020F0502020204030204" pitchFamily="34" charset="0"/>
                <a:ea typeface="Yu Gothic Light" panose="020B0300000000000000" pitchFamily="34" charset="-128"/>
                <a:cs typeface="Times New Roman" panose="02020603050405020304" pitchFamily="18" charset="0"/>
              </a:rPr>
              <a:t>Análisis multitemporal de las variables meteorológicas </a:t>
            </a:r>
          </a:p>
        </p:txBody>
      </p:sp>
      <p:pic>
        <p:nvPicPr>
          <p:cNvPr id="3" name="Imagen 2">
            <a:extLst>
              <a:ext uri="{FF2B5EF4-FFF2-40B4-BE49-F238E27FC236}">
                <a16:creationId xmlns:a16="http://schemas.microsoft.com/office/drawing/2014/main" id="{B43DBBB3-478E-4A5B-A924-7724083589BE}"/>
              </a:ext>
            </a:extLst>
          </p:cNvPr>
          <p:cNvPicPr>
            <a:picLocks noChangeAspect="1"/>
          </p:cNvPicPr>
          <p:nvPr/>
        </p:nvPicPr>
        <p:blipFill>
          <a:blip r:embed="rId7"/>
          <a:stretch>
            <a:fillRect/>
          </a:stretch>
        </p:blipFill>
        <p:spPr>
          <a:xfrm>
            <a:off x="6714865" y="893463"/>
            <a:ext cx="5223487" cy="4865715"/>
          </a:xfrm>
          <a:prstGeom prst="rect">
            <a:avLst/>
          </a:prstGeom>
        </p:spPr>
      </p:pic>
      <p:pic>
        <p:nvPicPr>
          <p:cNvPr id="7" name="Imagen 6">
            <a:extLst>
              <a:ext uri="{FF2B5EF4-FFF2-40B4-BE49-F238E27FC236}">
                <a16:creationId xmlns:a16="http://schemas.microsoft.com/office/drawing/2014/main" id="{00A9585A-D941-4487-8759-45646154A433}"/>
              </a:ext>
            </a:extLst>
          </p:cNvPr>
          <p:cNvPicPr>
            <a:picLocks noChangeAspect="1"/>
          </p:cNvPicPr>
          <p:nvPr/>
        </p:nvPicPr>
        <p:blipFill>
          <a:blip r:embed="rId8"/>
          <a:stretch>
            <a:fillRect/>
          </a:stretch>
        </p:blipFill>
        <p:spPr>
          <a:xfrm>
            <a:off x="10421027" y="2827552"/>
            <a:ext cx="1526114" cy="1367459"/>
          </a:xfrm>
          <a:prstGeom prst="rect">
            <a:avLst/>
          </a:prstGeom>
        </p:spPr>
      </p:pic>
      <p:pic>
        <p:nvPicPr>
          <p:cNvPr id="9" name="Imagen 8">
            <a:extLst>
              <a:ext uri="{FF2B5EF4-FFF2-40B4-BE49-F238E27FC236}">
                <a16:creationId xmlns:a16="http://schemas.microsoft.com/office/drawing/2014/main" id="{F6376C18-73EB-4664-9BD6-6F05FD382550}"/>
              </a:ext>
            </a:extLst>
          </p:cNvPr>
          <p:cNvPicPr>
            <a:picLocks noChangeAspect="1"/>
          </p:cNvPicPr>
          <p:nvPr/>
        </p:nvPicPr>
        <p:blipFill>
          <a:blip r:embed="rId9"/>
          <a:stretch>
            <a:fillRect/>
          </a:stretch>
        </p:blipFill>
        <p:spPr>
          <a:xfrm>
            <a:off x="2613028" y="4888811"/>
            <a:ext cx="1768299" cy="475510"/>
          </a:xfrm>
          <a:prstGeom prst="rect">
            <a:avLst/>
          </a:prstGeom>
        </p:spPr>
      </p:pic>
      <p:sp>
        <p:nvSpPr>
          <p:cNvPr id="10" name="Elipse 9">
            <a:extLst>
              <a:ext uri="{FF2B5EF4-FFF2-40B4-BE49-F238E27FC236}">
                <a16:creationId xmlns:a16="http://schemas.microsoft.com/office/drawing/2014/main" id="{18B4D232-877F-4759-A374-6FCC22614164}"/>
              </a:ext>
            </a:extLst>
          </p:cNvPr>
          <p:cNvSpPr/>
          <p:nvPr/>
        </p:nvSpPr>
        <p:spPr>
          <a:xfrm>
            <a:off x="9308346" y="4888811"/>
            <a:ext cx="429234" cy="54142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cxnSp>
        <p:nvCxnSpPr>
          <p:cNvPr id="12" name="Conector recto de flecha 11">
            <a:extLst>
              <a:ext uri="{FF2B5EF4-FFF2-40B4-BE49-F238E27FC236}">
                <a16:creationId xmlns:a16="http://schemas.microsoft.com/office/drawing/2014/main" id="{BA2136D4-6069-491E-AC55-4003AC67DD11}"/>
              </a:ext>
            </a:extLst>
          </p:cNvPr>
          <p:cNvCxnSpPr>
            <a:cxnSpLocks/>
            <a:stCxn id="10" idx="0"/>
            <a:endCxn id="7" idx="1"/>
          </p:cNvCxnSpPr>
          <p:nvPr/>
        </p:nvCxnSpPr>
        <p:spPr>
          <a:xfrm flipV="1">
            <a:off x="9522963" y="3511282"/>
            <a:ext cx="898064" cy="1377529"/>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ector recto de flecha 13">
            <a:extLst>
              <a:ext uri="{FF2B5EF4-FFF2-40B4-BE49-F238E27FC236}">
                <a16:creationId xmlns:a16="http://schemas.microsoft.com/office/drawing/2014/main" id="{E9EB4994-963C-4E84-BD8E-5B74927D781A}"/>
              </a:ext>
            </a:extLst>
          </p:cNvPr>
          <p:cNvCxnSpPr>
            <a:cxnSpLocks/>
            <a:stCxn id="10" idx="0"/>
            <a:endCxn id="7" idx="2"/>
          </p:cNvCxnSpPr>
          <p:nvPr/>
        </p:nvCxnSpPr>
        <p:spPr>
          <a:xfrm flipV="1">
            <a:off x="9522963" y="4195011"/>
            <a:ext cx="1661121" cy="69380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6" name="Elipse 15">
            <a:extLst>
              <a:ext uri="{FF2B5EF4-FFF2-40B4-BE49-F238E27FC236}">
                <a16:creationId xmlns:a16="http://schemas.microsoft.com/office/drawing/2014/main" id="{B1255F79-B202-415F-A43E-BEFD10D807E2}"/>
              </a:ext>
            </a:extLst>
          </p:cNvPr>
          <p:cNvSpPr/>
          <p:nvPr/>
        </p:nvSpPr>
        <p:spPr>
          <a:xfrm>
            <a:off x="8720733" y="2229820"/>
            <a:ext cx="1122947" cy="102268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21" name="Imagen 20">
            <a:extLst>
              <a:ext uri="{FF2B5EF4-FFF2-40B4-BE49-F238E27FC236}">
                <a16:creationId xmlns:a16="http://schemas.microsoft.com/office/drawing/2014/main" id="{B17E4474-AD1C-4AA6-AAA1-B637086231BC}"/>
              </a:ext>
            </a:extLst>
          </p:cNvPr>
          <p:cNvPicPr>
            <a:picLocks noChangeAspect="1"/>
          </p:cNvPicPr>
          <p:nvPr/>
        </p:nvPicPr>
        <p:blipFill>
          <a:blip r:embed="rId10"/>
          <a:stretch>
            <a:fillRect/>
          </a:stretch>
        </p:blipFill>
        <p:spPr>
          <a:xfrm>
            <a:off x="1266307" y="1599639"/>
            <a:ext cx="4610579" cy="369550"/>
          </a:xfrm>
          <a:prstGeom prst="rect">
            <a:avLst/>
          </a:prstGeom>
        </p:spPr>
      </p:pic>
      <p:sp>
        <p:nvSpPr>
          <p:cNvPr id="27" name="Flecha: hacia arriba 26">
            <a:extLst>
              <a:ext uri="{FF2B5EF4-FFF2-40B4-BE49-F238E27FC236}">
                <a16:creationId xmlns:a16="http://schemas.microsoft.com/office/drawing/2014/main" id="{3BF5F18F-CCCA-4BA9-BD9B-D9B735A3872A}"/>
              </a:ext>
            </a:extLst>
          </p:cNvPr>
          <p:cNvSpPr/>
          <p:nvPr/>
        </p:nvSpPr>
        <p:spPr>
          <a:xfrm>
            <a:off x="3336758" y="2021346"/>
            <a:ext cx="80210" cy="35288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8" name="Flecha: hacia abajo 27">
            <a:extLst>
              <a:ext uri="{FF2B5EF4-FFF2-40B4-BE49-F238E27FC236}">
                <a16:creationId xmlns:a16="http://schemas.microsoft.com/office/drawing/2014/main" id="{FEBFC24E-4E05-43B3-A2E3-608C94787F37}"/>
              </a:ext>
            </a:extLst>
          </p:cNvPr>
          <p:cNvSpPr/>
          <p:nvPr/>
        </p:nvSpPr>
        <p:spPr>
          <a:xfrm>
            <a:off x="3416968" y="4483768"/>
            <a:ext cx="80210" cy="3528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9" name="Flecha: a la derecha 28">
            <a:extLst>
              <a:ext uri="{FF2B5EF4-FFF2-40B4-BE49-F238E27FC236}">
                <a16:creationId xmlns:a16="http://schemas.microsoft.com/office/drawing/2014/main" id="{67A159F8-3A3A-4737-9621-29A14D40DC8F}"/>
              </a:ext>
            </a:extLst>
          </p:cNvPr>
          <p:cNvSpPr/>
          <p:nvPr/>
        </p:nvSpPr>
        <p:spPr>
          <a:xfrm>
            <a:off x="5194194" y="3429000"/>
            <a:ext cx="1323952" cy="822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64204362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uadroTexto 17">
            <a:extLst>
              <a:ext uri="{FF2B5EF4-FFF2-40B4-BE49-F238E27FC236}">
                <a16:creationId xmlns:a16="http://schemas.microsoft.com/office/drawing/2014/main" id="{67883311-FD3C-4EE3-A01D-501F1B7A6407}"/>
              </a:ext>
            </a:extLst>
          </p:cNvPr>
          <p:cNvSpPr txBox="1"/>
          <p:nvPr/>
        </p:nvSpPr>
        <p:spPr>
          <a:xfrm>
            <a:off x="4961679" y="-60158"/>
            <a:ext cx="2268641" cy="532903"/>
          </a:xfrm>
          <a:prstGeom prst="rect">
            <a:avLst/>
          </a:prstGeom>
          <a:noFill/>
        </p:spPr>
        <p:txBody>
          <a:bodyPr wrap="square">
            <a:spAutoFit/>
          </a:bodyPr>
          <a:lstStyle/>
          <a:p>
            <a:pPr>
              <a:lnSpc>
                <a:spcPct val="107000"/>
              </a:lnSpc>
              <a:spcBef>
                <a:spcPts val="800"/>
              </a:spcBef>
              <a:spcAft>
                <a:spcPts val="600"/>
              </a:spcAft>
            </a:pPr>
            <a:r>
              <a:rPr lang="es-EC" sz="2800" b="1" i="1">
                <a:effectLst/>
                <a:latin typeface="Calibri" panose="020F0502020204030204" pitchFamily="34" charset="0"/>
                <a:ea typeface="Yu Gothic Light" panose="020B0300000000000000" pitchFamily="34" charset="-128"/>
                <a:cs typeface="Times New Roman" panose="02020603050405020304" pitchFamily="18" charset="0"/>
              </a:rPr>
              <a:t>Metodología</a:t>
            </a:r>
          </a:p>
        </p:txBody>
      </p:sp>
      <p:sp>
        <p:nvSpPr>
          <p:cNvPr id="6" name="CuadroTexto 5">
            <a:extLst>
              <a:ext uri="{FF2B5EF4-FFF2-40B4-BE49-F238E27FC236}">
                <a16:creationId xmlns:a16="http://schemas.microsoft.com/office/drawing/2014/main" id="{B16F2825-2427-41F7-B7F2-4CA107DDED96}"/>
              </a:ext>
            </a:extLst>
          </p:cNvPr>
          <p:cNvSpPr txBox="1"/>
          <p:nvPr/>
        </p:nvSpPr>
        <p:spPr>
          <a:xfrm>
            <a:off x="3571597" y="152530"/>
            <a:ext cx="5223487" cy="568745"/>
          </a:xfrm>
          <a:prstGeom prst="rect">
            <a:avLst/>
          </a:prstGeom>
          <a:noFill/>
        </p:spPr>
        <p:txBody>
          <a:bodyPr wrap="square">
            <a:spAutoFit/>
          </a:bodyPr>
          <a:lstStyle/>
          <a:p>
            <a:pPr>
              <a:lnSpc>
                <a:spcPct val="200000"/>
              </a:lnSpc>
              <a:spcBef>
                <a:spcPts val="800"/>
              </a:spcBef>
              <a:spcAft>
                <a:spcPts val="600"/>
              </a:spcAft>
            </a:pPr>
            <a:r>
              <a:rPr lang="es-EC" sz="1800" i="1">
                <a:ln w="0"/>
                <a:effectLst>
                  <a:outerShdw blurRad="38100" dist="19050" dir="2700000" algn="tl" rotWithShape="0">
                    <a:schemeClr val="dk1">
                      <a:alpha val="40000"/>
                    </a:schemeClr>
                  </a:outerShdw>
                </a:effectLst>
                <a:latin typeface="Calibri" panose="020F0502020204030204" pitchFamily="34" charset="0"/>
                <a:ea typeface="Yu Gothic Light" panose="020B0300000000000000" pitchFamily="34" charset="-128"/>
                <a:cs typeface="Times New Roman" panose="02020603050405020304" pitchFamily="18" charset="0"/>
              </a:rPr>
              <a:t>Análisis multitemporal de las variables meteorológicas </a:t>
            </a:r>
          </a:p>
        </p:txBody>
      </p:sp>
      <p:sp>
        <p:nvSpPr>
          <p:cNvPr id="20" name="CuadroTexto 19">
            <a:extLst>
              <a:ext uri="{FF2B5EF4-FFF2-40B4-BE49-F238E27FC236}">
                <a16:creationId xmlns:a16="http://schemas.microsoft.com/office/drawing/2014/main" id="{1DE8BC4D-210E-4917-B58C-71C914EAA330}"/>
              </a:ext>
            </a:extLst>
          </p:cNvPr>
          <p:cNvSpPr txBox="1"/>
          <p:nvPr/>
        </p:nvSpPr>
        <p:spPr>
          <a:xfrm>
            <a:off x="695912" y="723609"/>
            <a:ext cx="2819521" cy="409984"/>
          </a:xfrm>
          <a:prstGeom prst="rect">
            <a:avLst/>
          </a:prstGeom>
          <a:noFill/>
        </p:spPr>
        <p:txBody>
          <a:bodyPr wrap="square">
            <a:spAutoFit/>
          </a:bodyPr>
          <a:lstStyle/>
          <a:p>
            <a:pPr>
              <a:lnSpc>
                <a:spcPct val="200000"/>
              </a:lnSpc>
              <a:spcBef>
                <a:spcPts val="800"/>
              </a:spcBef>
              <a:spcAft>
                <a:spcPts val="600"/>
              </a:spcAft>
            </a:pPr>
            <a:r>
              <a:rPr lang="es-ES" sz="1200" b="1">
                <a:ln w="0"/>
                <a:effectLst>
                  <a:outerShdw blurRad="38100" dist="19050" dir="2700000" algn="tl" rotWithShape="0">
                    <a:schemeClr val="dk1">
                      <a:alpha val="40000"/>
                    </a:schemeClr>
                  </a:outerShdw>
                </a:effectLst>
                <a:latin typeface="Calibri" panose="020F0502020204030204" pitchFamily="34" charset="0"/>
                <a:ea typeface="Yu Gothic Light" panose="020B0300000000000000" pitchFamily="34" charset="-128"/>
                <a:cs typeface="Calibri" panose="020F0502020204030204" pitchFamily="34" charset="0"/>
              </a:rPr>
              <a:t>Análisis de consistencia de datos</a:t>
            </a:r>
            <a:endParaRPr lang="es-EC" sz="1200" b="1">
              <a:ln w="0"/>
              <a:effectLst>
                <a:outerShdw blurRad="38100" dist="19050" dir="2700000" algn="tl" rotWithShape="0">
                  <a:schemeClr val="dk1">
                    <a:alpha val="40000"/>
                  </a:schemeClr>
                </a:outerShdw>
              </a:effectLst>
              <a:latin typeface="Calibri" panose="020F0502020204030204" pitchFamily="34" charset="0"/>
              <a:ea typeface="Yu Gothic Light" panose="020B0300000000000000" pitchFamily="34" charset="-128"/>
              <a:cs typeface="Calibri" panose="020F0502020204030204" pitchFamily="34" charset="0"/>
            </a:endParaRPr>
          </a:p>
        </p:txBody>
      </p:sp>
      <mc:AlternateContent xmlns:mc="http://schemas.openxmlformats.org/markup-compatibility/2006">
        <mc:Choice xmlns:a14="http://schemas.microsoft.com/office/drawing/2010/main" Requires="a14">
          <p:sp>
            <p:nvSpPr>
              <p:cNvPr id="22" name="CuadroTexto 21">
                <a:extLst>
                  <a:ext uri="{FF2B5EF4-FFF2-40B4-BE49-F238E27FC236}">
                    <a16:creationId xmlns:a16="http://schemas.microsoft.com/office/drawing/2014/main" id="{B431AFEE-8EE6-434F-8646-51E02BA73630}"/>
                  </a:ext>
                </a:extLst>
              </p:cNvPr>
              <p:cNvSpPr txBox="1"/>
              <p:nvPr/>
            </p:nvSpPr>
            <p:spPr>
              <a:xfrm>
                <a:off x="6800117" y="1545910"/>
                <a:ext cx="3989934" cy="65620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i="1" smtClean="0">
                              <a:solidFill>
                                <a:srgbClr val="836967"/>
                              </a:solidFill>
                              <a:latin typeface="Cambria Math" panose="02040503050406030204" pitchFamily="18" charset="0"/>
                            </a:rPr>
                          </m:ctrlPr>
                        </m:sSubPr>
                        <m:e>
                          <m:r>
                            <a:rPr lang="es-EC" i="1">
                              <a:latin typeface="Cambria Math" panose="02040503050406030204" pitchFamily="18" charset="0"/>
                            </a:rPr>
                            <m:t>𝑋</m:t>
                          </m:r>
                          <m:r>
                            <a:rPr lang="es-EC" i="0">
                              <a:latin typeface="Cambria Math" panose="02040503050406030204" pitchFamily="18" charset="0"/>
                            </a:rPr>
                            <m:t>′</m:t>
                          </m:r>
                        </m:e>
                        <m:sub>
                          <m:d>
                            <m:dPr>
                              <m:ctrlPr>
                                <a:rPr lang="es-EC" i="1">
                                  <a:latin typeface="Cambria Math" panose="02040503050406030204" pitchFamily="18" charset="0"/>
                                </a:rPr>
                              </m:ctrlPr>
                            </m:dPr>
                            <m:e>
                              <m:r>
                                <a:rPr lang="es-EC" i="1">
                                  <a:latin typeface="Cambria Math" panose="02040503050406030204" pitchFamily="18" charset="0"/>
                                </a:rPr>
                                <m:t>𝑡</m:t>
                              </m:r>
                            </m:e>
                          </m:d>
                        </m:sub>
                      </m:sSub>
                      <m:r>
                        <a:rPr lang="es-EC" i="0">
                          <a:latin typeface="Cambria Math" panose="02040503050406030204" pitchFamily="18" charset="0"/>
                        </a:rPr>
                        <m:t>=</m:t>
                      </m:r>
                      <m:f>
                        <m:fPr>
                          <m:ctrlPr>
                            <a:rPr lang="es-EC" i="1">
                              <a:solidFill>
                                <a:srgbClr val="836967"/>
                              </a:solidFill>
                              <a:latin typeface="Cambria Math" panose="02040503050406030204" pitchFamily="18" charset="0"/>
                            </a:rPr>
                          </m:ctrlPr>
                        </m:fPr>
                        <m:num>
                          <m:sSub>
                            <m:sSubPr>
                              <m:ctrlPr>
                                <a:rPr lang="es-EC" i="1">
                                  <a:solidFill>
                                    <a:srgbClr val="836967"/>
                                  </a:solidFill>
                                  <a:latin typeface="Cambria Math" panose="02040503050406030204" pitchFamily="18" charset="0"/>
                                </a:rPr>
                              </m:ctrlPr>
                            </m:sSubPr>
                            <m:e>
                              <m:r>
                                <a:rPr lang="es-EC" i="1">
                                  <a:latin typeface="Cambria Math" panose="02040503050406030204" pitchFamily="18" charset="0"/>
                                </a:rPr>
                                <m:t>𝑋</m:t>
                              </m:r>
                            </m:e>
                            <m:sub>
                              <m:r>
                                <a:rPr lang="es-EC" i="1">
                                  <a:latin typeface="Cambria Math" panose="02040503050406030204" pitchFamily="18" charset="0"/>
                                </a:rPr>
                                <m:t>𝑡</m:t>
                              </m:r>
                            </m:sub>
                          </m:sSub>
                          <m:r>
                            <a:rPr lang="es-EC" i="0">
                              <a:latin typeface="Cambria Math" panose="02040503050406030204" pitchFamily="18" charset="0"/>
                            </a:rPr>
                            <m:t>−</m:t>
                          </m:r>
                          <m:sSub>
                            <m:sSubPr>
                              <m:ctrlPr>
                                <a:rPr lang="es-EC" i="1">
                                  <a:solidFill>
                                    <a:srgbClr val="836967"/>
                                  </a:solidFill>
                                  <a:latin typeface="Cambria Math" panose="02040503050406030204" pitchFamily="18" charset="0"/>
                                </a:rPr>
                              </m:ctrlPr>
                            </m:sSubPr>
                            <m:e>
                              <m:r>
                                <a:rPr lang="es-EC" i="1">
                                  <a:latin typeface="Cambria Math" panose="02040503050406030204" pitchFamily="18" charset="0"/>
                                </a:rPr>
                                <m:t>𝑋</m:t>
                              </m:r>
                            </m:e>
                            <m:sub>
                              <m:r>
                                <a:rPr lang="es-EC" i="0">
                                  <a:latin typeface="Cambria Math" panose="02040503050406030204" pitchFamily="18" charset="0"/>
                                </a:rPr>
                                <m:t>1</m:t>
                              </m:r>
                            </m:sub>
                          </m:sSub>
                        </m:num>
                        <m:den>
                          <m:sSub>
                            <m:sSubPr>
                              <m:ctrlPr>
                                <a:rPr lang="es-EC" i="1">
                                  <a:solidFill>
                                    <a:srgbClr val="836967"/>
                                  </a:solidFill>
                                  <a:latin typeface="Cambria Math" panose="02040503050406030204" pitchFamily="18" charset="0"/>
                                </a:rPr>
                              </m:ctrlPr>
                            </m:sSubPr>
                            <m:e>
                              <m:r>
                                <a:rPr lang="es-EC" i="1">
                                  <a:latin typeface="Cambria Math" panose="02040503050406030204" pitchFamily="18" charset="0"/>
                                </a:rPr>
                                <m:t>𝑆</m:t>
                              </m:r>
                            </m:e>
                            <m:sub>
                              <m:r>
                                <a:rPr lang="es-EC" i="0">
                                  <a:latin typeface="Cambria Math" panose="02040503050406030204" pitchFamily="18" charset="0"/>
                                </a:rPr>
                                <m:t>1</m:t>
                              </m:r>
                            </m:sub>
                          </m:sSub>
                          <m:d>
                            <m:dPr>
                              <m:ctrlPr>
                                <a:rPr lang="es-EC" i="1">
                                  <a:latin typeface="Cambria Math" panose="02040503050406030204" pitchFamily="18" charset="0"/>
                                </a:rPr>
                              </m:ctrlPr>
                            </m:dPr>
                            <m:e>
                              <m:r>
                                <a:rPr lang="es-EC" i="1">
                                  <a:latin typeface="Cambria Math" panose="02040503050406030204" pitchFamily="18" charset="0"/>
                                </a:rPr>
                                <m:t>𝑥</m:t>
                              </m:r>
                            </m:e>
                          </m:d>
                        </m:den>
                      </m:f>
                      <m:r>
                        <a:rPr lang="es-EC" i="0">
                          <a:latin typeface="Cambria Math" panose="02040503050406030204" pitchFamily="18" charset="0"/>
                        </a:rPr>
                        <m:t>∗</m:t>
                      </m:r>
                      <m:sSub>
                        <m:sSubPr>
                          <m:ctrlPr>
                            <a:rPr lang="es-EC" i="1">
                              <a:solidFill>
                                <a:srgbClr val="836967"/>
                              </a:solidFill>
                              <a:latin typeface="Cambria Math" panose="02040503050406030204" pitchFamily="18" charset="0"/>
                            </a:rPr>
                          </m:ctrlPr>
                        </m:sSubPr>
                        <m:e>
                          <m:r>
                            <a:rPr lang="es-EC" i="1">
                              <a:latin typeface="Cambria Math" panose="02040503050406030204" pitchFamily="18" charset="0"/>
                            </a:rPr>
                            <m:t>𝑆</m:t>
                          </m:r>
                        </m:e>
                        <m:sub>
                          <m:r>
                            <a:rPr lang="es-EC" i="0">
                              <a:latin typeface="Cambria Math" panose="02040503050406030204" pitchFamily="18" charset="0"/>
                            </a:rPr>
                            <m:t>2</m:t>
                          </m:r>
                        </m:sub>
                      </m:sSub>
                      <m:d>
                        <m:dPr>
                          <m:ctrlPr>
                            <a:rPr lang="es-EC" i="1">
                              <a:solidFill>
                                <a:srgbClr val="836967"/>
                              </a:solidFill>
                              <a:latin typeface="Cambria Math" panose="02040503050406030204" pitchFamily="18" charset="0"/>
                            </a:rPr>
                          </m:ctrlPr>
                        </m:dPr>
                        <m:e>
                          <m:r>
                            <a:rPr lang="es-EC" i="1">
                              <a:latin typeface="Cambria Math" panose="02040503050406030204" pitchFamily="18" charset="0"/>
                            </a:rPr>
                            <m:t>𝑥</m:t>
                          </m:r>
                        </m:e>
                      </m:d>
                      <m:r>
                        <a:rPr lang="es-EC" i="0">
                          <a:latin typeface="Cambria Math" panose="02040503050406030204" pitchFamily="18" charset="0"/>
                        </a:rPr>
                        <m:t>+</m:t>
                      </m:r>
                      <m:acc>
                        <m:accPr>
                          <m:chr m:val="̅"/>
                          <m:ctrlPr>
                            <a:rPr lang="es-EC" i="1">
                              <a:solidFill>
                                <a:srgbClr val="836967"/>
                              </a:solidFill>
                              <a:latin typeface="Cambria Math" panose="02040503050406030204" pitchFamily="18" charset="0"/>
                            </a:rPr>
                          </m:ctrlPr>
                        </m:accPr>
                        <m:e>
                          <m:sSub>
                            <m:sSubPr>
                              <m:ctrlPr>
                                <a:rPr lang="es-EC" i="1">
                                  <a:solidFill>
                                    <a:srgbClr val="836967"/>
                                  </a:solidFill>
                                  <a:latin typeface="Cambria Math" panose="02040503050406030204" pitchFamily="18" charset="0"/>
                                </a:rPr>
                              </m:ctrlPr>
                            </m:sSubPr>
                            <m:e>
                              <m:r>
                                <a:rPr lang="es-EC" i="1">
                                  <a:latin typeface="Cambria Math" panose="02040503050406030204" pitchFamily="18" charset="0"/>
                                </a:rPr>
                                <m:t>𝑋</m:t>
                              </m:r>
                            </m:e>
                            <m:sub>
                              <m:r>
                                <a:rPr lang="es-EC" i="0">
                                  <a:latin typeface="Cambria Math" panose="02040503050406030204" pitchFamily="18" charset="0"/>
                                </a:rPr>
                                <m:t>2</m:t>
                              </m:r>
                            </m:sub>
                          </m:sSub>
                        </m:e>
                      </m:acc>
                    </m:oMath>
                  </m:oMathPara>
                </a14:m>
                <a:endParaRPr lang="es-EC"/>
              </a:p>
            </p:txBody>
          </p:sp>
        </mc:Choice>
        <mc:Fallback>
          <p:sp>
            <p:nvSpPr>
              <p:cNvPr id="22" name="CuadroTexto 21">
                <a:extLst>
                  <a:ext uri="{FF2B5EF4-FFF2-40B4-BE49-F238E27FC236}">
                    <a16:creationId xmlns:a16="http://schemas.microsoft.com/office/drawing/2014/main" id="{B431AFEE-8EE6-434F-8646-51E02BA73630}"/>
                  </a:ext>
                </a:extLst>
              </p:cNvPr>
              <p:cNvSpPr txBox="1">
                <a:spLocks noRot="1" noChangeAspect="1" noMove="1" noResize="1" noEditPoints="1" noAdjustHandles="1" noChangeArrowheads="1" noChangeShapeType="1" noTextEdit="1"/>
              </p:cNvSpPr>
              <p:nvPr/>
            </p:nvSpPr>
            <p:spPr>
              <a:xfrm>
                <a:off x="6800117" y="1545910"/>
                <a:ext cx="3989934" cy="656205"/>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3" name="CuadroTexto 22">
                <a:extLst>
                  <a:ext uri="{FF2B5EF4-FFF2-40B4-BE49-F238E27FC236}">
                    <a16:creationId xmlns:a16="http://schemas.microsoft.com/office/drawing/2014/main" id="{76858DE0-FCB8-46A2-B631-8624DACE6022}"/>
                  </a:ext>
                </a:extLst>
              </p:cNvPr>
              <p:cNvSpPr txBox="1"/>
              <p:nvPr/>
            </p:nvSpPr>
            <p:spPr>
              <a:xfrm>
                <a:off x="7230320" y="2355562"/>
                <a:ext cx="4589507" cy="1346394"/>
              </a:xfrm>
              <a:prstGeom prst="rect">
                <a:avLst/>
              </a:prstGeom>
              <a:noFill/>
            </p:spPr>
            <p:txBody>
              <a:bodyPr wrap="square">
                <a:spAutoFit/>
              </a:bodyPr>
              <a:lstStyle/>
              <a:p>
                <a:pPr indent="449580">
                  <a:spcAft>
                    <a:spcPts val="200"/>
                  </a:spcAft>
                </a:pPr>
                <a:r>
                  <a:rPr lang="es-EC" sz="1200" b="1">
                    <a:effectLst/>
                    <a:latin typeface="Calibri" panose="020F0502020204030204" pitchFamily="34" charset="0"/>
                    <a:ea typeface="Yu Mincho" panose="02020400000000000000" pitchFamily="18" charset="-128"/>
                    <a:cs typeface="Calibri" panose="020F0502020204030204" pitchFamily="34" charset="0"/>
                  </a:rPr>
                  <a:t>Donde:</a:t>
                </a:r>
                <a:endParaRPr lang="es-ES" sz="1200" b="1">
                  <a:effectLst/>
                  <a:latin typeface="Calibri" panose="020F0502020204030204" pitchFamily="34" charset="0"/>
                  <a:ea typeface="Calibri" panose="020F0502020204030204" pitchFamily="34" charset="0"/>
                  <a:cs typeface="Calibri" panose="020F0502020204030204" pitchFamily="34" charset="0"/>
                </a:endParaRPr>
              </a:p>
              <a:p>
                <a:pPr>
                  <a:spcAft>
                    <a:spcPts val="200"/>
                  </a:spcAft>
                </a:pPr>
                <a14:m>
                  <m:oMath xmlns:m="http://schemas.openxmlformats.org/officeDocument/2006/math">
                    <m:sSub>
                      <m:sSubPr>
                        <m:ctrlPr>
                          <a:rPr lang="es-ES" sz="1200" i="1">
                            <a:effectLst/>
                            <a:latin typeface="Cambria Math" panose="02040503050406030204" pitchFamily="18" charset="0"/>
                            <a:ea typeface="Calibri" panose="020F0502020204030204" pitchFamily="34" charset="0"/>
                            <a:cs typeface="Arial" panose="020B0604020202020204" pitchFamily="34" charset="0"/>
                          </a:rPr>
                        </m:ctrlPr>
                      </m:sSubPr>
                      <m:e>
                        <m:r>
                          <a:rPr lang="es-EC" sz="1200" i="1">
                            <a:effectLst/>
                            <a:latin typeface="Cambria Math" panose="02040503050406030204" pitchFamily="18" charset="0"/>
                            <a:ea typeface="Calibri" panose="020F0502020204030204" pitchFamily="34" charset="0"/>
                            <a:cs typeface="Arial" panose="020B0604020202020204" pitchFamily="34" charset="0"/>
                          </a:rPr>
                          <m:t>𝑋</m:t>
                        </m:r>
                        <m:r>
                          <a:rPr lang="es-EC" sz="1200" i="1">
                            <a:effectLst/>
                            <a:latin typeface="Cambria Math" panose="02040503050406030204" pitchFamily="18" charset="0"/>
                            <a:ea typeface="Calibri" panose="020F0502020204030204" pitchFamily="34" charset="0"/>
                            <a:cs typeface="Arial" panose="020B0604020202020204" pitchFamily="34" charset="0"/>
                          </a:rPr>
                          <m:t>′</m:t>
                        </m:r>
                      </m:e>
                      <m:sub>
                        <m:r>
                          <a:rPr lang="es-EC" sz="1200" i="1">
                            <a:effectLst/>
                            <a:latin typeface="Cambria Math" panose="02040503050406030204" pitchFamily="18" charset="0"/>
                            <a:ea typeface="Calibri" panose="020F0502020204030204" pitchFamily="34" charset="0"/>
                            <a:cs typeface="Arial" panose="020B0604020202020204" pitchFamily="34" charset="0"/>
                          </a:rPr>
                          <m:t>(</m:t>
                        </m:r>
                        <m:r>
                          <a:rPr lang="es-EC" sz="1200" i="1">
                            <a:effectLst/>
                            <a:latin typeface="Cambria Math" panose="02040503050406030204" pitchFamily="18" charset="0"/>
                            <a:ea typeface="Calibri" panose="020F0502020204030204" pitchFamily="34" charset="0"/>
                            <a:cs typeface="Arial" panose="020B0604020202020204" pitchFamily="34" charset="0"/>
                          </a:rPr>
                          <m:t>𝑡</m:t>
                        </m:r>
                        <m:r>
                          <a:rPr lang="es-EC" sz="1200" i="1">
                            <a:effectLst/>
                            <a:latin typeface="Cambria Math" panose="02040503050406030204" pitchFamily="18" charset="0"/>
                            <a:ea typeface="Calibri" panose="020F0502020204030204" pitchFamily="34" charset="0"/>
                            <a:cs typeface="Arial" panose="020B0604020202020204" pitchFamily="34" charset="0"/>
                          </a:rPr>
                          <m:t>)</m:t>
                        </m:r>
                      </m:sub>
                    </m:sSub>
                  </m:oMath>
                </a14:m>
                <a:r>
                  <a:rPr lang="es-EC" sz="1200">
                    <a:effectLst/>
                    <a:latin typeface="Calibri" panose="020F0502020204030204" pitchFamily="34" charset="0"/>
                    <a:ea typeface="Yu Mincho" panose="02020400000000000000" pitchFamily="18" charset="-128"/>
                    <a:cs typeface="Calibri" panose="020F0502020204030204" pitchFamily="34" charset="0"/>
                  </a:rPr>
                  <a:t> = valor corregido de saltos </a:t>
                </a:r>
                <a:endParaRPr lang="es-ES" sz="1200">
                  <a:effectLst/>
                  <a:latin typeface="Calibri" panose="020F0502020204030204" pitchFamily="34" charset="0"/>
                  <a:ea typeface="Calibri" panose="020F0502020204030204" pitchFamily="34" charset="0"/>
                  <a:cs typeface="Calibri" panose="020F0502020204030204" pitchFamily="34" charset="0"/>
                </a:endParaRPr>
              </a:p>
              <a:p>
                <a:pPr>
                  <a:spcAft>
                    <a:spcPts val="200"/>
                  </a:spcAft>
                </a:pPr>
                <a14:m>
                  <m:oMath xmlns:m="http://schemas.openxmlformats.org/officeDocument/2006/math">
                    <m:sSub>
                      <m:sSubPr>
                        <m:ctrlPr>
                          <a:rPr lang="es-ES" sz="1200" i="1" smtClean="0">
                            <a:effectLst/>
                            <a:latin typeface="Cambria Math" panose="02040503050406030204" pitchFamily="18" charset="0"/>
                            <a:ea typeface="Calibri" panose="020F0502020204030204" pitchFamily="34" charset="0"/>
                            <a:cs typeface="Arial" panose="020B0604020202020204" pitchFamily="34" charset="0"/>
                          </a:rPr>
                        </m:ctrlPr>
                      </m:sSubPr>
                      <m:e>
                        <m:r>
                          <a:rPr lang="es-EC" sz="1200" i="1">
                            <a:effectLst/>
                            <a:latin typeface="Cambria Math" panose="02040503050406030204" pitchFamily="18" charset="0"/>
                            <a:ea typeface="Calibri" panose="020F0502020204030204" pitchFamily="34" charset="0"/>
                            <a:cs typeface="Arial" panose="020B0604020202020204" pitchFamily="34" charset="0"/>
                          </a:rPr>
                          <m:t>𝑋</m:t>
                        </m:r>
                      </m:e>
                      <m:sub>
                        <m:r>
                          <a:rPr lang="en-US" sz="1200" b="0" i="1" smtClean="0">
                            <a:effectLst/>
                            <a:latin typeface="Cambria Math" panose="02040503050406030204" pitchFamily="18" charset="0"/>
                            <a:ea typeface="Calibri" panose="020F0502020204030204" pitchFamily="34" charset="0"/>
                            <a:cs typeface="Arial" panose="020B0604020202020204" pitchFamily="34" charset="0"/>
                          </a:rPr>
                          <m:t>𝑡</m:t>
                        </m:r>
                      </m:sub>
                    </m:sSub>
                  </m:oMath>
                </a14:m>
                <a:r>
                  <a:rPr lang="es-EC" sz="1200">
                    <a:effectLst/>
                    <a:latin typeface="Calibri" panose="020F0502020204030204" pitchFamily="34" charset="0"/>
                    <a:ea typeface="Yu Mincho" panose="02020400000000000000" pitchFamily="18" charset="-128"/>
                    <a:cs typeface="Calibri" panose="020F0502020204030204" pitchFamily="34" charset="0"/>
                  </a:rPr>
                  <a:t> = valor a ser corregido</a:t>
                </a:r>
                <a:endParaRPr lang="es-ES" sz="1200">
                  <a:effectLst/>
                  <a:latin typeface="Calibri" panose="020F0502020204030204" pitchFamily="34" charset="0"/>
                  <a:ea typeface="Calibri" panose="020F0502020204030204" pitchFamily="34" charset="0"/>
                  <a:cs typeface="Calibri" panose="020F0502020204030204" pitchFamily="34" charset="0"/>
                </a:endParaRPr>
              </a:p>
              <a:p>
                <a:pPr>
                  <a:spcAft>
                    <a:spcPts val="200"/>
                  </a:spcAft>
                </a:pPr>
                <a:r>
                  <a:rPr lang="es-EC" sz="1200">
                    <a:effectLst/>
                    <a:latin typeface="Calibri" panose="020F0502020204030204" pitchFamily="34" charset="0"/>
                    <a:ea typeface="Yu Mincho" panose="02020400000000000000" pitchFamily="18" charset="-128"/>
                    <a:cs typeface="Calibri" panose="020F0502020204030204" pitchFamily="34" charset="0"/>
                  </a:rPr>
                  <a:t>S = desviación estándar</a:t>
                </a:r>
              </a:p>
              <a:p>
                <a:pPr>
                  <a:spcAft>
                    <a:spcPts val="200"/>
                  </a:spcAft>
                </a:pPr>
                <a14:m>
                  <m:oMath xmlns:m="http://schemas.openxmlformats.org/officeDocument/2006/math">
                    <m:acc>
                      <m:accPr>
                        <m:chr m:val="̅"/>
                        <m:ctrlPr>
                          <a:rPr lang="es-ES" sz="1200" i="1" smtClean="0">
                            <a:solidFill>
                              <a:srgbClr val="000000"/>
                            </a:solidFill>
                            <a:effectLst/>
                            <a:latin typeface="Cambria Math" panose="02040503050406030204" pitchFamily="18" charset="0"/>
                            <a:ea typeface="Yu Mincho" panose="02020400000000000000" pitchFamily="18" charset="-128"/>
                          </a:rPr>
                        </m:ctrlPr>
                      </m:accPr>
                      <m:e>
                        <m:sSub>
                          <m:sSubPr>
                            <m:ctrlPr>
                              <a:rPr lang="es-ES" sz="1200" i="1">
                                <a:solidFill>
                                  <a:srgbClr val="000000"/>
                                </a:solidFill>
                                <a:effectLst/>
                                <a:latin typeface="Cambria Math" panose="02040503050406030204" pitchFamily="18" charset="0"/>
                                <a:ea typeface="Yu Mincho" panose="02020400000000000000" pitchFamily="18" charset="-128"/>
                              </a:rPr>
                            </m:ctrlPr>
                          </m:sSubPr>
                          <m:e>
                            <m:r>
                              <a:rPr lang="es-PE" sz="12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𝑋</m:t>
                            </m:r>
                          </m:e>
                          <m:sub>
                            <m:r>
                              <a:rPr lang="es-PE" sz="12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1</m:t>
                            </m:r>
                          </m:sub>
                        </m:sSub>
                      </m:e>
                    </m:acc>
                    <m:r>
                      <a:rPr lang="en-US" sz="1200" b="0" i="1"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oMath>
                </a14:m>
                <a:r>
                  <a:rPr lang="es-EC" sz="1200">
                    <a:effectLst/>
                    <a:latin typeface="Calibri" panose="020F0502020204030204" pitchFamily="34" charset="0"/>
                    <a:ea typeface="Yu Mincho" panose="02020400000000000000" pitchFamily="18" charset="-128"/>
                    <a:cs typeface="Calibri" panose="020F0502020204030204" pitchFamily="34" charset="0"/>
                  </a:rPr>
                  <a:t> media de la muestra </a:t>
                </a:r>
              </a:p>
              <a:p>
                <a:pPr>
                  <a:spcAft>
                    <a:spcPts val="200"/>
                  </a:spcAft>
                </a:pPr>
                <a:endParaRPr lang="es-ES" sz="1200">
                  <a:effectLst/>
                  <a:latin typeface="Calibri" panose="020F0502020204030204" pitchFamily="34" charset="0"/>
                  <a:ea typeface="Calibri" panose="020F0502020204030204" pitchFamily="34" charset="0"/>
                  <a:cs typeface="Calibri" panose="020F0502020204030204" pitchFamily="34" charset="0"/>
                </a:endParaRPr>
              </a:p>
            </p:txBody>
          </p:sp>
        </mc:Choice>
        <mc:Fallback>
          <p:sp>
            <p:nvSpPr>
              <p:cNvPr id="23" name="CuadroTexto 22">
                <a:extLst>
                  <a:ext uri="{FF2B5EF4-FFF2-40B4-BE49-F238E27FC236}">
                    <a16:creationId xmlns:a16="http://schemas.microsoft.com/office/drawing/2014/main" id="{76858DE0-FCB8-46A2-B631-8624DACE6022}"/>
                  </a:ext>
                </a:extLst>
              </p:cNvPr>
              <p:cNvSpPr txBox="1">
                <a:spLocks noRot="1" noChangeAspect="1" noMove="1" noResize="1" noEditPoints="1" noAdjustHandles="1" noChangeArrowheads="1" noChangeShapeType="1" noTextEdit="1"/>
              </p:cNvSpPr>
              <p:nvPr/>
            </p:nvSpPr>
            <p:spPr>
              <a:xfrm>
                <a:off x="7230320" y="2355562"/>
                <a:ext cx="4589507" cy="1346394"/>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0" name="Cuadro de texto 39">
                <a:extLst>
                  <a:ext uri="{FF2B5EF4-FFF2-40B4-BE49-F238E27FC236}">
                    <a16:creationId xmlns:a16="http://schemas.microsoft.com/office/drawing/2014/main" id="{8DB124D7-B4CB-478B-AFDD-A8BE1F1FBF8E}"/>
                  </a:ext>
                </a:extLst>
              </p:cNvPr>
              <p:cNvSpPr txBox="1"/>
              <p:nvPr/>
            </p:nvSpPr>
            <p:spPr>
              <a:xfrm>
                <a:off x="3515433" y="9605082"/>
                <a:ext cx="3989934" cy="163512"/>
              </a:xfrm>
              <a:prstGeom prst="rect">
                <a:avLst/>
              </a:prstGeom>
              <a:noFill/>
              <a:ln>
                <a:noFill/>
              </a:ln>
              <a:effectLst/>
            </p:spPr>
            <p:txBody>
              <a:bodyPr wrap="none" lIns="0" tIns="0" rIns="0" bIns="0" rtlCol="0" anchor="t">
                <a:noAutofit/>
              </a:bodyPr>
              <a:lstStyle/>
              <a:p>
                <a:pPr fontAlgn="base">
                  <a:lnSpc>
                    <a:spcPct val="107000"/>
                  </a:lnSpc>
                  <a:spcAft>
                    <a:spcPts val="200"/>
                  </a:spcAft>
                </a:pPr>
                <a14:m>
                  <m:oMathPara xmlns:m="http://schemas.openxmlformats.org/officeDocument/2006/math">
                    <m:oMathParaPr>
                      <m:jc m:val="centerGroup"/>
                    </m:oMathParaPr>
                    <m:oMath xmlns:m="http://schemas.openxmlformats.org/officeDocument/2006/math">
                      <m:sSub>
                        <m:sSubPr>
                          <m:ctrlPr>
                            <a:rPr lang="es-ES" sz="1100" b="1" i="1">
                              <a:solidFill>
                                <a:srgbClr val="000000"/>
                              </a:solidFill>
                              <a:effectLst/>
                              <a:latin typeface="Cambria Math" panose="02040503050406030204" pitchFamily="18" charset="0"/>
                              <a:ea typeface="Yu Mincho" panose="02020400000000000000" pitchFamily="18" charset="-128"/>
                              <a:cs typeface="Arial" panose="020B0604020202020204" pitchFamily="34" charset="0"/>
                            </a:rPr>
                          </m:ctrlPr>
                        </m:sSubPr>
                        <m:e>
                          <m:r>
                            <a:rPr lang="es-PE" sz="1100" b="1"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𝑭</m:t>
                          </m:r>
                        </m:e>
                        <m:sub>
                          <m:r>
                            <a:rPr lang="es-PE" sz="1100" b="1"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𝑪</m:t>
                          </m:r>
                        </m:sub>
                      </m:sSub>
                      <m:r>
                        <a:rPr lang="es-PE" sz="1100" b="1"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oMath>
                  </m:oMathPara>
                </a14:m>
                <a:endParaRPr lang="es-ES" sz="1100">
                  <a:effectLst/>
                  <a:latin typeface="Calibri" panose="020F0502020204030204" pitchFamily="34" charset="0"/>
                  <a:ea typeface="Calibri" panose="020F0502020204030204" pitchFamily="34" charset="0"/>
                  <a:cs typeface="Arial" panose="020B0604020202020204" pitchFamily="34" charset="0"/>
                </a:endParaRPr>
              </a:p>
            </p:txBody>
          </p:sp>
        </mc:Choice>
        <mc:Fallback>
          <p:sp>
            <p:nvSpPr>
              <p:cNvPr id="30" name="Cuadro de texto 39">
                <a:extLst>
                  <a:ext uri="{FF2B5EF4-FFF2-40B4-BE49-F238E27FC236}">
                    <a16:creationId xmlns:a16="http://schemas.microsoft.com/office/drawing/2014/main" id="{8DB124D7-B4CB-478B-AFDD-A8BE1F1FBF8E}"/>
                  </a:ext>
                </a:extLst>
              </p:cNvPr>
              <p:cNvSpPr txBox="1">
                <a:spLocks noRot="1" noChangeAspect="1" noMove="1" noResize="1" noEditPoints="1" noAdjustHandles="1" noChangeArrowheads="1" noChangeShapeType="1" noTextEdit="1"/>
              </p:cNvSpPr>
              <p:nvPr/>
            </p:nvSpPr>
            <p:spPr>
              <a:xfrm>
                <a:off x="3515433" y="9605082"/>
                <a:ext cx="3989934" cy="163512"/>
              </a:xfrm>
              <a:prstGeom prst="rect">
                <a:avLst/>
              </a:prstGeom>
              <a:blipFill>
                <a:blip r:embed="rId4"/>
                <a:stretch>
                  <a:fillRect b="-26923"/>
                </a:stretch>
              </a:blipFill>
              <a:ln>
                <a:noFill/>
              </a:ln>
              <a:effec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1" name="Cuadro de texto 50">
                <a:extLst>
                  <a:ext uri="{FF2B5EF4-FFF2-40B4-BE49-F238E27FC236}">
                    <a16:creationId xmlns:a16="http://schemas.microsoft.com/office/drawing/2014/main" id="{9F38E0F8-6C8C-4BB3-B5F4-4772252B5779}"/>
                  </a:ext>
                </a:extLst>
              </p:cNvPr>
              <p:cNvSpPr txBox="1"/>
              <p:nvPr/>
            </p:nvSpPr>
            <p:spPr>
              <a:xfrm>
                <a:off x="3774523" y="9609844"/>
                <a:ext cx="5627906" cy="206788"/>
              </a:xfrm>
              <a:prstGeom prst="rect">
                <a:avLst/>
              </a:prstGeom>
              <a:noFill/>
            </p:spPr>
            <p:style>
              <a:lnRef idx="0">
                <a:scrgbClr r="0" g="0" b="0"/>
              </a:lnRef>
              <a:fillRef idx="0">
                <a:scrgbClr r="0" g="0" b="0"/>
              </a:fillRef>
              <a:effectRef idx="0">
                <a:scrgbClr r="0" g="0" b="0"/>
              </a:effectRef>
              <a:fontRef idx="minor">
                <a:schemeClr val="tx1"/>
              </a:fontRef>
            </p:style>
            <p:txBody>
              <a:bodyPr wrap="square" lIns="0" tIns="0" rIns="0" bIns="0" rtlCol="0" anchor="t">
                <a:spAutoFit/>
              </a:bodyPr>
              <a:lstStyle/>
              <a:p>
                <a:pPr>
                  <a:lnSpc>
                    <a:spcPct val="107000"/>
                  </a:lnSpc>
                  <a:spcAft>
                    <a:spcPts val="200"/>
                  </a:spcAft>
                </a:pPr>
                <a14:m>
                  <m:oMathPara xmlns:m="http://schemas.openxmlformats.org/officeDocument/2006/math">
                    <m:oMathParaPr>
                      <m:jc m:val="centerGroup"/>
                    </m:oMathParaPr>
                    <m:oMath xmlns:m="http://schemas.openxmlformats.org/officeDocument/2006/math">
                      <m:sSub>
                        <m:sSubPr>
                          <m:ctrlPr>
                            <a:rPr lang="es-ES" sz="1100" b="1" i="1">
                              <a:solidFill>
                                <a:srgbClr val="000000"/>
                              </a:solidFill>
                              <a:effectLst/>
                              <a:latin typeface="Cambria Math" panose="02040503050406030204" pitchFamily="18" charset="0"/>
                              <a:ea typeface="Yu Mincho" panose="02020400000000000000" pitchFamily="18" charset="-128"/>
                              <a:cs typeface="Arial" panose="020B0604020202020204" pitchFamily="34" charset="0"/>
                            </a:rPr>
                          </m:ctrlPr>
                        </m:sSubPr>
                        <m:e>
                          <m:r>
                            <a:rPr lang="es-EC" sz="1100" b="1">
                              <a:effectLst/>
                              <a:latin typeface="Cambria Math" panose="02040503050406030204" pitchFamily="18" charset="0"/>
                              <a:ea typeface="Times New Roman" panose="02020603050405020304" pitchFamily="18" charset="0"/>
                              <a:cs typeface="Calibri" panose="020F0502020204030204" pitchFamily="34" charset="0"/>
                            </a:rPr>
                            <m:t>&lt;</m:t>
                          </m:r>
                          <m:r>
                            <a:rPr lang="es-PE" sz="1100" b="1"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𝑭</m:t>
                          </m:r>
                        </m:e>
                        <m:sub>
                          <m:r>
                            <a:rPr lang="es-PE" sz="1100" b="1"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𝒕</m:t>
                          </m:r>
                        </m:sub>
                      </m:sSub>
                      <m:r>
                        <a:rPr lang="es-PE" sz="1100" b="1"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oMath>
                  </m:oMathPara>
                </a14:m>
                <a:endParaRPr lang="es-ES" sz="1100">
                  <a:effectLst/>
                  <a:ea typeface="Calibri" panose="020F0502020204030204" pitchFamily="34" charset="0"/>
                  <a:cs typeface="Arial" panose="020B0604020202020204" pitchFamily="34" charset="0"/>
                </a:endParaRPr>
              </a:p>
            </p:txBody>
          </p:sp>
        </mc:Choice>
        <mc:Fallback>
          <p:sp>
            <p:nvSpPr>
              <p:cNvPr id="31" name="Cuadro de texto 50">
                <a:extLst>
                  <a:ext uri="{FF2B5EF4-FFF2-40B4-BE49-F238E27FC236}">
                    <a16:creationId xmlns:a16="http://schemas.microsoft.com/office/drawing/2014/main" id="{9F38E0F8-6C8C-4BB3-B5F4-4772252B5779}"/>
                  </a:ext>
                </a:extLst>
              </p:cNvPr>
              <p:cNvSpPr txBox="1">
                <a:spLocks noRot="1" noChangeAspect="1" noMove="1" noResize="1" noEditPoints="1" noAdjustHandles="1" noChangeArrowheads="1" noChangeShapeType="1" noTextEdit="1"/>
              </p:cNvSpPr>
              <p:nvPr/>
            </p:nvSpPr>
            <p:spPr>
              <a:xfrm>
                <a:off x="3774523" y="9609844"/>
                <a:ext cx="5627906" cy="206788"/>
              </a:xfrm>
              <a:prstGeom prst="rect">
                <a:avLst/>
              </a:prstGeom>
              <a:blipFill>
                <a:blip r:embed="rId5"/>
                <a:stretch>
                  <a:fillRect/>
                </a:stretch>
              </a:blipFill>
            </p:spPr>
            <p:txBody>
              <a:bodyPr/>
              <a:lstStyle/>
              <a:p>
                <a:r>
                  <a:rPr lang="en-US">
                    <a:noFill/>
                  </a:rPr>
                  <a:t> </a:t>
                </a:r>
              </a:p>
            </p:txBody>
          </p:sp>
        </mc:Fallback>
      </mc:AlternateContent>
      <p:pic>
        <p:nvPicPr>
          <p:cNvPr id="13" name="Imagen 12">
            <a:extLst>
              <a:ext uri="{FF2B5EF4-FFF2-40B4-BE49-F238E27FC236}">
                <a16:creationId xmlns:a16="http://schemas.microsoft.com/office/drawing/2014/main" id="{777ECE1C-147F-47E6-89BE-3EA08FAF2BF6}"/>
              </a:ext>
            </a:extLst>
          </p:cNvPr>
          <p:cNvPicPr>
            <a:picLocks noChangeAspect="1"/>
          </p:cNvPicPr>
          <p:nvPr/>
        </p:nvPicPr>
        <p:blipFill>
          <a:blip r:embed="rId6"/>
          <a:stretch>
            <a:fillRect/>
          </a:stretch>
        </p:blipFill>
        <p:spPr>
          <a:xfrm>
            <a:off x="1085299" y="1545910"/>
            <a:ext cx="4589508" cy="4627281"/>
          </a:xfrm>
          <a:prstGeom prst="rect">
            <a:avLst/>
          </a:prstGeom>
        </p:spPr>
      </p:pic>
      <p:sp>
        <p:nvSpPr>
          <p:cNvPr id="32" name="CuadroTexto 31">
            <a:extLst>
              <a:ext uri="{FF2B5EF4-FFF2-40B4-BE49-F238E27FC236}">
                <a16:creationId xmlns:a16="http://schemas.microsoft.com/office/drawing/2014/main" id="{6DE57634-8D7D-49D2-BFC1-5558F2E8AB41}"/>
              </a:ext>
            </a:extLst>
          </p:cNvPr>
          <p:cNvSpPr txBox="1"/>
          <p:nvPr/>
        </p:nvSpPr>
        <p:spPr>
          <a:xfrm>
            <a:off x="1024893" y="1170146"/>
            <a:ext cx="4589508" cy="340734"/>
          </a:xfrm>
          <a:prstGeom prst="rect">
            <a:avLst/>
          </a:prstGeom>
          <a:noFill/>
        </p:spPr>
        <p:txBody>
          <a:bodyPr wrap="square">
            <a:spAutoFit/>
          </a:bodyPr>
          <a:lstStyle/>
          <a:p>
            <a:pPr>
              <a:lnSpc>
                <a:spcPct val="150000"/>
              </a:lnSpc>
              <a:spcAft>
                <a:spcPts val="1000"/>
              </a:spcAft>
            </a:pPr>
            <a:r>
              <a:rPr lang="es-EC" sz="1200" b="1" i="0">
                <a:solidFill>
                  <a:srgbClr val="000000"/>
                </a:solidFill>
                <a:effectLst/>
                <a:latin typeface="Calibri" panose="020F0502020204030204" pitchFamily="34" charset="0"/>
                <a:ea typeface="Calibri" panose="020F0502020204030204" pitchFamily="34" charset="0"/>
                <a:cs typeface="Arial" panose="020B0604020202020204" pitchFamily="34" charset="0"/>
              </a:rPr>
              <a:t>Tabla 3:</a:t>
            </a:r>
            <a:r>
              <a:rPr lang="es-EC" sz="1200" i="1">
                <a:solidFill>
                  <a:srgbClr val="000000"/>
                </a:solidFill>
                <a:effectLst/>
                <a:latin typeface="Calibri" panose="020F0502020204030204" pitchFamily="34" charset="0"/>
                <a:ea typeface="Calibri" panose="020F0502020204030204" pitchFamily="34" charset="0"/>
                <a:cs typeface="Arial" panose="020B0604020202020204" pitchFamily="34" charset="0"/>
              </a:rPr>
              <a:t>Resumen de análisis de consistencia de datos de Precipitación</a:t>
            </a:r>
            <a:endParaRPr lang="es-ES" sz="1200" i="1">
              <a:solidFill>
                <a:srgbClr val="44546A"/>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11" name="CuadroTexto 10">
            <a:extLst>
              <a:ext uri="{FF2B5EF4-FFF2-40B4-BE49-F238E27FC236}">
                <a16:creationId xmlns:a16="http://schemas.microsoft.com/office/drawing/2014/main" id="{98740985-BEC8-4A95-9EA1-21E09AA1A718}"/>
              </a:ext>
            </a:extLst>
          </p:cNvPr>
          <p:cNvSpPr txBox="1"/>
          <p:nvPr/>
        </p:nvSpPr>
        <p:spPr>
          <a:xfrm>
            <a:off x="6800117" y="778042"/>
            <a:ext cx="2819521" cy="409984"/>
          </a:xfrm>
          <a:prstGeom prst="rect">
            <a:avLst/>
          </a:prstGeom>
          <a:noFill/>
        </p:spPr>
        <p:txBody>
          <a:bodyPr wrap="square">
            <a:spAutoFit/>
          </a:bodyPr>
          <a:lstStyle/>
          <a:p>
            <a:pPr>
              <a:lnSpc>
                <a:spcPct val="200000"/>
              </a:lnSpc>
              <a:spcBef>
                <a:spcPts val="800"/>
              </a:spcBef>
              <a:spcAft>
                <a:spcPts val="600"/>
              </a:spcAft>
            </a:pPr>
            <a:r>
              <a:rPr lang="es-ES" sz="1200" b="1">
                <a:ln w="0"/>
                <a:effectLst>
                  <a:outerShdw blurRad="38100" dist="19050" dir="2700000" algn="tl" rotWithShape="0">
                    <a:schemeClr val="dk1">
                      <a:alpha val="40000"/>
                    </a:schemeClr>
                  </a:outerShdw>
                </a:effectLst>
                <a:latin typeface="Calibri" panose="020F0502020204030204" pitchFamily="34" charset="0"/>
                <a:ea typeface="Yu Gothic Light" panose="020B0300000000000000" pitchFamily="34" charset="-128"/>
                <a:cs typeface="Calibri" panose="020F0502020204030204" pitchFamily="34" charset="0"/>
              </a:rPr>
              <a:t>Análisis de saltos </a:t>
            </a:r>
            <a:endParaRPr lang="es-EC" sz="1200" b="1">
              <a:ln w="0"/>
              <a:effectLst>
                <a:outerShdw blurRad="38100" dist="19050" dir="2700000" algn="tl" rotWithShape="0">
                  <a:schemeClr val="dk1">
                    <a:alpha val="40000"/>
                  </a:schemeClr>
                </a:outerShdw>
              </a:effectLst>
              <a:latin typeface="Calibri" panose="020F0502020204030204" pitchFamily="34" charset="0"/>
              <a:ea typeface="Yu Gothic Light" panose="020B0300000000000000" pitchFamily="34" charset="-128"/>
              <a:cs typeface="Calibri" panose="020F0502020204030204" pitchFamily="34" charset="0"/>
            </a:endParaRPr>
          </a:p>
        </p:txBody>
      </p:sp>
    </p:spTree>
    <p:extLst>
      <p:ext uri="{BB962C8B-B14F-4D97-AF65-F5344CB8AC3E}">
        <p14:creationId xmlns:p14="http://schemas.microsoft.com/office/powerpoint/2010/main" val="1680405463"/>
      </p:ext>
    </p:extLst>
  </p:cSld>
  <p:clrMapOvr>
    <a:masterClrMapping/>
  </p:clrMapOvr>
  <p:transition spd="med">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a 2">
            <a:extLst>
              <a:ext uri="{FF2B5EF4-FFF2-40B4-BE49-F238E27FC236}">
                <a16:creationId xmlns:a16="http://schemas.microsoft.com/office/drawing/2014/main" id="{791D0031-996C-443F-A87A-FCC20E9D06D7}"/>
              </a:ext>
            </a:extLst>
          </p:cNvPr>
          <p:cNvGraphicFramePr/>
          <p:nvPr/>
        </p:nvGraphicFramePr>
        <p:xfrm>
          <a:off x="693863" y="27188"/>
          <a:ext cx="11411943" cy="5917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Imagen 3" descr="Diagrama&#10;&#10;Descripción generada automáticamente">
            <a:extLst>
              <a:ext uri="{FF2B5EF4-FFF2-40B4-BE49-F238E27FC236}">
                <a16:creationId xmlns:a16="http://schemas.microsoft.com/office/drawing/2014/main" id="{2E32C0A6-11B1-4C6F-8FB7-ACE94EDBF3E0}"/>
              </a:ext>
            </a:extLst>
          </p:cNvPr>
          <p:cNvPicPr>
            <a:picLocks noChangeAspect="1"/>
          </p:cNvPicPr>
          <p:nvPr/>
        </p:nvPicPr>
        <p:blipFill>
          <a:blip r:embed="rId7"/>
          <a:stretch>
            <a:fillRect/>
          </a:stretch>
        </p:blipFill>
        <p:spPr>
          <a:xfrm>
            <a:off x="954544" y="980849"/>
            <a:ext cx="4965065" cy="5163185"/>
          </a:xfrm>
          <a:prstGeom prst="rect">
            <a:avLst/>
          </a:prstGeom>
        </p:spPr>
      </p:pic>
      <p:pic>
        <p:nvPicPr>
          <p:cNvPr id="5" name="Imagen 4" descr="Diagrama&#10;&#10;Descripción generada automáticamente">
            <a:extLst>
              <a:ext uri="{FF2B5EF4-FFF2-40B4-BE49-F238E27FC236}">
                <a16:creationId xmlns:a16="http://schemas.microsoft.com/office/drawing/2014/main" id="{42A7D773-6BD9-4032-A3B7-AE64A3382C30}"/>
              </a:ext>
            </a:extLst>
          </p:cNvPr>
          <p:cNvPicPr>
            <a:picLocks noChangeAspect="1"/>
          </p:cNvPicPr>
          <p:nvPr/>
        </p:nvPicPr>
        <p:blipFill>
          <a:blip r:embed="rId8"/>
          <a:stretch>
            <a:fillRect/>
          </a:stretch>
        </p:blipFill>
        <p:spPr>
          <a:xfrm>
            <a:off x="6533075" y="1342788"/>
            <a:ext cx="5149762" cy="4335695"/>
          </a:xfrm>
          <a:prstGeom prst="rect">
            <a:avLst/>
          </a:prstGeom>
        </p:spPr>
      </p:pic>
      <p:sp>
        <p:nvSpPr>
          <p:cNvPr id="7" name="CuadroTexto 6">
            <a:extLst>
              <a:ext uri="{FF2B5EF4-FFF2-40B4-BE49-F238E27FC236}">
                <a16:creationId xmlns:a16="http://schemas.microsoft.com/office/drawing/2014/main" id="{7D70A42C-058E-4BEF-AFA2-C345CA4B47AF}"/>
              </a:ext>
            </a:extLst>
          </p:cNvPr>
          <p:cNvSpPr txBox="1"/>
          <p:nvPr/>
        </p:nvSpPr>
        <p:spPr>
          <a:xfrm>
            <a:off x="5017984" y="59683"/>
            <a:ext cx="2268641" cy="532903"/>
          </a:xfrm>
          <a:prstGeom prst="rect">
            <a:avLst/>
          </a:prstGeom>
          <a:noFill/>
        </p:spPr>
        <p:txBody>
          <a:bodyPr wrap="square">
            <a:spAutoFit/>
          </a:bodyPr>
          <a:lstStyle/>
          <a:p>
            <a:pPr>
              <a:lnSpc>
                <a:spcPct val="107000"/>
              </a:lnSpc>
              <a:spcBef>
                <a:spcPts val="800"/>
              </a:spcBef>
              <a:spcAft>
                <a:spcPts val="600"/>
              </a:spcAft>
            </a:pPr>
            <a:r>
              <a:rPr lang="es-EC" sz="2800" b="1" i="1">
                <a:effectLst/>
                <a:latin typeface="Calibri" panose="020F0502020204030204" pitchFamily="34" charset="0"/>
                <a:ea typeface="Yu Gothic Light" panose="020B0300000000000000" pitchFamily="34" charset="-128"/>
                <a:cs typeface="Times New Roman" panose="02020603050405020304" pitchFamily="18" charset="0"/>
              </a:rPr>
              <a:t>Metodología</a:t>
            </a:r>
          </a:p>
        </p:txBody>
      </p:sp>
      <p:sp>
        <p:nvSpPr>
          <p:cNvPr id="22" name="CuadroTexto 21">
            <a:extLst>
              <a:ext uri="{FF2B5EF4-FFF2-40B4-BE49-F238E27FC236}">
                <a16:creationId xmlns:a16="http://schemas.microsoft.com/office/drawing/2014/main" id="{DA3CC95C-8787-486F-9B90-FC03180EF9D6}"/>
              </a:ext>
            </a:extLst>
          </p:cNvPr>
          <p:cNvSpPr txBox="1"/>
          <p:nvPr/>
        </p:nvSpPr>
        <p:spPr>
          <a:xfrm>
            <a:off x="6717772" y="687708"/>
            <a:ext cx="4965065" cy="515782"/>
          </a:xfrm>
          <a:prstGeom prst="rect">
            <a:avLst/>
          </a:prstGeom>
          <a:noFill/>
        </p:spPr>
        <p:txBody>
          <a:bodyPr wrap="square">
            <a:spAutoFit/>
          </a:bodyPr>
          <a:lstStyle/>
          <a:p>
            <a:pPr>
              <a:lnSpc>
                <a:spcPct val="200000"/>
              </a:lnSpc>
              <a:spcBef>
                <a:spcPts val="800"/>
              </a:spcBef>
              <a:spcAft>
                <a:spcPts val="600"/>
              </a:spcAft>
            </a:pPr>
            <a:r>
              <a:rPr lang="es-EC" sz="1600" b="1">
                <a:effectLst/>
                <a:latin typeface="Calibri" panose="020F0502020204030204" pitchFamily="34" charset="0"/>
                <a:ea typeface="Yu Gothic Light" panose="020B0300000000000000" pitchFamily="34" charset="-128"/>
                <a:cs typeface="Arial" panose="020B0604020202020204" pitchFamily="34" charset="0"/>
              </a:rPr>
              <a:t>Proyección de la pérdida del espejo de agua al año 2030 </a:t>
            </a:r>
            <a:endParaRPr lang="es-EC" sz="1600" b="1">
              <a:effectLst/>
              <a:latin typeface="Calibri" panose="020F0502020204030204" pitchFamily="34" charset="0"/>
              <a:ea typeface="Yu Gothic Light" panose="020B0300000000000000" pitchFamily="34" charset="-128"/>
              <a:cs typeface="Times New Roman" panose="02020603050405020304" pitchFamily="18" charset="0"/>
            </a:endParaRPr>
          </a:p>
        </p:txBody>
      </p:sp>
      <p:sp>
        <p:nvSpPr>
          <p:cNvPr id="25" name="CuadroTexto 24">
            <a:extLst>
              <a:ext uri="{FF2B5EF4-FFF2-40B4-BE49-F238E27FC236}">
                <a16:creationId xmlns:a16="http://schemas.microsoft.com/office/drawing/2014/main" id="{8FDDA174-52F5-4C6D-A6E4-F503B96D79D6}"/>
              </a:ext>
            </a:extLst>
          </p:cNvPr>
          <p:cNvSpPr txBox="1"/>
          <p:nvPr/>
        </p:nvSpPr>
        <p:spPr>
          <a:xfrm>
            <a:off x="865313" y="431455"/>
            <a:ext cx="6096000" cy="568745"/>
          </a:xfrm>
          <a:prstGeom prst="rect">
            <a:avLst/>
          </a:prstGeom>
          <a:noFill/>
        </p:spPr>
        <p:txBody>
          <a:bodyPr wrap="square">
            <a:spAutoFit/>
          </a:bodyPr>
          <a:lstStyle/>
          <a:p>
            <a:pPr>
              <a:lnSpc>
                <a:spcPct val="200000"/>
              </a:lnSpc>
              <a:spcBef>
                <a:spcPts val="800"/>
              </a:spcBef>
              <a:spcAft>
                <a:spcPts val="600"/>
              </a:spcAft>
            </a:pPr>
            <a:r>
              <a:rPr lang="es-EC" sz="1800" i="1">
                <a:ln w="0"/>
                <a:effectLst>
                  <a:outerShdw blurRad="38100" dist="19050" dir="2700000" algn="tl" rotWithShape="0">
                    <a:schemeClr val="dk1">
                      <a:alpha val="40000"/>
                    </a:schemeClr>
                  </a:outerShdw>
                </a:effectLst>
                <a:latin typeface="Calibri" panose="020F0502020204030204" pitchFamily="34" charset="0"/>
                <a:ea typeface="Yu Gothic Light" panose="020B0300000000000000" pitchFamily="34" charset="-128"/>
                <a:cs typeface="Calibri" panose="020F0502020204030204" pitchFamily="34" charset="0"/>
              </a:rPr>
              <a:t>Modelo de Predicción con Cadenas de Márkov</a:t>
            </a:r>
            <a:endParaRPr lang="es-EC" sz="1800" i="1">
              <a:ln w="0"/>
              <a:effectLst>
                <a:outerShdw blurRad="38100" dist="19050" dir="2700000" algn="tl" rotWithShape="0">
                  <a:schemeClr val="dk1">
                    <a:alpha val="40000"/>
                  </a:schemeClr>
                </a:outerShdw>
              </a:effectLst>
              <a:latin typeface="Calibri" panose="020F0502020204030204" pitchFamily="34" charset="0"/>
              <a:ea typeface="Yu Gothic Light" panose="020B0300000000000000" pitchFamily="34" charset="-128"/>
              <a:cs typeface="Times New Roman" panose="02020603050405020304" pitchFamily="18" charset="0"/>
            </a:endParaRPr>
          </a:p>
        </p:txBody>
      </p:sp>
      <p:cxnSp>
        <p:nvCxnSpPr>
          <p:cNvPr id="30" name="Conector recto 29">
            <a:extLst>
              <a:ext uri="{FF2B5EF4-FFF2-40B4-BE49-F238E27FC236}">
                <a16:creationId xmlns:a16="http://schemas.microsoft.com/office/drawing/2014/main" id="{A3A03C8D-C61F-41D0-9882-F3A64222E955}"/>
              </a:ext>
            </a:extLst>
          </p:cNvPr>
          <p:cNvCxnSpPr/>
          <p:nvPr/>
        </p:nvCxnSpPr>
        <p:spPr>
          <a:xfrm>
            <a:off x="6222367" y="823078"/>
            <a:ext cx="0" cy="5211844"/>
          </a:xfrm>
          <a:prstGeom prst="line">
            <a:avLst/>
          </a:prstGeom>
          <a:ln w="28575">
            <a:solidFill>
              <a:srgbClr val="92D050"/>
            </a:solidFill>
            <a:prstDash val="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492409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a 2">
            <a:extLst>
              <a:ext uri="{FF2B5EF4-FFF2-40B4-BE49-F238E27FC236}">
                <a16:creationId xmlns:a16="http://schemas.microsoft.com/office/drawing/2014/main" id="{791D0031-996C-443F-A87A-FCC20E9D06D7}"/>
              </a:ext>
            </a:extLst>
          </p:cNvPr>
          <p:cNvGraphicFramePr/>
          <p:nvPr/>
        </p:nvGraphicFramePr>
        <p:xfrm>
          <a:off x="693863" y="27188"/>
          <a:ext cx="11411943" cy="5917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CuadroTexto 3">
            <a:extLst>
              <a:ext uri="{FF2B5EF4-FFF2-40B4-BE49-F238E27FC236}">
                <a16:creationId xmlns:a16="http://schemas.microsoft.com/office/drawing/2014/main" id="{97355DB9-8EA6-4D18-9389-BC03CE23B06E}"/>
              </a:ext>
            </a:extLst>
          </p:cNvPr>
          <p:cNvSpPr txBox="1"/>
          <p:nvPr/>
        </p:nvSpPr>
        <p:spPr>
          <a:xfrm>
            <a:off x="2460955" y="125502"/>
            <a:ext cx="7133756" cy="568745"/>
          </a:xfrm>
          <a:prstGeom prst="rect">
            <a:avLst/>
          </a:prstGeom>
          <a:noFill/>
        </p:spPr>
        <p:txBody>
          <a:bodyPr wrap="square">
            <a:spAutoFit/>
          </a:bodyPr>
          <a:lstStyle/>
          <a:p>
            <a:pPr>
              <a:lnSpc>
                <a:spcPct val="200000"/>
              </a:lnSpc>
              <a:spcBef>
                <a:spcPts val="800"/>
              </a:spcBef>
              <a:spcAft>
                <a:spcPts val="600"/>
              </a:spcAft>
            </a:pPr>
            <a:r>
              <a:rPr lang="es-EC" sz="1800" i="1">
                <a:ln w="0"/>
                <a:effectLst>
                  <a:outerShdw blurRad="38100" dist="19050" dir="2700000" algn="tl" rotWithShape="0">
                    <a:schemeClr val="dk1">
                      <a:alpha val="40000"/>
                    </a:schemeClr>
                  </a:outerShdw>
                </a:effectLst>
                <a:latin typeface="Calibri" panose="020F0502020204030204" pitchFamily="34" charset="0"/>
                <a:ea typeface="Yu Gothic Light" panose="020B0300000000000000" pitchFamily="34" charset="-128"/>
                <a:cs typeface="Calibri" panose="020F0502020204030204" pitchFamily="34" charset="0"/>
              </a:rPr>
              <a:t>Caracterización de las propiedades fisicoquímicas de agua y sedimentos </a:t>
            </a:r>
            <a:endParaRPr lang="es-EC" sz="1800" i="1">
              <a:ln w="0"/>
              <a:effectLst>
                <a:outerShdw blurRad="38100" dist="19050" dir="2700000" algn="tl" rotWithShape="0">
                  <a:schemeClr val="dk1">
                    <a:alpha val="40000"/>
                  </a:schemeClr>
                </a:outerShdw>
              </a:effectLst>
              <a:latin typeface="Calibri" panose="020F0502020204030204" pitchFamily="34" charset="0"/>
              <a:ea typeface="Yu Gothic Light" panose="020B0300000000000000" pitchFamily="34" charset="-128"/>
              <a:cs typeface="Times New Roman" panose="02020603050405020304" pitchFamily="18" charset="0"/>
            </a:endParaRPr>
          </a:p>
        </p:txBody>
      </p:sp>
      <p:pic>
        <p:nvPicPr>
          <p:cNvPr id="7" name="Imagen 38" descr="Mapa&#10;&#10;Descripción generada automáticamente">
            <a:extLst>
              <a:ext uri="{FF2B5EF4-FFF2-40B4-BE49-F238E27FC236}">
                <a16:creationId xmlns:a16="http://schemas.microsoft.com/office/drawing/2014/main" id="{EB2FB550-55F3-4359-BA03-EEEC08382EE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67238" y="1044341"/>
            <a:ext cx="6171893" cy="452690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3" name="CuadroTexto 12">
            <a:extLst>
              <a:ext uri="{FF2B5EF4-FFF2-40B4-BE49-F238E27FC236}">
                <a16:creationId xmlns:a16="http://schemas.microsoft.com/office/drawing/2014/main" id="{1343B15C-5B8D-44B2-B7FE-2014A0F8BB5B}"/>
              </a:ext>
            </a:extLst>
          </p:cNvPr>
          <p:cNvSpPr txBox="1"/>
          <p:nvPr/>
        </p:nvSpPr>
        <p:spPr>
          <a:xfrm>
            <a:off x="4984412" y="-48147"/>
            <a:ext cx="2268641" cy="532903"/>
          </a:xfrm>
          <a:prstGeom prst="rect">
            <a:avLst/>
          </a:prstGeom>
          <a:noFill/>
        </p:spPr>
        <p:txBody>
          <a:bodyPr wrap="square">
            <a:spAutoFit/>
          </a:bodyPr>
          <a:lstStyle/>
          <a:p>
            <a:pPr>
              <a:lnSpc>
                <a:spcPct val="107000"/>
              </a:lnSpc>
              <a:spcBef>
                <a:spcPts val="800"/>
              </a:spcBef>
              <a:spcAft>
                <a:spcPts val="600"/>
              </a:spcAft>
            </a:pPr>
            <a:r>
              <a:rPr lang="es-EC" sz="2800" b="1" i="1">
                <a:effectLst/>
                <a:latin typeface="Calibri" panose="020F0502020204030204" pitchFamily="34" charset="0"/>
                <a:ea typeface="Yu Gothic Light" panose="020B0300000000000000" pitchFamily="34" charset="-128"/>
                <a:cs typeface="Times New Roman" panose="02020603050405020304" pitchFamily="18" charset="0"/>
              </a:rPr>
              <a:t>Metodología</a:t>
            </a:r>
          </a:p>
        </p:txBody>
      </p:sp>
      <p:sp>
        <p:nvSpPr>
          <p:cNvPr id="15" name="Rectángulo: esquinas redondeadas 14">
            <a:extLst>
              <a:ext uri="{FF2B5EF4-FFF2-40B4-BE49-F238E27FC236}">
                <a16:creationId xmlns:a16="http://schemas.microsoft.com/office/drawing/2014/main" id="{FDA84B77-BDE4-447C-BD7D-A2BFD82DEEC5}"/>
              </a:ext>
            </a:extLst>
          </p:cNvPr>
          <p:cNvSpPr/>
          <p:nvPr/>
        </p:nvSpPr>
        <p:spPr>
          <a:xfrm>
            <a:off x="152869" y="780469"/>
            <a:ext cx="5454700" cy="838782"/>
          </a:xfrm>
          <a:prstGeom prst="roundRect">
            <a:avLst/>
          </a:prstGeom>
          <a:solidFill>
            <a:schemeClr val="bg1"/>
          </a:solidFill>
          <a:ln w="19050">
            <a:solidFill>
              <a:srgbClr val="7924C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800"/>
              </a:spcBef>
              <a:spcAft>
                <a:spcPts val="600"/>
              </a:spcAft>
            </a:pPr>
            <a:endParaRPr lang="es-EC" sz="1400" b="1">
              <a:solidFill>
                <a:srgbClr val="000000"/>
              </a:solidFill>
              <a:latin typeface="Calibri" panose="020F0502020204030204" pitchFamily="34" charset="0"/>
              <a:ea typeface="Yu Gothic Light" panose="020B0300000000000000" pitchFamily="34" charset="-128"/>
              <a:cs typeface="Arial" panose="020B0604020202020204" pitchFamily="34" charset="0"/>
            </a:endParaRPr>
          </a:p>
          <a:p>
            <a:pPr>
              <a:spcBef>
                <a:spcPts val="800"/>
              </a:spcBef>
              <a:spcAft>
                <a:spcPts val="600"/>
              </a:spcAft>
            </a:pPr>
            <a:endParaRPr lang="es-EC" b="1">
              <a:ln w="0"/>
              <a:solidFill>
                <a:schemeClr val="tx1"/>
              </a:solidFill>
              <a:effectLst>
                <a:outerShdw blurRad="38100" dist="19050" dir="2700000" algn="tl" rotWithShape="0">
                  <a:schemeClr val="dk1">
                    <a:alpha val="40000"/>
                  </a:schemeClr>
                </a:outerShdw>
              </a:effectLst>
              <a:latin typeface="Calibri" panose="020F0502020204030204" pitchFamily="34" charset="0"/>
              <a:ea typeface="Yu Gothic Light" panose="020B0300000000000000" pitchFamily="34" charset="-128"/>
              <a:cs typeface="Arial" panose="020B0604020202020204" pitchFamily="34" charset="0"/>
            </a:endParaRPr>
          </a:p>
          <a:p>
            <a:pPr>
              <a:spcBef>
                <a:spcPts val="800"/>
              </a:spcBef>
              <a:spcAft>
                <a:spcPts val="600"/>
              </a:spcAft>
            </a:pPr>
            <a:r>
              <a:rPr lang="es-EC" sz="1400" b="1">
                <a:solidFill>
                  <a:srgbClr val="000000"/>
                </a:solidFill>
                <a:latin typeface="Calibri" panose="020F0502020204030204" pitchFamily="34" charset="0"/>
                <a:ea typeface="Yu Gothic Light" panose="020B0300000000000000" pitchFamily="34" charset="-128"/>
                <a:cs typeface="Arial" panose="020B0604020202020204" pitchFamily="34" charset="0"/>
              </a:rPr>
              <a:t>Recolección de Muestras: </a:t>
            </a:r>
            <a:r>
              <a:rPr lang="es-EC" sz="1400">
                <a:solidFill>
                  <a:srgbClr val="000000"/>
                </a:solidFill>
                <a:latin typeface="Calibri" panose="020F0502020204030204" pitchFamily="34" charset="0"/>
                <a:ea typeface="Yu Gothic Light" panose="020B0300000000000000" pitchFamily="34" charset="-128"/>
                <a:cs typeface="Arial" panose="020B0604020202020204" pitchFamily="34" charset="0"/>
              </a:rPr>
              <a:t>N</a:t>
            </a:r>
            <a:r>
              <a:rPr lang="es-EC" sz="1400">
                <a:solidFill>
                  <a:srgbClr val="000000"/>
                </a:solidFill>
                <a:effectLst/>
                <a:latin typeface="Calibri" panose="020F0502020204030204" pitchFamily="34" charset="0"/>
                <a:ea typeface="Calibri" panose="020F0502020204030204" pitchFamily="34" charset="0"/>
                <a:cs typeface="Arial" panose="020B0604020202020204" pitchFamily="34" charset="0"/>
              </a:rPr>
              <a:t>orma técnica ecuatoriana </a:t>
            </a:r>
            <a:r>
              <a:rPr lang="es-EC" sz="1400" b="1">
                <a:solidFill>
                  <a:srgbClr val="000000"/>
                </a:solidFill>
                <a:effectLst/>
                <a:latin typeface="Calibri" panose="020F0502020204030204" pitchFamily="34" charset="0"/>
                <a:ea typeface="Calibri" panose="020F0502020204030204" pitchFamily="34" charset="0"/>
                <a:cs typeface="Arial" panose="020B0604020202020204" pitchFamily="34" charset="0"/>
              </a:rPr>
              <a:t>NTE INEN 2169:2013 </a:t>
            </a:r>
            <a:r>
              <a:rPr lang="es-EC" sz="1400">
                <a:solidFill>
                  <a:srgbClr val="000000"/>
                </a:solidFill>
                <a:effectLst/>
                <a:latin typeface="Calibri" panose="020F0502020204030204" pitchFamily="34" charset="0"/>
                <a:ea typeface="Calibri" panose="020F0502020204030204" pitchFamily="34" charset="0"/>
                <a:cs typeface="Arial" panose="020B0604020202020204" pitchFamily="34" charset="0"/>
              </a:rPr>
              <a:t>para calidad del agua, muestreo, manejo y conservación de muestras</a:t>
            </a:r>
          </a:p>
          <a:p>
            <a:pPr>
              <a:spcBef>
                <a:spcPts val="800"/>
              </a:spcBef>
              <a:spcAft>
                <a:spcPts val="600"/>
              </a:spcAft>
            </a:pPr>
            <a:endParaRPr lang="es-EC" sz="1400">
              <a:effectLst/>
              <a:latin typeface="Calibri" panose="020F0502020204030204" pitchFamily="34" charset="0"/>
              <a:ea typeface="Calibri" panose="020F0502020204030204" pitchFamily="34" charset="0"/>
              <a:cs typeface="Arial" panose="020B0604020202020204" pitchFamily="34" charset="0"/>
            </a:endParaRPr>
          </a:p>
          <a:p>
            <a:pPr algn="ctr"/>
            <a:endParaRPr lang="es-EC" sz="1400"/>
          </a:p>
        </p:txBody>
      </p:sp>
      <p:pic>
        <p:nvPicPr>
          <p:cNvPr id="18" name="Imagen 17" descr="Mujer sentada en el suelo&#10;&#10;Descripción generada automáticamente con confianza baja">
            <a:extLst>
              <a:ext uri="{FF2B5EF4-FFF2-40B4-BE49-F238E27FC236}">
                <a16:creationId xmlns:a16="http://schemas.microsoft.com/office/drawing/2014/main" id="{65D1126D-99CE-4F4D-9FEC-2F212A5E2EC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392"/>
          <a:stretch/>
        </p:blipFill>
        <p:spPr bwMode="auto">
          <a:xfrm>
            <a:off x="576231" y="1696329"/>
            <a:ext cx="2592745" cy="2033564"/>
          </a:xfrm>
          <a:prstGeom prst="rect">
            <a:avLst/>
          </a:prstGeom>
          <a:ln>
            <a:noFill/>
          </a:ln>
          <a:effectLst>
            <a:softEdge rad="112500"/>
          </a:effectLst>
          <a:extLst>
            <a:ext uri="{53640926-AAD7-44D8-BBD7-CCE9431645EC}">
              <a14:shadowObscured xmlns:a14="http://schemas.microsoft.com/office/drawing/2010/main"/>
            </a:ext>
          </a:extLst>
        </p:spPr>
      </p:pic>
      <p:pic>
        <p:nvPicPr>
          <p:cNvPr id="19" name="Imagen 18" descr="Imagen que contiene agua, exterior, pasto, montaña&#10;&#10;Descripción generada automáticamente">
            <a:extLst>
              <a:ext uri="{FF2B5EF4-FFF2-40B4-BE49-F238E27FC236}">
                <a16:creationId xmlns:a16="http://schemas.microsoft.com/office/drawing/2014/main" id="{F2BFE751-13A6-4E29-8AB3-B53FB973B321}"/>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437516" y="2345542"/>
            <a:ext cx="2170053" cy="2893207"/>
          </a:xfrm>
          <a:prstGeom prst="rect">
            <a:avLst/>
          </a:prstGeom>
          <a:ln>
            <a:noFill/>
          </a:ln>
          <a:effectLst>
            <a:softEdge rad="112500"/>
          </a:effectLst>
        </p:spPr>
      </p:pic>
      <p:pic>
        <p:nvPicPr>
          <p:cNvPr id="20" name="Imagen 19" descr="Una persona parado en un cuerpo de agua junto a una montaña&#10;&#10;Descripción generada automáticamente con confianza media">
            <a:extLst>
              <a:ext uri="{FF2B5EF4-FFF2-40B4-BE49-F238E27FC236}">
                <a16:creationId xmlns:a16="http://schemas.microsoft.com/office/drawing/2014/main" id="{55278CFB-4A68-4639-A645-4C0146A84870}"/>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6515" t="7146" r="6065"/>
          <a:stretch/>
        </p:blipFill>
        <p:spPr bwMode="auto">
          <a:xfrm>
            <a:off x="517823" y="3844236"/>
            <a:ext cx="2709559" cy="2157960"/>
          </a:xfrm>
          <a:prstGeom prst="rect">
            <a:avLst/>
          </a:prstGeom>
          <a:ln>
            <a:noFill/>
          </a:ln>
          <a:effectLst>
            <a:softEdge rad="112500"/>
          </a:effectLst>
        </p:spPr>
      </p:pic>
    </p:spTree>
    <p:extLst>
      <p:ext uri="{BB962C8B-B14F-4D97-AF65-F5344CB8AC3E}">
        <p14:creationId xmlns:p14="http://schemas.microsoft.com/office/powerpoint/2010/main" val="10888713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6490D16-0A9D-407B-909D-8F6B76818665}"/>
              </a:ext>
            </a:extLst>
          </p:cNvPr>
          <p:cNvSpPr txBox="1"/>
          <p:nvPr/>
        </p:nvSpPr>
        <p:spPr>
          <a:xfrm>
            <a:off x="5017984" y="59683"/>
            <a:ext cx="2268641" cy="532903"/>
          </a:xfrm>
          <a:prstGeom prst="rect">
            <a:avLst/>
          </a:prstGeom>
          <a:noFill/>
        </p:spPr>
        <p:txBody>
          <a:bodyPr wrap="square">
            <a:spAutoFit/>
          </a:bodyPr>
          <a:lstStyle/>
          <a:p>
            <a:pPr>
              <a:lnSpc>
                <a:spcPct val="107000"/>
              </a:lnSpc>
              <a:spcBef>
                <a:spcPts val="800"/>
              </a:spcBef>
              <a:spcAft>
                <a:spcPts val="600"/>
              </a:spcAft>
            </a:pPr>
            <a:r>
              <a:rPr lang="es-EC" sz="2800" b="1" i="1">
                <a:effectLst/>
                <a:latin typeface="Calibri" panose="020F0502020204030204" pitchFamily="34" charset="0"/>
                <a:ea typeface="Yu Gothic Light" panose="020B0300000000000000" pitchFamily="34" charset="-128"/>
                <a:cs typeface="Times New Roman" panose="02020603050405020304" pitchFamily="18" charset="0"/>
              </a:rPr>
              <a:t>Metodología</a:t>
            </a:r>
          </a:p>
        </p:txBody>
      </p:sp>
      <p:pic>
        <p:nvPicPr>
          <p:cNvPr id="3" name="Imagen 24" descr="Mapa&#10;&#10;Descripción generada automáticamente">
            <a:extLst>
              <a:ext uri="{FF2B5EF4-FFF2-40B4-BE49-F238E27FC236}">
                <a16:creationId xmlns:a16="http://schemas.microsoft.com/office/drawing/2014/main" id="{3B7299D8-C63D-4916-89AF-33ABE1D6EB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402" y="658838"/>
            <a:ext cx="6645655" cy="554032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1" name="Imagen 10" descr="Texto, Carta&#10;&#10;Descripción generada automáticamente">
            <a:extLst>
              <a:ext uri="{FF2B5EF4-FFF2-40B4-BE49-F238E27FC236}">
                <a16:creationId xmlns:a16="http://schemas.microsoft.com/office/drawing/2014/main" id="{5BF5DA3A-ACB2-439E-B4A4-C109ABA969D6}"/>
              </a:ext>
            </a:extLst>
          </p:cNvPr>
          <p:cNvPicPr>
            <a:picLocks noChangeAspect="1"/>
          </p:cNvPicPr>
          <p:nvPr/>
        </p:nvPicPr>
        <p:blipFill rotWithShape="1">
          <a:blip r:embed="rId3">
            <a:extLst>
              <a:ext uri="{28A0092B-C50C-407E-A947-70E740481C1C}">
                <a14:useLocalDpi xmlns:a14="http://schemas.microsoft.com/office/drawing/2010/main" val="0"/>
              </a:ext>
            </a:extLst>
          </a:blip>
          <a:srcRect b="21250"/>
          <a:stretch/>
        </p:blipFill>
        <p:spPr>
          <a:xfrm>
            <a:off x="8010767" y="3307422"/>
            <a:ext cx="3152531" cy="1861964"/>
          </a:xfrm>
          <a:prstGeom prst="rect">
            <a:avLst/>
          </a:prstGeom>
          <a:ln>
            <a:noFill/>
          </a:ln>
          <a:effectLst>
            <a:softEdge rad="112500"/>
          </a:effectLst>
        </p:spPr>
      </p:pic>
      <p:pic>
        <p:nvPicPr>
          <p:cNvPr id="12" name="Imagen 11" descr="Un par de personas de pie sobre superficie terrosa&#10;&#10;Descripción generada automáticamente con confianza baja">
            <a:extLst>
              <a:ext uri="{FF2B5EF4-FFF2-40B4-BE49-F238E27FC236}">
                <a16:creationId xmlns:a16="http://schemas.microsoft.com/office/drawing/2014/main" id="{17BC1CC9-059B-4D2C-BD39-247D4A4F96C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78392" y="577910"/>
            <a:ext cx="2047272" cy="2729512"/>
          </a:xfrm>
          <a:prstGeom prst="rect">
            <a:avLst/>
          </a:prstGeom>
          <a:ln>
            <a:noFill/>
          </a:ln>
          <a:effectLst>
            <a:softEdge rad="112500"/>
          </a:effectLst>
        </p:spPr>
      </p:pic>
      <p:sp>
        <p:nvSpPr>
          <p:cNvPr id="6" name="Rectángulo: esquinas redondeadas 5">
            <a:extLst>
              <a:ext uri="{FF2B5EF4-FFF2-40B4-BE49-F238E27FC236}">
                <a16:creationId xmlns:a16="http://schemas.microsoft.com/office/drawing/2014/main" id="{C6956D29-662E-4B01-8C94-940D0002E58E}"/>
              </a:ext>
            </a:extLst>
          </p:cNvPr>
          <p:cNvSpPr/>
          <p:nvPr/>
        </p:nvSpPr>
        <p:spPr>
          <a:xfrm>
            <a:off x="7187008" y="5324972"/>
            <a:ext cx="4800051" cy="532903"/>
          </a:xfrm>
          <a:prstGeom prst="roundRect">
            <a:avLst/>
          </a:prstGeom>
          <a:solidFill>
            <a:schemeClr val="bg1"/>
          </a:solidFill>
          <a:ln w="19050">
            <a:solidFill>
              <a:schemeClr val="accent3">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800"/>
              </a:spcBef>
              <a:spcAft>
                <a:spcPts val="600"/>
              </a:spcAft>
            </a:pPr>
            <a:endParaRPr lang="es-EC" sz="1400" b="1">
              <a:solidFill>
                <a:srgbClr val="000000"/>
              </a:solidFill>
              <a:latin typeface="Calibri" panose="020F0502020204030204" pitchFamily="34" charset="0"/>
              <a:ea typeface="Yu Gothic Light" panose="020B0300000000000000" pitchFamily="34" charset="-128"/>
              <a:cs typeface="Arial" panose="020B0604020202020204" pitchFamily="34" charset="0"/>
            </a:endParaRPr>
          </a:p>
          <a:p>
            <a:pPr>
              <a:spcBef>
                <a:spcPts val="800"/>
              </a:spcBef>
              <a:spcAft>
                <a:spcPts val="600"/>
              </a:spcAft>
            </a:pPr>
            <a:r>
              <a:rPr lang="es-EC" sz="1200">
                <a:solidFill>
                  <a:srgbClr val="000000"/>
                </a:solidFill>
                <a:effectLst/>
                <a:latin typeface="Calibri" panose="020F0502020204030204" pitchFamily="34" charset="0"/>
                <a:ea typeface="Calibri" panose="020F0502020204030204" pitchFamily="34" charset="0"/>
                <a:cs typeface="Arial" panose="020B0604020202020204" pitchFamily="34" charset="0"/>
              </a:rPr>
              <a:t>Las muestras recolectadas de agua y sedimentos se almacenaron a baja temperatura y posteriormente llevadas al laboratorio “ALS Ecuador”</a:t>
            </a:r>
            <a:endParaRPr lang="es-EC" sz="1200">
              <a:effectLst/>
              <a:latin typeface="Calibri" panose="020F0502020204030204" pitchFamily="34" charset="0"/>
              <a:ea typeface="Calibri" panose="020F0502020204030204" pitchFamily="34" charset="0"/>
              <a:cs typeface="Arial" panose="020B0604020202020204" pitchFamily="34" charset="0"/>
            </a:endParaRPr>
          </a:p>
          <a:p>
            <a:pPr algn="ctr"/>
            <a:endParaRPr lang="es-EC" sz="1400"/>
          </a:p>
        </p:txBody>
      </p:sp>
    </p:spTree>
    <p:extLst>
      <p:ext uri="{BB962C8B-B14F-4D97-AF65-F5344CB8AC3E}">
        <p14:creationId xmlns:p14="http://schemas.microsoft.com/office/powerpoint/2010/main" val="1409320269"/>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a:extLst>
              <a:ext uri="{FF2B5EF4-FFF2-40B4-BE49-F238E27FC236}">
                <a16:creationId xmlns:a16="http://schemas.microsoft.com/office/drawing/2014/main" id="{7E589F1F-A261-443E-B91F-715C8A6CFB89}"/>
              </a:ext>
            </a:extLst>
          </p:cNvPr>
          <p:cNvGraphicFramePr>
            <a:graphicFrameLocks noGrp="1"/>
          </p:cNvGraphicFramePr>
          <p:nvPr>
            <p:extLst>
              <p:ext uri="{D42A27DB-BD31-4B8C-83A1-F6EECF244321}">
                <p14:modId xmlns:p14="http://schemas.microsoft.com/office/powerpoint/2010/main" val="4260120990"/>
              </p:ext>
            </p:extLst>
          </p:nvPr>
        </p:nvGraphicFramePr>
        <p:xfrm>
          <a:off x="2508468" y="1855167"/>
          <a:ext cx="4760458" cy="4248505"/>
        </p:xfrm>
        <a:graphic>
          <a:graphicData uri="http://schemas.openxmlformats.org/drawingml/2006/table">
            <a:tbl>
              <a:tblPr firstRow="1" firstCol="1" bandRow="1">
                <a:tableStyleId>{16D9F66E-5EB9-4882-86FB-DCBF35E3C3E4}</a:tableStyleId>
              </a:tblPr>
              <a:tblGrid>
                <a:gridCol w="1040190">
                  <a:extLst>
                    <a:ext uri="{9D8B030D-6E8A-4147-A177-3AD203B41FA5}">
                      <a16:colId xmlns:a16="http://schemas.microsoft.com/office/drawing/2014/main" val="2585340468"/>
                    </a:ext>
                  </a:extLst>
                </a:gridCol>
                <a:gridCol w="634743">
                  <a:extLst>
                    <a:ext uri="{9D8B030D-6E8A-4147-A177-3AD203B41FA5}">
                      <a16:colId xmlns:a16="http://schemas.microsoft.com/office/drawing/2014/main" val="2060793035"/>
                    </a:ext>
                  </a:extLst>
                </a:gridCol>
                <a:gridCol w="618233">
                  <a:extLst>
                    <a:ext uri="{9D8B030D-6E8A-4147-A177-3AD203B41FA5}">
                      <a16:colId xmlns:a16="http://schemas.microsoft.com/office/drawing/2014/main" val="3553309743"/>
                    </a:ext>
                  </a:extLst>
                </a:gridCol>
                <a:gridCol w="446496">
                  <a:extLst>
                    <a:ext uri="{9D8B030D-6E8A-4147-A177-3AD203B41FA5}">
                      <a16:colId xmlns:a16="http://schemas.microsoft.com/office/drawing/2014/main" val="1731640968"/>
                    </a:ext>
                  </a:extLst>
                </a:gridCol>
                <a:gridCol w="2020796">
                  <a:extLst>
                    <a:ext uri="{9D8B030D-6E8A-4147-A177-3AD203B41FA5}">
                      <a16:colId xmlns:a16="http://schemas.microsoft.com/office/drawing/2014/main" val="4020886970"/>
                    </a:ext>
                  </a:extLst>
                </a:gridCol>
              </a:tblGrid>
              <a:tr h="331630">
                <a:tc>
                  <a:txBody>
                    <a:bodyPr/>
                    <a:lstStyle/>
                    <a:p>
                      <a:pPr algn="ctr">
                        <a:lnSpc>
                          <a:spcPct val="150000"/>
                        </a:lnSpc>
                        <a:spcAft>
                          <a:spcPts val="200"/>
                        </a:spcAft>
                      </a:pPr>
                      <a:r>
                        <a:rPr lang="es-EC" sz="1100">
                          <a:solidFill>
                            <a:schemeClr val="tx1"/>
                          </a:solidFill>
                          <a:effectLst/>
                          <a:latin typeface="+mn-lt"/>
                          <a:cs typeface="Calibri" panose="020F0502020204030204" pitchFamily="34" charset="0"/>
                        </a:rPr>
                        <a:t>Parámetro</a:t>
                      </a:r>
                      <a:endParaRPr lang="es-EC" sz="1100">
                        <a:solidFill>
                          <a:schemeClr val="tx1"/>
                        </a:solidFill>
                        <a:effectLst/>
                        <a:latin typeface="+mn-lt"/>
                        <a:ea typeface="Calibri" panose="020F0502020204030204" pitchFamily="34" charset="0"/>
                        <a:cs typeface="Calibri" panose="020F0502020204030204" pitchFamily="34" charset="0"/>
                      </a:endParaRPr>
                    </a:p>
                  </a:txBody>
                  <a:tcPr marL="54377" marR="54377" marT="0" marB="0" anchor="ctr"/>
                </a:tc>
                <a:tc>
                  <a:txBody>
                    <a:bodyPr/>
                    <a:lstStyle/>
                    <a:p>
                      <a:pPr algn="ctr">
                        <a:lnSpc>
                          <a:spcPct val="150000"/>
                        </a:lnSpc>
                        <a:spcAft>
                          <a:spcPts val="200"/>
                        </a:spcAft>
                      </a:pPr>
                      <a:r>
                        <a:rPr lang="es-EC" sz="1100">
                          <a:solidFill>
                            <a:schemeClr val="tx1"/>
                          </a:solidFill>
                          <a:effectLst/>
                          <a:latin typeface="+mn-lt"/>
                          <a:cs typeface="Calibri" panose="020F0502020204030204" pitchFamily="34" charset="0"/>
                        </a:rPr>
                        <a:t>Unidad</a:t>
                      </a:r>
                      <a:endParaRPr lang="es-EC" sz="1100">
                        <a:solidFill>
                          <a:schemeClr val="tx1"/>
                        </a:solidFill>
                        <a:effectLst/>
                        <a:latin typeface="+mn-lt"/>
                        <a:ea typeface="Calibri" panose="020F0502020204030204" pitchFamily="34" charset="0"/>
                        <a:cs typeface="Calibri" panose="020F0502020204030204" pitchFamily="34" charset="0"/>
                      </a:endParaRPr>
                    </a:p>
                  </a:txBody>
                  <a:tcPr marL="54377" marR="54377" marT="0" marB="0" anchor="ctr"/>
                </a:tc>
                <a:tc gridSpan="2">
                  <a:txBody>
                    <a:bodyPr/>
                    <a:lstStyle/>
                    <a:p>
                      <a:pPr algn="ctr">
                        <a:lnSpc>
                          <a:spcPct val="150000"/>
                        </a:lnSpc>
                        <a:spcAft>
                          <a:spcPts val="200"/>
                        </a:spcAft>
                      </a:pPr>
                      <a:r>
                        <a:rPr lang="es-EC" sz="1100">
                          <a:solidFill>
                            <a:schemeClr val="tx1"/>
                          </a:solidFill>
                          <a:effectLst/>
                          <a:latin typeface="+mn-lt"/>
                          <a:cs typeface="Calibri" panose="020F0502020204030204" pitchFamily="34" charset="0"/>
                        </a:rPr>
                        <a:t>LD Método</a:t>
                      </a:r>
                      <a:endParaRPr lang="es-EC" sz="1100">
                        <a:solidFill>
                          <a:schemeClr val="tx1"/>
                        </a:solidFill>
                        <a:effectLst/>
                        <a:latin typeface="+mn-lt"/>
                        <a:ea typeface="Calibri" panose="020F0502020204030204" pitchFamily="34" charset="0"/>
                        <a:cs typeface="Calibri" panose="020F0502020204030204" pitchFamily="34" charset="0"/>
                      </a:endParaRPr>
                    </a:p>
                  </a:txBody>
                  <a:tcPr marL="54377" marR="54377" marT="0" marB="0" anchor="ctr"/>
                </a:tc>
                <a:tc hMerge="1">
                  <a:txBody>
                    <a:bodyPr/>
                    <a:lstStyle/>
                    <a:p>
                      <a:endParaRPr lang="es-EC"/>
                    </a:p>
                  </a:txBody>
                  <a:tcPr/>
                </a:tc>
                <a:tc>
                  <a:txBody>
                    <a:bodyPr/>
                    <a:lstStyle/>
                    <a:p>
                      <a:pPr algn="ctr">
                        <a:lnSpc>
                          <a:spcPct val="150000"/>
                        </a:lnSpc>
                        <a:spcAft>
                          <a:spcPts val="200"/>
                        </a:spcAft>
                      </a:pPr>
                      <a:r>
                        <a:rPr lang="es-EC" sz="1100">
                          <a:solidFill>
                            <a:schemeClr val="tx1"/>
                          </a:solidFill>
                          <a:effectLst/>
                          <a:latin typeface="+mn-lt"/>
                          <a:cs typeface="Calibri" panose="020F0502020204030204" pitchFamily="34" charset="0"/>
                        </a:rPr>
                        <a:t>Método Referencia</a:t>
                      </a:r>
                      <a:endParaRPr lang="es-EC" sz="1100">
                        <a:solidFill>
                          <a:schemeClr val="tx1"/>
                        </a:solidFill>
                        <a:effectLst/>
                        <a:latin typeface="+mn-lt"/>
                        <a:ea typeface="Calibri" panose="020F0502020204030204" pitchFamily="34" charset="0"/>
                        <a:cs typeface="Calibri" panose="020F0502020204030204" pitchFamily="34" charset="0"/>
                      </a:endParaRPr>
                    </a:p>
                  </a:txBody>
                  <a:tcPr marL="54377" marR="54377" marT="0" marB="0" anchor="ctr"/>
                </a:tc>
                <a:extLst>
                  <a:ext uri="{0D108BD9-81ED-4DB2-BD59-A6C34878D82A}">
                    <a16:rowId xmlns:a16="http://schemas.microsoft.com/office/drawing/2014/main" val="3090009882"/>
                  </a:ext>
                </a:extLst>
              </a:tr>
              <a:tr h="785472">
                <a:tc>
                  <a:txBody>
                    <a:bodyPr/>
                    <a:lstStyle/>
                    <a:p>
                      <a:pPr algn="ctr">
                        <a:lnSpc>
                          <a:spcPct val="150000"/>
                        </a:lnSpc>
                        <a:spcAft>
                          <a:spcPts val="200"/>
                        </a:spcAft>
                      </a:pPr>
                      <a:r>
                        <a:rPr lang="es-EC" sz="1100" b="0">
                          <a:solidFill>
                            <a:schemeClr val="tx1"/>
                          </a:solidFill>
                          <a:effectLst/>
                          <a:latin typeface="+mn-lt"/>
                          <a:cs typeface="Calibri" panose="020F0502020204030204" pitchFamily="34" charset="0"/>
                        </a:rPr>
                        <a:t>Potencial de Hidrógeno </a:t>
                      </a:r>
                      <a:endParaRPr lang="es-EC" sz="1100" b="0">
                        <a:solidFill>
                          <a:schemeClr val="tx1"/>
                        </a:solidFill>
                        <a:effectLst/>
                        <a:latin typeface="+mn-lt"/>
                        <a:ea typeface="Calibri" panose="020F0502020204030204" pitchFamily="34" charset="0"/>
                        <a:cs typeface="Calibri" panose="020F0502020204030204" pitchFamily="34" charset="0"/>
                      </a:endParaRPr>
                    </a:p>
                  </a:txBody>
                  <a:tcPr marL="54377" marR="54377" marT="0" marB="0" anchor="ctr"/>
                </a:tc>
                <a:tc>
                  <a:txBody>
                    <a:bodyPr/>
                    <a:lstStyle/>
                    <a:p>
                      <a:pPr algn="ctr">
                        <a:lnSpc>
                          <a:spcPct val="150000"/>
                        </a:lnSpc>
                        <a:spcAft>
                          <a:spcPts val="200"/>
                        </a:spcAft>
                      </a:pPr>
                      <a:r>
                        <a:rPr lang="es-EC" sz="1100">
                          <a:solidFill>
                            <a:schemeClr val="tx1"/>
                          </a:solidFill>
                          <a:effectLst/>
                          <a:latin typeface="+mn-lt"/>
                          <a:cs typeface="Calibri" panose="020F0502020204030204" pitchFamily="34" charset="0"/>
                        </a:rPr>
                        <a:t> pH</a:t>
                      </a:r>
                      <a:endParaRPr lang="es-EC" sz="1100">
                        <a:solidFill>
                          <a:schemeClr val="tx1"/>
                        </a:solidFill>
                        <a:effectLst/>
                        <a:latin typeface="+mn-lt"/>
                        <a:ea typeface="Calibri" panose="020F0502020204030204" pitchFamily="34" charset="0"/>
                        <a:cs typeface="Calibri" panose="020F0502020204030204" pitchFamily="34" charset="0"/>
                      </a:endParaRPr>
                    </a:p>
                  </a:txBody>
                  <a:tcPr marL="54377" marR="54377" marT="0" marB="0" anchor="ctr"/>
                </a:tc>
                <a:tc>
                  <a:txBody>
                    <a:bodyPr/>
                    <a:lstStyle/>
                    <a:p>
                      <a:pPr algn="ctr">
                        <a:lnSpc>
                          <a:spcPct val="150000"/>
                        </a:lnSpc>
                        <a:spcAft>
                          <a:spcPts val="200"/>
                        </a:spcAft>
                      </a:pPr>
                      <a:r>
                        <a:rPr lang="es-EC" sz="1100">
                          <a:solidFill>
                            <a:schemeClr val="tx1"/>
                          </a:solidFill>
                          <a:effectLst/>
                          <a:latin typeface="+mn-lt"/>
                          <a:cs typeface="Calibri" panose="020F0502020204030204" pitchFamily="34" charset="0"/>
                        </a:rPr>
                        <a:t>----</a:t>
                      </a:r>
                      <a:endParaRPr lang="es-EC" sz="1100">
                        <a:solidFill>
                          <a:schemeClr val="tx1"/>
                        </a:solidFill>
                        <a:effectLst/>
                        <a:latin typeface="+mn-lt"/>
                        <a:ea typeface="Calibri" panose="020F0502020204030204" pitchFamily="34" charset="0"/>
                        <a:cs typeface="Calibri" panose="020F0502020204030204" pitchFamily="34" charset="0"/>
                      </a:endParaRPr>
                    </a:p>
                  </a:txBody>
                  <a:tcPr marL="54377" marR="54377" marT="0" marB="0" anchor="ctr"/>
                </a:tc>
                <a:tc>
                  <a:txBody>
                    <a:bodyPr/>
                    <a:lstStyle/>
                    <a:p>
                      <a:pPr algn="ctr">
                        <a:lnSpc>
                          <a:spcPct val="150000"/>
                        </a:lnSpc>
                        <a:spcAft>
                          <a:spcPts val="200"/>
                        </a:spcAft>
                      </a:pPr>
                      <a:r>
                        <a:rPr lang="es-EC" sz="1100">
                          <a:solidFill>
                            <a:schemeClr val="tx1"/>
                          </a:solidFill>
                          <a:effectLst/>
                          <a:latin typeface="+mn-lt"/>
                          <a:cs typeface="Calibri" panose="020F0502020204030204" pitchFamily="34" charset="0"/>
                        </a:rPr>
                        <a:t> pH</a:t>
                      </a:r>
                      <a:endParaRPr lang="es-EC" sz="1100">
                        <a:solidFill>
                          <a:schemeClr val="tx1"/>
                        </a:solidFill>
                        <a:effectLst/>
                        <a:latin typeface="+mn-lt"/>
                        <a:ea typeface="Calibri" panose="020F0502020204030204" pitchFamily="34" charset="0"/>
                        <a:cs typeface="Calibri" panose="020F0502020204030204" pitchFamily="34" charset="0"/>
                      </a:endParaRPr>
                    </a:p>
                  </a:txBody>
                  <a:tcPr marL="54377" marR="54377" marT="0" marB="0" anchor="ctr"/>
                </a:tc>
                <a:tc>
                  <a:txBody>
                    <a:bodyPr/>
                    <a:lstStyle/>
                    <a:p>
                      <a:pPr algn="ctr">
                        <a:lnSpc>
                          <a:spcPct val="150000"/>
                        </a:lnSpc>
                      </a:pPr>
                      <a:r>
                        <a:rPr lang="en-US" sz="1100">
                          <a:solidFill>
                            <a:schemeClr val="tx1"/>
                          </a:solidFill>
                          <a:effectLst/>
                          <a:latin typeface="+mn-lt"/>
                          <a:cs typeface="Calibri" panose="020F0502020204030204" pitchFamily="34" charset="0"/>
                        </a:rPr>
                        <a:t>Standard Methods Ed. 23, 2017, 4500-H+ A y 4500-H+ B</a:t>
                      </a:r>
                      <a:endParaRPr lang="es-EC" sz="1100">
                        <a:solidFill>
                          <a:schemeClr val="tx1"/>
                        </a:solidFill>
                        <a:effectLst/>
                        <a:latin typeface="+mn-lt"/>
                        <a:ea typeface="Calibri" panose="020F0502020204030204" pitchFamily="34" charset="0"/>
                        <a:cs typeface="Calibri" panose="020F0502020204030204" pitchFamily="34" charset="0"/>
                      </a:endParaRPr>
                    </a:p>
                  </a:txBody>
                  <a:tcPr marL="54377" marR="54377" marT="0" marB="0" anchor="ctr"/>
                </a:tc>
                <a:extLst>
                  <a:ext uri="{0D108BD9-81ED-4DB2-BD59-A6C34878D82A}">
                    <a16:rowId xmlns:a16="http://schemas.microsoft.com/office/drawing/2014/main" val="1868098089"/>
                  </a:ext>
                </a:extLst>
              </a:tr>
              <a:tr h="293801">
                <a:tc>
                  <a:txBody>
                    <a:bodyPr/>
                    <a:lstStyle/>
                    <a:p>
                      <a:pPr algn="ctr">
                        <a:lnSpc>
                          <a:spcPct val="150000"/>
                        </a:lnSpc>
                        <a:spcAft>
                          <a:spcPts val="200"/>
                        </a:spcAft>
                      </a:pPr>
                      <a:r>
                        <a:rPr lang="es-EC" sz="1100" b="0">
                          <a:solidFill>
                            <a:schemeClr val="tx1"/>
                          </a:solidFill>
                          <a:effectLst/>
                          <a:latin typeface="+mn-lt"/>
                          <a:cs typeface="Calibri" panose="020F0502020204030204" pitchFamily="34" charset="0"/>
                        </a:rPr>
                        <a:t>Sulfatos</a:t>
                      </a:r>
                      <a:endParaRPr lang="es-EC" sz="1100" b="0">
                        <a:solidFill>
                          <a:schemeClr val="tx1"/>
                        </a:solidFill>
                        <a:effectLst/>
                        <a:latin typeface="+mn-lt"/>
                        <a:ea typeface="Calibri" panose="020F0502020204030204" pitchFamily="34" charset="0"/>
                        <a:cs typeface="Calibri" panose="020F0502020204030204" pitchFamily="34" charset="0"/>
                      </a:endParaRPr>
                    </a:p>
                  </a:txBody>
                  <a:tcPr marL="54377" marR="54377" marT="0" marB="0" anchor="ctr"/>
                </a:tc>
                <a:tc>
                  <a:txBody>
                    <a:bodyPr/>
                    <a:lstStyle/>
                    <a:p>
                      <a:pPr algn="ctr">
                        <a:lnSpc>
                          <a:spcPct val="150000"/>
                        </a:lnSpc>
                        <a:spcAft>
                          <a:spcPts val="200"/>
                        </a:spcAft>
                      </a:pPr>
                      <a:r>
                        <a:rPr lang="es-EC" sz="1100">
                          <a:solidFill>
                            <a:schemeClr val="tx1"/>
                          </a:solidFill>
                          <a:effectLst/>
                          <a:latin typeface="+mn-lt"/>
                          <a:cs typeface="Calibri" panose="020F0502020204030204" pitchFamily="34" charset="0"/>
                        </a:rPr>
                        <a:t>mg/l</a:t>
                      </a:r>
                      <a:endParaRPr lang="es-EC" sz="1100">
                        <a:solidFill>
                          <a:schemeClr val="tx1"/>
                        </a:solidFill>
                        <a:effectLst/>
                        <a:latin typeface="+mn-lt"/>
                        <a:ea typeface="Calibri" panose="020F0502020204030204" pitchFamily="34" charset="0"/>
                        <a:cs typeface="Calibri" panose="020F0502020204030204" pitchFamily="34" charset="0"/>
                      </a:endParaRPr>
                    </a:p>
                  </a:txBody>
                  <a:tcPr marL="54377" marR="54377" marT="0" marB="0" anchor="ctr"/>
                </a:tc>
                <a:tc>
                  <a:txBody>
                    <a:bodyPr/>
                    <a:lstStyle/>
                    <a:p>
                      <a:pPr algn="ctr">
                        <a:lnSpc>
                          <a:spcPct val="150000"/>
                        </a:lnSpc>
                        <a:spcAft>
                          <a:spcPts val="200"/>
                        </a:spcAft>
                      </a:pPr>
                      <a:r>
                        <a:rPr lang="es-EC" sz="1100">
                          <a:solidFill>
                            <a:schemeClr val="tx1"/>
                          </a:solidFill>
                          <a:effectLst/>
                          <a:latin typeface="+mn-lt"/>
                          <a:cs typeface="Calibri" panose="020F0502020204030204" pitchFamily="34" charset="0"/>
                        </a:rPr>
                        <a:t>2,96</a:t>
                      </a:r>
                      <a:endParaRPr lang="es-EC" sz="1100">
                        <a:solidFill>
                          <a:schemeClr val="tx1"/>
                        </a:solidFill>
                        <a:effectLst/>
                        <a:latin typeface="+mn-lt"/>
                        <a:ea typeface="Calibri" panose="020F0502020204030204" pitchFamily="34" charset="0"/>
                        <a:cs typeface="Calibri" panose="020F0502020204030204" pitchFamily="34" charset="0"/>
                      </a:endParaRPr>
                    </a:p>
                  </a:txBody>
                  <a:tcPr marL="54377" marR="54377" marT="0" marB="0" anchor="ctr"/>
                </a:tc>
                <a:tc>
                  <a:txBody>
                    <a:bodyPr/>
                    <a:lstStyle/>
                    <a:p>
                      <a:pPr algn="ctr">
                        <a:lnSpc>
                          <a:spcPct val="150000"/>
                        </a:lnSpc>
                        <a:spcAft>
                          <a:spcPts val="200"/>
                        </a:spcAft>
                      </a:pPr>
                      <a:r>
                        <a:rPr lang="es-EC" sz="1100">
                          <a:solidFill>
                            <a:schemeClr val="tx1"/>
                          </a:solidFill>
                          <a:effectLst/>
                          <a:latin typeface="+mn-lt"/>
                          <a:cs typeface="Calibri" panose="020F0502020204030204" pitchFamily="34" charset="0"/>
                        </a:rPr>
                        <a:t>mg/l</a:t>
                      </a:r>
                      <a:endParaRPr lang="es-EC" sz="1100">
                        <a:solidFill>
                          <a:schemeClr val="tx1"/>
                        </a:solidFill>
                        <a:effectLst/>
                        <a:latin typeface="+mn-lt"/>
                        <a:ea typeface="Calibri" panose="020F0502020204030204" pitchFamily="34" charset="0"/>
                        <a:cs typeface="Calibri" panose="020F0502020204030204" pitchFamily="34" charset="0"/>
                      </a:endParaRPr>
                    </a:p>
                  </a:txBody>
                  <a:tcPr marL="54377" marR="54377" marT="0" marB="0" anchor="ctr"/>
                </a:tc>
                <a:tc>
                  <a:txBody>
                    <a:bodyPr/>
                    <a:lstStyle/>
                    <a:p>
                      <a:pPr algn="ctr">
                        <a:lnSpc>
                          <a:spcPct val="150000"/>
                        </a:lnSpc>
                      </a:pPr>
                      <a:r>
                        <a:rPr lang="es-EC" sz="1100">
                          <a:solidFill>
                            <a:schemeClr val="tx1"/>
                          </a:solidFill>
                          <a:effectLst/>
                          <a:latin typeface="+mn-lt"/>
                          <a:cs typeface="Calibri" panose="020F0502020204030204" pitchFamily="34" charset="0"/>
                        </a:rPr>
                        <a:t>EPA 375.4 SO4, 1978</a:t>
                      </a:r>
                      <a:endParaRPr lang="es-EC" sz="1100">
                        <a:solidFill>
                          <a:schemeClr val="tx1"/>
                        </a:solidFill>
                        <a:effectLst/>
                        <a:latin typeface="+mn-lt"/>
                        <a:ea typeface="Calibri" panose="020F0502020204030204" pitchFamily="34" charset="0"/>
                        <a:cs typeface="Calibri" panose="020F0502020204030204" pitchFamily="34" charset="0"/>
                      </a:endParaRPr>
                    </a:p>
                  </a:txBody>
                  <a:tcPr marL="54377" marR="54377" marT="0" marB="0" anchor="ctr"/>
                </a:tc>
                <a:extLst>
                  <a:ext uri="{0D108BD9-81ED-4DB2-BD59-A6C34878D82A}">
                    <a16:rowId xmlns:a16="http://schemas.microsoft.com/office/drawing/2014/main" val="3711411469"/>
                  </a:ext>
                </a:extLst>
              </a:tr>
              <a:tr h="561244">
                <a:tc>
                  <a:txBody>
                    <a:bodyPr/>
                    <a:lstStyle/>
                    <a:p>
                      <a:pPr algn="ctr">
                        <a:lnSpc>
                          <a:spcPct val="150000"/>
                        </a:lnSpc>
                        <a:spcAft>
                          <a:spcPts val="200"/>
                        </a:spcAft>
                      </a:pPr>
                      <a:r>
                        <a:rPr lang="es-EC" sz="1100" b="0">
                          <a:solidFill>
                            <a:schemeClr val="tx1"/>
                          </a:solidFill>
                          <a:effectLst/>
                          <a:latin typeface="+mn-lt"/>
                          <a:cs typeface="Calibri" panose="020F0502020204030204" pitchFamily="34" charset="0"/>
                        </a:rPr>
                        <a:t>Oxígeno Disuelto (OD)</a:t>
                      </a:r>
                      <a:endParaRPr lang="es-EC" sz="1100" b="0">
                        <a:solidFill>
                          <a:schemeClr val="tx1"/>
                        </a:solidFill>
                        <a:effectLst/>
                        <a:latin typeface="+mn-lt"/>
                        <a:ea typeface="Calibri" panose="020F0502020204030204" pitchFamily="34" charset="0"/>
                        <a:cs typeface="Calibri" panose="020F0502020204030204" pitchFamily="34" charset="0"/>
                      </a:endParaRPr>
                    </a:p>
                  </a:txBody>
                  <a:tcPr marL="54377" marR="54377" marT="0" marB="0" anchor="ctr"/>
                </a:tc>
                <a:tc>
                  <a:txBody>
                    <a:bodyPr/>
                    <a:lstStyle/>
                    <a:p>
                      <a:pPr algn="ctr">
                        <a:lnSpc>
                          <a:spcPct val="150000"/>
                        </a:lnSpc>
                        <a:spcAft>
                          <a:spcPts val="200"/>
                        </a:spcAft>
                      </a:pPr>
                      <a:r>
                        <a:rPr lang="es-EC" sz="1100">
                          <a:solidFill>
                            <a:schemeClr val="tx1"/>
                          </a:solidFill>
                          <a:effectLst/>
                          <a:latin typeface="+mn-lt"/>
                          <a:cs typeface="Calibri" panose="020F0502020204030204" pitchFamily="34" charset="0"/>
                        </a:rPr>
                        <a:t>mg/l</a:t>
                      </a:r>
                      <a:endParaRPr lang="es-EC" sz="1100">
                        <a:solidFill>
                          <a:schemeClr val="tx1"/>
                        </a:solidFill>
                        <a:effectLst/>
                        <a:latin typeface="+mn-lt"/>
                        <a:ea typeface="Calibri" panose="020F0502020204030204" pitchFamily="34" charset="0"/>
                        <a:cs typeface="Calibri" panose="020F0502020204030204" pitchFamily="34" charset="0"/>
                      </a:endParaRPr>
                    </a:p>
                  </a:txBody>
                  <a:tcPr marL="54377" marR="54377" marT="0" marB="0" anchor="ctr"/>
                </a:tc>
                <a:tc>
                  <a:txBody>
                    <a:bodyPr/>
                    <a:lstStyle/>
                    <a:p>
                      <a:pPr algn="ctr">
                        <a:lnSpc>
                          <a:spcPct val="150000"/>
                        </a:lnSpc>
                        <a:spcAft>
                          <a:spcPts val="200"/>
                        </a:spcAft>
                      </a:pPr>
                      <a:r>
                        <a:rPr lang="es-EC" sz="1100">
                          <a:solidFill>
                            <a:schemeClr val="tx1"/>
                          </a:solidFill>
                          <a:effectLst/>
                          <a:latin typeface="+mn-lt"/>
                          <a:cs typeface="Calibri" panose="020F0502020204030204" pitchFamily="34" charset="0"/>
                        </a:rPr>
                        <a:t>0,023</a:t>
                      </a:r>
                      <a:endParaRPr lang="es-EC" sz="1100">
                        <a:solidFill>
                          <a:schemeClr val="tx1"/>
                        </a:solidFill>
                        <a:effectLst/>
                        <a:latin typeface="+mn-lt"/>
                        <a:ea typeface="Calibri" panose="020F0502020204030204" pitchFamily="34" charset="0"/>
                        <a:cs typeface="Calibri" panose="020F0502020204030204" pitchFamily="34" charset="0"/>
                      </a:endParaRPr>
                    </a:p>
                  </a:txBody>
                  <a:tcPr marL="54377" marR="54377" marT="0" marB="0" anchor="ctr"/>
                </a:tc>
                <a:tc>
                  <a:txBody>
                    <a:bodyPr/>
                    <a:lstStyle/>
                    <a:p>
                      <a:pPr algn="ctr">
                        <a:lnSpc>
                          <a:spcPct val="150000"/>
                        </a:lnSpc>
                        <a:spcAft>
                          <a:spcPts val="200"/>
                        </a:spcAft>
                      </a:pPr>
                      <a:r>
                        <a:rPr lang="es-EC" sz="1100">
                          <a:solidFill>
                            <a:schemeClr val="tx1"/>
                          </a:solidFill>
                          <a:effectLst/>
                          <a:latin typeface="+mn-lt"/>
                          <a:cs typeface="Calibri" panose="020F0502020204030204" pitchFamily="34" charset="0"/>
                        </a:rPr>
                        <a:t>mg/l</a:t>
                      </a:r>
                      <a:endParaRPr lang="es-EC" sz="1100">
                        <a:solidFill>
                          <a:schemeClr val="tx1"/>
                        </a:solidFill>
                        <a:effectLst/>
                        <a:latin typeface="+mn-lt"/>
                        <a:ea typeface="Calibri" panose="020F0502020204030204" pitchFamily="34" charset="0"/>
                        <a:cs typeface="Calibri" panose="020F0502020204030204" pitchFamily="34" charset="0"/>
                      </a:endParaRPr>
                    </a:p>
                  </a:txBody>
                  <a:tcPr marL="54377" marR="54377" marT="0" marB="0" anchor="ctr"/>
                </a:tc>
                <a:tc>
                  <a:txBody>
                    <a:bodyPr/>
                    <a:lstStyle/>
                    <a:p>
                      <a:pPr algn="ctr">
                        <a:lnSpc>
                          <a:spcPct val="150000"/>
                        </a:lnSpc>
                      </a:pPr>
                      <a:r>
                        <a:rPr lang="es-EC" sz="1100">
                          <a:solidFill>
                            <a:schemeClr val="tx1"/>
                          </a:solidFill>
                          <a:effectLst/>
                          <a:latin typeface="+mn-lt"/>
                          <a:cs typeface="Calibri" panose="020F0502020204030204" pitchFamily="34" charset="0"/>
                        </a:rPr>
                        <a:t>Standard Methods Ed. 23, 2017, 4500-O G</a:t>
                      </a:r>
                      <a:endParaRPr lang="es-EC" sz="1100">
                        <a:solidFill>
                          <a:schemeClr val="tx1"/>
                        </a:solidFill>
                        <a:effectLst/>
                        <a:latin typeface="+mn-lt"/>
                        <a:ea typeface="Calibri" panose="020F0502020204030204" pitchFamily="34" charset="0"/>
                        <a:cs typeface="Calibri" panose="020F0502020204030204" pitchFamily="34" charset="0"/>
                      </a:endParaRPr>
                    </a:p>
                  </a:txBody>
                  <a:tcPr marL="54377" marR="54377" marT="0" marB="0" anchor="ctr"/>
                </a:tc>
                <a:extLst>
                  <a:ext uri="{0D108BD9-81ED-4DB2-BD59-A6C34878D82A}">
                    <a16:rowId xmlns:a16="http://schemas.microsoft.com/office/drawing/2014/main" val="1649515524"/>
                  </a:ext>
                </a:extLst>
              </a:tr>
              <a:tr h="539489">
                <a:tc>
                  <a:txBody>
                    <a:bodyPr/>
                    <a:lstStyle/>
                    <a:p>
                      <a:pPr algn="ctr">
                        <a:lnSpc>
                          <a:spcPct val="150000"/>
                        </a:lnSpc>
                        <a:spcAft>
                          <a:spcPts val="200"/>
                        </a:spcAft>
                      </a:pPr>
                      <a:r>
                        <a:rPr lang="es-EC" sz="1100" b="0">
                          <a:solidFill>
                            <a:schemeClr val="tx1"/>
                          </a:solidFill>
                          <a:effectLst/>
                          <a:latin typeface="+mn-lt"/>
                          <a:cs typeface="Calibri" panose="020F0502020204030204" pitchFamily="34" charset="0"/>
                        </a:rPr>
                        <a:t>Fosfatos</a:t>
                      </a:r>
                      <a:endParaRPr lang="es-EC" sz="1100" b="0">
                        <a:solidFill>
                          <a:schemeClr val="tx1"/>
                        </a:solidFill>
                        <a:effectLst/>
                        <a:latin typeface="+mn-lt"/>
                        <a:ea typeface="Calibri" panose="020F0502020204030204" pitchFamily="34" charset="0"/>
                        <a:cs typeface="Calibri" panose="020F0502020204030204" pitchFamily="34" charset="0"/>
                      </a:endParaRPr>
                    </a:p>
                  </a:txBody>
                  <a:tcPr marL="54377" marR="54377" marT="0" marB="0" anchor="ctr"/>
                </a:tc>
                <a:tc>
                  <a:txBody>
                    <a:bodyPr/>
                    <a:lstStyle/>
                    <a:p>
                      <a:pPr algn="ctr">
                        <a:lnSpc>
                          <a:spcPct val="150000"/>
                        </a:lnSpc>
                        <a:spcAft>
                          <a:spcPts val="200"/>
                        </a:spcAft>
                      </a:pPr>
                      <a:r>
                        <a:rPr lang="es-EC" sz="1100">
                          <a:solidFill>
                            <a:schemeClr val="tx1"/>
                          </a:solidFill>
                          <a:effectLst/>
                          <a:latin typeface="+mn-lt"/>
                          <a:cs typeface="Calibri" panose="020F0502020204030204" pitchFamily="34" charset="0"/>
                        </a:rPr>
                        <a:t>mg/l</a:t>
                      </a:r>
                      <a:endParaRPr lang="es-EC" sz="1100">
                        <a:solidFill>
                          <a:schemeClr val="tx1"/>
                        </a:solidFill>
                        <a:effectLst/>
                        <a:latin typeface="+mn-lt"/>
                        <a:ea typeface="Calibri" panose="020F0502020204030204" pitchFamily="34" charset="0"/>
                        <a:cs typeface="Calibri" panose="020F0502020204030204" pitchFamily="34" charset="0"/>
                      </a:endParaRPr>
                    </a:p>
                  </a:txBody>
                  <a:tcPr marL="54377" marR="54377" marT="0" marB="0" anchor="ctr"/>
                </a:tc>
                <a:tc>
                  <a:txBody>
                    <a:bodyPr/>
                    <a:lstStyle/>
                    <a:p>
                      <a:pPr algn="ctr">
                        <a:lnSpc>
                          <a:spcPct val="150000"/>
                        </a:lnSpc>
                        <a:spcAft>
                          <a:spcPts val="200"/>
                        </a:spcAft>
                      </a:pPr>
                      <a:r>
                        <a:rPr lang="es-EC" sz="1100">
                          <a:solidFill>
                            <a:schemeClr val="tx1"/>
                          </a:solidFill>
                          <a:effectLst/>
                          <a:latin typeface="+mn-lt"/>
                          <a:cs typeface="Calibri" panose="020F0502020204030204" pitchFamily="34" charset="0"/>
                        </a:rPr>
                        <a:t>0,735</a:t>
                      </a:r>
                      <a:endParaRPr lang="es-EC" sz="1100">
                        <a:solidFill>
                          <a:schemeClr val="tx1"/>
                        </a:solidFill>
                        <a:effectLst/>
                        <a:latin typeface="+mn-lt"/>
                        <a:ea typeface="Calibri" panose="020F0502020204030204" pitchFamily="34" charset="0"/>
                        <a:cs typeface="Calibri" panose="020F0502020204030204" pitchFamily="34" charset="0"/>
                      </a:endParaRPr>
                    </a:p>
                  </a:txBody>
                  <a:tcPr marL="54377" marR="54377" marT="0" marB="0" anchor="ctr"/>
                </a:tc>
                <a:tc>
                  <a:txBody>
                    <a:bodyPr/>
                    <a:lstStyle/>
                    <a:p>
                      <a:pPr algn="ctr">
                        <a:lnSpc>
                          <a:spcPct val="150000"/>
                        </a:lnSpc>
                        <a:spcAft>
                          <a:spcPts val="200"/>
                        </a:spcAft>
                      </a:pPr>
                      <a:r>
                        <a:rPr lang="es-EC" sz="1100">
                          <a:solidFill>
                            <a:schemeClr val="tx1"/>
                          </a:solidFill>
                          <a:effectLst/>
                          <a:latin typeface="+mn-lt"/>
                          <a:cs typeface="Calibri" panose="020F0502020204030204" pitchFamily="34" charset="0"/>
                        </a:rPr>
                        <a:t>mg/l</a:t>
                      </a:r>
                      <a:endParaRPr lang="es-EC" sz="1100">
                        <a:solidFill>
                          <a:schemeClr val="tx1"/>
                        </a:solidFill>
                        <a:effectLst/>
                        <a:latin typeface="+mn-lt"/>
                        <a:ea typeface="Calibri" panose="020F0502020204030204" pitchFamily="34" charset="0"/>
                        <a:cs typeface="Calibri" panose="020F0502020204030204" pitchFamily="34" charset="0"/>
                      </a:endParaRPr>
                    </a:p>
                  </a:txBody>
                  <a:tcPr marL="54377" marR="54377" marT="0" marB="0" anchor="ctr"/>
                </a:tc>
                <a:tc>
                  <a:txBody>
                    <a:bodyPr/>
                    <a:lstStyle/>
                    <a:p>
                      <a:pPr algn="ctr">
                        <a:lnSpc>
                          <a:spcPct val="150000"/>
                        </a:lnSpc>
                      </a:pPr>
                      <a:r>
                        <a:rPr lang="en-US" sz="1100">
                          <a:solidFill>
                            <a:schemeClr val="tx1"/>
                          </a:solidFill>
                          <a:effectLst/>
                          <a:latin typeface="+mn-lt"/>
                          <a:cs typeface="Calibri" panose="020F0502020204030204" pitchFamily="34" charset="0"/>
                        </a:rPr>
                        <a:t>Standard Methods Ed. 23, 2017, 4500-P B y 4500-P C</a:t>
                      </a:r>
                      <a:endParaRPr lang="es-EC" sz="1100">
                        <a:solidFill>
                          <a:schemeClr val="tx1"/>
                        </a:solidFill>
                        <a:effectLst/>
                        <a:latin typeface="+mn-lt"/>
                        <a:ea typeface="Calibri" panose="020F0502020204030204" pitchFamily="34" charset="0"/>
                        <a:cs typeface="Calibri" panose="020F0502020204030204" pitchFamily="34" charset="0"/>
                      </a:endParaRPr>
                    </a:p>
                  </a:txBody>
                  <a:tcPr marL="54377" marR="54377" marT="0" marB="0" anchor="ctr"/>
                </a:tc>
                <a:extLst>
                  <a:ext uri="{0D108BD9-81ED-4DB2-BD59-A6C34878D82A}">
                    <a16:rowId xmlns:a16="http://schemas.microsoft.com/office/drawing/2014/main" val="601648411"/>
                  </a:ext>
                </a:extLst>
              </a:tr>
              <a:tr h="596484">
                <a:tc>
                  <a:txBody>
                    <a:bodyPr/>
                    <a:lstStyle/>
                    <a:p>
                      <a:pPr algn="ctr">
                        <a:lnSpc>
                          <a:spcPct val="150000"/>
                        </a:lnSpc>
                        <a:spcAft>
                          <a:spcPts val="200"/>
                        </a:spcAft>
                      </a:pPr>
                      <a:r>
                        <a:rPr lang="es-EC" sz="1100" b="0">
                          <a:solidFill>
                            <a:schemeClr val="tx1"/>
                          </a:solidFill>
                          <a:effectLst/>
                          <a:latin typeface="+mn-lt"/>
                          <a:cs typeface="Calibri" panose="020F0502020204030204" pitchFamily="34" charset="0"/>
                        </a:rPr>
                        <a:t>Hierro (Fe)</a:t>
                      </a:r>
                      <a:endParaRPr lang="es-EC" sz="1100" b="0">
                        <a:solidFill>
                          <a:schemeClr val="tx1"/>
                        </a:solidFill>
                        <a:effectLst/>
                        <a:latin typeface="+mn-lt"/>
                        <a:ea typeface="Calibri" panose="020F0502020204030204" pitchFamily="34" charset="0"/>
                        <a:cs typeface="Calibri" panose="020F0502020204030204" pitchFamily="34" charset="0"/>
                      </a:endParaRPr>
                    </a:p>
                  </a:txBody>
                  <a:tcPr marL="54377" marR="54377" marT="0" marB="0" anchor="ctr"/>
                </a:tc>
                <a:tc>
                  <a:txBody>
                    <a:bodyPr/>
                    <a:lstStyle/>
                    <a:p>
                      <a:pPr algn="ctr">
                        <a:lnSpc>
                          <a:spcPct val="150000"/>
                        </a:lnSpc>
                        <a:spcAft>
                          <a:spcPts val="200"/>
                        </a:spcAft>
                      </a:pPr>
                      <a:r>
                        <a:rPr lang="es-EC" sz="1100">
                          <a:solidFill>
                            <a:schemeClr val="tx1"/>
                          </a:solidFill>
                          <a:effectLst/>
                          <a:latin typeface="+mn-lt"/>
                          <a:cs typeface="Calibri" panose="020F0502020204030204" pitchFamily="34" charset="0"/>
                        </a:rPr>
                        <a:t>mg/l</a:t>
                      </a:r>
                      <a:endParaRPr lang="es-EC" sz="1100">
                        <a:solidFill>
                          <a:schemeClr val="tx1"/>
                        </a:solidFill>
                        <a:effectLst/>
                        <a:latin typeface="+mn-lt"/>
                        <a:ea typeface="Calibri" panose="020F0502020204030204" pitchFamily="34" charset="0"/>
                        <a:cs typeface="Calibri" panose="020F0502020204030204" pitchFamily="34" charset="0"/>
                      </a:endParaRPr>
                    </a:p>
                  </a:txBody>
                  <a:tcPr marL="54377" marR="54377" marT="0" marB="0" anchor="ctr"/>
                </a:tc>
                <a:tc>
                  <a:txBody>
                    <a:bodyPr/>
                    <a:lstStyle/>
                    <a:p>
                      <a:pPr algn="ctr">
                        <a:lnSpc>
                          <a:spcPct val="150000"/>
                        </a:lnSpc>
                        <a:spcAft>
                          <a:spcPts val="200"/>
                        </a:spcAft>
                      </a:pPr>
                      <a:r>
                        <a:rPr lang="es-EC" sz="1100">
                          <a:solidFill>
                            <a:schemeClr val="tx1"/>
                          </a:solidFill>
                          <a:effectLst/>
                          <a:latin typeface="+mn-lt"/>
                          <a:cs typeface="Calibri" panose="020F0502020204030204" pitchFamily="34" charset="0"/>
                        </a:rPr>
                        <a:t>0,015</a:t>
                      </a:r>
                      <a:endParaRPr lang="es-EC" sz="1100">
                        <a:solidFill>
                          <a:schemeClr val="tx1"/>
                        </a:solidFill>
                        <a:effectLst/>
                        <a:latin typeface="+mn-lt"/>
                        <a:ea typeface="Calibri" panose="020F0502020204030204" pitchFamily="34" charset="0"/>
                        <a:cs typeface="Calibri" panose="020F0502020204030204" pitchFamily="34" charset="0"/>
                      </a:endParaRPr>
                    </a:p>
                  </a:txBody>
                  <a:tcPr marL="54377" marR="54377" marT="0" marB="0" anchor="ctr"/>
                </a:tc>
                <a:tc>
                  <a:txBody>
                    <a:bodyPr/>
                    <a:lstStyle/>
                    <a:p>
                      <a:pPr algn="ctr">
                        <a:lnSpc>
                          <a:spcPct val="150000"/>
                        </a:lnSpc>
                        <a:spcAft>
                          <a:spcPts val="200"/>
                        </a:spcAft>
                      </a:pPr>
                      <a:r>
                        <a:rPr lang="es-EC" sz="1100">
                          <a:solidFill>
                            <a:schemeClr val="tx1"/>
                          </a:solidFill>
                          <a:effectLst/>
                          <a:latin typeface="+mn-lt"/>
                          <a:cs typeface="Calibri" panose="020F0502020204030204" pitchFamily="34" charset="0"/>
                        </a:rPr>
                        <a:t>mg/l</a:t>
                      </a:r>
                      <a:endParaRPr lang="es-EC" sz="1100">
                        <a:solidFill>
                          <a:schemeClr val="tx1"/>
                        </a:solidFill>
                        <a:effectLst/>
                        <a:latin typeface="+mn-lt"/>
                        <a:ea typeface="Calibri" panose="020F0502020204030204" pitchFamily="34" charset="0"/>
                        <a:cs typeface="Calibri" panose="020F0502020204030204" pitchFamily="34" charset="0"/>
                      </a:endParaRPr>
                    </a:p>
                  </a:txBody>
                  <a:tcPr marL="54377" marR="54377" marT="0" marB="0" anchor="ctr"/>
                </a:tc>
                <a:tc>
                  <a:txBody>
                    <a:bodyPr/>
                    <a:lstStyle/>
                    <a:p>
                      <a:pPr algn="ctr">
                        <a:lnSpc>
                          <a:spcPct val="150000"/>
                        </a:lnSpc>
                      </a:pPr>
                      <a:r>
                        <a:rPr lang="es-EC" sz="1100">
                          <a:solidFill>
                            <a:schemeClr val="tx1"/>
                          </a:solidFill>
                          <a:effectLst/>
                          <a:latin typeface="+mn-lt"/>
                          <a:cs typeface="Calibri" panose="020F0502020204030204" pitchFamily="34" charset="0"/>
                        </a:rPr>
                        <a:t>Standard Methods Ed. 23, 2017, 3120 B</a:t>
                      </a:r>
                      <a:endParaRPr lang="es-EC" sz="1100">
                        <a:solidFill>
                          <a:schemeClr val="tx1"/>
                        </a:solidFill>
                        <a:effectLst/>
                        <a:latin typeface="+mn-lt"/>
                        <a:ea typeface="Calibri" panose="020F0502020204030204" pitchFamily="34" charset="0"/>
                        <a:cs typeface="Calibri" panose="020F0502020204030204" pitchFamily="34" charset="0"/>
                      </a:endParaRPr>
                    </a:p>
                  </a:txBody>
                  <a:tcPr marL="54377" marR="54377" marT="0" marB="0" anchor="ctr"/>
                </a:tc>
                <a:extLst>
                  <a:ext uri="{0D108BD9-81ED-4DB2-BD59-A6C34878D82A}">
                    <a16:rowId xmlns:a16="http://schemas.microsoft.com/office/drawing/2014/main" val="1637018924"/>
                  </a:ext>
                </a:extLst>
              </a:tr>
              <a:tr h="618196">
                <a:tc>
                  <a:txBody>
                    <a:bodyPr/>
                    <a:lstStyle/>
                    <a:p>
                      <a:pPr algn="ctr">
                        <a:lnSpc>
                          <a:spcPct val="150000"/>
                        </a:lnSpc>
                        <a:spcAft>
                          <a:spcPts val="200"/>
                        </a:spcAft>
                      </a:pPr>
                      <a:r>
                        <a:rPr lang="es-EC" sz="1100" b="0">
                          <a:solidFill>
                            <a:schemeClr val="tx1"/>
                          </a:solidFill>
                          <a:effectLst/>
                          <a:latin typeface="+mn-lt"/>
                          <a:cs typeface="Calibri" panose="020F0502020204030204" pitchFamily="34" charset="0"/>
                        </a:rPr>
                        <a:t>Manganeso (Mn)</a:t>
                      </a:r>
                      <a:endParaRPr lang="es-EC" sz="1100" b="0">
                        <a:solidFill>
                          <a:schemeClr val="tx1"/>
                        </a:solidFill>
                        <a:effectLst/>
                        <a:latin typeface="+mn-lt"/>
                        <a:ea typeface="Calibri" panose="020F0502020204030204" pitchFamily="34" charset="0"/>
                        <a:cs typeface="Calibri" panose="020F0502020204030204" pitchFamily="34" charset="0"/>
                      </a:endParaRPr>
                    </a:p>
                  </a:txBody>
                  <a:tcPr marL="54377" marR="54377" marT="0" marB="0" anchor="ctr"/>
                </a:tc>
                <a:tc>
                  <a:txBody>
                    <a:bodyPr/>
                    <a:lstStyle/>
                    <a:p>
                      <a:pPr algn="ctr">
                        <a:lnSpc>
                          <a:spcPct val="150000"/>
                        </a:lnSpc>
                        <a:spcAft>
                          <a:spcPts val="200"/>
                        </a:spcAft>
                      </a:pPr>
                      <a:r>
                        <a:rPr lang="es-EC" sz="1100">
                          <a:solidFill>
                            <a:schemeClr val="tx1"/>
                          </a:solidFill>
                          <a:effectLst/>
                          <a:latin typeface="+mn-lt"/>
                          <a:cs typeface="Calibri" panose="020F0502020204030204" pitchFamily="34" charset="0"/>
                        </a:rPr>
                        <a:t>mg/l</a:t>
                      </a:r>
                      <a:endParaRPr lang="es-EC" sz="1100">
                        <a:solidFill>
                          <a:schemeClr val="tx1"/>
                        </a:solidFill>
                        <a:effectLst/>
                        <a:latin typeface="+mn-lt"/>
                        <a:ea typeface="Calibri" panose="020F0502020204030204" pitchFamily="34" charset="0"/>
                        <a:cs typeface="Calibri" panose="020F0502020204030204" pitchFamily="34" charset="0"/>
                      </a:endParaRPr>
                    </a:p>
                  </a:txBody>
                  <a:tcPr marL="54377" marR="54377" marT="0" marB="0" anchor="ctr"/>
                </a:tc>
                <a:tc>
                  <a:txBody>
                    <a:bodyPr/>
                    <a:lstStyle/>
                    <a:p>
                      <a:pPr algn="ctr">
                        <a:lnSpc>
                          <a:spcPct val="150000"/>
                        </a:lnSpc>
                        <a:spcAft>
                          <a:spcPts val="200"/>
                        </a:spcAft>
                      </a:pPr>
                      <a:r>
                        <a:rPr lang="es-EC" sz="1100">
                          <a:solidFill>
                            <a:schemeClr val="tx1"/>
                          </a:solidFill>
                          <a:effectLst/>
                          <a:latin typeface="+mn-lt"/>
                          <a:cs typeface="Calibri" panose="020F0502020204030204" pitchFamily="34" charset="0"/>
                        </a:rPr>
                        <a:t>0,0009</a:t>
                      </a:r>
                      <a:endParaRPr lang="es-EC" sz="1100">
                        <a:solidFill>
                          <a:schemeClr val="tx1"/>
                        </a:solidFill>
                        <a:effectLst/>
                        <a:latin typeface="+mn-lt"/>
                        <a:ea typeface="Calibri" panose="020F0502020204030204" pitchFamily="34" charset="0"/>
                        <a:cs typeface="Calibri" panose="020F0502020204030204" pitchFamily="34" charset="0"/>
                      </a:endParaRPr>
                    </a:p>
                  </a:txBody>
                  <a:tcPr marL="54377" marR="54377" marT="0" marB="0" anchor="ctr"/>
                </a:tc>
                <a:tc>
                  <a:txBody>
                    <a:bodyPr/>
                    <a:lstStyle/>
                    <a:p>
                      <a:pPr algn="ctr">
                        <a:lnSpc>
                          <a:spcPct val="150000"/>
                        </a:lnSpc>
                        <a:spcAft>
                          <a:spcPts val="200"/>
                        </a:spcAft>
                      </a:pPr>
                      <a:r>
                        <a:rPr lang="es-EC" sz="1100">
                          <a:solidFill>
                            <a:schemeClr val="tx1"/>
                          </a:solidFill>
                          <a:effectLst/>
                          <a:latin typeface="+mn-lt"/>
                          <a:cs typeface="Calibri" panose="020F0502020204030204" pitchFamily="34" charset="0"/>
                        </a:rPr>
                        <a:t>mg/l</a:t>
                      </a:r>
                      <a:endParaRPr lang="es-EC" sz="1100">
                        <a:solidFill>
                          <a:schemeClr val="tx1"/>
                        </a:solidFill>
                        <a:effectLst/>
                        <a:latin typeface="+mn-lt"/>
                        <a:ea typeface="Calibri" panose="020F0502020204030204" pitchFamily="34" charset="0"/>
                        <a:cs typeface="Calibri" panose="020F0502020204030204" pitchFamily="34" charset="0"/>
                      </a:endParaRPr>
                    </a:p>
                  </a:txBody>
                  <a:tcPr marL="54377" marR="54377" marT="0" marB="0" anchor="ctr"/>
                </a:tc>
                <a:tc>
                  <a:txBody>
                    <a:bodyPr/>
                    <a:lstStyle/>
                    <a:p>
                      <a:pPr algn="ctr">
                        <a:lnSpc>
                          <a:spcPct val="150000"/>
                        </a:lnSpc>
                      </a:pPr>
                      <a:r>
                        <a:rPr lang="es-EC" sz="1100">
                          <a:solidFill>
                            <a:schemeClr val="tx1"/>
                          </a:solidFill>
                          <a:effectLst/>
                          <a:latin typeface="+mn-lt"/>
                          <a:cs typeface="Calibri" panose="020F0502020204030204" pitchFamily="34" charset="0"/>
                        </a:rPr>
                        <a:t>Standard Methods Ed. 23, 2017, 3120 B</a:t>
                      </a:r>
                      <a:endParaRPr lang="es-EC" sz="1100">
                        <a:solidFill>
                          <a:schemeClr val="tx1"/>
                        </a:solidFill>
                        <a:effectLst/>
                        <a:latin typeface="+mn-lt"/>
                        <a:ea typeface="Calibri" panose="020F0502020204030204" pitchFamily="34" charset="0"/>
                        <a:cs typeface="Calibri" panose="020F0502020204030204" pitchFamily="34" charset="0"/>
                      </a:endParaRPr>
                    </a:p>
                  </a:txBody>
                  <a:tcPr marL="54377" marR="54377" marT="0" marB="0" anchor="ctr"/>
                </a:tc>
                <a:extLst>
                  <a:ext uri="{0D108BD9-81ED-4DB2-BD59-A6C34878D82A}">
                    <a16:rowId xmlns:a16="http://schemas.microsoft.com/office/drawing/2014/main" val="3835867232"/>
                  </a:ext>
                </a:extLst>
              </a:tr>
              <a:tr h="522189">
                <a:tc>
                  <a:txBody>
                    <a:bodyPr/>
                    <a:lstStyle/>
                    <a:p>
                      <a:pPr algn="ctr">
                        <a:lnSpc>
                          <a:spcPct val="150000"/>
                        </a:lnSpc>
                        <a:spcAft>
                          <a:spcPts val="200"/>
                        </a:spcAft>
                      </a:pPr>
                      <a:r>
                        <a:rPr lang="es-EC" sz="1100" b="0">
                          <a:solidFill>
                            <a:schemeClr val="tx1"/>
                          </a:solidFill>
                          <a:effectLst/>
                          <a:latin typeface="+mn-lt"/>
                          <a:cs typeface="Calibri" panose="020F0502020204030204" pitchFamily="34" charset="0"/>
                        </a:rPr>
                        <a:t>Nitratos</a:t>
                      </a:r>
                      <a:endParaRPr lang="es-EC" sz="1100" b="0">
                        <a:solidFill>
                          <a:schemeClr val="tx1"/>
                        </a:solidFill>
                        <a:effectLst/>
                        <a:latin typeface="+mn-lt"/>
                        <a:ea typeface="Calibri" panose="020F0502020204030204" pitchFamily="34" charset="0"/>
                        <a:cs typeface="Calibri" panose="020F0502020204030204" pitchFamily="34" charset="0"/>
                      </a:endParaRPr>
                    </a:p>
                  </a:txBody>
                  <a:tcPr marL="54377" marR="54377" marT="0" marB="0" anchor="ctr"/>
                </a:tc>
                <a:tc>
                  <a:txBody>
                    <a:bodyPr/>
                    <a:lstStyle/>
                    <a:p>
                      <a:pPr algn="ctr">
                        <a:lnSpc>
                          <a:spcPct val="150000"/>
                        </a:lnSpc>
                        <a:spcAft>
                          <a:spcPts val="200"/>
                        </a:spcAft>
                      </a:pPr>
                      <a:r>
                        <a:rPr lang="es-EC" sz="1100">
                          <a:solidFill>
                            <a:schemeClr val="tx1"/>
                          </a:solidFill>
                          <a:effectLst/>
                          <a:latin typeface="+mn-lt"/>
                          <a:cs typeface="Calibri" panose="020F0502020204030204" pitchFamily="34" charset="0"/>
                        </a:rPr>
                        <a:t>mg/l</a:t>
                      </a:r>
                      <a:endParaRPr lang="es-EC" sz="1100">
                        <a:solidFill>
                          <a:schemeClr val="tx1"/>
                        </a:solidFill>
                        <a:effectLst/>
                        <a:latin typeface="+mn-lt"/>
                        <a:ea typeface="Calibri" panose="020F0502020204030204" pitchFamily="34" charset="0"/>
                        <a:cs typeface="Calibri" panose="020F0502020204030204" pitchFamily="34" charset="0"/>
                      </a:endParaRPr>
                    </a:p>
                  </a:txBody>
                  <a:tcPr marL="54377" marR="54377" marT="0" marB="0" anchor="ctr"/>
                </a:tc>
                <a:tc>
                  <a:txBody>
                    <a:bodyPr/>
                    <a:lstStyle/>
                    <a:p>
                      <a:pPr algn="ctr">
                        <a:lnSpc>
                          <a:spcPct val="150000"/>
                        </a:lnSpc>
                        <a:spcAft>
                          <a:spcPts val="200"/>
                        </a:spcAft>
                      </a:pPr>
                      <a:r>
                        <a:rPr lang="es-EC" sz="1100">
                          <a:solidFill>
                            <a:schemeClr val="tx1"/>
                          </a:solidFill>
                          <a:effectLst/>
                          <a:latin typeface="+mn-lt"/>
                          <a:cs typeface="Calibri" panose="020F0502020204030204" pitchFamily="34" charset="0"/>
                        </a:rPr>
                        <a:t>0,252</a:t>
                      </a:r>
                      <a:endParaRPr lang="es-EC" sz="1100">
                        <a:solidFill>
                          <a:schemeClr val="tx1"/>
                        </a:solidFill>
                        <a:effectLst/>
                        <a:latin typeface="+mn-lt"/>
                        <a:ea typeface="Calibri" panose="020F0502020204030204" pitchFamily="34" charset="0"/>
                        <a:cs typeface="Calibri" panose="020F0502020204030204" pitchFamily="34" charset="0"/>
                      </a:endParaRPr>
                    </a:p>
                  </a:txBody>
                  <a:tcPr marL="54377" marR="54377" marT="0" marB="0" anchor="ctr"/>
                </a:tc>
                <a:tc>
                  <a:txBody>
                    <a:bodyPr/>
                    <a:lstStyle/>
                    <a:p>
                      <a:pPr algn="ctr">
                        <a:lnSpc>
                          <a:spcPct val="150000"/>
                        </a:lnSpc>
                        <a:spcAft>
                          <a:spcPts val="200"/>
                        </a:spcAft>
                      </a:pPr>
                      <a:r>
                        <a:rPr lang="es-EC" sz="1100">
                          <a:solidFill>
                            <a:schemeClr val="tx1"/>
                          </a:solidFill>
                          <a:effectLst/>
                          <a:latin typeface="+mn-lt"/>
                          <a:cs typeface="Calibri" panose="020F0502020204030204" pitchFamily="34" charset="0"/>
                        </a:rPr>
                        <a:t>mg/l</a:t>
                      </a:r>
                      <a:endParaRPr lang="es-EC" sz="1100">
                        <a:solidFill>
                          <a:schemeClr val="tx1"/>
                        </a:solidFill>
                        <a:effectLst/>
                        <a:latin typeface="+mn-lt"/>
                        <a:ea typeface="Calibri" panose="020F0502020204030204" pitchFamily="34" charset="0"/>
                        <a:cs typeface="Calibri" panose="020F0502020204030204" pitchFamily="34" charset="0"/>
                      </a:endParaRPr>
                    </a:p>
                  </a:txBody>
                  <a:tcPr marL="54377" marR="54377" marT="0" marB="0" anchor="ctr"/>
                </a:tc>
                <a:tc>
                  <a:txBody>
                    <a:bodyPr/>
                    <a:lstStyle/>
                    <a:p>
                      <a:pPr algn="ctr">
                        <a:lnSpc>
                          <a:spcPct val="150000"/>
                        </a:lnSpc>
                      </a:pPr>
                      <a:r>
                        <a:rPr lang="es-EC" sz="1100">
                          <a:solidFill>
                            <a:schemeClr val="tx1"/>
                          </a:solidFill>
                          <a:effectLst/>
                          <a:latin typeface="+mn-lt"/>
                          <a:cs typeface="Calibri" panose="020F0502020204030204" pitchFamily="34" charset="0"/>
                        </a:rPr>
                        <a:t>Standard Methods Ed. 23, 2017, 4500-NO3- E</a:t>
                      </a:r>
                      <a:endParaRPr lang="es-EC" sz="1100">
                        <a:solidFill>
                          <a:schemeClr val="tx1"/>
                        </a:solidFill>
                        <a:effectLst/>
                        <a:latin typeface="+mn-lt"/>
                        <a:ea typeface="Calibri" panose="020F0502020204030204" pitchFamily="34" charset="0"/>
                        <a:cs typeface="Calibri" panose="020F0502020204030204" pitchFamily="34" charset="0"/>
                      </a:endParaRPr>
                    </a:p>
                  </a:txBody>
                  <a:tcPr marL="54377" marR="54377" marT="0" marB="0" anchor="ctr"/>
                </a:tc>
                <a:extLst>
                  <a:ext uri="{0D108BD9-81ED-4DB2-BD59-A6C34878D82A}">
                    <a16:rowId xmlns:a16="http://schemas.microsoft.com/office/drawing/2014/main" val="2512240383"/>
                  </a:ext>
                </a:extLst>
              </a:tr>
            </a:tbl>
          </a:graphicData>
        </a:graphic>
      </p:graphicFrame>
      <p:sp>
        <p:nvSpPr>
          <p:cNvPr id="4" name="Rectangle 1">
            <a:extLst>
              <a:ext uri="{FF2B5EF4-FFF2-40B4-BE49-F238E27FC236}">
                <a16:creationId xmlns:a16="http://schemas.microsoft.com/office/drawing/2014/main" id="{9F5A9438-C46A-4819-899A-F801B0260C60}"/>
              </a:ext>
            </a:extLst>
          </p:cNvPr>
          <p:cNvSpPr>
            <a:spLocks noChangeArrowheads="1"/>
          </p:cNvSpPr>
          <p:nvPr/>
        </p:nvSpPr>
        <p:spPr bwMode="auto">
          <a:xfrm>
            <a:off x="2508468" y="1570231"/>
            <a:ext cx="419435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spcBef>
                <a:spcPct val="0"/>
              </a:spcBef>
              <a:spcAft>
                <a:spcPct val="0"/>
              </a:spcAft>
              <a:buClrTx/>
              <a:buSzTx/>
              <a:buFontTx/>
              <a:buNone/>
              <a:tabLst/>
            </a:pPr>
            <a:r>
              <a:rPr lang="es-EC" altLang="es-EC" sz="1200" b="1">
                <a:latin typeface="Calibri" panose="020F0502020204030204" pitchFamily="34" charset="0"/>
                <a:cs typeface="Calibri" panose="020F0502020204030204" pitchFamily="34" charset="0"/>
              </a:rPr>
              <a:t>Tabla 3: </a:t>
            </a:r>
            <a:r>
              <a:rPr lang="es-EC" altLang="es-EC" sz="1200" i="1">
                <a:latin typeface="Calibri" panose="020F0502020204030204" pitchFamily="34" charset="0"/>
                <a:cs typeface="Calibri" panose="020F0502020204030204" pitchFamily="34" charset="0"/>
              </a:rPr>
              <a:t>Metodología aplicada en el análisis de muestras de agua</a:t>
            </a:r>
          </a:p>
        </p:txBody>
      </p:sp>
      <p:sp>
        <p:nvSpPr>
          <p:cNvPr id="11" name="CuadroTexto 10">
            <a:extLst>
              <a:ext uri="{FF2B5EF4-FFF2-40B4-BE49-F238E27FC236}">
                <a16:creationId xmlns:a16="http://schemas.microsoft.com/office/drawing/2014/main" id="{0163F003-0E7E-45CF-81E8-1877F4A3BADF}"/>
              </a:ext>
            </a:extLst>
          </p:cNvPr>
          <p:cNvSpPr txBox="1"/>
          <p:nvPr/>
        </p:nvSpPr>
        <p:spPr>
          <a:xfrm>
            <a:off x="4919205" y="-56768"/>
            <a:ext cx="2268641" cy="532903"/>
          </a:xfrm>
          <a:prstGeom prst="rect">
            <a:avLst/>
          </a:prstGeom>
          <a:noFill/>
        </p:spPr>
        <p:txBody>
          <a:bodyPr wrap="square">
            <a:spAutoFit/>
          </a:bodyPr>
          <a:lstStyle/>
          <a:p>
            <a:pPr>
              <a:lnSpc>
                <a:spcPct val="107000"/>
              </a:lnSpc>
              <a:spcBef>
                <a:spcPts val="800"/>
              </a:spcBef>
              <a:spcAft>
                <a:spcPts val="600"/>
              </a:spcAft>
            </a:pPr>
            <a:r>
              <a:rPr lang="es-EC" sz="2800" b="1" i="1">
                <a:effectLst/>
                <a:latin typeface="Calibri" panose="020F0502020204030204" pitchFamily="34" charset="0"/>
                <a:ea typeface="Yu Gothic Light" panose="020B0300000000000000" pitchFamily="34" charset="-128"/>
                <a:cs typeface="Times New Roman" panose="02020603050405020304" pitchFamily="18" charset="0"/>
              </a:rPr>
              <a:t>Metodología</a:t>
            </a:r>
          </a:p>
        </p:txBody>
      </p:sp>
      <p:sp>
        <p:nvSpPr>
          <p:cNvPr id="23" name="CuadroTexto 22">
            <a:extLst>
              <a:ext uri="{FF2B5EF4-FFF2-40B4-BE49-F238E27FC236}">
                <a16:creationId xmlns:a16="http://schemas.microsoft.com/office/drawing/2014/main" id="{C6189703-0626-45ED-B48D-2DC902561A7C}"/>
              </a:ext>
            </a:extLst>
          </p:cNvPr>
          <p:cNvSpPr txBox="1"/>
          <p:nvPr/>
        </p:nvSpPr>
        <p:spPr>
          <a:xfrm>
            <a:off x="4356443" y="177761"/>
            <a:ext cx="3339148" cy="462884"/>
          </a:xfrm>
          <a:prstGeom prst="rect">
            <a:avLst/>
          </a:prstGeom>
          <a:noFill/>
        </p:spPr>
        <p:txBody>
          <a:bodyPr wrap="square">
            <a:spAutoFit/>
          </a:bodyPr>
          <a:lstStyle/>
          <a:p>
            <a:pPr>
              <a:lnSpc>
                <a:spcPct val="200000"/>
              </a:lnSpc>
              <a:spcBef>
                <a:spcPts val="800"/>
              </a:spcBef>
              <a:spcAft>
                <a:spcPts val="600"/>
              </a:spcAft>
            </a:pPr>
            <a:r>
              <a:rPr lang="es-EC" sz="1400" i="1">
                <a:ln w="0"/>
                <a:effectLst>
                  <a:outerShdw blurRad="38100" dist="19050" dir="2700000" algn="tl" rotWithShape="0">
                    <a:schemeClr val="dk1">
                      <a:alpha val="40000"/>
                    </a:schemeClr>
                  </a:outerShdw>
                </a:effectLst>
                <a:latin typeface="Calibri" panose="020F0502020204030204" pitchFamily="34" charset="0"/>
                <a:ea typeface="Yu Gothic Light" panose="020B0300000000000000" pitchFamily="34" charset="-128"/>
                <a:cs typeface="Calibri" panose="020F0502020204030204" pitchFamily="34" charset="0"/>
              </a:rPr>
              <a:t>Análisis de los parámetros físico químicos</a:t>
            </a:r>
            <a:endParaRPr lang="es-EC" sz="1400" i="1">
              <a:ln w="0"/>
              <a:effectLst>
                <a:outerShdw blurRad="38100" dist="19050" dir="2700000" algn="tl" rotWithShape="0">
                  <a:schemeClr val="dk1">
                    <a:alpha val="40000"/>
                  </a:schemeClr>
                </a:outerShdw>
              </a:effectLst>
              <a:latin typeface="Calibri" panose="020F0502020204030204" pitchFamily="34" charset="0"/>
              <a:ea typeface="Yu Gothic Light" panose="020B0300000000000000" pitchFamily="34" charset="-128"/>
              <a:cs typeface="Times New Roman" panose="02020603050405020304" pitchFamily="18" charset="0"/>
            </a:endParaRPr>
          </a:p>
        </p:txBody>
      </p:sp>
      <p:pic>
        <p:nvPicPr>
          <p:cNvPr id="32" name="Imagen 31" descr="Imagen que contiene exterior, cerca, persona, pequeño&#10;&#10;Descripción generada automáticamente">
            <a:extLst>
              <a:ext uri="{FF2B5EF4-FFF2-40B4-BE49-F238E27FC236}">
                <a16:creationId xmlns:a16="http://schemas.microsoft.com/office/drawing/2014/main" id="{894429C4-C018-429B-8DAE-6863CA945F2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285" b="11130"/>
          <a:stretch/>
        </p:blipFill>
        <p:spPr bwMode="auto">
          <a:xfrm>
            <a:off x="8193909" y="2003194"/>
            <a:ext cx="3193918" cy="3601826"/>
          </a:xfrm>
          <a:prstGeom prst="rect">
            <a:avLst/>
          </a:prstGeom>
          <a:ln>
            <a:noFill/>
          </a:ln>
          <a:effectLst>
            <a:softEdge rad="112500"/>
          </a:effectLst>
        </p:spPr>
      </p:pic>
      <p:sp>
        <p:nvSpPr>
          <p:cNvPr id="35" name="Rectángulo: esquinas redondeadas 34">
            <a:extLst>
              <a:ext uri="{FF2B5EF4-FFF2-40B4-BE49-F238E27FC236}">
                <a16:creationId xmlns:a16="http://schemas.microsoft.com/office/drawing/2014/main" id="{1171CBE8-1AF0-43BF-80CE-50A4661469FB}"/>
              </a:ext>
            </a:extLst>
          </p:cNvPr>
          <p:cNvSpPr/>
          <p:nvPr/>
        </p:nvSpPr>
        <p:spPr>
          <a:xfrm>
            <a:off x="2733450" y="781242"/>
            <a:ext cx="5896558" cy="678968"/>
          </a:xfrm>
          <a:prstGeom prst="roundRect">
            <a:avLst/>
          </a:prstGeom>
          <a:solidFill>
            <a:schemeClr val="bg1"/>
          </a:solidFill>
          <a:ln w="19050">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800"/>
              </a:spcBef>
              <a:spcAft>
                <a:spcPts val="600"/>
              </a:spcAft>
            </a:pPr>
            <a:endParaRPr lang="es-EC" sz="1200" b="1">
              <a:solidFill>
                <a:schemeClr val="tx1"/>
              </a:solidFill>
              <a:latin typeface="Calibri" panose="020F0502020204030204" pitchFamily="34" charset="0"/>
              <a:ea typeface="Yu Gothic Light" panose="020B0300000000000000" pitchFamily="34" charset="-128"/>
              <a:cs typeface="Calibri" panose="020F0502020204030204" pitchFamily="34" charset="0"/>
            </a:endParaRPr>
          </a:p>
          <a:p>
            <a:pPr>
              <a:spcBef>
                <a:spcPts val="800"/>
              </a:spcBef>
              <a:spcAft>
                <a:spcPts val="600"/>
              </a:spcAft>
            </a:pPr>
            <a:endParaRPr lang="es-EC" sz="1200" b="1">
              <a:ln w="0"/>
              <a:solidFill>
                <a:schemeClr val="tx1"/>
              </a:solidFill>
              <a:effectLst>
                <a:outerShdw blurRad="38100" dist="19050" dir="2700000" algn="tl" rotWithShape="0">
                  <a:schemeClr val="dk1">
                    <a:alpha val="40000"/>
                  </a:schemeClr>
                </a:outerShdw>
              </a:effectLst>
              <a:latin typeface="Calibri" panose="020F0502020204030204" pitchFamily="34" charset="0"/>
              <a:ea typeface="Yu Gothic Light" panose="020B0300000000000000" pitchFamily="34" charset="-128"/>
              <a:cs typeface="Calibri" panose="020F0502020204030204" pitchFamily="34" charset="0"/>
            </a:endParaRPr>
          </a:p>
          <a:p>
            <a:r>
              <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rPr>
              <a:t>La temperatura, conductividad eléctrica y solidos disueltos totales en el agua se midieron in situ con un Medidor TDS &amp; EC .</a:t>
            </a:r>
            <a:endParaRPr lang="es-EC" sz="1200">
              <a:solidFill>
                <a:schemeClr val="tx1"/>
              </a:solidFill>
              <a:latin typeface="Calibri" panose="020F0502020204030204" pitchFamily="34" charset="0"/>
              <a:cs typeface="Calibri" panose="020F0502020204030204" pitchFamily="34" charset="0"/>
            </a:endParaRPr>
          </a:p>
          <a:p>
            <a:pPr>
              <a:spcBef>
                <a:spcPts val="800"/>
              </a:spcBef>
              <a:spcAft>
                <a:spcPts val="600"/>
              </a:spcAft>
            </a:pP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algn="ctr"/>
            <a:endParaRPr lang="es-EC" sz="1200">
              <a:solidFill>
                <a:schemeClr val="tx1"/>
              </a:solidFill>
              <a:latin typeface="Calibri" panose="020F0502020204030204" pitchFamily="34" charset="0"/>
              <a:cs typeface="Calibri" panose="020F0502020204030204" pitchFamily="34" charset="0"/>
            </a:endParaRPr>
          </a:p>
        </p:txBody>
      </p:sp>
      <p:pic>
        <p:nvPicPr>
          <p:cNvPr id="16" name="Picture 4" descr="Summary of Química 2">
            <a:extLst>
              <a:ext uri="{FF2B5EF4-FFF2-40B4-BE49-F238E27FC236}">
                <a16:creationId xmlns:a16="http://schemas.microsoft.com/office/drawing/2014/main" id="{F87015E1-7940-4C63-9C6C-AE19F35CE99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397120" y="626713"/>
            <a:ext cx="1175082" cy="9476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8009980"/>
      </p:ext>
    </p:extLst>
  </p:cSld>
  <p:clrMapOvr>
    <a:masterClrMapping/>
  </p:clrMapOvr>
  <p:transition spd="slow">
    <p:pull/>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a 6">
            <a:extLst>
              <a:ext uri="{FF2B5EF4-FFF2-40B4-BE49-F238E27FC236}">
                <a16:creationId xmlns:a16="http://schemas.microsoft.com/office/drawing/2014/main" id="{DC9B58E4-F7A5-4D97-8F18-4BC46FE26D06}"/>
              </a:ext>
            </a:extLst>
          </p:cNvPr>
          <p:cNvGraphicFramePr>
            <a:graphicFrameLocks noGrp="1"/>
          </p:cNvGraphicFramePr>
          <p:nvPr>
            <p:extLst>
              <p:ext uri="{D42A27DB-BD31-4B8C-83A1-F6EECF244321}">
                <p14:modId xmlns:p14="http://schemas.microsoft.com/office/powerpoint/2010/main" val="2365628645"/>
              </p:ext>
            </p:extLst>
          </p:nvPr>
        </p:nvGraphicFramePr>
        <p:xfrm>
          <a:off x="1611711" y="1191234"/>
          <a:ext cx="4622228" cy="3931870"/>
        </p:xfrm>
        <a:graphic>
          <a:graphicData uri="http://schemas.openxmlformats.org/drawingml/2006/table">
            <a:tbl>
              <a:tblPr firstRow="1" firstCol="1" bandRow="1">
                <a:tableStyleId>{16D9F66E-5EB9-4882-86FB-DCBF35E3C3E4}</a:tableStyleId>
              </a:tblPr>
              <a:tblGrid>
                <a:gridCol w="1061018">
                  <a:extLst>
                    <a:ext uri="{9D8B030D-6E8A-4147-A177-3AD203B41FA5}">
                      <a16:colId xmlns:a16="http://schemas.microsoft.com/office/drawing/2014/main" val="3381533991"/>
                    </a:ext>
                  </a:extLst>
                </a:gridCol>
                <a:gridCol w="671363">
                  <a:extLst>
                    <a:ext uri="{9D8B030D-6E8A-4147-A177-3AD203B41FA5}">
                      <a16:colId xmlns:a16="http://schemas.microsoft.com/office/drawing/2014/main" val="1539690812"/>
                    </a:ext>
                  </a:extLst>
                </a:gridCol>
                <a:gridCol w="519581">
                  <a:extLst>
                    <a:ext uri="{9D8B030D-6E8A-4147-A177-3AD203B41FA5}">
                      <a16:colId xmlns:a16="http://schemas.microsoft.com/office/drawing/2014/main" val="1359349257"/>
                    </a:ext>
                  </a:extLst>
                </a:gridCol>
                <a:gridCol w="550942">
                  <a:extLst>
                    <a:ext uri="{9D8B030D-6E8A-4147-A177-3AD203B41FA5}">
                      <a16:colId xmlns:a16="http://schemas.microsoft.com/office/drawing/2014/main" val="2456086739"/>
                    </a:ext>
                  </a:extLst>
                </a:gridCol>
                <a:gridCol w="1819324">
                  <a:extLst>
                    <a:ext uri="{9D8B030D-6E8A-4147-A177-3AD203B41FA5}">
                      <a16:colId xmlns:a16="http://schemas.microsoft.com/office/drawing/2014/main" val="3289430998"/>
                    </a:ext>
                  </a:extLst>
                </a:gridCol>
              </a:tblGrid>
              <a:tr h="315371">
                <a:tc>
                  <a:txBody>
                    <a:bodyPr/>
                    <a:lstStyle/>
                    <a:p>
                      <a:pPr algn="ctr">
                        <a:lnSpc>
                          <a:spcPct val="150000"/>
                        </a:lnSpc>
                        <a:spcAft>
                          <a:spcPts val="200"/>
                        </a:spcAft>
                      </a:pPr>
                      <a:r>
                        <a:rPr lang="es-EC" sz="1100">
                          <a:solidFill>
                            <a:schemeClr val="tx1"/>
                          </a:solidFill>
                          <a:effectLst/>
                          <a:latin typeface="+mn-lt"/>
                          <a:cs typeface="Calibri" panose="020F0502020204030204" pitchFamily="34" charset="0"/>
                        </a:rPr>
                        <a:t>Parámetro</a:t>
                      </a:r>
                      <a:endParaRPr lang="es-EC" sz="1100">
                        <a:solidFill>
                          <a:schemeClr val="tx1"/>
                        </a:solidFill>
                        <a:effectLst/>
                        <a:latin typeface="+mn-lt"/>
                        <a:ea typeface="Calibri" panose="020F0502020204030204" pitchFamily="34" charset="0"/>
                        <a:cs typeface="Calibri" panose="020F0502020204030204" pitchFamily="34" charset="0"/>
                      </a:endParaRPr>
                    </a:p>
                  </a:txBody>
                  <a:tcPr marL="51335" marR="51335" marT="0" marB="0" anchor="ctr"/>
                </a:tc>
                <a:tc>
                  <a:txBody>
                    <a:bodyPr/>
                    <a:lstStyle/>
                    <a:p>
                      <a:pPr algn="ctr">
                        <a:lnSpc>
                          <a:spcPct val="150000"/>
                        </a:lnSpc>
                        <a:spcAft>
                          <a:spcPts val="200"/>
                        </a:spcAft>
                      </a:pPr>
                      <a:r>
                        <a:rPr lang="es-EC" sz="1100">
                          <a:solidFill>
                            <a:schemeClr val="tx1"/>
                          </a:solidFill>
                          <a:effectLst/>
                          <a:latin typeface="+mn-lt"/>
                          <a:cs typeface="Calibri" panose="020F0502020204030204" pitchFamily="34" charset="0"/>
                        </a:rPr>
                        <a:t>Unidad</a:t>
                      </a:r>
                      <a:endParaRPr lang="es-EC" sz="1100">
                        <a:solidFill>
                          <a:schemeClr val="tx1"/>
                        </a:solidFill>
                        <a:effectLst/>
                        <a:latin typeface="+mn-lt"/>
                        <a:ea typeface="Calibri" panose="020F0502020204030204" pitchFamily="34" charset="0"/>
                        <a:cs typeface="Calibri" panose="020F0502020204030204" pitchFamily="34" charset="0"/>
                      </a:endParaRPr>
                    </a:p>
                  </a:txBody>
                  <a:tcPr marL="51335" marR="51335" marT="0" marB="0" anchor="ctr"/>
                </a:tc>
                <a:tc gridSpan="2">
                  <a:txBody>
                    <a:bodyPr/>
                    <a:lstStyle/>
                    <a:p>
                      <a:pPr algn="ctr">
                        <a:lnSpc>
                          <a:spcPct val="150000"/>
                        </a:lnSpc>
                        <a:spcAft>
                          <a:spcPts val="200"/>
                        </a:spcAft>
                      </a:pPr>
                      <a:r>
                        <a:rPr lang="es-EC" sz="1100">
                          <a:solidFill>
                            <a:schemeClr val="tx1"/>
                          </a:solidFill>
                          <a:effectLst/>
                          <a:latin typeface="+mn-lt"/>
                          <a:cs typeface="Calibri" panose="020F0502020204030204" pitchFamily="34" charset="0"/>
                        </a:rPr>
                        <a:t>LD Método</a:t>
                      </a:r>
                      <a:endParaRPr lang="es-EC" sz="1100">
                        <a:solidFill>
                          <a:schemeClr val="tx1"/>
                        </a:solidFill>
                        <a:effectLst/>
                        <a:latin typeface="+mn-lt"/>
                        <a:ea typeface="Calibri" panose="020F0502020204030204" pitchFamily="34" charset="0"/>
                        <a:cs typeface="Calibri" panose="020F0502020204030204" pitchFamily="34" charset="0"/>
                      </a:endParaRPr>
                    </a:p>
                  </a:txBody>
                  <a:tcPr marL="51335" marR="51335" marT="0" marB="0" anchor="ctr"/>
                </a:tc>
                <a:tc hMerge="1">
                  <a:txBody>
                    <a:bodyPr/>
                    <a:lstStyle/>
                    <a:p>
                      <a:endParaRPr lang="es-EC"/>
                    </a:p>
                  </a:txBody>
                  <a:tcPr/>
                </a:tc>
                <a:tc>
                  <a:txBody>
                    <a:bodyPr/>
                    <a:lstStyle/>
                    <a:p>
                      <a:pPr algn="ctr">
                        <a:lnSpc>
                          <a:spcPct val="150000"/>
                        </a:lnSpc>
                        <a:spcAft>
                          <a:spcPts val="200"/>
                        </a:spcAft>
                      </a:pPr>
                      <a:r>
                        <a:rPr lang="es-EC" sz="1100">
                          <a:solidFill>
                            <a:schemeClr val="tx1"/>
                          </a:solidFill>
                          <a:effectLst/>
                          <a:latin typeface="+mn-lt"/>
                          <a:cs typeface="Calibri" panose="020F0502020204030204" pitchFamily="34" charset="0"/>
                        </a:rPr>
                        <a:t>Método Referencia</a:t>
                      </a:r>
                      <a:endParaRPr lang="es-EC" sz="1100">
                        <a:solidFill>
                          <a:schemeClr val="tx1"/>
                        </a:solidFill>
                        <a:effectLst/>
                        <a:latin typeface="+mn-lt"/>
                        <a:ea typeface="Calibri" panose="020F0502020204030204" pitchFamily="34" charset="0"/>
                        <a:cs typeface="Calibri" panose="020F0502020204030204" pitchFamily="34" charset="0"/>
                      </a:endParaRPr>
                    </a:p>
                  </a:txBody>
                  <a:tcPr marL="51335" marR="51335" marT="0" marB="0" anchor="ctr"/>
                </a:tc>
                <a:extLst>
                  <a:ext uri="{0D108BD9-81ED-4DB2-BD59-A6C34878D82A}">
                    <a16:rowId xmlns:a16="http://schemas.microsoft.com/office/drawing/2014/main" val="1931197259"/>
                  </a:ext>
                </a:extLst>
              </a:tr>
              <a:tr h="509231">
                <a:tc>
                  <a:txBody>
                    <a:bodyPr/>
                    <a:lstStyle/>
                    <a:p>
                      <a:pPr algn="ctr">
                        <a:lnSpc>
                          <a:spcPct val="150000"/>
                        </a:lnSpc>
                        <a:spcAft>
                          <a:spcPts val="200"/>
                        </a:spcAft>
                      </a:pPr>
                      <a:r>
                        <a:rPr lang="es-EC" sz="1100" b="0">
                          <a:solidFill>
                            <a:schemeClr val="tx1"/>
                          </a:solidFill>
                          <a:effectLst/>
                          <a:latin typeface="+mn-lt"/>
                          <a:cs typeface="Calibri" panose="020F0502020204030204" pitchFamily="34" charset="0"/>
                        </a:rPr>
                        <a:t>Potencial de Hidrógeno </a:t>
                      </a:r>
                      <a:endParaRPr lang="es-EC" sz="1100" b="0">
                        <a:solidFill>
                          <a:schemeClr val="tx1"/>
                        </a:solidFill>
                        <a:effectLst/>
                        <a:latin typeface="+mn-lt"/>
                        <a:ea typeface="Calibri" panose="020F0502020204030204" pitchFamily="34" charset="0"/>
                        <a:cs typeface="Calibri" panose="020F0502020204030204" pitchFamily="34" charset="0"/>
                      </a:endParaRPr>
                    </a:p>
                  </a:txBody>
                  <a:tcPr marL="51335" marR="51335" marT="0" marB="0" anchor="ctr"/>
                </a:tc>
                <a:tc>
                  <a:txBody>
                    <a:bodyPr/>
                    <a:lstStyle/>
                    <a:p>
                      <a:pPr algn="ctr">
                        <a:lnSpc>
                          <a:spcPct val="150000"/>
                        </a:lnSpc>
                        <a:spcAft>
                          <a:spcPts val="200"/>
                        </a:spcAft>
                      </a:pPr>
                      <a:r>
                        <a:rPr lang="es-EC" sz="1100">
                          <a:solidFill>
                            <a:schemeClr val="tx1"/>
                          </a:solidFill>
                          <a:effectLst/>
                          <a:latin typeface="+mn-lt"/>
                          <a:cs typeface="Calibri" panose="020F0502020204030204" pitchFamily="34" charset="0"/>
                        </a:rPr>
                        <a:t> pH</a:t>
                      </a:r>
                      <a:endParaRPr lang="es-EC" sz="1100">
                        <a:solidFill>
                          <a:schemeClr val="tx1"/>
                        </a:solidFill>
                        <a:effectLst/>
                        <a:latin typeface="+mn-lt"/>
                        <a:ea typeface="Calibri" panose="020F0502020204030204" pitchFamily="34" charset="0"/>
                        <a:cs typeface="Calibri" panose="020F0502020204030204" pitchFamily="34" charset="0"/>
                      </a:endParaRPr>
                    </a:p>
                  </a:txBody>
                  <a:tcPr marL="51335" marR="51335" marT="0" marB="0" anchor="ctr"/>
                </a:tc>
                <a:tc>
                  <a:txBody>
                    <a:bodyPr/>
                    <a:lstStyle/>
                    <a:p>
                      <a:pPr algn="ctr">
                        <a:lnSpc>
                          <a:spcPct val="150000"/>
                        </a:lnSpc>
                        <a:spcAft>
                          <a:spcPts val="200"/>
                        </a:spcAft>
                      </a:pPr>
                      <a:r>
                        <a:rPr lang="es-EC" sz="1100">
                          <a:solidFill>
                            <a:schemeClr val="tx1"/>
                          </a:solidFill>
                          <a:effectLst/>
                          <a:latin typeface="+mn-lt"/>
                          <a:cs typeface="Calibri" panose="020F0502020204030204" pitchFamily="34" charset="0"/>
                        </a:rPr>
                        <a:t>---</a:t>
                      </a:r>
                      <a:endParaRPr lang="es-EC" sz="1100">
                        <a:solidFill>
                          <a:schemeClr val="tx1"/>
                        </a:solidFill>
                        <a:effectLst/>
                        <a:latin typeface="+mn-lt"/>
                        <a:ea typeface="Calibri" panose="020F0502020204030204" pitchFamily="34" charset="0"/>
                        <a:cs typeface="Calibri" panose="020F0502020204030204" pitchFamily="34" charset="0"/>
                      </a:endParaRPr>
                    </a:p>
                  </a:txBody>
                  <a:tcPr marL="51335" marR="51335" marT="0" marB="0" anchor="ctr"/>
                </a:tc>
                <a:tc>
                  <a:txBody>
                    <a:bodyPr/>
                    <a:lstStyle/>
                    <a:p>
                      <a:pPr algn="ctr">
                        <a:lnSpc>
                          <a:spcPct val="150000"/>
                        </a:lnSpc>
                        <a:spcAft>
                          <a:spcPts val="200"/>
                        </a:spcAft>
                      </a:pPr>
                      <a:r>
                        <a:rPr lang="es-EC" sz="1100">
                          <a:solidFill>
                            <a:schemeClr val="tx1"/>
                          </a:solidFill>
                          <a:effectLst/>
                          <a:latin typeface="+mn-lt"/>
                          <a:cs typeface="Calibri" panose="020F0502020204030204" pitchFamily="34" charset="0"/>
                        </a:rPr>
                        <a:t> pH</a:t>
                      </a:r>
                      <a:endParaRPr lang="es-EC" sz="1100">
                        <a:solidFill>
                          <a:schemeClr val="tx1"/>
                        </a:solidFill>
                        <a:effectLst/>
                        <a:latin typeface="+mn-lt"/>
                        <a:ea typeface="Calibri" panose="020F0502020204030204" pitchFamily="34" charset="0"/>
                        <a:cs typeface="Calibri" panose="020F0502020204030204" pitchFamily="34" charset="0"/>
                      </a:endParaRPr>
                    </a:p>
                  </a:txBody>
                  <a:tcPr marL="51335" marR="51335" marT="0" marB="0" anchor="ctr"/>
                </a:tc>
                <a:tc>
                  <a:txBody>
                    <a:bodyPr/>
                    <a:lstStyle/>
                    <a:p>
                      <a:pPr algn="ctr">
                        <a:lnSpc>
                          <a:spcPct val="150000"/>
                        </a:lnSpc>
                      </a:pPr>
                      <a:r>
                        <a:rPr lang="es-EC" sz="1100">
                          <a:solidFill>
                            <a:schemeClr val="tx1"/>
                          </a:solidFill>
                          <a:effectLst/>
                          <a:latin typeface="+mn-lt"/>
                          <a:cs typeface="Calibri" panose="020F0502020204030204" pitchFamily="34" charset="0"/>
                        </a:rPr>
                        <a:t>EPA 9045 D, Rev. 04, 2004</a:t>
                      </a:r>
                      <a:endParaRPr lang="es-EC" sz="1100">
                        <a:solidFill>
                          <a:schemeClr val="tx1"/>
                        </a:solidFill>
                        <a:effectLst/>
                        <a:latin typeface="+mn-lt"/>
                        <a:ea typeface="Calibri" panose="020F0502020204030204" pitchFamily="34" charset="0"/>
                        <a:cs typeface="Calibri" panose="020F0502020204030204" pitchFamily="34" charset="0"/>
                      </a:endParaRPr>
                    </a:p>
                  </a:txBody>
                  <a:tcPr marL="51335" marR="51335" marT="0" marB="0" anchor="ctr"/>
                </a:tc>
                <a:extLst>
                  <a:ext uri="{0D108BD9-81ED-4DB2-BD59-A6C34878D82A}">
                    <a16:rowId xmlns:a16="http://schemas.microsoft.com/office/drawing/2014/main" val="4253327943"/>
                  </a:ext>
                </a:extLst>
              </a:tr>
              <a:tr h="509231">
                <a:tc>
                  <a:txBody>
                    <a:bodyPr/>
                    <a:lstStyle/>
                    <a:p>
                      <a:pPr algn="ctr">
                        <a:lnSpc>
                          <a:spcPct val="150000"/>
                        </a:lnSpc>
                        <a:spcAft>
                          <a:spcPts val="200"/>
                        </a:spcAft>
                      </a:pPr>
                      <a:r>
                        <a:rPr lang="es-EC" sz="1100" b="0">
                          <a:solidFill>
                            <a:schemeClr val="tx1"/>
                          </a:solidFill>
                          <a:effectLst/>
                          <a:latin typeface="+mn-lt"/>
                          <a:cs typeface="Calibri" panose="020F0502020204030204" pitchFamily="34" charset="0"/>
                        </a:rPr>
                        <a:t>Conductividad Eléctrica (CE)</a:t>
                      </a:r>
                      <a:endParaRPr lang="es-EC" sz="1100" b="0">
                        <a:solidFill>
                          <a:schemeClr val="tx1"/>
                        </a:solidFill>
                        <a:effectLst/>
                        <a:latin typeface="+mn-lt"/>
                        <a:ea typeface="Calibri" panose="020F0502020204030204" pitchFamily="34" charset="0"/>
                        <a:cs typeface="Calibri" panose="020F0502020204030204" pitchFamily="34" charset="0"/>
                      </a:endParaRPr>
                    </a:p>
                  </a:txBody>
                  <a:tcPr marL="51335" marR="51335" marT="0" marB="0" anchor="ctr"/>
                </a:tc>
                <a:tc>
                  <a:txBody>
                    <a:bodyPr/>
                    <a:lstStyle/>
                    <a:p>
                      <a:pPr algn="ctr">
                        <a:lnSpc>
                          <a:spcPct val="150000"/>
                        </a:lnSpc>
                        <a:spcAft>
                          <a:spcPts val="200"/>
                        </a:spcAft>
                      </a:pPr>
                      <a:r>
                        <a:rPr lang="es-EC" sz="1100">
                          <a:solidFill>
                            <a:schemeClr val="tx1"/>
                          </a:solidFill>
                          <a:effectLst/>
                          <a:latin typeface="+mn-lt"/>
                          <a:cs typeface="Calibri" panose="020F0502020204030204" pitchFamily="34" charset="0"/>
                        </a:rPr>
                        <a:t>uS/cm</a:t>
                      </a:r>
                      <a:endParaRPr lang="es-EC" sz="1100">
                        <a:solidFill>
                          <a:schemeClr val="tx1"/>
                        </a:solidFill>
                        <a:effectLst/>
                        <a:latin typeface="+mn-lt"/>
                        <a:ea typeface="Calibri" panose="020F0502020204030204" pitchFamily="34" charset="0"/>
                        <a:cs typeface="Calibri" panose="020F0502020204030204" pitchFamily="34" charset="0"/>
                      </a:endParaRPr>
                    </a:p>
                  </a:txBody>
                  <a:tcPr marL="51335" marR="51335" marT="0" marB="0" anchor="ctr"/>
                </a:tc>
                <a:tc>
                  <a:txBody>
                    <a:bodyPr/>
                    <a:lstStyle/>
                    <a:p>
                      <a:pPr algn="ctr">
                        <a:lnSpc>
                          <a:spcPct val="150000"/>
                        </a:lnSpc>
                        <a:spcAft>
                          <a:spcPts val="200"/>
                        </a:spcAft>
                      </a:pPr>
                      <a:r>
                        <a:rPr lang="es-EC" sz="1100">
                          <a:solidFill>
                            <a:schemeClr val="tx1"/>
                          </a:solidFill>
                          <a:effectLst/>
                          <a:latin typeface="+mn-lt"/>
                          <a:cs typeface="Calibri" panose="020F0502020204030204" pitchFamily="34" charset="0"/>
                        </a:rPr>
                        <a:t>---</a:t>
                      </a:r>
                      <a:endParaRPr lang="es-EC" sz="1100">
                        <a:solidFill>
                          <a:schemeClr val="tx1"/>
                        </a:solidFill>
                        <a:effectLst/>
                        <a:latin typeface="+mn-lt"/>
                        <a:ea typeface="Calibri" panose="020F0502020204030204" pitchFamily="34" charset="0"/>
                        <a:cs typeface="Calibri" panose="020F0502020204030204" pitchFamily="34" charset="0"/>
                      </a:endParaRPr>
                    </a:p>
                  </a:txBody>
                  <a:tcPr marL="51335" marR="51335" marT="0" marB="0" anchor="ctr"/>
                </a:tc>
                <a:tc>
                  <a:txBody>
                    <a:bodyPr/>
                    <a:lstStyle/>
                    <a:p>
                      <a:pPr algn="ctr">
                        <a:lnSpc>
                          <a:spcPct val="150000"/>
                        </a:lnSpc>
                        <a:spcAft>
                          <a:spcPts val="200"/>
                        </a:spcAft>
                      </a:pPr>
                      <a:r>
                        <a:rPr lang="es-EC" sz="1100">
                          <a:solidFill>
                            <a:schemeClr val="tx1"/>
                          </a:solidFill>
                          <a:effectLst/>
                          <a:latin typeface="+mn-lt"/>
                          <a:cs typeface="Calibri" panose="020F0502020204030204" pitchFamily="34" charset="0"/>
                        </a:rPr>
                        <a:t>uS/cm</a:t>
                      </a:r>
                      <a:endParaRPr lang="es-EC" sz="1100">
                        <a:solidFill>
                          <a:schemeClr val="tx1"/>
                        </a:solidFill>
                        <a:effectLst/>
                        <a:latin typeface="+mn-lt"/>
                        <a:ea typeface="Calibri" panose="020F0502020204030204" pitchFamily="34" charset="0"/>
                        <a:cs typeface="Calibri" panose="020F0502020204030204" pitchFamily="34" charset="0"/>
                      </a:endParaRPr>
                    </a:p>
                  </a:txBody>
                  <a:tcPr marL="51335" marR="51335" marT="0" marB="0" anchor="ctr"/>
                </a:tc>
                <a:tc>
                  <a:txBody>
                    <a:bodyPr/>
                    <a:lstStyle/>
                    <a:p>
                      <a:pPr algn="ctr">
                        <a:lnSpc>
                          <a:spcPct val="150000"/>
                        </a:lnSpc>
                      </a:pPr>
                      <a:r>
                        <a:rPr lang="es-EC" sz="1100">
                          <a:solidFill>
                            <a:schemeClr val="tx1"/>
                          </a:solidFill>
                          <a:effectLst/>
                          <a:latin typeface="+mn-lt"/>
                          <a:cs typeface="Calibri" panose="020F0502020204030204" pitchFamily="34" charset="0"/>
                        </a:rPr>
                        <a:t>EPA 9050 A, Rev. 1, 1996</a:t>
                      </a:r>
                      <a:endParaRPr lang="es-EC" sz="1100">
                        <a:solidFill>
                          <a:schemeClr val="tx1"/>
                        </a:solidFill>
                        <a:effectLst/>
                        <a:latin typeface="+mn-lt"/>
                        <a:ea typeface="Calibri" panose="020F0502020204030204" pitchFamily="34" charset="0"/>
                        <a:cs typeface="Calibri" panose="020F0502020204030204" pitchFamily="34" charset="0"/>
                      </a:endParaRPr>
                    </a:p>
                  </a:txBody>
                  <a:tcPr marL="51335" marR="51335" marT="0" marB="0" anchor="ctr"/>
                </a:tc>
                <a:extLst>
                  <a:ext uri="{0D108BD9-81ED-4DB2-BD59-A6C34878D82A}">
                    <a16:rowId xmlns:a16="http://schemas.microsoft.com/office/drawing/2014/main" val="171397573"/>
                  </a:ext>
                </a:extLst>
              </a:tr>
              <a:tr h="509231">
                <a:tc>
                  <a:txBody>
                    <a:bodyPr/>
                    <a:lstStyle/>
                    <a:p>
                      <a:pPr algn="ctr">
                        <a:lnSpc>
                          <a:spcPct val="150000"/>
                        </a:lnSpc>
                        <a:spcAft>
                          <a:spcPts val="200"/>
                        </a:spcAft>
                      </a:pPr>
                      <a:r>
                        <a:rPr lang="es-EC" sz="1100" b="0">
                          <a:solidFill>
                            <a:schemeClr val="tx1"/>
                          </a:solidFill>
                          <a:effectLst/>
                          <a:latin typeface="+mn-lt"/>
                          <a:cs typeface="Calibri" panose="020F0502020204030204" pitchFamily="34" charset="0"/>
                        </a:rPr>
                        <a:t>Hierro (Fe)</a:t>
                      </a:r>
                      <a:endParaRPr lang="es-EC" sz="1100" b="0">
                        <a:solidFill>
                          <a:schemeClr val="tx1"/>
                        </a:solidFill>
                        <a:effectLst/>
                        <a:latin typeface="+mn-lt"/>
                        <a:ea typeface="Calibri" panose="020F0502020204030204" pitchFamily="34" charset="0"/>
                        <a:cs typeface="Calibri" panose="020F0502020204030204" pitchFamily="34" charset="0"/>
                      </a:endParaRPr>
                    </a:p>
                  </a:txBody>
                  <a:tcPr marL="51335" marR="51335" marT="0" marB="0" anchor="ctr"/>
                </a:tc>
                <a:tc>
                  <a:txBody>
                    <a:bodyPr/>
                    <a:lstStyle/>
                    <a:p>
                      <a:pPr algn="ctr">
                        <a:lnSpc>
                          <a:spcPct val="150000"/>
                        </a:lnSpc>
                        <a:spcAft>
                          <a:spcPts val="200"/>
                        </a:spcAft>
                      </a:pPr>
                      <a:r>
                        <a:rPr lang="es-EC" sz="1100">
                          <a:solidFill>
                            <a:schemeClr val="tx1"/>
                          </a:solidFill>
                          <a:effectLst/>
                          <a:latin typeface="+mn-lt"/>
                          <a:cs typeface="Calibri" panose="020F0502020204030204" pitchFamily="34" charset="0"/>
                        </a:rPr>
                        <a:t>mg/l</a:t>
                      </a:r>
                      <a:endParaRPr lang="es-EC" sz="1100">
                        <a:solidFill>
                          <a:schemeClr val="tx1"/>
                        </a:solidFill>
                        <a:effectLst/>
                        <a:latin typeface="+mn-lt"/>
                        <a:ea typeface="Calibri" panose="020F0502020204030204" pitchFamily="34" charset="0"/>
                        <a:cs typeface="Calibri" panose="020F0502020204030204" pitchFamily="34" charset="0"/>
                      </a:endParaRPr>
                    </a:p>
                  </a:txBody>
                  <a:tcPr marL="51335" marR="51335" marT="0" marB="0" anchor="ctr"/>
                </a:tc>
                <a:tc>
                  <a:txBody>
                    <a:bodyPr/>
                    <a:lstStyle/>
                    <a:p>
                      <a:pPr algn="ctr">
                        <a:lnSpc>
                          <a:spcPct val="150000"/>
                        </a:lnSpc>
                        <a:spcAft>
                          <a:spcPts val="200"/>
                        </a:spcAft>
                      </a:pPr>
                      <a:r>
                        <a:rPr lang="es-EC" sz="1100">
                          <a:solidFill>
                            <a:schemeClr val="tx1"/>
                          </a:solidFill>
                          <a:effectLst/>
                          <a:latin typeface="+mn-lt"/>
                          <a:cs typeface="Calibri" panose="020F0502020204030204" pitchFamily="34" charset="0"/>
                        </a:rPr>
                        <a:t>6,741</a:t>
                      </a:r>
                      <a:endParaRPr lang="es-EC" sz="1100">
                        <a:solidFill>
                          <a:schemeClr val="tx1"/>
                        </a:solidFill>
                        <a:effectLst/>
                        <a:latin typeface="+mn-lt"/>
                        <a:ea typeface="Calibri" panose="020F0502020204030204" pitchFamily="34" charset="0"/>
                        <a:cs typeface="Calibri" panose="020F0502020204030204" pitchFamily="34" charset="0"/>
                      </a:endParaRPr>
                    </a:p>
                  </a:txBody>
                  <a:tcPr marL="51335" marR="51335" marT="0" marB="0" anchor="ctr"/>
                </a:tc>
                <a:tc>
                  <a:txBody>
                    <a:bodyPr/>
                    <a:lstStyle/>
                    <a:p>
                      <a:pPr algn="ctr">
                        <a:lnSpc>
                          <a:spcPct val="150000"/>
                        </a:lnSpc>
                        <a:spcAft>
                          <a:spcPts val="200"/>
                        </a:spcAft>
                      </a:pPr>
                      <a:r>
                        <a:rPr lang="es-EC" sz="1100">
                          <a:solidFill>
                            <a:schemeClr val="tx1"/>
                          </a:solidFill>
                          <a:effectLst/>
                          <a:latin typeface="+mn-lt"/>
                          <a:cs typeface="Calibri" panose="020F0502020204030204" pitchFamily="34" charset="0"/>
                        </a:rPr>
                        <a:t>mg/l</a:t>
                      </a:r>
                      <a:endParaRPr lang="es-EC" sz="1100">
                        <a:solidFill>
                          <a:schemeClr val="tx1"/>
                        </a:solidFill>
                        <a:effectLst/>
                        <a:latin typeface="+mn-lt"/>
                        <a:ea typeface="Calibri" panose="020F0502020204030204" pitchFamily="34" charset="0"/>
                        <a:cs typeface="Calibri" panose="020F0502020204030204" pitchFamily="34" charset="0"/>
                      </a:endParaRPr>
                    </a:p>
                  </a:txBody>
                  <a:tcPr marL="51335" marR="51335" marT="0" marB="0" anchor="ctr"/>
                </a:tc>
                <a:tc>
                  <a:txBody>
                    <a:bodyPr/>
                    <a:lstStyle/>
                    <a:p>
                      <a:pPr algn="ctr">
                        <a:lnSpc>
                          <a:spcPct val="150000"/>
                        </a:lnSpc>
                      </a:pPr>
                      <a:r>
                        <a:rPr lang="es-EC" sz="1100">
                          <a:solidFill>
                            <a:schemeClr val="tx1"/>
                          </a:solidFill>
                          <a:effectLst/>
                          <a:latin typeface="+mn-lt"/>
                          <a:cs typeface="Calibri" panose="020F0502020204030204" pitchFamily="34" charset="0"/>
                        </a:rPr>
                        <a:t>Standard Methods Ed. 23, 2017, 3120 B</a:t>
                      </a:r>
                      <a:endParaRPr lang="es-EC" sz="1100">
                        <a:solidFill>
                          <a:schemeClr val="tx1"/>
                        </a:solidFill>
                        <a:effectLst/>
                        <a:latin typeface="+mn-lt"/>
                        <a:ea typeface="Calibri" panose="020F0502020204030204" pitchFamily="34" charset="0"/>
                        <a:cs typeface="Calibri" panose="020F0502020204030204" pitchFamily="34" charset="0"/>
                      </a:endParaRPr>
                    </a:p>
                  </a:txBody>
                  <a:tcPr marL="51335" marR="51335" marT="0" marB="0" anchor="ctr"/>
                </a:tc>
                <a:extLst>
                  <a:ext uri="{0D108BD9-81ED-4DB2-BD59-A6C34878D82A}">
                    <a16:rowId xmlns:a16="http://schemas.microsoft.com/office/drawing/2014/main" val="3128791595"/>
                  </a:ext>
                </a:extLst>
              </a:tr>
              <a:tr h="566888">
                <a:tc>
                  <a:txBody>
                    <a:bodyPr/>
                    <a:lstStyle/>
                    <a:p>
                      <a:pPr algn="ctr">
                        <a:lnSpc>
                          <a:spcPct val="150000"/>
                        </a:lnSpc>
                        <a:spcAft>
                          <a:spcPts val="200"/>
                        </a:spcAft>
                      </a:pPr>
                      <a:r>
                        <a:rPr lang="es-EC" sz="1100" b="0">
                          <a:solidFill>
                            <a:schemeClr val="tx1"/>
                          </a:solidFill>
                          <a:effectLst/>
                          <a:latin typeface="+mn-lt"/>
                          <a:cs typeface="Calibri" panose="020F0502020204030204" pitchFamily="34" charset="0"/>
                        </a:rPr>
                        <a:t>Manganeso (Mn)</a:t>
                      </a:r>
                      <a:endParaRPr lang="es-EC" sz="1100" b="0">
                        <a:solidFill>
                          <a:schemeClr val="tx1"/>
                        </a:solidFill>
                        <a:effectLst/>
                        <a:latin typeface="+mn-lt"/>
                        <a:ea typeface="Calibri" panose="020F0502020204030204" pitchFamily="34" charset="0"/>
                        <a:cs typeface="Calibri" panose="020F0502020204030204" pitchFamily="34" charset="0"/>
                      </a:endParaRPr>
                    </a:p>
                  </a:txBody>
                  <a:tcPr marL="51335" marR="51335" marT="0" marB="0" anchor="ctr"/>
                </a:tc>
                <a:tc>
                  <a:txBody>
                    <a:bodyPr/>
                    <a:lstStyle/>
                    <a:p>
                      <a:pPr algn="ctr">
                        <a:lnSpc>
                          <a:spcPct val="150000"/>
                        </a:lnSpc>
                        <a:spcAft>
                          <a:spcPts val="200"/>
                        </a:spcAft>
                      </a:pPr>
                      <a:r>
                        <a:rPr lang="es-EC" sz="1100">
                          <a:solidFill>
                            <a:schemeClr val="tx1"/>
                          </a:solidFill>
                          <a:effectLst/>
                          <a:latin typeface="+mn-lt"/>
                          <a:cs typeface="Calibri" panose="020F0502020204030204" pitchFamily="34" charset="0"/>
                        </a:rPr>
                        <a:t>mg/l</a:t>
                      </a:r>
                      <a:endParaRPr lang="es-EC" sz="1100">
                        <a:solidFill>
                          <a:schemeClr val="tx1"/>
                        </a:solidFill>
                        <a:effectLst/>
                        <a:latin typeface="+mn-lt"/>
                        <a:ea typeface="Calibri" panose="020F0502020204030204" pitchFamily="34" charset="0"/>
                        <a:cs typeface="Calibri" panose="020F0502020204030204" pitchFamily="34" charset="0"/>
                      </a:endParaRPr>
                    </a:p>
                  </a:txBody>
                  <a:tcPr marL="51335" marR="51335" marT="0" marB="0" anchor="ctr"/>
                </a:tc>
                <a:tc>
                  <a:txBody>
                    <a:bodyPr/>
                    <a:lstStyle/>
                    <a:p>
                      <a:pPr algn="ctr">
                        <a:lnSpc>
                          <a:spcPct val="150000"/>
                        </a:lnSpc>
                        <a:spcAft>
                          <a:spcPts val="200"/>
                        </a:spcAft>
                      </a:pPr>
                      <a:r>
                        <a:rPr lang="es-EC" sz="1100">
                          <a:solidFill>
                            <a:schemeClr val="tx1"/>
                          </a:solidFill>
                          <a:effectLst/>
                          <a:latin typeface="+mn-lt"/>
                          <a:cs typeface="Calibri" panose="020F0502020204030204" pitchFamily="34" charset="0"/>
                        </a:rPr>
                        <a:t>0,08622</a:t>
                      </a:r>
                      <a:endParaRPr lang="es-EC" sz="1100">
                        <a:solidFill>
                          <a:schemeClr val="tx1"/>
                        </a:solidFill>
                        <a:effectLst/>
                        <a:latin typeface="+mn-lt"/>
                        <a:ea typeface="Calibri" panose="020F0502020204030204" pitchFamily="34" charset="0"/>
                        <a:cs typeface="Calibri" panose="020F0502020204030204" pitchFamily="34" charset="0"/>
                      </a:endParaRPr>
                    </a:p>
                  </a:txBody>
                  <a:tcPr marL="51335" marR="51335" marT="0" marB="0" anchor="ctr"/>
                </a:tc>
                <a:tc>
                  <a:txBody>
                    <a:bodyPr/>
                    <a:lstStyle/>
                    <a:p>
                      <a:pPr algn="ctr">
                        <a:lnSpc>
                          <a:spcPct val="150000"/>
                        </a:lnSpc>
                        <a:spcAft>
                          <a:spcPts val="200"/>
                        </a:spcAft>
                      </a:pPr>
                      <a:r>
                        <a:rPr lang="es-EC" sz="1100">
                          <a:solidFill>
                            <a:schemeClr val="tx1"/>
                          </a:solidFill>
                          <a:effectLst/>
                          <a:latin typeface="+mn-lt"/>
                          <a:cs typeface="Calibri" panose="020F0502020204030204" pitchFamily="34" charset="0"/>
                        </a:rPr>
                        <a:t>mg/l</a:t>
                      </a:r>
                      <a:endParaRPr lang="es-EC" sz="1100">
                        <a:solidFill>
                          <a:schemeClr val="tx1"/>
                        </a:solidFill>
                        <a:effectLst/>
                        <a:latin typeface="+mn-lt"/>
                        <a:ea typeface="Calibri" panose="020F0502020204030204" pitchFamily="34" charset="0"/>
                        <a:cs typeface="Calibri" panose="020F0502020204030204" pitchFamily="34" charset="0"/>
                      </a:endParaRPr>
                    </a:p>
                  </a:txBody>
                  <a:tcPr marL="51335" marR="51335" marT="0" marB="0" anchor="ctr"/>
                </a:tc>
                <a:tc>
                  <a:txBody>
                    <a:bodyPr/>
                    <a:lstStyle/>
                    <a:p>
                      <a:pPr algn="ctr">
                        <a:lnSpc>
                          <a:spcPct val="150000"/>
                        </a:lnSpc>
                      </a:pPr>
                      <a:r>
                        <a:rPr lang="es-EC" sz="1100">
                          <a:solidFill>
                            <a:schemeClr val="tx1"/>
                          </a:solidFill>
                          <a:effectLst/>
                          <a:latin typeface="+mn-lt"/>
                          <a:cs typeface="Calibri" panose="020F0502020204030204" pitchFamily="34" charset="0"/>
                        </a:rPr>
                        <a:t>Standard Methods Ed. 23, 2017, 3120 B</a:t>
                      </a:r>
                      <a:endParaRPr lang="es-EC" sz="1100">
                        <a:solidFill>
                          <a:schemeClr val="tx1"/>
                        </a:solidFill>
                        <a:effectLst/>
                        <a:latin typeface="+mn-lt"/>
                        <a:ea typeface="Calibri" panose="020F0502020204030204" pitchFamily="34" charset="0"/>
                        <a:cs typeface="Calibri" panose="020F0502020204030204" pitchFamily="34" charset="0"/>
                      </a:endParaRPr>
                    </a:p>
                  </a:txBody>
                  <a:tcPr marL="51335" marR="51335" marT="0" marB="0" anchor="ctr"/>
                </a:tc>
                <a:extLst>
                  <a:ext uri="{0D108BD9-81ED-4DB2-BD59-A6C34878D82A}">
                    <a16:rowId xmlns:a16="http://schemas.microsoft.com/office/drawing/2014/main" val="2275267666"/>
                  </a:ext>
                </a:extLst>
              </a:tr>
              <a:tr h="780601">
                <a:tc>
                  <a:txBody>
                    <a:bodyPr/>
                    <a:lstStyle/>
                    <a:p>
                      <a:pPr algn="ctr">
                        <a:lnSpc>
                          <a:spcPct val="150000"/>
                        </a:lnSpc>
                        <a:spcAft>
                          <a:spcPts val="200"/>
                        </a:spcAft>
                      </a:pPr>
                      <a:r>
                        <a:rPr lang="es-EC" sz="1100" b="0">
                          <a:solidFill>
                            <a:schemeClr val="tx1"/>
                          </a:solidFill>
                          <a:effectLst/>
                          <a:latin typeface="+mn-lt"/>
                          <a:cs typeface="Calibri" panose="020F0502020204030204" pitchFamily="34" charset="0"/>
                        </a:rPr>
                        <a:t>Materia* Orgánica (MO)</a:t>
                      </a:r>
                      <a:endParaRPr lang="es-EC" sz="1100" b="0">
                        <a:solidFill>
                          <a:schemeClr val="tx1"/>
                        </a:solidFill>
                        <a:effectLst/>
                        <a:latin typeface="+mn-lt"/>
                        <a:ea typeface="Calibri" panose="020F0502020204030204" pitchFamily="34" charset="0"/>
                        <a:cs typeface="Calibri" panose="020F0502020204030204" pitchFamily="34" charset="0"/>
                      </a:endParaRPr>
                    </a:p>
                  </a:txBody>
                  <a:tcPr marL="51335" marR="51335" marT="0" marB="0" anchor="ctr"/>
                </a:tc>
                <a:tc>
                  <a:txBody>
                    <a:bodyPr/>
                    <a:lstStyle/>
                    <a:p>
                      <a:pPr algn="ctr">
                        <a:lnSpc>
                          <a:spcPct val="150000"/>
                        </a:lnSpc>
                        <a:spcAft>
                          <a:spcPts val="200"/>
                        </a:spcAft>
                      </a:pPr>
                      <a:r>
                        <a:rPr lang="es-EC" sz="1100">
                          <a:solidFill>
                            <a:schemeClr val="tx1"/>
                          </a:solidFill>
                          <a:effectLst/>
                          <a:latin typeface="+mn-lt"/>
                          <a:cs typeface="Calibri" panose="020F0502020204030204" pitchFamily="34" charset="0"/>
                        </a:rPr>
                        <a:t>%</a:t>
                      </a:r>
                      <a:endParaRPr lang="es-EC" sz="1100">
                        <a:solidFill>
                          <a:schemeClr val="tx1"/>
                        </a:solidFill>
                        <a:effectLst/>
                        <a:latin typeface="+mn-lt"/>
                        <a:ea typeface="Calibri" panose="020F0502020204030204" pitchFamily="34" charset="0"/>
                        <a:cs typeface="Calibri" panose="020F0502020204030204" pitchFamily="34" charset="0"/>
                      </a:endParaRPr>
                    </a:p>
                  </a:txBody>
                  <a:tcPr marL="51335" marR="51335" marT="0" marB="0" anchor="ctr"/>
                </a:tc>
                <a:tc>
                  <a:txBody>
                    <a:bodyPr/>
                    <a:lstStyle/>
                    <a:p>
                      <a:pPr algn="ctr">
                        <a:lnSpc>
                          <a:spcPct val="150000"/>
                        </a:lnSpc>
                        <a:spcAft>
                          <a:spcPts val="200"/>
                        </a:spcAft>
                      </a:pPr>
                      <a:r>
                        <a:rPr lang="es-EC" sz="1100">
                          <a:solidFill>
                            <a:schemeClr val="tx1"/>
                          </a:solidFill>
                          <a:effectLst/>
                          <a:latin typeface="+mn-lt"/>
                          <a:cs typeface="Calibri" panose="020F0502020204030204" pitchFamily="34" charset="0"/>
                        </a:rPr>
                        <a:t>0,066</a:t>
                      </a:r>
                      <a:endParaRPr lang="es-EC" sz="1100">
                        <a:solidFill>
                          <a:schemeClr val="tx1"/>
                        </a:solidFill>
                        <a:effectLst/>
                        <a:latin typeface="+mn-lt"/>
                        <a:ea typeface="Calibri" panose="020F0502020204030204" pitchFamily="34" charset="0"/>
                        <a:cs typeface="Calibri" panose="020F0502020204030204" pitchFamily="34" charset="0"/>
                      </a:endParaRPr>
                    </a:p>
                  </a:txBody>
                  <a:tcPr marL="51335" marR="51335" marT="0" marB="0" anchor="ctr"/>
                </a:tc>
                <a:tc>
                  <a:txBody>
                    <a:bodyPr/>
                    <a:lstStyle/>
                    <a:p>
                      <a:pPr algn="ctr">
                        <a:lnSpc>
                          <a:spcPct val="150000"/>
                        </a:lnSpc>
                        <a:spcAft>
                          <a:spcPts val="200"/>
                        </a:spcAft>
                      </a:pPr>
                      <a:r>
                        <a:rPr lang="es-EC" sz="1100">
                          <a:solidFill>
                            <a:schemeClr val="tx1"/>
                          </a:solidFill>
                          <a:effectLst/>
                          <a:latin typeface="+mn-lt"/>
                          <a:cs typeface="Calibri" panose="020F0502020204030204" pitchFamily="34" charset="0"/>
                        </a:rPr>
                        <a:t>%</a:t>
                      </a:r>
                      <a:endParaRPr lang="es-EC" sz="1100">
                        <a:solidFill>
                          <a:schemeClr val="tx1"/>
                        </a:solidFill>
                        <a:effectLst/>
                        <a:latin typeface="+mn-lt"/>
                        <a:ea typeface="Calibri" panose="020F0502020204030204" pitchFamily="34" charset="0"/>
                        <a:cs typeface="Calibri" panose="020F0502020204030204" pitchFamily="34" charset="0"/>
                      </a:endParaRPr>
                    </a:p>
                  </a:txBody>
                  <a:tcPr marL="51335" marR="51335" marT="0" marB="0" anchor="ctr"/>
                </a:tc>
                <a:tc>
                  <a:txBody>
                    <a:bodyPr/>
                    <a:lstStyle/>
                    <a:p>
                      <a:pPr algn="ctr">
                        <a:lnSpc>
                          <a:spcPct val="150000"/>
                        </a:lnSpc>
                      </a:pPr>
                      <a:r>
                        <a:rPr lang="es-EC" sz="1100">
                          <a:solidFill>
                            <a:schemeClr val="tx1"/>
                          </a:solidFill>
                          <a:effectLst/>
                          <a:latin typeface="+mn-lt"/>
                          <a:cs typeface="Calibri" panose="020F0502020204030204" pitchFamily="34" charset="0"/>
                        </a:rPr>
                        <a:t>Método </a:t>
                      </a:r>
                      <a:r>
                        <a:rPr lang="es-EC" sz="1100" err="1">
                          <a:solidFill>
                            <a:schemeClr val="tx1"/>
                          </a:solidFill>
                          <a:effectLst/>
                          <a:latin typeface="+mn-lt"/>
                          <a:cs typeface="Calibri" panose="020F0502020204030204" pitchFamily="34" charset="0"/>
                        </a:rPr>
                        <a:t>Walkley</a:t>
                      </a:r>
                      <a:r>
                        <a:rPr lang="es-EC" sz="1100">
                          <a:solidFill>
                            <a:schemeClr val="tx1"/>
                          </a:solidFill>
                          <a:effectLst/>
                          <a:latin typeface="+mn-lt"/>
                          <a:cs typeface="Calibri" panose="020F0502020204030204" pitchFamily="34" charset="0"/>
                        </a:rPr>
                        <a:t> Black, 1934</a:t>
                      </a:r>
                      <a:endParaRPr lang="es-EC" sz="1100">
                        <a:solidFill>
                          <a:schemeClr val="tx1"/>
                        </a:solidFill>
                        <a:effectLst/>
                        <a:latin typeface="+mn-lt"/>
                        <a:ea typeface="Calibri" panose="020F0502020204030204" pitchFamily="34" charset="0"/>
                        <a:cs typeface="Calibri" panose="020F0502020204030204" pitchFamily="34" charset="0"/>
                      </a:endParaRPr>
                    </a:p>
                  </a:txBody>
                  <a:tcPr marL="51335" marR="51335" marT="0" marB="0" anchor="ctr"/>
                </a:tc>
                <a:extLst>
                  <a:ext uri="{0D108BD9-81ED-4DB2-BD59-A6C34878D82A}">
                    <a16:rowId xmlns:a16="http://schemas.microsoft.com/office/drawing/2014/main" val="2316689140"/>
                  </a:ext>
                </a:extLst>
              </a:tr>
              <a:tr h="741317">
                <a:tc>
                  <a:txBody>
                    <a:bodyPr/>
                    <a:lstStyle/>
                    <a:p>
                      <a:pPr algn="ctr">
                        <a:lnSpc>
                          <a:spcPct val="150000"/>
                        </a:lnSpc>
                        <a:spcAft>
                          <a:spcPts val="200"/>
                        </a:spcAft>
                      </a:pPr>
                      <a:r>
                        <a:rPr lang="es-EC" sz="1100" b="0">
                          <a:solidFill>
                            <a:schemeClr val="tx1"/>
                          </a:solidFill>
                          <a:effectLst/>
                          <a:latin typeface="+mn-lt"/>
                          <a:cs typeface="Calibri" panose="020F0502020204030204" pitchFamily="34" charset="0"/>
                        </a:rPr>
                        <a:t>Textura*</a:t>
                      </a:r>
                      <a:endParaRPr lang="es-EC" sz="1100" b="0">
                        <a:solidFill>
                          <a:schemeClr val="tx1"/>
                        </a:solidFill>
                        <a:effectLst/>
                        <a:latin typeface="+mn-lt"/>
                        <a:ea typeface="Calibri" panose="020F0502020204030204" pitchFamily="34" charset="0"/>
                        <a:cs typeface="Calibri" panose="020F0502020204030204" pitchFamily="34" charset="0"/>
                      </a:endParaRPr>
                    </a:p>
                  </a:txBody>
                  <a:tcPr marL="51335" marR="51335" marT="0" marB="0" anchor="ctr"/>
                </a:tc>
                <a:tc>
                  <a:txBody>
                    <a:bodyPr/>
                    <a:lstStyle/>
                    <a:p>
                      <a:pPr algn="ctr">
                        <a:lnSpc>
                          <a:spcPct val="150000"/>
                        </a:lnSpc>
                        <a:spcAft>
                          <a:spcPts val="200"/>
                        </a:spcAft>
                      </a:pPr>
                      <a:r>
                        <a:rPr lang="es-EC" sz="1100">
                          <a:solidFill>
                            <a:schemeClr val="tx1"/>
                          </a:solidFill>
                          <a:effectLst/>
                          <a:latin typeface="+mn-lt"/>
                          <a:cs typeface="Calibri" panose="020F0502020204030204" pitchFamily="34" charset="0"/>
                        </a:rPr>
                        <a:t>---</a:t>
                      </a:r>
                      <a:endParaRPr lang="es-EC" sz="1100">
                        <a:solidFill>
                          <a:schemeClr val="tx1"/>
                        </a:solidFill>
                        <a:effectLst/>
                        <a:latin typeface="+mn-lt"/>
                        <a:ea typeface="Calibri" panose="020F0502020204030204" pitchFamily="34" charset="0"/>
                        <a:cs typeface="Calibri" panose="020F0502020204030204" pitchFamily="34" charset="0"/>
                      </a:endParaRPr>
                    </a:p>
                  </a:txBody>
                  <a:tcPr marL="51335" marR="51335" marT="0" marB="0" anchor="ctr"/>
                </a:tc>
                <a:tc>
                  <a:txBody>
                    <a:bodyPr/>
                    <a:lstStyle/>
                    <a:p>
                      <a:pPr algn="ctr">
                        <a:lnSpc>
                          <a:spcPct val="150000"/>
                        </a:lnSpc>
                        <a:spcAft>
                          <a:spcPts val="200"/>
                        </a:spcAft>
                      </a:pPr>
                      <a:r>
                        <a:rPr lang="es-EC" sz="1100">
                          <a:solidFill>
                            <a:schemeClr val="tx1"/>
                          </a:solidFill>
                          <a:effectLst/>
                          <a:latin typeface="+mn-lt"/>
                          <a:cs typeface="Calibri" panose="020F0502020204030204" pitchFamily="34" charset="0"/>
                        </a:rPr>
                        <a:t>---</a:t>
                      </a:r>
                      <a:endParaRPr lang="es-EC" sz="1100">
                        <a:solidFill>
                          <a:schemeClr val="tx1"/>
                        </a:solidFill>
                        <a:effectLst/>
                        <a:latin typeface="+mn-lt"/>
                        <a:ea typeface="Calibri" panose="020F0502020204030204" pitchFamily="34" charset="0"/>
                        <a:cs typeface="Calibri" panose="020F0502020204030204" pitchFamily="34" charset="0"/>
                      </a:endParaRPr>
                    </a:p>
                  </a:txBody>
                  <a:tcPr marL="51335" marR="51335" marT="0" marB="0" anchor="ctr"/>
                </a:tc>
                <a:tc>
                  <a:txBody>
                    <a:bodyPr/>
                    <a:lstStyle/>
                    <a:p>
                      <a:pPr algn="ctr">
                        <a:lnSpc>
                          <a:spcPct val="150000"/>
                        </a:lnSpc>
                        <a:spcAft>
                          <a:spcPts val="200"/>
                        </a:spcAft>
                      </a:pPr>
                      <a:r>
                        <a:rPr lang="es-EC" sz="1100">
                          <a:solidFill>
                            <a:schemeClr val="tx1"/>
                          </a:solidFill>
                          <a:effectLst/>
                          <a:latin typeface="+mn-lt"/>
                          <a:cs typeface="Calibri" panose="020F0502020204030204" pitchFamily="34" charset="0"/>
                        </a:rPr>
                        <a:t>---</a:t>
                      </a:r>
                      <a:endParaRPr lang="es-EC" sz="1100">
                        <a:solidFill>
                          <a:schemeClr val="tx1"/>
                        </a:solidFill>
                        <a:effectLst/>
                        <a:latin typeface="+mn-lt"/>
                        <a:ea typeface="Calibri" panose="020F0502020204030204" pitchFamily="34" charset="0"/>
                        <a:cs typeface="Calibri" panose="020F0502020204030204" pitchFamily="34" charset="0"/>
                      </a:endParaRPr>
                    </a:p>
                  </a:txBody>
                  <a:tcPr marL="51335" marR="51335" marT="0" marB="0" anchor="ctr"/>
                </a:tc>
                <a:tc>
                  <a:txBody>
                    <a:bodyPr/>
                    <a:lstStyle/>
                    <a:p>
                      <a:pPr algn="ctr">
                        <a:lnSpc>
                          <a:spcPct val="150000"/>
                        </a:lnSpc>
                      </a:pPr>
                      <a:r>
                        <a:rPr lang="es-EC" sz="1100">
                          <a:solidFill>
                            <a:schemeClr val="tx1"/>
                          </a:solidFill>
                          <a:effectLst/>
                          <a:latin typeface="+mn-lt"/>
                          <a:cs typeface="Calibri" panose="020F0502020204030204" pitchFamily="34" charset="0"/>
                        </a:rPr>
                        <a:t>Método </a:t>
                      </a:r>
                      <a:r>
                        <a:rPr lang="es-EC" sz="1100" err="1">
                          <a:solidFill>
                            <a:schemeClr val="tx1"/>
                          </a:solidFill>
                          <a:effectLst/>
                          <a:latin typeface="+mn-lt"/>
                          <a:cs typeface="Calibri" panose="020F0502020204030204" pitchFamily="34" charset="0"/>
                        </a:rPr>
                        <a:t>Walkley</a:t>
                      </a:r>
                      <a:r>
                        <a:rPr lang="es-EC" sz="1100">
                          <a:solidFill>
                            <a:schemeClr val="tx1"/>
                          </a:solidFill>
                          <a:effectLst/>
                          <a:latin typeface="+mn-lt"/>
                          <a:cs typeface="Calibri" panose="020F0502020204030204" pitchFamily="34" charset="0"/>
                        </a:rPr>
                        <a:t> Black, 1934</a:t>
                      </a:r>
                      <a:endParaRPr lang="es-EC" sz="1100">
                        <a:solidFill>
                          <a:schemeClr val="tx1"/>
                        </a:solidFill>
                        <a:effectLst/>
                        <a:latin typeface="+mn-lt"/>
                        <a:ea typeface="Calibri" panose="020F0502020204030204" pitchFamily="34" charset="0"/>
                        <a:cs typeface="Calibri" panose="020F0502020204030204" pitchFamily="34" charset="0"/>
                      </a:endParaRPr>
                    </a:p>
                  </a:txBody>
                  <a:tcPr marL="51335" marR="51335" marT="0" marB="0" anchor="ctr"/>
                </a:tc>
                <a:extLst>
                  <a:ext uri="{0D108BD9-81ED-4DB2-BD59-A6C34878D82A}">
                    <a16:rowId xmlns:a16="http://schemas.microsoft.com/office/drawing/2014/main" val="2540566739"/>
                  </a:ext>
                </a:extLst>
              </a:tr>
            </a:tbl>
          </a:graphicData>
        </a:graphic>
      </p:graphicFrame>
      <p:sp>
        <p:nvSpPr>
          <p:cNvPr id="11" name="CuadroTexto 10">
            <a:extLst>
              <a:ext uri="{FF2B5EF4-FFF2-40B4-BE49-F238E27FC236}">
                <a16:creationId xmlns:a16="http://schemas.microsoft.com/office/drawing/2014/main" id="{0163F003-0E7E-45CF-81E8-1877F4A3BADF}"/>
              </a:ext>
            </a:extLst>
          </p:cNvPr>
          <p:cNvSpPr txBox="1"/>
          <p:nvPr/>
        </p:nvSpPr>
        <p:spPr>
          <a:xfrm>
            <a:off x="4919205" y="-56768"/>
            <a:ext cx="2268641" cy="532903"/>
          </a:xfrm>
          <a:prstGeom prst="rect">
            <a:avLst/>
          </a:prstGeom>
          <a:noFill/>
        </p:spPr>
        <p:txBody>
          <a:bodyPr wrap="square">
            <a:spAutoFit/>
          </a:bodyPr>
          <a:lstStyle/>
          <a:p>
            <a:pPr>
              <a:lnSpc>
                <a:spcPct val="107000"/>
              </a:lnSpc>
              <a:spcBef>
                <a:spcPts val="800"/>
              </a:spcBef>
              <a:spcAft>
                <a:spcPts val="600"/>
              </a:spcAft>
            </a:pPr>
            <a:r>
              <a:rPr lang="es-EC" sz="2800" b="1" i="1">
                <a:effectLst/>
                <a:latin typeface="Calibri" panose="020F0502020204030204" pitchFamily="34" charset="0"/>
                <a:ea typeface="Yu Gothic Light" panose="020B0300000000000000" pitchFamily="34" charset="-128"/>
                <a:cs typeface="Times New Roman" panose="02020603050405020304" pitchFamily="18" charset="0"/>
              </a:rPr>
              <a:t>Metodología</a:t>
            </a:r>
          </a:p>
        </p:txBody>
      </p:sp>
      <p:sp>
        <p:nvSpPr>
          <p:cNvPr id="20" name="Rectangle 1">
            <a:extLst>
              <a:ext uri="{FF2B5EF4-FFF2-40B4-BE49-F238E27FC236}">
                <a16:creationId xmlns:a16="http://schemas.microsoft.com/office/drawing/2014/main" id="{82059A18-8F80-4E02-9C34-1394EC0E3494}"/>
              </a:ext>
            </a:extLst>
          </p:cNvPr>
          <p:cNvSpPr>
            <a:spLocks noChangeArrowheads="1"/>
          </p:cNvSpPr>
          <p:nvPr/>
        </p:nvSpPr>
        <p:spPr bwMode="auto">
          <a:xfrm>
            <a:off x="1460022" y="804774"/>
            <a:ext cx="462222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spcBef>
                <a:spcPct val="0"/>
              </a:spcBef>
              <a:spcAft>
                <a:spcPct val="0"/>
              </a:spcAft>
              <a:buClrTx/>
              <a:buSzTx/>
              <a:buFontTx/>
              <a:buNone/>
              <a:tabLst/>
            </a:pPr>
            <a:r>
              <a:rPr lang="es-EC" altLang="es-EC" sz="1200" b="1">
                <a:latin typeface="Calibri" panose="020F0502020204030204" pitchFamily="34" charset="0"/>
                <a:cs typeface="Calibri" panose="020F0502020204030204" pitchFamily="34" charset="0"/>
              </a:rPr>
              <a:t>Tabla 4: </a:t>
            </a:r>
            <a:r>
              <a:rPr lang="es-EC" altLang="es-EC" sz="1200" i="1">
                <a:latin typeface="Calibri" panose="020F0502020204030204" pitchFamily="34" charset="0"/>
                <a:cs typeface="Calibri" panose="020F0502020204030204" pitchFamily="34" charset="0"/>
              </a:rPr>
              <a:t>Metodología aplicada en el análisis de muestras de sedimentos</a:t>
            </a:r>
          </a:p>
        </p:txBody>
      </p:sp>
      <p:sp>
        <p:nvSpPr>
          <p:cNvPr id="23" name="CuadroTexto 22">
            <a:extLst>
              <a:ext uri="{FF2B5EF4-FFF2-40B4-BE49-F238E27FC236}">
                <a16:creationId xmlns:a16="http://schemas.microsoft.com/office/drawing/2014/main" id="{C6189703-0626-45ED-B48D-2DC902561A7C}"/>
              </a:ext>
            </a:extLst>
          </p:cNvPr>
          <p:cNvSpPr txBox="1"/>
          <p:nvPr/>
        </p:nvSpPr>
        <p:spPr>
          <a:xfrm>
            <a:off x="4356443" y="177761"/>
            <a:ext cx="3339148" cy="462884"/>
          </a:xfrm>
          <a:prstGeom prst="rect">
            <a:avLst/>
          </a:prstGeom>
          <a:noFill/>
        </p:spPr>
        <p:txBody>
          <a:bodyPr wrap="square">
            <a:spAutoFit/>
          </a:bodyPr>
          <a:lstStyle/>
          <a:p>
            <a:pPr>
              <a:lnSpc>
                <a:spcPct val="200000"/>
              </a:lnSpc>
              <a:spcBef>
                <a:spcPts val="800"/>
              </a:spcBef>
              <a:spcAft>
                <a:spcPts val="600"/>
              </a:spcAft>
            </a:pPr>
            <a:r>
              <a:rPr lang="es-EC" sz="1400" i="1">
                <a:ln w="0"/>
                <a:effectLst>
                  <a:outerShdw blurRad="38100" dist="19050" dir="2700000" algn="tl" rotWithShape="0">
                    <a:schemeClr val="dk1">
                      <a:alpha val="40000"/>
                    </a:schemeClr>
                  </a:outerShdw>
                </a:effectLst>
                <a:latin typeface="Calibri" panose="020F0502020204030204" pitchFamily="34" charset="0"/>
                <a:ea typeface="Yu Gothic Light" panose="020B0300000000000000" pitchFamily="34" charset="-128"/>
                <a:cs typeface="Calibri" panose="020F0502020204030204" pitchFamily="34" charset="0"/>
              </a:rPr>
              <a:t>Análisis de los parámetros físico químicos</a:t>
            </a:r>
            <a:endParaRPr lang="es-EC" sz="1400" i="1">
              <a:ln w="0"/>
              <a:effectLst>
                <a:outerShdw blurRad="38100" dist="19050" dir="2700000" algn="tl" rotWithShape="0">
                  <a:schemeClr val="dk1">
                    <a:alpha val="40000"/>
                  </a:schemeClr>
                </a:outerShdw>
              </a:effectLst>
              <a:latin typeface="Calibri" panose="020F0502020204030204" pitchFamily="34" charset="0"/>
              <a:ea typeface="Yu Gothic Light" panose="020B0300000000000000" pitchFamily="34" charset="-128"/>
              <a:cs typeface="Times New Roman" panose="02020603050405020304" pitchFamily="18" charset="0"/>
            </a:endParaRPr>
          </a:p>
        </p:txBody>
      </p:sp>
      <p:pic>
        <p:nvPicPr>
          <p:cNvPr id="16" name="Picture 4" descr="Summary of Química 2">
            <a:extLst>
              <a:ext uri="{FF2B5EF4-FFF2-40B4-BE49-F238E27FC236}">
                <a16:creationId xmlns:a16="http://schemas.microsoft.com/office/drawing/2014/main" id="{F87015E1-7940-4C63-9C6C-AE19F35CE992}"/>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84940" y="179409"/>
            <a:ext cx="1175082" cy="947647"/>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
            <a:extLst>
              <a:ext uri="{FF2B5EF4-FFF2-40B4-BE49-F238E27FC236}">
                <a16:creationId xmlns:a16="http://schemas.microsoft.com/office/drawing/2014/main" id="{A4173D85-0853-41F9-8E7D-622A65218A27}"/>
              </a:ext>
            </a:extLst>
          </p:cNvPr>
          <p:cNvSpPr>
            <a:spLocks noChangeArrowheads="1"/>
          </p:cNvSpPr>
          <p:nvPr/>
        </p:nvSpPr>
        <p:spPr bwMode="auto">
          <a:xfrm>
            <a:off x="7258041" y="1626801"/>
            <a:ext cx="438855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spcBef>
                <a:spcPct val="0"/>
              </a:spcBef>
              <a:spcAft>
                <a:spcPct val="0"/>
              </a:spcAft>
              <a:buClrTx/>
              <a:buSzTx/>
              <a:buFontTx/>
              <a:buNone/>
              <a:tabLst/>
            </a:pPr>
            <a:r>
              <a:rPr lang="es-EC" altLang="es-EC" sz="1200" b="1">
                <a:latin typeface="Calibri" panose="020F0502020204030204" pitchFamily="34" charset="0"/>
                <a:cs typeface="Calibri" panose="020F0502020204030204" pitchFamily="34" charset="0"/>
              </a:rPr>
              <a:t>Tabla 5: </a:t>
            </a:r>
            <a:r>
              <a:rPr lang="es-EC" altLang="es-EC" sz="1200" i="1">
                <a:latin typeface="Calibri" panose="020F0502020204030204" pitchFamily="34" charset="0"/>
                <a:cs typeface="Calibri" panose="020F0502020204030204" pitchFamily="34" charset="0"/>
              </a:rPr>
              <a:t>Clasificación de los coeficientes de Correlación de Pearson</a:t>
            </a:r>
          </a:p>
        </p:txBody>
      </p:sp>
      <mc:AlternateContent xmlns:mc="http://schemas.openxmlformats.org/markup-compatibility/2006">
        <mc:Choice xmlns:a14="http://schemas.microsoft.com/office/drawing/2010/main" Requires="a14">
          <p:graphicFrame>
            <p:nvGraphicFramePr>
              <p:cNvPr id="18" name="Tabla 17">
                <a:extLst>
                  <a:ext uri="{FF2B5EF4-FFF2-40B4-BE49-F238E27FC236}">
                    <a16:creationId xmlns:a16="http://schemas.microsoft.com/office/drawing/2014/main" id="{80B63428-0BD5-4C4D-9309-E178631C72CE}"/>
                  </a:ext>
                </a:extLst>
              </p:cNvPr>
              <p:cNvGraphicFramePr>
                <a:graphicFrameLocks noGrp="1"/>
              </p:cNvGraphicFramePr>
              <p:nvPr>
                <p:extLst>
                  <p:ext uri="{D42A27DB-BD31-4B8C-83A1-F6EECF244321}">
                    <p14:modId xmlns:p14="http://schemas.microsoft.com/office/powerpoint/2010/main" val="3261777614"/>
                  </p:ext>
                </p:extLst>
              </p:nvPr>
            </p:nvGraphicFramePr>
            <p:xfrm>
              <a:off x="7412787" y="1969541"/>
              <a:ext cx="3853984" cy="2543202"/>
            </p:xfrm>
            <a:graphic>
              <a:graphicData uri="http://schemas.openxmlformats.org/drawingml/2006/table">
                <a:tbl>
                  <a:tblPr firstRow="1" firstCol="1" bandRow="1">
                    <a:tableStyleId>{16D9F66E-5EB9-4882-86FB-DCBF35E3C3E4}</a:tableStyleId>
                  </a:tblPr>
                  <a:tblGrid>
                    <a:gridCol w="2252004">
                      <a:extLst>
                        <a:ext uri="{9D8B030D-6E8A-4147-A177-3AD203B41FA5}">
                          <a16:colId xmlns:a16="http://schemas.microsoft.com/office/drawing/2014/main" val="1227857029"/>
                        </a:ext>
                      </a:extLst>
                    </a:gridCol>
                    <a:gridCol w="1601980">
                      <a:extLst>
                        <a:ext uri="{9D8B030D-6E8A-4147-A177-3AD203B41FA5}">
                          <a16:colId xmlns:a16="http://schemas.microsoft.com/office/drawing/2014/main" val="2818883024"/>
                        </a:ext>
                      </a:extLst>
                    </a:gridCol>
                  </a:tblGrid>
                  <a:tr h="621139">
                    <a:tc>
                      <a:txBody>
                        <a:bodyPr/>
                        <a:lstStyle/>
                        <a:p>
                          <a:pPr algn="ctr">
                            <a:lnSpc>
                              <a:spcPct val="150000"/>
                            </a:lnSpc>
                            <a:spcAft>
                              <a:spcPts val="200"/>
                            </a:spcAft>
                          </a:pPr>
                          <a:r>
                            <a:rPr lang="es-EC" sz="1050">
                              <a:solidFill>
                                <a:schemeClr val="tx1"/>
                              </a:solidFill>
                              <a:effectLst/>
                              <a:latin typeface="+mn-lt"/>
                              <a:cs typeface="Calibri" panose="020F0502020204030204" pitchFamily="34" charset="0"/>
                            </a:rPr>
                            <a:t>Clasificación</a:t>
                          </a:r>
                          <a:endParaRPr lang="es-EC" sz="1050">
                            <a:solidFill>
                              <a:schemeClr val="tx1"/>
                            </a:solidFill>
                            <a:effectLst/>
                            <a:latin typeface="+mn-lt"/>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50000"/>
                            </a:lnSpc>
                            <a:spcAft>
                              <a:spcPts val="200"/>
                            </a:spcAft>
                          </a:pPr>
                          <a:r>
                            <a:rPr lang="es-EC" sz="1050">
                              <a:solidFill>
                                <a:schemeClr val="tx1"/>
                              </a:solidFill>
                              <a:effectLst/>
                              <a:latin typeface="+mn-lt"/>
                              <a:cs typeface="Calibri" panose="020F0502020204030204" pitchFamily="34" charset="0"/>
                            </a:rPr>
                            <a:t>Rangos del valor de r</a:t>
                          </a:r>
                          <a:endParaRPr lang="es-EC" sz="1050">
                            <a:solidFill>
                              <a:schemeClr val="tx1"/>
                            </a:solidFill>
                            <a:effectLst/>
                            <a:latin typeface="+mn-lt"/>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1583084971"/>
                      </a:ext>
                    </a:extLst>
                  </a:tr>
                  <a:tr h="366045">
                    <a:tc>
                      <a:txBody>
                        <a:bodyPr/>
                        <a:lstStyle/>
                        <a:p>
                          <a:pPr algn="ctr">
                            <a:lnSpc>
                              <a:spcPct val="150000"/>
                            </a:lnSpc>
                            <a:spcAft>
                              <a:spcPts val="200"/>
                            </a:spcAft>
                          </a:pPr>
                          <a:r>
                            <a:rPr lang="es-EC" sz="1050">
                              <a:solidFill>
                                <a:schemeClr val="tx1"/>
                              </a:solidFill>
                              <a:effectLst/>
                              <a:latin typeface="+mn-lt"/>
                              <a:cs typeface="Calibri" panose="020F0502020204030204" pitchFamily="34" charset="0"/>
                            </a:rPr>
                            <a:t>Débil</a:t>
                          </a:r>
                          <a:endParaRPr lang="es-EC" sz="1050">
                            <a:solidFill>
                              <a:schemeClr val="tx1"/>
                            </a:solidFill>
                            <a:effectLst/>
                            <a:latin typeface="+mn-lt"/>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50000"/>
                            </a:lnSpc>
                            <a:spcAft>
                              <a:spcPts val="200"/>
                            </a:spcAft>
                          </a:pPr>
                          <a14:m>
                            <m:oMathPara xmlns:m="http://schemas.openxmlformats.org/officeDocument/2006/math">
                              <m:oMathParaPr>
                                <m:jc m:val="centerGroup"/>
                              </m:oMathParaPr>
                              <m:oMath xmlns:m="http://schemas.openxmlformats.org/officeDocument/2006/math">
                                <m:r>
                                  <a:rPr lang="es-EC" sz="1050" smtClean="0">
                                    <a:solidFill>
                                      <a:schemeClr val="tx1"/>
                                    </a:solidFill>
                                    <a:effectLst/>
                                    <a:latin typeface="Cambria Math" panose="02040503050406030204" pitchFamily="18" charset="0"/>
                                  </a:rPr>
                                  <m:t>≤0.100</m:t>
                                </m:r>
                              </m:oMath>
                            </m:oMathPara>
                          </a14:m>
                          <a:endParaRPr lang="es-EC" sz="1050">
                            <a:solidFill>
                              <a:schemeClr val="tx1"/>
                            </a:solidFill>
                            <a:effectLst/>
                            <a:latin typeface="+mn-lt"/>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3200626207"/>
                      </a:ext>
                    </a:extLst>
                  </a:tr>
                  <a:tr h="366045">
                    <a:tc>
                      <a:txBody>
                        <a:bodyPr/>
                        <a:lstStyle/>
                        <a:p>
                          <a:pPr algn="ctr">
                            <a:lnSpc>
                              <a:spcPct val="150000"/>
                            </a:lnSpc>
                            <a:spcAft>
                              <a:spcPts val="200"/>
                            </a:spcAft>
                          </a:pPr>
                          <a:r>
                            <a:rPr lang="es-EC" sz="1050">
                              <a:solidFill>
                                <a:schemeClr val="tx1"/>
                              </a:solidFill>
                              <a:effectLst/>
                              <a:latin typeface="+mn-lt"/>
                              <a:cs typeface="Calibri" panose="020F0502020204030204" pitchFamily="34" charset="0"/>
                            </a:rPr>
                            <a:t>Moderada</a:t>
                          </a:r>
                          <a:endParaRPr lang="es-EC" sz="1050">
                            <a:solidFill>
                              <a:schemeClr val="tx1"/>
                            </a:solidFill>
                            <a:effectLst/>
                            <a:latin typeface="+mn-lt"/>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50000"/>
                            </a:lnSpc>
                            <a:spcAft>
                              <a:spcPts val="200"/>
                            </a:spcAft>
                          </a:pPr>
                          <a14:m>
                            <m:oMathPara xmlns:m="http://schemas.openxmlformats.org/officeDocument/2006/math">
                              <m:oMathParaPr>
                                <m:jc m:val="centerGroup"/>
                              </m:oMathParaPr>
                              <m:oMath xmlns:m="http://schemas.openxmlformats.org/officeDocument/2006/math">
                                <m:r>
                                  <a:rPr lang="es-EC" sz="1050" smtClean="0">
                                    <a:solidFill>
                                      <a:schemeClr val="tx1"/>
                                    </a:solidFill>
                                    <a:effectLst/>
                                    <a:latin typeface="Cambria Math" panose="02040503050406030204" pitchFamily="18" charset="0"/>
                                  </a:rPr>
                                  <m:t>0.101−0.300</m:t>
                                </m:r>
                              </m:oMath>
                            </m:oMathPara>
                          </a14:m>
                          <a:endParaRPr lang="es-EC" sz="1050">
                            <a:solidFill>
                              <a:schemeClr val="tx1"/>
                            </a:solidFill>
                            <a:effectLst/>
                            <a:latin typeface="+mn-lt"/>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1447839103"/>
                      </a:ext>
                    </a:extLst>
                  </a:tr>
                  <a:tr h="457883">
                    <a:tc>
                      <a:txBody>
                        <a:bodyPr/>
                        <a:lstStyle/>
                        <a:p>
                          <a:pPr algn="ctr">
                            <a:lnSpc>
                              <a:spcPct val="150000"/>
                            </a:lnSpc>
                            <a:spcAft>
                              <a:spcPts val="200"/>
                            </a:spcAft>
                          </a:pPr>
                          <a:r>
                            <a:rPr lang="es-EC" sz="1050">
                              <a:solidFill>
                                <a:schemeClr val="tx1"/>
                              </a:solidFill>
                              <a:effectLst/>
                              <a:latin typeface="+mn-lt"/>
                              <a:cs typeface="Calibri" panose="020F0502020204030204" pitchFamily="34" charset="0"/>
                            </a:rPr>
                            <a:t>Moderadamente fuerte</a:t>
                          </a:r>
                          <a:endParaRPr lang="es-EC" sz="1050">
                            <a:solidFill>
                              <a:schemeClr val="tx1"/>
                            </a:solidFill>
                            <a:effectLst/>
                            <a:latin typeface="+mn-lt"/>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50000"/>
                            </a:lnSpc>
                            <a:spcAft>
                              <a:spcPts val="200"/>
                            </a:spcAft>
                          </a:pPr>
                          <a14:m>
                            <m:oMathPara xmlns:m="http://schemas.openxmlformats.org/officeDocument/2006/math">
                              <m:oMathParaPr>
                                <m:jc m:val="centerGroup"/>
                              </m:oMathParaPr>
                              <m:oMath xmlns:m="http://schemas.openxmlformats.org/officeDocument/2006/math">
                                <m:r>
                                  <a:rPr lang="es-EC" sz="1050" smtClean="0">
                                    <a:solidFill>
                                      <a:schemeClr val="tx1"/>
                                    </a:solidFill>
                                    <a:effectLst/>
                                    <a:latin typeface="Cambria Math" panose="02040503050406030204" pitchFamily="18" charset="0"/>
                                  </a:rPr>
                                  <m:t>0.301−0.500</m:t>
                                </m:r>
                              </m:oMath>
                            </m:oMathPara>
                          </a14:m>
                          <a:endParaRPr lang="es-EC" sz="1050">
                            <a:solidFill>
                              <a:schemeClr val="tx1"/>
                            </a:solidFill>
                            <a:effectLst/>
                            <a:latin typeface="+mn-lt"/>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1610569598"/>
                      </a:ext>
                    </a:extLst>
                  </a:tr>
                  <a:tr h="366045">
                    <a:tc>
                      <a:txBody>
                        <a:bodyPr/>
                        <a:lstStyle/>
                        <a:p>
                          <a:pPr algn="ctr">
                            <a:lnSpc>
                              <a:spcPct val="150000"/>
                            </a:lnSpc>
                            <a:spcAft>
                              <a:spcPts val="200"/>
                            </a:spcAft>
                          </a:pPr>
                          <a:r>
                            <a:rPr lang="es-EC" sz="1050">
                              <a:solidFill>
                                <a:schemeClr val="tx1"/>
                              </a:solidFill>
                              <a:effectLst/>
                              <a:latin typeface="+mn-lt"/>
                              <a:cs typeface="Calibri" panose="020F0502020204030204" pitchFamily="34" charset="0"/>
                            </a:rPr>
                            <a:t>Fuerte</a:t>
                          </a:r>
                          <a:endParaRPr lang="es-EC" sz="1050">
                            <a:solidFill>
                              <a:schemeClr val="tx1"/>
                            </a:solidFill>
                            <a:effectLst/>
                            <a:latin typeface="+mn-lt"/>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50000"/>
                            </a:lnSpc>
                            <a:spcAft>
                              <a:spcPts val="200"/>
                            </a:spcAft>
                          </a:pPr>
                          <a14:m>
                            <m:oMathPara xmlns:m="http://schemas.openxmlformats.org/officeDocument/2006/math">
                              <m:oMathParaPr>
                                <m:jc m:val="centerGroup"/>
                              </m:oMathParaPr>
                              <m:oMath xmlns:m="http://schemas.openxmlformats.org/officeDocument/2006/math">
                                <m:r>
                                  <a:rPr lang="es-EC" sz="1050" smtClean="0">
                                    <a:solidFill>
                                      <a:schemeClr val="tx1"/>
                                    </a:solidFill>
                                    <a:effectLst/>
                                    <a:latin typeface="Cambria Math" panose="02040503050406030204" pitchFamily="18" charset="0"/>
                                  </a:rPr>
                                  <m:t>0.501−0.700</m:t>
                                </m:r>
                              </m:oMath>
                            </m:oMathPara>
                          </a14:m>
                          <a:endParaRPr lang="es-EC" sz="1050">
                            <a:solidFill>
                              <a:schemeClr val="tx1"/>
                            </a:solidFill>
                            <a:effectLst/>
                            <a:latin typeface="+mn-lt"/>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599043113"/>
                      </a:ext>
                    </a:extLst>
                  </a:tr>
                  <a:tr h="366045">
                    <a:tc>
                      <a:txBody>
                        <a:bodyPr/>
                        <a:lstStyle/>
                        <a:p>
                          <a:pPr algn="ctr">
                            <a:lnSpc>
                              <a:spcPct val="150000"/>
                            </a:lnSpc>
                            <a:spcAft>
                              <a:spcPts val="200"/>
                            </a:spcAft>
                          </a:pPr>
                          <a:r>
                            <a:rPr lang="es-EC" sz="1050">
                              <a:solidFill>
                                <a:schemeClr val="tx1"/>
                              </a:solidFill>
                              <a:effectLst/>
                              <a:latin typeface="+mn-lt"/>
                              <a:cs typeface="Calibri" panose="020F0502020204030204" pitchFamily="34" charset="0"/>
                            </a:rPr>
                            <a:t>Muy fuerte</a:t>
                          </a:r>
                          <a:endParaRPr lang="es-EC" sz="1050">
                            <a:solidFill>
                              <a:schemeClr val="tx1"/>
                            </a:solidFill>
                            <a:effectLst/>
                            <a:latin typeface="+mn-lt"/>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50000"/>
                            </a:lnSpc>
                            <a:spcAft>
                              <a:spcPts val="200"/>
                            </a:spcAft>
                          </a:pPr>
                          <a14:m>
                            <m:oMathPara xmlns:m="http://schemas.openxmlformats.org/officeDocument/2006/math">
                              <m:oMathParaPr>
                                <m:jc m:val="centerGroup"/>
                              </m:oMathParaPr>
                              <m:oMath xmlns:m="http://schemas.openxmlformats.org/officeDocument/2006/math">
                                <m:r>
                                  <a:rPr lang="es-EC" sz="1050" smtClean="0">
                                    <a:solidFill>
                                      <a:schemeClr val="tx1"/>
                                    </a:solidFill>
                                    <a:effectLst/>
                                    <a:latin typeface="Cambria Math" panose="02040503050406030204" pitchFamily="18" charset="0"/>
                                  </a:rPr>
                                  <m:t>≤0.701</m:t>
                                </m:r>
                              </m:oMath>
                            </m:oMathPara>
                          </a14:m>
                          <a:endParaRPr lang="es-EC" sz="1050">
                            <a:solidFill>
                              <a:schemeClr val="tx1"/>
                            </a:solidFill>
                            <a:effectLst/>
                            <a:latin typeface="+mn-lt"/>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550899914"/>
                      </a:ext>
                    </a:extLst>
                  </a:tr>
                </a:tbl>
              </a:graphicData>
            </a:graphic>
          </p:graphicFrame>
        </mc:Choice>
        <mc:Fallback>
          <p:graphicFrame>
            <p:nvGraphicFramePr>
              <p:cNvPr id="18" name="Tabla 17">
                <a:extLst>
                  <a:ext uri="{FF2B5EF4-FFF2-40B4-BE49-F238E27FC236}">
                    <a16:creationId xmlns:a16="http://schemas.microsoft.com/office/drawing/2014/main" id="{80B63428-0BD5-4C4D-9309-E178631C72CE}"/>
                  </a:ext>
                </a:extLst>
              </p:cNvPr>
              <p:cNvGraphicFramePr>
                <a:graphicFrameLocks noGrp="1"/>
              </p:cNvGraphicFramePr>
              <p:nvPr>
                <p:extLst>
                  <p:ext uri="{D42A27DB-BD31-4B8C-83A1-F6EECF244321}">
                    <p14:modId xmlns:p14="http://schemas.microsoft.com/office/powerpoint/2010/main" val="3261777614"/>
                  </p:ext>
                </p:extLst>
              </p:nvPr>
            </p:nvGraphicFramePr>
            <p:xfrm>
              <a:off x="7412787" y="1969541"/>
              <a:ext cx="3853984" cy="2543202"/>
            </p:xfrm>
            <a:graphic>
              <a:graphicData uri="http://schemas.openxmlformats.org/drawingml/2006/table">
                <a:tbl>
                  <a:tblPr firstRow="1" firstCol="1" bandRow="1">
                    <a:tableStyleId>{16D9F66E-5EB9-4882-86FB-DCBF35E3C3E4}</a:tableStyleId>
                  </a:tblPr>
                  <a:tblGrid>
                    <a:gridCol w="2252004">
                      <a:extLst>
                        <a:ext uri="{9D8B030D-6E8A-4147-A177-3AD203B41FA5}">
                          <a16:colId xmlns:a16="http://schemas.microsoft.com/office/drawing/2014/main" val="1227857029"/>
                        </a:ext>
                      </a:extLst>
                    </a:gridCol>
                    <a:gridCol w="1601980">
                      <a:extLst>
                        <a:ext uri="{9D8B030D-6E8A-4147-A177-3AD203B41FA5}">
                          <a16:colId xmlns:a16="http://schemas.microsoft.com/office/drawing/2014/main" val="2818883024"/>
                        </a:ext>
                      </a:extLst>
                    </a:gridCol>
                  </a:tblGrid>
                  <a:tr h="621139">
                    <a:tc>
                      <a:txBody>
                        <a:bodyPr/>
                        <a:lstStyle/>
                        <a:p>
                          <a:pPr algn="ctr">
                            <a:lnSpc>
                              <a:spcPct val="150000"/>
                            </a:lnSpc>
                            <a:spcAft>
                              <a:spcPts val="200"/>
                            </a:spcAft>
                          </a:pPr>
                          <a:r>
                            <a:rPr lang="es-EC" sz="1050">
                              <a:solidFill>
                                <a:schemeClr val="tx1"/>
                              </a:solidFill>
                              <a:effectLst/>
                              <a:latin typeface="+mn-lt"/>
                              <a:cs typeface="Calibri" panose="020F0502020204030204" pitchFamily="34" charset="0"/>
                            </a:rPr>
                            <a:t>Clasificación</a:t>
                          </a:r>
                          <a:endParaRPr lang="es-EC" sz="1050">
                            <a:solidFill>
                              <a:schemeClr val="tx1"/>
                            </a:solidFill>
                            <a:effectLst/>
                            <a:latin typeface="+mn-lt"/>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50000"/>
                            </a:lnSpc>
                            <a:spcAft>
                              <a:spcPts val="200"/>
                            </a:spcAft>
                          </a:pPr>
                          <a:r>
                            <a:rPr lang="es-EC" sz="1050">
                              <a:solidFill>
                                <a:schemeClr val="tx1"/>
                              </a:solidFill>
                              <a:effectLst/>
                              <a:latin typeface="+mn-lt"/>
                              <a:cs typeface="Calibri" panose="020F0502020204030204" pitchFamily="34" charset="0"/>
                            </a:rPr>
                            <a:t>Rangos del valor de r</a:t>
                          </a:r>
                          <a:endParaRPr lang="es-EC" sz="1050">
                            <a:solidFill>
                              <a:schemeClr val="tx1"/>
                            </a:solidFill>
                            <a:effectLst/>
                            <a:latin typeface="+mn-lt"/>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1583084971"/>
                      </a:ext>
                    </a:extLst>
                  </a:tr>
                  <a:tr h="366045">
                    <a:tc>
                      <a:txBody>
                        <a:bodyPr/>
                        <a:lstStyle/>
                        <a:p>
                          <a:pPr algn="ctr">
                            <a:lnSpc>
                              <a:spcPct val="150000"/>
                            </a:lnSpc>
                            <a:spcAft>
                              <a:spcPts val="200"/>
                            </a:spcAft>
                          </a:pPr>
                          <a:r>
                            <a:rPr lang="es-EC" sz="1050">
                              <a:solidFill>
                                <a:schemeClr val="tx1"/>
                              </a:solidFill>
                              <a:effectLst/>
                              <a:latin typeface="+mn-lt"/>
                              <a:cs typeface="Calibri" panose="020F0502020204030204" pitchFamily="34" charset="0"/>
                            </a:rPr>
                            <a:t>Débil</a:t>
                          </a:r>
                          <a:endParaRPr lang="es-EC" sz="1050">
                            <a:solidFill>
                              <a:schemeClr val="tx1"/>
                            </a:solidFill>
                            <a:effectLst/>
                            <a:latin typeface="+mn-lt"/>
                            <a:ea typeface="Calibri" panose="020F0502020204030204" pitchFamily="34" charset="0"/>
                            <a:cs typeface="Calibri" panose="020F0502020204030204" pitchFamily="34" charset="0"/>
                          </a:endParaRPr>
                        </a:p>
                      </a:txBody>
                      <a:tcPr marL="68580" marR="68580" marT="0" marB="0" anchor="ctr"/>
                    </a:tc>
                    <a:tc>
                      <a:txBody>
                        <a:bodyPr/>
                        <a:lstStyle/>
                        <a:p>
                          <a:endParaRPr lang="en-US"/>
                        </a:p>
                      </a:txBody>
                      <a:tcPr marL="68580" marR="68580" marT="0" marB="0" anchor="ctr">
                        <a:blipFill>
                          <a:blip r:embed="rId3"/>
                          <a:stretch>
                            <a:fillRect l="-141445" t="-171667" r="-760" b="-430000"/>
                          </a:stretch>
                        </a:blipFill>
                      </a:tcPr>
                    </a:tc>
                    <a:extLst>
                      <a:ext uri="{0D108BD9-81ED-4DB2-BD59-A6C34878D82A}">
                        <a16:rowId xmlns:a16="http://schemas.microsoft.com/office/drawing/2014/main" val="3200626207"/>
                      </a:ext>
                    </a:extLst>
                  </a:tr>
                  <a:tr h="366045">
                    <a:tc>
                      <a:txBody>
                        <a:bodyPr/>
                        <a:lstStyle/>
                        <a:p>
                          <a:pPr algn="ctr">
                            <a:lnSpc>
                              <a:spcPct val="150000"/>
                            </a:lnSpc>
                            <a:spcAft>
                              <a:spcPts val="200"/>
                            </a:spcAft>
                          </a:pPr>
                          <a:r>
                            <a:rPr lang="es-EC" sz="1050">
                              <a:solidFill>
                                <a:schemeClr val="tx1"/>
                              </a:solidFill>
                              <a:effectLst/>
                              <a:latin typeface="+mn-lt"/>
                              <a:cs typeface="Calibri" panose="020F0502020204030204" pitchFamily="34" charset="0"/>
                            </a:rPr>
                            <a:t>Moderada</a:t>
                          </a:r>
                          <a:endParaRPr lang="es-EC" sz="1050">
                            <a:solidFill>
                              <a:schemeClr val="tx1"/>
                            </a:solidFill>
                            <a:effectLst/>
                            <a:latin typeface="+mn-lt"/>
                            <a:ea typeface="Calibri" panose="020F0502020204030204" pitchFamily="34" charset="0"/>
                            <a:cs typeface="Calibri" panose="020F0502020204030204" pitchFamily="34" charset="0"/>
                          </a:endParaRPr>
                        </a:p>
                      </a:txBody>
                      <a:tcPr marL="68580" marR="68580" marT="0" marB="0" anchor="ctr"/>
                    </a:tc>
                    <a:tc>
                      <a:txBody>
                        <a:bodyPr/>
                        <a:lstStyle/>
                        <a:p>
                          <a:endParaRPr lang="en-US"/>
                        </a:p>
                      </a:txBody>
                      <a:tcPr marL="68580" marR="68580" marT="0" marB="0" anchor="ctr">
                        <a:blipFill>
                          <a:blip r:embed="rId3"/>
                          <a:stretch>
                            <a:fillRect l="-141445" t="-271667" r="-760" b="-330000"/>
                          </a:stretch>
                        </a:blipFill>
                      </a:tcPr>
                    </a:tc>
                    <a:extLst>
                      <a:ext uri="{0D108BD9-81ED-4DB2-BD59-A6C34878D82A}">
                        <a16:rowId xmlns:a16="http://schemas.microsoft.com/office/drawing/2014/main" val="1447839103"/>
                      </a:ext>
                    </a:extLst>
                  </a:tr>
                  <a:tr h="457883">
                    <a:tc>
                      <a:txBody>
                        <a:bodyPr/>
                        <a:lstStyle/>
                        <a:p>
                          <a:pPr algn="ctr">
                            <a:lnSpc>
                              <a:spcPct val="150000"/>
                            </a:lnSpc>
                            <a:spcAft>
                              <a:spcPts val="200"/>
                            </a:spcAft>
                          </a:pPr>
                          <a:r>
                            <a:rPr lang="es-EC" sz="1050">
                              <a:solidFill>
                                <a:schemeClr val="tx1"/>
                              </a:solidFill>
                              <a:effectLst/>
                              <a:latin typeface="+mn-lt"/>
                              <a:cs typeface="Calibri" panose="020F0502020204030204" pitchFamily="34" charset="0"/>
                            </a:rPr>
                            <a:t>Moderadamente fuerte</a:t>
                          </a:r>
                          <a:endParaRPr lang="es-EC" sz="1050">
                            <a:solidFill>
                              <a:schemeClr val="tx1"/>
                            </a:solidFill>
                            <a:effectLst/>
                            <a:latin typeface="+mn-lt"/>
                            <a:ea typeface="Calibri" panose="020F0502020204030204" pitchFamily="34" charset="0"/>
                            <a:cs typeface="Calibri" panose="020F0502020204030204" pitchFamily="34" charset="0"/>
                          </a:endParaRPr>
                        </a:p>
                      </a:txBody>
                      <a:tcPr marL="68580" marR="68580" marT="0" marB="0" anchor="ctr"/>
                    </a:tc>
                    <a:tc>
                      <a:txBody>
                        <a:bodyPr/>
                        <a:lstStyle/>
                        <a:p>
                          <a:endParaRPr lang="en-US"/>
                        </a:p>
                      </a:txBody>
                      <a:tcPr marL="68580" marR="68580" marT="0" marB="0" anchor="ctr">
                        <a:blipFill>
                          <a:blip r:embed="rId3"/>
                          <a:stretch>
                            <a:fillRect l="-141445" t="-293421" r="-760" b="-160526"/>
                          </a:stretch>
                        </a:blipFill>
                      </a:tcPr>
                    </a:tc>
                    <a:extLst>
                      <a:ext uri="{0D108BD9-81ED-4DB2-BD59-A6C34878D82A}">
                        <a16:rowId xmlns:a16="http://schemas.microsoft.com/office/drawing/2014/main" val="1610569598"/>
                      </a:ext>
                    </a:extLst>
                  </a:tr>
                  <a:tr h="366045">
                    <a:tc>
                      <a:txBody>
                        <a:bodyPr/>
                        <a:lstStyle/>
                        <a:p>
                          <a:pPr algn="ctr">
                            <a:lnSpc>
                              <a:spcPct val="150000"/>
                            </a:lnSpc>
                            <a:spcAft>
                              <a:spcPts val="200"/>
                            </a:spcAft>
                          </a:pPr>
                          <a:r>
                            <a:rPr lang="es-EC" sz="1050">
                              <a:solidFill>
                                <a:schemeClr val="tx1"/>
                              </a:solidFill>
                              <a:effectLst/>
                              <a:latin typeface="+mn-lt"/>
                              <a:cs typeface="Calibri" panose="020F0502020204030204" pitchFamily="34" charset="0"/>
                            </a:rPr>
                            <a:t>Fuerte</a:t>
                          </a:r>
                          <a:endParaRPr lang="es-EC" sz="1050">
                            <a:solidFill>
                              <a:schemeClr val="tx1"/>
                            </a:solidFill>
                            <a:effectLst/>
                            <a:latin typeface="+mn-lt"/>
                            <a:ea typeface="Calibri" panose="020F0502020204030204" pitchFamily="34" charset="0"/>
                            <a:cs typeface="Calibri" panose="020F0502020204030204" pitchFamily="34" charset="0"/>
                          </a:endParaRPr>
                        </a:p>
                      </a:txBody>
                      <a:tcPr marL="68580" marR="68580" marT="0" marB="0" anchor="ctr"/>
                    </a:tc>
                    <a:tc>
                      <a:txBody>
                        <a:bodyPr/>
                        <a:lstStyle/>
                        <a:p>
                          <a:endParaRPr lang="en-US"/>
                        </a:p>
                      </a:txBody>
                      <a:tcPr marL="68580" marR="68580" marT="0" marB="0" anchor="ctr">
                        <a:blipFill>
                          <a:blip r:embed="rId3"/>
                          <a:stretch>
                            <a:fillRect l="-141445" t="-498333" r="-760" b="-103333"/>
                          </a:stretch>
                        </a:blipFill>
                      </a:tcPr>
                    </a:tc>
                    <a:extLst>
                      <a:ext uri="{0D108BD9-81ED-4DB2-BD59-A6C34878D82A}">
                        <a16:rowId xmlns:a16="http://schemas.microsoft.com/office/drawing/2014/main" val="599043113"/>
                      </a:ext>
                    </a:extLst>
                  </a:tr>
                  <a:tr h="366045">
                    <a:tc>
                      <a:txBody>
                        <a:bodyPr/>
                        <a:lstStyle/>
                        <a:p>
                          <a:pPr algn="ctr">
                            <a:lnSpc>
                              <a:spcPct val="150000"/>
                            </a:lnSpc>
                            <a:spcAft>
                              <a:spcPts val="200"/>
                            </a:spcAft>
                          </a:pPr>
                          <a:r>
                            <a:rPr lang="es-EC" sz="1050">
                              <a:solidFill>
                                <a:schemeClr val="tx1"/>
                              </a:solidFill>
                              <a:effectLst/>
                              <a:latin typeface="+mn-lt"/>
                              <a:cs typeface="Calibri" panose="020F0502020204030204" pitchFamily="34" charset="0"/>
                            </a:rPr>
                            <a:t>Muy fuerte</a:t>
                          </a:r>
                          <a:endParaRPr lang="es-EC" sz="1050">
                            <a:solidFill>
                              <a:schemeClr val="tx1"/>
                            </a:solidFill>
                            <a:effectLst/>
                            <a:latin typeface="+mn-lt"/>
                            <a:ea typeface="Calibri" panose="020F0502020204030204" pitchFamily="34" charset="0"/>
                            <a:cs typeface="Calibri" panose="020F0502020204030204" pitchFamily="34" charset="0"/>
                          </a:endParaRPr>
                        </a:p>
                      </a:txBody>
                      <a:tcPr marL="68580" marR="68580" marT="0" marB="0" anchor="ctr"/>
                    </a:tc>
                    <a:tc>
                      <a:txBody>
                        <a:bodyPr/>
                        <a:lstStyle/>
                        <a:p>
                          <a:endParaRPr lang="en-US"/>
                        </a:p>
                      </a:txBody>
                      <a:tcPr marL="68580" marR="68580" marT="0" marB="0" anchor="ctr">
                        <a:blipFill>
                          <a:blip r:embed="rId3"/>
                          <a:stretch>
                            <a:fillRect l="-141445" t="-598333" r="-760" b="-3333"/>
                          </a:stretch>
                        </a:blipFill>
                      </a:tcPr>
                    </a:tc>
                    <a:extLst>
                      <a:ext uri="{0D108BD9-81ED-4DB2-BD59-A6C34878D82A}">
                        <a16:rowId xmlns:a16="http://schemas.microsoft.com/office/drawing/2014/main" val="550899914"/>
                      </a:ext>
                    </a:extLst>
                  </a:tr>
                </a:tbl>
              </a:graphicData>
            </a:graphic>
          </p:graphicFrame>
        </mc:Fallback>
      </mc:AlternateContent>
      <p:sp>
        <p:nvSpPr>
          <p:cNvPr id="19" name="CuadroTexto 18">
            <a:extLst>
              <a:ext uri="{FF2B5EF4-FFF2-40B4-BE49-F238E27FC236}">
                <a16:creationId xmlns:a16="http://schemas.microsoft.com/office/drawing/2014/main" id="{CA9700FB-B9FF-4A47-9BBE-752D0A05DBD9}"/>
              </a:ext>
            </a:extLst>
          </p:cNvPr>
          <p:cNvSpPr txBox="1"/>
          <p:nvPr/>
        </p:nvSpPr>
        <p:spPr>
          <a:xfrm>
            <a:off x="6905042" y="4654354"/>
            <a:ext cx="3448942" cy="253916"/>
          </a:xfrm>
          <a:prstGeom prst="rect">
            <a:avLst/>
          </a:prstGeom>
          <a:noFill/>
        </p:spPr>
        <p:txBody>
          <a:bodyPr wrap="square">
            <a:spAutoFit/>
          </a:bodyPr>
          <a:lstStyle/>
          <a:p>
            <a:pPr marL="0" marR="0" lvl="0" indent="449263" algn="l" defTabSz="914400" rtl="0" eaLnBrk="0" fontAlgn="base" latinLnBrk="0" hangingPunct="0">
              <a:lnSpc>
                <a:spcPct val="100000"/>
              </a:lnSpc>
              <a:spcBef>
                <a:spcPct val="0"/>
              </a:spcBef>
              <a:spcAft>
                <a:spcPct val="0"/>
              </a:spcAft>
              <a:buClrTx/>
              <a:buSzTx/>
              <a:buFontTx/>
              <a:buNone/>
              <a:tabLst/>
            </a:pPr>
            <a:r>
              <a:rPr kumimoji="0" lang="es-EC" altLang="es-EC" sz="1000" b="0" i="1"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Nota</a:t>
            </a:r>
            <a:r>
              <a:rPr kumimoji="0" lang="es-EC" altLang="es-EC" sz="10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Recuperado de Martínez et al. (2010)</a:t>
            </a:r>
            <a:endParaRPr kumimoji="0" lang="es-EC" altLang="es-EC" sz="1000" b="0" i="0" u="none" strike="noStrike" cap="none" normalizeH="0" baseline="0">
              <a:ln>
                <a:noFill/>
              </a:ln>
              <a:solidFill>
                <a:schemeClr val="tx1"/>
              </a:solidFill>
              <a:effectLst/>
              <a:latin typeface="Arial" panose="020B0604020202020204" pitchFamily="34" charset="0"/>
            </a:endParaRPr>
          </a:p>
        </p:txBody>
      </p:sp>
      <p:sp>
        <p:nvSpPr>
          <p:cNvPr id="22" name="CuadroTexto 21">
            <a:extLst>
              <a:ext uri="{FF2B5EF4-FFF2-40B4-BE49-F238E27FC236}">
                <a16:creationId xmlns:a16="http://schemas.microsoft.com/office/drawing/2014/main" id="{8DE98CE5-F76C-4CB2-9ED5-23B2B5BD8112}"/>
              </a:ext>
            </a:extLst>
          </p:cNvPr>
          <p:cNvSpPr txBox="1"/>
          <p:nvPr/>
        </p:nvSpPr>
        <p:spPr>
          <a:xfrm>
            <a:off x="6805235" y="820163"/>
            <a:ext cx="4062952" cy="523220"/>
          </a:xfrm>
          <a:prstGeom prst="rect">
            <a:avLst/>
          </a:prstGeom>
          <a:noFill/>
        </p:spPr>
        <p:txBody>
          <a:bodyPr wrap="square">
            <a:spAutoFit/>
          </a:bodyPr>
          <a:lstStyle/>
          <a:p>
            <a:pPr marL="0" marR="0" lvl="0" indent="449263" algn="ctr" defTabSz="914400" rtl="0" eaLnBrk="0" fontAlgn="base" latinLnBrk="0" hangingPunct="0">
              <a:lnSpc>
                <a:spcPct val="100000"/>
              </a:lnSpc>
              <a:spcBef>
                <a:spcPct val="0"/>
              </a:spcBef>
              <a:spcAft>
                <a:spcPct val="0"/>
              </a:spcAft>
              <a:buClrTx/>
              <a:buSzTx/>
              <a:buFontTx/>
              <a:buNone/>
              <a:tabLst/>
            </a:pPr>
            <a:r>
              <a:rPr kumimoji="0" lang="es-EC" altLang="es-EC" sz="1400" i="1" u="none" strike="noStrike" normalizeH="0" baseline="0" bmk="_Toc85105347">
                <a:ln w="0"/>
                <a:effectLst>
                  <a:outerShdw blurRad="38100" dist="19050" dir="2700000" algn="tl" rotWithShape="0">
                    <a:schemeClr val="dk1">
                      <a:alpha val="40000"/>
                    </a:schemeClr>
                  </a:outerShdw>
                </a:effectLst>
                <a:latin typeface="Calibri" panose="020F0502020204030204" pitchFamily="34" charset="0"/>
                <a:ea typeface="Yu Gothic Light" panose="020B0300000000000000" pitchFamily="34" charset="-128"/>
                <a:cs typeface="Calibri" panose="020F0502020204030204" pitchFamily="34" charset="0"/>
              </a:rPr>
              <a:t>Análisis estadístico entre las propiedades fisicoquímicas de sedimentos</a:t>
            </a:r>
            <a:endParaRPr kumimoji="0" lang="es-EC" altLang="es-EC" sz="1400" i="1" u="none" strike="noStrike" normalizeH="0" baseline="0" bmk="">
              <a:ln w="0"/>
              <a:effectLst>
                <a:outerShdw blurRad="38100" dist="19050" dir="2700000" algn="tl" rotWithShape="0">
                  <a:schemeClr val="dk1">
                    <a:alpha val="40000"/>
                  </a:schemeClr>
                </a:outerShdw>
              </a:effectLst>
              <a:latin typeface="Calibri" panose="020F0502020204030204" pitchFamily="34" charset="0"/>
              <a:ea typeface="Yu Gothic Light" panose="020B0300000000000000" pitchFamily="34" charset="-128"/>
              <a:cs typeface="Times New Roman" panose="02020603050405020304" pitchFamily="18" charset="0"/>
            </a:endParaRPr>
          </a:p>
        </p:txBody>
      </p:sp>
      <p:sp>
        <p:nvSpPr>
          <p:cNvPr id="21" name="CuadroTexto 20">
            <a:extLst>
              <a:ext uri="{FF2B5EF4-FFF2-40B4-BE49-F238E27FC236}">
                <a16:creationId xmlns:a16="http://schemas.microsoft.com/office/drawing/2014/main" id="{D580B774-1564-4675-BE3C-7AE7C1D9F88C}"/>
              </a:ext>
            </a:extLst>
          </p:cNvPr>
          <p:cNvSpPr txBox="1"/>
          <p:nvPr/>
        </p:nvSpPr>
        <p:spPr>
          <a:xfrm>
            <a:off x="1827192" y="5317858"/>
            <a:ext cx="4268808" cy="504625"/>
          </a:xfrm>
          <a:prstGeom prst="rect">
            <a:avLst/>
          </a:prstGeom>
          <a:noFill/>
          <a:ln w="19050">
            <a:solidFill>
              <a:schemeClr val="accent5">
                <a:lumMod val="75000"/>
              </a:schemeClr>
            </a:solidFill>
            <a:prstDash val="lgDash"/>
          </a:ln>
        </p:spPr>
        <p:txBody>
          <a:bodyPr wrap="square">
            <a:spAutoFit/>
          </a:bodyPr>
          <a:lstStyle/>
          <a:p>
            <a:pPr indent="449580" algn="just">
              <a:lnSpc>
                <a:spcPct val="115000"/>
              </a:lnSpc>
              <a:spcAft>
                <a:spcPts val="200"/>
              </a:spcAft>
            </a:pPr>
            <a:r>
              <a:rPr lang="es-EC" sz="1200" b="1" i="1">
                <a:effectLst/>
                <a:latin typeface="Calibri" panose="020F0502020204030204" pitchFamily="34" charset="0"/>
                <a:ea typeface="Calibri" panose="020F0502020204030204" pitchFamily="34" charset="0"/>
                <a:cs typeface="Calibri" panose="020F0502020204030204" pitchFamily="34" charset="0"/>
              </a:rPr>
              <a:t>%</a:t>
            </a:r>
            <a:r>
              <a:rPr lang="es-EC" sz="1200" b="1" i="1">
                <a:latin typeface="Calibri" panose="020F0502020204030204" pitchFamily="34" charset="0"/>
                <a:ea typeface="Calibri" panose="020F0502020204030204" pitchFamily="34" charset="0"/>
                <a:cs typeface="Calibri" panose="020F0502020204030204" pitchFamily="34" charset="0"/>
              </a:rPr>
              <a:t> </a:t>
            </a:r>
            <a:r>
              <a:rPr lang="es-EC" sz="1200" b="1" i="1">
                <a:effectLst/>
                <a:latin typeface="Calibri" panose="020F0502020204030204" pitchFamily="34" charset="0"/>
                <a:ea typeface="Calibri" panose="020F0502020204030204" pitchFamily="34" charset="0"/>
                <a:cs typeface="Calibri" panose="020F0502020204030204" pitchFamily="34" charset="0"/>
              </a:rPr>
              <a:t>COT: </a:t>
            </a:r>
            <a:r>
              <a:rPr lang="es-EC" sz="1200">
                <a:effectLst/>
                <a:latin typeface="Calibri" panose="020F0502020204030204" pitchFamily="34" charset="0"/>
                <a:ea typeface="Calibri" panose="020F0502020204030204" pitchFamily="34" charset="0"/>
                <a:cs typeface="Calibri" panose="020F0502020204030204" pitchFamily="34" charset="0"/>
              </a:rPr>
              <a:t>Dividiendo el </a:t>
            </a:r>
            <a:r>
              <a:rPr lang="es-EC" sz="1200">
                <a:latin typeface="Calibri" panose="020F0502020204030204" pitchFamily="34" charset="0"/>
                <a:ea typeface="Calibri" panose="020F0502020204030204" pitchFamily="34" charset="0"/>
                <a:cs typeface="Calibri" panose="020F0502020204030204" pitchFamily="34" charset="0"/>
              </a:rPr>
              <a:t>%</a:t>
            </a:r>
            <a:r>
              <a:rPr lang="es-EC" sz="1200">
                <a:effectLst/>
                <a:latin typeface="Calibri" panose="020F0502020204030204" pitchFamily="34" charset="0"/>
                <a:ea typeface="Calibri" panose="020F0502020204030204" pitchFamily="34" charset="0"/>
                <a:cs typeface="Calibri" panose="020F0502020204030204" pitchFamily="34" charset="0"/>
              </a:rPr>
              <a:t> de MO con el </a:t>
            </a:r>
            <a:r>
              <a:rPr lang="es-EC"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factor de conversión de 1,724 (Van </a:t>
            </a:r>
            <a:r>
              <a:rPr lang="es-EC" sz="1200" err="1">
                <a:solidFill>
                  <a:srgbClr val="000000"/>
                </a:solidFill>
                <a:effectLst/>
                <a:latin typeface="Calibri" panose="020F0502020204030204" pitchFamily="34" charset="0"/>
                <a:ea typeface="Calibri" panose="020F0502020204030204" pitchFamily="34" charset="0"/>
                <a:cs typeface="Calibri" panose="020F0502020204030204" pitchFamily="34" charset="0"/>
              </a:rPr>
              <a:t>Bemmelen</a:t>
            </a:r>
            <a:r>
              <a:rPr lang="es-EC"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 1890).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48859326"/>
      </p:ext>
    </p:extLst>
  </p:cSld>
  <p:clrMapOvr>
    <a:masterClrMapping/>
  </p:clrMapOvr>
  <p:transition spd="slow">
    <p:pull/>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a 2">
            <a:extLst>
              <a:ext uri="{FF2B5EF4-FFF2-40B4-BE49-F238E27FC236}">
                <a16:creationId xmlns:a16="http://schemas.microsoft.com/office/drawing/2014/main" id="{791D0031-996C-443F-A87A-FCC20E9D06D7}"/>
              </a:ext>
            </a:extLst>
          </p:cNvPr>
          <p:cNvGraphicFramePr/>
          <p:nvPr/>
        </p:nvGraphicFramePr>
        <p:xfrm>
          <a:off x="693863" y="27188"/>
          <a:ext cx="11411943" cy="5917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CuadroTexto 7">
            <a:extLst>
              <a:ext uri="{FF2B5EF4-FFF2-40B4-BE49-F238E27FC236}">
                <a16:creationId xmlns:a16="http://schemas.microsoft.com/office/drawing/2014/main" id="{FE27F93C-59FA-4D42-AEC1-63417B637918}"/>
              </a:ext>
            </a:extLst>
          </p:cNvPr>
          <p:cNvSpPr txBox="1"/>
          <p:nvPr/>
        </p:nvSpPr>
        <p:spPr>
          <a:xfrm>
            <a:off x="457692" y="400251"/>
            <a:ext cx="6096000" cy="568745"/>
          </a:xfrm>
          <a:prstGeom prst="rect">
            <a:avLst/>
          </a:prstGeom>
          <a:noFill/>
        </p:spPr>
        <p:txBody>
          <a:bodyPr wrap="square">
            <a:spAutoFit/>
          </a:bodyPr>
          <a:lstStyle/>
          <a:p>
            <a:pPr>
              <a:lnSpc>
                <a:spcPct val="200000"/>
              </a:lnSpc>
              <a:spcBef>
                <a:spcPts val="800"/>
              </a:spcBef>
              <a:spcAft>
                <a:spcPts val="600"/>
              </a:spcAft>
            </a:pPr>
            <a:r>
              <a:rPr lang="es-EC" sz="1800" i="1">
                <a:ln w="0"/>
                <a:effectLst>
                  <a:outerShdw blurRad="38100" dist="19050" dir="2700000" algn="tl" rotWithShape="0">
                    <a:schemeClr val="dk1">
                      <a:alpha val="40000"/>
                    </a:schemeClr>
                  </a:outerShdw>
                </a:effectLst>
                <a:latin typeface="Calibri" panose="020F0502020204030204" pitchFamily="34" charset="0"/>
                <a:ea typeface="Yu Gothic Light" panose="020B0300000000000000" pitchFamily="34" charset="-128"/>
                <a:cs typeface="Times New Roman" panose="02020603050405020304" pitchFamily="18" charset="0"/>
              </a:rPr>
              <a:t>Cálculo del Índice Diferencial de Agua Normalizado NDWI</a:t>
            </a:r>
          </a:p>
        </p:txBody>
      </p:sp>
      <p:pic>
        <p:nvPicPr>
          <p:cNvPr id="9" name="Imagen 8" descr="Forma, Polígono&#10;&#10;Descripción generada automáticamente con confianza media">
            <a:extLst>
              <a:ext uri="{FF2B5EF4-FFF2-40B4-BE49-F238E27FC236}">
                <a16:creationId xmlns:a16="http://schemas.microsoft.com/office/drawing/2014/main" id="{474E1735-F59F-42B6-81B4-52EC8A85C033}"/>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62136" y="954091"/>
            <a:ext cx="6336238" cy="5281688"/>
          </a:xfrm>
          <a:prstGeom prst="rect">
            <a:avLst/>
          </a:prstGeom>
          <a:noFill/>
          <a:ln>
            <a:solidFill>
              <a:schemeClr val="tx1"/>
            </a:solidFill>
          </a:ln>
        </p:spPr>
      </p:pic>
      <p:sp>
        <p:nvSpPr>
          <p:cNvPr id="11" name="CuadroTexto 10">
            <a:extLst>
              <a:ext uri="{FF2B5EF4-FFF2-40B4-BE49-F238E27FC236}">
                <a16:creationId xmlns:a16="http://schemas.microsoft.com/office/drawing/2014/main" id="{4778E598-9C4D-41C3-9581-E59D9E9CFDA0}"/>
              </a:ext>
            </a:extLst>
          </p:cNvPr>
          <p:cNvSpPr txBox="1"/>
          <p:nvPr/>
        </p:nvSpPr>
        <p:spPr>
          <a:xfrm>
            <a:off x="8143875" y="482848"/>
            <a:ext cx="3354262" cy="568745"/>
          </a:xfrm>
          <a:prstGeom prst="rect">
            <a:avLst/>
          </a:prstGeom>
          <a:noFill/>
        </p:spPr>
        <p:txBody>
          <a:bodyPr wrap="square">
            <a:spAutoFit/>
          </a:bodyPr>
          <a:lstStyle/>
          <a:p>
            <a:pPr>
              <a:lnSpc>
                <a:spcPct val="200000"/>
              </a:lnSpc>
              <a:spcAft>
                <a:spcPts val="200"/>
              </a:spcAft>
            </a:pPr>
            <a:r>
              <a:rPr lang="es-EC" sz="1800" i="1">
                <a:ln w="0"/>
                <a:effectLst>
                  <a:outerShdw blurRad="38100" dist="19050" dir="2700000" algn="tl" rotWithShape="0">
                    <a:schemeClr val="dk1">
                      <a:alpha val="40000"/>
                    </a:schemeClr>
                  </a:outerShdw>
                </a:effectLst>
                <a:latin typeface="Calibri" panose="020F0502020204030204" pitchFamily="34" charset="0"/>
                <a:ea typeface="Yu Gothic Light" panose="020B0300000000000000" pitchFamily="34" charset="-128"/>
                <a:cs typeface="Times New Roman" panose="02020603050405020304" pitchFamily="18" charset="0"/>
              </a:rPr>
              <a:t>Validación de la clasificación</a:t>
            </a:r>
            <a:endParaRPr lang="es-EC" sz="1800">
              <a:ln w="0"/>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Arial" panose="020B0604020202020204" pitchFamily="34" charset="0"/>
            </a:endParaRPr>
          </a:p>
        </p:txBody>
      </p:sp>
      <p:sp>
        <p:nvSpPr>
          <p:cNvPr id="13" name="CuadroTexto 12">
            <a:extLst>
              <a:ext uri="{FF2B5EF4-FFF2-40B4-BE49-F238E27FC236}">
                <a16:creationId xmlns:a16="http://schemas.microsoft.com/office/drawing/2014/main" id="{5B6A709A-8AD2-43B3-919E-7B4F406E6DAF}"/>
              </a:ext>
            </a:extLst>
          </p:cNvPr>
          <p:cNvSpPr txBox="1"/>
          <p:nvPr/>
        </p:nvSpPr>
        <p:spPr>
          <a:xfrm>
            <a:off x="8067675" y="1319081"/>
            <a:ext cx="4038131" cy="617733"/>
          </a:xfrm>
          <a:prstGeom prst="rect">
            <a:avLst/>
          </a:prstGeom>
          <a:noFill/>
        </p:spPr>
        <p:txBody>
          <a:bodyPr wrap="square" lIns="91440" tIns="45720" rIns="91440" bIns="45720" anchor="t">
            <a:spAutoFit/>
          </a:bodyPr>
          <a:lstStyle/>
          <a:p>
            <a:pPr>
              <a:lnSpc>
                <a:spcPct val="150000"/>
              </a:lnSpc>
              <a:spcAft>
                <a:spcPts val="1000"/>
              </a:spcAft>
            </a:pPr>
            <a:r>
              <a:rPr lang="es-EC" sz="1200" b="1" i="0">
                <a:solidFill>
                  <a:srgbClr val="000000"/>
                </a:solidFill>
                <a:effectLst/>
                <a:latin typeface="Calibri"/>
                <a:ea typeface="Calibri" panose="020F0502020204030204" pitchFamily="34" charset="0"/>
                <a:cs typeface="Arial"/>
              </a:rPr>
              <a:t>Tabla </a:t>
            </a:r>
            <a:r>
              <a:rPr lang="es-EC" sz="1200" b="1">
                <a:solidFill>
                  <a:srgbClr val="000000"/>
                </a:solidFill>
                <a:latin typeface="Calibri"/>
                <a:ea typeface="Calibri" panose="020F0502020204030204" pitchFamily="34" charset="0"/>
                <a:cs typeface="Arial"/>
              </a:rPr>
              <a:t>6: </a:t>
            </a:r>
            <a:r>
              <a:rPr lang="es-EC" sz="1200" i="1">
                <a:solidFill>
                  <a:srgbClr val="000000"/>
                </a:solidFill>
                <a:effectLst/>
                <a:latin typeface="Calibri"/>
                <a:ea typeface="Calibri" panose="020F0502020204030204" pitchFamily="34" charset="0"/>
                <a:cs typeface="Arial"/>
              </a:rPr>
              <a:t>Valores de validación mediante el índice Kappa en el periodo de 2000 – 2020</a:t>
            </a:r>
            <a:endParaRPr lang="es-EC" sz="1200" i="1">
              <a:solidFill>
                <a:srgbClr val="44546A"/>
              </a:solidFill>
              <a:effectLst/>
              <a:latin typeface="Calibri"/>
              <a:ea typeface="Calibri" panose="020F0502020204030204" pitchFamily="34" charset="0"/>
              <a:cs typeface="Arial"/>
            </a:endParaRPr>
          </a:p>
        </p:txBody>
      </p:sp>
      <p:graphicFrame>
        <p:nvGraphicFramePr>
          <p:cNvPr id="14" name="Tabla 13">
            <a:extLst>
              <a:ext uri="{FF2B5EF4-FFF2-40B4-BE49-F238E27FC236}">
                <a16:creationId xmlns:a16="http://schemas.microsoft.com/office/drawing/2014/main" id="{10500235-DE63-44CC-8C8A-5ACD50036D96}"/>
              </a:ext>
            </a:extLst>
          </p:cNvPr>
          <p:cNvGraphicFramePr>
            <a:graphicFrameLocks noGrp="1"/>
          </p:cNvGraphicFramePr>
          <p:nvPr>
            <p:extLst>
              <p:ext uri="{D42A27DB-BD31-4B8C-83A1-F6EECF244321}">
                <p14:modId xmlns:p14="http://schemas.microsoft.com/office/powerpoint/2010/main" val="2564760554"/>
              </p:ext>
            </p:extLst>
          </p:nvPr>
        </p:nvGraphicFramePr>
        <p:xfrm>
          <a:off x="8693444" y="2471790"/>
          <a:ext cx="2786592" cy="1568580"/>
        </p:xfrm>
        <a:graphic>
          <a:graphicData uri="http://schemas.openxmlformats.org/drawingml/2006/table">
            <a:tbl>
              <a:tblPr firstRow="1" firstCol="1" bandRow="1">
                <a:tableStyleId>{16D9F66E-5EB9-4882-86FB-DCBF35E3C3E4}</a:tableStyleId>
              </a:tblPr>
              <a:tblGrid>
                <a:gridCol w="1122117">
                  <a:extLst>
                    <a:ext uri="{9D8B030D-6E8A-4147-A177-3AD203B41FA5}">
                      <a16:colId xmlns:a16="http://schemas.microsoft.com/office/drawing/2014/main" val="3414191469"/>
                    </a:ext>
                  </a:extLst>
                </a:gridCol>
                <a:gridCol w="1664475">
                  <a:extLst>
                    <a:ext uri="{9D8B030D-6E8A-4147-A177-3AD203B41FA5}">
                      <a16:colId xmlns:a16="http://schemas.microsoft.com/office/drawing/2014/main" val="2639571882"/>
                    </a:ext>
                  </a:extLst>
                </a:gridCol>
              </a:tblGrid>
              <a:tr h="261430">
                <a:tc>
                  <a:txBody>
                    <a:bodyPr/>
                    <a:lstStyle/>
                    <a:p>
                      <a:pPr algn="ctr">
                        <a:lnSpc>
                          <a:spcPct val="150000"/>
                        </a:lnSpc>
                        <a:spcAft>
                          <a:spcPts val="200"/>
                        </a:spcAft>
                      </a:pPr>
                      <a:r>
                        <a:rPr lang="es-EC" sz="1200">
                          <a:solidFill>
                            <a:schemeClr val="tx1"/>
                          </a:solidFill>
                          <a:effectLst/>
                        </a:rPr>
                        <a:t>Fecha</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50000"/>
                        </a:lnSpc>
                        <a:spcAft>
                          <a:spcPts val="200"/>
                        </a:spcAft>
                      </a:pPr>
                      <a:r>
                        <a:rPr lang="es-EC" sz="1200">
                          <a:solidFill>
                            <a:schemeClr val="tx1"/>
                          </a:solidFill>
                          <a:effectLst/>
                        </a:rPr>
                        <a:t>Índice Kappa</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extLst>
                  <a:ext uri="{0D108BD9-81ED-4DB2-BD59-A6C34878D82A}">
                    <a16:rowId xmlns:a16="http://schemas.microsoft.com/office/drawing/2014/main" val="3266213401"/>
                  </a:ext>
                </a:extLst>
              </a:tr>
              <a:tr h="261430">
                <a:tc>
                  <a:txBody>
                    <a:bodyPr/>
                    <a:lstStyle/>
                    <a:p>
                      <a:pPr algn="ctr">
                        <a:lnSpc>
                          <a:spcPct val="150000"/>
                        </a:lnSpc>
                        <a:spcAft>
                          <a:spcPts val="200"/>
                        </a:spcAft>
                      </a:pPr>
                      <a:r>
                        <a:rPr lang="es-EC" sz="1200" b="0">
                          <a:solidFill>
                            <a:schemeClr val="tx1"/>
                          </a:solidFill>
                          <a:effectLst/>
                        </a:rPr>
                        <a:t>2000</a:t>
                      </a:r>
                      <a:endParaRPr lang="es-EC" sz="12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50000"/>
                        </a:lnSpc>
                        <a:spcAft>
                          <a:spcPts val="200"/>
                        </a:spcAft>
                      </a:pPr>
                      <a:r>
                        <a:rPr lang="es-EC" sz="1200">
                          <a:solidFill>
                            <a:schemeClr val="tx1"/>
                          </a:solidFill>
                          <a:effectLst/>
                        </a:rPr>
                        <a:t>0.901</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extLst>
                  <a:ext uri="{0D108BD9-81ED-4DB2-BD59-A6C34878D82A}">
                    <a16:rowId xmlns:a16="http://schemas.microsoft.com/office/drawing/2014/main" val="4077493178"/>
                  </a:ext>
                </a:extLst>
              </a:tr>
              <a:tr h="261430">
                <a:tc>
                  <a:txBody>
                    <a:bodyPr/>
                    <a:lstStyle/>
                    <a:p>
                      <a:pPr algn="ctr">
                        <a:lnSpc>
                          <a:spcPct val="150000"/>
                        </a:lnSpc>
                        <a:spcAft>
                          <a:spcPts val="200"/>
                        </a:spcAft>
                      </a:pPr>
                      <a:r>
                        <a:rPr lang="es-EC" sz="1200" b="0">
                          <a:solidFill>
                            <a:schemeClr val="tx1"/>
                          </a:solidFill>
                          <a:effectLst/>
                        </a:rPr>
                        <a:t>2005</a:t>
                      </a:r>
                      <a:endParaRPr lang="es-EC" sz="12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50000"/>
                        </a:lnSpc>
                        <a:spcAft>
                          <a:spcPts val="200"/>
                        </a:spcAft>
                      </a:pPr>
                      <a:r>
                        <a:rPr lang="es-EC" sz="1200">
                          <a:solidFill>
                            <a:schemeClr val="tx1"/>
                          </a:solidFill>
                          <a:effectLst/>
                        </a:rPr>
                        <a:t>1</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extLst>
                  <a:ext uri="{0D108BD9-81ED-4DB2-BD59-A6C34878D82A}">
                    <a16:rowId xmlns:a16="http://schemas.microsoft.com/office/drawing/2014/main" val="339419316"/>
                  </a:ext>
                </a:extLst>
              </a:tr>
              <a:tr h="261430">
                <a:tc>
                  <a:txBody>
                    <a:bodyPr/>
                    <a:lstStyle/>
                    <a:p>
                      <a:pPr algn="ctr">
                        <a:lnSpc>
                          <a:spcPct val="150000"/>
                        </a:lnSpc>
                        <a:spcAft>
                          <a:spcPts val="200"/>
                        </a:spcAft>
                      </a:pPr>
                      <a:r>
                        <a:rPr lang="es-EC" sz="1200" b="0">
                          <a:solidFill>
                            <a:schemeClr val="tx1"/>
                          </a:solidFill>
                          <a:effectLst/>
                        </a:rPr>
                        <a:t>2010</a:t>
                      </a:r>
                      <a:endParaRPr lang="es-EC" sz="12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50000"/>
                        </a:lnSpc>
                        <a:spcAft>
                          <a:spcPts val="200"/>
                        </a:spcAft>
                      </a:pPr>
                      <a:r>
                        <a:rPr lang="es-EC" sz="1200">
                          <a:solidFill>
                            <a:schemeClr val="tx1"/>
                          </a:solidFill>
                          <a:effectLst/>
                        </a:rPr>
                        <a:t>1</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extLst>
                  <a:ext uri="{0D108BD9-81ED-4DB2-BD59-A6C34878D82A}">
                    <a16:rowId xmlns:a16="http://schemas.microsoft.com/office/drawing/2014/main" val="1710532081"/>
                  </a:ext>
                </a:extLst>
              </a:tr>
              <a:tr h="261430">
                <a:tc>
                  <a:txBody>
                    <a:bodyPr/>
                    <a:lstStyle/>
                    <a:p>
                      <a:pPr algn="ctr">
                        <a:lnSpc>
                          <a:spcPct val="150000"/>
                        </a:lnSpc>
                        <a:spcAft>
                          <a:spcPts val="200"/>
                        </a:spcAft>
                      </a:pPr>
                      <a:r>
                        <a:rPr lang="es-EC" sz="1200" b="0">
                          <a:solidFill>
                            <a:schemeClr val="tx1"/>
                          </a:solidFill>
                          <a:effectLst/>
                        </a:rPr>
                        <a:t>2015</a:t>
                      </a:r>
                      <a:endParaRPr lang="es-EC" sz="12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50000"/>
                        </a:lnSpc>
                        <a:spcAft>
                          <a:spcPts val="200"/>
                        </a:spcAft>
                      </a:pPr>
                      <a:r>
                        <a:rPr lang="es-EC" sz="1200">
                          <a:solidFill>
                            <a:schemeClr val="tx1"/>
                          </a:solidFill>
                          <a:effectLst/>
                        </a:rPr>
                        <a:t>1</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extLst>
                  <a:ext uri="{0D108BD9-81ED-4DB2-BD59-A6C34878D82A}">
                    <a16:rowId xmlns:a16="http://schemas.microsoft.com/office/drawing/2014/main" val="1499464429"/>
                  </a:ext>
                </a:extLst>
              </a:tr>
              <a:tr h="261430">
                <a:tc>
                  <a:txBody>
                    <a:bodyPr/>
                    <a:lstStyle/>
                    <a:p>
                      <a:pPr algn="ctr">
                        <a:lnSpc>
                          <a:spcPct val="150000"/>
                        </a:lnSpc>
                        <a:spcAft>
                          <a:spcPts val="200"/>
                        </a:spcAft>
                      </a:pPr>
                      <a:r>
                        <a:rPr lang="es-EC" sz="1200" b="0">
                          <a:solidFill>
                            <a:schemeClr val="tx1"/>
                          </a:solidFill>
                          <a:effectLst/>
                        </a:rPr>
                        <a:t>2020</a:t>
                      </a:r>
                      <a:endParaRPr lang="es-EC" sz="12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50000"/>
                        </a:lnSpc>
                        <a:spcAft>
                          <a:spcPts val="200"/>
                        </a:spcAft>
                      </a:pPr>
                      <a:r>
                        <a:rPr lang="es-EC" sz="1200">
                          <a:solidFill>
                            <a:schemeClr val="tx1"/>
                          </a:solidFill>
                          <a:effectLst/>
                        </a:rPr>
                        <a:t>1</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extLst>
                  <a:ext uri="{0D108BD9-81ED-4DB2-BD59-A6C34878D82A}">
                    <a16:rowId xmlns:a16="http://schemas.microsoft.com/office/drawing/2014/main" val="1832531480"/>
                  </a:ext>
                </a:extLst>
              </a:tr>
            </a:tbl>
          </a:graphicData>
        </a:graphic>
      </p:graphicFrame>
      <p:sp>
        <p:nvSpPr>
          <p:cNvPr id="15" name="CuadroTexto 14">
            <a:extLst>
              <a:ext uri="{FF2B5EF4-FFF2-40B4-BE49-F238E27FC236}">
                <a16:creationId xmlns:a16="http://schemas.microsoft.com/office/drawing/2014/main" id="{0AB82324-E824-4DBF-B724-9B710F9738C1}"/>
              </a:ext>
            </a:extLst>
          </p:cNvPr>
          <p:cNvSpPr txBox="1"/>
          <p:nvPr/>
        </p:nvSpPr>
        <p:spPr>
          <a:xfrm>
            <a:off x="5260342" y="61281"/>
            <a:ext cx="2268641" cy="532903"/>
          </a:xfrm>
          <a:prstGeom prst="rect">
            <a:avLst/>
          </a:prstGeom>
          <a:noFill/>
        </p:spPr>
        <p:txBody>
          <a:bodyPr wrap="square">
            <a:spAutoFit/>
          </a:bodyPr>
          <a:lstStyle/>
          <a:p>
            <a:pPr>
              <a:lnSpc>
                <a:spcPct val="107000"/>
              </a:lnSpc>
              <a:spcBef>
                <a:spcPts val="800"/>
              </a:spcBef>
              <a:spcAft>
                <a:spcPts val="600"/>
              </a:spcAft>
            </a:pPr>
            <a:r>
              <a:rPr lang="es-EC" sz="2800" b="1" i="1">
                <a:latin typeface="Calibri" panose="020F0502020204030204" pitchFamily="34" charset="0"/>
                <a:ea typeface="Yu Gothic Light" panose="020B0300000000000000" pitchFamily="34" charset="-128"/>
                <a:cs typeface="Times New Roman" panose="02020603050405020304" pitchFamily="18" charset="0"/>
              </a:rPr>
              <a:t>Resultados</a:t>
            </a:r>
            <a:endParaRPr lang="es-EC" sz="2800" b="1" i="1">
              <a:effectLst/>
              <a:latin typeface="Calibri" panose="020F0502020204030204" pitchFamily="34" charset="0"/>
              <a:ea typeface="Yu Gothic Light" panose="020B0300000000000000" pitchFamily="34" charset="-128"/>
              <a:cs typeface="Times New Roman" panose="02020603050405020304" pitchFamily="18" charset="0"/>
            </a:endParaRPr>
          </a:p>
        </p:txBody>
      </p:sp>
      <p:cxnSp>
        <p:nvCxnSpPr>
          <p:cNvPr id="16" name="Conector recto 15">
            <a:extLst>
              <a:ext uri="{FF2B5EF4-FFF2-40B4-BE49-F238E27FC236}">
                <a16:creationId xmlns:a16="http://schemas.microsoft.com/office/drawing/2014/main" id="{0ACDB7B6-7F7A-4A9C-A96E-478FEC2F6732}"/>
              </a:ext>
            </a:extLst>
          </p:cNvPr>
          <p:cNvCxnSpPr/>
          <p:nvPr/>
        </p:nvCxnSpPr>
        <p:spPr>
          <a:xfrm>
            <a:off x="7721124" y="837455"/>
            <a:ext cx="0" cy="5211844"/>
          </a:xfrm>
          <a:prstGeom prst="line">
            <a:avLst/>
          </a:prstGeom>
          <a:ln w="28575">
            <a:solidFill>
              <a:srgbClr val="92D050"/>
            </a:solidFill>
            <a:prstDash val="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978243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a 2">
            <a:extLst>
              <a:ext uri="{FF2B5EF4-FFF2-40B4-BE49-F238E27FC236}">
                <a16:creationId xmlns:a16="http://schemas.microsoft.com/office/drawing/2014/main" id="{791D0031-996C-443F-A87A-FCC20E9D06D7}"/>
              </a:ext>
            </a:extLst>
          </p:cNvPr>
          <p:cNvGraphicFramePr/>
          <p:nvPr/>
        </p:nvGraphicFramePr>
        <p:xfrm>
          <a:off x="693863" y="27188"/>
          <a:ext cx="11411943" cy="5917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CuadroTexto 3">
            <a:extLst>
              <a:ext uri="{FF2B5EF4-FFF2-40B4-BE49-F238E27FC236}">
                <a16:creationId xmlns:a16="http://schemas.microsoft.com/office/drawing/2014/main" id="{F8881495-71F5-4B29-A8A4-B63BB6771F8E}"/>
              </a:ext>
            </a:extLst>
          </p:cNvPr>
          <p:cNvSpPr txBox="1"/>
          <p:nvPr/>
        </p:nvSpPr>
        <p:spPr>
          <a:xfrm>
            <a:off x="2836097" y="120448"/>
            <a:ext cx="6519806" cy="568745"/>
          </a:xfrm>
          <a:prstGeom prst="rect">
            <a:avLst/>
          </a:prstGeom>
          <a:noFill/>
        </p:spPr>
        <p:txBody>
          <a:bodyPr wrap="square">
            <a:spAutoFit/>
          </a:bodyPr>
          <a:lstStyle/>
          <a:p>
            <a:pPr>
              <a:lnSpc>
                <a:spcPct val="200000"/>
              </a:lnSpc>
              <a:spcAft>
                <a:spcPts val="200"/>
              </a:spcAft>
            </a:pPr>
            <a:r>
              <a:rPr lang="es-EC" sz="1800" i="1">
                <a:ln w="0"/>
                <a:effectLst>
                  <a:outerShdw blurRad="38100" dist="19050" dir="2700000" algn="tl" rotWithShape="0">
                    <a:schemeClr val="dk1">
                      <a:alpha val="40000"/>
                    </a:schemeClr>
                  </a:outerShdw>
                </a:effectLst>
                <a:latin typeface="Calibri" panose="020F0502020204030204" pitchFamily="34" charset="0"/>
                <a:ea typeface="Yu Gothic Light" panose="020B0300000000000000" pitchFamily="34" charset="-128"/>
                <a:cs typeface="Times New Roman" panose="02020603050405020304" pitchFamily="18" charset="0"/>
              </a:rPr>
              <a:t>Obtención de superficies de coberturas de agua y matriz de cambios</a:t>
            </a:r>
            <a:endParaRPr lang="es-EC" sz="1800">
              <a:ln w="0"/>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Arial" panose="020B0604020202020204" pitchFamily="34" charset="0"/>
            </a:endParaRPr>
          </a:p>
        </p:txBody>
      </p:sp>
      <p:sp>
        <p:nvSpPr>
          <p:cNvPr id="14" name="CuadroTexto 13">
            <a:extLst>
              <a:ext uri="{FF2B5EF4-FFF2-40B4-BE49-F238E27FC236}">
                <a16:creationId xmlns:a16="http://schemas.microsoft.com/office/drawing/2014/main" id="{F2CA7149-E26A-4ED1-ABDB-F839C9683506}"/>
              </a:ext>
            </a:extLst>
          </p:cNvPr>
          <p:cNvSpPr txBox="1"/>
          <p:nvPr/>
        </p:nvSpPr>
        <p:spPr>
          <a:xfrm>
            <a:off x="5335754" y="-43093"/>
            <a:ext cx="2268641" cy="532903"/>
          </a:xfrm>
          <a:prstGeom prst="rect">
            <a:avLst/>
          </a:prstGeom>
          <a:noFill/>
        </p:spPr>
        <p:txBody>
          <a:bodyPr wrap="square">
            <a:spAutoFit/>
          </a:bodyPr>
          <a:lstStyle/>
          <a:p>
            <a:pPr>
              <a:lnSpc>
                <a:spcPct val="107000"/>
              </a:lnSpc>
              <a:spcBef>
                <a:spcPts val="800"/>
              </a:spcBef>
              <a:spcAft>
                <a:spcPts val="600"/>
              </a:spcAft>
            </a:pPr>
            <a:r>
              <a:rPr lang="es-EC" sz="2800" b="1" i="1">
                <a:latin typeface="Calibri" panose="020F0502020204030204" pitchFamily="34" charset="0"/>
                <a:ea typeface="Yu Gothic Light" panose="020B0300000000000000" pitchFamily="34" charset="-128"/>
                <a:cs typeface="Times New Roman" panose="02020603050405020304" pitchFamily="18" charset="0"/>
              </a:rPr>
              <a:t>Resultados</a:t>
            </a:r>
            <a:endParaRPr lang="es-EC" sz="2800" b="1" i="1">
              <a:effectLst/>
              <a:latin typeface="Calibri" panose="020F0502020204030204" pitchFamily="34" charset="0"/>
              <a:ea typeface="Yu Gothic Light" panose="020B0300000000000000" pitchFamily="34" charset="-128"/>
              <a:cs typeface="Times New Roman" panose="02020603050405020304" pitchFamily="18" charset="0"/>
            </a:endParaRPr>
          </a:p>
        </p:txBody>
      </p:sp>
      <p:sp>
        <p:nvSpPr>
          <p:cNvPr id="20" name="CuadroTexto 19">
            <a:extLst>
              <a:ext uri="{FF2B5EF4-FFF2-40B4-BE49-F238E27FC236}">
                <a16:creationId xmlns:a16="http://schemas.microsoft.com/office/drawing/2014/main" id="{5DB28D95-A025-4528-9C5B-9F83348F03BD}"/>
              </a:ext>
            </a:extLst>
          </p:cNvPr>
          <p:cNvSpPr txBox="1"/>
          <p:nvPr/>
        </p:nvSpPr>
        <p:spPr>
          <a:xfrm>
            <a:off x="133187" y="968055"/>
            <a:ext cx="8504376" cy="276999"/>
          </a:xfrm>
          <a:prstGeom prst="rect">
            <a:avLst/>
          </a:prstGeom>
          <a:noFill/>
        </p:spPr>
        <p:txBody>
          <a:bodyPr wrap="square">
            <a:spAutoFit/>
          </a:bodyPr>
          <a:lstStyle/>
          <a:p>
            <a:pPr>
              <a:tabLst>
                <a:tab pos="5480050" algn="r"/>
              </a:tabLst>
            </a:pPr>
            <a:r>
              <a:rPr lang="es-EC" sz="1200" b="1">
                <a:effectLst/>
                <a:latin typeface="Calibri" panose="020F0502020204030204" pitchFamily="34" charset="0"/>
                <a:ea typeface="Calibri" panose="020F0502020204030204" pitchFamily="34" charset="0"/>
                <a:cs typeface="Arial" panose="020B0604020202020204" pitchFamily="34" charset="0"/>
              </a:rPr>
              <a:t>Figura 2: </a:t>
            </a:r>
            <a:r>
              <a:rPr lang="es-EC" sz="1200" i="1">
                <a:effectLst/>
                <a:latin typeface="Calibri" panose="020F0502020204030204" pitchFamily="34" charset="0"/>
                <a:ea typeface="Calibri" panose="020F0502020204030204" pitchFamily="34" charset="0"/>
                <a:cs typeface="Arial" panose="020B0604020202020204" pitchFamily="34" charset="0"/>
              </a:rPr>
              <a:t>Variación de la superficie de agua de las lagunas cada 5 años en el periodo del año 2000 al 2020</a:t>
            </a:r>
            <a:endParaRPr lang="es-EC" sz="1200">
              <a:effectLst/>
              <a:latin typeface="Calibri" panose="020F0502020204030204" pitchFamily="34" charset="0"/>
              <a:ea typeface="Calibri" panose="020F0502020204030204" pitchFamily="34" charset="0"/>
              <a:cs typeface="Arial" panose="020B0604020202020204" pitchFamily="34" charset="0"/>
            </a:endParaRPr>
          </a:p>
        </p:txBody>
      </p:sp>
      <p:graphicFrame>
        <p:nvGraphicFramePr>
          <p:cNvPr id="21" name="Gráfico 20">
            <a:extLst>
              <a:ext uri="{FF2B5EF4-FFF2-40B4-BE49-F238E27FC236}">
                <a16:creationId xmlns:a16="http://schemas.microsoft.com/office/drawing/2014/main" id="{A77A4B1C-F941-440A-871A-ABC30A818F27}"/>
              </a:ext>
            </a:extLst>
          </p:cNvPr>
          <p:cNvGraphicFramePr>
            <a:graphicFrameLocks/>
          </p:cNvGraphicFramePr>
          <p:nvPr>
            <p:extLst>
              <p:ext uri="{D42A27DB-BD31-4B8C-83A1-F6EECF244321}">
                <p14:modId xmlns:p14="http://schemas.microsoft.com/office/powerpoint/2010/main" val="3929041376"/>
              </p:ext>
            </p:extLst>
          </p:nvPr>
        </p:nvGraphicFramePr>
        <p:xfrm>
          <a:off x="133187" y="1611684"/>
          <a:ext cx="3780000" cy="3080629"/>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2" name="Gráfico 21">
            <a:extLst>
              <a:ext uri="{FF2B5EF4-FFF2-40B4-BE49-F238E27FC236}">
                <a16:creationId xmlns:a16="http://schemas.microsoft.com/office/drawing/2014/main" id="{23EDAC36-C0B8-476B-8D8C-D1A5CEE13B9C}"/>
              </a:ext>
            </a:extLst>
          </p:cNvPr>
          <p:cNvGraphicFramePr>
            <a:graphicFrameLocks/>
          </p:cNvGraphicFramePr>
          <p:nvPr>
            <p:extLst>
              <p:ext uri="{D42A27DB-BD31-4B8C-83A1-F6EECF244321}">
                <p14:modId xmlns:p14="http://schemas.microsoft.com/office/powerpoint/2010/main" val="3594689458"/>
              </p:ext>
            </p:extLst>
          </p:nvPr>
        </p:nvGraphicFramePr>
        <p:xfrm>
          <a:off x="4206000" y="1594197"/>
          <a:ext cx="3780000" cy="3093645"/>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4" name="Gráfico 23">
            <a:extLst>
              <a:ext uri="{FF2B5EF4-FFF2-40B4-BE49-F238E27FC236}">
                <a16:creationId xmlns:a16="http://schemas.microsoft.com/office/drawing/2014/main" id="{2ADC6188-8F8C-432C-BD72-62CF4405E838}"/>
              </a:ext>
            </a:extLst>
          </p:cNvPr>
          <p:cNvGraphicFramePr>
            <a:graphicFrameLocks/>
          </p:cNvGraphicFramePr>
          <p:nvPr>
            <p:extLst>
              <p:ext uri="{D42A27DB-BD31-4B8C-83A1-F6EECF244321}">
                <p14:modId xmlns:p14="http://schemas.microsoft.com/office/powerpoint/2010/main" val="1800157470"/>
              </p:ext>
            </p:extLst>
          </p:nvPr>
        </p:nvGraphicFramePr>
        <p:xfrm>
          <a:off x="8109806" y="1594197"/>
          <a:ext cx="3996000" cy="3093645"/>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941527249"/>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a 2">
            <a:extLst>
              <a:ext uri="{FF2B5EF4-FFF2-40B4-BE49-F238E27FC236}">
                <a16:creationId xmlns:a16="http://schemas.microsoft.com/office/drawing/2014/main" id="{791D0031-996C-443F-A87A-FCC20E9D06D7}"/>
              </a:ext>
            </a:extLst>
          </p:cNvPr>
          <p:cNvGraphicFramePr/>
          <p:nvPr/>
        </p:nvGraphicFramePr>
        <p:xfrm>
          <a:off x="693863" y="27188"/>
          <a:ext cx="11411943" cy="5917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CuadroTexto 12">
            <a:extLst>
              <a:ext uri="{FF2B5EF4-FFF2-40B4-BE49-F238E27FC236}">
                <a16:creationId xmlns:a16="http://schemas.microsoft.com/office/drawing/2014/main" id="{93F28EA3-4F15-4DD0-8376-A11C319C9694}"/>
              </a:ext>
            </a:extLst>
          </p:cNvPr>
          <p:cNvSpPr txBox="1"/>
          <p:nvPr/>
        </p:nvSpPr>
        <p:spPr>
          <a:xfrm>
            <a:off x="125898" y="772960"/>
            <a:ext cx="6096000" cy="340734"/>
          </a:xfrm>
          <a:prstGeom prst="rect">
            <a:avLst/>
          </a:prstGeom>
          <a:noFill/>
        </p:spPr>
        <p:txBody>
          <a:bodyPr wrap="square">
            <a:spAutoFit/>
          </a:bodyPr>
          <a:lstStyle/>
          <a:p>
            <a:pPr>
              <a:lnSpc>
                <a:spcPct val="150000"/>
              </a:lnSpc>
              <a:spcAft>
                <a:spcPts val="1000"/>
              </a:spcAft>
            </a:pPr>
            <a:r>
              <a:rPr lang="es-EC" sz="1200" b="1" i="0">
                <a:solidFill>
                  <a:srgbClr val="000000"/>
                </a:solidFill>
                <a:effectLst/>
                <a:latin typeface="Calibri" panose="020F0502020204030204" pitchFamily="34" charset="0"/>
                <a:ea typeface="Calibri" panose="020F0502020204030204" pitchFamily="34" charset="0"/>
                <a:cs typeface="Arial" panose="020B0604020202020204" pitchFamily="34" charset="0"/>
              </a:rPr>
              <a:t>Tabla 7</a:t>
            </a:r>
            <a:r>
              <a:rPr lang="es-EC" sz="1200" b="1">
                <a:solidFill>
                  <a:srgbClr val="000000"/>
                </a:solidFill>
                <a:latin typeface="Calibri" panose="020F0502020204030204" pitchFamily="34" charset="0"/>
                <a:ea typeface="Calibri" panose="020F0502020204030204" pitchFamily="34" charset="0"/>
                <a:cs typeface="Arial" panose="020B0604020202020204" pitchFamily="34" charset="0"/>
              </a:rPr>
              <a:t>: </a:t>
            </a:r>
            <a:r>
              <a:rPr lang="es-EC" sz="1200" i="1">
                <a:solidFill>
                  <a:srgbClr val="000000"/>
                </a:solidFill>
                <a:effectLst/>
                <a:latin typeface="Calibri" panose="020F0502020204030204" pitchFamily="34" charset="0"/>
                <a:ea typeface="Calibri" panose="020F0502020204030204" pitchFamily="34" charset="0"/>
                <a:cs typeface="Arial" panose="020B0604020202020204" pitchFamily="34" charset="0"/>
              </a:rPr>
              <a:t>Cambio ocurrido en el espejo de agua en los años 2000-2005</a:t>
            </a:r>
            <a:endParaRPr lang="es-EC" sz="1000" i="1">
              <a:solidFill>
                <a:srgbClr val="44546A"/>
              </a:solidFill>
              <a:effectLst/>
              <a:latin typeface="Calibri" panose="020F0502020204030204" pitchFamily="34" charset="0"/>
              <a:ea typeface="Calibri" panose="020F0502020204030204" pitchFamily="34" charset="0"/>
              <a:cs typeface="Arial" panose="020B0604020202020204" pitchFamily="34" charset="0"/>
            </a:endParaRPr>
          </a:p>
        </p:txBody>
      </p:sp>
      <p:graphicFrame>
        <p:nvGraphicFramePr>
          <p:cNvPr id="14" name="Tabla 13">
            <a:extLst>
              <a:ext uri="{FF2B5EF4-FFF2-40B4-BE49-F238E27FC236}">
                <a16:creationId xmlns:a16="http://schemas.microsoft.com/office/drawing/2014/main" id="{2636C8EE-9173-41C9-912F-B03C84FDC5EA}"/>
              </a:ext>
            </a:extLst>
          </p:cNvPr>
          <p:cNvGraphicFramePr>
            <a:graphicFrameLocks noGrp="1"/>
          </p:cNvGraphicFramePr>
          <p:nvPr/>
        </p:nvGraphicFramePr>
        <p:xfrm>
          <a:off x="125897" y="1191119"/>
          <a:ext cx="5806863" cy="1801464"/>
        </p:xfrm>
        <a:graphic>
          <a:graphicData uri="http://schemas.openxmlformats.org/drawingml/2006/table">
            <a:tbl>
              <a:tblPr firstRow="1" firstCol="1" bandRow="1">
                <a:tableStyleId>{16D9F66E-5EB9-4882-86FB-DCBF35E3C3E4}</a:tableStyleId>
              </a:tblPr>
              <a:tblGrid>
                <a:gridCol w="1258521">
                  <a:extLst>
                    <a:ext uri="{9D8B030D-6E8A-4147-A177-3AD203B41FA5}">
                      <a16:colId xmlns:a16="http://schemas.microsoft.com/office/drawing/2014/main" val="921891536"/>
                    </a:ext>
                  </a:extLst>
                </a:gridCol>
                <a:gridCol w="689317">
                  <a:extLst>
                    <a:ext uri="{9D8B030D-6E8A-4147-A177-3AD203B41FA5}">
                      <a16:colId xmlns:a16="http://schemas.microsoft.com/office/drawing/2014/main" val="3457603156"/>
                    </a:ext>
                  </a:extLst>
                </a:gridCol>
                <a:gridCol w="675249">
                  <a:extLst>
                    <a:ext uri="{9D8B030D-6E8A-4147-A177-3AD203B41FA5}">
                      <a16:colId xmlns:a16="http://schemas.microsoft.com/office/drawing/2014/main" val="339722070"/>
                    </a:ext>
                  </a:extLst>
                </a:gridCol>
                <a:gridCol w="675250">
                  <a:extLst>
                    <a:ext uri="{9D8B030D-6E8A-4147-A177-3AD203B41FA5}">
                      <a16:colId xmlns:a16="http://schemas.microsoft.com/office/drawing/2014/main" val="2389476959"/>
                    </a:ext>
                  </a:extLst>
                </a:gridCol>
                <a:gridCol w="590843">
                  <a:extLst>
                    <a:ext uri="{9D8B030D-6E8A-4147-A177-3AD203B41FA5}">
                      <a16:colId xmlns:a16="http://schemas.microsoft.com/office/drawing/2014/main" val="2089180577"/>
                    </a:ext>
                  </a:extLst>
                </a:gridCol>
                <a:gridCol w="515673">
                  <a:extLst>
                    <a:ext uri="{9D8B030D-6E8A-4147-A177-3AD203B41FA5}">
                      <a16:colId xmlns:a16="http://schemas.microsoft.com/office/drawing/2014/main" val="1455092144"/>
                    </a:ext>
                  </a:extLst>
                </a:gridCol>
                <a:gridCol w="701005">
                  <a:extLst>
                    <a:ext uri="{9D8B030D-6E8A-4147-A177-3AD203B41FA5}">
                      <a16:colId xmlns:a16="http://schemas.microsoft.com/office/drawing/2014/main" val="3749193482"/>
                    </a:ext>
                  </a:extLst>
                </a:gridCol>
                <a:gridCol w="701005">
                  <a:extLst>
                    <a:ext uri="{9D8B030D-6E8A-4147-A177-3AD203B41FA5}">
                      <a16:colId xmlns:a16="http://schemas.microsoft.com/office/drawing/2014/main" val="1520213309"/>
                    </a:ext>
                  </a:extLst>
                </a:gridCol>
              </a:tblGrid>
              <a:tr h="253186">
                <a:tc rowSpan="3">
                  <a:txBody>
                    <a:bodyPr/>
                    <a:lstStyle/>
                    <a:p>
                      <a:pPr algn="ctr">
                        <a:lnSpc>
                          <a:spcPct val="150000"/>
                        </a:lnSpc>
                        <a:spcAft>
                          <a:spcPts val="200"/>
                        </a:spcAft>
                      </a:pPr>
                      <a:r>
                        <a:rPr lang="es-EC" sz="1200" b="1">
                          <a:solidFill>
                            <a:schemeClr val="tx1"/>
                          </a:solidFill>
                          <a:effectLst/>
                          <a:latin typeface="Calibri" panose="020F0502020204030204" pitchFamily="34" charset="0"/>
                          <a:cs typeface="Calibri" panose="020F0502020204030204" pitchFamily="34" charset="0"/>
                        </a:rPr>
                        <a:t>Laguna</a:t>
                      </a:r>
                      <a:endParaRPr lang="es-EC" sz="1200" b="1">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gridSpan="4">
                  <a:txBody>
                    <a:bodyPr/>
                    <a:lstStyle/>
                    <a:p>
                      <a:pPr algn="ctr">
                        <a:lnSpc>
                          <a:spcPct val="150000"/>
                        </a:lnSpc>
                        <a:spcAft>
                          <a:spcPts val="200"/>
                        </a:spcAft>
                      </a:pPr>
                      <a:r>
                        <a:rPr lang="es-EC" sz="1200" b="1">
                          <a:solidFill>
                            <a:schemeClr val="tx1"/>
                          </a:solidFill>
                          <a:effectLst/>
                          <a:latin typeface="Calibri" panose="020F0502020204030204" pitchFamily="34" charset="0"/>
                          <a:cs typeface="Calibri" panose="020F0502020204030204" pitchFamily="34" charset="0"/>
                        </a:rPr>
                        <a:t>Superficie 2000 – 2005</a:t>
                      </a:r>
                      <a:endParaRPr lang="es-EC" sz="1200" b="1">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hMerge="1">
                  <a:txBody>
                    <a:bodyPr/>
                    <a:lstStyle/>
                    <a:p>
                      <a:endParaRPr lang="es-EC"/>
                    </a:p>
                  </a:txBody>
                  <a:tcPr/>
                </a:tc>
                <a:tc hMerge="1">
                  <a:txBody>
                    <a:bodyPr/>
                    <a:lstStyle/>
                    <a:p>
                      <a:endParaRPr lang="es-EC"/>
                    </a:p>
                  </a:txBody>
                  <a:tcPr/>
                </a:tc>
                <a:tc hMerge="1">
                  <a:txBody>
                    <a:bodyPr/>
                    <a:lstStyle/>
                    <a:p>
                      <a:endParaRPr lang="es-EC"/>
                    </a:p>
                  </a:txBody>
                  <a:tcPr/>
                </a:tc>
                <a:tc rowSpan="2" gridSpan="2">
                  <a:txBody>
                    <a:bodyPr/>
                    <a:lstStyle/>
                    <a:p>
                      <a:pPr algn="ctr">
                        <a:lnSpc>
                          <a:spcPct val="150000"/>
                        </a:lnSpc>
                        <a:spcAft>
                          <a:spcPts val="200"/>
                        </a:spcAft>
                      </a:pPr>
                      <a:r>
                        <a:rPr lang="es-EC" sz="1200" b="1">
                          <a:solidFill>
                            <a:schemeClr val="tx1"/>
                          </a:solidFill>
                          <a:effectLst/>
                          <a:latin typeface="Calibri" panose="020F0502020204030204" pitchFamily="34" charset="0"/>
                          <a:cs typeface="Calibri" panose="020F0502020204030204" pitchFamily="34" charset="0"/>
                        </a:rPr>
                        <a:t>Cambio Absoluto</a:t>
                      </a:r>
                      <a:endParaRPr lang="es-EC" sz="1200" b="1">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rowSpan="2" hMerge="1">
                  <a:txBody>
                    <a:bodyPr/>
                    <a:lstStyle/>
                    <a:p>
                      <a:endParaRPr lang="es-EC"/>
                    </a:p>
                  </a:txBody>
                  <a:tcPr/>
                </a:tc>
                <a:tc rowSpan="2">
                  <a:txBody>
                    <a:bodyPr/>
                    <a:lstStyle/>
                    <a:p>
                      <a:pPr algn="ctr">
                        <a:lnSpc>
                          <a:spcPct val="150000"/>
                        </a:lnSpc>
                        <a:spcAft>
                          <a:spcPts val="200"/>
                        </a:spcAft>
                      </a:pPr>
                      <a:r>
                        <a:rPr lang="es-EC" sz="1200" b="1">
                          <a:solidFill>
                            <a:schemeClr val="tx1"/>
                          </a:solidFill>
                          <a:effectLst/>
                          <a:latin typeface="Calibri" panose="020F0502020204030204" pitchFamily="34" charset="0"/>
                          <a:cs typeface="Calibri" panose="020F0502020204030204" pitchFamily="34" charset="0"/>
                        </a:rPr>
                        <a:t>Tasa de cambio</a:t>
                      </a:r>
                      <a:endParaRPr lang="es-EC" sz="1200" b="1">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597757485"/>
                  </a:ext>
                </a:extLst>
              </a:tr>
              <a:tr h="282348">
                <a:tc vMerge="1">
                  <a:txBody>
                    <a:bodyPr/>
                    <a:lstStyle/>
                    <a:p>
                      <a:endParaRPr lang="es-EC"/>
                    </a:p>
                  </a:txBody>
                  <a:tcPr/>
                </a:tc>
                <a:tc gridSpan="2">
                  <a:txBody>
                    <a:bodyPr/>
                    <a:lstStyle/>
                    <a:p>
                      <a:pPr algn="ctr">
                        <a:lnSpc>
                          <a:spcPct val="150000"/>
                        </a:lnSpc>
                        <a:spcAft>
                          <a:spcPts val="200"/>
                        </a:spcAft>
                      </a:pPr>
                      <a:r>
                        <a:rPr lang="es-EC" sz="1200" b="1">
                          <a:solidFill>
                            <a:schemeClr val="tx1"/>
                          </a:solidFill>
                          <a:effectLst/>
                          <a:latin typeface="Calibri" panose="020F0502020204030204" pitchFamily="34" charset="0"/>
                          <a:cs typeface="Calibri" panose="020F0502020204030204" pitchFamily="34" charset="0"/>
                        </a:rPr>
                        <a:t>2000</a:t>
                      </a:r>
                      <a:endParaRPr lang="es-EC" sz="1200" b="1">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hMerge="1">
                  <a:txBody>
                    <a:bodyPr/>
                    <a:lstStyle/>
                    <a:p>
                      <a:endParaRPr lang="es-EC"/>
                    </a:p>
                  </a:txBody>
                  <a:tcPr/>
                </a:tc>
                <a:tc gridSpan="2">
                  <a:txBody>
                    <a:bodyPr/>
                    <a:lstStyle/>
                    <a:p>
                      <a:pPr algn="ctr">
                        <a:lnSpc>
                          <a:spcPct val="150000"/>
                        </a:lnSpc>
                        <a:spcAft>
                          <a:spcPts val="200"/>
                        </a:spcAft>
                      </a:pPr>
                      <a:r>
                        <a:rPr lang="es-EC" sz="1200" b="1">
                          <a:solidFill>
                            <a:schemeClr val="tx1"/>
                          </a:solidFill>
                          <a:effectLst/>
                          <a:latin typeface="Calibri" panose="020F0502020204030204" pitchFamily="34" charset="0"/>
                          <a:cs typeface="Calibri" panose="020F0502020204030204" pitchFamily="34" charset="0"/>
                        </a:rPr>
                        <a:t>2005</a:t>
                      </a:r>
                      <a:endParaRPr lang="es-EC" sz="1200" b="1">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hMerge="1">
                  <a:txBody>
                    <a:bodyPr/>
                    <a:lstStyle/>
                    <a:p>
                      <a:endParaRPr lang="es-EC"/>
                    </a:p>
                  </a:txBody>
                  <a:tcPr/>
                </a:tc>
                <a:tc gridSpan="2" vMerge="1">
                  <a:txBody>
                    <a:bodyPr/>
                    <a:lstStyle/>
                    <a:p>
                      <a:endParaRPr lang="es-EC"/>
                    </a:p>
                  </a:txBody>
                  <a:tcPr/>
                </a:tc>
                <a:tc hMerge="1" vMerge="1">
                  <a:txBody>
                    <a:bodyPr/>
                    <a:lstStyle/>
                    <a:p>
                      <a:endParaRPr lang="es-EC"/>
                    </a:p>
                  </a:txBody>
                  <a:tcPr/>
                </a:tc>
                <a:tc vMerge="1">
                  <a:txBody>
                    <a:bodyPr/>
                    <a:lstStyle/>
                    <a:p>
                      <a:endParaRPr lang="es-EC"/>
                    </a:p>
                  </a:txBody>
                  <a:tcPr/>
                </a:tc>
                <a:extLst>
                  <a:ext uri="{0D108BD9-81ED-4DB2-BD59-A6C34878D82A}">
                    <a16:rowId xmlns:a16="http://schemas.microsoft.com/office/drawing/2014/main" val="623796260"/>
                  </a:ext>
                </a:extLst>
              </a:tr>
              <a:tr h="253186">
                <a:tc vMerge="1">
                  <a:txBody>
                    <a:bodyPr/>
                    <a:lstStyle/>
                    <a:p>
                      <a:endParaRPr lang="es-EC"/>
                    </a:p>
                  </a:txBody>
                  <a:tcPr/>
                </a:tc>
                <a:tc>
                  <a:txBody>
                    <a:bodyPr/>
                    <a:lstStyle/>
                    <a:p>
                      <a:pPr algn="ctr">
                        <a:lnSpc>
                          <a:spcPct val="150000"/>
                        </a:lnSpc>
                        <a:spcAft>
                          <a:spcPts val="200"/>
                        </a:spcAft>
                      </a:pPr>
                      <a:r>
                        <a:rPr lang="es-EC" sz="1200" b="1">
                          <a:solidFill>
                            <a:schemeClr val="tx1"/>
                          </a:solidFill>
                          <a:effectLst/>
                          <a:latin typeface="Calibri" panose="020F0502020204030204" pitchFamily="34" charset="0"/>
                          <a:cs typeface="Calibri" panose="020F0502020204030204" pitchFamily="34" charset="0"/>
                        </a:rPr>
                        <a:t>ha</a:t>
                      </a:r>
                      <a:endParaRPr lang="es-EC" sz="1200" b="1">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50000"/>
                        </a:lnSpc>
                        <a:spcAft>
                          <a:spcPts val="200"/>
                        </a:spcAft>
                      </a:pPr>
                      <a:r>
                        <a:rPr lang="es-EC" sz="1200" b="1">
                          <a:solidFill>
                            <a:schemeClr val="tx1"/>
                          </a:solidFill>
                          <a:effectLst/>
                          <a:latin typeface="Calibri" panose="020F0502020204030204" pitchFamily="34" charset="0"/>
                          <a:cs typeface="Calibri" panose="020F0502020204030204" pitchFamily="34" charset="0"/>
                        </a:rPr>
                        <a:t>%</a:t>
                      </a:r>
                      <a:endParaRPr lang="es-EC" sz="1200" b="1">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50000"/>
                        </a:lnSpc>
                        <a:spcAft>
                          <a:spcPts val="200"/>
                        </a:spcAft>
                      </a:pPr>
                      <a:r>
                        <a:rPr lang="es-EC" sz="1200" b="1">
                          <a:solidFill>
                            <a:schemeClr val="tx1"/>
                          </a:solidFill>
                          <a:effectLst/>
                          <a:latin typeface="Calibri" panose="020F0502020204030204" pitchFamily="34" charset="0"/>
                          <a:cs typeface="Calibri" panose="020F0502020204030204" pitchFamily="34" charset="0"/>
                        </a:rPr>
                        <a:t>ha</a:t>
                      </a:r>
                      <a:endParaRPr lang="es-EC" sz="1200" b="1">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50000"/>
                        </a:lnSpc>
                        <a:spcAft>
                          <a:spcPts val="200"/>
                        </a:spcAft>
                      </a:pPr>
                      <a:r>
                        <a:rPr lang="es-EC" sz="1200" b="1">
                          <a:solidFill>
                            <a:schemeClr val="tx1"/>
                          </a:solidFill>
                          <a:effectLst/>
                          <a:latin typeface="Calibri" panose="020F0502020204030204" pitchFamily="34" charset="0"/>
                          <a:cs typeface="Calibri" panose="020F0502020204030204" pitchFamily="34" charset="0"/>
                        </a:rPr>
                        <a:t>%</a:t>
                      </a:r>
                      <a:endParaRPr lang="es-EC" sz="1200" b="1">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50000"/>
                        </a:lnSpc>
                        <a:spcAft>
                          <a:spcPts val="200"/>
                        </a:spcAft>
                      </a:pPr>
                      <a:r>
                        <a:rPr lang="es-EC" sz="1200" b="1">
                          <a:solidFill>
                            <a:schemeClr val="tx1"/>
                          </a:solidFill>
                          <a:effectLst/>
                          <a:latin typeface="Calibri" panose="020F0502020204030204" pitchFamily="34" charset="0"/>
                          <a:cs typeface="Calibri" panose="020F0502020204030204" pitchFamily="34" charset="0"/>
                        </a:rPr>
                        <a:t>ha</a:t>
                      </a:r>
                      <a:endParaRPr lang="es-EC" sz="1200" b="1">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50000"/>
                        </a:lnSpc>
                        <a:spcAft>
                          <a:spcPts val="200"/>
                        </a:spcAft>
                      </a:pPr>
                      <a:r>
                        <a:rPr lang="es-EC" sz="1200" b="1">
                          <a:solidFill>
                            <a:schemeClr val="tx1"/>
                          </a:solidFill>
                          <a:effectLst/>
                          <a:latin typeface="Calibri" panose="020F0502020204030204" pitchFamily="34" charset="0"/>
                          <a:cs typeface="Calibri" panose="020F0502020204030204" pitchFamily="34" charset="0"/>
                        </a:rPr>
                        <a:t>%</a:t>
                      </a:r>
                      <a:endParaRPr lang="es-EC" sz="1200" b="1">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50000"/>
                        </a:lnSpc>
                        <a:spcAft>
                          <a:spcPts val="200"/>
                        </a:spcAft>
                      </a:pPr>
                      <a:r>
                        <a:rPr lang="es-EC" sz="1200" b="1">
                          <a:solidFill>
                            <a:schemeClr val="tx1"/>
                          </a:solidFill>
                          <a:effectLst/>
                          <a:latin typeface="Calibri" panose="020F0502020204030204" pitchFamily="34" charset="0"/>
                          <a:cs typeface="Calibri" panose="020F0502020204030204" pitchFamily="34" charset="0"/>
                        </a:rPr>
                        <a:t>%</a:t>
                      </a:r>
                      <a:endParaRPr lang="es-EC" sz="1200" b="1">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349011702"/>
                  </a:ext>
                </a:extLst>
              </a:tr>
              <a:tr h="253186">
                <a:tc>
                  <a:txBody>
                    <a:bodyPr/>
                    <a:lstStyle/>
                    <a:p>
                      <a:pPr>
                        <a:lnSpc>
                          <a:spcPct val="150000"/>
                        </a:lnSpc>
                        <a:spcAft>
                          <a:spcPts val="200"/>
                        </a:spcAft>
                      </a:pPr>
                      <a:r>
                        <a:rPr lang="es-EC" sz="1200" b="0">
                          <a:solidFill>
                            <a:schemeClr val="tx1"/>
                          </a:solidFill>
                          <a:effectLst/>
                          <a:latin typeface="Calibri" panose="020F0502020204030204" pitchFamily="34" charset="0"/>
                          <a:cs typeface="Calibri" panose="020F0502020204030204" pitchFamily="34" charset="0"/>
                        </a:rPr>
                        <a:t>Caricocha</a:t>
                      </a:r>
                      <a:endParaRPr lang="es-EC" sz="12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287.80</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92.23</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278.87</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93.63</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-8.93</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-3.10</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-0.63</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197663545"/>
                  </a:ext>
                </a:extLst>
              </a:tr>
              <a:tr h="253186">
                <a:tc>
                  <a:txBody>
                    <a:bodyPr/>
                    <a:lstStyle/>
                    <a:p>
                      <a:pPr>
                        <a:lnSpc>
                          <a:spcPct val="150000"/>
                        </a:lnSpc>
                        <a:spcAft>
                          <a:spcPts val="200"/>
                        </a:spcAft>
                      </a:pPr>
                      <a:r>
                        <a:rPr lang="es-EC" sz="1200" b="0">
                          <a:solidFill>
                            <a:schemeClr val="tx1"/>
                          </a:solidFill>
                          <a:effectLst/>
                          <a:latin typeface="Calibri" panose="020F0502020204030204" pitchFamily="34" charset="0"/>
                          <a:cs typeface="Calibri" panose="020F0502020204030204" pitchFamily="34" charset="0"/>
                        </a:rPr>
                        <a:t>Huarmicocha</a:t>
                      </a:r>
                      <a:endParaRPr lang="es-EC" sz="12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13.78</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4.42</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12.11</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4.07</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-1.67</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-12.15</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-2.56</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284419046"/>
                  </a:ext>
                </a:extLst>
              </a:tr>
              <a:tr h="253186">
                <a:tc>
                  <a:txBody>
                    <a:bodyPr/>
                    <a:lstStyle/>
                    <a:p>
                      <a:pPr>
                        <a:lnSpc>
                          <a:spcPct val="150000"/>
                        </a:lnSpc>
                        <a:spcAft>
                          <a:spcPts val="200"/>
                        </a:spcAft>
                      </a:pPr>
                      <a:r>
                        <a:rPr lang="es-EC" sz="1200" b="0">
                          <a:solidFill>
                            <a:schemeClr val="tx1"/>
                          </a:solidFill>
                          <a:effectLst/>
                          <a:latin typeface="Calibri" panose="020F0502020204030204" pitchFamily="34" charset="0"/>
                          <a:cs typeface="Calibri" panose="020F0502020204030204" pitchFamily="34" charset="0"/>
                        </a:rPr>
                        <a:t>Chiriyacu</a:t>
                      </a:r>
                      <a:endParaRPr lang="es-EC" sz="12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10.45</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3.35</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6.85</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2.30</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-3.60</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-34.42</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-8.09</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118097136"/>
                  </a:ext>
                </a:extLst>
              </a:tr>
              <a:tr h="253186">
                <a:tc>
                  <a:txBody>
                    <a:bodyPr/>
                    <a:lstStyle/>
                    <a:p>
                      <a:pPr>
                        <a:lnSpc>
                          <a:spcPct val="150000"/>
                        </a:lnSpc>
                        <a:spcAft>
                          <a:spcPts val="200"/>
                        </a:spcAft>
                      </a:pPr>
                      <a:r>
                        <a:rPr lang="es-EC" sz="1200" b="0">
                          <a:solidFill>
                            <a:schemeClr val="tx1"/>
                          </a:solidFill>
                          <a:effectLst/>
                          <a:latin typeface="Calibri" panose="020F0502020204030204" pitchFamily="34" charset="0"/>
                          <a:cs typeface="Calibri" panose="020F0502020204030204" pitchFamily="34" charset="0"/>
                        </a:rPr>
                        <a:t>Superficie Total </a:t>
                      </a:r>
                      <a:endParaRPr lang="es-EC" sz="12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312.03</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100</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297.83</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100</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 </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 </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 </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425426885"/>
                  </a:ext>
                </a:extLst>
              </a:tr>
            </a:tbl>
          </a:graphicData>
        </a:graphic>
      </p:graphicFrame>
      <p:sp>
        <p:nvSpPr>
          <p:cNvPr id="16" name="CuadroTexto 15">
            <a:extLst>
              <a:ext uri="{FF2B5EF4-FFF2-40B4-BE49-F238E27FC236}">
                <a16:creationId xmlns:a16="http://schemas.microsoft.com/office/drawing/2014/main" id="{CC1B6EDE-A0FE-486A-A503-0E9B48A25915}"/>
              </a:ext>
            </a:extLst>
          </p:cNvPr>
          <p:cNvSpPr txBox="1"/>
          <p:nvPr/>
        </p:nvSpPr>
        <p:spPr>
          <a:xfrm>
            <a:off x="125898" y="3345265"/>
            <a:ext cx="6138332" cy="340734"/>
          </a:xfrm>
          <a:prstGeom prst="rect">
            <a:avLst/>
          </a:prstGeom>
          <a:noFill/>
        </p:spPr>
        <p:txBody>
          <a:bodyPr wrap="square">
            <a:spAutoFit/>
          </a:bodyPr>
          <a:lstStyle/>
          <a:p>
            <a:pPr>
              <a:lnSpc>
                <a:spcPct val="150000"/>
              </a:lnSpc>
              <a:spcAft>
                <a:spcPts val="1000"/>
              </a:spcAft>
            </a:pPr>
            <a:r>
              <a:rPr lang="es-EC" sz="1200" b="1" i="0">
                <a:solidFill>
                  <a:srgbClr val="000000"/>
                </a:solidFill>
                <a:effectLst/>
                <a:latin typeface="Calibri" panose="020F0502020204030204" pitchFamily="34" charset="0"/>
                <a:ea typeface="Calibri" panose="020F0502020204030204" pitchFamily="34" charset="0"/>
                <a:cs typeface="Arial" panose="020B0604020202020204" pitchFamily="34" charset="0"/>
              </a:rPr>
              <a:t>Tabla 9</a:t>
            </a:r>
            <a:r>
              <a:rPr lang="es-EC" sz="1200" b="1">
                <a:solidFill>
                  <a:srgbClr val="000000"/>
                </a:solidFill>
                <a:latin typeface="Calibri" panose="020F0502020204030204" pitchFamily="34" charset="0"/>
                <a:ea typeface="Calibri" panose="020F0502020204030204" pitchFamily="34" charset="0"/>
                <a:cs typeface="Arial" panose="020B0604020202020204" pitchFamily="34" charset="0"/>
              </a:rPr>
              <a:t>: </a:t>
            </a:r>
            <a:r>
              <a:rPr lang="es-EC" sz="1200" i="1">
                <a:solidFill>
                  <a:srgbClr val="000000"/>
                </a:solidFill>
                <a:effectLst/>
                <a:latin typeface="Calibri" panose="020F0502020204030204" pitchFamily="34" charset="0"/>
                <a:ea typeface="Calibri" panose="020F0502020204030204" pitchFamily="34" charset="0"/>
                <a:cs typeface="Arial" panose="020B0604020202020204" pitchFamily="34" charset="0"/>
              </a:rPr>
              <a:t>Cambio ocurrido en el espejo de agua en los años 2010-2015</a:t>
            </a:r>
            <a:endParaRPr lang="es-EC" sz="1000" i="1">
              <a:solidFill>
                <a:srgbClr val="44546A"/>
              </a:solidFill>
              <a:effectLst/>
              <a:latin typeface="Calibri" panose="020F0502020204030204" pitchFamily="34" charset="0"/>
              <a:ea typeface="Calibri" panose="020F0502020204030204" pitchFamily="34" charset="0"/>
              <a:cs typeface="Arial" panose="020B0604020202020204" pitchFamily="34" charset="0"/>
            </a:endParaRPr>
          </a:p>
        </p:txBody>
      </p:sp>
      <p:graphicFrame>
        <p:nvGraphicFramePr>
          <p:cNvPr id="17" name="Tabla 16">
            <a:extLst>
              <a:ext uri="{FF2B5EF4-FFF2-40B4-BE49-F238E27FC236}">
                <a16:creationId xmlns:a16="http://schemas.microsoft.com/office/drawing/2014/main" id="{1D3DC792-17DB-45AA-A345-A96C348EA0A5}"/>
              </a:ext>
            </a:extLst>
          </p:cNvPr>
          <p:cNvGraphicFramePr>
            <a:graphicFrameLocks noGrp="1"/>
          </p:cNvGraphicFramePr>
          <p:nvPr/>
        </p:nvGraphicFramePr>
        <p:xfrm>
          <a:off x="6207520" y="1173419"/>
          <a:ext cx="5806863" cy="1862084"/>
        </p:xfrm>
        <a:graphic>
          <a:graphicData uri="http://schemas.openxmlformats.org/drawingml/2006/table">
            <a:tbl>
              <a:tblPr firstRow="1" firstCol="1" bandRow="1">
                <a:tableStyleId>{16D9F66E-5EB9-4882-86FB-DCBF35E3C3E4}</a:tableStyleId>
              </a:tblPr>
              <a:tblGrid>
                <a:gridCol w="1258520">
                  <a:extLst>
                    <a:ext uri="{9D8B030D-6E8A-4147-A177-3AD203B41FA5}">
                      <a16:colId xmlns:a16="http://schemas.microsoft.com/office/drawing/2014/main" val="112817580"/>
                    </a:ext>
                  </a:extLst>
                </a:gridCol>
                <a:gridCol w="604911">
                  <a:extLst>
                    <a:ext uri="{9D8B030D-6E8A-4147-A177-3AD203B41FA5}">
                      <a16:colId xmlns:a16="http://schemas.microsoft.com/office/drawing/2014/main" val="247014068"/>
                    </a:ext>
                  </a:extLst>
                </a:gridCol>
                <a:gridCol w="647114">
                  <a:extLst>
                    <a:ext uri="{9D8B030D-6E8A-4147-A177-3AD203B41FA5}">
                      <a16:colId xmlns:a16="http://schemas.microsoft.com/office/drawing/2014/main" val="2494273712"/>
                    </a:ext>
                  </a:extLst>
                </a:gridCol>
                <a:gridCol w="759655">
                  <a:extLst>
                    <a:ext uri="{9D8B030D-6E8A-4147-A177-3AD203B41FA5}">
                      <a16:colId xmlns:a16="http://schemas.microsoft.com/office/drawing/2014/main" val="2903385112"/>
                    </a:ext>
                  </a:extLst>
                </a:gridCol>
                <a:gridCol w="618979">
                  <a:extLst>
                    <a:ext uri="{9D8B030D-6E8A-4147-A177-3AD203B41FA5}">
                      <a16:colId xmlns:a16="http://schemas.microsoft.com/office/drawing/2014/main" val="540293010"/>
                    </a:ext>
                  </a:extLst>
                </a:gridCol>
                <a:gridCol w="484730">
                  <a:extLst>
                    <a:ext uri="{9D8B030D-6E8A-4147-A177-3AD203B41FA5}">
                      <a16:colId xmlns:a16="http://schemas.microsoft.com/office/drawing/2014/main" val="1180357800"/>
                    </a:ext>
                  </a:extLst>
                </a:gridCol>
                <a:gridCol w="745415">
                  <a:extLst>
                    <a:ext uri="{9D8B030D-6E8A-4147-A177-3AD203B41FA5}">
                      <a16:colId xmlns:a16="http://schemas.microsoft.com/office/drawing/2014/main" val="1585544483"/>
                    </a:ext>
                  </a:extLst>
                </a:gridCol>
                <a:gridCol w="687539">
                  <a:extLst>
                    <a:ext uri="{9D8B030D-6E8A-4147-A177-3AD203B41FA5}">
                      <a16:colId xmlns:a16="http://schemas.microsoft.com/office/drawing/2014/main" val="816694266"/>
                    </a:ext>
                  </a:extLst>
                </a:gridCol>
              </a:tblGrid>
              <a:tr h="261706">
                <a:tc rowSpan="3">
                  <a:txBody>
                    <a:bodyPr/>
                    <a:lstStyle/>
                    <a:p>
                      <a:pPr algn="ctr">
                        <a:lnSpc>
                          <a:spcPct val="150000"/>
                        </a:lnSpc>
                        <a:spcAft>
                          <a:spcPts val="200"/>
                        </a:spcAft>
                      </a:pPr>
                      <a:r>
                        <a:rPr lang="es-EC" sz="1200" b="1">
                          <a:solidFill>
                            <a:schemeClr val="tx1"/>
                          </a:solidFill>
                          <a:effectLst/>
                          <a:latin typeface="Calibri" panose="020F0502020204030204" pitchFamily="34" charset="0"/>
                          <a:cs typeface="Calibri" panose="020F0502020204030204" pitchFamily="34" charset="0"/>
                        </a:rPr>
                        <a:t>Laguna</a:t>
                      </a:r>
                      <a:endParaRPr lang="es-EC" sz="1200" b="1">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gridSpan="4">
                  <a:txBody>
                    <a:bodyPr/>
                    <a:lstStyle/>
                    <a:p>
                      <a:pPr algn="ctr">
                        <a:lnSpc>
                          <a:spcPct val="150000"/>
                        </a:lnSpc>
                        <a:spcAft>
                          <a:spcPts val="200"/>
                        </a:spcAft>
                      </a:pPr>
                      <a:r>
                        <a:rPr lang="es-EC" sz="1200" b="1">
                          <a:solidFill>
                            <a:schemeClr val="tx1"/>
                          </a:solidFill>
                          <a:effectLst/>
                          <a:latin typeface="Calibri" panose="020F0502020204030204" pitchFamily="34" charset="0"/>
                          <a:cs typeface="Calibri" panose="020F0502020204030204" pitchFamily="34" charset="0"/>
                        </a:rPr>
                        <a:t>Superficie 2005 - 2010</a:t>
                      </a:r>
                      <a:endParaRPr lang="es-EC" sz="1200" b="1">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hMerge="1">
                  <a:txBody>
                    <a:bodyPr/>
                    <a:lstStyle/>
                    <a:p>
                      <a:endParaRPr lang="es-EC"/>
                    </a:p>
                  </a:txBody>
                  <a:tcPr/>
                </a:tc>
                <a:tc hMerge="1">
                  <a:txBody>
                    <a:bodyPr/>
                    <a:lstStyle/>
                    <a:p>
                      <a:endParaRPr lang="es-EC"/>
                    </a:p>
                  </a:txBody>
                  <a:tcPr/>
                </a:tc>
                <a:tc hMerge="1">
                  <a:txBody>
                    <a:bodyPr/>
                    <a:lstStyle/>
                    <a:p>
                      <a:endParaRPr lang="es-EC"/>
                    </a:p>
                  </a:txBody>
                  <a:tcPr/>
                </a:tc>
                <a:tc rowSpan="2" gridSpan="2">
                  <a:txBody>
                    <a:bodyPr/>
                    <a:lstStyle/>
                    <a:p>
                      <a:pPr algn="ctr">
                        <a:lnSpc>
                          <a:spcPct val="150000"/>
                        </a:lnSpc>
                        <a:spcAft>
                          <a:spcPts val="200"/>
                        </a:spcAft>
                      </a:pPr>
                      <a:r>
                        <a:rPr lang="es-EC" sz="1200" b="1">
                          <a:solidFill>
                            <a:schemeClr val="tx1"/>
                          </a:solidFill>
                          <a:effectLst/>
                          <a:latin typeface="Calibri" panose="020F0502020204030204" pitchFamily="34" charset="0"/>
                          <a:cs typeface="Calibri" panose="020F0502020204030204" pitchFamily="34" charset="0"/>
                        </a:rPr>
                        <a:t>Cambio Absoluto</a:t>
                      </a:r>
                      <a:endParaRPr lang="es-EC" sz="1200" b="1">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rowSpan="2" hMerge="1">
                  <a:txBody>
                    <a:bodyPr/>
                    <a:lstStyle/>
                    <a:p>
                      <a:endParaRPr lang="es-EC"/>
                    </a:p>
                  </a:txBody>
                  <a:tcPr/>
                </a:tc>
                <a:tc rowSpan="2">
                  <a:txBody>
                    <a:bodyPr/>
                    <a:lstStyle/>
                    <a:p>
                      <a:pPr algn="ctr">
                        <a:lnSpc>
                          <a:spcPct val="150000"/>
                        </a:lnSpc>
                        <a:spcAft>
                          <a:spcPts val="200"/>
                        </a:spcAft>
                      </a:pPr>
                      <a:r>
                        <a:rPr lang="es-EC" sz="1200" b="1">
                          <a:solidFill>
                            <a:schemeClr val="tx1"/>
                          </a:solidFill>
                          <a:effectLst/>
                          <a:latin typeface="Calibri" panose="020F0502020204030204" pitchFamily="34" charset="0"/>
                          <a:cs typeface="Calibri" panose="020F0502020204030204" pitchFamily="34" charset="0"/>
                        </a:rPr>
                        <a:t>Tasa de cambio</a:t>
                      </a:r>
                      <a:endParaRPr lang="es-EC" sz="1200" b="1">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3376025449"/>
                  </a:ext>
                </a:extLst>
              </a:tr>
              <a:tr h="291848">
                <a:tc vMerge="1">
                  <a:txBody>
                    <a:bodyPr/>
                    <a:lstStyle/>
                    <a:p>
                      <a:endParaRPr lang="es-EC"/>
                    </a:p>
                  </a:txBody>
                  <a:tcPr/>
                </a:tc>
                <a:tc gridSpan="2">
                  <a:txBody>
                    <a:bodyPr/>
                    <a:lstStyle/>
                    <a:p>
                      <a:pPr algn="ctr">
                        <a:lnSpc>
                          <a:spcPct val="150000"/>
                        </a:lnSpc>
                        <a:spcAft>
                          <a:spcPts val="200"/>
                        </a:spcAft>
                      </a:pPr>
                      <a:r>
                        <a:rPr lang="es-EC" sz="1200" b="1">
                          <a:solidFill>
                            <a:schemeClr val="tx1"/>
                          </a:solidFill>
                          <a:effectLst/>
                          <a:latin typeface="Calibri" panose="020F0502020204030204" pitchFamily="34" charset="0"/>
                          <a:cs typeface="Calibri" panose="020F0502020204030204" pitchFamily="34" charset="0"/>
                        </a:rPr>
                        <a:t>2005</a:t>
                      </a:r>
                      <a:endParaRPr lang="es-EC" sz="1200" b="1">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hMerge="1">
                  <a:txBody>
                    <a:bodyPr/>
                    <a:lstStyle/>
                    <a:p>
                      <a:endParaRPr lang="es-EC"/>
                    </a:p>
                  </a:txBody>
                  <a:tcPr/>
                </a:tc>
                <a:tc gridSpan="2">
                  <a:txBody>
                    <a:bodyPr/>
                    <a:lstStyle/>
                    <a:p>
                      <a:pPr algn="ctr">
                        <a:lnSpc>
                          <a:spcPct val="150000"/>
                        </a:lnSpc>
                        <a:spcAft>
                          <a:spcPts val="200"/>
                        </a:spcAft>
                      </a:pPr>
                      <a:r>
                        <a:rPr lang="es-EC" sz="1200" b="1">
                          <a:solidFill>
                            <a:schemeClr val="tx1"/>
                          </a:solidFill>
                          <a:effectLst/>
                          <a:latin typeface="Calibri" panose="020F0502020204030204" pitchFamily="34" charset="0"/>
                          <a:cs typeface="Calibri" panose="020F0502020204030204" pitchFamily="34" charset="0"/>
                        </a:rPr>
                        <a:t>2010</a:t>
                      </a:r>
                      <a:endParaRPr lang="es-EC" sz="1200" b="1">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hMerge="1">
                  <a:txBody>
                    <a:bodyPr/>
                    <a:lstStyle/>
                    <a:p>
                      <a:endParaRPr lang="es-EC"/>
                    </a:p>
                  </a:txBody>
                  <a:tcPr/>
                </a:tc>
                <a:tc gridSpan="2" vMerge="1">
                  <a:txBody>
                    <a:bodyPr/>
                    <a:lstStyle/>
                    <a:p>
                      <a:endParaRPr lang="es-EC"/>
                    </a:p>
                  </a:txBody>
                  <a:tcPr/>
                </a:tc>
                <a:tc hMerge="1" vMerge="1">
                  <a:txBody>
                    <a:bodyPr/>
                    <a:lstStyle/>
                    <a:p>
                      <a:endParaRPr lang="es-EC"/>
                    </a:p>
                  </a:txBody>
                  <a:tcPr/>
                </a:tc>
                <a:tc vMerge="1">
                  <a:txBody>
                    <a:bodyPr/>
                    <a:lstStyle/>
                    <a:p>
                      <a:endParaRPr lang="es-EC"/>
                    </a:p>
                  </a:txBody>
                  <a:tcPr/>
                </a:tc>
                <a:extLst>
                  <a:ext uri="{0D108BD9-81ED-4DB2-BD59-A6C34878D82A}">
                    <a16:rowId xmlns:a16="http://schemas.microsoft.com/office/drawing/2014/main" val="833469079"/>
                  </a:ext>
                </a:extLst>
              </a:tr>
              <a:tr h="261706">
                <a:tc vMerge="1">
                  <a:txBody>
                    <a:bodyPr/>
                    <a:lstStyle/>
                    <a:p>
                      <a:endParaRPr lang="es-EC"/>
                    </a:p>
                  </a:txBody>
                  <a:tcPr/>
                </a:tc>
                <a:tc>
                  <a:txBody>
                    <a:bodyPr/>
                    <a:lstStyle/>
                    <a:p>
                      <a:pPr algn="ctr">
                        <a:lnSpc>
                          <a:spcPct val="150000"/>
                        </a:lnSpc>
                        <a:spcAft>
                          <a:spcPts val="200"/>
                        </a:spcAft>
                      </a:pPr>
                      <a:r>
                        <a:rPr lang="es-EC" sz="1200" b="1">
                          <a:solidFill>
                            <a:schemeClr val="tx1"/>
                          </a:solidFill>
                          <a:effectLst/>
                          <a:latin typeface="Calibri" panose="020F0502020204030204" pitchFamily="34" charset="0"/>
                          <a:cs typeface="Calibri" panose="020F0502020204030204" pitchFamily="34" charset="0"/>
                        </a:rPr>
                        <a:t>ha</a:t>
                      </a:r>
                      <a:endParaRPr lang="es-EC" sz="1200" b="1">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50000"/>
                        </a:lnSpc>
                        <a:spcAft>
                          <a:spcPts val="200"/>
                        </a:spcAft>
                      </a:pPr>
                      <a:r>
                        <a:rPr lang="es-EC" sz="1200" b="1">
                          <a:solidFill>
                            <a:schemeClr val="tx1"/>
                          </a:solidFill>
                          <a:effectLst/>
                          <a:latin typeface="Calibri" panose="020F0502020204030204" pitchFamily="34" charset="0"/>
                          <a:cs typeface="Calibri" panose="020F0502020204030204" pitchFamily="34" charset="0"/>
                        </a:rPr>
                        <a:t>%</a:t>
                      </a:r>
                      <a:endParaRPr lang="es-EC" sz="1200" b="1">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50000"/>
                        </a:lnSpc>
                        <a:spcAft>
                          <a:spcPts val="200"/>
                        </a:spcAft>
                      </a:pPr>
                      <a:r>
                        <a:rPr lang="es-EC" sz="1200" b="1">
                          <a:solidFill>
                            <a:schemeClr val="tx1"/>
                          </a:solidFill>
                          <a:effectLst/>
                          <a:latin typeface="Calibri" panose="020F0502020204030204" pitchFamily="34" charset="0"/>
                          <a:cs typeface="Calibri" panose="020F0502020204030204" pitchFamily="34" charset="0"/>
                        </a:rPr>
                        <a:t>ha</a:t>
                      </a:r>
                      <a:endParaRPr lang="es-EC" sz="1200" b="1">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50000"/>
                        </a:lnSpc>
                        <a:spcAft>
                          <a:spcPts val="200"/>
                        </a:spcAft>
                      </a:pPr>
                      <a:r>
                        <a:rPr lang="es-EC" sz="1200" b="1">
                          <a:solidFill>
                            <a:schemeClr val="tx1"/>
                          </a:solidFill>
                          <a:effectLst/>
                          <a:latin typeface="Calibri" panose="020F0502020204030204" pitchFamily="34" charset="0"/>
                          <a:cs typeface="Calibri" panose="020F0502020204030204" pitchFamily="34" charset="0"/>
                        </a:rPr>
                        <a:t>%</a:t>
                      </a:r>
                      <a:endParaRPr lang="es-EC" sz="1200" b="1">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50000"/>
                        </a:lnSpc>
                        <a:spcAft>
                          <a:spcPts val="200"/>
                        </a:spcAft>
                      </a:pPr>
                      <a:r>
                        <a:rPr lang="es-EC" sz="1200" b="1">
                          <a:solidFill>
                            <a:schemeClr val="tx1"/>
                          </a:solidFill>
                          <a:effectLst/>
                          <a:latin typeface="Calibri" panose="020F0502020204030204" pitchFamily="34" charset="0"/>
                          <a:cs typeface="Calibri" panose="020F0502020204030204" pitchFamily="34" charset="0"/>
                        </a:rPr>
                        <a:t>ha</a:t>
                      </a:r>
                      <a:endParaRPr lang="es-EC" sz="1200" b="1">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50000"/>
                        </a:lnSpc>
                        <a:spcAft>
                          <a:spcPts val="200"/>
                        </a:spcAft>
                      </a:pPr>
                      <a:r>
                        <a:rPr lang="es-EC" sz="1200" b="1">
                          <a:solidFill>
                            <a:schemeClr val="tx1"/>
                          </a:solidFill>
                          <a:effectLst/>
                          <a:latin typeface="Calibri" panose="020F0502020204030204" pitchFamily="34" charset="0"/>
                          <a:cs typeface="Calibri" panose="020F0502020204030204" pitchFamily="34" charset="0"/>
                        </a:rPr>
                        <a:t>%</a:t>
                      </a:r>
                      <a:endParaRPr lang="es-EC" sz="1200" b="1">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50000"/>
                        </a:lnSpc>
                        <a:spcAft>
                          <a:spcPts val="200"/>
                        </a:spcAft>
                      </a:pPr>
                      <a:r>
                        <a:rPr lang="es-EC" sz="1200" b="1">
                          <a:solidFill>
                            <a:schemeClr val="tx1"/>
                          </a:solidFill>
                          <a:effectLst/>
                          <a:latin typeface="Calibri" panose="020F0502020204030204" pitchFamily="34" charset="0"/>
                          <a:cs typeface="Calibri" panose="020F0502020204030204" pitchFamily="34" charset="0"/>
                        </a:rPr>
                        <a:t>%</a:t>
                      </a:r>
                      <a:endParaRPr lang="es-EC" sz="1200" b="1">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2341350071"/>
                  </a:ext>
                </a:extLst>
              </a:tr>
              <a:tr h="261706">
                <a:tc>
                  <a:txBody>
                    <a:bodyPr/>
                    <a:lstStyle/>
                    <a:p>
                      <a:pPr>
                        <a:lnSpc>
                          <a:spcPct val="150000"/>
                        </a:lnSpc>
                        <a:spcAft>
                          <a:spcPts val="200"/>
                        </a:spcAft>
                      </a:pPr>
                      <a:r>
                        <a:rPr lang="es-EC" sz="1200" b="0">
                          <a:solidFill>
                            <a:schemeClr val="tx1"/>
                          </a:solidFill>
                          <a:effectLst/>
                          <a:latin typeface="Calibri" panose="020F0502020204030204" pitchFamily="34" charset="0"/>
                          <a:cs typeface="Calibri" panose="020F0502020204030204" pitchFamily="34" charset="0"/>
                        </a:rPr>
                        <a:t>Caricocha</a:t>
                      </a:r>
                      <a:endParaRPr lang="es-EC" sz="12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278.87</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93.63</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278.24</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93.68</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-0.63</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-0.23</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-0.05</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4165233960"/>
                  </a:ext>
                </a:extLst>
              </a:tr>
              <a:tr h="261706">
                <a:tc>
                  <a:txBody>
                    <a:bodyPr/>
                    <a:lstStyle/>
                    <a:p>
                      <a:pPr>
                        <a:lnSpc>
                          <a:spcPct val="150000"/>
                        </a:lnSpc>
                        <a:spcAft>
                          <a:spcPts val="200"/>
                        </a:spcAft>
                      </a:pPr>
                      <a:r>
                        <a:rPr lang="es-EC" sz="1200" b="0">
                          <a:solidFill>
                            <a:schemeClr val="tx1"/>
                          </a:solidFill>
                          <a:effectLst/>
                          <a:latin typeface="Calibri" panose="020F0502020204030204" pitchFamily="34" charset="0"/>
                          <a:cs typeface="Calibri" panose="020F0502020204030204" pitchFamily="34" charset="0"/>
                        </a:rPr>
                        <a:t>Huarmicocha</a:t>
                      </a:r>
                      <a:endParaRPr lang="es-EC" sz="12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12.11</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4.07</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12.08</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4.07</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-0.03</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-0.25</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-0.05</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47356331"/>
                  </a:ext>
                </a:extLst>
              </a:tr>
              <a:tr h="261706">
                <a:tc>
                  <a:txBody>
                    <a:bodyPr/>
                    <a:lstStyle/>
                    <a:p>
                      <a:pPr>
                        <a:lnSpc>
                          <a:spcPct val="150000"/>
                        </a:lnSpc>
                        <a:spcAft>
                          <a:spcPts val="200"/>
                        </a:spcAft>
                      </a:pPr>
                      <a:r>
                        <a:rPr lang="es-EC" sz="1200" b="0">
                          <a:solidFill>
                            <a:schemeClr val="tx1"/>
                          </a:solidFill>
                          <a:effectLst/>
                          <a:latin typeface="Calibri" panose="020F0502020204030204" pitchFamily="34" charset="0"/>
                          <a:cs typeface="Calibri" panose="020F0502020204030204" pitchFamily="34" charset="0"/>
                        </a:rPr>
                        <a:t>Chiriyacu</a:t>
                      </a:r>
                      <a:endParaRPr lang="es-EC" sz="12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6.85</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2.30</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6.70</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2.26</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-0.15</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-2.25</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-0.45</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2705467240"/>
                  </a:ext>
                </a:extLst>
              </a:tr>
              <a:tr h="261706">
                <a:tc>
                  <a:txBody>
                    <a:bodyPr/>
                    <a:lstStyle/>
                    <a:p>
                      <a:pPr>
                        <a:lnSpc>
                          <a:spcPct val="150000"/>
                        </a:lnSpc>
                        <a:spcAft>
                          <a:spcPts val="200"/>
                        </a:spcAft>
                      </a:pPr>
                      <a:r>
                        <a:rPr lang="es-EC" sz="1200" b="0">
                          <a:solidFill>
                            <a:schemeClr val="tx1"/>
                          </a:solidFill>
                          <a:effectLst/>
                          <a:latin typeface="Calibri" panose="020F0502020204030204" pitchFamily="34" charset="0"/>
                          <a:cs typeface="Calibri" panose="020F0502020204030204" pitchFamily="34" charset="0"/>
                        </a:rPr>
                        <a:t>Superficie Total </a:t>
                      </a:r>
                      <a:endParaRPr lang="es-EC" sz="12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297.83</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100</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297.02</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100</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endParaRPr lang="es-EC" sz="1200">
                        <a:solidFill>
                          <a:schemeClr val="tx1"/>
                        </a:solidFill>
                        <a:effectLst/>
                        <a:latin typeface="Calibri" panose="020F0502020204030204" pitchFamily="34" charset="0"/>
                        <a:cs typeface="Calibri" panose="020F0502020204030204" pitchFamily="34" charset="0"/>
                      </a:endParaRPr>
                    </a:p>
                  </a:txBody>
                  <a:tcPr marL="68580" marR="68580" marT="0" marB="0"/>
                </a:tc>
                <a:tc>
                  <a:txBody>
                    <a:bodyPr/>
                    <a:lstStyle/>
                    <a:p>
                      <a:endParaRPr lang="es-EC" sz="1200">
                        <a:solidFill>
                          <a:schemeClr val="tx1"/>
                        </a:solidFill>
                        <a:effectLst/>
                        <a:latin typeface="Calibri" panose="020F0502020204030204" pitchFamily="34" charset="0"/>
                        <a:cs typeface="Calibri" panose="020F0502020204030204" pitchFamily="34" charset="0"/>
                      </a:endParaRPr>
                    </a:p>
                  </a:txBody>
                  <a:tcPr marL="68580" marR="68580" marT="0" marB="0"/>
                </a:tc>
                <a:tc>
                  <a:txBody>
                    <a:bodyPr/>
                    <a:lstStyle/>
                    <a:p>
                      <a:endParaRPr lang="es-EC" sz="1200">
                        <a:solidFill>
                          <a:schemeClr val="tx1"/>
                        </a:solidFill>
                        <a:effectLst/>
                        <a:latin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2524784126"/>
                  </a:ext>
                </a:extLst>
              </a:tr>
            </a:tbl>
          </a:graphicData>
        </a:graphic>
      </p:graphicFrame>
      <p:sp>
        <p:nvSpPr>
          <p:cNvPr id="18" name="CuadroTexto 17">
            <a:extLst>
              <a:ext uri="{FF2B5EF4-FFF2-40B4-BE49-F238E27FC236}">
                <a16:creationId xmlns:a16="http://schemas.microsoft.com/office/drawing/2014/main" id="{ABCA03A9-E126-40B8-A915-618B165EA078}"/>
              </a:ext>
            </a:extLst>
          </p:cNvPr>
          <p:cNvSpPr txBox="1"/>
          <p:nvPr/>
        </p:nvSpPr>
        <p:spPr>
          <a:xfrm>
            <a:off x="5337814" y="-36222"/>
            <a:ext cx="2268641" cy="532903"/>
          </a:xfrm>
          <a:prstGeom prst="rect">
            <a:avLst/>
          </a:prstGeom>
          <a:noFill/>
        </p:spPr>
        <p:txBody>
          <a:bodyPr wrap="square">
            <a:spAutoFit/>
          </a:bodyPr>
          <a:lstStyle/>
          <a:p>
            <a:pPr>
              <a:lnSpc>
                <a:spcPct val="107000"/>
              </a:lnSpc>
              <a:spcBef>
                <a:spcPts val="800"/>
              </a:spcBef>
              <a:spcAft>
                <a:spcPts val="600"/>
              </a:spcAft>
            </a:pPr>
            <a:r>
              <a:rPr lang="es-EC" sz="2800" b="1" i="1">
                <a:latin typeface="Calibri" panose="020F0502020204030204" pitchFamily="34" charset="0"/>
                <a:ea typeface="Yu Gothic Light" panose="020B0300000000000000" pitchFamily="34" charset="-128"/>
                <a:cs typeface="Times New Roman" panose="02020603050405020304" pitchFamily="18" charset="0"/>
              </a:rPr>
              <a:t>Resultados</a:t>
            </a:r>
            <a:endParaRPr lang="es-EC" sz="2800" b="1" i="1">
              <a:effectLst/>
              <a:latin typeface="Calibri" panose="020F0502020204030204" pitchFamily="34" charset="0"/>
              <a:ea typeface="Yu Gothic Light" panose="020B0300000000000000" pitchFamily="34" charset="-128"/>
              <a:cs typeface="Times New Roman" panose="02020603050405020304" pitchFamily="18" charset="0"/>
            </a:endParaRPr>
          </a:p>
        </p:txBody>
      </p:sp>
      <p:sp>
        <p:nvSpPr>
          <p:cNvPr id="19" name="CuadroTexto 18">
            <a:extLst>
              <a:ext uri="{FF2B5EF4-FFF2-40B4-BE49-F238E27FC236}">
                <a16:creationId xmlns:a16="http://schemas.microsoft.com/office/drawing/2014/main" id="{DAF51C9C-F077-4CA9-A7FE-921382718769}"/>
              </a:ext>
            </a:extLst>
          </p:cNvPr>
          <p:cNvSpPr txBox="1"/>
          <p:nvPr/>
        </p:nvSpPr>
        <p:spPr>
          <a:xfrm>
            <a:off x="6264230" y="768711"/>
            <a:ext cx="5088467" cy="340734"/>
          </a:xfrm>
          <a:prstGeom prst="rect">
            <a:avLst/>
          </a:prstGeom>
          <a:noFill/>
        </p:spPr>
        <p:txBody>
          <a:bodyPr wrap="square">
            <a:spAutoFit/>
          </a:bodyPr>
          <a:lstStyle/>
          <a:p>
            <a:pPr>
              <a:lnSpc>
                <a:spcPct val="150000"/>
              </a:lnSpc>
              <a:spcAft>
                <a:spcPts val="1000"/>
              </a:spcAft>
            </a:pPr>
            <a:r>
              <a:rPr lang="es-EC" sz="1200" b="1" i="0">
                <a:solidFill>
                  <a:srgbClr val="000000"/>
                </a:solidFill>
                <a:effectLst/>
                <a:latin typeface="Calibri" panose="020F0502020204030204" pitchFamily="34" charset="0"/>
                <a:ea typeface="Calibri" panose="020F0502020204030204" pitchFamily="34" charset="0"/>
                <a:cs typeface="Arial" panose="020B0604020202020204" pitchFamily="34" charset="0"/>
              </a:rPr>
              <a:t>Tabla 8</a:t>
            </a:r>
            <a:r>
              <a:rPr lang="es-EC" sz="1200" b="1">
                <a:solidFill>
                  <a:srgbClr val="000000"/>
                </a:solidFill>
                <a:latin typeface="Calibri" panose="020F0502020204030204" pitchFamily="34" charset="0"/>
                <a:ea typeface="Calibri" panose="020F0502020204030204" pitchFamily="34" charset="0"/>
                <a:cs typeface="Arial" panose="020B0604020202020204" pitchFamily="34" charset="0"/>
              </a:rPr>
              <a:t>: </a:t>
            </a:r>
            <a:r>
              <a:rPr lang="es-EC" sz="1200" i="1">
                <a:solidFill>
                  <a:srgbClr val="000000"/>
                </a:solidFill>
                <a:effectLst/>
                <a:latin typeface="Calibri" panose="020F0502020204030204" pitchFamily="34" charset="0"/>
                <a:ea typeface="Calibri" panose="020F0502020204030204" pitchFamily="34" charset="0"/>
                <a:cs typeface="Arial" panose="020B0604020202020204" pitchFamily="34" charset="0"/>
              </a:rPr>
              <a:t>Cambio ocurrido en el espejo de agua en los años 2005-2010</a:t>
            </a:r>
            <a:endParaRPr lang="es-EC" sz="1200" i="1">
              <a:solidFill>
                <a:srgbClr val="44546A"/>
              </a:solidFill>
              <a:effectLst/>
              <a:latin typeface="Calibri" panose="020F0502020204030204" pitchFamily="34" charset="0"/>
              <a:ea typeface="Calibri" panose="020F0502020204030204" pitchFamily="34" charset="0"/>
              <a:cs typeface="Arial" panose="020B0604020202020204" pitchFamily="34" charset="0"/>
            </a:endParaRPr>
          </a:p>
        </p:txBody>
      </p:sp>
      <p:graphicFrame>
        <p:nvGraphicFramePr>
          <p:cNvPr id="20" name="Tabla 19">
            <a:extLst>
              <a:ext uri="{FF2B5EF4-FFF2-40B4-BE49-F238E27FC236}">
                <a16:creationId xmlns:a16="http://schemas.microsoft.com/office/drawing/2014/main" id="{CA14F274-69CF-4871-9A9D-6B921C90DC7D}"/>
              </a:ext>
            </a:extLst>
          </p:cNvPr>
          <p:cNvGraphicFramePr>
            <a:graphicFrameLocks noGrp="1"/>
          </p:cNvGraphicFramePr>
          <p:nvPr/>
        </p:nvGraphicFramePr>
        <p:xfrm>
          <a:off x="225739" y="3774307"/>
          <a:ext cx="5659762" cy="1927072"/>
        </p:xfrm>
        <a:graphic>
          <a:graphicData uri="http://schemas.openxmlformats.org/drawingml/2006/table">
            <a:tbl>
              <a:tblPr firstRow="1" firstCol="1" bandRow="1">
                <a:tableStyleId>{16D9F66E-5EB9-4882-86FB-DCBF35E3C3E4}</a:tableStyleId>
              </a:tblPr>
              <a:tblGrid>
                <a:gridCol w="1225567">
                  <a:extLst>
                    <a:ext uri="{9D8B030D-6E8A-4147-A177-3AD203B41FA5}">
                      <a16:colId xmlns:a16="http://schemas.microsoft.com/office/drawing/2014/main" val="3236132265"/>
                    </a:ext>
                  </a:extLst>
                </a:gridCol>
                <a:gridCol w="675249">
                  <a:extLst>
                    <a:ext uri="{9D8B030D-6E8A-4147-A177-3AD203B41FA5}">
                      <a16:colId xmlns:a16="http://schemas.microsoft.com/office/drawing/2014/main" val="1288845912"/>
                    </a:ext>
                  </a:extLst>
                </a:gridCol>
                <a:gridCol w="618978">
                  <a:extLst>
                    <a:ext uri="{9D8B030D-6E8A-4147-A177-3AD203B41FA5}">
                      <a16:colId xmlns:a16="http://schemas.microsoft.com/office/drawing/2014/main" val="4115201623"/>
                    </a:ext>
                  </a:extLst>
                </a:gridCol>
                <a:gridCol w="661182">
                  <a:extLst>
                    <a:ext uri="{9D8B030D-6E8A-4147-A177-3AD203B41FA5}">
                      <a16:colId xmlns:a16="http://schemas.microsoft.com/office/drawing/2014/main" val="3519202659"/>
                    </a:ext>
                  </a:extLst>
                </a:gridCol>
                <a:gridCol w="647114">
                  <a:extLst>
                    <a:ext uri="{9D8B030D-6E8A-4147-A177-3AD203B41FA5}">
                      <a16:colId xmlns:a16="http://schemas.microsoft.com/office/drawing/2014/main" val="1194455319"/>
                    </a:ext>
                  </a:extLst>
                </a:gridCol>
                <a:gridCol w="590843">
                  <a:extLst>
                    <a:ext uri="{9D8B030D-6E8A-4147-A177-3AD203B41FA5}">
                      <a16:colId xmlns:a16="http://schemas.microsoft.com/office/drawing/2014/main" val="825397211"/>
                    </a:ext>
                  </a:extLst>
                </a:gridCol>
                <a:gridCol w="547363">
                  <a:extLst>
                    <a:ext uri="{9D8B030D-6E8A-4147-A177-3AD203B41FA5}">
                      <a16:colId xmlns:a16="http://schemas.microsoft.com/office/drawing/2014/main" val="1163074255"/>
                    </a:ext>
                  </a:extLst>
                </a:gridCol>
                <a:gridCol w="693466">
                  <a:extLst>
                    <a:ext uri="{9D8B030D-6E8A-4147-A177-3AD203B41FA5}">
                      <a16:colId xmlns:a16="http://schemas.microsoft.com/office/drawing/2014/main" val="3365190246"/>
                    </a:ext>
                  </a:extLst>
                </a:gridCol>
              </a:tblGrid>
              <a:tr h="230904">
                <a:tc rowSpan="3">
                  <a:txBody>
                    <a:bodyPr/>
                    <a:lstStyle/>
                    <a:p>
                      <a:pPr algn="ctr">
                        <a:lnSpc>
                          <a:spcPct val="150000"/>
                        </a:lnSpc>
                        <a:spcAft>
                          <a:spcPts val="200"/>
                        </a:spcAft>
                      </a:pPr>
                      <a:r>
                        <a:rPr lang="es-EC" sz="1200" b="1">
                          <a:solidFill>
                            <a:schemeClr val="tx1"/>
                          </a:solidFill>
                          <a:effectLst/>
                          <a:latin typeface="Calibri" panose="020F0502020204030204" pitchFamily="34" charset="0"/>
                          <a:cs typeface="Calibri" panose="020F0502020204030204" pitchFamily="34" charset="0"/>
                        </a:rPr>
                        <a:t>Laguna</a:t>
                      </a:r>
                      <a:endParaRPr lang="es-EC" sz="1200" b="1">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gridSpan="4">
                  <a:txBody>
                    <a:bodyPr/>
                    <a:lstStyle/>
                    <a:p>
                      <a:pPr algn="ctr">
                        <a:lnSpc>
                          <a:spcPct val="150000"/>
                        </a:lnSpc>
                        <a:spcAft>
                          <a:spcPts val="200"/>
                        </a:spcAft>
                      </a:pPr>
                      <a:r>
                        <a:rPr lang="es-EC" sz="1200" b="1">
                          <a:solidFill>
                            <a:schemeClr val="tx1"/>
                          </a:solidFill>
                          <a:effectLst/>
                          <a:latin typeface="Calibri" panose="020F0502020204030204" pitchFamily="34" charset="0"/>
                          <a:cs typeface="Calibri" panose="020F0502020204030204" pitchFamily="34" charset="0"/>
                        </a:rPr>
                        <a:t>Superficie 2010 - 2015</a:t>
                      </a:r>
                      <a:endParaRPr lang="es-EC" sz="1200" b="1">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hMerge="1">
                  <a:txBody>
                    <a:bodyPr/>
                    <a:lstStyle/>
                    <a:p>
                      <a:endParaRPr lang="es-EC"/>
                    </a:p>
                  </a:txBody>
                  <a:tcPr/>
                </a:tc>
                <a:tc hMerge="1">
                  <a:txBody>
                    <a:bodyPr/>
                    <a:lstStyle/>
                    <a:p>
                      <a:endParaRPr lang="es-EC"/>
                    </a:p>
                  </a:txBody>
                  <a:tcPr/>
                </a:tc>
                <a:tc hMerge="1">
                  <a:txBody>
                    <a:bodyPr/>
                    <a:lstStyle/>
                    <a:p>
                      <a:endParaRPr lang="es-EC"/>
                    </a:p>
                  </a:txBody>
                  <a:tcPr/>
                </a:tc>
                <a:tc rowSpan="2" gridSpan="2">
                  <a:txBody>
                    <a:bodyPr/>
                    <a:lstStyle/>
                    <a:p>
                      <a:pPr algn="ctr">
                        <a:lnSpc>
                          <a:spcPct val="150000"/>
                        </a:lnSpc>
                        <a:spcAft>
                          <a:spcPts val="200"/>
                        </a:spcAft>
                      </a:pPr>
                      <a:r>
                        <a:rPr lang="es-EC" sz="1200" b="1">
                          <a:solidFill>
                            <a:schemeClr val="tx1"/>
                          </a:solidFill>
                          <a:effectLst/>
                          <a:latin typeface="Calibri" panose="020F0502020204030204" pitchFamily="34" charset="0"/>
                          <a:cs typeface="Calibri" panose="020F0502020204030204" pitchFamily="34" charset="0"/>
                        </a:rPr>
                        <a:t>Cambio Absoluto</a:t>
                      </a:r>
                      <a:endParaRPr lang="es-EC" sz="1200" b="1">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rowSpan="2" hMerge="1">
                  <a:txBody>
                    <a:bodyPr/>
                    <a:lstStyle/>
                    <a:p>
                      <a:endParaRPr lang="es-EC"/>
                    </a:p>
                  </a:txBody>
                  <a:tcPr/>
                </a:tc>
                <a:tc rowSpan="2">
                  <a:txBody>
                    <a:bodyPr/>
                    <a:lstStyle/>
                    <a:p>
                      <a:pPr algn="ctr">
                        <a:lnSpc>
                          <a:spcPct val="150000"/>
                        </a:lnSpc>
                        <a:spcAft>
                          <a:spcPts val="200"/>
                        </a:spcAft>
                      </a:pPr>
                      <a:r>
                        <a:rPr lang="es-EC" sz="1200" b="1">
                          <a:solidFill>
                            <a:schemeClr val="tx1"/>
                          </a:solidFill>
                          <a:effectLst/>
                          <a:latin typeface="Calibri" panose="020F0502020204030204" pitchFamily="34" charset="0"/>
                          <a:cs typeface="Calibri" panose="020F0502020204030204" pitchFamily="34" charset="0"/>
                        </a:rPr>
                        <a:t>Tasa de cambio</a:t>
                      </a:r>
                      <a:endParaRPr lang="es-EC" sz="1200" b="1">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2827090570"/>
                  </a:ext>
                </a:extLst>
              </a:tr>
              <a:tr h="257499">
                <a:tc vMerge="1">
                  <a:txBody>
                    <a:bodyPr/>
                    <a:lstStyle/>
                    <a:p>
                      <a:endParaRPr lang="es-EC"/>
                    </a:p>
                  </a:txBody>
                  <a:tcPr/>
                </a:tc>
                <a:tc gridSpan="2">
                  <a:txBody>
                    <a:bodyPr/>
                    <a:lstStyle/>
                    <a:p>
                      <a:pPr algn="ctr">
                        <a:lnSpc>
                          <a:spcPct val="150000"/>
                        </a:lnSpc>
                        <a:spcAft>
                          <a:spcPts val="200"/>
                        </a:spcAft>
                      </a:pPr>
                      <a:r>
                        <a:rPr lang="es-EC" sz="1200" b="1">
                          <a:solidFill>
                            <a:schemeClr val="tx1"/>
                          </a:solidFill>
                          <a:effectLst/>
                          <a:latin typeface="Calibri" panose="020F0502020204030204" pitchFamily="34" charset="0"/>
                          <a:cs typeface="Calibri" panose="020F0502020204030204" pitchFamily="34" charset="0"/>
                        </a:rPr>
                        <a:t>2010</a:t>
                      </a:r>
                      <a:endParaRPr lang="es-EC" sz="1200" b="1">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hMerge="1">
                  <a:txBody>
                    <a:bodyPr/>
                    <a:lstStyle/>
                    <a:p>
                      <a:endParaRPr lang="es-EC"/>
                    </a:p>
                  </a:txBody>
                  <a:tcPr/>
                </a:tc>
                <a:tc gridSpan="2">
                  <a:txBody>
                    <a:bodyPr/>
                    <a:lstStyle/>
                    <a:p>
                      <a:pPr algn="ctr">
                        <a:lnSpc>
                          <a:spcPct val="150000"/>
                        </a:lnSpc>
                        <a:spcAft>
                          <a:spcPts val="200"/>
                        </a:spcAft>
                      </a:pPr>
                      <a:r>
                        <a:rPr lang="es-EC" sz="1200" b="1">
                          <a:solidFill>
                            <a:schemeClr val="tx1"/>
                          </a:solidFill>
                          <a:effectLst/>
                          <a:latin typeface="Calibri" panose="020F0502020204030204" pitchFamily="34" charset="0"/>
                          <a:cs typeface="Calibri" panose="020F0502020204030204" pitchFamily="34" charset="0"/>
                        </a:rPr>
                        <a:t>2015</a:t>
                      </a:r>
                      <a:endParaRPr lang="es-EC" sz="1200" b="1">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hMerge="1">
                  <a:txBody>
                    <a:bodyPr/>
                    <a:lstStyle/>
                    <a:p>
                      <a:endParaRPr lang="es-EC"/>
                    </a:p>
                  </a:txBody>
                  <a:tcPr/>
                </a:tc>
                <a:tc gridSpan="2" vMerge="1">
                  <a:txBody>
                    <a:bodyPr/>
                    <a:lstStyle/>
                    <a:p>
                      <a:endParaRPr lang="es-EC"/>
                    </a:p>
                  </a:txBody>
                  <a:tcPr/>
                </a:tc>
                <a:tc hMerge="1" vMerge="1">
                  <a:txBody>
                    <a:bodyPr/>
                    <a:lstStyle/>
                    <a:p>
                      <a:endParaRPr lang="es-EC"/>
                    </a:p>
                  </a:txBody>
                  <a:tcPr/>
                </a:tc>
                <a:tc vMerge="1">
                  <a:txBody>
                    <a:bodyPr/>
                    <a:lstStyle/>
                    <a:p>
                      <a:endParaRPr lang="es-EC"/>
                    </a:p>
                  </a:txBody>
                  <a:tcPr/>
                </a:tc>
                <a:extLst>
                  <a:ext uri="{0D108BD9-81ED-4DB2-BD59-A6C34878D82A}">
                    <a16:rowId xmlns:a16="http://schemas.microsoft.com/office/drawing/2014/main" val="1276141575"/>
                  </a:ext>
                </a:extLst>
              </a:tr>
              <a:tr h="230904">
                <a:tc vMerge="1">
                  <a:txBody>
                    <a:bodyPr/>
                    <a:lstStyle/>
                    <a:p>
                      <a:endParaRPr lang="es-EC"/>
                    </a:p>
                  </a:txBody>
                  <a:tcPr/>
                </a:tc>
                <a:tc>
                  <a:txBody>
                    <a:bodyPr/>
                    <a:lstStyle/>
                    <a:p>
                      <a:pPr algn="ctr">
                        <a:lnSpc>
                          <a:spcPct val="150000"/>
                        </a:lnSpc>
                        <a:spcAft>
                          <a:spcPts val="200"/>
                        </a:spcAft>
                      </a:pPr>
                      <a:r>
                        <a:rPr lang="es-EC" sz="1200" b="1">
                          <a:solidFill>
                            <a:schemeClr val="tx1"/>
                          </a:solidFill>
                          <a:effectLst/>
                          <a:latin typeface="Calibri" panose="020F0502020204030204" pitchFamily="34" charset="0"/>
                          <a:cs typeface="Calibri" panose="020F0502020204030204" pitchFamily="34" charset="0"/>
                        </a:rPr>
                        <a:t>ha</a:t>
                      </a:r>
                      <a:endParaRPr lang="es-EC" sz="1200" b="1">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50000"/>
                        </a:lnSpc>
                        <a:spcAft>
                          <a:spcPts val="200"/>
                        </a:spcAft>
                      </a:pPr>
                      <a:r>
                        <a:rPr lang="es-EC" sz="1200" b="1">
                          <a:solidFill>
                            <a:schemeClr val="tx1"/>
                          </a:solidFill>
                          <a:effectLst/>
                          <a:latin typeface="Calibri" panose="020F0502020204030204" pitchFamily="34" charset="0"/>
                          <a:cs typeface="Calibri" panose="020F0502020204030204" pitchFamily="34" charset="0"/>
                        </a:rPr>
                        <a:t>%</a:t>
                      </a:r>
                      <a:endParaRPr lang="es-EC" sz="1200" b="1">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50000"/>
                        </a:lnSpc>
                        <a:spcAft>
                          <a:spcPts val="200"/>
                        </a:spcAft>
                      </a:pPr>
                      <a:r>
                        <a:rPr lang="es-EC" sz="1200" b="1">
                          <a:solidFill>
                            <a:schemeClr val="tx1"/>
                          </a:solidFill>
                          <a:effectLst/>
                          <a:latin typeface="Calibri" panose="020F0502020204030204" pitchFamily="34" charset="0"/>
                          <a:cs typeface="Calibri" panose="020F0502020204030204" pitchFamily="34" charset="0"/>
                        </a:rPr>
                        <a:t>ha</a:t>
                      </a:r>
                      <a:endParaRPr lang="es-EC" sz="1200" b="1">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50000"/>
                        </a:lnSpc>
                        <a:spcAft>
                          <a:spcPts val="200"/>
                        </a:spcAft>
                      </a:pPr>
                      <a:r>
                        <a:rPr lang="es-EC" sz="1200" b="1">
                          <a:solidFill>
                            <a:schemeClr val="tx1"/>
                          </a:solidFill>
                          <a:effectLst/>
                          <a:latin typeface="Calibri" panose="020F0502020204030204" pitchFamily="34" charset="0"/>
                          <a:cs typeface="Calibri" panose="020F0502020204030204" pitchFamily="34" charset="0"/>
                        </a:rPr>
                        <a:t>%</a:t>
                      </a:r>
                      <a:endParaRPr lang="es-EC" sz="1200" b="1">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50000"/>
                        </a:lnSpc>
                        <a:spcAft>
                          <a:spcPts val="200"/>
                        </a:spcAft>
                      </a:pPr>
                      <a:r>
                        <a:rPr lang="es-EC" sz="1200" b="1">
                          <a:solidFill>
                            <a:schemeClr val="tx1"/>
                          </a:solidFill>
                          <a:effectLst/>
                          <a:latin typeface="Calibri" panose="020F0502020204030204" pitchFamily="34" charset="0"/>
                          <a:cs typeface="Calibri" panose="020F0502020204030204" pitchFamily="34" charset="0"/>
                        </a:rPr>
                        <a:t>ha</a:t>
                      </a:r>
                      <a:endParaRPr lang="es-EC" sz="1200" b="1">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50000"/>
                        </a:lnSpc>
                        <a:spcAft>
                          <a:spcPts val="200"/>
                        </a:spcAft>
                      </a:pPr>
                      <a:r>
                        <a:rPr lang="es-EC" sz="1200" b="1">
                          <a:solidFill>
                            <a:schemeClr val="tx1"/>
                          </a:solidFill>
                          <a:effectLst/>
                          <a:latin typeface="Calibri" panose="020F0502020204030204" pitchFamily="34" charset="0"/>
                          <a:cs typeface="Calibri" panose="020F0502020204030204" pitchFamily="34" charset="0"/>
                        </a:rPr>
                        <a:t>%</a:t>
                      </a:r>
                      <a:endParaRPr lang="es-EC" sz="1200" b="1">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50000"/>
                        </a:lnSpc>
                        <a:spcAft>
                          <a:spcPts val="200"/>
                        </a:spcAft>
                      </a:pPr>
                      <a:r>
                        <a:rPr lang="es-EC" sz="1200" b="1">
                          <a:solidFill>
                            <a:schemeClr val="tx1"/>
                          </a:solidFill>
                          <a:effectLst/>
                          <a:latin typeface="Calibri" panose="020F0502020204030204" pitchFamily="34" charset="0"/>
                          <a:cs typeface="Calibri" panose="020F0502020204030204" pitchFamily="34" charset="0"/>
                        </a:rPr>
                        <a:t>%</a:t>
                      </a:r>
                      <a:endParaRPr lang="es-EC" sz="1200" b="1">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294348992"/>
                  </a:ext>
                </a:extLst>
              </a:tr>
              <a:tr h="230904">
                <a:tc>
                  <a:txBody>
                    <a:bodyPr/>
                    <a:lstStyle/>
                    <a:p>
                      <a:pPr>
                        <a:lnSpc>
                          <a:spcPct val="150000"/>
                        </a:lnSpc>
                        <a:spcAft>
                          <a:spcPts val="200"/>
                        </a:spcAft>
                      </a:pPr>
                      <a:r>
                        <a:rPr lang="es-EC" sz="1200" b="0">
                          <a:solidFill>
                            <a:schemeClr val="tx1"/>
                          </a:solidFill>
                          <a:effectLst/>
                          <a:latin typeface="Calibri" panose="020F0502020204030204" pitchFamily="34" charset="0"/>
                          <a:cs typeface="Calibri" panose="020F0502020204030204" pitchFamily="34" charset="0"/>
                        </a:rPr>
                        <a:t>Caricocha</a:t>
                      </a:r>
                      <a:endParaRPr lang="es-EC" sz="12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278.24</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93.68</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285.44</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93.74</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7.20</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2.59</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0.51</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2031402854"/>
                  </a:ext>
                </a:extLst>
              </a:tr>
              <a:tr h="230904">
                <a:tc>
                  <a:txBody>
                    <a:bodyPr/>
                    <a:lstStyle/>
                    <a:p>
                      <a:pPr>
                        <a:lnSpc>
                          <a:spcPct val="150000"/>
                        </a:lnSpc>
                        <a:spcAft>
                          <a:spcPts val="200"/>
                        </a:spcAft>
                      </a:pPr>
                      <a:r>
                        <a:rPr lang="es-EC" sz="1200" b="0">
                          <a:solidFill>
                            <a:schemeClr val="tx1"/>
                          </a:solidFill>
                          <a:effectLst/>
                          <a:latin typeface="Calibri" panose="020F0502020204030204" pitchFamily="34" charset="0"/>
                          <a:cs typeface="Calibri" panose="020F0502020204030204" pitchFamily="34" charset="0"/>
                        </a:rPr>
                        <a:t>Huarmicocha</a:t>
                      </a:r>
                      <a:endParaRPr lang="es-EC" sz="12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12.08</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4.07</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12.44</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4.08</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0.36</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2.97</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0.59</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87465119"/>
                  </a:ext>
                </a:extLst>
              </a:tr>
              <a:tr h="230904">
                <a:tc>
                  <a:txBody>
                    <a:bodyPr/>
                    <a:lstStyle/>
                    <a:p>
                      <a:pPr>
                        <a:lnSpc>
                          <a:spcPct val="150000"/>
                        </a:lnSpc>
                        <a:spcAft>
                          <a:spcPts val="200"/>
                        </a:spcAft>
                      </a:pPr>
                      <a:r>
                        <a:rPr lang="es-EC" sz="1200" b="0">
                          <a:solidFill>
                            <a:schemeClr val="tx1"/>
                          </a:solidFill>
                          <a:effectLst/>
                          <a:latin typeface="Calibri" panose="020F0502020204030204" pitchFamily="34" charset="0"/>
                          <a:cs typeface="Calibri" panose="020F0502020204030204" pitchFamily="34" charset="0"/>
                        </a:rPr>
                        <a:t>Chiriyacu</a:t>
                      </a:r>
                      <a:endParaRPr lang="es-EC" sz="12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6.70</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2.26</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6.63</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2.18</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-0.07</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-0.98</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-0.20</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051000359"/>
                  </a:ext>
                </a:extLst>
              </a:tr>
              <a:tr h="422757">
                <a:tc>
                  <a:txBody>
                    <a:bodyPr/>
                    <a:lstStyle/>
                    <a:p>
                      <a:pPr>
                        <a:lnSpc>
                          <a:spcPct val="150000"/>
                        </a:lnSpc>
                        <a:spcAft>
                          <a:spcPts val="200"/>
                        </a:spcAft>
                      </a:pPr>
                      <a:r>
                        <a:rPr lang="es-EC" sz="1200" b="0">
                          <a:solidFill>
                            <a:schemeClr val="tx1"/>
                          </a:solidFill>
                          <a:effectLst/>
                          <a:latin typeface="Calibri" panose="020F0502020204030204" pitchFamily="34" charset="0"/>
                          <a:cs typeface="Calibri" panose="020F0502020204030204" pitchFamily="34" charset="0"/>
                        </a:rPr>
                        <a:t>Superficie Total </a:t>
                      </a:r>
                      <a:endParaRPr lang="es-EC" sz="12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297.02</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100</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304.51</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100</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endParaRPr lang="es-EC" sz="1200">
                        <a:solidFill>
                          <a:schemeClr val="tx1"/>
                        </a:solidFill>
                        <a:effectLst/>
                        <a:latin typeface="Calibri" panose="020F0502020204030204" pitchFamily="34" charset="0"/>
                        <a:cs typeface="Calibri" panose="020F0502020204030204" pitchFamily="34" charset="0"/>
                      </a:endParaRPr>
                    </a:p>
                  </a:txBody>
                  <a:tcPr marL="68580" marR="68580" marT="0" marB="0"/>
                </a:tc>
                <a:tc>
                  <a:txBody>
                    <a:bodyPr/>
                    <a:lstStyle/>
                    <a:p>
                      <a:endParaRPr lang="es-EC" sz="1200">
                        <a:solidFill>
                          <a:schemeClr val="tx1"/>
                        </a:solidFill>
                        <a:effectLst/>
                        <a:latin typeface="Calibri" panose="020F0502020204030204" pitchFamily="34" charset="0"/>
                        <a:cs typeface="Calibri" panose="020F0502020204030204" pitchFamily="34" charset="0"/>
                      </a:endParaRPr>
                    </a:p>
                  </a:txBody>
                  <a:tcPr marL="68580" marR="68580" marT="0" marB="0"/>
                </a:tc>
                <a:tc>
                  <a:txBody>
                    <a:bodyPr/>
                    <a:lstStyle/>
                    <a:p>
                      <a:endParaRPr lang="es-EC" sz="1200">
                        <a:solidFill>
                          <a:schemeClr val="tx1"/>
                        </a:solidFill>
                        <a:effectLst/>
                        <a:latin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23469799"/>
                  </a:ext>
                </a:extLst>
              </a:tr>
            </a:tbl>
          </a:graphicData>
        </a:graphic>
      </p:graphicFrame>
      <p:sp>
        <p:nvSpPr>
          <p:cNvPr id="11" name="CuadroTexto 10">
            <a:extLst>
              <a:ext uri="{FF2B5EF4-FFF2-40B4-BE49-F238E27FC236}">
                <a16:creationId xmlns:a16="http://schemas.microsoft.com/office/drawing/2014/main" id="{34F0572D-C5AA-4042-8994-73CF651530DB}"/>
              </a:ext>
            </a:extLst>
          </p:cNvPr>
          <p:cNvSpPr txBox="1"/>
          <p:nvPr/>
        </p:nvSpPr>
        <p:spPr>
          <a:xfrm>
            <a:off x="6264230" y="3310962"/>
            <a:ext cx="5841576" cy="340734"/>
          </a:xfrm>
          <a:prstGeom prst="rect">
            <a:avLst/>
          </a:prstGeom>
          <a:noFill/>
        </p:spPr>
        <p:txBody>
          <a:bodyPr wrap="square">
            <a:spAutoFit/>
          </a:bodyPr>
          <a:lstStyle/>
          <a:p>
            <a:pPr>
              <a:lnSpc>
                <a:spcPct val="150000"/>
              </a:lnSpc>
              <a:spcAft>
                <a:spcPts val="1000"/>
              </a:spcAft>
            </a:pPr>
            <a:r>
              <a:rPr lang="es-EC" sz="1200" b="1" i="0">
                <a:solidFill>
                  <a:srgbClr val="000000"/>
                </a:solidFill>
                <a:effectLst/>
                <a:latin typeface="Calibri" panose="020F0502020204030204" pitchFamily="34" charset="0"/>
                <a:ea typeface="Calibri" panose="020F0502020204030204" pitchFamily="34" charset="0"/>
                <a:cs typeface="Arial" panose="020B0604020202020204" pitchFamily="34" charset="0"/>
              </a:rPr>
              <a:t>Tabla 10</a:t>
            </a:r>
            <a:r>
              <a:rPr lang="es-EC" sz="1200" b="1" i="1">
                <a:solidFill>
                  <a:srgbClr val="44546A"/>
                </a:solidFill>
                <a:latin typeface="Calibri" panose="020F0502020204030204" pitchFamily="34" charset="0"/>
                <a:ea typeface="Calibri" panose="020F0502020204030204" pitchFamily="34" charset="0"/>
                <a:cs typeface="Arial" panose="020B0604020202020204" pitchFamily="34" charset="0"/>
              </a:rPr>
              <a:t>: </a:t>
            </a:r>
            <a:r>
              <a:rPr lang="es-EC" sz="1200" i="1">
                <a:solidFill>
                  <a:srgbClr val="000000"/>
                </a:solidFill>
                <a:effectLst/>
                <a:latin typeface="Calibri" panose="020F0502020204030204" pitchFamily="34" charset="0"/>
                <a:ea typeface="Calibri" panose="020F0502020204030204" pitchFamily="34" charset="0"/>
                <a:cs typeface="Arial" panose="020B0604020202020204" pitchFamily="34" charset="0"/>
              </a:rPr>
              <a:t>Cambio ocurrido en el espejo de agua en los años 2015-2020</a:t>
            </a:r>
            <a:endParaRPr lang="es-EC" sz="1200" i="1">
              <a:solidFill>
                <a:srgbClr val="44546A"/>
              </a:solidFill>
              <a:effectLst/>
              <a:latin typeface="Calibri" panose="020F0502020204030204" pitchFamily="34" charset="0"/>
              <a:ea typeface="Calibri" panose="020F0502020204030204" pitchFamily="34" charset="0"/>
              <a:cs typeface="Arial" panose="020B0604020202020204" pitchFamily="34" charset="0"/>
            </a:endParaRPr>
          </a:p>
        </p:txBody>
      </p:sp>
      <p:graphicFrame>
        <p:nvGraphicFramePr>
          <p:cNvPr id="12" name="Tabla 11">
            <a:extLst>
              <a:ext uri="{FF2B5EF4-FFF2-40B4-BE49-F238E27FC236}">
                <a16:creationId xmlns:a16="http://schemas.microsoft.com/office/drawing/2014/main" id="{FFA93E94-EDDC-4B47-A907-00D6BDD2B7DB}"/>
              </a:ext>
            </a:extLst>
          </p:cNvPr>
          <p:cNvGraphicFramePr>
            <a:graphicFrameLocks noGrp="1"/>
          </p:cNvGraphicFramePr>
          <p:nvPr/>
        </p:nvGraphicFramePr>
        <p:xfrm>
          <a:off x="6221898" y="3790098"/>
          <a:ext cx="5702095" cy="1862084"/>
        </p:xfrm>
        <a:graphic>
          <a:graphicData uri="http://schemas.openxmlformats.org/drawingml/2006/table">
            <a:tbl>
              <a:tblPr firstRow="1" firstCol="1" bandRow="1">
                <a:tableStyleId>{16D9F66E-5EB9-4882-86FB-DCBF35E3C3E4}</a:tableStyleId>
              </a:tblPr>
              <a:tblGrid>
                <a:gridCol w="1183492">
                  <a:extLst>
                    <a:ext uri="{9D8B030D-6E8A-4147-A177-3AD203B41FA5}">
                      <a16:colId xmlns:a16="http://schemas.microsoft.com/office/drawing/2014/main" val="3302786937"/>
                    </a:ext>
                  </a:extLst>
                </a:gridCol>
                <a:gridCol w="703385">
                  <a:extLst>
                    <a:ext uri="{9D8B030D-6E8A-4147-A177-3AD203B41FA5}">
                      <a16:colId xmlns:a16="http://schemas.microsoft.com/office/drawing/2014/main" val="3366546636"/>
                    </a:ext>
                  </a:extLst>
                </a:gridCol>
                <a:gridCol w="689317">
                  <a:extLst>
                    <a:ext uri="{9D8B030D-6E8A-4147-A177-3AD203B41FA5}">
                      <a16:colId xmlns:a16="http://schemas.microsoft.com/office/drawing/2014/main" val="1763522559"/>
                    </a:ext>
                  </a:extLst>
                </a:gridCol>
                <a:gridCol w="633046">
                  <a:extLst>
                    <a:ext uri="{9D8B030D-6E8A-4147-A177-3AD203B41FA5}">
                      <a16:colId xmlns:a16="http://schemas.microsoft.com/office/drawing/2014/main" val="3282055668"/>
                    </a:ext>
                  </a:extLst>
                </a:gridCol>
                <a:gridCol w="633046">
                  <a:extLst>
                    <a:ext uri="{9D8B030D-6E8A-4147-A177-3AD203B41FA5}">
                      <a16:colId xmlns:a16="http://schemas.microsoft.com/office/drawing/2014/main" val="3052546157"/>
                    </a:ext>
                  </a:extLst>
                </a:gridCol>
                <a:gridCol w="618979">
                  <a:extLst>
                    <a:ext uri="{9D8B030D-6E8A-4147-A177-3AD203B41FA5}">
                      <a16:colId xmlns:a16="http://schemas.microsoft.com/office/drawing/2014/main" val="4233981797"/>
                    </a:ext>
                  </a:extLst>
                </a:gridCol>
                <a:gridCol w="576775">
                  <a:extLst>
                    <a:ext uri="{9D8B030D-6E8A-4147-A177-3AD203B41FA5}">
                      <a16:colId xmlns:a16="http://schemas.microsoft.com/office/drawing/2014/main" val="3709967981"/>
                    </a:ext>
                  </a:extLst>
                </a:gridCol>
                <a:gridCol w="664055">
                  <a:extLst>
                    <a:ext uri="{9D8B030D-6E8A-4147-A177-3AD203B41FA5}">
                      <a16:colId xmlns:a16="http://schemas.microsoft.com/office/drawing/2014/main" val="1158585310"/>
                    </a:ext>
                  </a:extLst>
                </a:gridCol>
              </a:tblGrid>
              <a:tr h="248827">
                <a:tc rowSpan="3">
                  <a:txBody>
                    <a:bodyPr/>
                    <a:lstStyle/>
                    <a:p>
                      <a:pPr algn="ctr">
                        <a:lnSpc>
                          <a:spcPct val="150000"/>
                        </a:lnSpc>
                        <a:spcAft>
                          <a:spcPts val="200"/>
                        </a:spcAft>
                      </a:pPr>
                      <a:r>
                        <a:rPr lang="es-EC" sz="1200" b="1">
                          <a:solidFill>
                            <a:schemeClr val="tx1"/>
                          </a:solidFill>
                          <a:effectLst/>
                          <a:latin typeface="Calibri" panose="020F0502020204030204" pitchFamily="34" charset="0"/>
                          <a:cs typeface="Calibri" panose="020F0502020204030204" pitchFamily="34" charset="0"/>
                        </a:rPr>
                        <a:t>Laguna</a:t>
                      </a:r>
                      <a:endParaRPr lang="es-EC" sz="1200" b="1">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gridSpan="4">
                  <a:txBody>
                    <a:bodyPr/>
                    <a:lstStyle/>
                    <a:p>
                      <a:pPr algn="ctr">
                        <a:lnSpc>
                          <a:spcPct val="150000"/>
                        </a:lnSpc>
                        <a:spcAft>
                          <a:spcPts val="200"/>
                        </a:spcAft>
                      </a:pPr>
                      <a:r>
                        <a:rPr lang="es-EC" sz="1200" b="1">
                          <a:solidFill>
                            <a:schemeClr val="tx1"/>
                          </a:solidFill>
                          <a:effectLst/>
                          <a:latin typeface="Calibri" panose="020F0502020204030204" pitchFamily="34" charset="0"/>
                          <a:cs typeface="Calibri" panose="020F0502020204030204" pitchFamily="34" charset="0"/>
                        </a:rPr>
                        <a:t>Superficie 2015 - 2020</a:t>
                      </a:r>
                      <a:endParaRPr lang="es-EC" sz="1200" b="1">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hMerge="1">
                  <a:txBody>
                    <a:bodyPr/>
                    <a:lstStyle/>
                    <a:p>
                      <a:endParaRPr lang="es-EC"/>
                    </a:p>
                  </a:txBody>
                  <a:tcPr/>
                </a:tc>
                <a:tc hMerge="1">
                  <a:txBody>
                    <a:bodyPr/>
                    <a:lstStyle/>
                    <a:p>
                      <a:endParaRPr lang="es-EC"/>
                    </a:p>
                  </a:txBody>
                  <a:tcPr/>
                </a:tc>
                <a:tc hMerge="1">
                  <a:txBody>
                    <a:bodyPr/>
                    <a:lstStyle/>
                    <a:p>
                      <a:endParaRPr lang="es-EC"/>
                    </a:p>
                  </a:txBody>
                  <a:tcPr/>
                </a:tc>
                <a:tc rowSpan="2" gridSpan="2">
                  <a:txBody>
                    <a:bodyPr/>
                    <a:lstStyle/>
                    <a:p>
                      <a:pPr algn="ctr">
                        <a:lnSpc>
                          <a:spcPct val="150000"/>
                        </a:lnSpc>
                        <a:spcAft>
                          <a:spcPts val="200"/>
                        </a:spcAft>
                      </a:pPr>
                      <a:r>
                        <a:rPr lang="es-EC" sz="1200" b="1">
                          <a:solidFill>
                            <a:schemeClr val="tx1"/>
                          </a:solidFill>
                          <a:effectLst/>
                          <a:latin typeface="Calibri" panose="020F0502020204030204" pitchFamily="34" charset="0"/>
                          <a:cs typeface="Calibri" panose="020F0502020204030204" pitchFamily="34" charset="0"/>
                        </a:rPr>
                        <a:t>Cambio Absoluto</a:t>
                      </a:r>
                      <a:endParaRPr lang="es-EC" sz="1200" b="1">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rowSpan="2" hMerge="1">
                  <a:txBody>
                    <a:bodyPr/>
                    <a:lstStyle/>
                    <a:p>
                      <a:endParaRPr lang="es-EC"/>
                    </a:p>
                  </a:txBody>
                  <a:tcPr/>
                </a:tc>
                <a:tc rowSpan="2">
                  <a:txBody>
                    <a:bodyPr/>
                    <a:lstStyle/>
                    <a:p>
                      <a:pPr algn="ctr">
                        <a:lnSpc>
                          <a:spcPct val="150000"/>
                        </a:lnSpc>
                        <a:spcAft>
                          <a:spcPts val="200"/>
                        </a:spcAft>
                      </a:pPr>
                      <a:r>
                        <a:rPr lang="es-EC" sz="1200" b="1">
                          <a:solidFill>
                            <a:schemeClr val="tx1"/>
                          </a:solidFill>
                          <a:effectLst/>
                          <a:latin typeface="Calibri" panose="020F0502020204030204" pitchFamily="34" charset="0"/>
                          <a:cs typeface="Calibri" panose="020F0502020204030204" pitchFamily="34" charset="0"/>
                        </a:rPr>
                        <a:t>Tasa de cambio</a:t>
                      </a:r>
                      <a:endParaRPr lang="es-EC" sz="1200" b="1">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995849723"/>
                  </a:ext>
                </a:extLst>
              </a:tr>
              <a:tr h="277486">
                <a:tc vMerge="1">
                  <a:txBody>
                    <a:bodyPr/>
                    <a:lstStyle/>
                    <a:p>
                      <a:endParaRPr lang="es-EC"/>
                    </a:p>
                  </a:txBody>
                  <a:tcPr/>
                </a:tc>
                <a:tc gridSpan="2">
                  <a:txBody>
                    <a:bodyPr/>
                    <a:lstStyle/>
                    <a:p>
                      <a:pPr algn="ctr">
                        <a:lnSpc>
                          <a:spcPct val="150000"/>
                        </a:lnSpc>
                        <a:spcAft>
                          <a:spcPts val="200"/>
                        </a:spcAft>
                      </a:pPr>
                      <a:r>
                        <a:rPr lang="es-EC" sz="1200" b="1">
                          <a:solidFill>
                            <a:schemeClr val="tx1"/>
                          </a:solidFill>
                          <a:effectLst/>
                          <a:latin typeface="Calibri" panose="020F0502020204030204" pitchFamily="34" charset="0"/>
                          <a:cs typeface="Calibri" panose="020F0502020204030204" pitchFamily="34" charset="0"/>
                        </a:rPr>
                        <a:t>2015</a:t>
                      </a:r>
                      <a:endParaRPr lang="es-EC" sz="1200" b="1">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hMerge="1">
                  <a:txBody>
                    <a:bodyPr/>
                    <a:lstStyle/>
                    <a:p>
                      <a:endParaRPr lang="es-EC"/>
                    </a:p>
                  </a:txBody>
                  <a:tcPr/>
                </a:tc>
                <a:tc gridSpan="2">
                  <a:txBody>
                    <a:bodyPr/>
                    <a:lstStyle/>
                    <a:p>
                      <a:pPr algn="ctr">
                        <a:lnSpc>
                          <a:spcPct val="150000"/>
                        </a:lnSpc>
                        <a:spcAft>
                          <a:spcPts val="200"/>
                        </a:spcAft>
                      </a:pPr>
                      <a:r>
                        <a:rPr lang="es-EC" sz="1200" b="1">
                          <a:solidFill>
                            <a:schemeClr val="tx1"/>
                          </a:solidFill>
                          <a:effectLst/>
                          <a:latin typeface="Calibri" panose="020F0502020204030204" pitchFamily="34" charset="0"/>
                          <a:cs typeface="Calibri" panose="020F0502020204030204" pitchFamily="34" charset="0"/>
                        </a:rPr>
                        <a:t>2020</a:t>
                      </a:r>
                      <a:endParaRPr lang="es-EC" sz="1200" b="1">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hMerge="1">
                  <a:txBody>
                    <a:bodyPr/>
                    <a:lstStyle/>
                    <a:p>
                      <a:endParaRPr lang="es-EC"/>
                    </a:p>
                  </a:txBody>
                  <a:tcPr/>
                </a:tc>
                <a:tc gridSpan="2" vMerge="1">
                  <a:txBody>
                    <a:bodyPr/>
                    <a:lstStyle/>
                    <a:p>
                      <a:endParaRPr lang="es-EC"/>
                    </a:p>
                  </a:txBody>
                  <a:tcPr/>
                </a:tc>
                <a:tc hMerge="1" vMerge="1">
                  <a:txBody>
                    <a:bodyPr/>
                    <a:lstStyle/>
                    <a:p>
                      <a:endParaRPr lang="es-EC"/>
                    </a:p>
                  </a:txBody>
                  <a:tcPr/>
                </a:tc>
                <a:tc vMerge="1">
                  <a:txBody>
                    <a:bodyPr/>
                    <a:lstStyle/>
                    <a:p>
                      <a:endParaRPr lang="es-EC"/>
                    </a:p>
                  </a:txBody>
                  <a:tcPr/>
                </a:tc>
                <a:extLst>
                  <a:ext uri="{0D108BD9-81ED-4DB2-BD59-A6C34878D82A}">
                    <a16:rowId xmlns:a16="http://schemas.microsoft.com/office/drawing/2014/main" val="2336717445"/>
                  </a:ext>
                </a:extLst>
              </a:tr>
              <a:tr h="248827">
                <a:tc vMerge="1">
                  <a:txBody>
                    <a:bodyPr/>
                    <a:lstStyle/>
                    <a:p>
                      <a:endParaRPr lang="es-EC"/>
                    </a:p>
                  </a:txBody>
                  <a:tcPr/>
                </a:tc>
                <a:tc>
                  <a:txBody>
                    <a:bodyPr/>
                    <a:lstStyle/>
                    <a:p>
                      <a:pPr algn="ctr">
                        <a:lnSpc>
                          <a:spcPct val="150000"/>
                        </a:lnSpc>
                        <a:spcAft>
                          <a:spcPts val="200"/>
                        </a:spcAft>
                      </a:pPr>
                      <a:r>
                        <a:rPr lang="es-EC" sz="1200" b="1">
                          <a:solidFill>
                            <a:schemeClr val="tx1"/>
                          </a:solidFill>
                          <a:effectLst/>
                          <a:latin typeface="Calibri" panose="020F0502020204030204" pitchFamily="34" charset="0"/>
                          <a:cs typeface="Calibri" panose="020F0502020204030204" pitchFamily="34" charset="0"/>
                        </a:rPr>
                        <a:t>ha</a:t>
                      </a:r>
                      <a:endParaRPr lang="es-EC" sz="1200" b="1">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50000"/>
                        </a:lnSpc>
                        <a:spcAft>
                          <a:spcPts val="200"/>
                        </a:spcAft>
                      </a:pPr>
                      <a:r>
                        <a:rPr lang="es-EC" sz="1200" b="1">
                          <a:solidFill>
                            <a:schemeClr val="tx1"/>
                          </a:solidFill>
                          <a:effectLst/>
                          <a:latin typeface="Calibri" panose="020F0502020204030204" pitchFamily="34" charset="0"/>
                          <a:cs typeface="Calibri" panose="020F0502020204030204" pitchFamily="34" charset="0"/>
                        </a:rPr>
                        <a:t>%</a:t>
                      </a:r>
                      <a:endParaRPr lang="es-EC" sz="1200" b="1">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50000"/>
                        </a:lnSpc>
                        <a:spcAft>
                          <a:spcPts val="200"/>
                        </a:spcAft>
                      </a:pPr>
                      <a:r>
                        <a:rPr lang="es-EC" sz="1200" b="1">
                          <a:solidFill>
                            <a:schemeClr val="tx1"/>
                          </a:solidFill>
                          <a:effectLst/>
                          <a:latin typeface="Calibri" panose="020F0502020204030204" pitchFamily="34" charset="0"/>
                          <a:cs typeface="Calibri" panose="020F0502020204030204" pitchFamily="34" charset="0"/>
                        </a:rPr>
                        <a:t>ha</a:t>
                      </a:r>
                      <a:endParaRPr lang="es-EC" sz="1200" b="1">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50000"/>
                        </a:lnSpc>
                        <a:spcAft>
                          <a:spcPts val="200"/>
                        </a:spcAft>
                      </a:pPr>
                      <a:r>
                        <a:rPr lang="es-EC" sz="1200" b="1">
                          <a:solidFill>
                            <a:schemeClr val="tx1"/>
                          </a:solidFill>
                          <a:effectLst/>
                          <a:latin typeface="Calibri" panose="020F0502020204030204" pitchFamily="34" charset="0"/>
                          <a:cs typeface="Calibri" panose="020F0502020204030204" pitchFamily="34" charset="0"/>
                        </a:rPr>
                        <a:t>%</a:t>
                      </a:r>
                      <a:endParaRPr lang="es-EC" sz="1200" b="1">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50000"/>
                        </a:lnSpc>
                        <a:spcAft>
                          <a:spcPts val="200"/>
                        </a:spcAft>
                      </a:pPr>
                      <a:r>
                        <a:rPr lang="es-EC" sz="1200" b="1">
                          <a:solidFill>
                            <a:schemeClr val="tx1"/>
                          </a:solidFill>
                          <a:effectLst/>
                          <a:latin typeface="Calibri" panose="020F0502020204030204" pitchFamily="34" charset="0"/>
                          <a:cs typeface="Calibri" panose="020F0502020204030204" pitchFamily="34" charset="0"/>
                        </a:rPr>
                        <a:t>ha</a:t>
                      </a:r>
                      <a:endParaRPr lang="es-EC" sz="1200" b="1">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50000"/>
                        </a:lnSpc>
                        <a:spcAft>
                          <a:spcPts val="200"/>
                        </a:spcAft>
                      </a:pPr>
                      <a:r>
                        <a:rPr lang="es-EC" sz="1200" b="1">
                          <a:solidFill>
                            <a:schemeClr val="tx1"/>
                          </a:solidFill>
                          <a:effectLst/>
                          <a:latin typeface="Calibri" panose="020F0502020204030204" pitchFamily="34" charset="0"/>
                          <a:cs typeface="Calibri" panose="020F0502020204030204" pitchFamily="34" charset="0"/>
                        </a:rPr>
                        <a:t>%</a:t>
                      </a:r>
                      <a:endParaRPr lang="es-EC" sz="1200" b="1">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50000"/>
                        </a:lnSpc>
                        <a:spcAft>
                          <a:spcPts val="200"/>
                        </a:spcAft>
                      </a:pPr>
                      <a:r>
                        <a:rPr lang="es-EC" sz="1200" b="1">
                          <a:solidFill>
                            <a:schemeClr val="tx1"/>
                          </a:solidFill>
                          <a:effectLst/>
                          <a:latin typeface="Calibri" panose="020F0502020204030204" pitchFamily="34" charset="0"/>
                          <a:cs typeface="Calibri" panose="020F0502020204030204" pitchFamily="34" charset="0"/>
                        </a:rPr>
                        <a:t>%</a:t>
                      </a:r>
                      <a:endParaRPr lang="es-EC" sz="1200" b="1">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751034014"/>
                  </a:ext>
                </a:extLst>
              </a:tr>
              <a:tr h="248827">
                <a:tc>
                  <a:txBody>
                    <a:bodyPr/>
                    <a:lstStyle/>
                    <a:p>
                      <a:pPr>
                        <a:lnSpc>
                          <a:spcPct val="150000"/>
                        </a:lnSpc>
                        <a:spcAft>
                          <a:spcPts val="200"/>
                        </a:spcAft>
                      </a:pPr>
                      <a:r>
                        <a:rPr lang="es-EC" sz="1200" b="0" err="1">
                          <a:solidFill>
                            <a:schemeClr val="tx1"/>
                          </a:solidFill>
                          <a:effectLst/>
                          <a:latin typeface="Calibri" panose="020F0502020204030204" pitchFamily="34" charset="0"/>
                          <a:cs typeface="Calibri" panose="020F0502020204030204" pitchFamily="34" charset="0"/>
                        </a:rPr>
                        <a:t>Caricocha</a:t>
                      </a:r>
                      <a:endParaRPr lang="es-EC" sz="12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285.44</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93.74</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280.26</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94.15</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-5.18</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-1.82</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-0.37</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080310327"/>
                  </a:ext>
                </a:extLst>
              </a:tr>
              <a:tr h="248827">
                <a:tc>
                  <a:txBody>
                    <a:bodyPr/>
                    <a:lstStyle/>
                    <a:p>
                      <a:pPr>
                        <a:lnSpc>
                          <a:spcPct val="150000"/>
                        </a:lnSpc>
                        <a:spcAft>
                          <a:spcPts val="200"/>
                        </a:spcAft>
                      </a:pPr>
                      <a:r>
                        <a:rPr lang="es-EC" sz="1200" b="0" err="1">
                          <a:solidFill>
                            <a:schemeClr val="tx1"/>
                          </a:solidFill>
                          <a:effectLst/>
                          <a:latin typeface="Calibri" panose="020F0502020204030204" pitchFamily="34" charset="0"/>
                          <a:cs typeface="Calibri" panose="020F0502020204030204" pitchFamily="34" charset="0"/>
                        </a:rPr>
                        <a:t>Huarmicocha</a:t>
                      </a:r>
                      <a:endParaRPr lang="es-EC" sz="12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12.44</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4.08</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10.75</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3.61</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-1.68</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-13.52</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-2.86</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3224813914"/>
                  </a:ext>
                </a:extLst>
              </a:tr>
              <a:tr h="248827">
                <a:tc>
                  <a:txBody>
                    <a:bodyPr/>
                    <a:lstStyle/>
                    <a:p>
                      <a:pPr>
                        <a:lnSpc>
                          <a:spcPct val="150000"/>
                        </a:lnSpc>
                        <a:spcAft>
                          <a:spcPts val="200"/>
                        </a:spcAft>
                      </a:pPr>
                      <a:r>
                        <a:rPr lang="es-EC" sz="1200" b="0" err="1">
                          <a:solidFill>
                            <a:schemeClr val="tx1"/>
                          </a:solidFill>
                          <a:effectLst/>
                          <a:latin typeface="Calibri" panose="020F0502020204030204" pitchFamily="34" charset="0"/>
                          <a:cs typeface="Calibri" panose="020F0502020204030204" pitchFamily="34" charset="0"/>
                        </a:rPr>
                        <a:t>Chiriyacu</a:t>
                      </a:r>
                      <a:endParaRPr lang="es-EC" sz="12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6.63</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2.18</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6.67</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2.24</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0.03</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0.49</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0.10</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3083327907"/>
                  </a:ext>
                </a:extLst>
              </a:tr>
              <a:tr h="340463">
                <a:tc>
                  <a:txBody>
                    <a:bodyPr/>
                    <a:lstStyle/>
                    <a:p>
                      <a:pPr>
                        <a:lnSpc>
                          <a:spcPct val="150000"/>
                        </a:lnSpc>
                        <a:spcAft>
                          <a:spcPts val="200"/>
                        </a:spcAft>
                      </a:pPr>
                      <a:r>
                        <a:rPr lang="es-EC" sz="1200" b="0">
                          <a:solidFill>
                            <a:schemeClr val="tx1"/>
                          </a:solidFill>
                          <a:effectLst/>
                          <a:latin typeface="Calibri" panose="020F0502020204030204" pitchFamily="34" charset="0"/>
                          <a:cs typeface="Calibri" panose="020F0502020204030204" pitchFamily="34" charset="0"/>
                        </a:rPr>
                        <a:t>Superficie Total </a:t>
                      </a:r>
                      <a:endParaRPr lang="es-EC" sz="12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304.51</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100</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297.68</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100</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endParaRPr lang="es-EC" sz="1200">
                        <a:solidFill>
                          <a:schemeClr val="tx1"/>
                        </a:solidFill>
                        <a:effectLst/>
                        <a:latin typeface="Calibri" panose="020F0502020204030204" pitchFamily="34" charset="0"/>
                        <a:cs typeface="Calibri" panose="020F0502020204030204" pitchFamily="34" charset="0"/>
                      </a:endParaRPr>
                    </a:p>
                  </a:txBody>
                  <a:tcPr marL="68580" marR="68580" marT="0" marB="0"/>
                </a:tc>
                <a:tc>
                  <a:txBody>
                    <a:bodyPr/>
                    <a:lstStyle/>
                    <a:p>
                      <a:endParaRPr lang="es-EC" sz="1200">
                        <a:solidFill>
                          <a:schemeClr val="tx1"/>
                        </a:solidFill>
                        <a:effectLst/>
                        <a:latin typeface="Calibri" panose="020F0502020204030204" pitchFamily="34" charset="0"/>
                        <a:cs typeface="Calibri" panose="020F0502020204030204" pitchFamily="34" charset="0"/>
                      </a:endParaRPr>
                    </a:p>
                  </a:txBody>
                  <a:tcPr marL="68580" marR="68580" marT="0" marB="0"/>
                </a:tc>
                <a:tc>
                  <a:txBody>
                    <a:bodyPr/>
                    <a:lstStyle/>
                    <a:p>
                      <a:endParaRPr lang="es-EC" sz="1200">
                        <a:solidFill>
                          <a:schemeClr val="tx1"/>
                        </a:solidFill>
                        <a:effectLst/>
                        <a:latin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2669074633"/>
                  </a:ext>
                </a:extLst>
              </a:tr>
            </a:tbl>
          </a:graphicData>
        </a:graphic>
      </p:graphicFrame>
      <p:sp>
        <p:nvSpPr>
          <p:cNvPr id="15" name="CuadroTexto 14">
            <a:extLst>
              <a:ext uri="{FF2B5EF4-FFF2-40B4-BE49-F238E27FC236}">
                <a16:creationId xmlns:a16="http://schemas.microsoft.com/office/drawing/2014/main" id="{32EC348B-03E1-41FF-BCA7-A5B1D679B062}"/>
              </a:ext>
            </a:extLst>
          </p:cNvPr>
          <p:cNvSpPr txBox="1"/>
          <p:nvPr/>
        </p:nvSpPr>
        <p:spPr>
          <a:xfrm>
            <a:off x="2936582" y="113577"/>
            <a:ext cx="6530927" cy="568745"/>
          </a:xfrm>
          <a:prstGeom prst="rect">
            <a:avLst/>
          </a:prstGeom>
          <a:noFill/>
        </p:spPr>
        <p:txBody>
          <a:bodyPr wrap="square">
            <a:spAutoFit/>
          </a:bodyPr>
          <a:lstStyle/>
          <a:p>
            <a:pPr>
              <a:lnSpc>
                <a:spcPct val="200000"/>
              </a:lnSpc>
              <a:spcAft>
                <a:spcPts val="200"/>
              </a:spcAft>
            </a:pPr>
            <a:r>
              <a:rPr lang="es-EC" sz="1800" i="1">
                <a:ln w="0"/>
                <a:effectLst>
                  <a:outerShdw blurRad="38100" dist="19050" dir="2700000" algn="tl" rotWithShape="0">
                    <a:schemeClr val="dk1">
                      <a:alpha val="40000"/>
                    </a:schemeClr>
                  </a:outerShdw>
                </a:effectLst>
                <a:latin typeface="Calibri" panose="020F0502020204030204" pitchFamily="34" charset="0"/>
                <a:ea typeface="Yu Gothic Light" panose="020B0300000000000000" pitchFamily="34" charset="-128"/>
                <a:cs typeface="Times New Roman" panose="02020603050405020304" pitchFamily="18" charset="0"/>
              </a:rPr>
              <a:t>Obtención de superficies de coberturas de agua y matriz de cambios</a:t>
            </a:r>
            <a:endParaRPr lang="es-EC" sz="1800">
              <a:ln w="0"/>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F80111E0-86D1-4CBC-AB05-7F382B668BC7}"/>
              </a:ext>
            </a:extLst>
          </p:cNvPr>
          <p:cNvSpPr/>
          <p:nvPr/>
        </p:nvSpPr>
        <p:spPr>
          <a:xfrm>
            <a:off x="5357666" y="2519426"/>
            <a:ext cx="575094" cy="24441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C11C7AB-BBDB-4786-9785-8B62FF1F13AF}"/>
              </a:ext>
            </a:extLst>
          </p:cNvPr>
          <p:cNvSpPr/>
          <p:nvPr/>
        </p:nvSpPr>
        <p:spPr>
          <a:xfrm>
            <a:off x="5287227" y="5082896"/>
            <a:ext cx="575094" cy="24441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5381589F-E379-4D88-AC9D-C6BFC990B856}"/>
              </a:ext>
            </a:extLst>
          </p:cNvPr>
          <p:cNvSpPr/>
          <p:nvPr/>
        </p:nvSpPr>
        <p:spPr>
          <a:xfrm>
            <a:off x="11439289" y="2521934"/>
            <a:ext cx="575094" cy="24441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DFF25CBD-298A-4942-ADF6-34FF38038931}"/>
              </a:ext>
            </a:extLst>
          </p:cNvPr>
          <p:cNvSpPr/>
          <p:nvPr/>
        </p:nvSpPr>
        <p:spPr>
          <a:xfrm>
            <a:off x="11352697" y="4828511"/>
            <a:ext cx="575094" cy="24441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2887195"/>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0">
            <a:extLst>
              <a:ext uri="{FF2B5EF4-FFF2-40B4-BE49-F238E27FC236}">
                <a16:creationId xmlns:a16="http://schemas.microsoft.com/office/drawing/2014/main" id="{9E75E389-25A5-4165-A64D-255A0DED1C08}"/>
              </a:ext>
            </a:extLst>
          </p:cNvPr>
          <p:cNvPicPr>
            <a:picLocks noChangeAspect="1"/>
          </p:cNvPicPr>
          <p:nvPr/>
        </p:nvPicPr>
        <p:blipFill>
          <a:blip r:embed="rId2"/>
          <a:stretch>
            <a:fillRect/>
          </a:stretch>
        </p:blipFill>
        <p:spPr>
          <a:xfrm>
            <a:off x="2826589" y="2805806"/>
            <a:ext cx="2053089" cy="1404542"/>
          </a:xfrm>
          <a:prstGeom prst="rect">
            <a:avLst/>
          </a:prstGeom>
        </p:spPr>
      </p:pic>
      <p:graphicFrame>
        <p:nvGraphicFramePr>
          <p:cNvPr id="3" name="Diagrama 2">
            <a:extLst>
              <a:ext uri="{FF2B5EF4-FFF2-40B4-BE49-F238E27FC236}">
                <a16:creationId xmlns:a16="http://schemas.microsoft.com/office/drawing/2014/main" id="{791D0031-996C-443F-A87A-FCC20E9D06D7}"/>
              </a:ext>
            </a:extLst>
          </p:cNvPr>
          <p:cNvGraphicFramePr/>
          <p:nvPr>
            <p:extLst>
              <p:ext uri="{D42A27DB-BD31-4B8C-83A1-F6EECF244321}">
                <p14:modId xmlns:p14="http://schemas.microsoft.com/office/powerpoint/2010/main" val="2317709345"/>
              </p:ext>
            </p:extLst>
          </p:nvPr>
        </p:nvGraphicFramePr>
        <p:xfrm>
          <a:off x="2539443" y="82880"/>
          <a:ext cx="11411943" cy="5917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5" name="CuadroTexto 24">
            <a:extLst>
              <a:ext uri="{FF2B5EF4-FFF2-40B4-BE49-F238E27FC236}">
                <a16:creationId xmlns:a16="http://schemas.microsoft.com/office/drawing/2014/main" id="{917B543E-E0E9-46AB-A1FA-A5A60D1AD38E}"/>
              </a:ext>
            </a:extLst>
          </p:cNvPr>
          <p:cNvSpPr txBox="1"/>
          <p:nvPr/>
        </p:nvSpPr>
        <p:spPr>
          <a:xfrm>
            <a:off x="3750423" y="15986"/>
            <a:ext cx="6096000" cy="532903"/>
          </a:xfrm>
          <a:prstGeom prst="rect">
            <a:avLst/>
          </a:prstGeom>
          <a:noFill/>
        </p:spPr>
        <p:txBody>
          <a:bodyPr wrap="square">
            <a:spAutoFit/>
          </a:bodyPr>
          <a:lstStyle/>
          <a:p>
            <a:pPr>
              <a:lnSpc>
                <a:spcPct val="107000"/>
              </a:lnSpc>
              <a:spcBef>
                <a:spcPts val="800"/>
              </a:spcBef>
              <a:spcAft>
                <a:spcPts val="600"/>
              </a:spcAft>
            </a:pPr>
            <a:r>
              <a:rPr lang="es-EC" sz="2800" b="1" i="1">
                <a:latin typeface="Calibri" panose="020F0502020204030204" pitchFamily="34" charset="0"/>
                <a:ea typeface="Yu Gothic Light" panose="020B0300000000000000" pitchFamily="34" charset="-128"/>
                <a:cs typeface="Times New Roman" panose="02020603050405020304" pitchFamily="18" charset="0"/>
              </a:rPr>
              <a:t>Planteamiento del problema</a:t>
            </a:r>
          </a:p>
        </p:txBody>
      </p:sp>
      <p:sp>
        <p:nvSpPr>
          <p:cNvPr id="2" name="Rectángulo 1">
            <a:extLst>
              <a:ext uri="{FF2B5EF4-FFF2-40B4-BE49-F238E27FC236}">
                <a16:creationId xmlns:a16="http://schemas.microsoft.com/office/drawing/2014/main" id="{90625958-6725-4D84-BB26-3CA59EACE76C}"/>
              </a:ext>
            </a:extLst>
          </p:cNvPr>
          <p:cNvSpPr/>
          <p:nvPr/>
        </p:nvSpPr>
        <p:spPr>
          <a:xfrm>
            <a:off x="6313878" y="745132"/>
            <a:ext cx="3863075" cy="2867540"/>
          </a:xfrm>
          <a:prstGeom prst="rect">
            <a:avLst/>
          </a:prstGeom>
          <a:blipFill dpi="0" rotWithShape="1">
            <a:blip r:embed="rId8">
              <a:alphaModFix amt="6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 name="Rectángulo 3">
            <a:extLst>
              <a:ext uri="{FF2B5EF4-FFF2-40B4-BE49-F238E27FC236}">
                <a16:creationId xmlns:a16="http://schemas.microsoft.com/office/drawing/2014/main" id="{F5E5070A-6534-42F7-925E-467077BFF00A}"/>
              </a:ext>
            </a:extLst>
          </p:cNvPr>
          <p:cNvSpPr/>
          <p:nvPr/>
        </p:nvSpPr>
        <p:spPr>
          <a:xfrm>
            <a:off x="5045463" y="3968149"/>
            <a:ext cx="2093165" cy="1757362"/>
          </a:xfrm>
          <a:prstGeom prst="rect">
            <a:avLst/>
          </a:prstGeom>
          <a:blipFill dpi="0" rotWithShape="1">
            <a:blip r:embed="rId9"/>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5" name="Rectángulo 14">
            <a:extLst>
              <a:ext uri="{FF2B5EF4-FFF2-40B4-BE49-F238E27FC236}">
                <a16:creationId xmlns:a16="http://schemas.microsoft.com/office/drawing/2014/main" id="{EB73F8DB-68C1-49F3-A93A-3D93C9D97FAF}"/>
              </a:ext>
            </a:extLst>
          </p:cNvPr>
          <p:cNvSpPr/>
          <p:nvPr/>
        </p:nvSpPr>
        <p:spPr>
          <a:xfrm>
            <a:off x="9586163" y="3968149"/>
            <a:ext cx="2093165" cy="1757362"/>
          </a:xfrm>
          <a:prstGeom prst="rect">
            <a:avLst/>
          </a:prstGeom>
          <a:blipFill dpi="0" rotWithShape="1">
            <a:blip r:embed="rId10"/>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6" name="Rectángulo 15">
            <a:extLst>
              <a:ext uri="{FF2B5EF4-FFF2-40B4-BE49-F238E27FC236}">
                <a16:creationId xmlns:a16="http://schemas.microsoft.com/office/drawing/2014/main" id="{8F78C02A-9442-4138-8763-539889109BE8}"/>
              </a:ext>
            </a:extLst>
          </p:cNvPr>
          <p:cNvSpPr/>
          <p:nvPr/>
        </p:nvSpPr>
        <p:spPr>
          <a:xfrm>
            <a:off x="2820926" y="3968149"/>
            <a:ext cx="2093165" cy="1757362"/>
          </a:xfrm>
          <a:prstGeom prst="rect">
            <a:avLst/>
          </a:prstGeom>
          <a:blipFill dpi="0" rotWithShape="1">
            <a:blip r:embed="rId11"/>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7" name="Rectángulo 16">
            <a:extLst>
              <a:ext uri="{FF2B5EF4-FFF2-40B4-BE49-F238E27FC236}">
                <a16:creationId xmlns:a16="http://schemas.microsoft.com/office/drawing/2014/main" id="{BF4259C2-7B74-4920-9B00-8CC7F755BD56}"/>
              </a:ext>
            </a:extLst>
          </p:cNvPr>
          <p:cNvSpPr/>
          <p:nvPr/>
        </p:nvSpPr>
        <p:spPr>
          <a:xfrm>
            <a:off x="7317790" y="3968149"/>
            <a:ext cx="2093165" cy="1757362"/>
          </a:xfrm>
          <a:prstGeom prst="rect">
            <a:avLst/>
          </a:prstGeom>
          <a:blipFill dpi="0" rotWithShape="1">
            <a:blip r:embed="rId1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nvGrpSpPr>
          <p:cNvPr id="75" name="Google Shape;8350;p79">
            <a:extLst>
              <a:ext uri="{FF2B5EF4-FFF2-40B4-BE49-F238E27FC236}">
                <a16:creationId xmlns:a16="http://schemas.microsoft.com/office/drawing/2014/main" id="{F493028A-F324-44E0-BB89-99E43CC1B2B9}"/>
              </a:ext>
            </a:extLst>
          </p:cNvPr>
          <p:cNvGrpSpPr/>
          <p:nvPr/>
        </p:nvGrpSpPr>
        <p:grpSpPr>
          <a:xfrm rot="5400000">
            <a:off x="-1102226" y="2315313"/>
            <a:ext cx="3340034" cy="860361"/>
            <a:chOff x="3652535" y="2321909"/>
            <a:chExt cx="1457049" cy="344144"/>
          </a:xfrm>
          <a:pattFill prst="pct5">
            <a:fgClr>
              <a:schemeClr val="accent1"/>
            </a:fgClr>
            <a:bgClr>
              <a:schemeClr val="bg1"/>
            </a:bgClr>
          </a:pattFill>
        </p:grpSpPr>
        <p:grpSp>
          <p:nvGrpSpPr>
            <p:cNvPr id="76" name="Google Shape;8351;p79">
              <a:extLst>
                <a:ext uri="{FF2B5EF4-FFF2-40B4-BE49-F238E27FC236}">
                  <a16:creationId xmlns:a16="http://schemas.microsoft.com/office/drawing/2014/main" id="{42CC3A3F-2837-4B77-B81E-BEA6BF084BB0}"/>
                </a:ext>
              </a:extLst>
            </p:cNvPr>
            <p:cNvGrpSpPr/>
            <p:nvPr/>
          </p:nvGrpSpPr>
          <p:grpSpPr>
            <a:xfrm>
              <a:off x="3738198" y="2553002"/>
              <a:ext cx="1145834" cy="116"/>
              <a:chOff x="3738198" y="2553002"/>
              <a:chExt cx="1145834" cy="116"/>
            </a:xfrm>
            <a:grpFill/>
          </p:grpSpPr>
          <p:cxnSp>
            <p:nvCxnSpPr>
              <p:cNvPr id="93" name="Google Shape;8352;p79">
                <a:extLst>
                  <a:ext uri="{FF2B5EF4-FFF2-40B4-BE49-F238E27FC236}">
                    <a16:creationId xmlns:a16="http://schemas.microsoft.com/office/drawing/2014/main" id="{774ED5E8-6A79-496C-9DDD-AAACD54BBDBD}"/>
                  </a:ext>
                </a:extLst>
              </p:cNvPr>
              <p:cNvCxnSpPr/>
              <p:nvPr/>
            </p:nvCxnSpPr>
            <p:spPr>
              <a:xfrm>
                <a:off x="4195395" y="2553002"/>
                <a:ext cx="231600" cy="0"/>
              </a:xfrm>
              <a:prstGeom prst="straightConnector1">
                <a:avLst/>
              </a:prstGeom>
              <a:grpFill/>
              <a:ln w="9525" cap="flat" cmpd="sng">
                <a:solidFill>
                  <a:schemeClr val="tx1"/>
                </a:solidFill>
                <a:prstDash val="solid"/>
                <a:round/>
                <a:headEnd type="none" w="med" len="med"/>
                <a:tailEnd type="none" w="med" len="med"/>
              </a:ln>
            </p:spPr>
          </p:cxnSp>
          <p:cxnSp>
            <p:nvCxnSpPr>
              <p:cNvPr id="94" name="Google Shape;8353;p79">
                <a:extLst>
                  <a:ext uri="{FF2B5EF4-FFF2-40B4-BE49-F238E27FC236}">
                    <a16:creationId xmlns:a16="http://schemas.microsoft.com/office/drawing/2014/main" id="{E211009E-CE1B-4175-A2FF-F7165AC54A64}"/>
                  </a:ext>
                </a:extLst>
              </p:cNvPr>
              <p:cNvCxnSpPr/>
              <p:nvPr/>
            </p:nvCxnSpPr>
            <p:spPr>
              <a:xfrm>
                <a:off x="4652432" y="2553002"/>
                <a:ext cx="231600" cy="0"/>
              </a:xfrm>
              <a:prstGeom prst="straightConnector1">
                <a:avLst/>
              </a:prstGeom>
              <a:grpFill/>
              <a:ln w="9525" cap="flat" cmpd="sng">
                <a:solidFill>
                  <a:schemeClr val="tx1"/>
                </a:solidFill>
                <a:prstDash val="solid"/>
                <a:round/>
                <a:headEnd type="none" w="med" len="med"/>
                <a:tailEnd type="none" w="med" len="med"/>
              </a:ln>
            </p:spPr>
          </p:cxnSp>
          <p:cxnSp>
            <p:nvCxnSpPr>
              <p:cNvPr id="95" name="Google Shape;8354;p79">
                <a:extLst>
                  <a:ext uri="{FF2B5EF4-FFF2-40B4-BE49-F238E27FC236}">
                    <a16:creationId xmlns:a16="http://schemas.microsoft.com/office/drawing/2014/main" id="{21A21FE5-042F-4E4C-9F54-E2EC64609CA5}"/>
                  </a:ext>
                </a:extLst>
              </p:cNvPr>
              <p:cNvCxnSpPr>
                <a:cxnSpLocks/>
                <a:endCxn id="91" idx="2"/>
              </p:cNvCxnSpPr>
              <p:nvPr/>
            </p:nvCxnSpPr>
            <p:spPr>
              <a:xfrm>
                <a:off x="3738198" y="2553118"/>
                <a:ext cx="231300" cy="0"/>
              </a:xfrm>
              <a:prstGeom prst="straightConnector1">
                <a:avLst/>
              </a:prstGeom>
              <a:grpFill/>
              <a:ln w="9525" cap="flat" cmpd="sng">
                <a:solidFill>
                  <a:schemeClr val="tx1"/>
                </a:solidFill>
                <a:prstDash val="solid"/>
                <a:round/>
                <a:headEnd type="none" w="med" len="med"/>
                <a:tailEnd type="none" w="med" len="med"/>
              </a:ln>
            </p:spPr>
          </p:cxnSp>
        </p:grpSp>
        <p:grpSp>
          <p:nvGrpSpPr>
            <p:cNvPr id="77" name="Google Shape;8357;p79">
              <a:extLst>
                <a:ext uri="{FF2B5EF4-FFF2-40B4-BE49-F238E27FC236}">
                  <a16:creationId xmlns:a16="http://schemas.microsoft.com/office/drawing/2014/main" id="{DA85DC6D-1353-45DC-B6FB-803702589520}"/>
                </a:ext>
              </a:extLst>
            </p:cNvPr>
            <p:cNvGrpSpPr/>
            <p:nvPr/>
          </p:nvGrpSpPr>
          <p:grpSpPr>
            <a:xfrm>
              <a:off x="3969644" y="2363772"/>
              <a:ext cx="225900" cy="302281"/>
              <a:chOff x="3969644" y="2363772"/>
              <a:chExt cx="225900" cy="302281"/>
            </a:xfrm>
            <a:grpFill/>
          </p:grpSpPr>
          <p:cxnSp>
            <p:nvCxnSpPr>
              <p:cNvPr id="90" name="Google Shape;8358;p79">
                <a:extLst>
                  <a:ext uri="{FF2B5EF4-FFF2-40B4-BE49-F238E27FC236}">
                    <a16:creationId xmlns:a16="http://schemas.microsoft.com/office/drawing/2014/main" id="{4B1557B4-8955-4A4C-9EFF-9E63682365B3}"/>
                  </a:ext>
                </a:extLst>
              </p:cNvPr>
              <p:cNvCxnSpPr/>
              <p:nvPr/>
            </p:nvCxnSpPr>
            <p:spPr>
              <a:xfrm>
                <a:off x="4082400" y="2363772"/>
                <a:ext cx="0" cy="99900"/>
              </a:xfrm>
              <a:prstGeom prst="straightConnector1">
                <a:avLst/>
              </a:prstGeom>
              <a:grpFill/>
              <a:ln w="9525" cap="flat" cmpd="sng">
                <a:solidFill>
                  <a:schemeClr val="tx1"/>
                </a:solidFill>
                <a:prstDash val="solid"/>
                <a:round/>
                <a:headEnd type="none" w="med" len="med"/>
                <a:tailEnd type="none" w="med" len="med"/>
              </a:ln>
            </p:spPr>
          </p:cxnSp>
          <p:sp>
            <p:nvSpPr>
              <p:cNvPr id="91" name="Google Shape;8356;p79">
                <a:extLst>
                  <a:ext uri="{FF2B5EF4-FFF2-40B4-BE49-F238E27FC236}">
                    <a16:creationId xmlns:a16="http://schemas.microsoft.com/office/drawing/2014/main" id="{DE102DDD-B504-46B7-B836-E24CDB5CC881}"/>
                  </a:ext>
                </a:extLst>
              </p:cNvPr>
              <p:cNvSpPr/>
              <p:nvPr/>
            </p:nvSpPr>
            <p:spPr>
              <a:xfrm>
                <a:off x="3969644" y="2440153"/>
                <a:ext cx="225900" cy="225900"/>
              </a:xfrm>
              <a:prstGeom prst="ellipse">
                <a:avLst/>
              </a:prstGeom>
              <a:grpFill/>
              <a:ln w="952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8359;p79">
                <a:extLst>
                  <a:ext uri="{FF2B5EF4-FFF2-40B4-BE49-F238E27FC236}">
                    <a16:creationId xmlns:a16="http://schemas.microsoft.com/office/drawing/2014/main" id="{8D85EA5F-2A38-49B5-86D7-A9424C6B9856}"/>
                  </a:ext>
                </a:extLst>
              </p:cNvPr>
              <p:cNvSpPr/>
              <p:nvPr/>
            </p:nvSpPr>
            <p:spPr>
              <a:xfrm>
                <a:off x="3998471" y="2468982"/>
                <a:ext cx="168300" cy="168300"/>
              </a:xfrm>
              <a:prstGeom prst="ellipse">
                <a:avLst/>
              </a:prstGeom>
              <a:grpFill/>
              <a:ln w="952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 name="Google Shape;8360;p79">
              <a:extLst>
                <a:ext uri="{FF2B5EF4-FFF2-40B4-BE49-F238E27FC236}">
                  <a16:creationId xmlns:a16="http://schemas.microsoft.com/office/drawing/2014/main" id="{9703315B-443A-4199-B1FB-018F763A38DF}"/>
                </a:ext>
              </a:extLst>
            </p:cNvPr>
            <p:cNvGrpSpPr/>
            <p:nvPr/>
          </p:nvGrpSpPr>
          <p:grpSpPr>
            <a:xfrm>
              <a:off x="4426818" y="2358282"/>
              <a:ext cx="225600" cy="307471"/>
              <a:chOff x="4426818" y="2358282"/>
              <a:chExt cx="225600" cy="307471"/>
            </a:xfrm>
            <a:grpFill/>
          </p:grpSpPr>
          <p:cxnSp>
            <p:nvCxnSpPr>
              <p:cNvPr id="87" name="Google Shape;8361;p79">
                <a:extLst>
                  <a:ext uri="{FF2B5EF4-FFF2-40B4-BE49-F238E27FC236}">
                    <a16:creationId xmlns:a16="http://schemas.microsoft.com/office/drawing/2014/main" id="{0174D35D-A6E6-4A02-8C0D-E5933DF07047}"/>
                  </a:ext>
                </a:extLst>
              </p:cNvPr>
              <p:cNvCxnSpPr>
                <a:stCxn id="89" idx="0"/>
              </p:cNvCxnSpPr>
              <p:nvPr/>
            </p:nvCxnSpPr>
            <p:spPr>
              <a:xfrm rot="10800000">
                <a:off x="4539644" y="2358282"/>
                <a:ext cx="0" cy="110700"/>
              </a:xfrm>
              <a:prstGeom prst="straightConnector1">
                <a:avLst/>
              </a:prstGeom>
              <a:grpFill/>
              <a:ln w="9525" cap="flat" cmpd="sng">
                <a:solidFill>
                  <a:schemeClr val="tx1"/>
                </a:solidFill>
                <a:prstDash val="solid"/>
                <a:round/>
                <a:headEnd type="none" w="med" len="med"/>
                <a:tailEnd type="none" w="med" len="med"/>
              </a:ln>
            </p:spPr>
          </p:cxnSp>
          <p:sp>
            <p:nvSpPr>
              <p:cNvPr id="88" name="Google Shape;8363;p79">
                <a:extLst>
                  <a:ext uri="{FF2B5EF4-FFF2-40B4-BE49-F238E27FC236}">
                    <a16:creationId xmlns:a16="http://schemas.microsoft.com/office/drawing/2014/main" id="{65B8D1F3-0AF5-4933-9CBF-D5E406B801BA}"/>
                  </a:ext>
                </a:extLst>
              </p:cNvPr>
              <p:cNvSpPr/>
              <p:nvPr/>
            </p:nvSpPr>
            <p:spPr>
              <a:xfrm>
                <a:off x="4426818" y="2440153"/>
                <a:ext cx="225600" cy="225600"/>
              </a:xfrm>
              <a:prstGeom prst="ellipse">
                <a:avLst/>
              </a:prstGeom>
              <a:grpFill/>
              <a:ln w="952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362;p79">
                <a:extLst>
                  <a:ext uri="{FF2B5EF4-FFF2-40B4-BE49-F238E27FC236}">
                    <a16:creationId xmlns:a16="http://schemas.microsoft.com/office/drawing/2014/main" id="{CE405C57-0FE5-467A-9DDE-B6E7C2A78B00}"/>
                  </a:ext>
                </a:extLst>
              </p:cNvPr>
              <p:cNvSpPr/>
              <p:nvPr/>
            </p:nvSpPr>
            <p:spPr>
              <a:xfrm>
                <a:off x="4455644" y="2468982"/>
                <a:ext cx="168000" cy="168000"/>
              </a:xfrm>
              <a:prstGeom prst="ellipse">
                <a:avLst/>
              </a:prstGeom>
              <a:grpFill/>
              <a:ln w="952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 name="Google Shape;8364;p79">
              <a:extLst>
                <a:ext uri="{FF2B5EF4-FFF2-40B4-BE49-F238E27FC236}">
                  <a16:creationId xmlns:a16="http://schemas.microsoft.com/office/drawing/2014/main" id="{BDA09C10-E393-49C1-83C5-ADBD485794AE}"/>
                </a:ext>
              </a:extLst>
            </p:cNvPr>
            <p:cNvGrpSpPr/>
            <p:nvPr/>
          </p:nvGrpSpPr>
          <p:grpSpPr>
            <a:xfrm>
              <a:off x="4883984" y="2364072"/>
              <a:ext cx="225600" cy="301681"/>
              <a:chOff x="4883984" y="2364072"/>
              <a:chExt cx="225600" cy="301681"/>
            </a:xfrm>
            <a:grpFill/>
          </p:grpSpPr>
          <p:cxnSp>
            <p:nvCxnSpPr>
              <p:cNvPr id="84" name="Google Shape;8365;p79">
                <a:extLst>
                  <a:ext uri="{FF2B5EF4-FFF2-40B4-BE49-F238E27FC236}">
                    <a16:creationId xmlns:a16="http://schemas.microsoft.com/office/drawing/2014/main" id="{B3AB019E-103D-4E10-9095-370665A9A831}"/>
                  </a:ext>
                </a:extLst>
              </p:cNvPr>
              <p:cNvCxnSpPr/>
              <p:nvPr/>
            </p:nvCxnSpPr>
            <p:spPr>
              <a:xfrm>
                <a:off x="4996784" y="2364072"/>
                <a:ext cx="0" cy="99600"/>
              </a:xfrm>
              <a:prstGeom prst="straightConnector1">
                <a:avLst/>
              </a:prstGeom>
              <a:grpFill/>
              <a:ln w="9525" cap="flat" cmpd="sng">
                <a:solidFill>
                  <a:schemeClr val="tx1"/>
                </a:solidFill>
                <a:prstDash val="solid"/>
                <a:round/>
                <a:headEnd type="none" w="med" len="med"/>
                <a:tailEnd type="none" w="med" len="med"/>
              </a:ln>
            </p:spPr>
          </p:cxnSp>
          <p:sp>
            <p:nvSpPr>
              <p:cNvPr id="85" name="Google Shape;8366;p79">
                <a:extLst>
                  <a:ext uri="{FF2B5EF4-FFF2-40B4-BE49-F238E27FC236}">
                    <a16:creationId xmlns:a16="http://schemas.microsoft.com/office/drawing/2014/main" id="{5BC6C4CA-0C1F-42AF-9739-11952FF20F8A}"/>
                  </a:ext>
                </a:extLst>
              </p:cNvPr>
              <p:cNvSpPr/>
              <p:nvPr/>
            </p:nvSpPr>
            <p:spPr>
              <a:xfrm>
                <a:off x="4883984" y="2440153"/>
                <a:ext cx="225600" cy="225600"/>
              </a:xfrm>
              <a:prstGeom prst="ellipse">
                <a:avLst/>
              </a:prstGeom>
              <a:grpFill/>
              <a:ln w="952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367;p79">
                <a:extLst>
                  <a:ext uri="{FF2B5EF4-FFF2-40B4-BE49-F238E27FC236}">
                    <a16:creationId xmlns:a16="http://schemas.microsoft.com/office/drawing/2014/main" id="{0251C028-E194-442B-9C0A-09998604E665}"/>
                  </a:ext>
                </a:extLst>
              </p:cNvPr>
              <p:cNvSpPr/>
              <p:nvPr/>
            </p:nvSpPr>
            <p:spPr>
              <a:xfrm>
                <a:off x="4912810" y="2468982"/>
                <a:ext cx="168000" cy="168000"/>
              </a:xfrm>
              <a:prstGeom prst="ellipse">
                <a:avLst/>
              </a:prstGeom>
              <a:grpFill/>
              <a:ln w="9525">
                <a:solidFill>
                  <a:schemeClr val="tx1"/>
                </a:solid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81" name="Google Shape;8369;p79">
              <a:extLst>
                <a:ext uri="{FF2B5EF4-FFF2-40B4-BE49-F238E27FC236}">
                  <a16:creationId xmlns:a16="http://schemas.microsoft.com/office/drawing/2014/main" id="{2673F88E-B29C-4AF8-9451-97C268E5BF51}"/>
                </a:ext>
              </a:extLst>
            </p:cNvPr>
            <p:cNvCxnSpPr>
              <a:cxnSpLocks/>
            </p:cNvCxnSpPr>
            <p:nvPr/>
          </p:nvCxnSpPr>
          <p:spPr>
            <a:xfrm rot="10800000">
              <a:off x="3652535" y="2321909"/>
              <a:ext cx="0" cy="110730"/>
            </a:xfrm>
            <a:prstGeom prst="straightConnector1">
              <a:avLst/>
            </a:prstGeom>
            <a:grpFill/>
            <a:ln w="9525" cap="flat" cmpd="sng">
              <a:solidFill>
                <a:schemeClr val="tx1"/>
              </a:solidFill>
              <a:prstDash val="solid"/>
              <a:round/>
              <a:headEnd type="none" w="med" len="med"/>
              <a:tailEnd type="none" w="med" len="med"/>
            </a:ln>
          </p:spPr>
        </p:cxnSp>
      </p:grpSp>
      <p:sp>
        <p:nvSpPr>
          <p:cNvPr id="96" name="CuadroTexto 95">
            <a:extLst>
              <a:ext uri="{FF2B5EF4-FFF2-40B4-BE49-F238E27FC236}">
                <a16:creationId xmlns:a16="http://schemas.microsoft.com/office/drawing/2014/main" id="{99ABA975-2569-461E-9F82-8513FD2FBBE3}"/>
              </a:ext>
            </a:extLst>
          </p:cNvPr>
          <p:cNvSpPr txBox="1"/>
          <p:nvPr/>
        </p:nvSpPr>
        <p:spPr>
          <a:xfrm>
            <a:off x="259920" y="1889278"/>
            <a:ext cx="419168" cy="369332"/>
          </a:xfrm>
          <a:prstGeom prst="rect">
            <a:avLst/>
          </a:prstGeom>
          <a:noFill/>
        </p:spPr>
        <p:txBody>
          <a:bodyPr wrap="square" rtlCol="0">
            <a:spAutoFit/>
          </a:bodyPr>
          <a:lstStyle/>
          <a:p>
            <a:r>
              <a:rPr lang="es-EC"/>
              <a:t>2</a:t>
            </a:r>
          </a:p>
        </p:txBody>
      </p:sp>
      <p:sp>
        <p:nvSpPr>
          <p:cNvPr id="97" name="CuadroTexto 96">
            <a:extLst>
              <a:ext uri="{FF2B5EF4-FFF2-40B4-BE49-F238E27FC236}">
                <a16:creationId xmlns:a16="http://schemas.microsoft.com/office/drawing/2014/main" id="{9198A0C1-5F13-4172-9E84-FD988BE122E7}"/>
              </a:ext>
            </a:extLst>
          </p:cNvPr>
          <p:cNvSpPr txBox="1"/>
          <p:nvPr/>
        </p:nvSpPr>
        <p:spPr>
          <a:xfrm>
            <a:off x="292111" y="2912068"/>
            <a:ext cx="419168" cy="369332"/>
          </a:xfrm>
          <a:prstGeom prst="rect">
            <a:avLst/>
          </a:prstGeom>
          <a:noFill/>
        </p:spPr>
        <p:txBody>
          <a:bodyPr wrap="square" rtlCol="0">
            <a:spAutoFit/>
          </a:bodyPr>
          <a:lstStyle/>
          <a:p>
            <a:r>
              <a:rPr lang="es-EC"/>
              <a:t>3</a:t>
            </a:r>
          </a:p>
        </p:txBody>
      </p:sp>
      <p:sp>
        <p:nvSpPr>
          <p:cNvPr id="98" name="CuadroTexto 97">
            <a:extLst>
              <a:ext uri="{FF2B5EF4-FFF2-40B4-BE49-F238E27FC236}">
                <a16:creationId xmlns:a16="http://schemas.microsoft.com/office/drawing/2014/main" id="{6FA046D6-957C-4470-885E-AA705D020C51}"/>
              </a:ext>
            </a:extLst>
          </p:cNvPr>
          <p:cNvSpPr txBox="1"/>
          <p:nvPr/>
        </p:nvSpPr>
        <p:spPr>
          <a:xfrm>
            <a:off x="274880" y="3995804"/>
            <a:ext cx="419168" cy="369332"/>
          </a:xfrm>
          <a:prstGeom prst="rect">
            <a:avLst/>
          </a:prstGeom>
          <a:noFill/>
        </p:spPr>
        <p:txBody>
          <a:bodyPr wrap="square" rtlCol="0">
            <a:spAutoFit/>
          </a:bodyPr>
          <a:lstStyle/>
          <a:p>
            <a:r>
              <a:rPr lang="es-EC"/>
              <a:t>4</a:t>
            </a:r>
          </a:p>
        </p:txBody>
      </p:sp>
      <p:sp>
        <p:nvSpPr>
          <p:cNvPr id="8" name="CuadroTexto 7">
            <a:extLst>
              <a:ext uri="{FF2B5EF4-FFF2-40B4-BE49-F238E27FC236}">
                <a16:creationId xmlns:a16="http://schemas.microsoft.com/office/drawing/2014/main" id="{73D1723D-040D-4405-9228-8331FD361B03}"/>
              </a:ext>
            </a:extLst>
          </p:cNvPr>
          <p:cNvSpPr txBox="1"/>
          <p:nvPr/>
        </p:nvSpPr>
        <p:spPr>
          <a:xfrm>
            <a:off x="968944" y="1927627"/>
            <a:ext cx="2700337" cy="307777"/>
          </a:xfrm>
          <a:prstGeom prst="rect">
            <a:avLst/>
          </a:prstGeom>
          <a:noFill/>
          <a:ln>
            <a:solidFill>
              <a:schemeClr val="tx1"/>
            </a:solidFill>
          </a:ln>
        </p:spPr>
        <p:txBody>
          <a:bodyPr wrap="square" rtlCol="0">
            <a:spAutoFit/>
          </a:bodyPr>
          <a:lstStyle/>
          <a:p>
            <a:r>
              <a:rPr lang="es-EC" sz="1400"/>
              <a:t>Perdida de ecosistemas</a:t>
            </a:r>
          </a:p>
        </p:txBody>
      </p:sp>
      <p:sp>
        <p:nvSpPr>
          <p:cNvPr id="99" name="CuadroTexto 98">
            <a:extLst>
              <a:ext uri="{FF2B5EF4-FFF2-40B4-BE49-F238E27FC236}">
                <a16:creationId xmlns:a16="http://schemas.microsoft.com/office/drawing/2014/main" id="{19A2039E-24FD-4C96-A0CB-1B3E1F0DEC17}"/>
              </a:ext>
            </a:extLst>
          </p:cNvPr>
          <p:cNvSpPr txBox="1"/>
          <p:nvPr/>
        </p:nvSpPr>
        <p:spPr>
          <a:xfrm>
            <a:off x="997973" y="799645"/>
            <a:ext cx="2700337" cy="523220"/>
          </a:xfrm>
          <a:prstGeom prst="rect">
            <a:avLst/>
          </a:prstGeom>
          <a:noFill/>
          <a:ln>
            <a:solidFill>
              <a:schemeClr val="tx1"/>
            </a:solidFill>
          </a:ln>
        </p:spPr>
        <p:txBody>
          <a:bodyPr wrap="square" lIns="91440" tIns="45720" rIns="91440" bIns="45720" rtlCol="0" anchor="t">
            <a:spAutoFit/>
          </a:bodyPr>
          <a:lstStyle/>
          <a:p>
            <a:r>
              <a:rPr lang="es-EC" sz="1400"/>
              <a:t>Disminución de lluvias, altas temperaturas</a:t>
            </a:r>
          </a:p>
        </p:txBody>
      </p:sp>
      <p:sp>
        <p:nvSpPr>
          <p:cNvPr id="100" name="CuadroTexto 99">
            <a:extLst>
              <a:ext uri="{FF2B5EF4-FFF2-40B4-BE49-F238E27FC236}">
                <a16:creationId xmlns:a16="http://schemas.microsoft.com/office/drawing/2014/main" id="{C1AE37DC-8A6E-46D9-9346-3E092FD84709}"/>
              </a:ext>
            </a:extLst>
          </p:cNvPr>
          <p:cNvSpPr txBox="1"/>
          <p:nvPr/>
        </p:nvSpPr>
        <p:spPr>
          <a:xfrm>
            <a:off x="968944" y="2802849"/>
            <a:ext cx="1648186" cy="738664"/>
          </a:xfrm>
          <a:prstGeom prst="rect">
            <a:avLst/>
          </a:prstGeom>
          <a:noFill/>
          <a:ln>
            <a:solidFill>
              <a:schemeClr val="tx1"/>
            </a:solidFill>
          </a:ln>
        </p:spPr>
        <p:txBody>
          <a:bodyPr wrap="square" rtlCol="0">
            <a:spAutoFit/>
          </a:bodyPr>
          <a:lstStyle/>
          <a:p>
            <a:r>
              <a:rPr lang="es-EC" sz="1400"/>
              <a:t>Alta sensibilidad ecosistema paramo</a:t>
            </a:r>
          </a:p>
        </p:txBody>
      </p:sp>
      <p:sp>
        <p:nvSpPr>
          <p:cNvPr id="101" name="CuadroTexto 100">
            <a:extLst>
              <a:ext uri="{FF2B5EF4-FFF2-40B4-BE49-F238E27FC236}">
                <a16:creationId xmlns:a16="http://schemas.microsoft.com/office/drawing/2014/main" id="{57AFFF6B-A710-4052-9AC0-65AA12E8016E}"/>
              </a:ext>
            </a:extLst>
          </p:cNvPr>
          <p:cNvSpPr txBox="1"/>
          <p:nvPr/>
        </p:nvSpPr>
        <p:spPr>
          <a:xfrm>
            <a:off x="968089" y="3995804"/>
            <a:ext cx="1314241" cy="738664"/>
          </a:xfrm>
          <a:prstGeom prst="rect">
            <a:avLst/>
          </a:prstGeom>
          <a:noFill/>
          <a:ln>
            <a:solidFill>
              <a:schemeClr val="tx1"/>
            </a:solidFill>
          </a:ln>
        </p:spPr>
        <p:txBody>
          <a:bodyPr wrap="square" rtlCol="0">
            <a:spAutoFit/>
          </a:bodyPr>
          <a:lstStyle/>
          <a:p>
            <a:r>
              <a:rPr lang="es-EC" sz="1400"/>
              <a:t>Baja disponibilidad de agua</a:t>
            </a:r>
          </a:p>
        </p:txBody>
      </p:sp>
      <p:sp>
        <p:nvSpPr>
          <p:cNvPr id="9" name="Elipse 8">
            <a:extLst>
              <a:ext uri="{FF2B5EF4-FFF2-40B4-BE49-F238E27FC236}">
                <a16:creationId xmlns:a16="http://schemas.microsoft.com/office/drawing/2014/main" id="{C0476D4E-B485-4BA6-B7DC-A203A9A97774}"/>
              </a:ext>
            </a:extLst>
          </p:cNvPr>
          <p:cNvSpPr/>
          <p:nvPr/>
        </p:nvSpPr>
        <p:spPr>
          <a:xfrm>
            <a:off x="2856444" y="4085670"/>
            <a:ext cx="397713" cy="3455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 name="CuadroTexto 9">
            <a:extLst>
              <a:ext uri="{FF2B5EF4-FFF2-40B4-BE49-F238E27FC236}">
                <a16:creationId xmlns:a16="http://schemas.microsoft.com/office/drawing/2014/main" id="{12DF01BA-5FCD-4D00-8F21-5160B508AE92}"/>
              </a:ext>
            </a:extLst>
          </p:cNvPr>
          <p:cNvSpPr txBox="1"/>
          <p:nvPr/>
        </p:nvSpPr>
        <p:spPr>
          <a:xfrm flipH="1">
            <a:off x="2889596" y="4073768"/>
            <a:ext cx="397713" cy="369332"/>
          </a:xfrm>
          <a:prstGeom prst="rect">
            <a:avLst/>
          </a:prstGeom>
          <a:noFill/>
        </p:spPr>
        <p:txBody>
          <a:bodyPr wrap="square" rtlCol="0">
            <a:spAutoFit/>
          </a:bodyPr>
          <a:lstStyle/>
          <a:p>
            <a:r>
              <a:rPr lang="es-EC"/>
              <a:t>1</a:t>
            </a:r>
          </a:p>
        </p:txBody>
      </p:sp>
      <p:sp>
        <p:nvSpPr>
          <p:cNvPr id="104" name="Elipse 103">
            <a:extLst>
              <a:ext uri="{FF2B5EF4-FFF2-40B4-BE49-F238E27FC236}">
                <a16:creationId xmlns:a16="http://schemas.microsoft.com/office/drawing/2014/main" id="{5977DC17-7207-4EBC-BBBC-B3AA56739F9A}"/>
              </a:ext>
            </a:extLst>
          </p:cNvPr>
          <p:cNvSpPr/>
          <p:nvPr/>
        </p:nvSpPr>
        <p:spPr>
          <a:xfrm>
            <a:off x="5093865" y="4042539"/>
            <a:ext cx="397713" cy="3455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5" name="CuadroTexto 104">
            <a:extLst>
              <a:ext uri="{FF2B5EF4-FFF2-40B4-BE49-F238E27FC236}">
                <a16:creationId xmlns:a16="http://schemas.microsoft.com/office/drawing/2014/main" id="{35EDA05B-5851-404C-B223-36579B4F4BA3}"/>
              </a:ext>
            </a:extLst>
          </p:cNvPr>
          <p:cNvSpPr txBox="1"/>
          <p:nvPr/>
        </p:nvSpPr>
        <p:spPr>
          <a:xfrm flipH="1">
            <a:off x="5127017" y="4030637"/>
            <a:ext cx="397713" cy="369332"/>
          </a:xfrm>
          <a:prstGeom prst="rect">
            <a:avLst/>
          </a:prstGeom>
          <a:noFill/>
        </p:spPr>
        <p:txBody>
          <a:bodyPr wrap="square" rtlCol="0">
            <a:spAutoFit/>
          </a:bodyPr>
          <a:lstStyle/>
          <a:p>
            <a:r>
              <a:rPr lang="es-EC"/>
              <a:t>2</a:t>
            </a:r>
          </a:p>
        </p:txBody>
      </p:sp>
      <p:sp>
        <p:nvSpPr>
          <p:cNvPr id="110" name="Elipse 109">
            <a:extLst>
              <a:ext uri="{FF2B5EF4-FFF2-40B4-BE49-F238E27FC236}">
                <a16:creationId xmlns:a16="http://schemas.microsoft.com/office/drawing/2014/main" id="{9F2F537D-7AF9-4BE2-A7B2-9D2430188607}"/>
              </a:ext>
            </a:extLst>
          </p:cNvPr>
          <p:cNvSpPr/>
          <p:nvPr/>
        </p:nvSpPr>
        <p:spPr>
          <a:xfrm>
            <a:off x="7418570" y="4081693"/>
            <a:ext cx="397713" cy="3455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1" name="CuadroTexto 110">
            <a:extLst>
              <a:ext uri="{FF2B5EF4-FFF2-40B4-BE49-F238E27FC236}">
                <a16:creationId xmlns:a16="http://schemas.microsoft.com/office/drawing/2014/main" id="{06D63CE4-70D9-4F84-B2C1-1F1FCCC0F963}"/>
              </a:ext>
            </a:extLst>
          </p:cNvPr>
          <p:cNvSpPr txBox="1"/>
          <p:nvPr/>
        </p:nvSpPr>
        <p:spPr>
          <a:xfrm flipH="1">
            <a:off x="7451722" y="4069791"/>
            <a:ext cx="397713" cy="369332"/>
          </a:xfrm>
          <a:prstGeom prst="rect">
            <a:avLst/>
          </a:prstGeom>
          <a:noFill/>
        </p:spPr>
        <p:txBody>
          <a:bodyPr wrap="square" rtlCol="0">
            <a:spAutoFit/>
          </a:bodyPr>
          <a:lstStyle/>
          <a:p>
            <a:r>
              <a:rPr lang="es-EC"/>
              <a:t>3</a:t>
            </a:r>
          </a:p>
        </p:txBody>
      </p:sp>
      <p:sp>
        <p:nvSpPr>
          <p:cNvPr id="112" name="Elipse 111">
            <a:extLst>
              <a:ext uri="{FF2B5EF4-FFF2-40B4-BE49-F238E27FC236}">
                <a16:creationId xmlns:a16="http://schemas.microsoft.com/office/drawing/2014/main" id="{5E169F46-DFB5-4432-816C-4303E59C2FFB}"/>
              </a:ext>
            </a:extLst>
          </p:cNvPr>
          <p:cNvSpPr/>
          <p:nvPr/>
        </p:nvSpPr>
        <p:spPr>
          <a:xfrm>
            <a:off x="9744274" y="4068799"/>
            <a:ext cx="397713" cy="3455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3" name="CuadroTexto 112">
            <a:extLst>
              <a:ext uri="{FF2B5EF4-FFF2-40B4-BE49-F238E27FC236}">
                <a16:creationId xmlns:a16="http://schemas.microsoft.com/office/drawing/2014/main" id="{E76A1D5E-7F1E-4A70-B562-20A5810CC8E5}"/>
              </a:ext>
            </a:extLst>
          </p:cNvPr>
          <p:cNvSpPr txBox="1"/>
          <p:nvPr/>
        </p:nvSpPr>
        <p:spPr>
          <a:xfrm flipH="1">
            <a:off x="9777426" y="4056897"/>
            <a:ext cx="397713" cy="369332"/>
          </a:xfrm>
          <a:prstGeom prst="rect">
            <a:avLst/>
          </a:prstGeom>
          <a:noFill/>
        </p:spPr>
        <p:txBody>
          <a:bodyPr wrap="square" rtlCol="0">
            <a:spAutoFit/>
          </a:bodyPr>
          <a:lstStyle/>
          <a:p>
            <a:r>
              <a:rPr lang="es-EC"/>
              <a:t>4</a:t>
            </a:r>
          </a:p>
        </p:txBody>
      </p:sp>
      <p:sp>
        <p:nvSpPr>
          <p:cNvPr id="51" name="Google Shape;8366;p79">
            <a:extLst>
              <a:ext uri="{FF2B5EF4-FFF2-40B4-BE49-F238E27FC236}">
                <a16:creationId xmlns:a16="http://schemas.microsoft.com/office/drawing/2014/main" id="{0D1217D8-AB12-4CD6-A8DA-B6A33A3F3A28}"/>
              </a:ext>
            </a:extLst>
          </p:cNvPr>
          <p:cNvSpPr/>
          <p:nvPr/>
        </p:nvSpPr>
        <p:spPr>
          <a:xfrm rot="5400000">
            <a:off x="180171" y="786572"/>
            <a:ext cx="517149" cy="564000"/>
          </a:xfrm>
          <a:prstGeom prst="ellipse">
            <a:avLst/>
          </a:prstGeom>
          <a:pattFill prst="pct5">
            <a:fgClr>
              <a:schemeClr val="accent1"/>
            </a:fgClr>
            <a:bgClr>
              <a:schemeClr val="bg1"/>
            </a:bgClr>
          </a:pattFill>
          <a:ln w="952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367;p79">
            <a:extLst>
              <a:ext uri="{FF2B5EF4-FFF2-40B4-BE49-F238E27FC236}">
                <a16:creationId xmlns:a16="http://schemas.microsoft.com/office/drawing/2014/main" id="{6E44F756-A05F-4013-85B8-E2442E5DF549}"/>
              </a:ext>
            </a:extLst>
          </p:cNvPr>
          <p:cNvSpPr/>
          <p:nvPr/>
        </p:nvSpPr>
        <p:spPr>
          <a:xfrm rot="5400000">
            <a:off x="246189" y="851783"/>
            <a:ext cx="385111" cy="420000"/>
          </a:xfrm>
          <a:prstGeom prst="ellipse">
            <a:avLst/>
          </a:prstGeom>
          <a:pattFill prst="pct5">
            <a:fgClr>
              <a:schemeClr val="accent1"/>
            </a:fgClr>
            <a:bgClr>
              <a:schemeClr val="bg1"/>
            </a:bgClr>
          </a:pattFill>
          <a:ln w="9525">
            <a:solidFill>
              <a:schemeClr val="tx1"/>
            </a:solid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CuadroTexto 6">
            <a:extLst>
              <a:ext uri="{FF2B5EF4-FFF2-40B4-BE49-F238E27FC236}">
                <a16:creationId xmlns:a16="http://schemas.microsoft.com/office/drawing/2014/main" id="{FA216A76-AD88-430D-90F9-479BC4A7B28F}"/>
              </a:ext>
            </a:extLst>
          </p:cNvPr>
          <p:cNvSpPr txBox="1"/>
          <p:nvPr/>
        </p:nvSpPr>
        <p:spPr>
          <a:xfrm>
            <a:off x="283197" y="890809"/>
            <a:ext cx="419168" cy="369332"/>
          </a:xfrm>
          <a:prstGeom prst="rect">
            <a:avLst/>
          </a:prstGeom>
          <a:noFill/>
        </p:spPr>
        <p:txBody>
          <a:bodyPr wrap="square" rtlCol="0">
            <a:spAutoFit/>
          </a:bodyPr>
          <a:lstStyle/>
          <a:p>
            <a:r>
              <a:rPr lang="es-EC"/>
              <a:t>1</a:t>
            </a:r>
          </a:p>
        </p:txBody>
      </p:sp>
    </p:spTree>
    <p:extLst>
      <p:ext uri="{BB962C8B-B14F-4D97-AF65-F5344CB8AC3E}">
        <p14:creationId xmlns:p14="http://schemas.microsoft.com/office/powerpoint/2010/main" val="341616927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a 2">
            <a:extLst>
              <a:ext uri="{FF2B5EF4-FFF2-40B4-BE49-F238E27FC236}">
                <a16:creationId xmlns:a16="http://schemas.microsoft.com/office/drawing/2014/main" id="{791D0031-996C-443F-A87A-FCC20E9D06D7}"/>
              </a:ext>
            </a:extLst>
          </p:cNvPr>
          <p:cNvGraphicFramePr/>
          <p:nvPr/>
        </p:nvGraphicFramePr>
        <p:xfrm>
          <a:off x="693863" y="27188"/>
          <a:ext cx="11411943" cy="5917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CuadroTexto 3">
            <a:extLst>
              <a:ext uri="{FF2B5EF4-FFF2-40B4-BE49-F238E27FC236}">
                <a16:creationId xmlns:a16="http://schemas.microsoft.com/office/drawing/2014/main" id="{F8881495-71F5-4B29-A8A4-B63BB6771F8E}"/>
              </a:ext>
            </a:extLst>
          </p:cNvPr>
          <p:cNvSpPr txBox="1"/>
          <p:nvPr/>
        </p:nvSpPr>
        <p:spPr>
          <a:xfrm>
            <a:off x="2764548" y="83647"/>
            <a:ext cx="6530927" cy="568745"/>
          </a:xfrm>
          <a:prstGeom prst="rect">
            <a:avLst/>
          </a:prstGeom>
          <a:noFill/>
        </p:spPr>
        <p:txBody>
          <a:bodyPr wrap="square">
            <a:spAutoFit/>
          </a:bodyPr>
          <a:lstStyle/>
          <a:p>
            <a:pPr>
              <a:lnSpc>
                <a:spcPct val="200000"/>
              </a:lnSpc>
              <a:spcAft>
                <a:spcPts val="200"/>
              </a:spcAft>
            </a:pPr>
            <a:r>
              <a:rPr lang="es-EC" sz="1800" i="1">
                <a:ln w="0"/>
                <a:effectLst>
                  <a:outerShdw blurRad="38100" dist="19050" dir="2700000" algn="tl" rotWithShape="0">
                    <a:schemeClr val="dk1">
                      <a:alpha val="40000"/>
                    </a:schemeClr>
                  </a:outerShdw>
                </a:effectLst>
                <a:latin typeface="Calibri" panose="020F0502020204030204" pitchFamily="34" charset="0"/>
                <a:ea typeface="Yu Gothic Light" panose="020B0300000000000000" pitchFamily="34" charset="-128"/>
                <a:cs typeface="Times New Roman" panose="02020603050405020304" pitchFamily="18" charset="0"/>
              </a:rPr>
              <a:t>Obtención de superficies de coberturas de agua y matriz de cambios</a:t>
            </a:r>
            <a:endParaRPr lang="es-EC" sz="1800">
              <a:ln w="0"/>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Arial" panose="020B0604020202020204" pitchFamily="34" charset="0"/>
            </a:endParaRPr>
          </a:p>
        </p:txBody>
      </p:sp>
      <p:sp>
        <p:nvSpPr>
          <p:cNvPr id="14" name="CuadroTexto 13">
            <a:extLst>
              <a:ext uri="{FF2B5EF4-FFF2-40B4-BE49-F238E27FC236}">
                <a16:creationId xmlns:a16="http://schemas.microsoft.com/office/drawing/2014/main" id="{F2CA7149-E26A-4ED1-ABDB-F839C9683506}"/>
              </a:ext>
            </a:extLst>
          </p:cNvPr>
          <p:cNvSpPr txBox="1"/>
          <p:nvPr/>
        </p:nvSpPr>
        <p:spPr>
          <a:xfrm>
            <a:off x="5265513" y="-55699"/>
            <a:ext cx="2268641" cy="532903"/>
          </a:xfrm>
          <a:prstGeom prst="rect">
            <a:avLst/>
          </a:prstGeom>
          <a:noFill/>
        </p:spPr>
        <p:txBody>
          <a:bodyPr wrap="square">
            <a:spAutoFit/>
          </a:bodyPr>
          <a:lstStyle/>
          <a:p>
            <a:pPr>
              <a:lnSpc>
                <a:spcPct val="107000"/>
              </a:lnSpc>
              <a:spcBef>
                <a:spcPts val="800"/>
              </a:spcBef>
              <a:spcAft>
                <a:spcPts val="600"/>
              </a:spcAft>
            </a:pPr>
            <a:r>
              <a:rPr lang="es-EC" sz="2800" b="1" i="1">
                <a:latin typeface="Calibri" panose="020F0502020204030204" pitchFamily="34" charset="0"/>
                <a:ea typeface="Yu Gothic Light" panose="020B0300000000000000" pitchFamily="34" charset="-128"/>
                <a:cs typeface="Times New Roman" panose="02020603050405020304" pitchFamily="18" charset="0"/>
              </a:rPr>
              <a:t>Resultados</a:t>
            </a:r>
            <a:endParaRPr lang="es-EC" sz="2800" b="1" i="1">
              <a:effectLst/>
              <a:latin typeface="Calibri" panose="020F0502020204030204" pitchFamily="34" charset="0"/>
              <a:ea typeface="Yu Gothic Light" panose="020B0300000000000000" pitchFamily="34" charset="-128"/>
              <a:cs typeface="Times New Roman" panose="02020603050405020304" pitchFamily="18" charset="0"/>
            </a:endParaRPr>
          </a:p>
        </p:txBody>
      </p:sp>
      <p:sp>
        <p:nvSpPr>
          <p:cNvPr id="10" name="CuadroTexto 9">
            <a:extLst>
              <a:ext uri="{FF2B5EF4-FFF2-40B4-BE49-F238E27FC236}">
                <a16:creationId xmlns:a16="http://schemas.microsoft.com/office/drawing/2014/main" id="{515530EB-C61F-47FC-8BA6-44C5BED00456}"/>
              </a:ext>
            </a:extLst>
          </p:cNvPr>
          <p:cNvSpPr txBox="1"/>
          <p:nvPr/>
        </p:nvSpPr>
        <p:spPr>
          <a:xfrm>
            <a:off x="157729" y="762931"/>
            <a:ext cx="5752963" cy="461665"/>
          </a:xfrm>
          <a:prstGeom prst="rect">
            <a:avLst/>
          </a:prstGeom>
          <a:noFill/>
        </p:spPr>
        <p:txBody>
          <a:bodyPr wrap="square">
            <a:spAutoFit/>
          </a:bodyPr>
          <a:lstStyle/>
          <a:p>
            <a:pPr>
              <a:tabLst>
                <a:tab pos="5480050" algn="r"/>
              </a:tabLst>
            </a:pPr>
            <a:r>
              <a:rPr lang="es-EC" sz="1200" b="1">
                <a:effectLst/>
                <a:latin typeface="Calibri" panose="020F0502020204030204" pitchFamily="34" charset="0"/>
                <a:ea typeface="Calibri" panose="020F0502020204030204" pitchFamily="34" charset="0"/>
                <a:cs typeface="Arial" panose="020B0604020202020204" pitchFamily="34" charset="0"/>
              </a:rPr>
              <a:t>Figura 3: </a:t>
            </a:r>
            <a:r>
              <a:rPr lang="es-EC" sz="1200" i="1">
                <a:effectLst/>
                <a:latin typeface="Calibri" panose="020F0502020204030204" pitchFamily="34" charset="0"/>
                <a:ea typeface="Calibri" panose="020F0502020204030204" pitchFamily="34" charset="0"/>
                <a:cs typeface="Arial" panose="020B0604020202020204" pitchFamily="34" charset="0"/>
              </a:rPr>
              <a:t>Variación de la superficie de agua del sistema lacustre Mojanda (Laguna de Caricocha, Huarmicocha y Chiriyacu) en el periodo de 20 años.</a:t>
            </a:r>
            <a:endParaRPr lang="es-ES" sz="1200">
              <a:effectLst/>
              <a:latin typeface="Calibri" panose="020F0502020204030204" pitchFamily="34" charset="0"/>
              <a:ea typeface="Calibri" panose="020F0502020204030204" pitchFamily="34" charset="0"/>
              <a:cs typeface="Arial" panose="020B0604020202020204" pitchFamily="34" charset="0"/>
            </a:endParaRPr>
          </a:p>
        </p:txBody>
      </p:sp>
      <p:graphicFrame>
        <p:nvGraphicFramePr>
          <p:cNvPr id="11" name="Gráfico 10">
            <a:extLst>
              <a:ext uri="{FF2B5EF4-FFF2-40B4-BE49-F238E27FC236}">
                <a16:creationId xmlns:a16="http://schemas.microsoft.com/office/drawing/2014/main" id="{55B0A187-83F7-48E6-83CA-A13BA211ABE8}"/>
              </a:ext>
            </a:extLst>
          </p:cNvPr>
          <p:cNvGraphicFramePr>
            <a:graphicFrameLocks/>
          </p:cNvGraphicFramePr>
          <p:nvPr>
            <p:extLst>
              <p:ext uri="{D42A27DB-BD31-4B8C-83A1-F6EECF244321}">
                <p14:modId xmlns:p14="http://schemas.microsoft.com/office/powerpoint/2010/main" val="3240147494"/>
              </p:ext>
            </p:extLst>
          </p:nvPr>
        </p:nvGraphicFramePr>
        <p:xfrm>
          <a:off x="52907" y="1324182"/>
          <a:ext cx="2567291" cy="2216716"/>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2" name="Gráfico 11">
            <a:extLst>
              <a:ext uri="{FF2B5EF4-FFF2-40B4-BE49-F238E27FC236}">
                <a16:creationId xmlns:a16="http://schemas.microsoft.com/office/drawing/2014/main" id="{047E00C4-291F-476A-8F14-7D2FCD32A06E}"/>
              </a:ext>
            </a:extLst>
          </p:cNvPr>
          <p:cNvGraphicFramePr>
            <a:graphicFrameLocks/>
          </p:cNvGraphicFramePr>
          <p:nvPr>
            <p:extLst>
              <p:ext uri="{D42A27DB-BD31-4B8C-83A1-F6EECF244321}">
                <p14:modId xmlns:p14="http://schemas.microsoft.com/office/powerpoint/2010/main" val="2960269900"/>
              </p:ext>
            </p:extLst>
          </p:nvPr>
        </p:nvGraphicFramePr>
        <p:xfrm>
          <a:off x="2682960" y="1324182"/>
          <a:ext cx="2348867" cy="2216716"/>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3" name="Gráfico 12">
            <a:extLst>
              <a:ext uri="{FF2B5EF4-FFF2-40B4-BE49-F238E27FC236}">
                <a16:creationId xmlns:a16="http://schemas.microsoft.com/office/drawing/2014/main" id="{710D081B-79DE-4B86-AA14-584C3D2CD6AC}"/>
              </a:ext>
            </a:extLst>
          </p:cNvPr>
          <p:cNvGraphicFramePr>
            <a:graphicFrameLocks/>
          </p:cNvGraphicFramePr>
          <p:nvPr>
            <p:extLst>
              <p:ext uri="{D42A27DB-BD31-4B8C-83A1-F6EECF244321}">
                <p14:modId xmlns:p14="http://schemas.microsoft.com/office/powerpoint/2010/main" val="1073952140"/>
              </p:ext>
            </p:extLst>
          </p:nvPr>
        </p:nvGraphicFramePr>
        <p:xfrm>
          <a:off x="5094589" y="1324182"/>
          <a:ext cx="2188674" cy="2216716"/>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9" name="Tabla 8">
            <a:extLst>
              <a:ext uri="{FF2B5EF4-FFF2-40B4-BE49-F238E27FC236}">
                <a16:creationId xmlns:a16="http://schemas.microsoft.com/office/drawing/2014/main" id="{F86E07A6-1D45-437D-809C-4221C729B18B}"/>
              </a:ext>
            </a:extLst>
          </p:cNvPr>
          <p:cNvGraphicFramePr>
            <a:graphicFrameLocks noGrp="1"/>
          </p:cNvGraphicFramePr>
          <p:nvPr>
            <p:extLst>
              <p:ext uri="{D42A27DB-BD31-4B8C-83A1-F6EECF244321}">
                <p14:modId xmlns:p14="http://schemas.microsoft.com/office/powerpoint/2010/main" val="2357820138"/>
              </p:ext>
            </p:extLst>
          </p:nvPr>
        </p:nvGraphicFramePr>
        <p:xfrm>
          <a:off x="991308" y="4160570"/>
          <a:ext cx="5732169" cy="1934499"/>
        </p:xfrm>
        <a:graphic>
          <a:graphicData uri="http://schemas.openxmlformats.org/drawingml/2006/table">
            <a:tbl>
              <a:tblPr firstRow="1" firstCol="1" bandRow="1">
                <a:tableStyleId>{16D9F66E-5EB9-4882-86FB-DCBF35E3C3E4}</a:tableStyleId>
              </a:tblPr>
              <a:tblGrid>
                <a:gridCol w="1111574">
                  <a:extLst>
                    <a:ext uri="{9D8B030D-6E8A-4147-A177-3AD203B41FA5}">
                      <a16:colId xmlns:a16="http://schemas.microsoft.com/office/drawing/2014/main" val="845188178"/>
                    </a:ext>
                  </a:extLst>
                </a:gridCol>
                <a:gridCol w="689317">
                  <a:extLst>
                    <a:ext uri="{9D8B030D-6E8A-4147-A177-3AD203B41FA5}">
                      <a16:colId xmlns:a16="http://schemas.microsoft.com/office/drawing/2014/main" val="2095855607"/>
                    </a:ext>
                  </a:extLst>
                </a:gridCol>
                <a:gridCol w="604911">
                  <a:extLst>
                    <a:ext uri="{9D8B030D-6E8A-4147-A177-3AD203B41FA5}">
                      <a16:colId xmlns:a16="http://schemas.microsoft.com/office/drawing/2014/main" val="3238934610"/>
                    </a:ext>
                  </a:extLst>
                </a:gridCol>
                <a:gridCol w="633046">
                  <a:extLst>
                    <a:ext uri="{9D8B030D-6E8A-4147-A177-3AD203B41FA5}">
                      <a16:colId xmlns:a16="http://schemas.microsoft.com/office/drawing/2014/main" val="2072023140"/>
                    </a:ext>
                  </a:extLst>
                </a:gridCol>
                <a:gridCol w="618978">
                  <a:extLst>
                    <a:ext uri="{9D8B030D-6E8A-4147-A177-3AD203B41FA5}">
                      <a16:colId xmlns:a16="http://schemas.microsoft.com/office/drawing/2014/main" val="1701881541"/>
                    </a:ext>
                  </a:extLst>
                </a:gridCol>
                <a:gridCol w="745588">
                  <a:extLst>
                    <a:ext uri="{9D8B030D-6E8A-4147-A177-3AD203B41FA5}">
                      <a16:colId xmlns:a16="http://schemas.microsoft.com/office/drawing/2014/main" val="2770846619"/>
                    </a:ext>
                  </a:extLst>
                </a:gridCol>
                <a:gridCol w="612968">
                  <a:extLst>
                    <a:ext uri="{9D8B030D-6E8A-4147-A177-3AD203B41FA5}">
                      <a16:colId xmlns:a16="http://schemas.microsoft.com/office/drawing/2014/main" val="3861041861"/>
                    </a:ext>
                  </a:extLst>
                </a:gridCol>
                <a:gridCol w="715787">
                  <a:extLst>
                    <a:ext uri="{9D8B030D-6E8A-4147-A177-3AD203B41FA5}">
                      <a16:colId xmlns:a16="http://schemas.microsoft.com/office/drawing/2014/main" val="2236235202"/>
                    </a:ext>
                  </a:extLst>
                </a:gridCol>
              </a:tblGrid>
              <a:tr h="245257">
                <a:tc rowSpan="3">
                  <a:txBody>
                    <a:bodyPr/>
                    <a:lstStyle/>
                    <a:p>
                      <a:pPr algn="ctr">
                        <a:lnSpc>
                          <a:spcPct val="150000"/>
                        </a:lnSpc>
                        <a:spcAft>
                          <a:spcPts val="200"/>
                        </a:spcAft>
                      </a:pPr>
                      <a:r>
                        <a:rPr lang="es-EC" sz="1200" b="1">
                          <a:solidFill>
                            <a:schemeClr val="tx1"/>
                          </a:solidFill>
                          <a:effectLst/>
                          <a:latin typeface="Calibri" panose="020F0502020204030204" pitchFamily="34" charset="0"/>
                          <a:cs typeface="Calibri" panose="020F0502020204030204" pitchFamily="34" charset="0"/>
                        </a:rPr>
                        <a:t>Laguna</a:t>
                      </a:r>
                      <a:endParaRPr lang="es-EC" sz="1200" b="1">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gridSpan="4">
                  <a:txBody>
                    <a:bodyPr/>
                    <a:lstStyle/>
                    <a:p>
                      <a:pPr algn="ctr">
                        <a:lnSpc>
                          <a:spcPct val="150000"/>
                        </a:lnSpc>
                        <a:spcAft>
                          <a:spcPts val="200"/>
                        </a:spcAft>
                      </a:pPr>
                      <a:r>
                        <a:rPr lang="es-EC" sz="1200" b="1">
                          <a:solidFill>
                            <a:schemeClr val="tx1"/>
                          </a:solidFill>
                          <a:effectLst/>
                          <a:latin typeface="Calibri" panose="020F0502020204030204" pitchFamily="34" charset="0"/>
                          <a:cs typeface="Calibri" panose="020F0502020204030204" pitchFamily="34" charset="0"/>
                        </a:rPr>
                        <a:t>Superficie 2000 - 2020</a:t>
                      </a:r>
                      <a:endParaRPr lang="es-EC" sz="1200" b="1">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rowSpan="2" gridSpan="2">
                  <a:txBody>
                    <a:bodyPr/>
                    <a:lstStyle/>
                    <a:p>
                      <a:pPr algn="ctr">
                        <a:lnSpc>
                          <a:spcPct val="150000"/>
                        </a:lnSpc>
                        <a:spcAft>
                          <a:spcPts val="200"/>
                        </a:spcAft>
                      </a:pPr>
                      <a:r>
                        <a:rPr lang="es-EC" sz="1200" b="1">
                          <a:solidFill>
                            <a:schemeClr val="tx1"/>
                          </a:solidFill>
                          <a:effectLst/>
                          <a:latin typeface="Calibri" panose="020F0502020204030204" pitchFamily="34" charset="0"/>
                          <a:cs typeface="Calibri" panose="020F0502020204030204" pitchFamily="34" charset="0"/>
                        </a:rPr>
                        <a:t>Cambio Absoluto</a:t>
                      </a:r>
                      <a:endParaRPr lang="es-EC" sz="1200" b="1">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rowSpan="2" hMerge="1">
                  <a:txBody>
                    <a:bodyPr/>
                    <a:lstStyle/>
                    <a:p>
                      <a:endParaRPr lang="es-EC"/>
                    </a:p>
                  </a:txBody>
                  <a:tcPr/>
                </a:tc>
                <a:tc rowSpan="2">
                  <a:txBody>
                    <a:bodyPr/>
                    <a:lstStyle/>
                    <a:p>
                      <a:pPr algn="ctr">
                        <a:lnSpc>
                          <a:spcPct val="150000"/>
                        </a:lnSpc>
                        <a:spcAft>
                          <a:spcPts val="200"/>
                        </a:spcAft>
                      </a:pPr>
                      <a:r>
                        <a:rPr lang="es-EC" sz="1200" b="1">
                          <a:solidFill>
                            <a:schemeClr val="tx1"/>
                          </a:solidFill>
                          <a:effectLst/>
                          <a:latin typeface="Calibri" panose="020F0502020204030204" pitchFamily="34" charset="0"/>
                          <a:cs typeface="Calibri" panose="020F0502020204030204" pitchFamily="34" charset="0"/>
                        </a:rPr>
                        <a:t>Tasa de cambio</a:t>
                      </a:r>
                      <a:endParaRPr lang="es-EC" sz="1200" b="1">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1686292748"/>
                  </a:ext>
                </a:extLst>
              </a:tr>
              <a:tr h="274840">
                <a:tc vMerge="1">
                  <a:txBody>
                    <a:bodyPr/>
                    <a:lstStyle/>
                    <a:p>
                      <a:endParaRPr lang="es-EC"/>
                    </a:p>
                  </a:txBody>
                  <a:tcPr/>
                </a:tc>
                <a:tc gridSpan="2">
                  <a:txBody>
                    <a:bodyPr/>
                    <a:lstStyle/>
                    <a:p>
                      <a:pPr algn="ctr">
                        <a:lnSpc>
                          <a:spcPct val="150000"/>
                        </a:lnSpc>
                        <a:spcAft>
                          <a:spcPts val="200"/>
                        </a:spcAft>
                      </a:pPr>
                      <a:r>
                        <a:rPr lang="es-EC" sz="1200" b="1">
                          <a:solidFill>
                            <a:schemeClr val="tx1"/>
                          </a:solidFill>
                          <a:effectLst/>
                          <a:latin typeface="Calibri" panose="020F0502020204030204" pitchFamily="34" charset="0"/>
                          <a:cs typeface="Calibri" panose="020F0502020204030204" pitchFamily="34" charset="0"/>
                        </a:rPr>
                        <a:t>2000</a:t>
                      </a:r>
                      <a:endParaRPr lang="es-EC" sz="1200" b="1">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hMerge="1">
                  <a:txBody>
                    <a:bodyPr/>
                    <a:lstStyle/>
                    <a:p>
                      <a:endParaRPr lang="es-EC"/>
                    </a:p>
                  </a:txBody>
                  <a:tcPr/>
                </a:tc>
                <a:tc gridSpan="2">
                  <a:txBody>
                    <a:bodyPr/>
                    <a:lstStyle/>
                    <a:p>
                      <a:pPr algn="ctr">
                        <a:lnSpc>
                          <a:spcPct val="150000"/>
                        </a:lnSpc>
                        <a:spcAft>
                          <a:spcPts val="200"/>
                        </a:spcAft>
                      </a:pPr>
                      <a:r>
                        <a:rPr lang="es-EC" sz="1200" b="1">
                          <a:solidFill>
                            <a:schemeClr val="tx1"/>
                          </a:solidFill>
                          <a:effectLst/>
                          <a:latin typeface="Calibri" panose="020F0502020204030204" pitchFamily="34" charset="0"/>
                          <a:cs typeface="Calibri" panose="020F0502020204030204" pitchFamily="34" charset="0"/>
                        </a:rPr>
                        <a:t>2020</a:t>
                      </a:r>
                      <a:endParaRPr lang="es-EC" sz="1200" b="1">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hMerge="1">
                  <a:txBody>
                    <a:bodyPr/>
                    <a:lstStyle/>
                    <a:p>
                      <a:endParaRPr lang="es-EC"/>
                    </a:p>
                  </a:txBody>
                  <a:tcPr/>
                </a:tc>
                <a:tc gridSpan="2" vMerge="1">
                  <a:txBody>
                    <a:bodyPr/>
                    <a:lstStyle/>
                    <a:p>
                      <a:endParaRPr lang="es-EC"/>
                    </a:p>
                  </a:txBody>
                  <a:tcPr/>
                </a:tc>
                <a:tc hMerge="1" vMerge="1">
                  <a:txBody>
                    <a:bodyPr/>
                    <a:lstStyle/>
                    <a:p>
                      <a:endParaRPr lang="es-EC"/>
                    </a:p>
                  </a:txBody>
                  <a:tcPr/>
                </a:tc>
                <a:tc vMerge="1">
                  <a:txBody>
                    <a:bodyPr/>
                    <a:lstStyle/>
                    <a:p>
                      <a:endParaRPr lang="es-EC"/>
                    </a:p>
                  </a:txBody>
                  <a:tcPr/>
                </a:tc>
                <a:extLst>
                  <a:ext uri="{0D108BD9-81ED-4DB2-BD59-A6C34878D82A}">
                    <a16:rowId xmlns:a16="http://schemas.microsoft.com/office/drawing/2014/main" val="2110008769"/>
                  </a:ext>
                </a:extLst>
              </a:tr>
              <a:tr h="245257">
                <a:tc vMerge="1">
                  <a:txBody>
                    <a:bodyPr/>
                    <a:lstStyle/>
                    <a:p>
                      <a:endParaRPr lang="es-EC"/>
                    </a:p>
                  </a:txBody>
                  <a:tcPr/>
                </a:tc>
                <a:tc>
                  <a:txBody>
                    <a:bodyPr/>
                    <a:lstStyle/>
                    <a:p>
                      <a:pPr algn="ctr">
                        <a:lnSpc>
                          <a:spcPct val="150000"/>
                        </a:lnSpc>
                        <a:spcAft>
                          <a:spcPts val="200"/>
                        </a:spcAft>
                      </a:pPr>
                      <a:r>
                        <a:rPr lang="es-EC" sz="1200" b="1">
                          <a:solidFill>
                            <a:schemeClr val="tx1"/>
                          </a:solidFill>
                          <a:effectLst/>
                          <a:latin typeface="Calibri" panose="020F0502020204030204" pitchFamily="34" charset="0"/>
                          <a:cs typeface="Calibri" panose="020F0502020204030204" pitchFamily="34" charset="0"/>
                        </a:rPr>
                        <a:t>ha</a:t>
                      </a:r>
                      <a:endParaRPr lang="es-EC" sz="1200" b="1">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50000"/>
                        </a:lnSpc>
                        <a:spcAft>
                          <a:spcPts val="200"/>
                        </a:spcAft>
                      </a:pPr>
                      <a:r>
                        <a:rPr lang="es-EC" sz="1200" b="1">
                          <a:solidFill>
                            <a:schemeClr val="tx1"/>
                          </a:solidFill>
                          <a:effectLst/>
                          <a:latin typeface="Calibri" panose="020F0502020204030204" pitchFamily="34" charset="0"/>
                          <a:cs typeface="Calibri" panose="020F0502020204030204" pitchFamily="34" charset="0"/>
                        </a:rPr>
                        <a:t>%</a:t>
                      </a:r>
                      <a:endParaRPr lang="es-EC" sz="1200" b="1">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50000"/>
                        </a:lnSpc>
                        <a:spcAft>
                          <a:spcPts val="200"/>
                        </a:spcAft>
                      </a:pPr>
                      <a:r>
                        <a:rPr lang="es-EC" sz="1200" b="1">
                          <a:solidFill>
                            <a:schemeClr val="tx1"/>
                          </a:solidFill>
                          <a:effectLst/>
                          <a:latin typeface="Calibri" panose="020F0502020204030204" pitchFamily="34" charset="0"/>
                          <a:cs typeface="Calibri" panose="020F0502020204030204" pitchFamily="34" charset="0"/>
                        </a:rPr>
                        <a:t>ha</a:t>
                      </a:r>
                      <a:endParaRPr lang="es-EC" sz="1200" b="1">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50000"/>
                        </a:lnSpc>
                        <a:spcAft>
                          <a:spcPts val="200"/>
                        </a:spcAft>
                      </a:pPr>
                      <a:r>
                        <a:rPr lang="es-EC" sz="1200" b="1">
                          <a:solidFill>
                            <a:schemeClr val="tx1"/>
                          </a:solidFill>
                          <a:effectLst/>
                          <a:latin typeface="Calibri" panose="020F0502020204030204" pitchFamily="34" charset="0"/>
                          <a:cs typeface="Calibri" panose="020F0502020204030204" pitchFamily="34" charset="0"/>
                        </a:rPr>
                        <a:t>%</a:t>
                      </a:r>
                      <a:endParaRPr lang="es-EC" sz="1200" b="1">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50000"/>
                        </a:lnSpc>
                        <a:spcAft>
                          <a:spcPts val="200"/>
                        </a:spcAft>
                      </a:pPr>
                      <a:r>
                        <a:rPr lang="es-EC" sz="1200" b="1">
                          <a:solidFill>
                            <a:schemeClr val="tx1"/>
                          </a:solidFill>
                          <a:effectLst/>
                          <a:latin typeface="Calibri" panose="020F0502020204030204" pitchFamily="34" charset="0"/>
                          <a:cs typeface="Calibri" panose="020F0502020204030204" pitchFamily="34" charset="0"/>
                        </a:rPr>
                        <a:t>ha</a:t>
                      </a:r>
                      <a:endParaRPr lang="es-EC" sz="1200" b="1">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50000"/>
                        </a:lnSpc>
                        <a:spcAft>
                          <a:spcPts val="200"/>
                        </a:spcAft>
                      </a:pPr>
                      <a:r>
                        <a:rPr lang="es-EC" sz="1200" b="1">
                          <a:solidFill>
                            <a:schemeClr val="tx1"/>
                          </a:solidFill>
                          <a:effectLst/>
                          <a:latin typeface="Calibri" panose="020F0502020204030204" pitchFamily="34" charset="0"/>
                          <a:cs typeface="Calibri" panose="020F0502020204030204" pitchFamily="34" charset="0"/>
                        </a:rPr>
                        <a:t>%</a:t>
                      </a:r>
                      <a:endParaRPr lang="es-EC" sz="1200" b="1">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50000"/>
                        </a:lnSpc>
                        <a:spcAft>
                          <a:spcPts val="200"/>
                        </a:spcAft>
                      </a:pPr>
                      <a:r>
                        <a:rPr lang="es-EC" sz="1200" b="1">
                          <a:solidFill>
                            <a:schemeClr val="tx1"/>
                          </a:solidFill>
                          <a:effectLst/>
                          <a:latin typeface="Calibri" panose="020F0502020204030204" pitchFamily="34" charset="0"/>
                          <a:cs typeface="Calibri" panose="020F0502020204030204" pitchFamily="34" charset="0"/>
                        </a:rPr>
                        <a:t>%</a:t>
                      </a:r>
                      <a:endParaRPr lang="es-EC" sz="1200" b="1">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3901334662"/>
                  </a:ext>
                </a:extLst>
              </a:tr>
              <a:tr h="245257">
                <a:tc>
                  <a:txBody>
                    <a:bodyPr/>
                    <a:lstStyle/>
                    <a:p>
                      <a:pPr>
                        <a:lnSpc>
                          <a:spcPct val="150000"/>
                        </a:lnSpc>
                        <a:spcAft>
                          <a:spcPts val="200"/>
                        </a:spcAft>
                      </a:pPr>
                      <a:r>
                        <a:rPr lang="es-EC" sz="1200" b="0" err="1">
                          <a:solidFill>
                            <a:schemeClr val="tx1"/>
                          </a:solidFill>
                          <a:effectLst/>
                          <a:latin typeface="Calibri" panose="020F0502020204030204" pitchFamily="34" charset="0"/>
                          <a:cs typeface="Calibri" panose="020F0502020204030204" pitchFamily="34" charset="0"/>
                        </a:rPr>
                        <a:t>Caricocha</a:t>
                      </a:r>
                      <a:endParaRPr lang="es-EC" sz="12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287.80</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92.23</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280.26</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94.15</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-7.54</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-2.62</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-0.13</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2233311260"/>
                  </a:ext>
                </a:extLst>
              </a:tr>
              <a:tr h="245257">
                <a:tc>
                  <a:txBody>
                    <a:bodyPr/>
                    <a:lstStyle/>
                    <a:p>
                      <a:pPr>
                        <a:lnSpc>
                          <a:spcPct val="150000"/>
                        </a:lnSpc>
                        <a:spcAft>
                          <a:spcPts val="200"/>
                        </a:spcAft>
                      </a:pPr>
                      <a:r>
                        <a:rPr lang="es-EC" sz="1200" b="0" err="1">
                          <a:solidFill>
                            <a:schemeClr val="tx1"/>
                          </a:solidFill>
                          <a:effectLst/>
                          <a:latin typeface="Calibri" panose="020F0502020204030204" pitchFamily="34" charset="0"/>
                          <a:cs typeface="Calibri" panose="020F0502020204030204" pitchFamily="34" charset="0"/>
                        </a:rPr>
                        <a:t>Huarmicocha</a:t>
                      </a:r>
                      <a:endParaRPr lang="es-EC" sz="12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13.78</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4.42</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10.75</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3.61</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-3.03</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-21.97</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-1.23</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739892520"/>
                  </a:ext>
                </a:extLst>
              </a:tr>
              <a:tr h="245257">
                <a:tc>
                  <a:txBody>
                    <a:bodyPr/>
                    <a:lstStyle/>
                    <a:p>
                      <a:pPr>
                        <a:lnSpc>
                          <a:spcPct val="150000"/>
                        </a:lnSpc>
                        <a:spcAft>
                          <a:spcPts val="200"/>
                        </a:spcAft>
                      </a:pPr>
                      <a:r>
                        <a:rPr lang="es-EC" sz="1200" b="0" err="1">
                          <a:solidFill>
                            <a:schemeClr val="tx1"/>
                          </a:solidFill>
                          <a:effectLst/>
                          <a:latin typeface="Calibri" panose="020F0502020204030204" pitchFamily="34" charset="0"/>
                          <a:cs typeface="Calibri" panose="020F0502020204030204" pitchFamily="34" charset="0"/>
                        </a:rPr>
                        <a:t>Chiriyacu</a:t>
                      </a:r>
                      <a:endParaRPr lang="es-EC" sz="12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10.45</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3.35</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6.67</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2.24</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-3.78</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-36.21</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-2.22</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266001343"/>
                  </a:ext>
                </a:extLst>
              </a:tr>
              <a:tr h="429664">
                <a:tc>
                  <a:txBody>
                    <a:bodyPr/>
                    <a:lstStyle/>
                    <a:p>
                      <a:pPr>
                        <a:lnSpc>
                          <a:spcPct val="150000"/>
                        </a:lnSpc>
                        <a:spcAft>
                          <a:spcPts val="200"/>
                        </a:spcAft>
                      </a:pPr>
                      <a:r>
                        <a:rPr lang="es-EC" sz="1200" b="0">
                          <a:solidFill>
                            <a:schemeClr val="tx1"/>
                          </a:solidFill>
                          <a:effectLst/>
                          <a:latin typeface="Calibri" panose="020F0502020204030204" pitchFamily="34" charset="0"/>
                          <a:cs typeface="Calibri" panose="020F0502020204030204" pitchFamily="34" charset="0"/>
                        </a:rPr>
                        <a:t>Superficie Total </a:t>
                      </a:r>
                      <a:endParaRPr lang="es-EC" sz="12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312.03</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100</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297.68</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100</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endParaRPr lang="es-EC" sz="1200">
                        <a:solidFill>
                          <a:schemeClr val="tx1"/>
                        </a:solidFill>
                        <a:effectLst/>
                        <a:latin typeface="Calibri" panose="020F0502020204030204" pitchFamily="34" charset="0"/>
                        <a:cs typeface="Calibri" panose="020F0502020204030204" pitchFamily="34" charset="0"/>
                      </a:endParaRPr>
                    </a:p>
                  </a:txBody>
                  <a:tcPr marL="68580" marR="68580" marT="0" marB="0"/>
                </a:tc>
                <a:tc>
                  <a:txBody>
                    <a:bodyPr/>
                    <a:lstStyle/>
                    <a:p>
                      <a:endParaRPr lang="es-EC" sz="1200">
                        <a:solidFill>
                          <a:schemeClr val="tx1"/>
                        </a:solidFill>
                        <a:effectLst/>
                        <a:latin typeface="Calibri" panose="020F0502020204030204" pitchFamily="34" charset="0"/>
                        <a:cs typeface="Calibri" panose="020F0502020204030204" pitchFamily="34" charset="0"/>
                      </a:endParaRPr>
                    </a:p>
                  </a:txBody>
                  <a:tcPr marL="68580" marR="68580" marT="0" marB="0"/>
                </a:tc>
                <a:tc>
                  <a:txBody>
                    <a:bodyPr/>
                    <a:lstStyle/>
                    <a:p>
                      <a:endParaRPr lang="es-EC" sz="1200">
                        <a:solidFill>
                          <a:schemeClr val="tx1"/>
                        </a:solidFill>
                        <a:effectLst/>
                        <a:latin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2179282341"/>
                  </a:ext>
                </a:extLst>
              </a:tr>
            </a:tbl>
          </a:graphicData>
        </a:graphic>
      </p:graphicFrame>
      <p:sp>
        <p:nvSpPr>
          <p:cNvPr id="15" name="CuadroTexto 14">
            <a:extLst>
              <a:ext uri="{FF2B5EF4-FFF2-40B4-BE49-F238E27FC236}">
                <a16:creationId xmlns:a16="http://schemas.microsoft.com/office/drawing/2014/main" id="{06D9E185-DDE6-4F9D-818A-F756855CA2A6}"/>
              </a:ext>
            </a:extLst>
          </p:cNvPr>
          <p:cNvSpPr txBox="1"/>
          <p:nvPr/>
        </p:nvSpPr>
        <p:spPr>
          <a:xfrm>
            <a:off x="991308" y="3721526"/>
            <a:ext cx="4759709" cy="340734"/>
          </a:xfrm>
          <a:prstGeom prst="rect">
            <a:avLst/>
          </a:prstGeom>
          <a:noFill/>
        </p:spPr>
        <p:txBody>
          <a:bodyPr wrap="square">
            <a:spAutoFit/>
          </a:bodyPr>
          <a:lstStyle/>
          <a:p>
            <a:pPr>
              <a:lnSpc>
                <a:spcPct val="150000"/>
              </a:lnSpc>
              <a:spcAft>
                <a:spcPts val="1000"/>
              </a:spcAft>
            </a:pPr>
            <a:r>
              <a:rPr lang="es-EC" sz="1200" b="1" i="0">
                <a:solidFill>
                  <a:srgbClr val="000000"/>
                </a:solidFill>
                <a:effectLst/>
                <a:latin typeface="Calibri" panose="020F0502020204030204" pitchFamily="34" charset="0"/>
                <a:ea typeface="Calibri" panose="020F0502020204030204" pitchFamily="34" charset="0"/>
                <a:cs typeface="Arial" panose="020B0604020202020204" pitchFamily="34" charset="0"/>
              </a:rPr>
              <a:t>Tabla 11: </a:t>
            </a:r>
            <a:r>
              <a:rPr lang="es-EC" sz="1200" i="1">
                <a:solidFill>
                  <a:srgbClr val="000000"/>
                </a:solidFill>
                <a:effectLst/>
                <a:latin typeface="Calibri" panose="020F0502020204030204" pitchFamily="34" charset="0"/>
                <a:ea typeface="Calibri" panose="020F0502020204030204" pitchFamily="34" charset="0"/>
                <a:cs typeface="Arial" panose="020B0604020202020204" pitchFamily="34" charset="0"/>
              </a:rPr>
              <a:t>Cambio ocurrido en el espejo de agua en los años 2000-2020</a:t>
            </a:r>
            <a:endParaRPr lang="es-EC" sz="1200" i="1">
              <a:solidFill>
                <a:srgbClr val="44546A"/>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C1799E49-1265-44B9-9800-32EC27D049F6}"/>
              </a:ext>
            </a:extLst>
          </p:cNvPr>
          <p:cNvSpPr/>
          <p:nvPr/>
        </p:nvSpPr>
        <p:spPr>
          <a:xfrm>
            <a:off x="6112286" y="5411610"/>
            <a:ext cx="575094" cy="24441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Imagen 16">
            <a:extLst>
              <a:ext uri="{FF2B5EF4-FFF2-40B4-BE49-F238E27FC236}">
                <a16:creationId xmlns:a16="http://schemas.microsoft.com/office/drawing/2014/main" id="{AA288796-4BCE-460E-879B-1FC1E2DC3FA1}"/>
              </a:ext>
            </a:extLst>
          </p:cNvPr>
          <p:cNvPicPr>
            <a:picLocks noChangeAspect="1"/>
          </p:cNvPicPr>
          <p:nvPr/>
        </p:nvPicPr>
        <p:blipFill>
          <a:blip r:embed="rId10"/>
          <a:stretch>
            <a:fillRect/>
          </a:stretch>
        </p:blipFill>
        <p:spPr>
          <a:xfrm>
            <a:off x="7346025" y="1121790"/>
            <a:ext cx="4780424" cy="4588438"/>
          </a:xfrm>
          <a:prstGeom prst="rect">
            <a:avLst/>
          </a:prstGeom>
        </p:spPr>
      </p:pic>
    </p:spTree>
    <p:extLst>
      <p:ext uri="{BB962C8B-B14F-4D97-AF65-F5344CB8AC3E}">
        <p14:creationId xmlns:p14="http://schemas.microsoft.com/office/powerpoint/2010/main" val="1671388524"/>
      </p:ext>
    </p:extLst>
  </p:cSld>
  <p:clrMapOvr>
    <a:masterClrMapping/>
  </p:clrMapOvr>
  <p:transition spd="med">
    <p:pull/>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a 2">
            <a:extLst>
              <a:ext uri="{FF2B5EF4-FFF2-40B4-BE49-F238E27FC236}">
                <a16:creationId xmlns:a16="http://schemas.microsoft.com/office/drawing/2014/main" id="{791D0031-996C-443F-A87A-FCC20E9D06D7}"/>
              </a:ext>
            </a:extLst>
          </p:cNvPr>
          <p:cNvGraphicFramePr/>
          <p:nvPr/>
        </p:nvGraphicFramePr>
        <p:xfrm>
          <a:off x="693863" y="27188"/>
          <a:ext cx="11411943" cy="5917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CuadroTexto 3">
            <a:extLst>
              <a:ext uri="{FF2B5EF4-FFF2-40B4-BE49-F238E27FC236}">
                <a16:creationId xmlns:a16="http://schemas.microsoft.com/office/drawing/2014/main" id="{29F47B5D-A3D3-4390-B9A6-E24D38CFCC09}"/>
              </a:ext>
            </a:extLst>
          </p:cNvPr>
          <p:cNvSpPr txBox="1"/>
          <p:nvPr/>
        </p:nvSpPr>
        <p:spPr>
          <a:xfrm>
            <a:off x="3465415" y="111098"/>
            <a:ext cx="5261168" cy="568745"/>
          </a:xfrm>
          <a:prstGeom prst="rect">
            <a:avLst/>
          </a:prstGeom>
          <a:noFill/>
        </p:spPr>
        <p:txBody>
          <a:bodyPr wrap="square">
            <a:spAutoFit/>
          </a:bodyPr>
          <a:lstStyle/>
          <a:p>
            <a:pPr>
              <a:lnSpc>
                <a:spcPct val="200000"/>
              </a:lnSpc>
              <a:spcBef>
                <a:spcPts val="800"/>
              </a:spcBef>
              <a:spcAft>
                <a:spcPts val="600"/>
              </a:spcAft>
            </a:pPr>
            <a:r>
              <a:rPr lang="es-EC" sz="1800" i="1">
                <a:ln w="0"/>
                <a:effectLst>
                  <a:outerShdw blurRad="38100" dist="19050" dir="2700000" algn="tl" rotWithShape="0">
                    <a:schemeClr val="dk1">
                      <a:alpha val="40000"/>
                    </a:schemeClr>
                  </a:outerShdw>
                </a:effectLst>
                <a:latin typeface="Calibri" panose="020F0502020204030204" pitchFamily="34" charset="0"/>
                <a:ea typeface="Yu Gothic Light" panose="020B0300000000000000" pitchFamily="34" charset="-128"/>
                <a:cs typeface="Times New Roman" panose="02020603050405020304" pitchFamily="18" charset="0"/>
              </a:rPr>
              <a:t>Análisis multitemporal de las variables meteorológicas</a:t>
            </a:r>
          </a:p>
        </p:txBody>
      </p:sp>
      <p:sp>
        <p:nvSpPr>
          <p:cNvPr id="14" name="CuadroTexto 13">
            <a:extLst>
              <a:ext uri="{FF2B5EF4-FFF2-40B4-BE49-F238E27FC236}">
                <a16:creationId xmlns:a16="http://schemas.microsoft.com/office/drawing/2014/main" id="{CB86B752-3453-4F8E-BE2E-F3610443CCD7}"/>
              </a:ext>
            </a:extLst>
          </p:cNvPr>
          <p:cNvSpPr txBox="1"/>
          <p:nvPr/>
        </p:nvSpPr>
        <p:spPr>
          <a:xfrm>
            <a:off x="5174078" y="-83890"/>
            <a:ext cx="1843843" cy="532903"/>
          </a:xfrm>
          <a:prstGeom prst="rect">
            <a:avLst/>
          </a:prstGeom>
          <a:noFill/>
        </p:spPr>
        <p:txBody>
          <a:bodyPr wrap="square">
            <a:spAutoFit/>
          </a:bodyPr>
          <a:lstStyle/>
          <a:p>
            <a:pPr>
              <a:lnSpc>
                <a:spcPct val="107000"/>
              </a:lnSpc>
              <a:spcBef>
                <a:spcPts val="800"/>
              </a:spcBef>
              <a:spcAft>
                <a:spcPts val="600"/>
              </a:spcAft>
            </a:pPr>
            <a:r>
              <a:rPr lang="es-EC" sz="2800" b="1" i="1">
                <a:latin typeface="Calibri" panose="020F0502020204030204" pitchFamily="34" charset="0"/>
                <a:ea typeface="Yu Gothic Light" panose="020B0300000000000000" pitchFamily="34" charset="-128"/>
                <a:cs typeface="Times New Roman" panose="02020603050405020304" pitchFamily="18" charset="0"/>
              </a:rPr>
              <a:t>Resultados</a:t>
            </a:r>
            <a:endParaRPr lang="es-EC" sz="2800" b="1" i="1">
              <a:effectLst/>
              <a:latin typeface="Calibri" panose="020F0502020204030204" pitchFamily="34" charset="0"/>
              <a:ea typeface="Yu Gothic Light" panose="020B0300000000000000" pitchFamily="34" charset="-128"/>
              <a:cs typeface="Times New Roman" panose="02020603050405020304" pitchFamily="18" charset="0"/>
            </a:endParaRPr>
          </a:p>
        </p:txBody>
      </p:sp>
      <p:graphicFrame>
        <p:nvGraphicFramePr>
          <p:cNvPr id="17" name="Gráfico 16">
            <a:extLst>
              <a:ext uri="{FF2B5EF4-FFF2-40B4-BE49-F238E27FC236}">
                <a16:creationId xmlns:a16="http://schemas.microsoft.com/office/drawing/2014/main" id="{3D7D02BB-E82F-4D67-88C0-DD0E7CE6C43A}"/>
              </a:ext>
            </a:extLst>
          </p:cNvPr>
          <p:cNvGraphicFramePr/>
          <p:nvPr>
            <p:extLst>
              <p:ext uri="{D42A27DB-BD31-4B8C-83A1-F6EECF244321}">
                <p14:modId xmlns:p14="http://schemas.microsoft.com/office/powerpoint/2010/main" val="2835699806"/>
              </p:ext>
            </p:extLst>
          </p:nvPr>
        </p:nvGraphicFramePr>
        <p:xfrm>
          <a:off x="6410327" y="3542463"/>
          <a:ext cx="5029200" cy="2616835"/>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8" name="Gráfico 17">
            <a:extLst>
              <a:ext uri="{FF2B5EF4-FFF2-40B4-BE49-F238E27FC236}">
                <a16:creationId xmlns:a16="http://schemas.microsoft.com/office/drawing/2014/main" id="{259AFE41-5A61-4910-88EC-8DCC040E9337}"/>
              </a:ext>
            </a:extLst>
          </p:cNvPr>
          <p:cNvGraphicFramePr/>
          <p:nvPr>
            <p:extLst>
              <p:ext uri="{D42A27DB-BD31-4B8C-83A1-F6EECF244321}">
                <p14:modId xmlns:p14="http://schemas.microsoft.com/office/powerpoint/2010/main" val="3041930436"/>
              </p:ext>
            </p:extLst>
          </p:nvPr>
        </p:nvGraphicFramePr>
        <p:xfrm>
          <a:off x="6410327" y="926263"/>
          <a:ext cx="5029200" cy="26162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0" name="Gráfico 19">
            <a:extLst>
              <a:ext uri="{FF2B5EF4-FFF2-40B4-BE49-F238E27FC236}">
                <a16:creationId xmlns:a16="http://schemas.microsoft.com/office/drawing/2014/main" id="{B275AD54-FD05-41CE-A067-72ACFDD9BB76}"/>
              </a:ext>
            </a:extLst>
          </p:cNvPr>
          <p:cNvGraphicFramePr/>
          <p:nvPr>
            <p:extLst>
              <p:ext uri="{D42A27DB-BD31-4B8C-83A1-F6EECF244321}">
                <p14:modId xmlns:p14="http://schemas.microsoft.com/office/powerpoint/2010/main" val="1543808320"/>
              </p:ext>
            </p:extLst>
          </p:nvPr>
        </p:nvGraphicFramePr>
        <p:xfrm>
          <a:off x="135571" y="1638299"/>
          <a:ext cx="5646103" cy="3581401"/>
        </p:xfrm>
        <a:graphic>
          <a:graphicData uri="http://schemas.openxmlformats.org/drawingml/2006/chart">
            <c:chart xmlns:c="http://schemas.openxmlformats.org/drawingml/2006/chart" xmlns:r="http://schemas.openxmlformats.org/officeDocument/2006/relationships" r:id="rId9"/>
          </a:graphicData>
        </a:graphic>
      </p:graphicFrame>
      <p:sp>
        <p:nvSpPr>
          <p:cNvPr id="7" name="CuadroTexto 6">
            <a:extLst>
              <a:ext uri="{FF2B5EF4-FFF2-40B4-BE49-F238E27FC236}">
                <a16:creationId xmlns:a16="http://schemas.microsoft.com/office/drawing/2014/main" id="{2F30EEA3-F559-4562-926B-5D8A0C392996}"/>
              </a:ext>
            </a:extLst>
          </p:cNvPr>
          <p:cNvSpPr txBox="1"/>
          <p:nvPr/>
        </p:nvSpPr>
        <p:spPr>
          <a:xfrm>
            <a:off x="7355661" y="1931713"/>
            <a:ext cx="493614" cy="230832"/>
          </a:xfrm>
          <a:prstGeom prst="rect">
            <a:avLst/>
          </a:prstGeom>
          <a:noFill/>
        </p:spPr>
        <p:txBody>
          <a:bodyPr wrap="square" rtlCol="0">
            <a:spAutoFit/>
          </a:bodyPr>
          <a:lstStyle/>
          <a:p>
            <a:r>
              <a:rPr lang="es-EC" sz="900">
                <a:latin typeface="Calibri" panose="020F0502020204030204" pitchFamily="34" charset="0"/>
                <a:cs typeface="Calibri" panose="020F0502020204030204" pitchFamily="34" charset="0"/>
              </a:rPr>
              <a:t>84.03</a:t>
            </a:r>
          </a:p>
        </p:txBody>
      </p:sp>
      <p:sp>
        <p:nvSpPr>
          <p:cNvPr id="5" name="CuadroTexto 4">
            <a:extLst>
              <a:ext uri="{FF2B5EF4-FFF2-40B4-BE49-F238E27FC236}">
                <a16:creationId xmlns:a16="http://schemas.microsoft.com/office/drawing/2014/main" id="{292DB03B-42DE-4967-B275-F05253FF2F51}"/>
              </a:ext>
            </a:extLst>
          </p:cNvPr>
          <p:cNvSpPr txBox="1"/>
          <p:nvPr/>
        </p:nvSpPr>
        <p:spPr>
          <a:xfrm>
            <a:off x="1108018" y="2392768"/>
            <a:ext cx="496706" cy="230832"/>
          </a:xfrm>
          <a:prstGeom prst="rect">
            <a:avLst/>
          </a:prstGeom>
          <a:noFill/>
        </p:spPr>
        <p:txBody>
          <a:bodyPr wrap="square" rtlCol="0">
            <a:spAutoFit/>
          </a:bodyPr>
          <a:lstStyle/>
          <a:p>
            <a:r>
              <a:rPr lang="es-EC" sz="900">
                <a:latin typeface="Calibri" panose="020F0502020204030204" pitchFamily="34" charset="0"/>
                <a:cs typeface="Calibri" panose="020F0502020204030204" pitchFamily="34" charset="0"/>
              </a:rPr>
              <a:t>65.36</a:t>
            </a:r>
          </a:p>
        </p:txBody>
      </p:sp>
      <p:sp>
        <p:nvSpPr>
          <p:cNvPr id="15" name="CuadroTexto 14">
            <a:extLst>
              <a:ext uri="{FF2B5EF4-FFF2-40B4-BE49-F238E27FC236}">
                <a16:creationId xmlns:a16="http://schemas.microsoft.com/office/drawing/2014/main" id="{C998706B-4975-4455-BB01-C609B54941BA}"/>
              </a:ext>
            </a:extLst>
          </p:cNvPr>
          <p:cNvSpPr txBox="1"/>
          <p:nvPr/>
        </p:nvSpPr>
        <p:spPr>
          <a:xfrm>
            <a:off x="1923965" y="2837334"/>
            <a:ext cx="496706" cy="230832"/>
          </a:xfrm>
          <a:prstGeom prst="rect">
            <a:avLst/>
          </a:prstGeom>
          <a:noFill/>
        </p:spPr>
        <p:txBody>
          <a:bodyPr wrap="square" rtlCol="0">
            <a:spAutoFit/>
          </a:bodyPr>
          <a:lstStyle/>
          <a:p>
            <a:r>
              <a:rPr lang="es-EC" sz="900">
                <a:latin typeface="Calibri" panose="020F0502020204030204" pitchFamily="34" charset="0"/>
                <a:cs typeface="Calibri" panose="020F0502020204030204" pitchFamily="34" charset="0"/>
              </a:rPr>
              <a:t>48.23</a:t>
            </a:r>
          </a:p>
        </p:txBody>
      </p:sp>
      <p:sp>
        <p:nvSpPr>
          <p:cNvPr id="16" name="CuadroTexto 4">
            <a:extLst>
              <a:ext uri="{FF2B5EF4-FFF2-40B4-BE49-F238E27FC236}">
                <a16:creationId xmlns:a16="http://schemas.microsoft.com/office/drawing/2014/main" id="{5FE4CDB6-BCE3-41BF-BE73-8E712D1526BB}"/>
              </a:ext>
            </a:extLst>
          </p:cNvPr>
          <p:cNvSpPr txBox="1"/>
          <p:nvPr/>
        </p:nvSpPr>
        <p:spPr>
          <a:xfrm>
            <a:off x="1989938" y="3068166"/>
            <a:ext cx="496706"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s-EC" sz="900">
                <a:latin typeface="Calibri" panose="020F0502020204030204" pitchFamily="34" charset="0"/>
                <a:cs typeface="Calibri" panose="020F0502020204030204" pitchFamily="34" charset="0"/>
              </a:rPr>
              <a:t>14.17</a:t>
            </a:r>
          </a:p>
        </p:txBody>
      </p:sp>
      <p:sp>
        <p:nvSpPr>
          <p:cNvPr id="19" name="CuadroTexto 4">
            <a:extLst>
              <a:ext uri="{FF2B5EF4-FFF2-40B4-BE49-F238E27FC236}">
                <a16:creationId xmlns:a16="http://schemas.microsoft.com/office/drawing/2014/main" id="{5FE4CDB6-BCE3-41BF-BE73-8E712D1526BB}"/>
              </a:ext>
            </a:extLst>
          </p:cNvPr>
          <p:cNvSpPr txBox="1"/>
          <p:nvPr/>
        </p:nvSpPr>
        <p:spPr>
          <a:xfrm>
            <a:off x="2800971" y="3081905"/>
            <a:ext cx="496706"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s-EC" sz="900">
                <a:latin typeface="Calibri" panose="020F0502020204030204" pitchFamily="34" charset="0"/>
                <a:cs typeface="Calibri" panose="020F0502020204030204" pitchFamily="34" charset="0"/>
              </a:rPr>
              <a:t>14.12</a:t>
            </a:r>
          </a:p>
        </p:txBody>
      </p:sp>
      <p:sp>
        <p:nvSpPr>
          <p:cNvPr id="21" name="CuadroTexto 4">
            <a:extLst>
              <a:ext uri="{FF2B5EF4-FFF2-40B4-BE49-F238E27FC236}">
                <a16:creationId xmlns:a16="http://schemas.microsoft.com/office/drawing/2014/main" id="{5FE4CDB6-BCE3-41BF-BE73-8E712D1526BB}"/>
              </a:ext>
            </a:extLst>
          </p:cNvPr>
          <p:cNvSpPr txBox="1"/>
          <p:nvPr/>
        </p:nvSpPr>
        <p:spPr>
          <a:xfrm>
            <a:off x="4405228" y="2721918"/>
            <a:ext cx="496706"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s-EC" sz="900">
                <a:latin typeface="Calibri" panose="020F0502020204030204" pitchFamily="34" charset="0"/>
                <a:cs typeface="Calibri" panose="020F0502020204030204" pitchFamily="34" charset="0"/>
              </a:rPr>
              <a:t>14.38</a:t>
            </a:r>
          </a:p>
        </p:txBody>
      </p:sp>
      <p:sp>
        <p:nvSpPr>
          <p:cNvPr id="22" name="CuadroTexto 21">
            <a:extLst>
              <a:ext uri="{FF2B5EF4-FFF2-40B4-BE49-F238E27FC236}">
                <a16:creationId xmlns:a16="http://schemas.microsoft.com/office/drawing/2014/main" id="{D2B30A68-1ABC-4A03-B2C2-90CAD8CA62DF}"/>
              </a:ext>
            </a:extLst>
          </p:cNvPr>
          <p:cNvSpPr txBox="1"/>
          <p:nvPr/>
        </p:nvSpPr>
        <p:spPr>
          <a:xfrm>
            <a:off x="8025952" y="2257460"/>
            <a:ext cx="493614" cy="230832"/>
          </a:xfrm>
          <a:prstGeom prst="rect">
            <a:avLst/>
          </a:prstGeom>
          <a:noFill/>
        </p:spPr>
        <p:txBody>
          <a:bodyPr wrap="square" rtlCol="0">
            <a:spAutoFit/>
          </a:bodyPr>
          <a:lstStyle/>
          <a:p>
            <a:r>
              <a:rPr lang="es-EC" sz="900">
                <a:latin typeface="Calibri" panose="020F0502020204030204" pitchFamily="34" charset="0"/>
                <a:cs typeface="Calibri" panose="020F0502020204030204" pitchFamily="34" charset="0"/>
              </a:rPr>
              <a:t>80.92</a:t>
            </a:r>
          </a:p>
        </p:txBody>
      </p:sp>
      <p:sp>
        <p:nvSpPr>
          <p:cNvPr id="23" name="CuadroTexto 22">
            <a:extLst>
              <a:ext uri="{FF2B5EF4-FFF2-40B4-BE49-F238E27FC236}">
                <a16:creationId xmlns:a16="http://schemas.microsoft.com/office/drawing/2014/main" id="{D5E63C06-F42C-4243-BADD-0F031A4D860D}"/>
              </a:ext>
            </a:extLst>
          </p:cNvPr>
          <p:cNvSpPr txBox="1"/>
          <p:nvPr/>
        </p:nvSpPr>
        <p:spPr>
          <a:xfrm>
            <a:off x="8726583" y="1719421"/>
            <a:ext cx="493614" cy="230832"/>
          </a:xfrm>
          <a:prstGeom prst="rect">
            <a:avLst/>
          </a:prstGeom>
          <a:noFill/>
        </p:spPr>
        <p:txBody>
          <a:bodyPr wrap="square" rtlCol="0">
            <a:spAutoFit/>
          </a:bodyPr>
          <a:lstStyle/>
          <a:p>
            <a:r>
              <a:rPr lang="es-EC" sz="900">
                <a:latin typeface="Calibri" panose="020F0502020204030204" pitchFamily="34" charset="0"/>
                <a:cs typeface="Calibri" panose="020F0502020204030204" pitchFamily="34" charset="0"/>
              </a:rPr>
              <a:t>85.77</a:t>
            </a:r>
          </a:p>
        </p:txBody>
      </p:sp>
      <p:sp>
        <p:nvSpPr>
          <p:cNvPr id="24" name="CuadroTexto 23">
            <a:extLst>
              <a:ext uri="{FF2B5EF4-FFF2-40B4-BE49-F238E27FC236}">
                <a16:creationId xmlns:a16="http://schemas.microsoft.com/office/drawing/2014/main" id="{68BB376E-F46A-4156-8812-DFF81FC8BC65}"/>
              </a:ext>
            </a:extLst>
          </p:cNvPr>
          <p:cNvSpPr txBox="1"/>
          <p:nvPr/>
        </p:nvSpPr>
        <p:spPr>
          <a:xfrm>
            <a:off x="9385414" y="2183879"/>
            <a:ext cx="493614" cy="230832"/>
          </a:xfrm>
          <a:prstGeom prst="rect">
            <a:avLst/>
          </a:prstGeom>
          <a:noFill/>
        </p:spPr>
        <p:txBody>
          <a:bodyPr wrap="square" rtlCol="0">
            <a:spAutoFit/>
          </a:bodyPr>
          <a:lstStyle/>
          <a:p>
            <a:r>
              <a:rPr lang="es-EC" sz="900">
                <a:latin typeface="Calibri" panose="020F0502020204030204" pitchFamily="34" charset="0"/>
                <a:cs typeface="Calibri" panose="020F0502020204030204" pitchFamily="34" charset="0"/>
              </a:rPr>
              <a:t>81.74</a:t>
            </a:r>
          </a:p>
        </p:txBody>
      </p:sp>
      <p:sp>
        <p:nvSpPr>
          <p:cNvPr id="25" name="CuadroTexto 24">
            <a:extLst>
              <a:ext uri="{FF2B5EF4-FFF2-40B4-BE49-F238E27FC236}">
                <a16:creationId xmlns:a16="http://schemas.microsoft.com/office/drawing/2014/main" id="{E68737E8-28B5-420F-8D89-A5A5FE322661}"/>
              </a:ext>
            </a:extLst>
          </p:cNvPr>
          <p:cNvSpPr txBox="1"/>
          <p:nvPr/>
        </p:nvSpPr>
        <p:spPr>
          <a:xfrm>
            <a:off x="10083055" y="1953047"/>
            <a:ext cx="493614" cy="230832"/>
          </a:xfrm>
          <a:prstGeom prst="rect">
            <a:avLst/>
          </a:prstGeom>
          <a:noFill/>
        </p:spPr>
        <p:txBody>
          <a:bodyPr wrap="square" rtlCol="0">
            <a:spAutoFit/>
          </a:bodyPr>
          <a:lstStyle/>
          <a:p>
            <a:r>
              <a:rPr lang="es-EC" sz="900">
                <a:latin typeface="Calibri" panose="020F0502020204030204" pitchFamily="34" charset="0"/>
                <a:cs typeface="Calibri" panose="020F0502020204030204" pitchFamily="34" charset="0"/>
              </a:rPr>
              <a:t>83.94</a:t>
            </a:r>
          </a:p>
        </p:txBody>
      </p:sp>
      <p:sp>
        <p:nvSpPr>
          <p:cNvPr id="28" name="CuadroTexto 1">
            <a:extLst>
              <a:ext uri="{FF2B5EF4-FFF2-40B4-BE49-F238E27FC236}">
                <a16:creationId xmlns:a16="http://schemas.microsoft.com/office/drawing/2014/main" id="{F3135BFC-090E-48E4-9200-0AFE3C34F6F8}"/>
              </a:ext>
            </a:extLst>
          </p:cNvPr>
          <p:cNvSpPr txBox="1"/>
          <p:nvPr/>
        </p:nvSpPr>
        <p:spPr>
          <a:xfrm>
            <a:off x="7214920" y="2183879"/>
            <a:ext cx="496706"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s-EC" sz="900">
                <a:latin typeface="Calibri" panose="020F0502020204030204" pitchFamily="34" charset="0"/>
                <a:cs typeface="Calibri" panose="020F0502020204030204" pitchFamily="34" charset="0"/>
              </a:rPr>
              <a:t>13.78</a:t>
            </a:r>
          </a:p>
        </p:txBody>
      </p:sp>
      <p:sp>
        <p:nvSpPr>
          <p:cNvPr id="29" name="CuadroTexto 4">
            <a:extLst>
              <a:ext uri="{FF2B5EF4-FFF2-40B4-BE49-F238E27FC236}">
                <a16:creationId xmlns:a16="http://schemas.microsoft.com/office/drawing/2014/main" id="{1FF272C5-F7E4-40D5-BD69-A9A453112539}"/>
              </a:ext>
            </a:extLst>
          </p:cNvPr>
          <p:cNvSpPr txBox="1"/>
          <p:nvPr/>
        </p:nvSpPr>
        <p:spPr>
          <a:xfrm>
            <a:off x="7981222" y="1811528"/>
            <a:ext cx="496706"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s-EC" sz="900">
                <a:latin typeface="Calibri" panose="020F0502020204030204" pitchFamily="34" charset="0"/>
                <a:cs typeface="Calibri" panose="020F0502020204030204" pitchFamily="34" charset="0"/>
              </a:rPr>
              <a:t>14.17</a:t>
            </a:r>
          </a:p>
        </p:txBody>
      </p:sp>
      <p:sp>
        <p:nvSpPr>
          <p:cNvPr id="30" name="CuadroTexto 4">
            <a:extLst>
              <a:ext uri="{FF2B5EF4-FFF2-40B4-BE49-F238E27FC236}">
                <a16:creationId xmlns:a16="http://schemas.microsoft.com/office/drawing/2014/main" id="{E1C18203-6B57-4CF6-8E13-794B73CA699A}"/>
              </a:ext>
            </a:extLst>
          </p:cNvPr>
          <p:cNvSpPr txBox="1"/>
          <p:nvPr/>
        </p:nvSpPr>
        <p:spPr>
          <a:xfrm>
            <a:off x="8723045" y="2020878"/>
            <a:ext cx="496706"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s-EC" sz="900">
                <a:latin typeface="Calibri" panose="020F0502020204030204" pitchFamily="34" charset="0"/>
                <a:cs typeface="Calibri" panose="020F0502020204030204" pitchFamily="34" charset="0"/>
              </a:rPr>
              <a:t>14.12</a:t>
            </a:r>
          </a:p>
        </p:txBody>
      </p:sp>
    </p:spTree>
    <p:extLst>
      <p:ext uri="{BB962C8B-B14F-4D97-AF65-F5344CB8AC3E}">
        <p14:creationId xmlns:p14="http://schemas.microsoft.com/office/powerpoint/2010/main" val="361621823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a 2">
            <a:extLst>
              <a:ext uri="{FF2B5EF4-FFF2-40B4-BE49-F238E27FC236}">
                <a16:creationId xmlns:a16="http://schemas.microsoft.com/office/drawing/2014/main" id="{791D0031-996C-443F-A87A-FCC20E9D06D7}"/>
              </a:ext>
            </a:extLst>
          </p:cNvPr>
          <p:cNvGraphicFramePr/>
          <p:nvPr/>
        </p:nvGraphicFramePr>
        <p:xfrm>
          <a:off x="693863" y="27188"/>
          <a:ext cx="11411943" cy="5917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CuadroTexto 3">
            <a:extLst>
              <a:ext uri="{FF2B5EF4-FFF2-40B4-BE49-F238E27FC236}">
                <a16:creationId xmlns:a16="http://schemas.microsoft.com/office/drawing/2014/main" id="{0A86C0E0-AF22-42B4-B55D-AE9A3BC5034F}"/>
              </a:ext>
            </a:extLst>
          </p:cNvPr>
          <p:cNvSpPr txBox="1"/>
          <p:nvPr/>
        </p:nvSpPr>
        <p:spPr>
          <a:xfrm>
            <a:off x="3048000" y="78865"/>
            <a:ext cx="6096000" cy="568745"/>
          </a:xfrm>
          <a:prstGeom prst="rect">
            <a:avLst/>
          </a:prstGeom>
          <a:noFill/>
        </p:spPr>
        <p:txBody>
          <a:bodyPr wrap="square">
            <a:spAutoFit/>
          </a:bodyPr>
          <a:lstStyle/>
          <a:p>
            <a:pPr>
              <a:lnSpc>
                <a:spcPct val="200000"/>
              </a:lnSpc>
              <a:spcBef>
                <a:spcPts val="800"/>
              </a:spcBef>
              <a:spcAft>
                <a:spcPts val="600"/>
              </a:spcAft>
            </a:pPr>
            <a:r>
              <a:rPr lang="es-EC" sz="1800">
                <a:ln w="0"/>
                <a:effectLst>
                  <a:outerShdw blurRad="38100" dist="19050" dir="2700000" algn="tl" rotWithShape="0">
                    <a:schemeClr val="dk1">
                      <a:alpha val="40000"/>
                    </a:schemeClr>
                  </a:outerShdw>
                </a:effectLst>
                <a:latin typeface="Calibri" panose="020F0502020204030204" pitchFamily="34" charset="0"/>
                <a:ea typeface="Yu Gothic Light" panose="020B0300000000000000" pitchFamily="34" charset="-128"/>
                <a:cs typeface="Times New Roman" panose="02020603050405020304" pitchFamily="18" charset="0"/>
              </a:rPr>
              <a:t>Resultados del modelo de predicción con Cadenas de Márkov</a:t>
            </a:r>
          </a:p>
        </p:txBody>
      </p:sp>
      <p:graphicFrame>
        <p:nvGraphicFramePr>
          <p:cNvPr id="5" name="Tabla 4">
            <a:extLst>
              <a:ext uri="{FF2B5EF4-FFF2-40B4-BE49-F238E27FC236}">
                <a16:creationId xmlns:a16="http://schemas.microsoft.com/office/drawing/2014/main" id="{886DA259-DD40-4808-A603-D800B6610263}"/>
              </a:ext>
            </a:extLst>
          </p:cNvPr>
          <p:cNvGraphicFramePr>
            <a:graphicFrameLocks noGrp="1"/>
          </p:cNvGraphicFramePr>
          <p:nvPr>
            <p:extLst>
              <p:ext uri="{D42A27DB-BD31-4B8C-83A1-F6EECF244321}">
                <p14:modId xmlns:p14="http://schemas.microsoft.com/office/powerpoint/2010/main" val="396609542"/>
              </p:ext>
            </p:extLst>
          </p:nvPr>
        </p:nvGraphicFramePr>
        <p:xfrm>
          <a:off x="693861" y="2241819"/>
          <a:ext cx="4332923" cy="976674"/>
        </p:xfrm>
        <a:graphic>
          <a:graphicData uri="http://schemas.openxmlformats.org/drawingml/2006/table">
            <a:tbl>
              <a:tblPr firstRow="1" firstCol="1" bandRow="1">
                <a:tableStyleId>{16D9F66E-5EB9-4882-86FB-DCBF35E3C3E4}</a:tableStyleId>
              </a:tblPr>
              <a:tblGrid>
                <a:gridCol w="1441572">
                  <a:extLst>
                    <a:ext uri="{9D8B030D-6E8A-4147-A177-3AD203B41FA5}">
                      <a16:colId xmlns:a16="http://schemas.microsoft.com/office/drawing/2014/main" val="240279071"/>
                    </a:ext>
                  </a:extLst>
                </a:gridCol>
                <a:gridCol w="1410979">
                  <a:extLst>
                    <a:ext uri="{9D8B030D-6E8A-4147-A177-3AD203B41FA5}">
                      <a16:colId xmlns:a16="http://schemas.microsoft.com/office/drawing/2014/main" val="624642182"/>
                    </a:ext>
                  </a:extLst>
                </a:gridCol>
                <a:gridCol w="1480372">
                  <a:extLst>
                    <a:ext uri="{9D8B030D-6E8A-4147-A177-3AD203B41FA5}">
                      <a16:colId xmlns:a16="http://schemas.microsoft.com/office/drawing/2014/main" val="3027487471"/>
                    </a:ext>
                  </a:extLst>
                </a:gridCol>
              </a:tblGrid>
              <a:tr h="325558">
                <a:tc>
                  <a:txBody>
                    <a:bodyPr/>
                    <a:lstStyle/>
                    <a:p>
                      <a:pPr algn="ctr">
                        <a:lnSpc>
                          <a:spcPct val="150000"/>
                        </a:lnSpc>
                        <a:spcAft>
                          <a:spcPts val="200"/>
                        </a:spcAft>
                      </a:pPr>
                      <a:r>
                        <a:rPr lang="es-EC" sz="1200">
                          <a:solidFill>
                            <a:schemeClr val="tx1"/>
                          </a:solidFill>
                          <a:effectLst/>
                        </a:rPr>
                        <a:t>Clase</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50000"/>
                        </a:lnSpc>
                        <a:spcAft>
                          <a:spcPts val="200"/>
                        </a:spcAft>
                      </a:pPr>
                      <a:r>
                        <a:rPr lang="es-EC" sz="1200">
                          <a:solidFill>
                            <a:schemeClr val="tx1"/>
                          </a:solidFill>
                          <a:effectLst/>
                        </a:rPr>
                        <a:t>Cuerpos de Agua</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50000"/>
                        </a:lnSpc>
                        <a:spcAft>
                          <a:spcPts val="200"/>
                        </a:spcAft>
                      </a:pPr>
                      <a:r>
                        <a:rPr lang="es-EC" sz="1200">
                          <a:solidFill>
                            <a:schemeClr val="tx1"/>
                          </a:solidFill>
                          <a:effectLst/>
                        </a:rPr>
                        <a:t>Otras coberturas</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237638288"/>
                  </a:ext>
                </a:extLst>
              </a:tr>
              <a:tr h="325558">
                <a:tc>
                  <a:txBody>
                    <a:bodyPr/>
                    <a:lstStyle/>
                    <a:p>
                      <a:pPr algn="ctr">
                        <a:lnSpc>
                          <a:spcPct val="150000"/>
                        </a:lnSpc>
                        <a:spcAft>
                          <a:spcPts val="200"/>
                        </a:spcAft>
                      </a:pPr>
                      <a:r>
                        <a:rPr lang="es-EC" sz="1200" b="0">
                          <a:solidFill>
                            <a:schemeClr val="tx1"/>
                          </a:solidFill>
                          <a:effectLst/>
                        </a:rPr>
                        <a:t>Cuerpos de Agua</a:t>
                      </a:r>
                      <a:endParaRPr lang="es-EC" sz="12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50000"/>
                        </a:lnSpc>
                        <a:spcAft>
                          <a:spcPts val="200"/>
                        </a:spcAft>
                      </a:pPr>
                      <a:r>
                        <a:rPr lang="es-EC" sz="1200">
                          <a:solidFill>
                            <a:schemeClr val="tx1"/>
                          </a:solidFill>
                          <a:effectLst/>
                        </a:rPr>
                        <a:t>0.9912</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50000"/>
                        </a:lnSpc>
                        <a:spcAft>
                          <a:spcPts val="200"/>
                        </a:spcAft>
                      </a:pPr>
                      <a:r>
                        <a:rPr lang="es-EC" sz="1200">
                          <a:solidFill>
                            <a:schemeClr val="tx1"/>
                          </a:solidFill>
                          <a:effectLst/>
                        </a:rPr>
                        <a:t>0.0088</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2192915699"/>
                  </a:ext>
                </a:extLst>
              </a:tr>
              <a:tr h="325558">
                <a:tc>
                  <a:txBody>
                    <a:bodyPr/>
                    <a:lstStyle/>
                    <a:p>
                      <a:pPr algn="ctr">
                        <a:lnSpc>
                          <a:spcPct val="150000"/>
                        </a:lnSpc>
                        <a:spcAft>
                          <a:spcPts val="200"/>
                        </a:spcAft>
                      </a:pPr>
                      <a:r>
                        <a:rPr lang="es-EC" sz="1200" b="0">
                          <a:solidFill>
                            <a:schemeClr val="tx1"/>
                          </a:solidFill>
                          <a:effectLst/>
                        </a:rPr>
                        <a:t>Otras coberturas</a:t>
                      </a:r>
                      <a:endParaRPr lang="es-EC" sz="12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50000"/>
                        </a:lnSpc>
                        <a:spcAft>
                          <a:spcPts val="200"/>
                        </a:spcAft>
                      </a:pPr>
                      <a:r>
                        <a:rPr lang="es-EC" sz="1200">
                          <a:solidFill>
                            <a:schemeClr val="tx1"/>
                          </a:solidFill>
                          <a:effectLst/>
                        </a:rPr>
                        <a:t>0</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50000"/>
                        </a:lnSpc>
                        <a:spcAft>
                          <a:spcPts val="200"/>
                        </a:spcAft>
                      </a:pPr>
                      <a:r>
                        <a:rPr lang="es-EC" sz="1200">
                          <a:solidFill>
                            <a:schemeClr val="tx1"/>
                          </a:solidFill>
                          <a:effectLst/>
                        </a:rPr>
                        <a:t>1</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1115260238"/>
                  </a:ext>
                </a:extLst>
              </a:tr>
            </a:tbl>
          </a:graphicData>
        </a:graphic>
      </p:graphicFrame>
      <p:sp>
        <p:nvSpPr>
          <p:cNvPr id="7" name="CuadroTexto 6">
            <a:extLst>
              <a:ext uri="{FF2B5EF4-FFF2-40B4-BE49-F238E27FC236}">
                <a16:creationId xmlns:a16="http://schemas.microsoft.com/office/drawing/2014/main" id="{FE156602-5065-4B72-B557-1D95ADE2A694}"/>
              </a:ext>
            </a:extLst>
          </p:cNvPr>
          <p:cNvSpPr txBox="1"/>
          <p:nvPr/>
        </p:nvSpPr>
        <p:spPr>
          <a:xfrm>
            <a:off x="303834" y="1634751"/>
            <a:ext cx="6096000" cy="340734"/>
          </a:xfrm>
          <a:prstGeom prst="rect">
            <a:avLst/>
          </a:prstGeom>
          <a:noFill/>
        </p:spPr>
        <p:txBody>
          <a:bodyPr wrap="square">
            <a:spAutoFit/>
          </a:bodyPr>
          <a:lstStyle/>
          <a:p>
            <a:pPr>
              <a:lnSpc>
                <a:spcPct val="150000"/>
              </a:lnSpc>
              <a:spcAft>
                <a:spcPts val="1000"/>
              </a:spcAft>
            </a:pPr>
            <a:r>
              <a:rPr lang="es-EC" sz="1200" b="1" i="0">
                <a:solidFill>
                  <a:srgbClr val="000000"/>
                </a:solidFill>
                <a:effectLst/>
                <a:latin typeface="Calibri" panose="020F0502020204030204" pitchFamily="34" charset="0"/>
                <a:ea typeface="Calibri" panose="020F0502020204030204" pitchFamily="34" charset="0"/>
                <a:cs typeface="Arial" panose="020B0604020202020204" pitchFamily="34" charset="0"/>
              </a:rPr>
              <a:t>Tabla 12 </a:t>
            </a:r>
            <a:r>
              <a:rPr lang="es-EC" sz="1200" b="1">
                <a:solidFill>
                  <a:srgbClr val="000000"/>
                </a:solidFill>
                <a:latin typeface="Calibri" panose="020F0502020204030204" pitchFamily="34" charset="0"/>
                <a:ea typeface="Calibri" panose="020F0502020204030204" pitchFamily="34" charset="0"/>
                <a:cs typeface="Arial" panose="020B0604020202020204" pitchFamily="34" charset="0"/>
              </a:rPr>
              <a:t>: </a:t>
            </a:r>
            <a:r>
              <a:rPr lang="es-EC" sz="1200" i="1">
                <a:solidFill>
                  <a:srgbClr val="000000"/>
                </a:solidFill>
                <a:effectLst/>
                <a:latin typeface="Calibri" panose="020F0502020204030204" pitchFamily="34" charset="0"/>
                <a:ea typeface="Calibri" panose="020F0502020204030204" pitchFamily="34" charset="0"/>
                <a:cs typeface="Arial" panose="020B0604020202020204" pitchFamily="34" charset="0"/>
              </a:rPr>
              <a:t>Matriz de probabilidad de transición del año 2015 al 2020</a:t>
            </a:r>
            <a:endParaRPr lang="es-EC" sz="1200" i="1">
              <a:solidFill>
                <a:srgbClr val="44546A"/>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9" name="CuadroTexto 8">
            <a:extLst>
              <a:ext uri="{FF2B5EF4-FFF2-40B4-BE49-F238E27FC236}">
                <a16:creationId xmlns:a16="http://schemas.microsoft.com/office/drawing/2014/main" id="{4A771CFA-3A88-40DF-A5D4-7D5712AB207C}"/>
              </a:ext>
            </a:extLst>
          </p:cNvPr>
          <p:cNvSpPr txBox="1"/>
          <p:nvPr/>
        </p:nvSpPr>
        <p:spPr>
          <a:xfrm>
            <a:off x="303833" y="3882534"/>
            <a:ext cx="4532115" cy="340734"/>
          </a:xfrm>
          <a:prstGeom prst="rect">
            <a:avLst/>
          </a:prstGeom>
          <a:noFill/>
        </p:spPr>
        <p:txBody>
          <a:bodyPr wrap="square">
            <a:spAutoFit/>
          </a:bodyPr>
          <a:lstStyle/>
          <a:p>
            <a:pPr>
              <a:lnSpc>
                <a:spcPct val="150000"/>
              </a:lnSpc>
              <a:spcAft>
                <a:spcPts val="1000"/>
              </a:spcAft>
            </a:pPr>
            <a:r>
              <a:rPr lang="es-EC" sz="1200" b="1" i="0">
                <a:solidFill>
                  <a:srgbClr val="000000"/>
                </a:solidFill>
                <a:effectLst/>
                <a:latin typeface="Calibri" panose="020F0502020204030204" pitchFamily="34" charset="0"/>
                <a:ea typeface="Calibri" panose="020F0502020204030204" pitchFamily="34" charset="0"/>
                <a:cs typeface="Arial" panose="020B0604020202020204" pitchFamily="34" charset="0"/>
              </a:rPr>
              <a:t>Tabla 13 : </a:t>
            </a:r>
            <a:r>
              <a:rPr lang="es-EC" sz="1200" i="1">
                <a:solidFill>
                  <a:srgbClr val="000000"/>
                </a:solidFill>
                <a:effectLst/>
                <a:latin typeface="Calibri" panose="020F0502020204030204" pitchFamily="34" charset="0"/>
                <a:ea typeface="Calibri" panose="020F0502020204030204" pitchFamily="34" charset="0"/>
                <a:cs typeface="Arial" panose="020B0604020202020204" pitchFamily="34" charset="0"/>
              </a:rPr>
              <a:t>Matriz de probabilidad de transición del año 2015 al 2030</a:t>
            </a:r>
            <a:endParaRPr lang="es-EC" sz="1200" i="1">
              <a:solidFill>
                <a:srgbClr val="44546A"/>
              </a:solidFill>
              <a:effectLst/>
              <a:latin typeface="Calibri" panose="020F0502020204030204" pitchFamily="34" charset="0"/>
              <a:ea typeface="Calibri" panose="020F0502020204030204" pitchFamily="34" charset="0"/>
              <a:cs typeface="Arial" panose="020B0604020202020204" pitchFamily="34" charset="0"/>
            </a:endParaRPr>
          </a:p>
        </p:txBody>
      </p:sp>
      <p:graphicFrame>
        <p:nvGraphicFramePr>
          <p:cNvPr id="10" name="Tabla 9">
            <a:extLst>
              <a:ext uri="{FF2B5EF4-FFF2-40B4-BE49-F238E27FC236}">
                <a16:creationId xmlns:a16="http://schemas.microsoft.com/office/drawing/2014/main" id="{AB860A7A-2FD9-4A00-8211-6C3F08F09FFC}"/>
              </a:ext>
            </a:extLst>
          </p:cNvPr>
          <p:cNvGraphicFramePr>
            <a:graphicFrameLocks noGrp="1"/>
          </p:cNvGraphicFramePr>
          <p:nvPr>
            <p:extLst>
              <p:ext uri="{D42A27DB-BD31-4B8C-83A1-F6EECF244321}">
                <p14:modId xmlns:p14="http://schemas.microsoft.com/office/powerpoint/2010/main" val="1572631083"/>
              </p:ext>
            </p:extLst>
          </p:nvPr>
        </p:nvGraphicFramePr>
        <p:xfrm>
          <a:off x="689628" y="4485539"/>
          <a:ext cx="4341391" cy="1010541"/>
        </p:xfrm>
        <a:graphic>
          <a:graphicData uri="http://schemas.openxmlformats.org/drawingml/2006/table">
            <a:tbl>
              <a:tblPr firstRow="1" firstCol="1" bandRow="1">
                <a:tableStyleId>{16D9F66E-5EB9-4882-86FB-DCBF35E3C3E4}</a:tableStyleId>
              </a:tblPr>
              <a:tblGrid>
                <a:gridCol w="1444389">
                  <a:extLst>
                    <a:ext uri="{9D8B030D-6E8A-4147-A177-3AD203B41FA5}">
                      <a16:colId xmlns:a16="http://schemas.microsoft.com/office/drawing/2014/main" val="1656366679"/>
                    </a:ext>
                  </a:extLst>
                </a:gridCol>
                <a:gridCol w="1413737">
                  <a:extLst>
                    <a:ext uri="{9D8B030D-6E8A-4147-A177-3AD203B41FA5}">
                      <a16:colId xmlns:a16="http://schemas.microsoft.com/office/drawing/2014/main" val="1405298284"/>
                    </a:ext>
                  </a:extLst>
                </a:gridCol>
                <a:gridCol w="1483265">
                  <a:extLst>
                    <a:ext uri="{9D8B030D-6E8A-4147-A177-3AD203B41FA5}">
                      <a16:colId xmlns:a16="http://schemas.microsoft.com/office/drawing/2014/main" val="1234869778"/>
                    </a:ext>
                  </a:extLst>
                </a:gridCol>
              </a:tblGrid>
              <a:tr h="336847">
                <a:tc>
                  <a:txBody>
                    <a:bodyPr/>
                    <a:lstStyle/>
                    <a:p>
                      <a:pPr algn="ctr">
                        <a:lnSpc>
                          <a:spcPct val="150000"/>
                        </a:lnSpc>
                        <a:spcAft>
                          <a:spcPts val="200"/>
                        </a:spcAft>
                      </a:pPr>
                      <a:r>
                        <a:rPr lang="es-EC" sz="1200">
                          <a:solidFill>
                            <a:schemeClr val="tx1"/>
                          </a:solidFill>
                          <a:effectLst/>
                        </a:rPr>
                        <a:t>Clase</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50000"/>
                        </a:lnSpc>
                        <a:spcAft>
                          <a:spcPts val="200"/>
                        </a:spcAft>
                      </a:pPr>
                      <a:r>
                        <a:rPr lang="es-EC" sz="1200">
                          <a:solidFill>
                            <a:schemeClr val="tx1"/>
                          </a:solidFill>
                          <a:effectLst/>
                        </a:rPr>
                        <a:t>Cuerpos de Agua</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50000"/>
                        </a:lnSpc>
                        <a:spcAft>
                          <a:spcPts val="200"/>
                        </a:spcAft>
                      </a:pPr>
                      <a:r>
                        <a:rPr lang="es-EC" sz="1200">
                          <a:solidFill>
                            <a:schemeClr val="tx1"/>
                          </a:solidFill>
                          <a:effectLst/>
                        </a:rPr>
                        <a:t>Otras coberturas</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1394875557"/>
                  </a:ext>
                </a:extLst>
              </a:tr>
              <a:tr h="336847">
                <a:tc>
                  <a:txBody>
                    <a:bodyPr/>
                    <a:lstStyle/>
                    <a:p>
                      <a:pPr algn="ctr">
                        <a:lnSpc>
                          <a:spcPct val="150000"/>
                        </a:lnSpc>
                        <a:spcAft>
                          <a:spcPts val="200"/>
                        </a:spcAft>
                      </a:pPr>
                      <a:r>
                        <a:rPr lang="es-EC" sz="1200" b="0">
                          <a:solidFill>
                            <a:schemeClr val="tx1"/>
                          </a:solidFill>
                          <a:effectLst/>
                        </a:rPr>
                        <a:t>Cuerpos de Agua</a:t>
                      </a:r>
                      <a:endParaRPr lang="es-EC" sz="12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50000"/>
                        </a:lnSpc>
                        <a:spcAft>
                          <a:spcPts val="200"/>
                        </a:spcAft>
                      </a:pPr>
                      <a:r>
                        <a:rPr lang="es-EC" sz="1200">
                          <a:solidFill>
                            <a:schemeClr val="tx1"/>
                          </a:solidFill>
                          <a:effectLst/>
                        </a:rPr>
                        <a:t>0.9738</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50000"/>
                        </a:lnSpc>
                        <a:spcAft>
                          <a:spcPts val="200"/>
                        </a:spcAft>
                      </a:pPr>
                      <a:r>
                        <a:rPr lang="es-EC" sz="1200">
                          <a:solidFill>
                            <a:schemeClr val="tx1"/>
                          </a:solidFill>
                          <a:effectLst/>
                        </a:rPr>
                        <a:t>0.0262</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3242498970"/>
                  </a:ext>
                </a:extLst>
              </a:tr>
              <a:tr h="336847">
                <a:tc>
                  <a:txBody>
                    <a:bodyPr/>
                    <a:lstStyle/>
                    <a:p>
                      <a:pPr algn="ctr">
                        <a:lnSpc>
                          <a:spcPct val="150000"/>
                        </a:lnSpc>
                        <a:spcAft>
                          <a:spcPts val="200"/>
                        </a:spcAft>
                      </a:pPr>
                      <a:r>
                        <a:rPr lang="es-EC" sz="1200" b="0">
                          <a:solidFill>
                            <a:schemeClr val="tx1"/>
                          </a:solidFill>
                          <a:effectLst/>
                        </a:rPr>
                        <a:t>Otras coberturas</a:t>
                      </a:r>
                      <a:endParaRPr lang="es-EC" sz="12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50000"/>
                        </a:lnSpc>
                        <a:spcAft>
                          <a:spcPts val="200"/>
                        </a:spcAft>
                      </a:pPr>
                      <a:r>
                        <a:rPr lang="es-EC" sz="1200">
                          <a:solidFill>
                            <a:schemeClr val="tx1"/>
                          </a:solidFill>
                          <a:effectLst/>
                        </a:rPr>
                        <a:t>0.0001</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50000"/>
                        </a:lnSpc>
                        <a:spcAft>
                          <a:spcPts val="200"/>
                        </a:spcAft>
                      </a:pPr>
                      <a:r>
                        <a:rPr lang="es-EC" sz="1200">
                          <a:solidFill>
                            <a:schemeClr val="tx1"/>
                          </a:solidFill>
                          <a:effectLst/>
                        </a:rPr>
                        <a:t>0.9999</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1429702968"/>
                  </a:ext>
                </a:extLst>
              </a:tr>
            </a:tbl>
          </a:graphicData>
        </a:graphic>
      </p:graphicFrame>
      <p:sp>
        <p:nvSpPr>
          <p:cNvPr id="12" name="CuadroTexto 11">
            <a:extLst>
              <a:ext uri="{FF2B5EF4-FFF2-40B4-BE49-F238E27FC236}">
                <a16:creationId xmlns:a16="http://schemas.microsoft.com/office/drawing/2014/main" id="{36DBF80B-2B61-4CE6-A19F-B07E88916CBA}"/>
              </a:ext>
            </a:extLst>
          </p:cNvPr>
          <p:cNvSpPr txBox="1"/>
          <p:nvPr/>
        </p:nvSpPr>
        <p:spPr>
          <a:xfrm>
            <a:off x="303834" y="998794"/>
            <a:ext cx="6096000" cy="312650"/>
          </a:xfrm>
          <a:prstGeom prst="rect">
            <a:avLst/>
          </a:prstGeom>
          <a:noFill/>
        </p:spPr>
        <p:txBody>
          <a:bodyPr wrap="square">
            <a:spAutoFit/>
          </a:bodyPr>
          <a:lstStyle/>
          <a:p>
            <a:pPr>
              <a:lnSpc>
                <a:spcPct val="107000"/>
              </a:lnSpc>
              <a:spcBef>
                <a:spcPts val="800"/>
              </a:spcBef>
              <a:spcAft>
                <a:spcPts val="600"/>
              </a:spcAft>
            </a:pPr>
            <a:r>
              <a:rPr lang="es-EC" sz="1400" b="1" i="1">
                <a:effectLst/>
                <a:latin typeface="Calibri" panose="020F0502020204030204" pitchFamily="34" charset="0"/>
                <a:ea typeface="Yu Gothic Light" panose="020B0300000000000000" pitchFamily="34" charset="-128"/>
                <a:cs typeface="Times New Roman" panose="02020603050405020304" pitchFamily="18" charset="0"/>
              </a:rPr>
              <a:t>Resultados de la generación de áreas de transición </a:t>
            </a:r>
          </a:p>
        </p:txBody>
      </p:sp>
      <p:sp>
        <p:nvSpPr>
          <p:cNvPr id="14" name="CuadroTexto 13">
            <a:extLst>
              <a:ext uri="{FF2B5EF4-FFF2-40B4-BE49-F238E27FC236}">
                <a16:creationId xmlns:a16="http://schemas.microsoft.com/office/drawing/2014/main" id="{125BAA34-CC2B-4C8B-A262-97F767197040}"/>
              </a:ext>
            </a:extLst>
          </p:cNvPr>
          <p:cNvSpPr txBox="1"/>
          <p:nvPr/>
        </p:nvSpPr>
        <p:spPr>
          <a:xfrm>
            <a:off x="6394662" y="806710"/>
            <a:ext cx="4145492" cy="462884"/>
          </a:xfrm>
          <a:prstGeom prst="rect">
            <a:avLst/>
          </a:prstGeom>
          <a:noFill/>
        </p:spPr>
        <p:txBody>
          <a:bodyPr wrap="square">
            <a:spAutoFit/>
          </a:bodyPr>
          <a:lstStyle/>
          <a:p>
            <a:pPr>
              <a:lnSpc>
                <a:spcPct val="200000"/>
              </a:lnSpc>
              <a:spcBef>
                <a:spcPts val="800"/>
              </a:spcBef>
              <a:spcAft>
                <a:spcPts val="600"/>
              </a:spcAft>
            </a:pPr>
            <a:r>
              <a:rPr lang="es-EC" sz="1400" b="1" i="1">
                <a:effectLst/>
                <a:latin typeface="Calibri" panose="020F0502020204030204" pitchFamily="34" charset="0"/>
                <a:ea typeface="Yu Gothic Light" panose="020B0300000000000000" pitchFamily="34" charset="-128"/>
                <a:cs typeface="Times New Roman" panose="02020603050405020304" pitchFamily="18" charset="0"/>
              </a:rPr>
              <a:t>Resultado de la validación del modelo de predicción </a:t>
            </a:r>
          </a:p>
        </p:txBody>
      </p:sp>
      <p:pic>
        <p:nvPicPr>
          <p:cNvPr id="15" name="Imagen 14">
            <a:extLst>
              <a:ext uri="{FF2B5EF4-FFF2-40B4-BE49-F238E27FC236}">
                <a16:creationId xmlns:a16="http://schemas.microsoft.com/office/drawing/2014/main" id="{4E94EBBA-A71B-4841-8BF8-4A33833437AA}"/>
              </a:ext>
            </a:extLst>
          </p:cNvPr>
          <p:cNvPicPr>
            <a:picLocks noChangeAspect="1"/>
          </p:cNvPicPr>
          <p:nvPr/>
        </p:nvPicPr>
        <p:blipFill rotWithShape="1">
          <a:blip r:embed="rId7"/>
          <a:srcRect l="20781" t="12847" r="2917" b="14325"/>
          <a:stretch/>
        </p:blipFill>
        <p:spPr bwMode="auto">
          <a:xfrm>
            <a:off x="6394661" y="1776018"/>
            <a:ext cx="5400784" cy="3502648"/>
          </a:xfrm>
          <a:prstGeom prst="rect">
            <a:avLst/>
          </a:prstGeom>
          <a:solidFill>
            <a:srgbClr val="000000">
              <a:shade val="95000"/>
            </a:srgbClr>
          </a:solidFill>
          <a:ln w="9525" cap="sq">
            <a:noFill/>
            <a:miter lim="800000"/>
          </a:ln>
          <a:effectLst/>
          <a:extLst>
            <a:ext uri="{53640926-AAD7-44D8-BBD7-CCE9431645EC}">
              <a14:shadowObscured xmlns:a14="http://schemas.microsoft.com/office/drawing/2010/main"/>
            </a:ext>
          </a:extLst>
        </p:spPr>
      </p:pic>
      <p:sp>
        <p:nvSpPr>
          <p:cNvPr id="16" name="CuadroTexto 15">
            <a:extLst>
              <a:ext uri="{FF2B5EF4-FFF2-40B4-BE49-F238E27FC236}">
                <a16:creationId xmlns:a16="http://schemas.microsoft.com/office/drawing/2014/main" id="{4800EA1E-F61D-40A7-9C8D-AD2D2FD47B77}"/>
              </a:ext>
            </a:extLst>
          </p:cNvPr>
          <p:cNvSpPr txBox="1"/>
          <p:nvPr/>
        </p:nvSpPr>
        <p:spPr>
          <a:xfrm>
            <a:off x="5188146" y="-95460"/>
            <a:ext cx="1815708" cy="532903"/>
          </a:xfrm>
          <a:prstGeom prst="rect">
            <a:avLst/>
          </a:prstGeom>
          <a:noFill/>
        </p:spPr>
        <p:txBody>
          <a:bodyPr wrap="square">
            <a:spAutoFit/>
          </a:bodyPr>
          <a:lstStyle/>
          <a:p>
            <a:pPr>
              <a:lnSpc>
                <a:spcPct val="107000"/>
              </a:lnSpc>
              <a:spcBef>
                <a:spcPts val="800"/>
              </a:spcBef>
              <a:spcAft>
                <a:spcPts val="600"/>
              </a:spcAft>
            </a:pPr>
            <a:r>
              <a:rPr lang="es-EC" sz="2800" b="1" i="1">
                <a:latin typeface="Calibri" panose="020F0502020204030204" pitchFamily="34" charset="0"/>
                <a:ea typeface="Yu Gothic Light" panose="020B0300000000000000" pitchFamily="34" charset="-128"/>
                <a:cs typeface="Times New Roman" panose="02020603050405020304" pitchFamily="18" charset="0"/>
              </a:rPr>
              <a:t>Resultados</a:t>
            </a:r>
            <a:endParaRPr lang="es-EC" sz="2800" b="1" i="1">
              <a:effectLst/>
              <a:latin typeface="Calibri" panose="020F0502020204030204" pitchFamily="34" charset="0"/>
              <a:ea typeface="Yu Gothic Light" panose="020B0300000000000000" pitchFamily="34" charset="-128"/>
              <a:cs typeface="Times New Roman" panose="02020603050405020304" pitchFamily="18" charset="0"/>
            </a:endParaRPr>
          </a:p>
        </p:txBody>
      </p:sp>
      <p:cxnSp>
        <p:nvCxnSpPr>
          <p:cNvPr id="17" name="Conector recto 16">
            <a:extLst>
              <a:ext uri="{FF2B5EF4-FFF2-40B4-BE49-F238E27FC236}">
                <a16:creationId xmlns:a16="http://schemas.microsoft.com/office/drawing/2014/main" id="{FC41C344-1230-48F9-87AB-2B93CCDB07A3}"/>
              </a:ext>
            </a:extLst>
          </p:cNvPr>
          <p:cNvCxnSpPr/>
          <p:nvPr/>
        </p:nvCxnSpPr>
        <p:spPr>
          <a:xfrm>
            <a:off x="6096000" y="981575"/>
            <a:ext cx="0" cy="5211844"/>
          </a:xfrm>
          <a:prstGeom prst="line">
            <a:avLst/>
          </a:prstGeom>
          <a:ln w="28575">
            <a:solidFill>
              <a:schemeClr val="accent1">
                <a:lumMod val="7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22" name="Conector recto de flecha 21">
            <a:extLst>
              <a:ext uri="{FF2B5EF4-FFF2-40B4-BE49-F238E27FC236}">
                <a16:creationId xmlns:a16="http://schemas.microsoft.com/office/drawing/2014/main" id="{A25C8A2B-CFD1-4F14-BDE8-60F06BF12143}"/>
              </a:ext>
            </a:extLst>
          </p:cNvPr>
          <p:cNvCxnSpPr/>
          <p:nvPr/>
        </p:nvCxnSpPr>
        <p:spPr>
          <a:xfrm flipV="1">
            <a:off x="9648825" y="5150549"/>
            <a:ext cx="704850" cy="507301"/>
          </a:xfrm>
          <a:prstGeom prst="straightConnector1">
            <a:avLst/>
          </a:prstGeom>
          <a:ln w="57150">
            <a:solidFill>
              <a:srgbClr val="7924C6"/>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4">
            <a:extLst>
              <a:ext uri="{FF2B5EF4-FFF2-40B4-BE49-F238E27FC236}">
                <a16:creationId xmlns:a16="http://schemas.microsoft.com/office/drawing/2014/main" id="{7AA0951F-779D-426E-A540-FB781C1C7A8A}"/>
              </a:ext>
            </a:extLst>
          </p:cNvPr>
          <p:cNvSpPr/>
          <p:nvPr/>
        </p:nvSpPr>
        <p:spPr>
          <a:xfrm>
            <a:off x="3972356" y="2634369"/>
            <a:ext cx="575094" cy="24441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4">
            <a:extLst>
              <a:ext uri="{FF2B5EF4-FFF2-40B4-BE49-F238E27FC236}">
                <a16:creationId xmlns:a16="http://schemas.microsoft.com/office/drawing/2014/main" id="{DC6326EE-8270-464D-BC61-93E5994F6DF6}"/>
              </a:ext>
            </a:extLst>
          </p:cNvPr>
          <p:cNvSpPr/>
          <p:nvPr/>
        </p:nvSpPr>
        <p:spPr>
          <a:xfrm>
            <a:off x="3973322" y="4868601"/>
            <a:ext cx="575094" cy="24441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ángulo 1">
            <a:extLst>
              <a:ext uri="{FF2B5EF4-FFF2-40B4-BE49-F238E27FC236}">
                <a16:creationId xmlns:a16="http://schemas.microsoft.com/office/drawing/2014/main" id="{BC09BB38-7F7A-4872-980A-AE2E7E488CCF}"/>
              </a:ext>
            </a:extLst>
          </p:cNvPr>
          <p:cNvSpPr/>
          <p:nvPr/>
        </p:nvSpPr>
        <p:spPr>
          <a:xfrm>
            <a:off x="10209229" y="4364610"/>
            <a:ext cx="1480008" cy="74840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546187928"/>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a 2">
            <a:extLst>
              <a:ext uri="{FF2B5EF4-FFF2-40B4-BE49-F238E27FC236}">
                <a16:creationId xmlns:a16="http://schemas.microsoft.com/office/drawing/2014/main" id="{791D0031-996C-443F-A87A-FCC20E9D06D7}"/>
              </a:ext>
            </a:extLst>
          </p:cNvPr>
          <p:cNvGraphicFramePr/>
          <p:nvPr/>
        </p:nvGraphicFramePr>
        <p:xfrm>
          <a:off x="693863" y="27188"/>
          <a:ext cx="11411943" cy="5917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CuadroTexto 3">
            <a:extLst>
              <a:ext uri="{FF2B5EF4-FFF2-40B4-BE49-F238E27FC236}">
                <a16:creationId xmlns:a16="http://schemas.microsoft.com/office/drawing/2014/main" id="{804C2622-C653-49B7-9101-988EADF028B2}"/>
              </a:ext>
            </a:extLst>
          </p:cNvPr>
          <p:cNvSpPr txBox="1"/>
          <p:nvPr/>
        </p:nvSpPr>
        <p:spPr>
          <a:xfrm>
            <a:off x="2572937" y="123748"/>
            <a:ext cx="7046126" cy="568745"/>
          </a:xfrm>
          <a:prstGeom prst="rect">
            <a:avLst/>
          </a:prstGeom>
          <a:noFill/>
        </p:spPr>
        <p:txBody>
          <a:bodyPr wrap="square">
            <a:spAutoFit/>
          </a:bodyPr>
          <a:lstStyle/>
          <a:p>
            <a:pPr>
              <a:lnSpc>
                <a:spcPct val="200000"/>
              </a:lnSpc>
              <a:spcBef>
                <a:spcPts val="800"/>
              </a:spcBef>
              <a:spcAft>
                <a:spcPts val="600"/>
              </a:spcAft>
            </a:pPr>
            <a:r>
              <a:rPr lang="es-EC" i="1">
                <a:ln w="0"/>
                <a:effectLst>
                  <a:outerShdw blurRad="38100" dist="19050" dir="2700000" algn="tl" rotWithShape="0">
                    <a:schemeClr val="dk1">
                      <a:alpha val="40000"/>
                    </a:schemeClr>
                  </a:outerShdw>
                </a:effectLst>
                <a:latin typeface="Calibri" panose="020F0502020204030204" pitchFamily="34" charset="0"/>
                <a:ea typeface="Yu Gothic Light" panose="020B0300000000000000" pitchFamily="34" charset="-128"/>
                <a:cs typeface="Calibri" panose="020F0502020204030204" pitchFamily="34" charset="0"/>
              </a:rPr>
              <a:t>Resultados de la proyección de la pérdida del espejo de agua al año 2030 </a:t>
            </a:r>
          </a:p>
        </p:txBody>
      </p:sp>
      <p:sp>
        <p:nvSpPr>
          <p:cNvPr id="12" name="CuadroTexto 11">
            <a:extLst>
              <a:ext uri="{FF2B5EF4-FFF2-40B4-BE49-F238E27FC236}">
                <a16:creationId xmlns:a16="http://schemas.microsoft.com/office/drawing/2014/main" id="{21F8D8B7-970A-44C0-8DE5-F266F2335A3D}"/>
              </a:ext>
            </a:extLst>
          </p:cNvPr>
          <p:cNvSpPr txBox="1"/>
          <p:nvPr/>
        </p:nvSpPr>
        <p:spPr>
          <a:xfrm>
            <a:off x="6994990" y="2189868"/>
            <a:ext cx="4790609" cy="340734"/>
          </a:xfrm>
          <a:prstGeom prst="rect">
            <a:avLst/>
          </a:prstGeom>
          <a:noFill/>
        </p:spPr>
        <p:txBody>
          <a:bodyPr wrap="square">
            <a:spAutoFit/>
          </a:bodyPr>
          <a:lstStyle/>
          <a:p>
            <a:pPr>
              <a:lnSpc>
                <a:spcPct val="150000"/>
              </a:lnSpc>
              <a:spcAft>
                <a:spcPts val="1000"/>
              </a:spcAft>
            </a:pPr>
            <a:r>
              <a:rPr lang="es-EC" sz="1200" b="1" i="0">
                <a:solidFill>
                  <a:srgbClr val="000000"/>
                </a:solidFill>
                <a:effectLst/>
                <a:latin typeface="Calibri" panose="020F0502020204030204" pitchFamily="34" charset="0"/>
                <a:ea typeface="Calibri" panose="020F0502020204030204" pitchFamily="34" charset="0"/>
                <a:cs typeface="Arial" panose="020B0604020202020204" pitchFamily="34" charset="0"/>
              </a:rPr>
              <a:t>Tabla 1</a:t>
            </a:r>
            <a:r>
              <a:rPr lang="es-EC" sz="1200" b="1">
                <a:solidFill>
                  <a:srgbClr val="000000"/>
                </a:solidFill>
                <a:latin typeface="Calibri" panose="020F0502020204030204" pitchFamily="34" charset="0"/>
                <a:ea typeface="Calibri" panose="020F0502020204030204" pitchFamily="34" charset="0"/>
                <a:cs typeface="Arial" panose="020B0604020202020204" pitchFamily="34" charset="0"/>
              </a:rPr>
              <a:t>4</a:t>
            </a:r>
            <a:r>
              <a:rPr lang="es-EC" sz="1200" b="1" i="1">
                <a:solidFill>
                  <a:srgbClr val="44546A"/>
                </a:solidFill>
                <a:latin typeface="Calibri" panose="020F0502020204030204" pitchFamily="34" charset="0"/>
                <a:ea typeface="Calibri" panose="020F0502020204030204" pitchFamily="34" charset="0"/>
                <a:cs typeface="Arial" panose="020B0604020202020204" pitchFamily="34" charset="0"/>
              </a:rPr>
              <a:t>: </a:t>
            </a:r>
            <a:r>
              <a:rPr lang="es-EC" sz="1200" i="1">
                <a:solidFill>
                  <a:srgbClr val="000000"/>
                </a:solidFill>
                <a:effectLst/>
                <a:latin typeface="Calibri" panose="020F0502020204030204" pitchFamily="34" charset="0"/>
                <a:ea typeface="Calibri" panose="020F0502020204030204" pitchFamily="34" charset="0"/>
                <a:cs typeface="Arial" panose="020B0604020202020204" pitchFamily="34" charset="0"/>
              </a:rPr>
              <a:t>Cambio ocurrido en el espejo de agua en los años 2020-2030</a:t>
            </a:r>
            <a:endParaRPr lang="es-EC" sz="1200" i="1">
              <a:solidFill>
                <a:srgbClr val="44546A"/>
              </a:solidFill>
              <a:effectLst/>
              <a:latin typeface="Calibri" panose="020F0502020204030204" pitchFamily="34" charset="0"/>
              <a:ea typeface="Calibri" panose="020F0502020204030204" pitchFamily="34" charset="0"/>
              <a:cs typeface="Arial" panose="020B0604020202020204" pitchFamily="34" charset="0"/>
            </a:endParaRPr>
          </a:p>
        </p:txBody>
      </p:sp>
      <p:graphicFrame>
        <p:nvGraphicFramePr>
          <p:cNvPr id="13" name="Tabla 12">
            <a:extLst>
              <a:ext uri="{FF2B5EF4-FFF2-40B4-BE49-F238E27FC236}">
                <a16:creationId xmlns:a16="http://schemas.microsoft.com/office/drawing/2014/main" id="{1CF0CC59-573B-417E-BAF3-09BAAC186168}"/>
              </a:ext>
            </a:extLst>
          </p:cNvPr>
          <p:cNvGraphicFramePr>
            <a:graphicFrameLocks noGrp="1"/>
          </p:cNvGraphicFramePr>
          <p:nvPr>
            <p:extLst>
              <p:ext uri="{D42A27DB-BD31-4B8C-83A1-F6EECF244321}">
                <p14:modId xmlns:p14="http://schemas.microsoft.com/office/powerpoint/2010/main" val="2401832234"/>
              </p:ext>
            </p:extLst>
          </p:nvPr>
        </p:nvGraphicFramePr>
        <p:xfrm>
          <a:off x="6994991" y="2555330"/>
          <a:ext cx="4979520" cy="1750314"/>
        </p:xfrm>
        <a:graphic>
          <a:graphicData uri="http://schemas.openxmlformats.org/drawingml/2006/table">
            <a:tbl>
              <a:tblPr firstRow="1" firstCol="1" bandRow="1">
                <a:tableStyleId>{16D9F66E-5EB9-4882-86FB-DCBF35E3C3E4}</a:tableStyleId>
              </a:tblPr>
              <a:tblGrid>
                <a:gridCol w="1112061">
                  <a:extLst>
                    <a:ext uri="{9D8B030D-6E8A-4147-A177-3AD203B41FA5}">
                      <a16:colId xmlns:a16="http://schemas.microsoft.com/office/drawing/2014/main" val="4035280841"/>
                    </a:ext>
                  </a:extLst>
                </a:gridCol>
                <a:gridCol w="568028">
                  <a:extLst>
                    <a:ext uri="{9D8B030D-6E8A-4147-A177-3AD203B41FA5}">
                      <a16:colId xmlns:a16="http://schemas.microsoft.com/office/drawing/2014/main" val="1115051716"/>
                    </a:ext>
                  </a:extLst>
                </a:gridCol>
                <a:gridCol w="464234">
                  <a:extLst>
                    <a:ext uri="{9D8B030D-6E8A-4147-A177-3AD203B41FA5}">
                      <a16:colId xmlns:a16="http://schemas.microsoft.com/office/drawing/2014/main" val="1532251750"/>
                    </a:ext>
                  </a:extLst>
                </a:gridCol>
                <a:gridCol w="562708">
                  <a:extLst>
                    <a:ext uri="{9D8B030D-6E8A-4147-A177-3AD203B41FA5}">
                      <a16:colId xmlns:a16="http://schemas.microsoft.com/office/drawing/2014/main" val="487560880"/>
                    </a:ext>
                  </a:extLst>
                </a:gridCol>
                <a:gridCol w="506437">
                  <a:extLst>
                    <a:ext uri="{9D8B030D-6E8A-4147-A177-3AD203B41FA5}">
                      <a16:colId xmlns:a16="http://schemas.microsoft.com/office/drawing/2014/main" val="3344751"/>
                    </a:ext>
                  </a:extLst>
                </a:gridCol>
                <a:gridCol w="562708">
                  <a:extLst>
                    <a:ext uri="{9D8B030D-6E8A-4147-A177-3AD203B41FA5}">
                      <a16:colId xmlns:a16="http://schemas.microsoft.com/office/drawing/2014/main" val="1183728747"/>
                    </a:ext>
                  </a:extLst>
                </a:gridCol>
                <a:gridCol w="506436">
                  <a:extLst>
                    <a:ext uri="{9D8B030D-6E8A-4147-A177-3AD203B41FA5}">
                      <a16:colId xmlns:a16="http://schemas.microsoft.com/office/drawing/2014/main" val="3454374274"/>
                    </a:ext>
                  </a:extLst>
                </a:gridCol>
                <a:gridCol w="696908">
                  <a:extLst>
                    <a:ext uri="{9D8B030D-6E8A-4147-A177-3AD203B41FA5}">
                      <a16:colId xmlns:a16="http://schemas.microsoft.com/office/drawing/2014/main" val="677579051"/>
                    </a:ext>
                  </a:extLst>
                </a:gridCol>
              </a:tblGrid>
              <a:tr h="182880">
                <a:tc rowSpan="3">
                  <a:txBody>
                    <a:bodyPr/>
                    <a:lstStyle/>
                    <a:p>
                      <a:pPr algn="ctr">
                        <a:lnSpc>
                          <a:spcPct val="150000"/>
                        </a:lnSpc>
                        <a:spcAft>
                          <a:spcPts val="200"/>
                        </a:spcAft>
                      </a:pPr>
                      <a:r>
                        <a:rPr lang="es-EC" sz="1200" b="1">
                          <a:solidFill>
                            <a:schemeClr val="tx1"/>
                          </a:solidFill>
                          <a:effectLst/>
                          <a:latin typeface="Calibri" panose="020F0502020204030204" pitchFamily="34" charset="0"/>
                          <a:cs typeface="Calibri" panose="020F0502020204030204" pitchFamily="34" charset="0"/>
                        </a:rPr>
                        <a:t>Laguna</a:t>
                      </a:r>
                      <a:endParaRPr lang="es-EC" sz="1200" b="1">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tc gridSpan="4">
                  <a:txBody>
                    <a:bodyPr/>
                    <a:lstStyle/>
                    <a:p>
                      <a:pPr algn="ctr">
                        <a:lnSpc>
                          <a:spcPct val="150000"/>
                        </a:lnSpc>
                        <a:spcAft>
                          <a:spcPts val="200"/>
                        </a:spcAft>
                      </a:pPr>
                      <a:r>
                        <a:rPr lang="es-EC" sz="1200" b="1">
                          <a:solidFill>
                            <a:schemeClr val="tx1"/>
                          </a:solidFill>
                          <a:effectLst/>
                          <a:latin typeface="Calibri" panose="020F0502020204030204" pitchFamily="34" charset="0"/>
                          <a:cs typeface="Calibri" panose="020F0502020204030204" pitchFamily="34" charset="0"/>
                        </a:rPr>
                        <a:t>Superficie 2020 - 2030</a:t>
                      </a:r>
                      <a:endParaRPr lang="es-EC" sz="1200" b="1">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rowSpan="2" gridSpan="2">
                  <a:txBody>
                    <a:bodyPr/>
                    <a:lstStyle/>
                    <a:p>
                      <a:pPr algn="ctr">
                        <a:lnSpc>
                          <a:spcPct val="150000"/>
                        </a:lnSpc>
                        <a:spcAft>
                          <a:spcPts val="200"/>
                        </a:spcAft>
                      </a:pPr>
                      <a:r>
                        <a:rPr lang="es-EC" sz="1200" b="1">
                          <a:solidFill>
                            <a:schemeClr val="tx1"/>
                          </a:solidFill>
                          <a:effectLst/>
                          <a:latin typeface="Calibri" panose="020F0502020204030204" pitchFamily="34" charset="0"/>
                          <a:cs typeface="Calibri" panose="020F0502020204030204" pitchFamily="34" charset="0"/>
                        </a:rPr>
                        <a:t>Cambio Absoluto</a:t>
                      </a:r>
                      <a:endParaRPr lang="es-EC" sz="1200" b="1">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tc rowSpan="2" hMerge="1">
                  <a:txBody>
                    <a:bodyPr/>
                    <a:lstStyle/>
                    <a:p>
                      <a:endParaRPr lang="es-EC"/>
                    </a:p>
                  </a:txBody>
                  <a:tcPr/>
                </a:tc>
                <a:tc rowSpan="2">
                  <a:txBody>
                    <a:bodyPr/>
                    <a:lstStyle/>
                    <a:p>
                      <a:pPr algn="ctr">
                        <a:lnSpc>
                          <a:spcPct val="150000"/>
                        </a:lnSpc>
                        <a:spcAft>
                          <a:spcPts val="200"/>
                        </a:spcAft>
                      </a:pPr>
                      <a:r>
                        <a:rPr lang="es-EC" sz="1200" b="1">
                          <a:solidFill>
                            <a:schemeClr val="tx1"/>
                          </a:solidFill>
                          <a:effectLst/>
                          <a:latin typeface="Calibri" panose="020F0502020204030204" pitchFamily="34" charset="0"/>
                          <a:cs typeface="Calibri" panose="020F0502020204030204" pitchFamily="34" charset="0"/>
                        </a:rPr>
                        <a:t>Tasa de cambio</a:t>
                      </a:r>
                      <a:endParaRPr lang="es-EC" sz="1200" b="1">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extLst>
                  <a:ext uri="{0D108BD9-81ED-4DB2-BD59-A6C34878D82A}">
                    <a16:rowId xmlns:a16="http://schemas.microsoft.com/office/drawing/2014/main" val="2109498188"/>
                  </a:ext>
                </a:extLst>
              </a:tr>
              <a:tr h="182880">
                <a:tc vMerge="1">
                  <a:txBody>
                    <a:bodyPr/>
                    <a:lstStyle/>
                    <a:p>
                      <a:endParaRPr lang="es-EC"/>
                    </a:p>
                  </a:txBody>
                  <a:tcPr/>
                </a:tc>
                <a:tc gridSpan="2">
                  <a:txBody>
                    <a:bodyPr/>
                    <a:lstStyle/>
                    <a:p>
                      <a:pPr algn="ctr">
                        <a:lnSpc>
                          <a:spcPct val="150000"/>
                        </a:lnSpc>
                        <a:spcAft>
                          <a:spcPts val="200"/>
                        </a:spcAft>
                      </a:pPr>
                      <a:r>
                        <a:rPr lang="es-EC" sz="1200" b="1">
                          <a:solidFill>
                            <a:schemeClr val="tx1"/>
                          </a:solidFill>
                          <a:effectLst/>
                          <a:latin typeface="Calibri" panose="020F0502020204030204" pitchFamily="34" charset="0"/>
                          <a:cs typeface="Calibri" panose="020F0502020204030204" pitchFamily="34" charset="0"/>
                        </a:rPr>
                        <a:t>2020</a:t>
                      </a:r>
                      <a:endParaRPr lang="es-EC" sz="1200" b="1">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tc hMerge="1">
                  <a:txBody>
                    <a:bodyPr/>
                    <a:lstStyle/>
                    <a:p>
                      <a:endParaRPr lang="es-EC"/>
                    </a:p>
                  </a:txBody>
                  <a:tcPr/>
                </a:tc>
                <a:tc gridSpan="2">
                  <a:txBody>
                    <a:bodyPr/>
                    <a:lstStyle/>
                    <a:p>
                      <a:pPr algn="ctr">
                        <a:lnSpc>
                          <a:spcPct val="150000"/>
                        </a:lnSpc>
                        <a:spcAft>
                          <a:spcPts val="200"/>
                        </a:spcAft>
                      </a:pPr>
                      <a:r>
                        <a:rPr lang="es-EC" sz="1200" b="1">
                          <a:solidFill>
                            <a:schemeClr val="tx1"/>
                          </a:solidFill>
                          <a:effectLst/>
                          <a:latin typeface="Calibri" panose="020F0502020204030204" pitchFamily="34" charset="0"/>
                          <a:cs typeface="Calibri" panose="020F0502020204030204" pitchFamily="34" charset="0"/>
                        </a:rPr>
                        <a:t>2030</a:t>
                      </a:r>
                      <a:endParaRPr lang="es-EC" sz="1200" b="1">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tc hMerge="1">
                  <a:txBody>
                    <a:bodyPr/>
                    <a:lstStyle/>
                    <a:p>
                      <a:endParaRPr lang="es-EC"/>
                    </a:p>
                  </a:txBody>
                  <a:tcPr/>
                </a:tc>
                <a:tc gridSpan="2" vMerge="1">
                  <a:txBody>
                    <a:bodyPr/>
                    <a:lstStyle/>
                    <a:p>
                      <a:endParaRPr lang="es-EC"/>
                    </a:p>
                  </a:txBody>
                  <a:tcPr/>
                </a:tc>
                <a:tc hMerge="1" vMerge="1">
                  <a:txBody>
                    <a:bodyPr/>
                    <a:lstStyle/>
                    <a:p>
                      <a:endParaRPr lang="es-EC"/>
                    </a:p>
                  </a:txBody>
                  <a:tcPr/>
                </a:tc>
                <a:tc vMerge="1">
                  <a:txBody>
                    <a:bodyPr/>
                    <a:lstStyle/>
                    <a:p>
                      <a:endParaRPr lang="es-EC"/>
                    </a:p>
                  </a:txBody>
                  <a:tcPr/>
                </a:tc>
                <a:extLst>
                  <a:ext uri="{0D108BD9-81ED-4DB2-BD59-A6C34878D82A}">
                    <a16:rowId xmlns:a16="http://schemas.microsoft.com/office/drawing/2014/main" val="1788118640"/>
                  </a:ext>
                </a:extLst>
              </a:tr>
              <a:tr h="190500">
                <a:tc vMerge="1">
                  <a:txBody>
                    <a:bodyPr/>
                    <a:lstStyle/>
                    <a:p>
                      <a:endParaRPr lang="es-EC"/>
                    </a:p>
                  </a:txBody>
                  <a:tcPr/>
                </a:tc>
                <a:tc>
                  <a:txBody>
                    <a:bodyPr/>
                    <a:lstStyle/>
                    <a:p>
                      <a:pPr algn="ctr">
                        <a:lnSpc>
                          <a:spcPct val="150000"/>
                        </a:lnSpc>
                        <a:spcAft>
                          <a:spcPts val="200"/>
                        </a:spcAft>
                      </a:pPr>
                      <a:r>
                        <a:rPr lang="es-EC" sz="1200" b="1">
                          <a:solidFill>
                            <a:schemeClr val="tx1"/>
                          </a:solidFill>
                          <a:effectLst/>
                          <a:latin typeface="Calibri" panose="020F0502020204030204" pitchFamily="34" charset="0"/>
                          <a:cs typeface="Calibri" panose="020F0502020204030204" pitchFamily="34" charset="0"/>
                        </a:rPr>
                        <a:t>ha</a:t>
                      </a:r>
                      <a:endParaRPr lang="es-EC" sz="1200" b="1">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50000"/>
                        </a:lnSpc>
                        <a:spcAft>
                          <a:spcPts val="200"/>
                        </a:spcAft>
                      </a:pPr>
                      <a:r>
                        <a:rPr lang="es-EC" sz="1200" b="1">
                          <a:solidFill>
                            <a:schemeClr val="tx1"/>
                          </a:solidFill>
                          <a:effectLst/>
                          <a:latin typeface="Calibri" panose="020F0502020204030204" pitchFamily="34" charset="0"/>
                          <a:cs typeface="Calibri" panose="020F0502020204030204" pitchFamily="34" charset="0"/>
                        </a:rPr>
                        <a:t>%</a:t>
                      </a:r>
                      <a:endParaRPr lang="es-EC" sz="1200" b="1">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50000"/>
                        </a:lnSpc>
                        <a:spcAft>
                          <a:spcPts val="200"/>
                        </a:spcAft>
                      </a:pPr>
                      <a:r>
                        <a:rPr lang="es-EC" sz="1200" b="1">
                          <a:solidFill>
                            <a:schemeClr val="tx1"/>
                          </a:solidFill>
                          <a:effectLst/>
                          <a:latin typeface="Calibri" panose="020F0502020204030204" pitchFamily="34" charset="0"/>
                          <a:cs typeface="Calibri" panose="020F0502020204030204" pitchFamily="34" charset="0"/>
                        </a:rPr>
                        <a:t>ha</a:t>
                      </a:r>
                      <a:endParaRPr lang="es-EC" sz="1200" b="1">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50000"/>
                        </a:lnSpc>
                        <a:spcAft>
                          <a:spcPts val="200"/>
                        </a:spcAft>
                      </a:pPr>
                      <a:r>
                        <a:rPr lang="es-EC" sz="1200" b="1">
                          <a:solidFill>
                            <a:schemeClr val="tx1"/>
                          </a:solidFill>
                          <a:effectLst/>
                          <a:latin typeface="Calibri" panose="020F0502020204030204" pitchFamily="34" charset="0"/>
                          <a:cs typeface="Calibri" panose="020F0502020204030204" pitchFamily="34" charset="0"/>
                        </a:rPr>
                        <a:t>%</a:t>
                      </a:r>
                      <a:endParaRPr lang="es-EC" sz="1200" b="1">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50000"/>
                        </a:lnSpc>
                        <a:spcAft>
                          <a:spcPts val="200"/>
                        </a:spcAft>
                      </a:pPr>
                      <a:r>
                        <a:rPr lang="es-EC" sz="1200" b="1">
                          <a:solidFill>
                            <a:schemeClr val="tx1"/>
                          </a:solidFill>
                          <a:effectLst/>
                          <a:latin typeface="Calibri" panose="020F0502020204030204" pitchFamily="34" charset="0"/>
                          <a:cs typeface="Calibri" panose="020F0502020204030204" pitchFamily="34" charset="0"/>
                        </a:rPr>
                        <a:t>ha</a:t>
                      </a:r>
                      <a:endParaRPr lang="es-EC" sz="1200" b="1">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50000"/>
                        </a:lnSpc>
                        <a:spcAft>
                          <a:spcPts val="200"/>
                        </a:spcAft>
                      </a:pPr>
                      <a:r>
                        <a:rPr lang="es-EC" sz="1200" b="1">
                          <a:solidFill>
                            <a:schemeClr val="tx1"/>
                          </a:solidFill>
                          <a:effectLst/>
                          <a:latin typeface="Calibri" panose="020F0502020204030204" pitchFamily="34" charset="0"/>
                          <a:cs typeface="Calibri" panose="020F0502020204030204" pitchFamily="34" charset="0"/>
                        </a:rPr>
                        <a:t>%</a:t>
                      </a:r>
                      <a:endParaRPr lang="es-EC" sz="1200" b="1">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50000"/>
                        </a:lnSpc>
                        <a:spcAft>
                          <a:spcPts val="200"/>
                        </a:spcAft>
                      </a:pPr>
                      <a:r>
                        <a:rPr lang="es-EC" sz="1200" b="1">
                          <a:solidFill>
                            <a:schemeClr val="tx1"/>
                          </a:solidFill>
                          <a:effectLst/>
                          <a:latin typeface="Calibri" panose="020F0502020204030204" pitchFamily="34" charset="0"/>
                          <a:cs typeface="Calibri" panose="020F0502020204030204" pitchFamily="34" charset="0"/>
                        </a:rPr>
                        <a:t>%</a:t>
                      </a:r>
                      <a:endParaRPr lang="es-EC" sz="1200" b="1">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extLst>
                  <a:ext uri="{0D108BD9-81ED-4DB2-BD59-A6C34878D82A}">
                    <a16:rowId xmlns:a16="http://schemas.microsoft.com/office/drawing/2014/main" val="4008237490"/>
                  </a:ext>
                </a:extLst>
              </a:tr>
              <a:tr h="190500">
                <a:tc>
                  <a:txBody>
                    <a:bodyPr/>
                    <a:lstStyle/>
                    <a:p>
                      <a:pP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Caricocha</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280.26</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94.15</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277.37</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93.57</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-2.89</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-1.03</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-0.10</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tc>
                <a:extLst>
                  <a:ext uri="{0D108BD9-81ED-4DB2-BD59-A6C34878D82A}">
                    <a16:rowId xmlns:a16="http://schemas.microsoft.com/office/drawing/2014/main" val="1078883521"/>
                  </a:ext>
                </a:extLst>
              </a:tr>
              <a:tr h="190500">
                <a:tc>
                  <a:txBody>
                    <a:bodyPr/>
                    <a:lstStyle/>
                    <a:p>
                      <a:pP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Huarmicocha</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10.75</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3.61</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12.44</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4.20</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1.69</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15.72</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1.47</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tc>
                <a:extLst>
                  <a:ext uri="{0D108BD9-81ED-4DB2-BD59-A6C34878D82A}">
                    <a16:rowId xmlns:a16="http://schemas.microsoft.com/office/drawing/2014/main" val="1567959614"/>
                  </a:ext>
                </a:extLst>
              </a:tr>
              <a:tr h="190500">
                <a:tc>
                  <a:txBody>
                    <a:bodyPr/>
                    <a:lstStyle/>
                    <a:p>
                      <a:pP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Chiriyacu</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6.67</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2.24</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6.63</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2.24</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-0.04</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-0.60</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-0.06</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tc>
                <a:extLst>
                  <a:ext uri="{0D108BD9-81ED-4DB2-BD59-A6C34878D82A}">
                    <a16:rowId xmlns:a16="http://schemas.microsoft.com/office/drawing/2014/main" val="4014329785"/>
                  </a:ext>
                </a:extLst>
              </a:tr>
              <a:tr h="190500">
                <a:tc>
                  <a:txBody>
                    <a:bodyPr/>
                    <a:lstStyle/>
                    <a:p>
                      <a:pP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Superficie Total </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297.68</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100</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296.44</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100</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 </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 </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 </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extLst>
                  <a:ext uri="{0D108BD9-81ED-4DB2-BD59-A6C34878D82A}">
                    <a16:rowId xmlns:a16="http://schemas.microsoft.com/office/drawing/2014/main" val="3547872633"/>
                  </a:ext>
                </a:extLst>
              </a:tr>
            </a:tbl>
          </a:graphicData>
        </a:graphic>
      </p:graphicFrame>
      <p:sp>
        <p:nvSpPr>
          <p:cNvPr id="14" name="CuadroTexto 13">
            <a:extLst>
              <a:ext uri="{FF2B5EF4-FFF2-40B4-BE49-F238E27FC236}">
                <a16:creationId xmlns:a16="http://schemas.microsoft.com/office/drawing/2014/main" id="{C1772831-85FA-40F3-B31C-C6BB0B231767}"/>
              </a:ext>
            </a:extLst>
          </p:cNvPr>
          <p:cNvSpPr txBox="1"/>
          <p:nvPr/>
        </p:nvSpPr>
        <p:spPr>
          <a:xfrm>
            <a:off x="5419771" y="-46393"/>
            <a:ext cx="1866807" cy="532903"/>
          </a:xfrm>
          <a:prstGeom prst="rect">
            <a:avLst/>
          </a:prstGeom>
          <a:noFill/>
        </p:spPr>
        <p:txBody>
          <a:bodyPr wrap="square">
            <a:spAutoFit/>
          </a:bodyPr>
          <a:lstStyle/>
          <a:p>
            <a:pPr>
              <a:lnSpc>
                <a:spcPct val="107000"/>
              </a:lnSpc>
              <a:spcBef>
                <a:spcPts val="800"/>
              </a:spcBef>
              <a:spcAft>
                <a:spcPts val="600"/>
              </a:spcAft>
            </a:pPr>
            <a:r>
              <a:rPr lang="es-EC" sz="2800" b="1" i="1">
                <a:latin typeface="Calibri" panose="020F0502020204030204" pitchFamily="34" charset="0"/>
                <a:ea typeface="Yu Gothic Light" panose="020B0300000000000000" pitchFamily="34" charset="-128"/>
                <a:cs typeface="Times New Roman" panose="02020603050405020304" pitchFamily="18" charset="0"/>
              </a:rPr>
              <a:t>Resultados</a:t>
            </a:r>
            <a:endParaRPr lang="es-EC" sz="2800" b="1" i="1">
              <a:effectLst/>
              <a:latin typeface="Calibri" panose="020F0502020204030204" pitchFamily="34" charset="0"/>
              <a:ea typeface="Yu Gothic Light" panose="020B0300000000000000" pitchFamily="34" charset="-128"/>
              <a:cs typeface="Times New Roman" panose="02020603050405020304" pitchFamily="18" charset="0"/>
            </a:endParaRPr>
          </a:p>
        </p:txBody>
      </p:sp>
      <p:sp>
        <p:nvSpPr>
          <p:cNvPr id="10" name="CuadroTexto 9">
            <a:extLst>
              <a:ext uri="{FF2B5EF4-FFF2-40B4-BE49-F238E27FC236}">
                <a16:creationId xmlns:a16="http://schemas.microsoft.com/office/drawing/2014/main" id="{AC63287E-A2F2-4F3A-ADF8-BC8D316708B2}"/>
              </a:ext>
            </a:extLst>
          </p:cNvPr>
          <p:cNvSpPr txBox="1"/>
          <p:nvPr/>
        </p:nvSpPr>
        <p:spPr>
          <a:xfrm>
            <a:off x="6971851" y="1706303"/>
            <a:ext cx="4530836" cy="409984"/>
          </a:xfrm>
          <a:prstGeom prst="rect">
            <a:avLst/>
          </a:prstGeom>
          <a:noFill/>
        </p:spPr>
        <p:txBody>
          <a:bodyPr wrap="square">
            <a:spAutoFit/>
          </a:bodyPr>
          <a:lstStyle/>
          <a:p>
            <a:pPr>
              <a:lnSpc>
                <a:spcPct val="200000"/>
              </a:lnSpc>
              <a:spcBef>
                <a:spcPts val="800"/>
              </a:spcBef>
              <a:spcAft>
                <a:spcPts val="600"/>
              </a:spcAft>
            </a:pPr>
            <a:r>
              <a:rPr lang="es-EC" sz="1200" b="1">
                <a:ln w="0"/>
                <a:effectLst>
                  <a:outerShdw blurRad="38100" dist="19050" dir="2700000" algn="tl" rotWithShape="0">
                    <a:schemeClr val="dk1">
                      <a:alpha val="40000"/>
                    </a:schemeClr>
                  </a:outerShdw>
                </a:effectLst>
                <a:latin typeface="Calibri" panose="020F0502020204030204" pitchFamily="34" charset="0"/>
                <a:ea typeface="Yu Gothic Light" panose="020B0300000000000000" pitchFamily="34" charset="-128"/>
                <a:cs typeface="Calibri" panose="020F0502020204030204" pitchFamily="34" charset="0"/>
              </a:rPr>
              <a:t>Obtención de superficies de coberturas de agua y matriz de cambios</a:t>
            </a:r>
          </a:p>
        </p:txBody>
      </p:sp>
      <p:sp>
        <p:nvSpPr>
          <p:cNvPr id="2" name="Rectángulo 1">
            <a:extLst>
              <a:ext uri="{FF2B5EF4-FFF2-40B4-BE49-F238E27FC236}">
                <a16:creationId xmlns:a16="http://schemas.microsoft.com/office/drawing/2014/main" id="{CAB75672-CBDF-4AA2-9240-179F848A393D}"/>
              </a:ext>
            </a:extLst>
          </p:cNvPr>
          <p:cNvSpPr/>
          <p:nvPr/>
        </p:nvSpPr>
        <p:spPr>
          <a:xfrm>
            <a:off x="5084233" y="4584219"/>
            <a:ext cx="1268942" cy="1263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bg1"/>
              </a:solidFill>
            </a:endParaRPr>
          </a:p>
        </p:txBody>
      </p:sp>
      <p:pic>
        <p:nvPicPr>
          <p:cNvPr id="6" name="Imagen 5">
            <a:extLst>
              <a:ext uri="{FF2B5EF4-FFF2-40B4-BE49-F238E27FC236}">
                <a16:creationId xmlns:a16="http://schemas.microsoft.com/office/drawing/2014/main" id="{04FF297C-CFB5-491D-BC02-A1FE8CF658F7}"/>
              </a:ext>
            </a:extLst>
          </p:cNvPr>
          <p:cNvPicPr>
            <a:picLocks noChangeAspect="1"/>
          </p:cNvPicPr>
          <p:nvPr/>
        </p:nvPicPr>
        <p:blipFill>
          <a:blip r:embed="rId7"/>
          <a:stretch>
            <a:fillRect/>
          </a:stretch>
        </p:blipFill>
        <p:spPr>
          <a:xfrm>
            <a:off x="134344" y="1070473"/>
            <a:ext cx="6741527" cy="4538475"/>
          </a:xfrm>
          <a:prstGeom prst="rect">
            <a:avLst/>
          </a:prstGeom>
        </p:spPr>
      </p:pic>
      <p:sp>
        <p:nvSpPr>
          <p:cNvPr id="11" name="Rectangle 4">
            <a:extLst>
              <a:ext uri="{FF2B5EF4-FFF2-40B4-BE49-F238E27FC236}">
                <a16:creationId xmlns:a16="http://schemas.microsoft.com/office/drawing/2014/main" id="{F1938607-F6AE-457B-A4C4-10DB67F1AF2F}"/>
              </a:ext>
            </a:extLst>
          </p:cNvPr>
          <p:cNvSpPr/>
          <p:nvPr/>
        </p:nvSpPr>
        <p:spPr>
          <a:xfrm>
            <a:off x="10222550" y="3339710"/>
            <a:ext cx="575094" cy="7934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0379038"/>
      </p:ext>
    </p:extLst>
  </p:cSld>
  <p:clrMapOvr>
    <a:masterClrMapping/>
  </p:clrMapOvr>
  <p:transition spd="med">
    <p:pull/>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a 2">
            <a:extLst>
              <a:ext uri="{FF2B5EF4-FFF2-40B4-BE49-F238E27FC236}">
                <a16:creationId xmlns:a16="http://schemas.microsoft.com/office/drawing/2014/main" id="{791D0031-996C-443F-A87A-FCC20E9D06D7}"/>
              </a:ext>
            </a:extLst>
          </p:cNvPr>
          <p:cNvGraphicFramePr/>
          <p:nvPr/>
        </p:nvGraphicFramePr>
        <p:xfrm>
          <a:off x="693863" y="27188"/>
          <a:ext cx="11411943" cy="5917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CuadroTexto 3">
            <a:extLst>
              <a:ext uri="{FF2B5EF4-FFF2-40B4-BE49-F238E27FC236}">
                <a16:creationId xmlns:a16="http://schemas.microsoft.com/office/drawing/2014/main" id="{DBD9A21B-D68A-40A8-A024-4018BD0A1FA8}"/>
              </a:ext>
            </a:extLst>
          </p:cNvPr>
          <p:cNvSpPr txBox="1"/>
          <p:nvPr/>
        </p:nvSpPr>
        <p:spPr>
          <a:xfrm>
            <a:off x="1922423" y="104975"/>
            <a:ext cx="8347154" cy="568745"/>
          </a:xfrm>
          <a:prstGeom prst="rect">
            <a:avLst/>
          </a:prstGeom>
          <a:noFill/>
        </p:spPr>
        <p:txBody>
          <a:bodyPr wrap="square">
            <a:spAutoFit/>
          </a:bodyPr>
          <a:lstStyle/>
          <a:p>
            <a:pPr>
              <a:lnSpc>
                <a:spcPct val="200000"/>
              </a:lnSpc>
              <a:spcBef>
                <a:spcPts val="800"/>
              </a:spcBef>
              <a:spcAft>
                <a:spcPts val="600"/>
              </a:spcAft>
            </a:pPr>
            <a:r>
              <a:rPr lang="es-EC" sz="1800" i="1">
                <a:ln w="0"/>
                <a:effectLst>
                  <a:outerShdw blurRad="38100" dist="19050" dir="2700000" algn="tl" rotWithShape="0">
                    <a:schemeClr val="dk1">
                      <a:alpha val="40000"/>
                    </a:schemeClr>
                  </a:outerShdw>
                </a:effectLst>
                <a:latin typeface="Calibri" panose="020F0502020204030204" pitchFamily="34" charset="0"/>
                <a:ea typeface="Yu Gothic Light" panose="020B0300000000000000" pitchFamily="34" charset="-128"/>
                <a:cs typeface="Times New Roman" panose="02020603050405020304" pitchFamily="18" charset="0"/>
              </a:rPr>
              <a:t>Resultados de la caracterización de las propiedades fisicoquímicas de agua y sedimentos </a:t>
            </a:r>
          </a:p>
        </p:txBody>
      </p:sp>
      <p:sp>
        <p:nvSpPr>
          <p:cNvPr id="6" name="CuadroTexto 5">
            <a:extLst>
              <a:ext uri="{FF2B5EF4-FFF2-40B4-BE49-F238E27FC236}">
                <a16:creationId xmlns:a16="http://schemas.microsoft.com/office/drawing/2014/main" id="{A818796F-2E07-43C1-BC0A-E15608108768}"/>
              </a:ext>
            </a:extLst>
          </p:cNvPr>
          <p:cNvSpPr txBox="1"/>
          <p:nvPr/>
        </p:nvSpPr>
        <p:spPr>
          <a:xfrm>
            <a:off x="1002225" y="3354329"/>
            <a:ext cx="4074330" cy="340734"/>
          </a:xfrm>
          <a:prstGeom prst="rect">
            <a:avLst/>
          </a:prstGeom>
          <a:noFill/>
        </p:spPr>
        <p:txBody>
          <a:bodyPr wrap="square">
            <a:spAutoFit/>
          </a:bodyPr>
          <a:lstStyle/>
          <a:p>
            <a:pPr>
              <a:lnSpc>
                <a:spcPct val="150000"/>
              </a:lnSpc>
              <a:spcAft>
                <a:spcPts val="1000"/>
              </a:spcAft>
            </a:pPr>
            <a:r>
              <a:rPr lang="es-EC" sz="1200" b="1" i="0">
                <a:solidFill>
                  <a:srgbClr val="000000"/>
                </a:solidFill>
                <a:effectLst/>
                <a:latin typeface="Calibri" panose="020F0502020204030204" pitchFamily="34" charset="0"/>
                <a:ea typeface="Calibri" panose="020F0502020204030204" pitchFamily="34" charset="0"/>
                <a:cs typeface="Arial" panose="020B0604020202020204" pitchFamily="34" charset="0"/>
              </a:rPr>
              <a:t>Tabla 16: </a:t>
            </a:r>
            <a:r>
              <a:rPr lang="es-EC" sz="1200" i="1">
                <a:solidFill>
                  <a:srgbClr val="000000"/>
                </a:solidFill>
                <a:effectLst/>
                <a:latin typeface="Calibri" panose="020F0502020204030204" pitchFamily="34" charset="0"/>
                <a:ea typeface="Calibri" panose="020F0502020204030204" pitchFamily="34" charset="0"/>
                <a:cs typeface="Arial" panose="020B0604020202020204" pitchFamily="34" charset="0"/>
              </a:rPr>
              <a:t>Parámetros físico químicos del agua medidos </a:t>
            </a:r>
            <a:r>
              <a:rPr lang="es-EC" sz="1200" i="1" err="1">
                <a:solidFill>
                  <a:srgbClr val="000000"/>
                </a:solidFill>
                <a:effectLst/>
                <a:latin typeface="Calibri" panose="020F0502020204030204" pitchFamily="34" charset="0"/>
                <a:ea typeface="Calibri" panose="020F0502020204030204" pitchFamily="34" charset="0"/>
                <a:cs typeface="Arial" panose="020B0604020202020204" pitchFamily="34" charset="0"/>
              </a:rPr>
              <a:t>in-situ</a:t>
            </a:r>
            <a:endParaRPr lang="es-EC" sz="1200" i="1">
              <a:solidFill>
                <a:srgbClr val="44546A"/>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9" name="CuadroTexto 8">
            <a:extLst>
              <a:ext uri="{FF2B5EF4-FFF2-40B4-BE49-F238E27FC236}">
                <a16:creationId xmlns:a16="http://schemas.microsoft.com/office/drawing/2014/main" id="{1592ADAA-27E2-4E5A-8DD2-10F4E045C726}"/>
              </a:ext>
            </a:extLst>
          </p:cNvPr>
          <p:cNvSpPr txBox="1"/>
          <p:nvPr/>
        </p:nvSpPr>
        <p:spPr>
          <a:xfrm>
            <a:off x="6158576" y="1112028"/>
            <a:ext cx="6096000" cy="340734"/>
          </a:xfrm>
          <a:prstGeom prst="rect">
            <a:avLst/>
          </a:prstGeom>
          <a:noFill/>
        </p:spPr>
        <p:txBody>
          <a:bodyPr wrap="square">
            <a:spAutoFit/>
          </a:bodyPr>
          <a:lstStyle/>
          <a:p>
            <a:pPr>
              <a:lnSpc>
                <a:spcPct val="150000"/>
              </a:lnSpc>
              <a:spcAft>
                <a:spcPts val="1000"/>
              </a:spcAft>
            </a:pPr>
            <a:r>
              <a:rPr lang="es-EC" sz="1200" b="1" i="0">
                <a:solidFill>
                  <a:srgbClr val="000000"/>
                </a:solidFill>
                <a:effectLst/>
                <a:latin typeface="Calibri" panose="020F0502020204030204" pitchFamily="34" charset="0"/>
                <a:ea typeface="Calibri" panose="020F0502020204030204" pitchFamily="34" charset="0"/>
                <a:cs typeface="Arial" panose="020B0604020202020204" pitchFamily="34" charset="0"/>
              </a:rPr>
              <a:t>Tabla 17</a:t>
            </a:r>
            <a:r>
              <a:rPr lang="es-EC" sz="1200" b="1">
                <a:solidFill>
                  <a:srgbClr val="000000"/>
                </a:solidFill>
                <a:latin typeface="Calibri" panose="020F0502020204030204" pitchFamily="34" charset="0"/>
                <a:ea typeface="Calibri" panose="020F0502020204030204" pitchFamily="34" charset="0"/>
                <a:cs typeface="Arial" panose="020B0604020202020204" pitchFamily="34" charset="0"/>
              </a:rPr>
              <a:t>: </a:t>
            </a:r>
            <a:r>
              <a:rPr lang="es-EC" sz="1200" i="1">
                <a:solidFill>
                  <a:srgbClr val="000000"/>
                </a:solidFill>
                <a:effectLst/>
                <a:latin typeface="Calibri" panose="020F0502020204030204" pitchFamily="34" charset="0"/>
                <a:ea typeface="Calibri" panose="020F0502020204030204" pitchFamily="34" charset="0"/>
                <a:cs typeface="Arial" panose="020B0604020202020204" pitchFamily="34" charset="0"/>
              </a:rPr>
              <a:t>Parámetros físico químicos del agua analizados en laboratorio</a:t>
            </a:r>
            <a:endParaRPr lang="es-EC" sz="1200" i="1">
              <a:solidFill>
                <a:srgbClr val="44546A"/>
              </a:solidFill>
              <a:effectLst/>
              <a:latin typeface="Calibri" panose="020F0502020204030204" pitchFamily="34" charset="0"/>
              <a:ea typeface="Calibri" panose="020F0502020204030204" pitchFamily="34" charset="0"/>
              <a:cs typeface="Arial" panose="020B0604020202020204" pitchFamily="34" charset="0"/>
            </a:endParaRPr>
          </a:p>
        </p:txBody>
      </p:sp>
      <p:graphicFrame>
        <p:nvGraphicFramePr>
          <p:cNvPr id="10" name="Tabla 9">
            <a:extLst>
              <a:ext uri="{FF2B5EF4-FFF2-40B4-BE49-F238E27FC236}">
                <a16:creationId xmlns:a16="http://schemas.microsoft.com/office/drawing/2014/main" id="{AD5B53FD-7C55-4922-A8A4-08041036FBEB}"/>
              </a:ext>
            </a:extLst>
          </p:cNvPr>
          <p:cNvGraphicFramePr>
            <a:graphicFrameLocks noGrp="1"/>
          </p:cNvGraphicFramePr>
          <p:nvPr>
            <p:extLst>
              <p:ext uri="{D42A27DB-BD31-4B8C-83A1-F6EECF244321}">
                <p14:modId xmlns:p14="http://schemas.microsoft.com/office/powerpoint/2010/main" val="156273116"/>
              </p:ext>
            </p:extLst>
          </p:nvPr>
        </p:nvGraphicFramePr>
        <p:xfrm>
          <a:off x="6184166" y="1474645"/>
          <a:ext cx="5919665" cy="3759368"/>
        </p:xfrm>
        <a:graphic>
          <a:graphicData uri="http://schemas.openxmlformats.org/drawingml/2006/table">
            <a:tbl>
              <a:tblPr firstRow="1" firstCol="1" bandRow="1">
                <a:tableStyleId>{16D9F66E-5EB9-4882-86FB-DCBF35E3C3E4}</a:tableStyleId>
              </a:tblPr>
              <a:tblGrid>
                <a:gridCol w="1107136">
                  <a:extLst>
                    <a:ext uri="{9D8B030D-6E8A-4147-A177-3AD203B41FA5}">
                      <a16:colId xmlns:a16="http://schemas.microsoft.com/office/drawing/2014/main" val="3052600132"/>
                    </a:ext>
                  </a:extLst>
                </a:gridCol>
                <a:gridCol w="634310">
                  <a:extLst>
                    <a:ext uri="{9D8B030D-6E8A-4147-A177-3AD203B41FA5}">
                      <a16:colId xmlns:a16="http://schemas.microsoft.com/office/drawing/2014/main" val="104459009"/>
                    </a:ext>
                  </a:extLst>
                </a:gridCol>
                <a:gridCol w="510770">
                  <a:extLst>
                    <a:ext uri="{9D8B030D-6E8A-4147-A177-3AD203B41FA5}">
                      <a16:colId xmlns:a16="http://schemas.microsoft.com/office/drawing/2014/main" val="2273002007"/>
                    </a:ext>
                  </a:extLst>
                </a:gridCol>
                <a:gridCol w="680990">
                  <a:extLst>
                    <a:ext uri="{9D8B030D-6E8A-4147-A177-3AD203B41FA5}">
                      <a16:colId xmlns:a16="http://schemas.microsoft.com/office/drawing/2014/main" val="320577556"/>
                    </a:ext>
                  </a:extLst>
                </a:gridCol>
                <a:gridCol w="519551">
                  <a:extLst>
                    <a:ext uri="{9D8B030D-6E8A-4147-A177-3AD203B41FA5}">
                      <a16:colId xmlns:a16="http://schemas.microsoft.com/office/drawing/2014/main" val="1027271069"/>
                    </a:ext>
                  </a:extLst>
                </a:gridCol>
                <a:gridCol w="575894">
                  <a:extLst>
                    <a:ext uri="{9D8B030D-6E8A-4147-A177-3AD203B41FA5}">
                      <a16:colId xmlns:a16="http://schemas.microsoft.com/office/drawing/2014/main" val="3660725373"/>
                    </a:ext>
                  </a:extLst>
                </a:gridCol>
                <a:gridCol w="835027">
                  <a:extLst>
                    <a:ext uri="{9D8B030D-6E8A-4147-A177-3AD203B41FA5}">
                      <a16:colId xmlns:a16="http://schemas.microsoft.com/office/drawing/2014/main" val="536828846"/>
                    </a:ext>
                  </a:extLst>
                </a:gridCol>
                <a:gridCol w="657741">
                  <a:extLst>
                    <a:ext uri="{9D8B030D-6E8A-4147-A177-3AD203B41FA5}">
                      <a16:colId xmlns:a16="http://schemas.microsoft.com/office/drawing/2014/main" val="1830885128"/>
                    </a:ext>
                  </a:extLst>
                </a:gridCol>
                <a:gridCol w="398246">
                  <a:extLst>
                    <a:ext uri="{9D8B030D-6E8A-4147-A177-3AD203B41FA5}">
                      <a16:colId xmlns:a16="http://schemas.microsoft.com/office/drawing/2014/main" val="65713885"/>
                    </a:ext>
                  </a:extLst>
                </a:gridCol>
              </a:tblGrid>
              <a:tr h="401190">
                <a:tc>
                  <a:txBody>
                    <a:bodyPr/>
                    <a:lstStyle/>
                    <a:p>
                      <a:pPr algn="ctr">
                        <a:lnSpc>
                          <a:spcPct val="115000"/>
                        </a:lnSpc>
                        <a:spcAft>
                          <a:spcPts val="200"/>
                        </a:spcAft>
                      </a:pPr>
                      <a:r>
                        <a:rPr lang="es-EC" sz="1200">
                          <a:solidFill>
                            <a:schemeClr val="tx1"/>
                          </a:solidFill>
                          <a:effectLst/>
                          <a:latin typeface="Calibri" panose="020F0502020204030204" pitchFamily="34" charset="0"/>
                          <a:cs typeface="Calibri" panose="020F0502020204030204" pitchFamily="34" charset="0"/>
                        </a:rPr>
                        <a:t>Laguna</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3806" marR="43806" marT="0" marB="0" anchor="ctr"/>
                </a:tc>
                <a:tc>
                  <a:txBody>
                    <a:bodyPr/>
                    <a:lstStyle/>
                    <a:p>
                      <a:pPr algn="ctr">
                        <a:lnSpc>
                          <a:spcPct val="115000"/>
                        </a:lnSpc>
                        <a:spcAft>
                          <a:spcPts val="200"/>
                        </a:spcAft>
                      </a:pPr>
                      <a:r>
                        <a:rPr lang="es-EC" sz="1200">
                          <a:solidFill>
                            <a:schemeClr val="tx1"/>
                          </a:solidFill>
                          <a:effectLst/>
                          <a:latin typeface="Calibri" panose="020F0502020204030204" pitchFamily="34" charset="0"/>
                          <a:cs typeface="Calibri" panose="020F0502020204030204" pitchFamily="34" charset="0"/>
                        </a:rPr>
                        <a:t>Código</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3806" marR="43806" marT="0" marB="0" anchor="ctr"/>
                </a:tc>
                <a:tc>
                  <a:txBody>
                    <a:bodyPr/>
                    <a:lstStyle/>
                    <a:p>
                      <a:pPr algn="ctr">
                        <a:lnSpc>
                          <a:spcPct val="115000"/>
                        </a:lnSpc>
                        <a:spcAft>
                          <a:spcPts val="200"/>
                        </a:spcAft>
                      </a:pPr>
                      <a:r>
                        <a:rPr lang="es-EC" sz="1200">
                          <a:solidFill>
                            <a:schemeClr val="tx1"/>
                          </a:solidFill>
                          <a:effectLst/>
                          <a:latin typeface="Calibri" panose="020F0502020204030204" pitchFamily="34" charset="0"/>
                          <a:cs typeface="Calibri" panose="020F0502020204030204" pitchFamily="34" charset="0"/>
                        </a:rPr>
                        <a:t>OD</a:t>
                      </a:r>
                      <a:br>
                        <a:rPr lang="es-EC" sz="1200">
                          <a:solidFill>
                            <a:schemeClr val="tx1"/>
                          </a:solidFill>
                          <a:effectLst/>
                          <a:latin typeface="Calibri" panose="020F0502020204030204" pitchFamily="34" charset="0"/>
                          <a:cs typeface="Calibri" panose="020F0502020204030204" pitchFamily="34" charset="0"/>
                        </a:rPr>
                      </a:br>
                      <a:r>
                        <a:rPr lang="es-EC" sz="1200">
                          <a:solidFill>
                            <a:schemeClr val="tx1"/>
                          </a:solidFill>
                          <a:effectLst/>
                          <a:latin typeface="Calibri" panose="020F0502020204030204" pitchFamily="34" charset="0"/>
                          <a:cs typeface="Calibri" panose="020F0502020204030204" pitchFamily="34" charset="0"/>
                        </a:rPr>
                        <a:t>mg/l</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3806" marR="43806" marT="0" marB="0" anchor="ctr"/>
                </a:tc>
                <a:tc>
                  <a:txBody>
                    <a:bodyPr/>
                    <a:lstStyle/>
                    <a:p>
                      <a:pPr algn="ctr">
                        <a:lnSpc>
                          <a:spcPct val="115000"/>
                        </a:lnSpc>
                        <a:spcAft>
                          <a:spcPts val="200"/>
                        </a:spcAft>
                      </a:pPr>
                      <a:r>
                        <a:rPr lang="es-EC" sz="1200">
                          <a:solidFill>
                            <a:schemeClr val="tx1"/>
                          </a:solidFill>
                          <a:effectLst/>
                          <a:latin typeface="Calibri" panose="020F0502020204030204" pitchFamily="34" charset="0"/>
                          <a:cs typeface="Calibri" panose="020F0502020204030204" pitchFamily="34" charset="0"/>
                        </a:rPr>
                        <a:t>Fosfatos mg/l</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3806" marR="43806" marT="0" marB="0" anchor="ctr"/>
                </a:tc>
                <a:tc>
                  <a:txBody>
                    <a:bodyPr/>
                    <a:lstStyle/>
                    <a:p>
                      <a:pPr algn="ctr">
                        <a:lnSpc>
                          <a:spcPct val="115000"/>
                        </a:lnSpc>
                        <a:spcAft>
                          <a:spcPts val="200"/>
                        </a:spcAft>
                      </a:pPr>
                      <a:r>
                        <a:rPr lang="es-EC" sz="1200">
                          <a:solidFill>
                            <a:schemeClr val="tx1"/>
                          </a:solidFill>
                          <a:effectLst/>
                          <a:latin typeface="Calibri" panose="020F0502020204030204" pitchFamily="34" charset="0"/>
                          <a:cs typeface="Calibri" panose="020F0502020204030204" pitchFamily="34" charset="0"/>
                        </a:rPr>
                        <a:t>Fe mg/l</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3806" marR="43806" marT="0" marB="0" anchor="ctr"/>
                </a:tc>
                <a:tc>
                  <a:txBody>
                    <a:bodyPr/>
                    <a:lstStyle/>
                    <a:p>
                      <a:pPr algn="ctr">
                        <a:lnSpc>
                          <a:spcPct val="115000"/>
                        </a:lnSpc>
                        <a:spcAft>
                          <a:spcPts val="200"/>
                        </a:spcAft>
                      </a:pPr>
                      <a:r>
                        <a:rPr lang="es-EC" sz="1200">
                          <a:solidFill>
                            <a:schemeClr val="tx1"/>
                          </a:solidFill>
                          <a:effectLst/>
                          <a:latin typeface="Calibri" panose="020F0502020204030204" pitchFamily="34" charset="0"/>
                          <a:cs typeface="Calibri" panose="020F0502020204030204" pitchFamily="34" charset="0"/>
                        </a:rPr>
                        <a:t>Mn mg/l</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3806" marR="43806" marT="0" marB="0" anchor="ctr"/>
                </a:tc>
                <a:tc>
                  <a:txBody>
                    <a:bodyPr/>
                    <a:lstStyle/>
                    <a:p>
                      <a:pPr algn="ctr">
                        <a:lnSpc>
                          <a:spcPct val="115000"/>
                        </a:lnSpc>
                        <a:spcAft>
                          <a:spcPts val="200"/>
                        </a:spcAft>
                      </a:pPr>
                      <a:r>
                        <a:rPr lang="es-EC" sz="1200">
                          <a:solidFill>
                            <a:schemeClr val="tx1"/>
                          </a:solidFill>
                          <a:effectLst/>
                          <a:latin typeface="Calibri" panose="020F0502020204030204" pitchFamily="34" charset="0"/>
                          <a:cs typeface="Calibri" panose="020F0502020204030204" pitchFamily="34" charset="0"/>
                        </a:rPr>
                        <a:t>Nitratos mg/l</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3806" marR="43806" marT="0" marB="0" anchor="ctr"/>
                </a:tc>
                <a:tc>
                  <a:txBody>
                    <a:bodyPr/>
                    <a:lstStyle/>
                    <a:p>
                      <a:pPr algn="ctr">
                        <a:lnSpc>
                          <a:spcPct val="115000"/>
                        </a:lnSpc>
                        <a:spcAft>
                          <a:spcPts val="200"/>
                        </a:spcAft>
                      </a:pPr>
                      <a:r>
                        <a:rPr lang="es-EC" sz="1200">
                          <a:solidFill>
                            <a:schemeClr val="tx1"/>
                          </a:solidFill>
                          <a:effectLst/>
                          <a:latin typeface="Calibri" panose="020F0502020204030204" pitchFamily="34" charset="0"/>
                          <a:cs typeface="Calibri" panose="020F0502020204030204" pitchFamily="34" charset="0"/>
                        </a:rPr>
                        <a:t>Sulfatos mg/l</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3806" marR="43806" marT="0" marB="0" anchor="ctr"/>
                </a:tc>
                <a:tc>
                  <a:txBody>
                    <a:bodyPr/>
                    <a:lstStyle/>
                    <a:p>
                      <a:pPr algn="ctr">
                        <a:lnSpc>
                          <a:spcPct val="115000"/>
                        </a:lnSpc>
                        <a:spcAft>
                          <a:spcPts val="200"/>
                        </a:spcAft>
                      </a:pPr>
                      <a:r>
                        <a:rPr lang="es-EC" sz="1200">
                          <a:solidFill>
                            <a:schemeClr val="tx1"/>
                          </a:solidFill>
                          <a:effectLst/>
                          <a:latin typeface="Calibri" panose="020F0502020204030204" pitchFamily="34" charset="0"/>
                          <a:cs typeface="Calibri" panose="020F0502020204030204" pitchFamily="34" charset="0"/>
                        </a:rPr>
                        <a:t>pH</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3806" marR="43806" marT="0" marB="0" anchor="ctr"/>
                </a:tc>
                <a:extLst>
                  <a:ext uri="{0D108BD9-81ED-4DB2-BD59-A6C34878D82A}">
                    <a16:rowId xmlns:a16="http://schemas.microsoft.com/office/drawing/2014/main" val="551790956"/>
                  </a:ext>
                </a:extLst>
              </a:tr>
              <a:tr h="388133">
                <a:tc rowSpan="2">
                  <a:txBody>
                    <a:bodyPr/>
                    <a:lstStyle/>
                    <a:p>
                      <a:pPr algn="ctr">
                        <a:lnSpc>
                          <a:spcPct val="150000"/>
                        </a:lnSpc>
                        <a:spcAft>
                          <a:spcPts val="200"/>
                        </a:spcAft>
                      </a:pPr>
                      <a:r>
                        <a:rPr lang="es-EC" sz="1200" b="0">
                          <a:solidFill>
                            <a:schemeClr val="tx1"/>
                          </a:solidFill>
                          <a:effectLst/>
                          <a:latin typeface="Calibri" panose="020F0502020204030204" pitchFamily="34" charset="0"/>
                          <a:cs typeface="Calibri" panose="020F0502020204030204" pitchFamily="34" charset="0"/>
                        </a:rPr>
                        <a:t>Caricocha</a:t>
                      </a:r>
                      <a:endParaRPr lang="es-EC" sz="12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3806" marR="43806" marT="0" marB="0" anchor="ctr"/>
                </a:tc>
                <a:tc>
                  <a:txBody>
                    <a:bodyPr/>
                    <a:lstStyle/>
                    <a:p>
                      <a:pPr algn="ctr">
                        <a:lnSpc>
                          <a:spcPct val="150000"/>
                        </a:lnSpc>
                        <a:spcAft>
                          <a:spcPts val="200"/>
                        </a:spcAft>
                      </a:pPr>
                      <a:r>
                        <a:rPr lang="es-EC" sz="1200" b="0">
                          <a:solidFill>
                            <a:schemeClr val="tx1"/>
                          </a:solidFill>
                          <a:effectLst/>
                          <a:latin typeface="Calibri" panose="020F0502020204030204" pitchFamily="34" charset="0"/>
                          <a:cs typeface="Calibri" panose="020F0502020204030204" pitchFamily="34" charset="0"/>
                        </a:rPr>
                        <a:t>A1</a:t>
                      </a:r>
                      <a:endParaRPr lang="es-EC" sz="12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3806" marR="43806" marT="0" marB="0" anchor="ctr"/>
                </a:tc>
                <a:tc>
                  <a:txBody>
                    <a:bodyPr/>
                    <a:lstStyle/>
                    <a:p>
                      <a:pPr algn="ctr">
                        <a:lnSpc>
                          <a:spcPct val="150000"/>
                        </a:lnSpc>
                        <a:spcAft>
                          <a:spcPts val="200"/>
                        </a:spcAft>
                      </a:pPr>
                      <a:r>
                        <a:rPr lang="es-EC" sz="1200" b="0">
                          <a:solidFill>
                            <a:schemeClr val="tx1"/>
                          </a:solidFill>
                          <a:effectLst/>
                          <a:latin typeface="Calibri" panose="020F0502020204030204" pitchFamily="34" charset="0"/>
                          <a:cs typeface="Calibri" panose="020F0502020204030204" pitchFamily="34" charset="0"/>
                        </a:rPr>
                        <a:t>7.42</a:t>
                      </a:r>
                      <a:endParaRPr lang="es-EC" sz="12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3806" marR="43806" marT="0" marB="0" anchor="ctr"/>
                </a:tc>
                <a:tc>
                  <a:txBody>
                    <a:bodyPr/>
                    <a:lstStyle/>
                    <a:p>
                      <a:pPr algn="ctr">
                        <a:lnSpc>
                          <a:spcPct val="150000"/>
                        </a:lnSpc>
                        <a:spcAft>
                          <a:spcPts val="200"/>
                        </a:spcAft>
                      </a:pPr>
                      <a:r>
                        <a:rPr lang="es-EC" sz="1200" b="0">
                          <a:solidFill>
                            <a:schemeClr val="tx1"/>
                          </a:solidFill>
                          <a:effectLst/>
                          <a:latin typeface="Calibri" panose="020F0502020204030204" pitchFamily="34" charset="0"/>
                          <a:cs typeface="Calibri" panose="020F0502020204030204" pitchFamily="34" charset="0"/>
                        </a:rPr>
                        <a:t>&lt;1,23</a:t>
                      </a:r>
                      <a:endParaRPr lang="es-EC" sz="12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3806" marR="43806"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&lt;0,10</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3806" marR="43806"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&lt;0,010</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3806" marR="43806"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&lt;1,00</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3806" marR="43806"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&lt;5,00</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3806" marR="43806"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6.75</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3806" marR="43806" marT="0" marB="0" anchor="ctr"/>
                </a:tc>
                <a:extLst>
                  <a:ext uri="{0D108BD9-81ED-4DB2-BD59-A6C34878D82A}">
                    <a16:rowId xmlns:a16="http://schemas.microsoft.com/office/drawing/2014/main" val="2056536223"/>
                  </a:ext>
                </a:extLst>
              </a:tr>
              <a:tr h="388133">
                <a:tc vMerge="1">
                  <a:txBody>
                    <a:bodyPr/>
                    <a:lstStyle/>
                    <a:p>
                      <a:endParaRPr lang="es-EC"/>
                    </a:p>
                  </a:txBody>
                  <a:tcPr/>
                </a:tc>
                <a:tc>
                  <a:txBody>
                    <a:bodyPr/>
                    <a:lstStyle/>
                    <a:p>
                      <a:pPr algn="ctr">
                        <a:lnSpc>
                          <a:spcPct val="150000"/>
                        </a:lnSpc>
                        <a:spcAft>
                          <a:spcPts val="200"/>
                        </a:spcAft>
                      </a:pPr>
                      <a:r>
                        <a:rPr lang="es-EC" sz="1200" b="0">
                          <a:solidFill>
                            <a:schemeClr val="tx1"/>
                          </a:solidFill>
                          <a:effectLst/>
                          <a:latin typeface="Calibri" panose="020F0502020204030204" pitchFamily="34" charset="0"/>
                          <a:cs typeface="Calibri" panose="020F0502020204030204" pitchFamily="34" charset="0"/>
                        </a:rPr>
                        <a:t>A6</a:t>
                      </a:r>
                      <a:endParaRPr lang="es-EC" sz="12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3806" marR="43806" marT="0" marB="0" anchor="ctr"/>
                </a:tc>
                <a:tc>
                  <a:txBody>
                    <a:bodyPr/>
                    <a:lstStyle/>
                    <a:p>
                      <a:pPr algn="ctr">
                        <a:lnSpc>
                          <a:spcPct val="150000"/>
                        </a:lnSpc>
                        <a:spcAft>
                          <a:spcPts val="200"/>
                        </a:spcAft>
                      </a:pPr>
                      <a:r>
                        <a:rPr lang="es-EC" sz="1200" b="0">
                          <a:solidFill>
                            <a:schemeClr val="tx1"/>
                          </a:solidFill>
                          <a:effectLst/>
                          <a:latin typeface="Calibri" panose="020F0502020204030204" pitchFamily="34" charset="0"/>
                          <a:cs typeface="Calibri" panose="020F0502020204030204" pitchFamily="34" charset="0"/>
                        </a:rPr>
                        <a:t>7.07</a:t>
                      </a:r>
                      <a:endParaRPr lang="es-EC" sz="12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3806" marR="43806" marT="0" marB="0" anchor="ctr"/>
                </a:tc>
                <a:tc>
                  <a:txBody>
                    <a:bodyPr/>
                    <a:lstStyle/>
                    <a:p>
                      <a:pPr algn="ctr">
                        <a:lnSpc>
                          <a:spcPct val="150000"/>
                        </a:lnSpc>
                        <a:spcAft>
                          <a:spcPts val="200"/>
                        </a:spcAft>
                      </a:pPr>
                      <a:r>
                        <a:rPr lang="es-EC" sz="1200" b="0">
                          <a:solidFill>
                            <a:schemeClr val="tx1"/>
                          </a:solidFill>
                          <a:effectLst/>
                          <a:latin typeface="Calibri" panose="020F0502020204030204" pitchFamily="34" charset="0"/>
                          <a:cs typeface="Calibri" panose="020F0502020204030204" pitchFamily="34" charset="0"/>
                        </a:rPr>
                        <a:t>&lt;1,23</a:t>
                      </a:r>
                      <a:endParaRPr lang="es-EC" sz="12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3806" marR="43806"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&lt;0,10</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3806" marR="43806"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&lt;0,010</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3806" marR="43806"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&lt;1,00</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3806" marR="43806"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&lt;5,00</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3806" marR="43806"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6.79</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3806" marR="43806" marT="0" marB="0" anchor="ctr"/>
                </a:tc>
                <a:extLst>
                  <a:ext uri="{0D108BD9-81ED-4DB2-BD59-A6C34878D82A}">
                    <a16:rowId xmlns:a16="http://schemas.microsoft.com/office/drawing/2014/main" val="2632665798"/>
                  </a:ext>
                </a:extLst>
              </a:tr>
              <a:tr h="388133">
                <a:tc gridSpan="2">
                  <a:txBody>
                    <a:bodyPr/>
                    <a:lstStyle/>
                    <a:p>
                      <a:pPr algn="r">
                        <a:lnSpc>
                          <a:spcPct val="150000"/>
                        </a:lnSpc>
                        <a:spcAft>
                          <a:spcPts val="200"/>
                        </a:spcAft>
                      </a:pPr>
                      <a:r>
                        <a:rPr lang="es-EC" sz="1200" b="0">
                          <a:solidFill>
                            <a:schemeClr val="tx1"/>
                          </a:solidFill>
                          <a:effectLst/>
                          <a:latin typeface="Calibri" panose="020F0502020204030204" pitchFamily="34" charset="0"/>
                          <a:cs typeface="Calibri" panose="020F0502020204030204" pitchFamily="34" charset="0"/>
                        </a:rPr>
                        <a:t>Media</a:t>
                      </a:r>
                      <a:endParaRPr lang="es-EC" sz="12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3806" marR="43806" marT="0" marB="0" anchor="ctr"/>
                </a:tc>
                <a:tc hMerge="1">
                  <a:txBody>
                    <a:bodyPr/>
                    <a:lstStyle/>
                    <a:p>
                      <a:pPr algn="r">
                        <a:lnSpc>
                          <a:spcPct val="150000"/>
                        </a:lnSpc>
                        <a:spcAft>
                          <a:spcPts val="200"/>
                        </a:spcAft>
                      </a:pPr>
                      <a:endParaRPr lang="es-EC" sz="12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3806" marR="43806" marT="0" marB="0" anchor="ctr"/>
                </a:tc>
                <a:tc>
                  <a:txBody>
                    <a:bodyPr/>
                    <a:lstStyle/>
                    <a:p>
                      <a:pPr algn="ctr">
                        <a:lnSpc>
                          <a:spcPct val="150000"/>
                        </a:lnSpc>
                        <a:spcAft>
                          <a:spcPts val="200"/>
                        </a:spcAft>
                      </a:pPr>
                      <a:r>
                        <a:rPr lang="es-EC" sz="1200" b="0">
                          <a:solidFill>
                            <a:schemeClr val="tx1"/>
                          </a:solidFill>
                          <a:effectLst/>
                          <a:latin typeface="Calibri" panose="020F0502020204030204" pitchFamily="34" charset="0"/>
                          <a:cs typeface="Calibri" panose="020F0502020204030204" pitchFamily="34" charset="0"/>
                        </a:rPr>
                        <a:t>7.25</a:t>
                      </a:r>
                      <a:endParaRPr lang="es-EC" sz="12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3806" marR="43806" marT="0" marB="0" anchor="ctr"/>
                </a:tc>
                <a:tc>
                  <a:txBody>
                    <a:bodyPr/>
                    <a:lstStyle/>
                    <a:p>
                      <a:pPr algn="ctr">
                        <a:lnSpc>
                          <a:spcPct val="150000"/>
                        </a:lnSpc>
                        <a:spcAft>
                          <a:spcPts val="200"/>
                        </a:spcAft>
                      </a:pPr>
                      <a:r>
                        <a:rPr lang="es-EC" sz="1200" b="0">
                          <a:solidFill>
                            <a:schemeClr val="tx1"/>
                          </a:solidFill>
                          <a:effectLst/>
                          <a:latin typeface="Calibri" panose="020F0502020204030204" pitchFamily="34" charset="0"/>
                          <a:cs typeface="Calibri" panose="020F0502020204030204" pitchFamily="34" charset="0"/>
                        </a:rPr>
                        <a:t>&lt;1,23</a:t>
                      </a:r>
                      <a:endParaRPr lang="es-EC" sz="12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3806" marR="43806"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&lt;0,10</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3806" marR="43806"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&lt;0,010</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3806" marR="43806"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&lt;1,00</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3806" marR="43806"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&lt;5,00</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3806" marR="43806"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6.77</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3806" marR="43806" marT="0" marB="0" anchor="ctr"/>
                </a:tc>
                <a:extLst>
                  <a:ext uri="{0D108BD9-81ED-4DB2-BD59-A6C34878D82A}">
                    <a16:rowId xmlns:a16="http://schemas.microsoft.com/office/drawing/2014/main" val="3125932448"/>
                  </a:ext>
                </a:extLst>
              </a:tr>
              <a:tr h="388133">
                <a:tc rowSpan="2">
                  <a:txBody>
                    <a:bodyPr/>
                    <a:lstStyle/>
                    <a:p>
                      <a:pPr algn="ctr">
                        <a:lnSpc>
                          <a:spcPct val="150000"/>
                        </a:lnSpc>
                        <a:spcAft>
                          <a:spcPts val="200"/>
                        </a:spcAft>
                      </a:pPr>
                      <a:r>
                        <a:rPr lang="es-EC" sz="1200" b="0">
                          <a:solidFill>
                            <a:schemeClr val="tx1"/>
                          </a:solidFill>
                          <a:effectLst/>
                          <a:latin typeface="Calibri" panose="020F0502020204030204" pitchFamily="34" charset="0"/>
                          <a:cs typeface="Calibri" panose="020F0502020204030204" pitchFamily="34" charset="0"/>
                        </a:rPr>
                        <a:t>Huarmicocha</a:t>
                      </a:r>
                      <a:endParaRPr lang="es-EC" sz="12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3806" marR="43806" marT="0" marB="0" anchor="ctr"/>
                </a:tc>
                <a:tc>
                  <a:txBody>
                    <a:bodyPr/>
                    <a:lstStyle/>
                    <a:p>
                      <a:pPr algn="ctr">
                        <a:lnSpc>
                          <a:spcPct val="150000"/>
                        </a:lnSpc>
                        <a:spcAft>
                          <a:spcPts val="200"/>
                        </a:spcAft>
                      </a:pPr>
                      <a:r>
                        <a:rPr lang="es-EC" sz="1200" b="0">
                          <a:solidFill>
                            <a:schemeClr val="tx1"/>
                          </a:solidFill>
                          <a:effectLst/>
                          <a:latin typeface="Calibri" panose="020F0502020204030204" pitchFamily="34" charset="0"/>
                          <a:cs typeface="Calibri" panose="020F0502020204030204" pitchFamily="34" charset="0"/>
                        </a:rPr>
                        <a:t>A3</a:t>
                      </a:r>
                      <a:endParaRPr lang="es-EC" sz="12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3806" marR="43806" marT="0" marB="0" anchor="ctr"/>
                </a:tc>
                <a:tc>
                  <a:txBody>
                    <a:bodyPr/>
                    <a:lstStyle/>
                    <a:p>
                      <a:pPr algn="ctr">
                        <a:lnSpc>
                          <a:spcPct val="150000"/>
                        </a:lnSpc>
                        <a:spcAft>
                          <a:spcPts val="200"/>
                        </a:spcAft>
                      </a:pPr>
                      <a:r>
                        <a:rPr lang="es-EC" sz="1200" b="0">
                          <a:solidFill>
                            <a:schemeClr val="tx1"/>
                          </a:solidFill>
                          <a:effectLst/>
                          <a:latin typeface="Calibri" panose="020F0502020204030204" pitchFamily="34" charset="0"/>
                          <a:cs typeface="Calibri" panose="020F0502020204030204" pitchFamily="34" charset="0"/>
                        </a:rPr>
                        <a:t>6.93</a:t>
                      </a:r>
                      <a:endParaRPr lang="es-EC" sz="12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3806" marR="43806" marT="0" marB="0" anchor="ctr"/>
                </a:tc>
                <a:tc>
                  <a:txBody>
                    <a:bodyPr/>
                    <a:lstStyle/>
                    <a:p>
                      <a:pPr algn="ctr">
                        <a:lnSpc>
                          <a:spcPct val="150000"/>
                        </a:lnSpc>
                        <a:spcAft>
                          <a:spcPts val="200"/>
                        </a:spcAft>
                      </a:pPr>
                      <a:r>
                        <a:rPr lang="es-EC" sz="1200" b="0">
                          <a:solidFill>
                            <a:schemeClr val="tx1"/>
                          </a:solidFill>
                          <a:effectLst/>
                          <a:latin typeface="Calibri" panose="020F0502020204030204" pitchFamily="34" charset="0"/>
                          <a:cs typeface="Calibri" panose="020F0502020204030204" pitchFamily="34" charset="0"/>
                        </a:rPr>
                        <a:t>&lt;1,23</a:t>
                      </a:r>
                      <a:endParaRPr lang="es-EC" sz="12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3806" marR="43806"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&lt;0,10</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3806" marR="43806"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&lt;0,010</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3806" marR="43806"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&lt;1,00</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3806" marR="43806"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&lt;5,00</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3806" marR="43806"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6.72</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3806" marR="43806" marT="0" marB="0" anchor="ctr"/>
                </a:tc>
                <a:extLst>
                  <a:ext uri="{0D108BD9-81ED-4DB2-BD59-A6C34878D82A}">
                    <a16:rowId xmlns:a16="http://schemas.microsoft.com/office/drawing/2014/main" val="1625565693"/>
                  </a:ext>
                </a:extLst>
              </a:tr>
              <a:tr h="388133">
                <a:tc vMerge="1">
                  <a:txBody>
                    <a:bodyPr/>
                    <a:lstStyle/>
                    <a:p>
                      <a:endParaRPr lang="es-EC"/>
                    </a:p>
                  </a:txBody>
                  <a:tcPr/>
                </a:tc>
                <a:tc>
                  <a:txBody>
                    <a:bodyPr/>
                    <a:lstStyle/>
                    <a:p>
                      <a:pPr algn="ctr">
                        <a:lnSpc>
                          <a:spcPct val="150000"/>
                        </a:lnSpc>
                        <a:spcAft>
                          <a:spcPts val="200"/>
                        </a:spcAft>
                      </a:pPr>
                      <a:r>
                        <a:rPr lang="es-EC" sz="1200" b="0">
                          <a:solidFill>
                            <a:schemeClr val="tx1"/>
                          </a:solidFill>
                          <a:effectLst/>
                          <a:latin typeface="Calibri" panose="020F0502020204030204" pitchFamily="34" charset="0"/>
                          <a:cs typeface="Calibri" panose="020F0502020204030204" pitchFamily="34" charset="0"/>
                        </a:rPr>
                        <a:t>A4</a:t>
                      </a:r>
                      <a:endParaRPr lang="es-EC" sz="12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3806" marR="43806" marT="0" marB="0" anchor="ctr"/>
                </a:tc>
                <a:tc>
                  <a:txBody>
                    <a:bodyPr/>
                    <a:lstStyle/>
                    <a:p>
                      <a:pPr algn="ctr">
                        <a:lnSpc>
                          <a:spcPct val="150000"/>
                        </a:lnSpc>
                        <a:spcAft>
                          <a:spcPts val="200"/>
                        </a:spcAft>
                      </a:pPr>
                      <a:r>
                        <a:rPr lang="es-EC" sz="1200" b="0">
                          <a:solidFill>
                            <a:schemeClr val="tx1"/>
                          </a:solidFill>
                          <a:effectLst/>
                          <a:latin typeface="Calibri" panose="020F0502020204030204" pitchFamily="34" charset="0"/>
                          <a:cs typeface="Calibri" panose="020F0502020204030204" pitchFamily="34" charset="0"/>
                        </a:rPr>
                        <a:t>7.08</a:t>
                      </a:r>
                      <a:endParaRPr lang="es-EC" sz="12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3806" marR="43806" marT="0" marB="0" anchor="ctr"/>
                </a:tc>
                <a:tc>
                  <a:txBody>
                    <a:bodyPr/>
                    <a:lstStyle/>
                    <a:p>
                      <a:pPr algn="ctr">
                        <a:lnSpc>
                          <a:spcPct val="150000"/>
                        </a:lnSpc>
                        <a:spcAft>
                          <a:spcPts val="200"/>
                        </a:spcAft>
                      </a:pPr>
                      <a:r>
                        <a:rPr lang="es-EC" sz="1200" b="0">
                          <a:solidFill>
                            <a:schemeClr val="tx1"/>
                          </a:solidFill>
                          <a:effectLst/>
                          <a:latin typeface="Calibri" panose="020F0502020204030204" pitchFamily="34" charset="0"/>
                          <a:cs typeface="Calibri" panose="020F0502020204030204" pitchFamily="34" charset="0"/>
                        </a:rPr>
                        <a:t>&lt;1,23</a:t>
                      </a:r>
                      <a:endParaRPr lang="es-EC" sz="12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3806" marR="43806"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&lt;0,10</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3806" marR="43806"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&lt;0,010</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3806" marR="43806"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&lt;1,00</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3806" marR="43806"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&lt;5,00</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3806" marR="43806"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7.02</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3806" marR="43806" marT="0" marB="0" anchor="ctr"/>
                </a:tc>
                <a:extLst>
                  <a:ext uri="{0D108BD9-81ED-4DB2-BD59-A6C34878D82A}">
                    <a16:rowId xmlns:a16="http://schemas.microsoft.com/office/drawing/2014/main" val="2978974061"/>
                  </a:ext>
                </a:extLst>
              </a:tr>
              <a:tr h="388133">
                <a:tc gridSpan="2">
                  <a:txBody>
                    <a:bodyPr/>
                    <a:lstStyle/>
                    <a:p>
                      <a:pPr algn="r">
                        <a:lnSpc>
                          <a:spcPct val="150000"/>
                        </a:lnSpc>
                        <a:spcAft>
                          <a:spcPts val="200"/>
                        </a:spcAft>
                      </a:pPr>
                      <a:r>
                        <a:rPr lang="es-EC" sz="1200" b="0">
                          <a:solidFill>
                            <a:schemeClr val="tx1"/>
                          </a:solidFill>
                          <a:effectLst/>
                          <a:latin typeface="Calibri" panose="020F0502020204030204" pitchFamily="34" charset="0"/>
                          <a:cs typeface="Calibri" panose="020F0502020204030204" pitchFamily="34" charset="0"/>
                        </a:rPr>
                        <a:t>Media</a:t>
                      </a:r>
                      <a:endParaRPr lang="es-EC" sz="12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3806" marR="43806" marT="0" marB="0" anchor="ctr"/>
                </a:tc>
                <a:tc hMerge="1">
                  <a:txBody>
                    <a:bodyPr/>
                    <a:lstStyle/>
                    <a:p>
                      <a:pPr algn="r">
                        <a:lnSpc>
                          <a:spcPct val="150000"/>
                        </a:lnSpc>
                        <a:spcAft>
                          <a:spcPts val="200"/>
                        </a:spcAft>
                      </a:pPr>
                      <a:endParaRPr lang="es-EC" sz="12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3806" marR="43806" marT="0" marB="0" anchor="ctr"/>
                </a:tc>
                <a:tc>
                  <a:txBody>
                    <a:bodyPr/>
                    <a:lstStyle/>
                    <a:p>
                      <a:pPr algn="ctr">
                        <a:lnSpc>
                          <a:spcPct val="150000"/>
                        </a:lnSpc>
                        <a:spcAft>
                          <a:spcPts val="200"/>
                        </a:spcAft>
                      </a:pPr>
                      <a:r>
                        <a:rPr lang="es-EC" sz="1200" b="0">
                          <a:solidFill>
                            <a:schemeClr val="tx1"/>
                          </a:solidFill>
                          <a:effectLst/>
                          <a:latin typeface="Calibri" panose="020F0502020204030204" pitchFamily="34" charset="0"/>
                          <a:cs typeface="Calibri" panose="020F0502020204030204" pitchFamily="34" charset="0"/>
                        </a:rPr>
                        <a:t>7.01</a:t>
                      </a:r>
                      <a:endParaRPr lang="es-EC" sz="12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3806" marR="43806" marT="0" marB="0" anchor="ctr"/>
                </a:tc>
                <a:tc>
                  <a:txBody>
                    <a:bodyPr/>
                    <a:lstStyle/>
                    <a:p>
                      <a:pPr algn="ctr">
                        <a:lnSpc>
                          <a:spcPct val="150000"/>
                        </a:lnSpc>
                        <a:spcAft>
                          <a:spcPts val="200"/>
                        </a:spcAft>
                      </a:pPr>
                      <a:r>
                        <a:rPr lang="es-EC" sz="1200" b="0">
                          <a:solidFill>
                            <a:schemeClr val="tx1"/>
                          </a:solidFill>
                          <a:effectLst/>
                          <a:latin typeface="Calibri" panose="020F0502020204030204" pitchFamily="34" charset="0"/>
                          <a:cs typeface="Calibri" panose="020F0502020204030204" pitchFamily="34" charset="0"/>
                        </a:rPr>
                        <a:t>&lt;1,23</a:t>
                      </a:r>
                      <a:endParaRPr lang="es-EC" sz="12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3806" marR="43806"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&lt;0,10</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3806" marR="43806"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&lt;0,010</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3806" marR="43806"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&lt;1,00</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3806" marR="43806"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&lt;5,00</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3806" marR="43806"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6.87</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3806" marR="43806" marT="0" marB="0" anchor="ctr"/>
                </a:tc>
                <a:extLst>
                  <a:ext uri="{0D108BD9-81ED-4DB2-BD59-A6C34878D82A}">
                    <a16:rowId xmlns:a16="http://schemas.microsoft.com/office/drawing/2014/main" val="957145003"/>
                  </a:ext>
                </a:extLst>
              </a:tr>
              <a:tr h="388133">
                <a:tc rowSpan="2">
                  <a:txBody>
                    <a:bodyPr/>
                    <a:lstStyle/>
                    <a:p>
                      <a:pPr algn="ctr">
                        <a:lnSpc>
                          <a:spcPct val="150000"/>
                        </a:lnSpc>
                        <a:spcAft>
                          <a:spcPts val="200"/>
                        </a:spcAft>
                      </a:pPr>
                      <a:r>
                        <a:rPr lang="es-EC" sz="1200" b="0">
                          <a:solidFill>
                            <a:schemeClr val="tx1"/>
                          </a:solidFill>
                          <a:effectLst/>
                          <a:latin typeface="Calibri" panose="020F0502020204030204" pitchFamily="34" charset="0"/>
                          <a:cs typeface="Calibri" panose="020F0502020204030204" pitchFamily="34" charset="0"/>
                        </a:rPr>
                        <a:t>Chiriyacu</a:t>
                      </a:r>
                      <a:endParaRPr lang="es-EC" sz="12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3806" marR="43806" marT="0" marB="0" anchor="ctr"/>
                </a:tc>
                <a:tc>
                  <a:txBody>
                    <a:bodyPr/>
                    <a:lstStyle/>
                    <a:p>
                      <a:pPr algn="ctr">
                        <a:lnSpc>
                          <a:spcPct val="150000"/>
                        </a:lnSpc>
                        <a:spcAft>
                          <a:spcPts val="200"/>
                        </a:spcAft>
                      </a:pPr>
                      <a:r>
                        <a:rPr lang="es-EC" sz="1200" b="0">
                          <a:solidFill>
                            <a:schemeClr val="tx1"/>
                          </a:solidFill>
                          <a:effectLst/>
                          <a:latin typeface="Calibri" panose="020F0502020204030204" pitchFamily="34" charset="0"/>
                          <a:cs typeface="Calibri" panose="020F0502020204030204" pitchFamily="34" charset="0"/>
                        </a:rPr>
                        <a:t>A2</a:t>
                      </a:r>
                      <a:endParaRPr lang="es-EC" sz="12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3806" marR="43806" marT="0" marB="0" anchor="ctr"/>
                </a:tc>
                <a:tc>
                  <a:txBody>
                    <a:bodyPr/>
                    <a:lstStyle/>
                    <a:p>
                      <a:pPr algn="ctr">
                        <a:lnSpc>
                          <a:spcPct val="150000"/>
                        </a:lnSpc>
                        <a:spcAft>
                          <a:spcPts val="200"/>
                        </a:spcAft>
                      </a:pPr>
                      <a:r>
                        <a:rPr lang="es-EC" sz="1200" b="0">
                          <a:solidFill>
                            <a:schemeClr val="tx1"/>
                          </a:solidFill>
                          <a:effectLst/>
                          <a:latin typeface="Calibri" panose="020F0502020204030204" pitchFamily="34" charset="0"/>
                          <a:cs typeface="Calibri" panose="020F0502020204030204" pitchFamily="34" charset="0"/>
                        </a:rPr>
                        <a:t>6.6</a:t>
                      </a:r>
                      <a:endParaRPr lang="es-EC" sz="12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3806" marR="43806" marT="0" marB="0" anchor="ctr"/>
                </a:tc>
                <a:tc>
                  <a:txBody>
                    <a:bodyPr/>
                    <a:lstStyle/>
                    <a:p>
                      <a:pPr algn="ctr">
                        <a:lnSpc>
                          <a:spcPct val="150000"/>
                        </a:lnSpc>
                        <a:spcAft>
                          <a:spcPts val="200"/>
                        </a:spcAft>
                      </a:pPr>
                      <a:r>
                        <a:rPr lang="es-EC" sz="1200" b="0">
                          <a:solidFill>
                            <a:schemeClr val="tx1"/>
                          </a:solidFill>
                          <a:effectLst/>
                          <a:latin typeface="Calibri" panose="020F0502020204030204" pitchFamily="34" charset="0"/>
                          <a:cs typeface="Calibri" panose="020F0502020204030204" pitchFamily="34" charset="0"/>
                        </a:rPr>
                        <a:t>&lt;1,23</a:t>
                      </a:r>
                      <a:endParaRPr lang="es-EC" sz="12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3806" marR="43806"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0.27</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3806" marR="43806"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&lt;0.010</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3806" marR="43806"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&lt;1,00</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3806" marR="43806"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&lt;5,00</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3806" marR="43806"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6.76</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3806" marR="43806" marT="0" marB="0" anchor="ctr"/>
                </a:tc>
                <a:extLst>
                  <a:ext uri="{0D108BD9-81ED-4DB2-BD59-A6C34878D82A}">
                    <a16:rowId xmlns:a16="http://schemas.microsoft.com/office/drawing/2014/main" val="987402461"/>
                  </a:ext>
                </a:extLst>
              </a:tr>
              <a:tr h="388133">
                <a:tc vMerge="1">
                  <a:txBody>
                    <a:bodyPr/>
                    <a:lstStyle/>
                    <a:p>
                      <a:endParaRPr lang="es-EC"/>
                    </a:p>
                  </a:txBody>
                  <a:tcPr/>
                </a:tc>
                <a:tc>
                  <a:txBody>
                    <a:bodyPr/>
                    <a:lstStyle/>
                    <a:p>
                      <a:pPr algn="ctr">
                        <a:lnSpc>
                          <a:spcPct val="150000"/>
                        </a:lnSpc>
                        <a:spcAft>
                          <a:spcPts val="200"/>
                        </a:spcAft>
                      </a:pPr>
                      <a:r>
                        <a:rPr lang="es-EC" sz="1200" b="0">
                          <a:solidFill>
                            <a:schemeClr val="tx1"/>
                          </a:solidFill>
                          <a:effectLst/>
                          <a:latin typeface="Calibri" panose="020F0502020204030204" pitchFamily="34" charset="0"/>
                          <a:cs typeface="Calibri" panose="020F0502020204030204" pitchFamily="34" charset="0"/>
                        </a:rPr>
                        <a:t>A5</a:t>
                      </a:r>
                      <a:endParaRPr lang="es-EC" sz="12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3806" marR="43806" marT="0" marB="0" anchor="ctr"/>
                </a:tc>
                <a:tc>
                  <a:txBody>
                    <a:bodyPr/>
                    <a:lstStyle/>
                    <a:p>
                      <a:pPr algn="ctr">
                        <a:lnSpc>
                          <a:spcPct val="150000"/>
                        </a:lnSpc>
                        <a:spcAft>
                          <a:spcPts val="200"/>
                        </a:spcAft>
                      </a:pPr>
                      <a:r>
                        <a:rPr lang="es-EC" sz="1200" b="0">
                          <a:solidFill>
                            <a:schemeClr val="tx1"/>
                          </a:solidFill>
                          <a:effectLst/>
                          <a:latin typeface="Calibri" panose="020F0502020204030204" pitchFamily="34" charset="0"/>
                          <a:cs typeface="Calibri" panose="020F0502020204030204" pitchFamily="34" charset="0"/>
                        </a:rPr>
                        <a:t>5.85</a:t>
                      </a:r>
                      <a:endParaRPr lang="es-EC" sz="12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3806" marR="43806" marT="0" marB="0" anchor="ctr"/>
                </a:tc>
                <a:tc>
                  <a:txBody>
                    <a:bodyPr/>
                    <a:lstStyle/>
                    <a:p>
                      <a:pPr algn="ctr">
                        <a:lnSpc>
                          <a:spcPct val="150000"/>
                        </a:lnSpc>
                        <a:spcAft>
                          <a:spcPts val="200"/>
                        </a:spcAft>
                      </a:pPr>
                      <a:r>
                        <a:rPr lang="es-EC" sz="1200" b="0">
                          <a:solidFill>
                            <a:schemeClr val="tx1"/>
                          </a:solidFill>
                          <a:effectLst/>
                          <a:latin typeface="Calibri" panose="020F0502020204030204" pitchFamily="34" charset="0"/>
                          <a:cs typeface="Calibri" panose="020F0502020204030204" pitchFamily="34" charset="0"/>
                        </a:rPr>
                        <a:t>1.27</a:t>
                      </a:r>
                      <a:endParaRPr lang="es-EC" sz="12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3806" marR="43806"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0.63</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3806" marR="43806"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0.035</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3806" marR="43806"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&lt;1,00</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3806" marR="43806"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&lt;5,00</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3806" marR="43806"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6.84</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3806" marR="43806" marT="0" marB="0" anchor="ctr"/>
                </a:tc>
                <a:extLst>
                  <a:ext uri="{0D108BD9-81ED-4DB2-BD59-A6C34878D82A}">
                    <a16:rowId xmlns:a16="http://schemas.microsoft.com/office/drawing/2014/main" val="590105605"/>
                  </a:ext>
                </a:extLst>
              </a:tr>
              <a:tr h="241240">
                <a:tc gridSpan="2">
                  <a:txBody>
                    <a:bodyPr/>
                    <a:lstStyle/>
                    <a:p>
                      <a:pPr algn="r">
                        <a:lnSpc>
                          <a:spcPct val="150000"/>
                        </a:lnSpc>
                        <a:spcAft>
                          <a:spcPts val="200"/>
                        </a:spcAft>
                      </a:pPr>
                      <a:r>
                        <a:rPr lang="es-EC" sz="1200" b="0">
                          <a:solidFill>
                            <a:schemeClr val="tx1"/>
                          </a:solidFill>
                          <a:effectLst/>
                          <a:latin typeface="Calibri" panose="020F0502020204030204" pitchFamily="34" charset="0"/>
                          <a:cs typeface="Calibri" panose="020F0502020204030204" pitchFamily="34" charset="0"/>
                        </a:rPr>
                        <a:t>Media</a:t>
                      </a:r>
                      <a:endParaRPr lang="es-EC" sz="12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3806" marR="43806" marT="0" marB="0" anchor="ctr"/>
                </a:tc>
                <a:tc hMerge="1">
                  <a:txBody>
                    <a:bodyPr/>
                    <a:lstStyle/>
                    <a:p>
                      <a:pPr algn="r">
                        <a:lnSpc>
                          <a:spcPct val="150000"/>
                        </a:lnSpc>
                        <a:spcAft>
                          <a:spcPts val="200"/>
                        </a:spcAft>
                      </a:pPr>
                      <a:endParaRPr lang="es-EC" sz="12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3806" marR="43806" marT="0" marB="0" anchor="ctr"/>
                </a:tc>
                <a:tc>
                  <a:txBody>
                    <a:bodyPr/>
                    <a:lstStyle/>
                    <a:p>
                      <a:pPr algn="ctr">
                        <a:lnSpc>
                          <a:spcPct val="150000"/>
                        </a:lnSpc>
                        <a:spcAft>
                          <a:spcPts val="200"/>
                        </a:spcAft>
                      </a:pPr>
                      <a:r>
                        <a:rPr lang="es-EC" sz="1200" b="0">
                          <a:solidFill>
                            <a:schemeClr val="tx1"/>
                          </a:solidFill>
                          <a:effectLst/>
                          <a:latin typeface="Calibri" panose="020F0502020204030204" pitchFamily="34" charset="0"/>
                          <a:cs typeface="Calibri" panose="020F0502020204030204" pitchFamily="34" charset="0"/>
                        </a:rPr>
                        <a:t>6.23</a:t>
                      </a:r>
                      <a:endParaRPr lang="es-EC" sz="12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3806" marR="43806" marT="0" marB="0" anchor="ctr"/>
                </a:tc>
                <a:tc>
                  <a:txBody>
                    <a:bodyPr/>
                    <a:lstStyle/>
                    <a:p>
                      <a:pPr algn="ctr">
                        <a:lnSpc>
                          <a:spcPct val="150000"/>
                        </a:lnSpc>
                        <a:spcAft>
                          <a:spcPts val="200"/>
                        </a:spcAft>
                      </a:pPr>
                      <a:r>
                        <a:rPr lang="es-EC" sz="1200" b="0">
                          <a:solidFill>
                            <a:schemeClr val="tx1"/>
                          </a:solidFill>
                          <a:effectLst/>
                          <a:latin typeface="Calibri" panose="020F0502020204030204" pitchFamily="34" charset="0"/>
                          <a:cs typeface="Calibri" panose="020F0502020204030204" pitchFamily="34" charset="0"/>
                        </a:rPr>
                        <a:t>1.27</a:t>
                      </a:r>
                      <a:endParaRPr lang="es-EC" sz="12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3806" marR="43806"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0.45</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3806" marR="43806"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0.035</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3806" marR="43806"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&lt;1,00</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3806" marR="43806"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&lt;5,00</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3806" marR="43806"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6.8</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3806" marR="43806" marT="0" marB="0" anchor="ctr"/>
                </a:tc>
                <a:extLst>
                  <a:ext uri="{0D108BD9-81ED-4DB2-BD59-A6C34878D82A}">
                    <a16:rowId xmlns:a16="http://schemas.microsoft.com/office/drawing/2014/main" val="494718537"/>
                  </a:ext>
                </a:extLst>
              </a:tr>
            </a:tbl>
          </a:graphicData>
        </a:graphic>
      </p:graphicFrame>
      <p:sp>
        <p:nvSpPr>
          <p:cNvPr id="13" name="CuadroTexto 12">
            <a:extLst>
              <a:ext uri="{FF2B5EF4-FFF2-40B4-BE49-F238E27FC236}">
                <a16:creationId xmlns:a16="http://schemas.microsoft.com/office/drawing/2014/main" id="{B1A87953-A92E-4567-9F88-FB97EB699CE9}"/>
              </a:ext>
            </a:extLst>
          </p:cNvPr>
          <p:cNvSpPr txBox="1"/>
          <p:nvPr/>
        </p:nvSpPr>
        <p:spPr>
          <a:xfrm>
            <a:off x="5260342" y="-121915"/>
            <a:ext cx="1796469" cy="532903"/>
          </a:xfrm>
          <a:prstGeom prst="rect">
            <a:avLst/>
          </a:prstGeom>
          <a:noFill/>
        </p:spPr>
        <p:txBody>
          <a:bodyPr wrap="square">
            <a:spAutoFit/>
          </a:bodyPr>
          <a:lstStyle/>
          <a:p>
            <a:pPr>
              <a:lnSpc>
                <a:spcPct val="107000"/>
              </a:lnSpc>
              <a:spcBef>
                <a:spcPts val="800"/>
              </a:spcBef>
              <a:spcAft>
                <a:spcPts val="600"/>
              </a:spcAft>
            </a:pPr>
            <a:r>
              <a:rPr lang="es-EC" sz="2800" b="1" i="1">
                <a:latin typeface="Calibri" panose="020F0502020204030204" pitchFamily="34" charset="0"/>
                <a:ea typeface="Yu Gothic Light" panose="020B0300000000000000" pitchFamily="34" charset="-128"/>
                <a:cs typeface="Times New Roman" panose="02020603050405020304" pitchFamily="18" charset="0"/>
              </a:rPr>
              <a:t>Resultados</a:t>
            </a:r>
            <a:endParaRPr lang="es-EC" sz="2800" b="1" i="1">
              <a:effectLst/>
              <a:latin typeface="Calibri" panose="020F0502020204030204" pitchFamily="34" charset="0"/>
              <a:ea typeface="Yu Gothic Light" panose="020B0300000000000000" pitchFamily="34" charset="-128"/>
              <a:cs typeface="Times New Roman" panose="02020603050405020304" pitchFamily="18" charset="0"/>
            </a:endParaRPr>
          </a:p>
        </p:txBody>
      </p:sp>
      <p:graphicFrame>
        <p:nvGraphicFramePr>
          <p:cNvPr id="16" name="Tabla 15">
            <a:extLst>
              <a:ext uri="{FF2B5EF4-FFF2-40B4-BE49-F238E27FC236}">
                <a16:creationId xmlns:a16="http://schemas.microsoft.com/office/drawing/2014/main" id="{27B0A336-5430-4F07-9D3A-3987215083F8}"/>
              </a:ext>
            </a:extLst>
          </p:cNvPr>
          <p:cNvGraphicFramePr>
            <a:graphicFrameLocks noGrp="1"/>
          </p:cNvGraphicFramePr>
          <p:nvPr>
            <p:extLst>
              <p:ext uri="{D42A27DB-BD31-4B8C-83A1-F6EECF244321}">
                <p14:modId xmlns:p14="http://schemas.microsoft.com/office/powerpoint/2010/main" val="3677303100"/>
              </p:ext>
            </p:extLst>
          </p:nvPr>
        </p:nvGraphicFramePr>
        <p:xfrm>
          <a:off x="976093" y="3695063"/>
          <a:ext cx="4074331" cy="2701417"/>
        </p:xfrm>
        <a:graphic>
          <a:graphicData uri="http://schemas.openxmlformats.org/drawingml/2006/table">
            <a:tbl>
              <a:tblPr firstRow="1" firstCol="1" bandRow="1">
                <a:tableStyleId>{16D9F66E-5EB9-4882-86FB-DCBF35E3C3E4}</a:tableStyleId>
              </a:tblPr>
              <a:tblGrid>
                <a:gridCol w="1282541">
                  <a:extLst>
                    <a:ext uri="{9D8B030D-6E8A-4147-A177-3AD203B41FA5}">
                      <a16:colId xmlns:a16="http://schemas.microsoft.com/office/drawing/2014/main" val="766757637"/>
                    </a:ext>
                  </a:extLst>
                </a:gridCol>
                <a:gridCol w="625364">
                  <a:extLst>
                    <a:ext uri="{9D8B030D-6E8A-4147-A177-3AD203B41FA5}">
                      <a16:colId xmlns:a16="http://schemas.microsoft.com/office/drawing/2014/main" val="1800376840"/>
                    </a:ext>
                  </a:extLst>
                </a:gridCol>
                <a:gridCol w="587218">
                  <a:extLst>
                    <a:ext uri="{9D8B030D-6E8A-4147-A177-3AD203B41FA5}">
                      <a16:colId xmlns:a16="http://schemas.microsoft.com/office/drawing/2014/main" val="868902730"/>
                    </a:ext>
                  </a:extLst>
                </a:gridCol>
                <a:gridCol w="789604">
                  <a:extLst>
                    <a:ext uri="{9D8B030D-6E8A-4147-A177-3AD203B41FA5}">
                      <a16:colId xmlns:a16="http://schemas.microsoft.com/office/drawing/2014/main" val="4034947018"/>
                    </a:ext>
                  </a:extLst>
                </a:gridCol>
                <a:gridCol w="789604">
                  <a:extLst>
                    <a:ext uri="{9D8B030D-6E8A-4147-A177-3AD203B41FA5}">
                      <a16:colId xmlns:a16="http://schemas.microsoft.com/office/drawing/2014/main" val="1967937157"/>
                    </a:ext>
                  </a:extLst>
                </a:gridCol>
              </a:tblGrid>
              <a:tr h="354581">
                <a:tc>
                  <a:txBody>
                    <a:bodyPr/>
                    <a:lstStyle/>
                    <a:p>
                      <a:pPr algn="ctr">
                        <a:lnSpc>
                          <a:spcPct val="115000"/>
                        </a:lnSpc>
                        <a:spcAft>
                          <a:spcPts val="200"/>
                        </a:spcAft>
                      </a:pPr>
                      <a:r>
                        <a:rPr lang="es-EC" sz="1200">
                          <a:solidFill>
                            <a:schemeClr val="tx1"/>
                          </a:solidFill>
                          <a:effectLst/>
                          <a:latin typeface="Calibri" panose="020F0502020204030204" pitchFamily="34" charset="0"/>
                          <a:cs typeface="Calibri" panose="020F0502020204030204" pitchFamily="34" charset="0"/>
                        </a:rPr>
                        <a:t>Laguna</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15000"/>
                        </a:lnSpc>
                        <a:spcAft>
                          <a:spcPts val="200"/>
                        </a:spcAft>
                      </a:pPr>
                      <a:r>
                        <a:rPr lang="es-EC" sz="1200">
                          <a:solidFill>
                            <a:schemeClr val="tx1"/>
                          </a:solidFill>
                          <a:effectLst/>
                          <a:latin typeface="Calibri" panose="020F0502020204030204" pitchFamily="34" charset="0"/>
                          <a:cs typeface="Calibri" panose="020F0502020204030204" pitchFamily="34" charset="0"/>
                        </a:rPr>
                        <a:t>Código</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15000"/>
                        </a:lnSpc>
                        <a:spcAft>
                          <a:spcPts val="200"/>
                        </a:spcAft>
                      </a:pPr>
                      <a:r>
                        <a:rPr lang="es-EC" sz="1200">
                          <a:solidFill>
                            <a:schemeClr val="tx1"/>
                          </a:solidFill>
                          <a:effectLst/>
                          <a:latin typeface="Calibri" panose="020F0502020204030204" pitchFamily="34" charset="0"/>
                          <a:cs typeface="Calibri" panose="020F0502020204030204" pitchFamily="34" charset="0"/>
                        </a:rPr>
                        <a:t>CE </a:t>
                      </a:r>
                      <a:r>
                        <a:rPr lang="es-EC" sz="1200" err="1">
                          <a:solidFill>
                            <a:schemeClr val="tx1"/>
                          </a:solidFill>
                          <a:effectLst/>
                          <a:latin typeface="Calibri" panose="020F0502020204030204" pitchFamily="34" charset="0"/>
                          <a:cs typeface="Calibri" panose="020F0502020204030204" pitchFamily="34" charset="0"/>
                        </a:rPr>
                        <a:t>us</a:t>
                      </a:r>
                      <a:r>
                        <a:rPr lang="es-EC" sz="1200">
                          <a:solidFill>
                            <a:schemeClr val="tx1"/>
                          </a:solidFill>
                          <a:effectLst/>
                          <a:latin typeface="Calibri" panose="020F0502020204030204" pitchFamily="34" charset="0"/>
                          <a:cs typeface="Calibri" panose="020F0502020204030204" pitchFamily="34" charset="0"/>
                        </a:rPr>
                        <a:t>/cm</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15000"/>
                        </a:lnSpc>
                        <a:spcAft>
                          <a:spcPts val="200"/>
                        </a:spcAft>
                      </a:pPr>
                      <a:r>
                        <a:rPr lang="es-EC" sz="1200">
                          <a:solidFill>
                            <a:schemeClr val="tx1"/>
                          </a:solidFill>
                          <a:effectLst/>
                          <a:latin typeface="Calibri" panose="020F0502020204030204" pitchFamily="34" charset="0"/>
                          <a:cs typeface="Calibri" panose="020F0502020204030204" pitchFamily="34" charset="0"/>
                        </a:rPr>
                        <a:t>TDS </a:t>
                      </a:r>
                    </a:p>
                    <a:p>
                      <a:pPr algn="ctr">
                        <a:lnSpc>
                          <a:spcPct val="115000"/>
                        </a:lnSpc>
                        <a:spcAft>
                          <a:spcPts val="200"/>
                        </a:spcAft>
                      </a:pPr>
                      <a:r>
                        <a:rPr lang="es-EC" sz="1200">
                          <a:solidFill>
                            <a:schemeClr val="tx1"/>
                          </a:solidFill>
                          <a:effectLst/>
                          <a:latin typeface="Calibri" panose="020F0502020204030204" pitchFamily="34" charset="0"/>
                          <a:cs typeface="Calibri" panose="020F0502020204030204" pitchFamily="34" charset="0"/>
                        </a:rPr>
                        <a:t>ppm</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15000"/>
                        </a:lnSpc>
                        <a:spcAft>
                          <a:spcPts val="200"/>
                        </a:spcAft>
                      </a:pPr>
                      <a:r>
                        <a:rPr lang="es-EC" sz="1200">
                          <a:solidFill>
                            <a:schemeClr val="tx1"/>
                          </a:solidFill>
                          <a:effectLst/>
                          <a:latin typeface="Calibri" panose="020F0502020204030204" pitchFamily="34" charset="0"/>
                          <a:cs typeface="Calibri" panose="020F0502020204030204" pitchFamily="34" charset="0"/>
                        </a:rPr>
                        <a:t>T</a:t>
                      </a:r>
                      <a:br>
                        <a:rPr lang="es-EC" sz="1200">
                          <a:solidFill>
                            <a:schemeClr val="tx1"/>
                          </a:solidFill>
                          <a:effectLst/>
                          <a:latin typeface="Calibri" panose="020F0502020204030204" pitchFamily="34" charset="0"/>
                          <a:cs typeface="Calibri" panose="020F0502020204030204" pitchFamily="34" charset="0"/>
                        </a:rPr>
                      </a:br>
                      <a:r>
                        <a:rPr lang="es-EC" sz="1200" err="1">
                          <a:solidFill>
                            <a:schemeClr val="tx1"/>
                          </a:solidFill>
                          <a:effectLst/>
                          <a:latin typeface="Calibri" panose="020F0502020204030204" pitchFamily="34" charset="0"/>
                          <a:cs typeface="Calibri" panose="020F0502020204030204" pitchFamily="34" charset="0"/>
                        </a:rPr>
                        <a:t>ºC</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extLst>
                  <a:ext uri="{0D108BD9-81ED-4DB2-BD59-A6C34878D82A}">
                    <a16:rowId xmlns:a16="http://schemas.microsoft.com/office/drawing/2014/main" val="335329423"/>
                  </a:ext>
                </a:extLst>
              </a:tr>
              <a:tr h="213631">
                <a:tc rowSpan="2">
                  <a:txBody>
                    <a:bodyPr/>
                    <a:lstStyle/>
                    <a:p>
                      <a:pPr algn="ctr">
                        <a:lnSpc>
                          <a:spcPct val="150000"/>
                        </a:lnSpc>
                        <a:spcAft>
                          <a:spcPts val="200"/>
                        </a:spcAft>
                      </a:pPr>
                      <a:r>
                        <a:rPr lang="es-EC" sz="1200" b="0">
                          <a:solidFill>
                            <a:schemeClr val="tx1"/>
                          </a:solidFill>
                          <a:effectLst/>
                          <a:latin typeface="Calibri" panose="020F0502020204030204" pitchFamily="34" charset="0"/>
                          <a:cs typeface="Calibri" panose="020F0502020204030204" pitchFamily="34" charset="0"/>
                        </a:rPr>
                        <a:t>Caricocha</a:t>
                      </a:r>
                      <a:endParaRPr lang="es-EC" sz="12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50000"/>
                        </a:lnSpc>
                        <a:spcAft>
                          <a:spcPts val="200"/>
                        </a:spcAft>
                      </a:pPr>
                      <a:r>
                        <a:rPr lang="es-EC" sz="1200" b="0">
                          <a:solidFill>
                            <a:schemeClr val="tx1"/>
                          </a:solidFill>
                          <a:effectLst/>
                          <a:latin typeface="Calibri" panose="020F0502020204030204" pitchFamily="34" charset="0"/>
                          <a:cs typeface="Calibri" panose="020F0502020204030204" pitchFamily="34" charset="0"/>
                        </a:rPr>
                        <a:t>A1</a:t>
                      </a:r>
                      <a:endParaRPr lang="es-EC" sz="12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50000"/>
                        </a:lnSpc>
                        <a:spcAft>
                          <a:spcPts val="200"/>
                        </a:spcAft>
                      </a:pPr>
                      <a:r>
                        <a:rPr lang="es-EC" sz="1200" b="0">
                          <a:solidFill>
                            <a:schemeClr val="tx1"/>
                          </a:solidFill>
                          <a:effectLst/>
                          <a:latin typeface="Calibri" panose="020F0502020204030204" pitchFamily="34" charset="0"/>
                          <a:cs typeface="Calibri" panose="020F0502020204030204" pitchFamily="34" charset="0"/>
                        </a:rPr>
                        <a:t>33</a:t>
                      </a:r>
                      <a:endParaRPr lang="es-EC" sz="12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50000"/>
                        </a:lnSpc>
                        <a:spcAft>
                          <a:spcPts val="200"/>
                        </a:spcAft>
                      </a:pPr>
                      <a:r>
                        <a:rPr lang="es-EC" sz="1200" b="0">
                          <a:solidFill>
                            <a:schemeClr val="tx1"/>
                          </a:solidFill>
                          <a:effectLst/>
                          <a:latin typeface="Calibri" panose="020F0502020204030204" pitchFamily="34" charset="0"/>
                          <a:cs typeface="Calibri" panose="020F0502020204030204" pitchFamily="34" charset="0"/>
                        </a:rPr>
                        <a:t>16</a:t>
                      </a:r>
                      <a:endParaRPr lang="es-EC" sz="12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50000"/>
                        </a:lnSpc>
                        <a:spcAft>
                          <a:spcPts val="200"/>
                        </a:spcAft>
                      </a:pPr>
                      <a:r>
                        <a:rPr lang="es-EC" sz="1200" b="0">
                          <a:solidFill>
                            <a:schemeClr val="tx1"/>
                          </a:solidFill>
                          <a:effectLst/>
                          <a:latin typeface="Calibri" panose="020F0502020204030204" pitchFamily="34" charset="0"/>
                          <a:cs typeface="Calibri" panose="020F0502020204030204" pitchFamily="34" charset="0"/>
                        </a:rPr>
                        <a:t>6</a:t>
                      </a:r>
                      <a:endParaRPr lang="es-EC" sz="12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extLst>
                  <a:ext uri="{0D108BD9-81ED-4DB2-BD59-A6C34878D82A}">
                    <a16:rowId xmlns:a16="http://schemas.microsoft.com/office/drawing/2014/main" val="245214230"/>
                  </a:ext>
                </a:extLst>
              </a:tr>
              <a:tr h="213631">
                <a:tc vMerge="1">
                  <a:txBody>
                    <a:bodyPr/>
                    <a:lstStyle/>
                    <a:p>
                      <a:endParaRPr lang="es-EC"/>
                    </a:p>
                  </a:txBody>
                  <a:tcPr/>
                </a:tc>
                <a:tc>
                  <a:txBody>
                    <a:bodyPr/>
                    <a:lstStyle/>
                    <a:p>
                      <a:pPr algn="ctr">
                        <a:lnSpc>
                          <a:spcPct val="150000"/>
                        </a:lnSpc>
                        <a:spcAft>
                          <a:spcPts val="200"/>
                        </a:spcAft>
                      </a:pPr>
                      <a:r>
                        <a:rPr lang="es-EC" sz="1200" b="0">
                          <a:solidFill>
                            <a:schemeClr val="tx1"/>
                          </a:solidFill>
                          <a:effectLst/>
                          <a:latin typeface="Calibri" panose="020F0502020204030204" pitchFamily="34" charset="0"/>
                          <a:cs typeface="Calibri" panose="020F0502020204030204" pitchFamily="34" charset="0"/>
                        </a:rPr>
                        <a:t>A6</a:t>
                      </a:r>
                      <a:endParaRPr lang="es-EC" sz="12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50000"/>
                        </a:lnSpc>
                        <a:spcAft>
                          <a:spcPts val="200"/>
                        </a:spcAft>
                      </a:pPr>
                      <a:r>
                        <a:rPr lang="es-EC" sz="1200" b="0">
                          <a:solidFill>
                            <a:schemeClr val="tx1"/>
                          </a:solidFill>
                          <a:effectLst/>
                          <a:latin typeface="Calibri" panose="020F0502020204030204" pitchFamily="34" charset="0"/>
                          <a:cs typeface="Calibri" panose="020F0502020204030204" pitchFamily="34" charset="0"/>
                        </a:rPr>
                        <a:t>31</a:t>
                      </a:r>
                      <a:endParaRPr lang="es-EC" sz="12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50000"/>
                        </a:lnSpc>
                        <a:spcAft>
                          <a:spcPts val="200"/>
                        </a:spcAft>
                      </a:pPr>
                      <a:r>
                        <a:rPr lang="es-EC" sz="1200" b="0">
                          <a:solidFill>
                            <a:schemeClr val="tx1"/>
                          </a:solidFill>
                          <a:effectLst/>
                          <a:latin typeface="Calibri" panose="020F0502020204030204" pitchFamily="34" charset="0"/>
                          <a:cs typeface="Calibri" panose="020F0502020204030204" pitchFamily="34" charset="0"/>
                        </a:rPr>
                        <a:t>16</a:t>
                      </a:r>
                      <a:endParaRPr lang="es-EC" sz="12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50000"/>
                        </a:lnSpc>
                        <a:spcAft>
                          <a:spcPts val="200"/>
                        </a:spcAft>
                      </a:pPr>
                      <a:r>
                        <a:rPr lang="es-EC" sz="1200" b="0">
                          <a:solidFill>
                            <a:schemeClr val="tx1"/>
                          </a:solidFill>
                          <a:effectLst/>
                          <a:latin typeface="Calibri" panose="020F0502020204030204" pitchFamily="34" charset="0"/>
                          <a:cs typeface="Calibri" panose="020F0502020204030204" pitchFamily="34" charset="0"/>
                        </a:rPr>
                        <a:t>5</a:t>
                      </a:r>
                      <a:endParaRPr lang="es-EC" sz="12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extLst>
                  <a:ext uri="{0D108BD9-81ED-4DB2-BD59-A6C34878D82A}">
                    <a16:rowId xmlns:a16="http://schemas.microsoft.com/office/drawing/2014/main" val="3404422098"/>
                  </a:ext>
                </a:extLst>
              </a:tr>
              <a:tr h="213631">
                <a:tc gridSpan="2">
                  <a:txBody>
                    <a:bodyPr/>
                    <a:lstStyle/>
                    <a:p>
                      <a:pPr algn="r">
                        <a:lnSpc>
                          <a:spcPct val="150000"/>
                        </a:lnSpc>
                        <a:spcAft>
                          <a:spcPts val="200"/>
                        </a:spcAft>
                      </a:pPr>
                      <a:r>
                        <a:rPr lang="es-EC" sz="1200" b="0">
                          <a:solidFill>
                            <a:schemeClr val="tx1"/>
                          </a:solidFill>
                          <a:effectLst/>
                          <a:latin typeface="Calibri" panose="020F0502020204030204" pitchFamily="34" charset="0"/>
                          <a:cs typeface="Calibri" panose="020F0502020204030204" pitchFamily="34" charset="0"/>
                        </a:rPr>
                        <a:t>Media</a:t>
                      </a:r>
                      <a:endParaRPr lang="es-EC" sz="12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tc hMerge="1">
                  <a:txBody>
                    <a:bodyPr/>
                    <a:lstStyle/>
                    <a:p>
                      <a:endParaRPr lang="es-EC"/>
                    </a:p>
                  </a:txBody>
                  <a:tcPr/>
                </a:tc>
                <a:tc>
                  <a:txBody>
                    <a:bodyPr/>
                    <a:lstStyle/>
                    <a:p>
                      <a:pPr algn="ctr">
                        <a:lnSpc>
                          <a:spcPct val="150000"/>
                        </a:lnSpc>
                        <a:spcAft>
                          <a:spcPts val="200"/>
                        </a:spcAft>
                      </a:pPr>
                      <a:r>
                        <a:rPr lang="es-EC" sz="1200" b="0">
                          <a:solidFill>
                            <a:schemeClr val="tx1"/>
                          </a:solidFill>
                          <a:effectLst/>
                          <a:latin typeface="Calibri" panose="020F0502020204030204" pitchFamily="34" charset="0"/>
                          <a:cs typeface="Calibri" panose="020F0502020204030204" pitchFamily="34" charset="0"/>
                        </a:rPr>
                        <a:t>32</a:t>
                      </a:r>
                      <a:endParaRPr lang="es-EC" sz="12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50000"/>
                        </a:lnSpc>
                        <a:spcAft>
                          <a:spcPts val="200"/>
                        </a:spcAft>
                      </a:pPr>
                      <a:r>
                        <a:rPr lang="es-EC" sz="1200" b="0">
                          <a:solidFill>
                            <a:schemeClr val="tx1"/>
                          </a:solidFill>
                          <a:effectLst/>
                          <a:latin typeface="Calibri" panose="020F0502020204030204" pitchFamily="34" charset="0"/>
                          <a:cs typeface="Calibri" panose="020F0502020204030204" pitchFamily="34" charset="0"/>
                        </a:rPr>
                        <a:t>16</a:t>
                      </a:r>
                      <a:endParaRPr lang="es-EC" sz="12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50000"/>
                        </a:lnSpc>
                        <a:spcAft>
                          <a:spcPts val="200"/>
                        </a:spcAft>
                      </a:pPr>
                      <a:r>
                        <a:rPr lang="es-EC" sz="1200" b="0">
                          <a:solidFill>
                            <a:schemeClr val="tx1"/>
                          </a:solidFill>
                          <a:effectLst/>
                          <a:latin typeface="Calibri" panose="020F0502020204030204" pitchFamily="34" charset="0"/>
                          <a:cs typeface="Calibri" panose="020F0502020204030204" pitchFamily="34" charset="0"/>
                        </a:rPr>
                        <a:t>5.5</a:t>
                      </a:r>
                      <a:endParaRPr lang="es-EC" sz="12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extLst>
                  <a:ext uri="{0D108BD9-81ED-4DB2-BD59-A6C34878D82A}">
                    <a16:rowId xmlns:a16="http://schemas.microsoft.com/office/drawing/2014/main" val="4168535597"/>
                  </a:ext>
                </a:extLst>
              </a:tr>
              <a:tr h="213631">
                <a:tc rowSpan="2">
                  <a:txBody>
                    <a:bodyPr/>
                    <a:lstStyle/>
                    <a:p>
                      <a:pPr algn="ctr">
                        <a:lnSpc>
                          <a:spcPct val="150000"/>
                        </a:lnSpc>
                        <a:spcAft>
                          <a:spcPts val="200"/>
                        </a:spcAft>
                      </a:pPr>
                      <a:r>
                        <a:rPr lang="es-EC" sz="1200" b="0">
                          <a:solidFill>
                            <a:schemeClr val="tx1"/>
                          </a:solidFill>
                          <a:effectLst/>
                          <a:latin typeface="Calibri" panose="020F0502020204030204" pitchFamily="34" charset="0"/>
                          <a:cs typeface="Calibri" panose="020F0502020204030204" pitchFamily="34" charset="0"/>
                        </a:rPr>
                        <a:t>Huarmicocha</a:t>
                      </a:r>
                      <a:endParaRPr lang="es-EC" sz="12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50000"/>
                        </a:lnSpc>
                        <a:spcAft>
                          <a:spcPts val="200"/>
                        </a:spcAft>
                      </a:pPr>
                      <a:r>
                        <a:rPr lang="es-EC" sz="1200" b="0">
                          <a:solidFill>
                            <a:schemeClr val="tx1"/>
                          </a:solidFill>
                          <a:effectLst/>
                          <a:latin typeface="Calibri" panose="020F0502020204030204" pitchFamily="34" charset="0"/>
                          <a:cs typeface="Calibri" panose="020F0502020204030204" pitchFamily="34" charset="0"/>
                        </a:rPr>
                        <a:t>A3</a:t>
                      </a:r>
                      <a:endParaRPr lang="es-EC" sz="12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50000"/>
                        </a:lnSpc>
                        <a:spcAft>
                          <a:spcPts val="200"/>
                        </a:spcAft>
                      </a:pPr>
                      <a:r>
                        <a:rPr lang="es-EC" sz="1200" b="0">
                          <a:solidFill>
                            <a:schemeClr val="tx1"/>
                          </a:solidFill>
                          <a:effectLst/>
                          <a:latin typeface="Calibri" panose="020F0502020204030204" pitchFamily="34" charset="0"/>
                          <a:cs typeface="Calibri" panose="020F0502020204030204" pitchFamily="34" charset="0"/>
                        </a:rPr>
                        <a:t>30</a:t>
                      </a:r>
                      <a:endParaRPr lang="es-EC" sz="12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50000"/>
                        </a:lnSpc>
                        <a:spcAft>
                          <a:spcPts val="200"/>
                        </a:spcAft>
                      </a:pPr>
                      <a:r>
                        <a:rPr lang="es-EC" sz="1200" b="0">
                          <a:solidFill>
                            <a:schemeClr val="tx1"/>
                          </a:solidFill>
                          <a:effectLst/>
                          <a:latin typeface="Calibri" panose="020F0502020204030204" pitchFamily="34" charset="0"/>
                          <a:cs typeface="Calibri" panose="020F0502020204030204" pitchFamily="34" charset="0"/>
                        </a:rPr>
                        <a:t>15</a:t>
                      </a:r>
                      <a:endParaRPr lang="es-EC" sz="12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50000"/>
                        </a:lnSpc>
                        <a:spcAft>
                          <a:spcPts val="200"/>
                        </a:spcAft>
                      </a:pPr>
                      <a:r>
                        <a:rPr lang="es-EC" sz="1200" b="0">
                          <a:solidFill>
                            <a:schemeClr val="tx1"/>
                          </a:solidFill>
                          <a:effectLst/>
                          <a:latin typeface="Calibri" panose="020F0502020204030204" pitchFamily="34" charset="0"/>
                          <a:cs typeface="Calibri" panose="020F0502020204030204" pitchFamily="34" charset="0"/>
                        </a:rPr>
                        <a:t>7</a:t>
                      </a:r>
                      <a:endParaRPr lang="es-EC" sz="12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extLst>
                  <a:ext uri="{0D108BD9-81ED-4DB2-BD59-A6C34878D82A}">
                    <a16:rowId xmlns:a16="http://schemas.microsoft.com/office/drawing/2014/main" val="684680633"/>
                  </a:ext>
                </a:extLst>
              </a:tr>
              <a:tr h="213631">
                <a:tc vMerge="1">
                  <a:txBody>
                    <a:bodyPr/>
                    <a:lstStyle/>
                    <a:p>
                      <a:endParaRPr lang="es-EC"/>
                    </a:p>
                  </a:txBody>
                  <a:tcPr/>
                </a:tc>
                <a:tc>
                  <a:txBody>
                    <a:bodyPr/>
                    <a:lstStyle/>
                    <a:p>
                      <a:pPr algn="ctr">
                        <a:lnSpc>
                          <a:spcPct val="150000"/>
                        </a:lnSpc>
                        <a:spcAft>
                          <a:spcPts val="200"/>
                        </a:spcAft>
                      </a:pPr>
                      <a:r>
                        <a:rPr lang="es-EC" sz="1200" b="0">
                          <a:solidFill>
                            <a:schemeClr val="tx1"/>
                          </a:solidFill>
                          <a:effectLst/>
                          <a:latin typeface="Calibri" panose="020F0502020204030204" pitchFamily="34" charset="0"/>
                          <a:cs typeface="Calibri" panose="020F0502020204030204" pitchFamily="34" charset="0"/>
                        </a:rPr>
                        <a:t>A4</a:t>
                      </a:r>
                      <a:endParaRPr lang="es-EC" sz="12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50000"/>
                        </a:lnSpc>
                        <a:spcAft>
                          <a:spcPts val="200"/>
                        </a:spcAft>
                      </a:pPr>
                      <a:r>
                        <a:rPr lang="es-EC" sz="1200" b="0">
                          <a:solidFill>
                            <a:schemeClr val="tx1"/>
                          </a:solidFill>
                          <a:effectLst/>
                          <a:latin typeface="Calibri" panose="020F0502020204030204" pitchFamily="34" charset="0"/>
                          <a:cs typeface="Calibri" panose="020F0502020204030204" pitchFamily="34" charset="0"/>
                        </a:rPr>
                        <a:t>33</a:t>
                      </a:r>
                      <a:endParaRPr lang="es-EC" sz="12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50000"/>
                        </a:lnSpc>
                        <a:spcAft>
                          <a:spcPts val="200"/>
                        </a:spcAft>
                      </a:pPr>
                      <a:r>
                        <a:rPr lang="es-EC" sz="1200" b="0">
                          <a:solidFill>
                            <a:schemeClr val="tx1"/>
                          </a:solidFill>
                          <a:effectLst/>
                          <a:latin typeface="Calibri" panose="020F0502020204030204" pitchFamily="34" charset="0"/>
                          <a:cs typeface="Calibri" panose="020F0502020204030204" pitchFamily="34" charset="0"/>
                        </a:rPr>
                        <a:t>16</a:t>
                      </a:r>
                      <a:endParaRPr lang="es-EC" sz="12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50000"/>
                        </a:lnSpc>
                        <a:spcAft>
                          <a:spcPts val="200"/>
                        </a:spcAft>
                      </a:pPr>
                      <a:r>
                        <a:rPr lang="es-EC" sz="1200" b="0">
                          <a:solidFill>
                            <a:schemeClr val="tx1"/>
                          </a:solidFill>
                          <a:effectLst/>
                          <a:latin typeface="Calibri" panose="020F0502020204030204" pitchFamily="34" charset="0"/>
                          <a:cs typeface="Calibri" panose="020F0502020204030204" pitchFamily="34" charset="0"/>
                        </a:rPr>
                        <a:t>6</a:t>
                      </a:r>
                      <a:endParaRPr lang="es-EC" sz="12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extLst>
                  <a:ext uri="{0D108BD9-81ED-4DB2-BD59-A6C34878D82A}">
                    <a16:rowId xmlns:a16="http://schemas.microsoft.com/office/drawing/2014/main" val="1840685687"/>
                  </a:ext>
                </a:extLst>
              </a:tr>
              <a:tr h="213631">
                <a:tc gridSpan="2">
                  <a:txBody>
                    <a:bodyPr/>
                    <a:lstStyle/>
                    <a:p>
                      <a:pPr algn="r">
                        <a:lnSpc>
                          <a:spcPct val="150000"/>
                        </a:lnSpc>
                        <a:spcAft>
                          <a:spcPts val="200"/>
                        </a:spcAft>
                      </a:pPr>
                      <a:r>
                        <a:rPr lang="es-EC" sz="1200" b="0">
                          <a:solidFill>
                            <a:schemeClr val="tx1"/>
                          </a:solidFill>
                          <a:effectLst/>
                          <a:latin typeface="Calibri" panose="020F0502020204030204" pitchFamily="34" charset="0"/>
                          <a:cs typeface="Calibri" panose="020F0502020204030204" pitchFamily="34" charset="0"/>
                        </a:rPr>
                        <a:t>Media</a:t>
                      </a:r>
                      <a:endParaRPr lang="es-EC" sz="12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tc hMerge="1">
                  <a:txBody>
                    <a:bodyPr/>
                    <a:lstStyle/>
                    <a:p>
                      <a:endParaRPr lang="es-EC"/>
                    </a:p>
                  </a:txBody>
                  <a:tcPr/>
                </a:tc>
                <a:tc>
                  <a:txBody>
                    <a:bodyPr/>
                    <a:lstStyle/>
                    <a:p>
                      <a:pPr algn="ctr">
                        <a:lnSpc>
                          <a:spcPct val="150000"/>
                        </a:lnSpc>
                        <a:spcAft>
                          <a:spcPts val="200"/>
                        </a:spcAft>
                      </a:pPr>
                      <a:r>
                        <a:rPr lang="es-EC" sz="1200" b="0">
                          <a:solidFill>
                            <a:schemeClr val="tx1"/>
                          </a:solidFill>
                          <a:effectLst/>
                          <a:latin typeface="Calibri" panose="020F0502020204030204" pitchFamily="34" charset="0"/>
                          <a:cs typeface="Calibri" panose="020F0502020204030204" pitchFamily="34" charset="0"/>
                        </a:rPr>
                        <a:t>31.5</a:t>
                      </a:r>
                      <a:endParaRPr lang="es-EC" sz="12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50000"/>
                        </a:lnSpc>
                        <a:spcAft>
                          <a:spcPts val="200"/>
                        </a:spcAft>
                      </a:pPr>
                      <a:r>
                        <a:rPr lang="es-EC" sz="1200" b="0">
                          <a:solidFill>
                            <a:schemeClr val="tx1"/>
                          </a:solidFill>
                          <a:effectLst/>
                          <a:latin typeface="Calibri" panose="020F0502020204030204" pitchFamily="34" charset="0"/>
                          <a:cs typeface="Calibri" panose="020F0502020204030204" pitchFamily="34" charset="0"/>
                        </a:rPr>
                        <a:t>15.5</a:t>
                      </a:r>
                      <a:endParaRPr lang="es-EC" sz="12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50000"/>
                        </a:lnSpc>
                        <a:spcAft>
                          <a:spcPts val="200"/>
                        </a:spcAft>
                      </a:pPr>
                      <a:r>
                        <a:rPr lang="es-EC" sz="1200" b="0">
                          <a:solidFill>
                            <a:schemeClr val="tx1"/>
                          </a:solidFill>
                          <a:effectLst/>
                          <a:latin typeface="Calibri" panose="020F0502020204030204" pitchFamily="34" charset="0"/>
                          <a:cs typeface="Calibri" panose="020F0502020204030204" pitchFamily="34" charset="0"/>
                        </a:rPr>
                        <a:t>6.5</a:t>
                      </a:r>
                      <a:endParaRPr lang="es-EC" sz="12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extLst>
                  <a:ext uri="{0D108BD9-81ED-4DB2-BD59-A6C34878D82A}">
                    <a16:rowId xmlns:a16="http://schemas.microsoft.com/office/drawing/2014/main" val="245719059"/>
                  </a:ext>
                </a:extLst>
              </a:tr>
              <a:tr h="213631">
                <a:tc rowSpan="2">
                  <a:txBody>
                    <a:bodyPr/>
                    <a:lstStyle/>
                    <a:p>
                      <a:pPr algn="ctr">
                        <a:lnSpc>
                          <a:spcPct val="150000"/>
                        </a:lnSpc>
                        <a:spcAft>
                          <a:spcPts val="200"/>
                        </a:spcAft>
                      </a:pPr>
                      <a:r>
                        <a:rPr lang="es-EC" sz="1200" b="0">
                          <a:solidFill>
                            <a:schemeClr val="tx1"/>
                          </a:solidFill>
                          <a:effectLst/>
                          <a:latin typeface="Calibri" panose="020F0502020204030204" pitchFamily="34" charset="0"/>
                          <a:cs typeface="Calibri" panose="020F0502020204030204" pitchFamily="34" charset="0"/>
                        </a:rPr>
                        <a:t>Chiriyacu</a:t>
                      </a:r>
                      <a:endParaRPr lang="es-EC" sz="12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tc rowSpan="2">
                  <a:txBody>
                    <a:bodyPr/>
                    <a:lstStyle/>
                    <a:p>
                      <a:pPr algn="ctr">
                        <a:lnSpc>
                          <a:spcPct val="150000"/>
                        </a:lnSpc>
                        <a:spcAft>
                          <a:spcPts val="200"/>
                        </a:spcAft>
                      </a:pPr>
                      <a:r>
                        <a:rPr lang="es-EC" sz="1200" b="0">
                          <a:solidFill>
                            <a:schemeClr val="tx1"/>
                          </a:solidFill>
                          <a:effectLst/>
                          <a:latin typeface="Calibri" panose="020F0502020204030204" pitchFamily="34" charset="0"/>
                          <a:cs typeface="Calibri" panose="020F0502020204030204" pitchFamily="34" charset="0"/>
                        </a:rPr>
                        <a:t>A2</a:t>
                      </a:r>
                    </a:p>
                    <a:p>
                      <a:pPr algn="ctr">
                        <a:lnSpc>
                          <a:spcPct val="150000"/>
                        </a:lnSpc>
                        <a:spcAft>
                          <a:spcPts val="200"/>
                        </a:spcAft>
                      </a:pPr>
                      <a:r>
                        <a:rPr lang="es-EC" sz="1200" b="0">
                          <a:solidFill>
                            <a:schemeClr val="tx1"/>
                          </a:solidFill>
                          <a:effectLst/>
                          <a:latin typeface="Calibri" panose="020F0502020204030204" pitchFamily="34" charset="0"/>
                          <a:cs typeface="Calibri" panose="020F0502020204030204" pitchFamily="34" charset="0"/>
                        </a:rPr>
                        <a:t>A5</a:t>
                      </a:r>
                      <a:endParaRPr lang="es-EC" sz="12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tc rowSpan="2">
                  <a:txBody>
                    <a:bodyPr/>
                    <a:lstStyle/>
                    <a:p>
                      <a:pPr algn="ctr">
                        <a:lnSpc>
                          <a:spcPct val="150000"/>
                        </a:lnSpc>
                        <a:spcAft>
                          <a:spcPts val="200"/>
                        </a:spcAft>
                      </a:pPr>
                      <a:r>
                        <a:rPr lang="es-EC" sz="1200" b="0">
                          <a:solidFill>
                            <a:schemeClr val="tx1"/>
                          </a:solidFill>
                          <a:effectLst/>
                          <a:latin typeface="Calibri" panose="020F0502020204030204" pitchFamily="34" charset="0"/>
                          <a:cs typeface="Calibri" panose="020F0502020204030204" pitchFamily="34" charset="0"/>
                        </a:rPr>
                        <a:t>27</a:t>
                      </a:r>
                    </a:p>
                    <a:p>
                      <a:pPr algn="ctr">
                        <a:lnSpc>
                          <a:spcPct val="150000"/>
                        </a:lnSpc>
                        <a:spcAft>
                          <a:spcPts val="200"/>
                        </a:spcAft>
                      </a:pPr>
                      <a:r>
                        <a:rPr lang="es-EC" sz="1200" b="0">
                          <a:solidFill>
                            <a:schemeClr val="tx1"/>
                          </a:solidFill>
                          <a:effectLst/>
                          <a:latin typeface="Calibri" panose="020F0502020204030204" pitchFamily="34" charset="0"/>
                          <a:cs typeface="Calibri" panose="020F0502020204030204" pitchFamily="34" charset="0"/>
                        </a:rPr>
                        <a:t>27</a:t>
                      </a:r>
                      <a:endParaRPr lang="es-EC" sz="12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tc rowSpan="2">
                  <a:txBody>
                    <a:bodyPr/>
                    <a:lstStyle/>
                    <a:p>
                      <a:pPr algn="ctr">
                        <a:lnSpc>
                          <a:spcPct val="150000"/>
                        </a:lnSpc>
                        <a:spcAft>
                          <a:spcPts val="200"/>
                        </a:spcAft>
                      </a:pPr>
                      <a:r>
                        <a:rPr lang="es-EC" sz="1200" b="0">
                          <a:solidFill>
                            <a:schemeClr val="tx1"/>
                          </a:solidFill>
                          <a:effectLst/>
                          <a:latin typeface="Calibri" panose="020F0502020204030204" pitchFamily="34" charset="0"/>
                          <a:cs typeface="Calibri" panose="020F0502020204030204" pitchFamily="34" charset="0"/>
                        </a:rPr>
                        <a:t>13</a:t>
                      </a:r>
                    </a:p>
                    <a:p>
                      <a:pPr algn="ctr">
                        <a:lnSpc>
                          <a:spcPct val="150000"/>
                        </a:lnSpc>
                        <a:spcAft>
                          <a:spcPts val="200"/>
                        </a:spcAft>
                      </a:pPr>
                      <a:r>
                        <a:rPr lang="es-EC" sz="1200" b="0">
                          <a:solidFill>
                            <a:schemeClr val="tx1"/>
                          </a:solidFill>
                          <a:effectLst/>
                          <a:latin typeface="Calibri" panose="020F0502020204030204" pitchFamily="34" charset="0"/>
                          <a:cs typeface="Calibri" panose="020F0502020204030204" pitchFamily="34" charset="0"/>
                        </a:rPr>
                        <a:t>13</a:t>
                      </a:r>
                      <a:endParaRPr lang="es-EC" sz="12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50000"/>
                        </a:lnSpc>
                        <a:spcAft>
                          <a:spcPts val="200"/>
                        </a:spcAft>
                      </a:pPr>
                      <a:r>
                        <a:rPr lang="es-EC" sz="1200" b="0">
                          <a:solidFill>
                            <a:schemeClr val="tx1"/>
                          </a:solidFill>
                          <a:effectLst/>
                          <a:latin typeface="Calibri" panose="020F0502020204030204" pitchFamily="34" charset="0"/>
                          <a:cs typeface="Calibri" panose="020F0502020204030204" pitchFamily="34" charset="0"/>
                        </a:rPr>
                        <a:t>5</a:t>
                      </a:r>
                      <a:endParaRPr lang="es-EC" sz="12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extLst>
                  <a:ext uri="{0D108BD9-81ED-4DB2-BD59-A6C34878D82A}">
                    <a16:rowId xmlns:a16="http://schemas.microsoft.com/office/drawing/2014/main" val="2714427007"/>
                  </a:ext>
                </a:extLst>
              </a:tr>
              <a:tr h="260284">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ctr">
                        <a:lnSpc>
                          <a:spcPct val="150000"/>
                        </a:lnSpc>
                        <a:spcAft>
                          <a:spcPts val="200"/>
                        </a:spcAft>
                      </a:pPr>
                      <a:r>
                        <a:rPr lang="es-EC" sz="1200" b="0">
                          <a:solidFill>
                            <a:schemeClr val="tx1"/>
                          </a:solidFill>
                          <a:effectLst/>
                          <a:latin typeface="Calibri" panose="020F0502020204030204" pitchFamily="34" charset="0"/>
                          <a:cs typeface="Calibri" panose="020F0502020204030204" pitchFamily="34" charset="0"/>
                        </a:rPr>
                        <a:t>5</a:t>
                      </a:r>
                      <a:endParaRPr lang="es-EC" sz="12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extLst>
                  <a:ext uri="{0D108BD9-81ED-4DB2-BD59-A6C34878D82A}">
                    <a16:rowId xmlns:a16="http://schemas.microsoft.com/office/drawing/2014/main" val="2693753771"/>
                  </a:ext>
                </a:extLst>
              </a:tr>
              <a:tr h="213631">
                <a:tc gridSpan="2">
                  <a:txBody>
                    <a:bodyPr/>
                    <a:lstStyle/>
                    <a:p>
                      <a:pPr algn="r">
                        <a:lnSpc>
                          <a:spcPct val="150000"/>
                        </a:lnSpc>
                        <a:spcAft>
                          <a:spcPts val="200"/>
                        </a:spcAft>
                      </a:pPr>
                      <a:r>
                        <a:rPr lang="es-EC" sz="1200" b="0">
                          <a:solidFill>
                            <a:schemeClr val="tx1"/>
                          </a:solidFill>
                          <a:effectLst/>
                          <a:latin typeface="Calibri" panose="020F0502020204030204" pitchFamily="34" charset="0"/>
                          <a:cs typeface="Calibri" panose="020F0502020204030204" pitchFamily="34" charset="0"/>
                        </a:rPr>
                        <a:t>Media</a:t>
                      </a:r>
                      <a:endParaRPr lang="es-EC" sz="12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tc hMerge="1">
                  <a:txBody>
                    <a:bodyPr/>
                    <a:lstStyle/>
                    <a:p>
                      <a:endParaRPr lang="es-EC"/>
                    </a:p>
                  </a:txBody>
                  <a:tcPr/>
                </a:tc>
                <a:tc>
                  <a:txBody>
                    <a:bodyPr/>
                    <a:lstStyle/>
                    <a:p>
                      <a:pPr algn="ctr">
                        <a:lnSpc>
                          <a:spcPct val="150000"/>
                        </a:lnSpc>
                        <a:spcAft>
                          <a:spcPts val="200"/>
                        </a:spcAft>
                      </a:pPr>
                      <a:r>
                        <a:rPr lang="es-EC" sz="1200" b="0">
                          <a:solidFill>
                            <a:schemeClr val="tx1"/>
                          </a:solidFill>
                          <a:effectLst/>
                          <a:latin typeface="Calibri" panose="020F0502020204030204" pitchFamily="34" charset="0"/>
                          <a:cs typeface="Calibri" panose="020F0502020204030204" pitchFamily="34" charset="0"/>
                        </a:rPr>
                        <a:t>27</a:t>
                      </a:r>
                      <a:endParaRPr lang="es-EC" sz="12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50000"/>
                        </a:lnSpc>
                        <a:spcAft>
                          <a:spcPts val="200"/>
                        </a:spcAft>
                      </a:pPr>
                      <a:r>
                        <a:rPr lang="es-EC" sz="1200" b="0">
                          <a:solidFill>
                            <a:schemeClr val="tx1"/>
                          </a:solidFill>
                          <a:effectLst/>
                          <a:latin typeface="Calibri" panose="020F0502020204030204" pitchFamily="34" charset="0"/>
                          <a:cs typeface="Calibri" panose="020F0502020204030204" pitchFamily="34" charset="0"/>
                        </a:rPr>
                        <a:t>13</a:t>
                      </a:r>
                      <a:endParaRPr lang="es-EC" sz="12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50000"/>
                        </a:lnSpc>
                        <a:spcAft>
                          <a:spcPts val="200"/>
                        </a:spcAft>
                      </a:pPr>
                      <a:r>
                        <a:rPr lang="es-EC" sz="1200" b="0">
                          <a:solidFill>
                            <a:schemeClr val="tx1"/>
                          </a:solidFill>
                          <a:effectLst/>
                          <a:latin typeface="Calibri" panose="020F0502020204030204" pitchFamily="34" charset="0"/>
                          <a:cs typeface="Calibri" panose="020F0502020204030204" pitchFamily="34" charset="0"/>
                        </a:rPr>
                        <a:t>5</a:t>
                      </a:r>
                      <a:endParaRPr lang="es-EC" sz="12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extLst>
                  <a:ext uri="{0D108BD9-81ED-4DB2-BD59-A6C34878D82A}">
                    <a16:rowId xmlns:a16="http://schemas.microsoft.com/office/drawing/2014/main" val="598943471"/>
                  </a:ext>
                </a:extLst>
              </a:tr>
            </a:tbl>
          </a:graphicData>
        </a:graphic>
      </p:graphicFrame>
      <p:sp>
        <p:nvSpPr>
          <p:cNvPr id="11" name="CuadroTexto 10">
            <a:extLst>
              <a:ext uri="{FF2B5EF4-FFF2-40B4-BE49-F238E27FC236}">
                <a16:creationId xmlns:a16="http://schemas.microsoft.com/office/drawing/2014/main" id="{7B45A441-33B7-4017-BF72-5ABB471344E3}"/>
              </a:ext>
            </a:extLst>
          </p:cNvPr>
          <p:cNvSpPr txBox="1"/>
          <p:nvPr/>
        </p:nvSpPr>
        <p:spPr>
          <a:xfrm>
            <a:off x="4473056" y="598406"/>
            <a:ext cx="3666574" cy="369332"/>
          </a:xfrm>
          <a:prstGeom prst="rect">
            <a:avLst/>
          </a:prstGeom>
          <a:noFill/>
        </p:spPr>
        <p:txBody>
          <a:bodyPr wrap="square">
            <a:spAutoFit/>
          </a:bodyPr>
          <a:lstStyle/>
          <a:p>
            <a:r>
              <a:rPr lang="es-EC" sz="1800" i="1">
                <a:ln w="0"/>
                <a:effectLst>
                  <a:outerShdw blurRad="38100" dist="19050" dir="2700000" algn="tl" rotWithShape="0">
                    <a:schemeClr val="dk1">
                      <a:alpha val="40000"/>
                    </a:schemeClr>
                  </a:outerShdw>
                </a:effectLst>
                <a:latin typeface="Calibri" panose="020F0502020204030204" pitchFamily="34" charset="0"/>
                <a:ea typeface="Yu Gothic Light" panose="020B0300000000000000" pitchFamily="34" charset="-128"/>
                <a:cs typeface="Times New Roman" panose="02020603050405020304" pitchFamily="18" charset="0"/>
              </a:rPr>
              <a:t>Propiedades fisicoquímicas de agua </a:t>
            </a:r>
            <a:endParaRPr lang="es-EC"/>
          </a:p>
        </p:txBody>
      </p:sp>
      <p:graphicFrame>
        <p:nvGraphicFramePr>
          <p:cNvPr id="2" name="Tabla 1">
            <a:extLst>
              <a:ext uri="{FF2B5EF4-FFF2-40B4-BE49-F238E27FC236}">
                <a16:creationId xmlns:a16="http://schemas.microsoft.com/office/drawing/2014/main" id="{B9AED033-1DA6-4355-8596-9E56AE40F3E1}"/>
              </a:ext>
            </a:extLst>
          </p:cNvPr>
          <p:cNvGraphicFramePr>
            <a:graphicFrameLocks noGrp="1"/>
          </p:cNvGraphicFramePr>
          <p:nvPr>
            <p:extLst>
              <p:ext uri="{D42A27DB-BD31-4B8C-83A1-F6EECF244321}">
                <p14:modId xmlns:p14="http://schemas.microsoft.com/office/powerpoint/2010/main" val="3231150412"/>
              </p:ext>
            </p:extLst>
          </p:nvPr>
        </p:nvGraphicFramePr>
        <p:xfrm>
          <a:off x="82312" y="1220433"/>
          <a:ext cx="5861891" cy="2026920"/>
        </p:xfrm>
        <a:graphic>
          <a:graphicData uri="http://schemas.openxmlformats.org/drawingml/2006/table">
            <a:tbl>
              <a:tblPr>
                <a:tableStyleId>{16D9F66E-5EB9-4882-86FB-DCBF35E3C3E4}</a:tableStyleId>
              </a:tblPr>
              <a:tblGrid>
                <a:gridCol w="1938264">
                  <a:extLst>
                    <a:ext uri="{9D8B030D-6E8A-4147-A177-3AD203B41FA5}">
                      <a16:colId xmlns:a16="http://schemas.microsoft.com/office/drawing/2014/main" val="3084994075"/>
                    </a:ext>
                  </a:extLst>
                </a:gridCol>
                <a:gridCol w="413930">
                  <a:extLst>
                    <a:ext uri="{9D8B030D-6E8A-4147-A177-3AD203B41FA5}">
                      <a16:colId xmlns:a16="http://schemas.microsoft.com/office/drawing/2014/main" val="3977568386"/>
                    </a:ext>
                  </a:extLst>
                </a:gridCol>
                <a:gridCol w="387811">
                  <a:extLst>
                    <a:ext uri="{9D8B030D-6E8A-4147-A177-3AD203B41FA5}">
                      <a16:colId xmlns:a16="http://schemas.microsoft.com/office/drawing/2014/main" val="1244368650"/>
                    </a:ext>
                  </a:extLst>
                </a:gridCol>
                <a:gridCol w="344617">
                  <a:extLst>
                    <a:ext uri="{9D8B030D-6E8A-4147-A177-3AD203B41FA5}">
                      <a16:colId xmlns:a16="http://schemas.microsoft.com/office/drawing/2014/main" val="1319947171"/>
                    </a:ext>
                  </a:extLst>
                </a:gridCol>
                <a:gridCol w="406391">
                  <a:extLst>
                    <a:ext uri="{9D8B030D-6E8A-4147-A177-3AD203B41FA5}">
                      <a16:colId xmlns:a16="http://schemas.microsoft.com/office/drawing/2014/main" val="107666906"/>
                    </a:ext>
                  </a:extLst>
                </a:gridCol>
                <a:gridCol w="386070">
                  <a:extLst>
                    <a:ext uri="{9D8B030D-6E8A-4147-A177-3AD203B41FA5}">
                      <a16:colId xmlns:a16="http://schemas.microsoft.com/office/drawing/2014/main" val="3050989392"/>
                    </a:ext>
                  </a:extLst>
                </a:gridCol>
                <a:gridCol w="386071">
                  <a:extLst>
                    <a:ext uri="{9D8B030D-6E8A-4147-A177-3AD203B41FA5}">
                      <a16:colId xmlns:a16="http://schemas.microsoft.com/office/drawing/2014/main" val="3291604555"/>
                    </a:ext>
                  </a:extLst>
                </a:gridCol>
                <a:gridCol w="548626">
                  <a:extLst>
                    <a:ext uri="{9D8B030D-6E8A-4147-A177-3AD203B41FA5}">
                      <a16:colId xmlns:a16="http://schemas.microsoft.com/office/drawing/2014/main" val="2401422592"/>
                    </a:ext>
                  </a:extLst>
                </a:gridCol>
                <a:gridCol w="653176">
                  <a:extLst>
                    <a:ext uri="{9D8B030D-6E8A-4147-A177-3AD203B41FA5}">
                      <a16:colId xmlns:a16="http://schemas.microsoft.com/office/drawing/2014/main" val="984017420"/>
                    </a:ext>
                  </a:extLst>
                </a:gridCol>
                <a:gridCol w="396935">
                  <a:extLst>
                    <a:ext uri="{9D8B030D-6E8A-4147-A177-3AD203B41FA5}">
                      <a16:colId xmlns:a16="http://schemas.microsoft.com/office/drawing/2014/main" val="2438721825"/>
                    </a:ext>
                  </a:extLst>
                </a:gridCol>
              </a:tblGrid>
              <a:tr h="354769">
                <a:tc>
                  <a:txBody>
                    <a:bodyPr/>
                    <a:lstStyle/>
                    <a:p>
                      <a:pPr algn="ctr" fontAlgn="b"/>
                      <a:r>
                        <a:rPr lang="es-EC" sz="1200" b="1" u="none" strike="noStrike">
                          <a:effectLst/>
                        </a:rPr>
                        <a:t>Usos de agua</a:t>
                      </a:r>
                      <a:endParaRPr lang="es-EC" sz="1200" b="1" i="0" u="none" strike="noStrike">
                        <a:solidFill>
                          <a:srgbClr val="000000"/>
                        </a:solidFill>
                        <a:effectLst/>
                        <a:latin typeface="Calibri" panose="020F0502020204030204" pitchFamily="34" charset="0"/>
                        <a:cs typeface="Calibri" panose="020F0502020204030204" pitchFamily="34" charset="0"/>
                      </a:endParaRPr>
                    </a:p>
                  </a:txBody>
                  <a:tcPr marL="7620" marR="7620" marT="7620" marB="0" anchor="b"/>
                </a:tc>
                <a:tc>
                  <a:txBody>
                    <a:bodyPr/>
                    <a:lstStyle/>
                    <a:p>
                      <a:pPr algn="ctr" fontAlgn="b"/>
                      <a:r>
                        <a:rPr lang="es-EC" sz="1200" b="1" u="none" strike="noStrike">
                          <a:effectLst/>
                        </a:rPr>
                        <a:t>CE us/cm</a:t>
                      </a:r>
                      <a:endParaRPr lang="es-EC" sz="1200" b="1" i="0" u="none" strike="noStrike">
                        <a:solidFill>
                          <a:srgbClr val="000000"/>
                        </a:solidFill>
                        <a:effectLst/>
                        <a:latin typeface="Calibri" panose="020F0502020204030204" pitchFamily="34" charset="0"/>
                        <a:cs typeface="Calibri" panose="020F0502020204030204" pitchFamily="34" charset="0"/>
                      </a:endParaRPr>
                    </a:p>
                  </a:txBody>
                  <a:tcPr marL="7620" marR="7620" marT="7620" marB="0" anchor="b"/>
                </a:tc>
                <a:tc>
                  <a:txBody>
                    <a:bodyPr/>
                    <a:lstStyle/>
                    <a:p>
                      <a:pPr algn="ctr" fontAlgn="b"/>
                      <a:r>
                        <a:rPr lang="es-EC" sz="1200" b="1" u="none" strike="noStrike">
                          <a:effectLst/>
                        </a:rPr>
                        <a:t>TDS ppm</a:t>
                      </a:r>
                      <a:endParaRPr lang="es-EC" sz="1200" b="1" i="0" u="none" strike="noStrike">
                        <a:solidFill>
                          <a:srgbClr val="000000"/>
                        </a:solidFill>
                        <a:effectLst/>
                        <a:latin typeface="Calibri" panose="020F0502020204030204" pitchFamily="34" charset="0"/>
                        <a:cs typeface="Calibri" panose="020F0502020204030204" pitchFamily="34" charset="0"/>
                      </a:endParaRPr>
                    </a:p>
                  </a:txBody>
                  <a:tcPr marL="7620" marR="7620" marT="7620" marB="0" anchor="b"/>
                </a:tc>
                <a:tc>
                  <a:txBody>
                    <a:bodyPr/>
                    <a:lstStyle/>
                    <a:p>
                      <a:pPr algn="ctr" fontAlgn="b"/>
                      <a:r>
                        <a:rPr lang="es-EC" sz="1200" b="1" u="none" strike="noStrike">
                          <a:effectLst/>
                        </a:rPr>
                        <a:t>T </a:t>
                      </a:r>
                    </a:p>
                    <a:p>
                      <a:pPr algn="ctr" fontAlgn="b"/>
                      <a:r>
                        <a:rPr lang="es-EC" sz="1200" b="1" u="none" strike="noStrike">
                          <a:effectLst/>
                        </a:rPr>
                        <a:t>°C</a:t>
                      </a:r>
                      <a:endParaRPr lang="es-EC" sz="1200" b="1" i="0" u="none" strike="noStrike">
                        <a:solidFill>
                          <a:srgbClr val="000000"/>
                        </a:solidFill>
                        <a:effectLst/>
                        <a:latin typeface="Calibri" panose="020F0502020204030204" pitchFamily="34" charset="0"/>
                        <a:cs typeface="Calibri" panose="020F0502020204030204" pitchFamily="34" charset="0"/>
                      </a:endParaRPr>
                    </a:p>
                  </a:txBody>
                  <a:tcPr marL="7620" marR="7620" marT="7620" marB="0" anchor="b"/>
                </a:tc>
                <a:tc>
                  <a:txBody>
                    <a:bodyPr/>
                    <a:lstStyle/>
                    <a:p>
                      <a:pPr algn="ctr" fontAlgn="b"/>
                      <a:r>
                        <a:rPr lang="es-EC" sz="1200" b="1" u="none" strike="noStrike">
                          <a:effectLst/>
                        </a:rPr>
                        <a:t>OD mg/l</a:t>
                      </a:r>
                      <a:endParaRPr lang="es-EC" sz="1200" b="1" i="0" u="none" strike="noStrike">
                        <a:solidFill>
                          <a:srgbClr val="000000"/>
                        </a:solidFill>
                        <a:effectLst/>
                        <a:latin typeface="Calibri" panose="020F0502020204030204" pitchFamily="34" charset="0"/>
                        <a:cs typeface="Calibri" panose="020F0502020204030204" pitchFamily="34" charset="0"/>
                      </a:endParaRPr>
                    </a:p>
                  </a:txBody>
                  <a:tcPr marL="7620" marR="7620" marT="7620" marB="0" anchor="b"/>
                </a:tc>
                <a:tc>
                  <a:txBody>
                    <a:bodyPr/>
                    <a:lstStyle/>
                    <a:p>
                      <a:pPr algn="ctr" fontAlgn="b"/>
                      <a:r>
                        <a:rPr lang="es-EC" sz="1200" b="1" u="none" strike="noStrike">
                          <a:effectLst/>
                        </a:rPr>
                        <a:t>Fe mg/l</a:t>
                      </a:r>
                      <a:endParaRPr lang="es-EC" sz="1200" b="1" i="0" u="none" strike="noStrike">
                        <a:solidFill>
                          <a:srgbClr val="000000"/>
                        </a:solidFill>
                        <a:effectLst/>
                        <a:latin typeface="Calibri" panose="020F0502020204030204" pitchFamily="34" charset="0"/>
                        <a:cs typeface="Calibri" panose="020F0502020204030204" pitchFamily="34" charset="0"/>
                      </a:endParaRPr>
                    </a:p>
                  </a:txBody>
                  <a:tcPr marL="7620" marR="7620" marT="7620" marB="0" anchor="b"/>
                </a:tc>
                <a:tc>
                  <a:txBody>
                    <a:bodyPr/>
                    <a:lstStyle/>
                    <a:p>
                      <a:pPr algn="ctr" fontAlgn="b"/>
                      <a:r>
                        <a:rPr lang="es-EC" sz="1200" b="1" u="none" strike="noStrike">
                          <a:effectLst/>
                        </a:rPr>
                        <a:t>Mn mg/l</a:t>
                      </a:r>
                      <a:endParaRPr lang="es-EC" sz="1200" b="1" i="0" u="none" strike="noStrike">
                        <a:solidFill>
                          <a:srgbClr val="000000"/>
                        </a:solidFill>
                        <a:effectLst/>
                        <a:latin typeface="Calibri" panose="020F0502020204030204" pitchFamily="34" charset="0"/>
                        <a:cs typeface="Calibri" panose="020F0502020204030204" pitchFamily="34" charset="0"/>
                      </a:endParaRPr>
                    </a:p>
                  </a:txBody>
                  <a:tcPr marL="7620" marR="7620" marT="7620" marB="0" anchor="b"/>
                </a:tc>
                <a:tc>
                  <a:txBody>
                    <a:bodyPr/>
                    <a:lstStyle/>
                    <a:p>
                      <a:pPr algn="ctr" fontAlgn="b"/>
                      <a:r>
                        <a:rPr lang="es-EC" sz="1200" b="1" u="none" strike="noStrike">
                          <a:effectLst/>
                        </a:rPr>
                        <a:t>Nitratos mg/l</a:t>
                      </a:r>
                      <a:endParaRPr lang="es-EC" sz="1200" b="1" i="0" u="none" strike="noStrike">
                        <a:solidFill>
                          <a:srgbClr val="000000"/>
                        </a:solidFill>
                        <a:effectLst/>
                        <a:latin typeface="Calibri" panose="020F0502020204030204" pitchFamily="34" charset="0"/>
                        <a:cs typeface="Calibri" panose="020F0502020204030204" pitchFamily="34" charset="0"/>
                      </a:endParaRPr>
                    </a:p>
                  </a:txBody>
                  <a:tcPr marL="7620" marR="7620" marT="7620" marB="0" anchor="b"/>
                </a:tc>
                <a:tc>
                  <a:txBody>
                    <a:bodyPr/>
                    <a:lstStyle/>
                    <a:p>
                      <a:pPr algn="ctr" fontAlgn="b"/>
                      <a:r>
                        <a:rPr lang="es-EC" sz="1200" b="1" u="none" strike="noStrike">
                          <a:effectLst/>
                        </a:rPr>
                        <a:t>Sulfatos mg/l</a:t>
                      </a:r>
                      <a:endParaRPr lang="es-EC" sz="1200" b="1" i="0" u="none" strike="noStrike">
                        <a:solidFill>
                          <a:srgbClr val="000000"/>
                        </a:solidFill>
                        <a:effectLst/>
                        <a:latin typeface="Calibri" panose="020F0502020204030204" pitchFamily="34" charset="0"/>
                        <a:cs typeface="Calibri" panose="020F0502020204030204" pitchFamily="34" charset="0"/>
                      </a:endParaRPr>
                    </a:p>
                  </a:txBody>
                  <a:tcPr marL="7620" marR="7620" marT="7620" marB="0" anchor="b"/>
                </a:tc>
                <a:tc>
                  <a:txBody>
                    <a:bodyPr/>
                    <a:lstStyle/>
                    <a:p>
                      <a:pPr algn="ctr" fontAlgn="b"/>
                      <a:r>
                        <a:rPr lang="es-EC" sz="1200" b="1" u="none" strike="noStrike">
                          <a:effectLst/>
                        </a:rPr>
                        <a:t>pH</a:t>
                      </a:r>
                      <a:endParaRPr lang="es-EC" sz="1200" b="1" i="0" u="none" strike="noStrike">
                        <a:solidFill>
                          <a:srgbClr val="000000"/>
                        </a:solidFill>
                        <a:effectLst/>
                        <a:latin typeface="Calibri" panose="020F0502020204030204" pitchFamily="34" charset="0"/>
                        <a:cs typeface="Calibri" panose="020F0502020204030204" pitchFamily="34" charset="0"/>
                      </a:endParaRPr>
                    </a:p>
                  </a:txBody>
                  <a:tcPr marL="7620" marR="7620" marT="7620" marB="0" anchor="b"/>
                </a:tc>
                <a:extLst>
                  <a:ext uri="{0D108BD9-81ED-4DB2-BD59-A6C34878D82A}">
                    <a16:rowId xmlns:a16="http://schemas.microsoft.com/office/drawing/2014/main" val="2062810005"/>
                  </a:ext>
                </a:extLst>
              </a:tr>
              <a:tr h="182880">
                <a:tc>
                  <a:txBody>
                    <a:bodyPr/>
                    <a:lstStyle/>
                    <a:p>
                      <a:pPr algn="l" fontAlgn="b"/>
                      <a:r>
                        <a:rPr lang="es-EC" sz="1200" b="1" u="none" strike="noStrike">
                          <a:effectLst/>
                        </a:rPr>
                        <a:t>Consumo humano y doméstico</a:t>
                      </a:r>
                      <a:endParaRPr lang="es-EC" sz="1200" b="1" i="0" u="none" strike="noStrike">
                        <a:solidFill>
                          <a:srgbClr val="000000"/>
                        </a:solidFill>
                        <a:effectLst/>
                        <a:latin typeface="Calibri" panose="020F0502020204030204" pitchFamily="34" charset="0"/>
                        <a:cs typeface="Calibri" panose="020F0502020204030204" pitchFamily="34" charset="0"/>
                      </a:endParaRPr>
                    </a:p>
                  </a:txBody>
                  <a:tcPr marL="7620" marR="7620" marT="7620" marB="0" anchor="b"/>
                </a:tc>
                <a:tc>
                  <a:txBody>
                    <a:bodyPr/>
                    <a:lstStyle/>
                    <a:p>
                      <a:pPr algn="ctr" fontAlgn="b"/>
                      <a:r>
                        <a:rPr lang="es-EC" sz="1200" u="none" strike="noStrike">
                          <a:effectLst/>
                        </a:rPr>
                        <a:t>─</a:t>
                      </a:r>
                      <a:endParaRPr lang="es-EC" sz="1200" b="0" i="0" u="none" strike="noStrike">
                        <a:solidFill>
                          <a:srgbClr val="000000"/>
                        </a:solidFill>
                        <a:effectLst/>
                        <a:latin typeface="Calibri" panose="020F0502020204030204" pitchFamily="34" charset="0"/>
                        <a:cs typeface="Calibri" panose="020F0502020204030204" pitchFamily="34" charset="0"/>
                      </a:endParaRPr>
                    </a:p>
                  </a:txBody>
                  <a:tcPr marL="7620" marR="7620" marT="7620" marB="0" anchor="b"/>
                </a:tc>
                <a:tc>
                  <a:txBody>
                    <a:bodyPr/>
                    <a:lstStyle/>
                    <a:p>
                      <a:pPr algn="ctr" fontAlgn="b"/>
                      <a:r>
                        <a:rPr lang="es-EC" sz="1200" u="none" strike="noStrike">
                          <a:effectLst/>
                        </a:rPr>
                        <a:t>─</a:t>
                      </a:r>
                      <a:endParaRPr lang="es-EC" sz="1200" b="0" i="0" u="none" strike="noStrike">
                        <a:solidFill>
                          <a:srgbClr val="000000"/>
                        </a:solidFill>
                        <a:effectLst/>
                        <a:latin typeface="Calibri" panose="020F0502020204030204" pitchFamily="34" charset="0"/>
                        <a:cs typeface="Calibri" panose="020F0502020204030204" pitchFamily="34" charset="0"/>
                      </a:endParaRPr>
                    </a:p>
                  </a:txBody>
                  <a:tcPr marL="7620" marR="7620" marT="7620" marB="0" anchor="b"/>
                </a:tc>
                <a:tc>
                  <a:txBody>
                    <a:bodyPr/>
                    <a:lstStyle/>
                    <a:p>
                      <a:pPr algn="ctr" fontAlgn="b"/>
                      <a:r>
                        <a:rPr lang="es-EC" sz="1200" u="none" strike="noStrike">
                          <a:effectLst/>
                        </a:rPr>
                        <a:t>─</a:t>
                      </a:r>
                      <a:endParaRPr lang="es-EC" sz="1200" b="0" i="0" u="none" strike="noStrike">
                        <a:solidFill>
                          <a:srgbClr val="000000"/>
                        </a:solidFill>
                        <a:effectLst/>
                        <a:latin typeface="Calibri" panose="020F0502020204030204" pitchFamily="34" charset="0"/>
                        <a:cs typeface="Calibri" panose="020F0502020204030204" pitchFamily="34" charset="0"/>
                      </a:endParaRPr>
                    </a:p>
                  </a:txBody>
                  <a:tcPr marL="7620" marR="7620" marT="7620" marB="0" anchor="b"/>
                </a:tc>
                <a:tc>
                  <a:txBody>
                    <a:bodyPr/>
                    <a:lstStyle/>
                    <a:p>
                      <a:pPr algn="ctr" fontAlgn="b"/>
                      <a:r>
                        <a:rPr lang="es-EC" sz="1200" u="none" strike="noStrike">
                          <a:effectLst/>
                        </a:rPr>
                        <a:t>─ </a:t>
                      </a:r>
                      <a:endParaRPr lang="es-EC" sz="1200" b="0" i="0" u="none" strike="noStrike">
                        <a:solidFill>
                          <a:srgbClr val="000000"/>
                        </a:solidFill>
                        <a:effectLst/>
                        <a:latin typeface="Calibri" panose="020F0502020204030204" pitchFamily="34" charset="0"/>
                        <a:cs typeface="Calibri" panose="020F0502020204030204" pitchFamily="34" charset="0"/>
                      </a:endParaRPr>
                    </a:p>
                  </a:txBody>
                  <a:tcPr marL="7620" marR="7620" marT="7620" marB="0" anchor="b"/>
                </a:tc>
                <a:tc>
                  <a:txBody>
                    <a:bodyPr/>
                    <a:lstStyle/>
                    <a:p>
                      <a:pPr algn="ctr" fontAlgn="b"/>
                      <a:r>
                        <a:rPr lang="es-EC" sz="1200" u="none" strike="noStrike">
                          <a:effectLst/>
                        </a:rPr>
                        <a:t>1</a:t>
                      </a:r>
                      <a:endParaRPr lang="es-EC" sz="1200" b="0" i="0" u="none" strike="noStrike">
                        <a:solidFill>
                          <a:srgbClr val="000000"/>
                        </a:solidFill>
                        <a:effectLst/>
                        <a:latin typeface="Calibri" panose="020F0502020204030204" pitchFamily="34" charset="0"/>
                        <a:cs typeface="Calibri" panose="020F0502020204030204" pitchFamily="34" charset="0"/>
                      </a:endParaRPr>
                    </a:p>
                  </a:txBody>
                  <a:tcPr marL="7620" marR="7620" marT="7620" marB="0" anchor="b"/>
                </a:tc>
                <a:tc>
                  <a:txBody>
                    <a:bodyPr/>
                    <a:lstStyle/>
                    <a:p>
                      <a:pPr algn="ctr" fontAlgn="b"/>
                      <a:r>
                        <a:rPr lang="es-EC" sz="1200" u="none" strike="noStrike">
                          <a:effectLst/>
                        </a:rPr>
                        <a:t> 0.1</a:t>
                      </a:r>
                      <a:endParaRPr lang="es-EC" sz="1200" b="0" i="0" u="none" strike="noStrike">
                        <a:solidFill>
                          <a:srgbClr val="000000"/>
                        </a:solidFill>
                        <a:effectLst/>
                        <a:latin typeface="Calibri" panose="020F0502020204030204" pitchFamily="34" charset="0"/>
                        <a:cs typeface="Calibri" panose="020F0502020204030204" pitchFamily="34" charset="0"/>
                      </a:endParaRPr>
                    </a:p>
                  </a:txBody>
                  <a:tcPr marL="7620" marR="7620" marT="7620" marB="0" anchor="b"/>
                </a:tc>
                <a:tc>
                  <a:txBody>
                    <a:bodyPr/>
                    <a:lstStyle/>
                    <a:p>
                      <a:pPr algn="ctr" fontAlgn="b"/>
                      <a:r>
                        <a:rPr lang="es-EC" sz="1200" u="none" strike="noStrike">
                          <a:effectLst/>
                        </a:rPr>
                        <a:t>50</a:t>
                      </a:r>
                      <a:endParaRPr lang="es-EC" sz="1200" b="0" i="0" u="none" strike="noStrike">
                        <a:solidFill>
                          <a:srgbClr val="000000"/>
                        </a:solidFill>
                        <a:effectLst/>
                        <a:latin typeface="Calibri" panose="020F0502020204030204" pitchFamily="34" charset="0"/>
                        <a:cs typeface="Calibri" panose="020F0502020204030204" pitchFamily="34" charset="0"/>
                      </a:endParaRPr>
                    </a:p>
                  </a:txBody>
                  <a:tcPr marL="7620" marR="7620" marT="7620" marB="0" anchor="b"/>
                </a:tc>
                <a:tc>
                  <a:txBody>
                    <a:bodyPr/>
                    <a:lstStyle/>
                    <a:p>
                      <a:pPr algn="ctr" fontAlgn="b"/>
                      <a:r>
                        <a:rPr lang="es-EC" sz="1200" u="none" strike="noStrike">
                          <a:effectLst/>
                        </a:rPr>
                        <a:t>500</a:t>
                      </a:r>
                      <a:endParaRPr lang="es-EC" sz="1200" b="0" i="0" u="none" strike="noStrike">
                        <a:solidFill>
                          <a:srgbClr val="000000"/>
                        </a:solidFill>
                        <a:effectLst/>
                        <a:latin typeface="Calibri" panose="020F0502020204030204" pitchFamily="34" charset="0"/>
                        <a:cs typeface="Calibri" panose="020F0502020204030204" pitchFamily="34" charset="0"/>
                      </a:endParaRPr>
                    </a:p>
                  </a:txBody>
                  <a:tcPr marL="7620" marR="7620" marT="7620" marB="0" anchor="b"/>
                </a:tc>
                <a:tc>
                  <a:txBody>
                    <a:bodyPr/>
                    <a:lstStyle/>
                    <a:p>
                      <a:pPr algn="ctr" fontAlgn="b"/>
                      <a:r>
                        <a:rPr lang="es-EC" sz="1200" u="none" strike="noStrike">
                          <a:effectLst/>
                        </a:rPr>
                        <a:t>6-9</a:t>
                      </a:r>
                      <a:endParaRPr lang="es-EC" sz="1200" b="0" i="0" u="none" strike="noStrike">
                        <a:solidFill>
                          <a:srgbClr val="000000"/>
                        </a:solidFill>
                        <a:effectLst/>
                        <a:latin typeface="Calibri" panose="020F0502020204030204" pitchFamily="34" charset="0"/>
                        <a:cs typeface="Calibri" panose="020F0502020204030204" pitchFamily="34" charset="0"/>
                      </a:endParaRPr>
                    </a:p>
                  </a:txBody>
                  <a:tcPr marL="7620" marR="7620" marT="7620" marB="0" anchor="b"/>
                </a:tc>
                <a:extLst>
                  <a:ext uri="{0D108BD9-81ED-4DB2-BD59-A6C34878D82A}">
                    <a16:rowId xmlns:a16="http://schemas.microsoft.com/office/drawing/2014/main" val="3860678148"/>
                  </a:ext>
                </a:extLst>
              </a:tr>
              <a:tr h="548640">
                <a:tc>
                  <a:txBody>
                    <a:bodyPr/>
                    <a:lstStyle/>
                    <a:p>
                      <a:pPr algn="l" fontAlgn="b"/>
                      <a:r>
                        <a:rPr lang="es-EC" sz="1200" b="1" u="none" strike="noStrike">
                          <a:effectLst/>
                        </a:rPr>
                        <a:t>Preservación de la vida acuática y silvestre en aguas dulces, marinas y de estuarios</a:t>
                      </a:r>
                      <a:endParaRPr lang="es-EC" sz="1200" b="1" i="0" u="none" strike="noStrike">
                        <a:solidFill>
                          <a:srgbClr val="000000"/>
                        </a:solidFill>
                        <a:effectLst/>
                        <a:latin typeface="Calibri" panose="020F0502020204030204" pitchFamily="34" charset="0"/>
                        <a:cs typeface="Calibri" panose="020F0502020204030204" pitchFamily="34" charset="0"/>
                      </a:endParaRPr>
                    </a:p>
                  </a:txBody>
                  <a:tcPr marL="7620" marR="7620" marT="7620" marB="0" anchor="b"/>
                </a:tc>
                <a:tc>
                  <a:txBody>
                    <a:bodyPr/>
                    <a:lstStyle/>
                    <a:p>
                      <a:pPr algn="ctr" fontAlgn="b"/>
                      <a:r>
                        <a:rPr lang="es-EC" sz="1200" u="none" strike="noStrike">
                          <a:effectLst/>
                        </a:rPr>
                        <a:t>─</a:t>
                      </a:r>
                      <a:endParaRPr lang="es-EC" sz="1200" b="0" i="0" u="none" strike="noStrike">
                        <a:solidFill>
                          <a:srgbClr val="000000"/>
                        </a:solidFill>
                        <a:effectLst/>
                        <a:latin typeface="Calibri" panose="020F0502020204030204" pitchFamily="34" charset="0"/>
                        <a:cs typeface="Calibri" panose="020F0502020204030204" pitchFamily="34" charset="0"/>
                      </a:endParaRPr>
                    </a:p>
                  </a:txBody>
                  <a:tcPr marL="7620" marR="7620" marT="7620" marB="0" anchor="b"/>
                </a:tc>
                <a:tc>
                  <a:txBody>
                    <a:bodyPr/>
                    <a:lstStyle/>
                    <a:p>
                      <a:pPr algn="ctr" fontAlgn="b"/>
                      <a:r>
                        <a:rPr lang="es-EC" sz="1200" u="none" strike="noStrike">
                          <a:effectLst/>
                        </a:rPr>
                        <a:t>─</a:t>
                      </a:r>
                      <a:endParaRPr lang="es-EC" sz="1200" b="0" i="0" u="none" strike="noStrike">
                        <a:solidFill>
                          <a:srgbClr val="000000"/>
                        </a:solidFill>
                        <a:effectLst/>
                        <a:latin typeface="Calibri" panose="020F0502020204030204" pitchFamily="34" charset="0"/>
                        <a:cs typeface="Calibri" panose="020F0502020204030204" pitchFamily="34" charset="0"/>
                      </a:endParaRPr>
                    </a:p>
                  </a:txBody>
                  <a:tcPr marL="7620" marR="7620" marT="7620" marB="0" anchor="b"/>
                </a:tc>
                <a:tc>
                  <a:txBody>
                    <a:bodyPr/>
                    <a:lstStyle/>
                    <a:p>
                      <a:pPr algn="ctr" fontAlgn="b"/>
                      <a:r>
                        <a:rPr lang="es-EC" sz="1200" u="none" strike="noStrike">
                          <a:effectLst/>
                        </a:rPr>
                        <a:t>+5</a:t>
                      </a:r>
                      <a:endParaRPr lang="es-EC" sz="1200" b="0" i="0" u="none" strike="noStrike">
                        <a:solidFill>
                          <a:srgbClr val="000000"/>
                        </a:solidFill>
                        <a:effectLst/>
                        <a:latin typeface="Calibri" panose="020F0502020204030204" pitchFamily="34" charset="0"/>
                        <a:cs typeface="Calibri" panose="020F0502020204030204" pitchFamily="34" charset="0"/>
                      </a:endParaRPr>
                    </a:p>
                  </a:txBody>
                  <a:tcPr marL="7620" marR="7620" marT="762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s-EC" sz="1200" b="0" u="none" strike="noStrike">
                        <a:solidFill>
                          <a:srgbClr val="000000"/>
                        </a:solidFill>
                        <a:effectLst/>
                        <a:latin typeface="Calibri" panose="020F0502020204030204" pitchFamily="34" charset="0"/>
                        <a:cs typeface="Calibri" panose="020F0502020204030204" pitchFamily="34" charset="0"/>
                      </a:endParaRPr>
                    </a:p>
                    <a:p>
                      <a:pPr algn="ctr" fontAlgn="b"/>
                      <a:r>
                        <a:rPr lang="es-EC" sz="1200" u="none" strike="noStrike">
                          <a:effectLst/>
                          <a:latin typeface="Calibri" panose="020F0502020204030204" pitchFamily="34" charset="0"/>
                          <a:cs typeface="Calibri" panose="020F0502020204030204" pitchFamily="34" charset="0"/>
                        </a:rPr>
                        <a:t>─ </a:t>
                      </a:r>
                      <a:endParaRPr lang="es-EC" sz="1200" b="0" i="0" u="none" strike="noStrike">
                        <a:solidFill>
                          <a:srgbClr val="000000"/>
                        </a:solidFill>
                        <a:effectLst/>
                        <a:latin typeface="Calibri" panose="020F0502020204030204" pitchFamily="34" charset="0"/>
                        <a:cs typeface="Calibri" panose="020F0502020204030204" pitchFamily="34" charset="0"/>
                      </a:endParaRPr>
                    </a:p>
                  </a:txBody>
                  <a:tcPr marL="7620" marR="7620" marT="7620" marB="0" anchor="b"/>
                </a:tc>
                <a:tc>
                  <a:txBody>
                    <a:bodyPr/>
                    <a:lstStyle/>
                    <a:p>
                      <a:pPr algn="ctr" fontAlgn="b"/>
                      <a:r>
                        <a:rPr lang="es-EC" sz="1200" u="none" strike="noStrike">
                          <a:effectLst/>
                        </a:rPr>
                        <a:t>0.3</a:t>
                      </a:r>
                      <a:endParaRPr lang="es-EC" sz="1200" b="0" i="0" u="none" strike="noStrike">
                        <a:solidFill>
                          <a:srgbClr val="000000"/>
                        </a:solidFill>
                        <a:effectLst/>
                        <a:latin typeface="Calibri" panose="020F0502020204030204" pitchFamily="34" charset="0"/>
                        <a:cs typeface="Calibri" panose="020F0502020204030204" pitchFamily="34" charset="0"/>
                      </a:endParaRPr>
                    </a:p>
                  </a:txBody>
                  <a:tcPr marL="7620" marR="7620" marT="7620" marB="0" anchor="b"/>
                </a:tc>
                <a:tc>
                  <a:txBody>
                    <a:bodyPr/>
                    <a:lstStyle/>
                    <a:p>
                      <a:pPr algn="ctr" fontAlgn="b"/>
                      <a:r>
                        <a:rPr lang="es-EC" sz="1200" u="none" strike="noStrike">
                          <a:effectLst/>
                        </a:rPr>
                        <a:t>0.1</a:t>
                      </a:r>
                      <a:endParaRPr lang="es-EC" sz="1200" b="0" i="0" u="none" strike="noStrike">
                        <a:solidFill>
                          <a:srgbClr val="000000"/>
                        </a:solidFill>
                        <a:effectLst/>
                        <a:latin typeface="Calibri" panose="020F0502020204030204" pitchFamily="34" charset="0"/>
                        <a:cs typeface="Calibri" panose="020F0502020204030204" pitchFamily="34" charset="0"/>
                      </a:endParaRPr>
                    </a:p>
                  </a:txBody>
                  <a:tcPr marL="7620" marR="7620" marT="7620" marB="0" anchor="b"/>
                </a:tc>
                <a:tc>
                  <a:txBody>
                    <a:bodyPr/>
                    <a:lstStyle/>
                    <a:p>
                      <a:pPr algn="ctr" fontAlgn="b"/>
                      <a:r>
                        <a:rPr lang="es-EC" sz="1200" u="none" strike="noStrike">
                          <a:effectLst/>
                        </a:rPr>
                        <a:t>─</a:t>
                      </a:r>
                      <a:endParaRPr lang="es-EC" sz="1200" b="0" i="0" u="none" strike="noStrike">
                        <a:solidFill>
                          <a:srgbClr val="000000"/>
                        </a:solidFill>
                        <a:effectLst/>
                        <a:latin typeface="Calibri" panose="020F0502020204030204" pitchFamily="34" charset="0"/>
                        <a:cs typeface="Calibri" panose="020F0502020204030204" pitchFamily="34" charset="0"/>
                      </a:endParaRPr>
                    </a:p>
                  </a:txBody>
                  <a:tcPr marL="7620" marR="7620" marT="7620" marB="0" anchor="b"/>
                </a:tc>
                <a:tc>
                  <a:txBody>
                    <a:bodyPr/>
                    <a:lstStyle/>
                    <a:p>
                      <a:pPr algn="ctr" fontAlgn="b"/>
                      <a:r>
                        <a:rPr lang="es-EC" sz="1200" u="none" strike="noStrike">
                          <a:effectLst/>
                        </a:rPr>
                        <a:t>─</a:t>
                      </a:r>
                      <a:endParaRPr lang="es-EC" sz="1200" b="0" i="0" u="none" strike="noStrike">
                        <a:solidFill>
                          <a:srgbClr val="000000"/>
                        </a:solidFill>
                        <a:effectLst/>
                        <a:latin typeface="Calibri" panose="020F0502020204030204" pitchFamily="34" charset="0"/>
                        <a:cs typeface="Calibri" panose="020F0502020204030204" pitchFamily="34" charset="0"/>
                      </a:endParaRPr>
                    </a:p>
                  </a:txBody>
                  <a:tcPr marL="7620" marR="7620" marT="7620" marB="0" anchor="b"/>
                </a:tc>
                <a:tc>
                  <a:txBody>
                    <a:bodyPr/>
                    <a:lstStyle/>
                    <a:p>
                      <a:pPr algn="ctr" fontAlgn="b"/>
                      <a:r>
                        <a:rPr lang="es-EC" sz="1200" u="none" strike="noStrike">
                          <a:effectLst/>
                        </a:rPr>
                        <a:t>6.5-9</a:t>
                      </a:r>
                      <a:endParaRPr lang="es-EC" sz="1200" b="0" i="0" u="none" strike="noStrike">
                        <a:solidFill>
                          <a:srgbClr val="000000"/>
                        </a:solidFill>
                        <a:effectLst/>
                        <a:latin typeface="Calibri" panose="020F0502020204030204" pitchFamily="34" charset="0"/>
                        <a:cs typeface="Calibri" panose="020F0502020204030204" pitchFamily="34" charset="0"/>
                      </a:endParaRPr>
                    </a:p>
                  </a:txBody>
                  <a:tcPr marL="7620" marR="7620" marT="7620" marB="0" anchor="b"/>
                </a:tc>
                <a:extLst>
                  <a:ext uri="{0D108BD9-81ED-4DB2-BD59-A6C34878D82A}">
                    <a16:rowId xmlns:a16="http://schemas.microsoft.com/office/drawing/2014/main" val="2675702293"/>
                  </a:ext>
                </a:extLst>
              </a:tr>
              <a:tr h="358140">
                <a:tc>
                  <a:txBody>
                    <a:bodyPr/>
                    <a:lstStyle/>
                    <a:p>
                      <a:pPr algn="l" fontAlgn="b"/>
                      <a:r>
                        <a:rPr lang="es-EC" sz="1200" b="1" u="none" strike="noStrike">
                          <a:effectLst/>
                        </a:rPr>
                        <a:t>Riego </a:t>
                      </a:r>
                      <a:endParaRPr lang="es-EC" sz="1200" b="1" i="0" u="none" strike="noStrike">
                        <a:solidFill>
                          <a:srgbClr val="000000"/>
                        </a:solidFill>
                        <a:effectLst/>
                        <a:latin typeface="Calibri" panose="020F0502020204030204" pitchFamily="34" charset="0"/>
                        <a:cs typeface="Calibri" panose="020F0502020204030204" pitchFamily="34" charset="0"/>
                      </a:endParaRPr>
                    </a:p>
                  </a:txBody>
                  <a:tcPr marL="7620" marR="7620" marT="7620" marB="0" anchor="b"/>
                </a:tc>
                <a:tc>
                  <a:txBody>
                    <a:bodyPr/>
                    <a:lstStyle/>
                    <a:p>
                      <a:pPr algn="ctr" fontAlgn="b"/>
                      <a:r>
                        <a:rPr lang="es-EC" sz="1200" u="none" strike="noStrike">
                          <a:effectLst/>
                        </a:rPr>
                        <a:t>700</a:t>
                      </a:r>
                      <a:endParaRPr lang="es-EC" sz="1200" b="0" i="0" u="none" strike="noStrike">
                        <a:solidFill>
                          <a:srgbClr val="000000"/>
                        </a:solidFill>
                        <a:effectLst/>
                        <a:latin typeface="Calibri" panose="020F0502020204030204" pitchFamily="34" charset="0"/>
                        <a:cs typeface="Calibri" panose="020F0502020204030204" pitchFamily="34" charset="0"/>
                      </a:endParaRPr>
                    </a:p>
                  </a:txBody>
                  <a:tcPr marL="7620" marR="7620" marT="7620" marB="0" anchor="b"/>
                </a:tc>
                <a:tc>
                  <a:txBody>
                    <a:bodyPr/>
                    <a:lstStyle/>
                    <a:p>
                      <a:pPr algn="ctr" fontAlgn="b"/>
                      <a:r>
                        <a:rPr lang="es-EC" sz="1200" u="none" strike="noStrike">
                          <a:effectLst/>
                        </a:rPr>
                        <a:t>450</a:t>
                      </a:r>
                      <a:endParaRPr lang="es-EC" sz="1200" b="0" i="0" u="none" strike="noStrike">
                        <a:solidFill>
                          <a:srgbClr val="000000"/>
                        </a:solidFill>
                        <a:effectLst/>
                        <a:latin typeface="Calibri" panose="020F0502020204030204" pitchFamily="34" charset="0"/>
                        <a:cs typeface="Calibri" panose="020F0502020204030204" pitchFamily="34" charset="0"/>
                      </a:endParaRPr>
                    </a:p>
                  </a:txBody>
                  <a:tcPr marL="7620" marR="7620" marT="7620" marB="0" anchor="b"/>
                </a:tc>
                <a:tc>
                  <a:txBody>
                    <a:bodyPr/>
                    <a:lstStyle/>
                    <a:p>
                      <a:pPr algn="ctr" fontAlgn="b"/>
                      <a:r>
                        <a:rPr lang="es-EC" sz="1200" u="none" strike="noStrike">
                          <a:effectLst/>
                        </a:rPr>
                        <a:t>─</a:t>
                      </a:r>
                      <a:endParaRPr lang="es-EC" sz="1200" b="0" i="0" u="none" strike="noStrike">
                        <a:solidFill>
                          <a:srgbClr val="000000"/>
                        </a:solidFill>
                        <a:effectLst/>
                        <a:latin typeface="Calibri" panose="020F0502020204030204" pitchFamily="34" charset="0"/>
                        <a:cs typeface="Calibri" panose="020F0502020204030204" pitchFamily="34" charset="0"/>
                      </a:endParaRPr>
                    </a:p>
                  </a:txBody>
                  <a:tcPr marL="7620" marR="7620" marT="7620" marB="0" anchor="b"/>
                </a:tc>
                <a:tc>
                  <a:txBody>
                    <a:bodyPr/>
                    <a:lstStyle/>
                    <a:p>
                      <a:pPr algn="ctr" fontAlgn="b"/>
                      <a:r>
                        <a:rPr lang="es-EC" sz="1200" u="none" strike="noStrike">
                          <a:effectLst/>
                        </a:rPr>
                        <a:t>3</a:t>
                      </a:r>
                      <a:endParaRPr lang="es-EC" sz="1200" b="0" i="0" u="none" strike="noStrike">
                        <a:solidFill>
                          <a:srgbClr val="000000"/>
                        </a:solidFill>
                        <a:effectLst/>
                        <a:latin typeface="Calibri" panose="020F0502020204030204" pitchFamily="34" charset="0"/>
                        <a:cs typeface="Calibri" panose="020F0502020204030204" pitchFamily="34" charset="0"/>
                      </a:endParaRPr>
                    </a:p>
                  </a:txBody>
                  <a:tcPr marL="7620" marR="7620" marT="7620" marB="0" anchor="b"/>
                </a:tc>
                <a:tc>
                  <a:txBody>
                    <a:bodyPr/>
                    <a:lstStyle/>
                    <a:p>
                      <a:pPr algn="ctr" fontAlgn="b"/>
                      <a:r>
                        <a:rPr lang="es-EC" sz="1200" u="none" strike="noStrike">
                          <a:effectLst/>
                        </a:rPr>
                        <a:t>5</a:t>
                      </a:r>
                      <a:endParaRPr lang="es-EC" sz="1200" b="0" i="0" u="none" strike="noStrike">
                        <a:solidFill>
                          <a:srgbClr val="000000"/>
                        </a:solidFill>
                        <a:effectLst/>
                        <a:latin typeface="Calibri" panose="020F0502020204030204" pitchFamily="34" charset="0"/>
                        <a:cs typeface="Calibri" panose="020F0502020204030204" pitchFamily="34" charset="0"/>
                      </a:endParaRPr>
                    </a:p>
                  </a:txBody>
                  <a:tcPr marL="7620" marR="7620" marT="7620" marB="0" anchor="b"/>
                </a:tc>
                <a:tc>
                  <a:txBody>
                    <a:bodyPr/>
                    <a:lstStyle/>
                    <a:p>
                      <a:pPr algn="ctr" fontAlgn="b"/>
                      <a:r>
                        <a:rPr lang="es-EC" sz="1200" u="none" strike="noStrike">
                          <a:effectLst/>
                        </a:rPr>
                        <a:t>0.2</a:t>
                      </a:r>
                      <a:endParaRPr lang="es-EC" sz="1200" b="0" i="0" u="none" strike="noStrike">
                        <a:solidFill>
                          <a:srgbClr val="000000"/>
                        </a:solidFill>
                        <a:effectLst/>
                        <a:latin typeface="Calibri" panose="020F0502020204030204" pitchFamily="34" charset="0"/>
                        <a:cs typeface="Calibri" panose="020F0502020204030204" pitchFamily="34" charset="0"/>
                      </a:endParaRPr>
                    </a:p>
                  </a:txBody>
                  <a:tcPr marL="7620" marR="7620" marT="7620" marB="0" anchor="b"/>
                </a:tc>
                <a:tc>
                  <a:txBody>
                    <a:bodyPr/>
                    <a:lstStyle/>
                    <a:p>
                      <a:pPr algn="ctr" fontAlgn="b"/>
                      <a:r>
                        <a:rPr lang="es-EC" sz="1200" u="none" strike="noStrike">
                          <a:effectLst/>
                        </a:rPr>
                        <a:t>─</a:t>
                      </a:r>
                      <a:endParaRPr lang="es-EC" sz="1200" b="0" i="0" u="none" strike="noStrike">
                        <a:solidFill>
                          <a:srgbClr val="000000"/>
                        </a:solidFill>
                        <a:effectLst/>
                        <a:latin typeface="Calibri" panose="020F0502020204030204" pitchFamily="34" charset="0"/>
                        <a:cs typeface="Calibri" panose="020F0502020204030204" pitchFamily="34" charset="0"/>
                      </a:endParaRPr>
                    </a:p>
                  </a:txBody>
                  <a:tcPr marL="7620" marR="7620" marT="7620" marB="0" anchor="b"/>
                </a:tc>
                <a:tc>
                  <a:txBody>
                    <a:bodyPr/>
                    <a:lstStyle/>
                    <a:p>
                      <a:pPr algn="ctr" fontAlgn="b"/>
                      <a:r>
                        <a:rPr lang="es-EC" sz="1200" u="none" strike="noStrike">
                          <a:effectLst/>
                        </a:rPr>
                        <a:t>250</a:t>
                      </a:r>
                      <a:endParaRPr lang="es-EC" sz="1200" b="0" i="0" u="none" strike="noStrike">
                        <a:solidFill>
                          <a:srgbClr val="000000"/>
                        </a:solidFill>
                        <a:effectLst/>
                        <a:latin typeface="Calibri" panose="020F0502020204030204" pitchFamily="34" charset="0"/>
                        <a:cs typeface="Calibri" panose="020F0502020204030204" pitchFamily="34" charset="0"/>
                      </a:endParaRPr>
                    </a:p>
                  </a:txBody>
                  <a:tcPr marL="7620" marR="7620" marT="7620" marB="0" anchor="b"/>
                </a:tc>
                <a:tc>
                  <a:txBody>
                    <a:bodyPr/>
                    <a:lstStyle/>
                    <a:p>
                      <a:pPr algn="ctr" fontAlgn="b"/>
                      <a:r>
                        <a:rPr lang="es-EC" sz="1200" u="none" strike="noStrike">
                          <a:effectLst/>
                        </a:rPr>
                        <a:t>6-9</a:t>
                      </a:r>
                      <a:endParaRPr lang="es-EC" sz="1200" b="0" i="0" u="none" strike="noStrike">
                        <a:solidFill>
                          <a:srgbClr val="000000"/>
                        </a:solidFill>
                        <a:effectLst/>
                        <a:latin typeface="Calibri" panose="020F0502020204030204" pitchFamily="34" charset="0"/>
                        <a:cs typeface="Calibri" panose="020F0502020204030204" pitchFamily="34" charset="0"/>
                      </a:endParaRPr>
                    </a:p>
                  </a:txBody>
                  <a:tcPr marL="7620" marR="7620" marT="7620" marB="0" anchor="b"/>
                </a:tc>
                <a:extLst>
                  <a:ext uri="{0D108BD9-81ED-4DB2-BD59-A6C34878D82A}">
                    <a16:rowId xmlns:a16="http://schemas.microsoft.com/office/drawing/2014/main" val="3951812585"/>
                  </a:ext>
                </a:extLst>
              </a:tr>
            </a:tbl>
          </a:graphicData>
        </a:graphic>
      </p:graphicFrame>
      <p:sp>
        <p:nvSpPr>
          <p:cNvPr id="12" name="Rectángulo 11">
            <a:extLst>
              <a:ext uri="{FF2B5EF4-FFF2-40B4-BE49-F238E27FC236}">
                <a16:creationId xmlns:a16="http://schemas.microsoft.com/office/drawing/2014/main" id="{D56C662D-9620-4219-A97C-A37EED40BC8C}"/>
              </a:ext>
            </a:extLst>
          </p:cNvPr>
          <p:cNvSpPr/>
          <p:nvPr/>
        </p:nvSpPr>
        <p:spPr>
          <a:xfrm>
            <a:off x="8507237" y="4991982"/>
            <a:ext cx="512397" cy="24997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4" name="Rectángulo 13">
            <a:extLst>
              <a:ext uri="{FF2B5EF4-FFF2-40B4-BE49-F238E27FC236}">
                <a16:creationId xmlns:a16="http://schemas.microsoft.com/office/drawing/2014/main" id="{E0951905-ED64-4807-B1EE-033CB00EA00B}"/>
              </a:ext>
            </a:extLst>
          </p:cNvPr>
          <p:cNvSpPr/>
          <p:nvPr/>
        </p:nvSpPr>
        <p:spPr>
          <a:xfrm>
            <a:off x="9139616" y="4992213"/>
            <a:ext cx="448929" cy="2588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5" name="CuadroTexto 14">
            <a:extLst>
              <a:ext uri="{FF2B5EF4-FFF2-40B4-BE49-F238E27FC236}">
                <a16:creationId xmlns:a16="http://schemas.microsoft.com/office/drawing/2014/main" id="{7EC4DB32-7D7B-42B9-A714-A526867AF843}"/>
              </a:ext>
            </a:extLst>
          </p:cNvPr>
          <p:cNvSpPr txBox="1"/>
          <p:nvPr/>
        </p:nvSpPr>
        <p:spPr>
          <a:xfrm>
            <a:off x="56183" y="876675"/>
            <a:ext cx="5914153" cy="340734"/>
          </a:xfrm>
          <a:prstGeom prst="rect">
            <a:avLst/>
          </a:prstGeom>
          <a:noFill/>
        </p:spPr>
        <p:txBody>
          <a:bodyPr wrap="square">
            <a:spAutoFit/>
          </a:bodyPr>
          <a:lstStyle/>
          <a:p>
            <a:pPr>
              <a:lnSpc>
                <a:spcPct val="150000"/>
              </a:lnSpc>
              <a:spcAft>
                <a:spcPts val="1000"/>
              </a:spcAft>
            </a:pPr>
            <a:r>
              <a:rPr lang="es-EC" sz="1200" b="1" i="0">
                <a:solidFill>
                  <a:srgbClr val="000000"/>
                </a:solidFill>
                <a:effectLst/>
                <a:latin typeface="Calibri" panose="020F0502020204030204" pitchFamily="34" charset="0"/>
                <a:ea typeface="Calibri" panose="020F0502020204030204" pitchFamily="34" charset="0"/>
                <a:cs typeface="Arial" panose="020B0604020202020204" pitchFamily="34" charset="0"/>
              </a:rPr>
              <a:t>Tabla 15: </a:t>
            </a:r>
            <a:r>
              <a:rPr lang="es-EC" sz="1200" i="1">
                <a:solidFill>
                  <a:srgbClr val="000000"/>
                </a:solidFill>
                <a:effectLst/>
                <a:latin typeface="Calibri" panose="020F0502020204030204" pitchFamily="34" charset="0"/>
                <a:ea typeface="Calibri" panose="020F0502020204030204" pitchFamily="34" charset="0"/>
                <a:cs typeface="Arial" panose="020B0604020202020204" pitchFamily="34" charset="0"/>
              </a:rPr>
              <a:t>Criterios de calidad de las aguas para sus distintos usos- </a:t>
            </a:r>
            <a:r>
              <a:rPr lang="es-EC" sz="1100" i="1">
                <a:effectLst/>
                <a:latin typeface="Calibri" panose="020F0502020204030204" pitchFamily="34" charset="0"/>
                <a:ea typeface="Calibri" panose="020F0502020204030204" pitchFamily="34" charset="0"/>
              </a:rPr>
              <a:t>TULSMA -Anexo 1 Libro VI</a:t>
            </a:r>
            <a:r>
              <a:rPr lang="es-EC" sz="1100">
                <a:effectLst/>
                <a:latin typeface="Calibri" panose="020F0502020204030204" pitchFamily="34" charset="0"/>
                <a:ea typeface="Calibri" panose="020F0502020204030204" pitchFamily="34" charset="0"/>
              </a:rPr>
              <a:t>. </a:t>
            </a:r>
            <a:endParaRPr lang="es-EC" sz="1100" i="1">
              <a:solidFill>
                <a:srgbClr val="44546A"/>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19" name="CuadroTexto 18">
            <a:extLst>
              <a:ext uri="{FF2B5EF4-FFF2-40B4-BE49-F238E27FC236}">
                <a16:creationId xmlns:a16="http://schemas.microsoft.com/office/drawing/2014/main" id="{8AE8584C-BC5C-4A13-89D5-2329CBF62344}"/>
              </a:ext>
            </a:extLst>
          </p:cNvPr>
          <p:cNvSpPr txBox="1"/>
          <p:nvPr/>
        </p:nvSpPr>
        <p:spPr>
          <a:xfrm>
            <a:off x="5534025" y="5526969"/>
            <a:ext cx="6657975" cy="261610"/>
          </a:xfrm>
          <a:prstGeom prst="rect">
            <a:avLst/>
          </a:prstGeom>
          <a:noFill/>
        </p:spPr>
        <p:txBody>
          <a:bodyPr wrap="square">
            <a:spAutoFit/>
          </a:bodyPr>
          <a:lstStyle/>
          <a:p>
            <a:r>
              <a:rPr lang="es-EC" sz="1100">
                <a:solidFill>
                  <a:srgbClr val="000000"/>
                </a:solidFill>
                <a:effectLst/>
                <a:latin typeface="Calibri" panose="020F0502020204030204" pitchFamily="34" charset="0"/>
                <a:ea typeface="Times New Roman" panose="02020603050405020304" pitchFamily="18" charset="0"/>
              </a:rPr>
              <a:t>Fosfatos: Acuerdo mexicano de Criterios Ecológicos de Calidad de Agua 001/89 -</a:t>
            </a:r>
            <a:r>
              <a:rPr lang="es-EC" sz="1100">
                <a:solidFill>
                  <a:srgbClr val="2F2F2F"/>
                </a:solidFill>
                <a:latin typeface="Calibri" panose="020F0502020204030204" pitchFamily="34" charset="0"/>
                <a:ea typeface="Times New Roman" panose="02020603050405020304" pitchFamily="18" charset="0"/>
              </a:rPr>
              <a:t>N</a:t>
            </a:r>
            <a:r>
              <a:rPr lang="es-EC" sz="1100">
                <a:solidFill>
                  <a:srgbClr val="2F2F2F"/>
                </a:solidFill>
                <a:effectLst/>
                <a:latin typeface="Calibri" panose="020F0502020204030204" pitchFamily="34" charset="0"/>
                <a:ea typeface="Calibri" panose="020F0502020204030204" pitchFamily="34" charset="0"/>
              </a:rPr>
              <a:t>o deberán exceder de 0.05 mg/l </a:t>
            </a:r>
            <a:endParaRPr lang="es-EC" sz="1100"/>
          </a:p>
        </p:txBody>
      </p:sp>
      <p:cxnSp>
        <p:nvCxnSpPr>
          <p:cNvPr id="20" name="Conector recto de flecha 19">
            <a:extLst>
              <a:ext uri="{FF2B5EF4-FFF2-40B4-BE49-F238E27FC236}">
                <a16:creationId xmlns:a16="http://schemas.microsoft.com/office/drawing/2014/main" id="{07945A4C-50CF-4030-9885-3F6492651572}"/>
              </a:ext>
            </a:extLst>
          </p:cNvPr>
          <p:cNvCxnSpPr/>
          <p:nvPr/>
        </p:nvCxnSpPr>
        <p:spPr>
          <a:xfrm>
            <a:off x="8698213" y="5285352"/>
            <a:ext cx="256199" cy="271738"/>
          </a:xfrm>
          <a:prstGeom prst="straightConnector1">
            <a:avLst/>
          </a:prstGeom>
          <a:ln>
            <a:solidFill>
              <a:srgbClr val="7030A0"/>
            </a:solidFill>
            <a:tailEnd type="triangle"/>
          </a:ln>
        </p:spPr>
        <p:style>
          <a:lnRef idx="2">
            <a:schemeClr val="accent6"/>
          </a:lnRef>
          <a:fillRef idx="0">
            <a:schemeClr val="accent6"/>
          </a:fillRef>
          <a:effectRef idx="1">
            <a:schemeClr val="accent6"/>
          </a:effectRef>
          <a:fontRef idx="minor">
            <a:schemeClr val="tx1"/>
          </a:fontRef>
        </p:style>
      </p:cxnSp>
      <p:sp>
        <p:nvSpPr>
          <p:cNvPr id="17" name="Rectángulo 16">
            <a:extLst>
              <a:ext uri="{FF2B5EF4-FFF2-40B4-BE49-F238E27FC236}">
                <a16:creationId xmlns:a16="http://schemas.microsoft.com/office/drawing/2014/main" id="{CB5CA291-A5F1-4E01-B379-256B10309266}"/>
              </a:ext>
            </a:extLst>
          </p:cNvPr>
          <p:cNvSpPr/>
          <p:nvPr/>
        </p:nvSpPr>
        <p:spPr>
          <a:xfrm>
            <a:off x="3550284" y="2677300"/>
            <a:ext cx="448929" cy="2588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92791303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a 2">
            <a:extLst>
              <a:ext uri="{FF2B5EF4-FFF2-40B4-BE49-F238E27FC236}">
                <a16:creationId xmlns:a16="http://schemas.microsoft.com/office/drawing/2014/main" id="{791D0031-996C-443F-A87A-FCC20E9D06D7}"/>
              </a:ext>
            </a:extLst>
          </p:cNvPr>
          <p:cNvGraphicFramePr/>
          <p:nvPr/>
        </p:nvGraphicFramePr>
        <p:xfrm>
          <a:off x="693863" y="27188"/>
          <a:ext cx="11411943" cy="5917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CuadroTexto 3">
            <a:extLst>
              <a:ext uri="{FF2B5EF4-FFF2-40B4-BE49-F238E27FC236}">
                <a16:creationId xmlns:a16="http://schemas.microsoft.com/office/drawing/2014/main" id="{FB8D8926-DEDE-4B39-8B1A-D685701FC8D7}"/>
              </a:ext>
            </a:extLst>
          </p:cNvPr>
          <p:cNvSpPr txBox="1"/>
          <p:nvPr/>
        </p:nvSpPr>
        <p:spPr>
          <a:xfrm>
            <a:off x="6270313" y="732027"/>
            <a:ext cx="4388162" cy="340734"/>
          </a:xfrm>
          <a:prstGeom prst="rect">
            <a:avLst/>
          </a:prstGeom>
          <a:noFill/>
        </p:spPr>
        <p:txBody>
          <a:bodyPr wrap="square">
            <a:spAutoFit/>
          </a:bodyPr>
          <a:lstStyle/>
          <a:p>
            <a:pPr>
              <a:lnSpc>
                <a:spcPct val="150000"/>
              </a:lnSpc>
              <a:spcAft>
                <a:spcPts val="1000"/>
              </a:spcAft>
            </a:pPr>
            <a:r>
              <a:rPr lang="es-EC" sz="1200" b="1" i="0">
                <a:solidFill>
                  <a:srgbClr val="000000"/>
                </a:solidFill>
                <a:effectLst/>
                <a:latin typeface="Calibri" panose="020F0502020204030204" pitchFamily="34" charset="0"/>
                <a:ea typeface="Calibri" panose="020F0502020204030204" pitchFamily="34" charset="0"/>
                <a:cs typeface="Arial" panose="020B0604020202020204" pitchFamily="34" charset="0"/>
              </a:rPr>
              <a:t>Tabla </a:t>
            </a:r>
            <a:r>
              <a:rPr lang="es-EC" sz="1200" b="1">
                <a:solidFill>
                  <a:srgbClr val="000000"/>
                </a:solidFill>
                <a:latin typeface="Calibri" panose="020F0502020204030204" pitchFamily="34" charset="0"/>
                <a:ea typeface="Calibri" panose="020F0502020204030204" pitchFamily="34" charset="0"/>
                <a:cs typeface="Arial" panose="020B0604020202020204" pitchFamily="34" charset="0"/>
              </a:rPr>
              <a:t>20</a:t>
            </a:r>
            <a:r>
              <a:rPr lang="es-EC" sz="1200" b="1" i="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r>
              <a:rPr lang="es-EC" sz="1200" i="1">
                <a:solidFill>
                  <a:srgbClr val="000000"/>
                </a:solidFill>
                <a:effectLst/>
                <a:latin typeface="Calibri" panose="020F0502020204030204" pitchFamily="34" charset="0"/>
                <a:ea typeface="Calibri" panose="020F0502020204030204" pitchFamily="34" charset="0"/>
                <a:cs typeface="Arial" panose="020B0604020202020204" pitchFamily="34" charset="0"/>
              </a:rPr>
              <a:t>Coeficientes de correlación de </a:t>
            </a:r>
            <a:r>
              <a:rPr lang="es-EC" sz="1200" i="1" err="1">
                <a:solidFill>
                  <a:srgbClr val="000000"/>
                </a:solidFill>
                <a:effectLst/>
                <a:latin typeface="Calibri" panose="020F0502020204030204" pitchFamily="34" charset="0"/>
                <a:ea typeface="Calibri" panose="020F0502020204030204" pitchFamily="34" charset="0"/>
                <a:cs typeface="Arial" panose="020B0604020202020204" pitchFamily="34" charset="0"/>
              </a:rPr>
              <a:t>Person</a:t>
            </a:r>
            <a:r>
              <a:rPr lang="es-EC" sz="1200" i="1">
                <a:solidFill>
                  <a:srgbClr val="000000"/>
                </a:solidFill>
                <a:effectLst/>
                <a:latin typeface="Calibri" panose="020F0502020204030204" pitchFamily="34" charset="0"/>
                <a:ea typeface="Calibri" panose="020F0502020204030204" pitchFamily="34" charset="0"/>
                <a:cs typeface="Arial" panose="020B0604020202020204" pitchFamily="34" charset="0"/>
              </a:rPr>
              <a:t> Laguna Caricocha</a:t>
            </a:r>
            <a:endParaRPr lang="es-EC" sz="1200" i="1">
              <a:solidFill>
                <a:srgbClr val="44546A"/>
              </a:solidFill>
              <a:effectLst/>
              <a:latin typeface="Calibri" panose="020F0502020204030204" pitchFamily="34" charset="0"/>
              <a:ea typeface="Calibri" panose="020F0502020204030204" pitchFamily="34" charset="0"/>
              <a:cs typeface="Arial" panose="020B0604020202020204" pitchFamily="34" charset="0"/>
            </a:endParaRPr>
          </a:p>
        </p:txBody>
      </p:sp>
      <p:graphicFrame>
        <p:nvGraphicFramePr>
          <p:cNvPr id="5" name="Tabla 4">
            <a:extLst>
              <a:ext uri="{FF2B5EF4-FFF2-40B4-BE49-F238E27FC236}">
                <a16:creationId xmlns:a16="http://schemas.microsoft.com/office/drawing/2014/main" id="{598426A8-9EC1-4A49-9418-F12C9A1AA0ED}"/>
              </a:ext>
            </a:extLst>
          </p:cNvPr>
          <p:cNvGraphicFramePr>
            <a:graphicFrameLocks noGrp="1"/>
          </p:cNvGraphicFramePr>
          <p:nvPr>
            <p:extLst>
              <p:ext uri="{D42A27DB-BD31-4B8C-83A1-F6EECF244321}">
                <p14:modId xmlns:p14="http://schemas.microsoft.com/office/powerpoint/2010/main" val="2623199413"/>
              </p:ext>
            </p:extLst>
          </p:nvPr>
        </p:nvGraphicFramePr>
        <p:xfrm>
          <a:off x="6270313" y="1110070"/>
          <a:ext cx="5640609" cy="2155698"/>
        </p:xfrm>
        <a:graphic>
          <a:graphicData uri="http://schemas.openxmlformats.org/drawingml/2006/table">
            <a:tbl>
              <a:tblPr firstRow="1" firstCol="1" bandRow="1">
                <a:tableStyleId>{16D9F66E-5EB9-4882-86FB-DCBF35E3C3E4}</a:tableStyleId>
              </a:tblPr>
              <a:tblGrid>
                <a:gridCol w="1098938">
                  <a:extLst>
                    <a:ext uri="{9D8B030D-6E8A-4147-A177-3AD203B41FA5}">
                      <a16:colId xmlns:a16="http://schemas.microsoft.com/office/drawing/2014/main" val="697328750"/>
                    </a:ext>
                  </a:extLst>
                </a:gridCol>
                <a:gridCol w="632266">
                  <a:extLst>
                    <a:ext uri="{9D8B030D-6E8A-4147-A177-3AD203B41FA5}">
                      <a16:colId xmlns:a16="http://schemas.microsoft.com/office/drawing/2014/main" val="2781229"/>
                    </a:ext>
                  </a:extLst>
                </a:gridCol>
                <a:gridCol w="645995">
                  <a:extLst>
                    <a:ext uri="{9D8B030D-6E8A-4147-A177-3AD203B41FA5}">
                      <a16:colId xmlns:a16="http://schemas.microsoft.com/office/drawing/2014/main" val="2475364079"/>
                    </a:ext>
                  </a:extLst>
                </a:gridCol>
                <a:gridCol w="658580">
                  <a:extLst>
                    <a:ext uri="{9D8B030D-6E8A-4147-A177-3AD203B41FA5}">
                      <a16:colId xmlns:a16="http://schemas.microsoft.com/office/drawing/2014/main" val="110693880"/>
                    </a:ext>
                  </a:extLst>
                </a:gridCol>
                <a:gridCol w="609432">
                  <a:extLst>
                    <a:ext uri="{9D8B030D-6E8A-4147-A177-3AD203B41FA5}">
                      <a16:colId xmlns:a16="http://schemas.microsoft.com/office/drawing/2014/main" val="2466720215"/>
                    </a:ext>
                  </a:extLst>
                </a:gridCol>
                <a:gridCol w="609432">
                  <a:extLst>
                    <a:ext uri="{9D8B030D-6E8A-4147-A177-3AD203B41FA5}">
                      <a16:colId xmlns:a16="http://schemas.microsoft.com/office/drawing/2014/main" val="3153108482"/>
                    </a:ext>
                  </a:extLst>
                </a:gridCol>
                <a:gridCol w="608100">
                  <a:extLst>
                    <a:ext uri="{9D8B030D-6E8A-4147-A177-3AD203B41FA5}">
                      <a16:colId xmlns:a16="http://schemas.microsoft.com/office/drawing/2014/main" val="2875821490"/>
                    </a:ext>
                  </a:extLst>
                </a:gridCol>
                <a:gridCol w="777866">
                  <a:extLst>
                    <a:ext uri="{9D8B030D-6E8A-4147-A177-3AD203B41FA5}">
                      <a16:colId xmlns:a16="http://schemas.microsoft.com/office/drawing/2014/main" val="1150468859"/>
                    </a:ext>
                  </a:extLst>
                </a:gridCol>
              </a:tblGrid>
              <a:tr h="156182">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 </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15000"/>
                        </a:lnSpc>
                        <a:spcAft>
                          <a:spcPts val="200"/>
                        </a:spcAft>
                      </a:pPr>
                      <a:r>
                        <a:rPr lang="es-EC" sz="1200">
                          <a:solidFill>
                            <a:schemeClr val="tx1"/>
                          </a:solidFill>
                          <a:effectLst/>
                          <a:latin typeface="Calibri" panose="020F0502020204030204" pitchFamily="34" charset="0"/>
                          <a:cs typeface="Calibri" panose="020F0502020204030204" pitchFamily="34" charset="0"/>
                        </a:rPr>
                        <a:t>MO</a:t>
                      </a:r>
                    </a:p>
                    <a:p>
                      <a:pPr algn="ctr">
                        <a:lnSpc>
                          <a:spcPct val="115000"/>
                        </a:lnSpc>
                        <a:spcAft>
                          <a:spcPts val="200"/>
                        </a:spcAft>
                      </a:pPr>
                      <a:r>
                        <a:rPr lang="es-EC" sz="1200">
                          <a:solidFill>
                            <a:schemeClr val="tx1"/>
                          </a:solidFill>
                          <a:effectLst/>
                          <a:latin typeface="Calibri" panose="020F0502020204030204" pitchFamily="34" charset="0"/>
                          <a:cs typeface="Calibri" panose="020F0502020204030204" pitchFamily="34" charset="0"/>
                        </a:rPr>
                        <a:t>%</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15000"/>
                        </a:lnSpc>
                        <a:spcAft>
                          <a:spcPts val="200"/>
                        </a:spcAft>
                      </a:pPr>
                      <a:r>
                        <a:rPr lang="es-EC" sz="1200">
                          <a:solidFill>
                            <a:schemeClr val="tx1"/>
                          </a:solidFill>
                          <a:effectLst/>
                          <a:latin typeface="Calibri" panose="020F0502020204030204" pitchFamily="34" charset="0"/>
                          <a:cs typeface="Calibri" panose="020F0502020204030204" pitchFamily="34" charset="0"/>
                        </a:rPr>
                        <a:t>COT</a:t>
                      </a:r>
                    </a:p>
                    <a:p>
                      <a:pPr algn="ctr">
                        <a:lnSpc>
                          <a:spcPct val="115000"/>
                        </a:lnSpc>
                        <a:spcAft>
                          <a:spcPts val="200"/>
                        </a:spcAft>
                      </a:pPr>
                      <a:r>
                        <a:rPr lang="es-EC" sz="1200">
                          <a:solidFill>
                            <a:schemeClr val="tx1"/>
                          </a:solidFill>
                          <a:effectLst/>
                          <a:latin typeface="Calibri" panose="020F0502020204030204" pitchFamily="34" charset="0"/>
                          <a:cs typeface="Calibri" panose="020F0502020204030204" pitchFamily="34" charset="0"/>
                        </a:rPr>
                        <a:t>%</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15000"/>
                        </a:lnSpc>
                        <a:spcAft>
                          <a:spcPts val="200"/>
                        </a:spcAft>
                      </a:pPr>
                      <a:r>
                        <a:rPr lang="es-EC" sz="1200">
                          <a:solidFill>
                            <a:schemeClr val="tx1"/>
                          </a:solidFill>
                          <a:effectLst/>
                          <a:latin typeface="Calibri" panose="020F0502020204030204" pitchFamily="34" charset="0"/>
                          <a:cs typeface="Calibri" panose="020F0502020204030204" pitchFamily="34" charset="0"/>
                        </a:rPr>
                        <a:t>Fe</a:t>
                      </a:r>
                    </a:p>
                    <a:p>
                      <a:pPr algn="ctr">
                        <a:lnSpc>
                          <a:spcPct val="115000"/>
                        </a:lnSpc>
                        <a:spcAft>
                          <a:spcPts val="200"/>
                        </a:spcAft>
                      </a:pPr>
                      <a:r>
                        <a:rPr lang="es-EC" sz="1200">
                          <a:solidFill>
                            <a:schemeClr val="tx1"/>
                          </a:solidFill>
                          <a:effectLst/>
                          <a:latin typeface="Calibri" panose="020F0502020204030204" pitchFamily="34" charset="0"/>
                          <a:cs typeface="Calibri" panose="020F0502020204030204" pitchFamily="34" charset="0"/>
                        </a:rPr>
                        <a:t>mg/kg</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15000"/>
                        </a:lnSpc>
                        <a:spcAft>
                          <a:spcPts val="200"/>
                        </a:spcAft>
                      </a:pPr>
                      <a:r>
                        <a:rPr lang="es-EC" sz="1200">
                          <a:solidFill>
                            <a:schemeClr val="tx1"/>
                          </a:solidFill>
                          <a:effectLst/>
                          <a:latin typeface="Calibri" panose="020F0502020204030204" pitchFamily="34" charset="0"/>
                          <a:cs typeface="Calibri" panose="020F0502020204030204" pitchFamily="34" charset="0"/>
                        </a:rPr>
                        <a:t>Mn</a:t>
                      </a:r>
                    </a:p>
                    <a:p>
                      <a:pPr algn="ctr">
                        <a:lnSpc>
                          <a:spcPct val="115000"/>
                        </a:lnSpc>
                        <a:spcAft>
                          <a:spcPts val="200"/>
                        </a:spcAft>
                      </a:pPr>
                      <a:r>
                        <a:rPr lang="es-EC" sz="1200">
                          <a:solidFill>
                            <a:schemeClr val="tx1"/>
                          </a:solidFill>
                          <a:effectLst/>
                          <a:latin typeface="Calibri" panose="020F0502020204030204" pitchFamily="34" charset="0"/>
                          <a:cs typeface="Calibri" panose="020F0502020204030204" pitchFamily="34" charset="0"/>
                        </a:rPr>
                        <a:t>mg/kg</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15000"/>
                        </a:lnSpc>
                        <a:spcAft>
                          <a:spcPts val="200"/>
                        </a:spcAft>
                      </a:pPr>
                      <a:r>
                        <a:rPr lang="es-EC" sz="1200">
                          <a:solidFill>
                            <a:schemeClr val="tx1"/>
                          </a:solidFill>
                          <a:effectLst/>
                          <a:latin typeface="Calibri" panose="020F0502020204030204" pitchFamily="34" charset="0"/>
                          <a:cs typeface="Calibri" panose="020F0502020204030204" pitchFamily="34" charset="0"/>
                        </a:rPr>
                        <a:t>pH</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15000"/>
                        </a:lnSpc>
                        <a:spcAft>
                          <a:spcPts val="200"/>
                        </a:spcAft>
                      </a:pPr>
                      <a:r>
                        <a:rPr lang="es-EC" sz="1200">
                          <a:solidFill>
                            <a:schemeClr val="tx1"/>
                          </a:solidFill>
                          <a:effectLst/>
                          <a:latin typeface="Calibri" panose="020F0502020204030204" pitchFamily="34" charset="0"/>
                          <a:cs typeface="Calibri" panose="020F0502020204030204" pitchFamily="34" charset="0"/>
                        </a:rPr>
                        <a:t>CE</a:t>
                      </a:r>
                    </a:p>
                    <a:p>
                      <a:pPr algn="ctr">
                        <a:lnSpc>
                          <a:spcPct val="115000"/>
                        </a:lnSpc>
                        <a:spcAft>
                          <a:spcPts val="200"/>
                        </a:spcAft>
                      </a:pPr>
                      <a:r>
                        <a:rPr lang="es-EC" sz="1200" err="1">
                          <a:solidFill>
                            <a:schemeClr val="tx1"/>
                          </a:solidFill>
                          <a:effectLst/>
                          <a:latin typeface="Calibri" panose="020F0502020204030204" pitchFamily="34" charset="0"/>
                          <a:cs typeface="Calibri" panose="020F0502020204030204" pitchFamily="34" charset="0"/>
                        </a:rPr>
                        <a:t>uS</a:t>
                      </a:r>
                      <a:r>
                        <a:rPr lang="es-EC" sz="1200">
                          <a:solidFill>
                            <a:schemeClr val="tx1"/>
                          </a:solidFill>
                          <a:effectLst/>
                          <a:latin typeface="Calibri" panose="020F0502020204030204" pitchFamily="34" charset="0"/>
                          <a:cs typeface="Calibri" panose="020F0502020204030204" pitchFamily="34" charset="0"/>
                        </a:rPr>
                        <a:t>/cm</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15000"/>
                        </a:lnSpc>
                        <a:spcAft>
                          <a:spcPts val="200"/>
                        </a:spcAft>
                      </a:pPr>
                      <a:r>
                        <a:rPr lang="es-EC" sz="1200">
                          <a:solidFill>
                            <a:schemeClr val="tx1"/>
                          </a:solidFill>
                          <a:effectLst/>
                          <a:latin typeface="Calibri" panose="020F0502020204030204" pitchFamily="34" charset="0"/>
                          <a:cs typeface="Calibri" panose="020F0502020204030204" pitchFamily="34" charset="0"/>
                        </a:rPr>
                        <a:t>Reducción</a:t>
                      </a:r>
                    </a:p>
                    <a:p>
                      <a:pPr algn="ctr">
                        <a:lnSpc>
                          <a:spcPct val="115000"/>
                        </a:lnSpc>
                        <a:spcAft>
                          <a:spcPts val="200"/>
                        </a:spcAft>
                      </a:pPr>
                      <a:r>
                        <a:rPr lang="es-EC" sz="1200">
                          <a:solidFill>
                            <a:schemeClr val="tx1"/>
                          </a:solidFill>
                          <a:effectLst/>
                          <a:latin typeface="Calibri" panose="020F0502020204030204" pitchFamily="34" charset="0"/>
                          <a:cs typeface="Calibri" panose="020F0502020204030204" pitchFamily="34" charset="0"/>
                        </a:rPr>
                        <a:t>(m)</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extLst>
                  <a:ext uri="{0D108BD9-81ED-4DB2-BD59-A6C34878D82A}">
                    <a16:rowId xmlns:a16="http://schemas.microsoft.com/office/drawing/2014/main" val="4108620886"/>
                  </a:ext>
                </a:extLst>
              </a:tr>
              <a:tr h="182880">
                <a:tc>
                  <a:txBody>
                    <a:bodyPr/>
                    <a:lstStyle/>
                    <a:p>
                      <a:pP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MO %</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1.0000</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nSpc>
                          <a:spcPct val="107000"/>
                        </a:lnSpc>
                      </a:pPr>
                      <a:endParaRPr lang="es-EC" sz="1200">
                        <a:solidFill>
                          <a:schemeClr val="tx1"/>
                        </a:solidFill>
                        <a:effectLst/>
                        <a:latin typeface="Calibri" panose="020F0502020204030204" pitchFamily="34" charset="0"/>
                        <a:cs typeface="Calibri" panose="020F0502020204030204" pitchFamily="34" charset="0"/>
                      </a:endParaRPr>
                    </a:p>
                  </a:txBody>
                  <a:tcPr marL="44450" marR="44450" marT="0" marB="0" anchor="b"/>
                </a:tc>
                <a:tc>
                  <a:txBody>
                    <a:bodyPr/>
                    <a:lstStyle/>
                    <a:p>
                      <a:pPr>
                        <a:lnSpc>
                          <a:spcPct val="107000"/>
                        </a:lnSpc>
                      </a:pPr>
                      <a:endParaRPr lang="es-EC" sz="1200">
                        <a:solidFill>
                          <a:schemeClr val="tx1"/>
                        </a:solidFill>
                        <a:effectLst/>
                        <a:latin typeface="Calibri" panose="020F0502020204030204" pitchFamily="34" charset="0"/>
                        <a:cs typeface="Calibri" panose="020F0502020204030204" pitchFamily="34" charset="0"/>
                      </a:endParaRPr>
                    </a:p>
                  </a:txBody>
                  <a:tcPr marL="44450" marR="44450" marT="0" marB="0" anchor="b"/>
                </a:tc>
                <a:tc>
                  <a:txBody>
                    <a:bodyPr/>
                    <a:lstStyle/>
                    <a:p>
                      <a:pPr>
                        <a:lnSpc>
                          <a:spcPct val="107000"/>
                        </a:lnSpc>
                      </a:pPr>
                      <a:endParaRPr lang="es-EC" sz="1200">
                        <a:solidFill>
                          <a:schemeClr val="tx1"/>
                        </a:solidFill>
                        <a:effectLst/>
                        <a:latin typeface="Calibri" panose="020F0502020204030204" pitchFamily="34" charset="0"/>
                        <a:cs typeface="Calibri" panose="020F0502020204030204" pitchFamily="34" charset="0"/>
                      </a:endParaRPr>
                    </a:p>
                  </a:txBody>
                  <a:tcPr marL="44450" marR="44450" marT="0" marB="0" anchor="b"/>
                </a:tc>
                <a:tc>
                  <a:txBody>
                    <a:bodyPr/>
                    <a:lstStyle/>
                    <a:p>
                      <a:pPr>
                        <a:lnSpc>
                          <a:spcPct val="107000"/>
                        </a:lnSpc>
                      </a:pPr>
                      <a:endParaRPr lang="es-EC" sz="1200">
                        <a:solidFill>
                          <a:schemeClr val="tx1"/>
                        </a:solidFill>
                        <a:effectLst/>
                        <a:latin typeface="Calibri" panose="020F0502020204030204" pitchFamily="34" charset="0"/>
                        <a:cs typeface="Calibri" panose="020F0502020204030204" pitchFamily="34" charset="0"/>
                      </a:endParaRPr>
                    </a:p>
                  </a:txBody>
                  <a:tcPr marL="44450" marR="44450" marT="0" marB="0" anchor="b"/>
                </a:tc>
                <a:tc>
                  <a:txBody>
                    <a:bodyPr/>
                    <a:lstStyle/>
                    <a:p>
                      <a:pPr>
                        <a:lnSpc>
                          <a:spcPct val="107000"/>
                        </a:lnSpc>
                      </a:pPr>
                      <a:endParaRPr lang="es-EC" sz="1200">
                        <a:solidFill>
                          <a:schemeClr val="tx1"/>
                        </a:solidFill>
                        <a:effectLst/>
                        <a:latin typeface="Calibri" panose="020F0502020204030204" pitchFamily="34" charset="0"/>
                        <a:cs typeface="Calibri" panose="020F0502020204030204" pitchFamily="34" charset="0"/>
                      </a:endParaRPr>
                    </a:p>
                  </a:txBody>
                  <a:tcPr marL="44450" marR="44450" marT="0" marB="0" anchor="b"/>
                </a:tc>
                <a:tc>
                  <a:txBody>
                    <a:bodyPr/>
                    <a:lstStyle/>
                    <a:p>
                      <a:pPr>
                        <a:lnSpc>
                          <a:spcPct val="107000"/>
                        </a:lnSpc>
                      </a:pPr>
                      <a:endParaRPr lang="es-EC" sz="1200">
                        <a:solidFill>
                          <a:schemeClr val="tx1"/>
                        </a:solidFill>
                        <a:effectLst/>
                        <a:latin typeface="Calibri" panose="020F0502020204030204" pitchFamily="34" charset="0"/>
                        <a:cs typeface="Calibri" panose="020F0502020204030204" pitchFamily="34" charset="0"/>
                      </a:endParaRPr>
                    </a:p>
                  </a:txBody>
                  <a:tcPr marL="44450" marR="44450" marT="0" marB="0" anchor="b"/>
                </a:tc>
                <a:extLst>
                  <a:ext uri="{0D108BD9-81ED-4DB2-BD59-A6C34878D82A}">
                    <a16:rowId xmlns:a16="http://schemas.microsoft.com/office/drawing/2014/main" val="4018635285"/>
                  </a:ext>
                </a:extLst>
              </a:tr>
              <a:tr h="182880">
                <a:tc>
                  <a:txBody>
                    <a:bodyPr/>
                    <a:lstStyle/>
                    <a:p>
                      <a:pP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COT %</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1.0000</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1.0000</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nSpc>
                          <a:spcPct val="107000"/>
                        </a:lnSpc>
                      </a:pPr>
                      <a:endParaRPr lang="es-EC" sz="1200">
                        <a:solidFill>
                          <a:schemeClr val="tx1"/>
                        </a:solidFill>
                        <a:effectLst/>
                        <a:latin typeface="Calibri" panose="020F0502020204030204" pitchFamily="34" charset="0"/>
                        <a:cs typeface="Calibri" panose="020F0502020204030204" pitchFamily="34" charset="0"/>
                      </a:endParaRPr>
                    </a:p>
                  </a:txBody>
                  <a:tcPr marL="44450" marR="44450" marT="0" marB="0" anchor="b"/>
                </a:tc>
                <a:tc>
                  <a:txBody>
                    <a:bodyPr/>
                    <a:lstStyle/>
                    <a:p>
                      <a:pPr>
                        <a:lnSpc>
                          <a:spcPct val="107000"/>
                        </a:lnSpc>
                      </a:pPr>
                      <a:endParaRPr lang="es-EC" sz="1200">
                        <a:solidFill>
                          <a:schemeClr val="tx1"/>
                        </a:solidFill>
                        <a:effectLst/>
                        <a:latin typeface="Calibri" panose="020F0502020204030204" pitchFamily="34" charset="0"/>
                        <a:cs typeface="Calibri" panose="020F0502020204030204" pitchFamily="34" charset="0"/>
                      </a:endParaRPr>
                    </a:p>
                  </a:txBody>
                  <a:tcPr marL="44450" marR="44450" marT="0" marB="0" anchor="b"/>
                </a:tc>
                <a:tc>
                  <a:txBody>
                    <a:bodyPr/>
                    <a:lstStyle/>
                    <a:p>
                      <a:pPr>
                        <a:lnSpc>
                          <a:spcPct val="107000"/>
                        </a:lnSpc>
                      </a:pPr>
                      <a:endParaRPr lang="es-EC" sz="1200">
                        <a:solidFill>
                          <a:schemeClr val="tx1"/>
                        </a:solidFill>
                        <a:effectLst/>
                        <a:latin typeface="Calibri" panose="020F0502020204030204" pitchFamily="34" charset="0"/>
                        <a:cs typeface="Calibri" panose="020F0502020204030204" pitchFamily="34" charset="0"/>
                      </a:endParaRPr>
                    </a:p>
                  </a:txBody>
                  <a:tcPr marL="44450" marR="44450" marT="0" marB="0" anchor="b"/>
                </a:tc>
                <a:tc>
                  <a:txBody>
                    <a:bodyPr/>
                    <a:lstStyle/>
                    <a:p>
                      <a:pPr>
                        <a:lnSpc>
                          <a:spcPct val="107000"/>
                        </a:lnSpc>
                      </a:pPr>
                      <a:endParaRPr lang="es-EC" sz="1200">
                        <a:solidFill>
                          <a:schemeClr val="tx1"/>
                        </a:solidFill>
                        <a:effectLst/>
                        <a:latin typeface="Calibri" panose="020F0502020204030204" pitchFamily="34" charset="0"/>
                        <a:cs typeface="Calibri" panose="020F0502020204030204" pitchFamily="34" charset="0"/>
                      </a:endParaRPr>
                    </a:p>
                  </a:txBody>
                  <a:tcPr marL="44450" marR="44450" marT="0" marB="0" anchor="b"/>
                </a:tc>
                <a:tc>
                  <a:txBody>
                    <a:bodyPr/>
                    <a:lstStyle/>
                    <a:p>
                      <a:pPr>
                        <a:lnSpc>
                          <a:spcPct val="107000"/>
                        </a:lnSpc>
                      </a:pPr>
                      <a:endParaRPr lang="es-EC" sz="1200">
                        <a:solidFill>
                          <a:schemeClr val="tx1"/>
                        </a:solidFill>
                        <a:effectLst/>
                        <a:latin typeface="Calibri" panose="020F0502020204030204" pitchFamily="34" charset="0"/>
                        <a:cs typeface="Calibri" panose="020F0502020204030204" pitchFamily="34" charset="0"/>
                      </a:endParaRPr>
                    </a:p>
                  </a:txBody>
                  <a:tcPr marL="44450" marR="44450" marT="0" marB="0" anchor="b"/>
                </a:tc>
                <a:extLst>
                  <a:ext uri="{0D108BD9-81ED-4DB2-BD59-A6C34878D82A}">
                    <a16:rowId xmlns:a16="http://schemas.microsoft.com/office/drawing/2014/main" val="1867800720"/>
                  </a:ext>
                </a:extLst>
              </a:tr>
              <a:tr h="182880">
                <a:tc>
                  <a:txBody>
                    <a:bodyPr/>
                    <a:lstStyle/>
                    <a:p>
                      <a:pP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Fe mg/kg</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0.8008</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0.8008</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1.0000</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nSpc>
                          <a:spcPct val="107000"/>
                        </a:lnSpc>
                      </a:pPr>
                      <a:endParaRPr lang="es-EC" sz="1200">
                        <a:solidFill>
                          <a:schemeClr val="tx1"/>
                        </a:solidFill>
                        <a:effectLst/>
                        <a:latin typeface="Calibri" panose="020F0502020204030204" pitchFamily="34" charset="0"/>
                        <a:cs typeface="Calibri" panose="020F0502020204030204" pitchFamily="34" charset="0"/>
                      </a:endParaRPr>
                    </a:p>
                  </a:txBody>
                  <a:tcPr marL="44450" marR="44450" marT="0" marB="0" anchor="b"/>
                </a:tc>
                <a:tc>
                  <a:txBody>
                    <a:bodyPr/>
                    <a:lstStyle/>
                    <a:p>
                      <a:pPr>
                        <a:lnSpc>
                          <a:spcPct val="107000"/>
                        </a:lnSpc>
                      </a:pPr>
                      <a:endParaRPr lang="es-EC" sz="1200">
                        <a:solidFill>
                          <a:schemeClr val="tx1"/>
                        </a:solidFill>
                        <a:effectLst/>
                        <a:latin typeface="Calibri" panose="020F0502020204030204" pitchFamily="34" charset="0"/>
                        <a:cs typeface="Calibri" panose="020F0502020204030204" pitchFamily="34" charset="0"/>
                      </a:endParaRPr>
                    </a:p>
                  </a:txBody>
                  <a:tcPr marL="44450" marR="44450" marT="0" marB="0" anchor="b"/>
                </a:tc>
                <a:tc>
                  <a:txBody>
                    <a:bodyPr/>
                    <a:lstStyle/>
                    <a:p>
                      <a:pPr>
                        <a:lnSpc>
                          <a:spcPct val="107000"/>
                        </a:lnSpc>
                      </a:pPr>
                      <a:endParaRPr lang="es-EC" sz="1200">
                        <a:solidFill>
                          <a:schemeClr val="tx1"/>
                        </a:solidFill>
                        <a:effectLst/>
                        <a:latin typeface="Calibri" panose="020F0502020204030204" pitchFamily="34" charset="0"/>
                        <a:cs typeface="Calibri" panose="020F0502020204030204" pitchFamily="34" charset="0"/>
                      </a:endParaRPr>
                    </a:p>
                  </a:txBody>
                  <a:tcPr marL="44450" marR="44450" marT="0" marB="0" anchor="b"/>
                </a:tc>
                <a:tc>
                  <a:txBody>
                    <a:bodyPr/>
                    <a:lstStyle/>
                    <a:p>
                      <a:pPr>
                        <a:lnSpc>
                          <a:spcPct val="107000"/>
                        </a:lnSpc>
                      </a:pPr>
                      <a:endParaRPr lang="es-EC" sz="1200">
                        <a:solidFill>
                          <a:schemeClr val="tx1"/>
                        </a:solidFill>
                        <a:effectLst/>
                        <a:latin typeface="Calibri" panose="020F0502020204030204" pitchFamily="34" charset="0"/>
                        <a:cs typeface="Calibri" panose="020F0502020204030204" pitchFamily="34" charset="0"/>
                      </a:endParaRPr>
                    </a:p>
                  </a:txBody>
                  <a:tcPr marL="44450" marR="44450" marT="0" marB="0" anchor="b"/>
                </a:tc>
                <a:extLst>
                  <a:ext uri="{0D108BD9-81ED-4DB2-BD59-A6C34878D82A}">
                    <a16:rowId xmlns:a16="http://schemas.microsoft.com/office/drawing/2014/main" val="4289561444"/>
                  </a:ext>
                </a:extLst>
              </a:tr>
              <a:tr h="182880">
                <a:tc>
                  <a:txBody>
                    <a:bodyPr/>
                    <a:lstStyle/>
                    <a:p>
                      <a:pP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Mn mg/kg</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0.8111</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0.8111</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0.9980</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1.0000</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nSpc>
                          <a:spcPct val="107000"/>
                        </a:lnSpc>
                      </a:pPr>
                      <a:endParaRPr lang="es-EC" sz="1200">
                        <a:solidFill>
                          <a:schemeClr val="tx1"/>
                        </a:solidFill>
                        <a:effectLst/>
                        <a:latin typeface="Calibri" panose="020F0502020204030204" pitchFamily="34" charset="0"/>
                        <a:cs typeface="Calibri" panose="020F0502020204030204" pitchFamily="34" charset="0"/>
                      </a:endParaRPr>
                    </a:p>
                  </a:txBody>
                  <a:tcPr marL="44450" marR="44450" marT="0" marB="0" anchor="b"/>
                </a:tc>
                <a:tc>
                  <a:txBody>
                    <a:bodyPr/>
                    <a:lstStyle/>
                    <a:p>
                      <a:pPr>
                        <a:lnSpc>
                          <a:spcPct val="107000"/>
                        </a:lnSpc>
                      </a:pPr>
                      <a:endParaRPr lang="es-EC" sz="1200">
                        <a:solidFill>
                          <a:schemeClr val="tx1"/>
                        </a:solidFill>
                        <a:effectLst/>
                        <a:latin typeface="Calibri" panose="020F0502020204030204" pitchFamily="34" charset="0"/>
                        <a:cs typeface="Calibri" panose="020F0502020204030204" pitchFamily="34" charset="0"/>
                      </a:endParaRPr>
                    </a:p>
                  </a:txBody>
                  <a:tcPr marL="44450" marR="44450" marT="0" marB="0" anchor="b"/>
                </a:tc>
                <a:tc>
                  <a:txBody>
                    <a:bodyPr/>
                    <a:lstStyle/>
                    <a:p>
                      <a:pPr>
                        <a:lnSpc>
                          <a:spcPct val="107000"/>
                        </a:lnSpc>
                      </a:pPr>
                      <a:endParaRPr lang="es-EC" sz="1200">
                        <a:solidFill>
                          <a:schemeClr val="tx1"/>
                        </a:solidFill>
                        <a:effectLst/>
                        <a:latin typeface="Calibri" panose="020F0502020204030204" pitchFamily="34" charset="0"/>
                        <a:cs typeface="Calibri" panose="020F0502020204030204" pitchFamily="34" charset="0"/>
                      </a:endParaRPr>
                    </a:p>
                  </a:txBody>
                  <a:tcPr marL="44450" marR="44450" marT="0" marB="0" anchor="b"/>
                </a:tc>
                <a:extLst>
                  <a:ext uri="{0D108BD9-81ED-4DB2-BD59-A6C34878D82A}">
                    <a16:rowId xmlns:a16="http://schemas.microsoft.com/office/drawing/2014/main" val="2791174885"/>
                  </a:ext>
                </a:extLst>
              </a:tr>
              <a:tr h="182880">
                <a:tc>
                  <a:txBody>
                    <a:bodyPr/>
                    <a:lstStyle/>
                    <a:p>
                      <a:pP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pH</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0.9090</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0.9090</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0.5386</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0.5694</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1.0000</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nSpc>
                          <a:spcPct val="107000"/>
                        </a:lnSpc>
                      </a:pPr>
                      <a:endParaRPr lang="es-EC" sz="1200">
                        <a:solidFill>
                          <a:schemeClr val="tx1"/>
                        </a:solidFill>
                        <a:effectLst/>
                        <a:latin typeface="Calibri" panose="020F0502020204030204" pitchFamily="34" charset="0"/>
                        <a:cs typeface="Calibri" panose="020F0502020204030204" pitchFamily="34" charset="0"/>
                      </a:endParaRPr>
                    </a:p>
                  </a:txBody>
                  <a:tcPr marL="44450" marR="44450" marT="0" marB="0" anchor="b"/>
                </a:tc>
                <a:tc>
                  <a:txBody>
                    <a:bodyPr/>
                    <a:lstStyle/>
                    <a:p>
                      <a:pPr>
                        <a:lnSpc>
                          <a:spcPct val="107000"/>
                        </a:lnSpc>
                      </a:pPr>
                      <a:endParaRPr lang="es-EC" sz="1200">
                        <a:solidFill>
                          <a:schemeClr val="tx1"/>
                        </a:solidFill>
                        <a:effectLst/>
                        <a:latin typeface="Calibri" panose="020F0502020204030204" pitchFamily="34" charset="0"/>
                        <a:cs typeface="Calibri" panose="020F0502020204030204" pitchFamily="34" charset="0"/>
                      </a:endParaRPr>
                    </a:p>
                  </a:txBody>
                  <a:tcPr marL="44450" marR="44450" marT="0" marB="0" anchor="b"/>
                </a:tc>
                <a:extLst>
                  <a:ext uri="{0D108BD9-81ED-4DB2-BD59-A6C34878D82A}">
                    <a16:rowId xmlns:a16="http://schemas.microsoft.com/office/drawing/2014/main" val="1957233687"/>
                  </a:ext>
                </a:extLst>
              </a:tr>
              <a:tr h="182880">
                <a:tc>
                  <a:txBody>
                    <a:bodyPr/>
                    <a:lstStyle/>
                    <a:p>
                      <a:pP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CE uS/cm</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0.6463</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0.6463</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0.8853</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0.9084</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0.5166</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1.0000</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nSpc>
                          <a:spcPct val="107000"/>
                        </a:lnSpc>
                      </a:pPr>
                      <a:endParaRPr lang="es-EC" sz="1200">
                        <a:solidFill>
                          <a:schemeClr val="tx1"/>
                        </a:solidFill>
                        <a:effectLst/>
                        <a:latin typeface="Calibri" panose="020F0502020204030204" pitchFamily="34" charset="0"/>
                        <a:cs typeface="Calibri" panose="020F0502020204030204" pitchFamily="34" charset="0"/>
                      </a:endParaRPr>
                    </a:p>
                  </a:txBody>
                  <a:tcPr marL="44450" marR="44450" marT="0" marB="0" anchor="b"/>
                </a:tc>
                <a:extLst>
                  <a:ext uri="{0D108BD9-81ED-4DB2-BD59-A6C34878D82A}">
                    <a16:rowId xmlns:a16="http://schemas.microsoft.com/office/drawing/2014/main" val="2536711532"/>
                  </a:ext>
                </a:extLst>
              </a:tr>
              <a:tr h="190500">
                <a:tc>
                  <a:txBody>
                    <a:bodyPr/>
                    <a:lstStyle/>
                    <a:p>
                      <a:pP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Reducción (m)</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0.9509</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0.9509</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0.9446</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0.9463</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0.7547</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0.7805</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1.0000</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tc>
                <a:extLst>
                  <a:ext uri="{0D108BD9-81ED-4DB2-BD59-A6C34878D82A}">
                    <a16:rowId xmlns:a16="http://schemas.microsoft.com/office/drawing/2014/main" val="3775721601"/>
                  </a:ext>
                </a:extLst>
              </a:tr>
            </a:tbl>
          </a:graphicData>
        </a:graphic>
      </p:graphicFrame>
      <p:sp>
        <p:nvSpPr>
          <p:cNvPr id="7" name="CuadroTexto 6">
            <a:extLst>
              <a:ext uri="{FF2B5EF4-FFF2-40B4-BE49-F238E27FC236}">
                <a16:creationId xmlns:a16="http://schemas.microsoft.com/office/drawing/2014/main" id="{25207904-1175-4E0A-B45A-1AC55AE688DE}"/>
              </a:ext>
            </a:extLst>
          </p:cNvPr>
          <p:cNvSpPr txBox="1"/>
          <p:nvPr/>
        </p:nvSpPr>
        <p:spPr>
          <a:xfrm>
            <a:off x="359363" y="3109031"/>
            <a:ext cx="4682529" cy="340734"/>
          </a:xfrm>
          <a:prstGeom prst="rect">
            <a:avLst/>
          </a:prstGeom>
          <a:noFill/>
        </p:spPr>
        <p:txBody>
          <a:bodyPr wrap="square">
            <a:spAutoFit/>
          </a:bodyPr>
          <a:lstStyle/>
          <a:p>
            <a:pPr>
              <a:lnSpc>
                <a:spcPct val="150000"/>
              </a:lnSpc>
              <a:spcAft>
                <a:spcPts val="1000"/>
              </a:spcAft>
            </a:pPr>
            <a:r>
              <a:rPr lang="es-EC" sz="1200" b="1" i="0">
                <a:solidFill>
                  <a:srgbClr val="000000"/>
                </a:solidFill>
                <a:effectLst/>
                <a:latin typeface="Calibri" panose="020F0502020204030204" pitchFamily="34" charset="0"/>
                <a:ea typeface="Calibri" panose="020F0502020204030204" pitchFamily="34" charset="0"/>
                <a:cs typeface="Arial" panose="020B0604020202020204" pitchFamily="34" charset="0"/>
              </a:rPr>
              <a:t>Tabla 19</a:t>
            </a:r>
            <a:r>
              <a:rPr lang="es-EC" sz="1200" b="1">
                <a:solidFill>
                  <a:srgbClr val="000000"/>
                </a:solidFill>
                <a:latin typeface="Calibri" panose="020F0502020204030204" pitchFamily="34" charset="0"/>
                <a:ea typeface="Calibri" panose="020F0502020204030204" pitchFamily="34" charset="0"/>
                <a:cs typeface="Arial" panose="020B0604020202020204" pitchFamily="34" charset="0"/>
              </a:rPr>
              <a:t>: </a:t>
            </a:r>
            <a:r>
              <a:rPr lang="es-EC" sz="1200" i="1">
                <a:solidFill>
                  <a:srgbClr val="000000"/>
                </a:solidFill>
                <a:effectLst/>
                <a:latin typeface="Calibri" panose="020F0502020204030204" pitchFamily="34" charset="0"/>
                <a:ea typeface="Calibri" panose="020F0502020204030204" pitchFamily="34" charset="0"/>
                <a:cs typeface="Arial" panose="020B0604020202020204" pitchFamily="34" charset="0"/>
              </a:rPr>
              <a:t>Coeficientes de correlación de </a:t>
            </a:r>
            <a:r>
              <a:rPr lang="es-EC" sz="1200" i="1" err="1">
                <a:solidFill>
                  <a:srgbClr val="000000"/>
                </a:solidFill>
                <a:effectLst/>
                <a:latin typeface="Calibri" panose="020F0502020204030204" pitchFamily="34" charset="0"/>
                <a:ea typeface="Calibri" panose="020F0502020204030204" pitchFamily="34" charset="0"/>
                <a:cs typeface="Arial" panose="020B0604020202020204" pitchFamily="34" charset="0"/>
              </a:rPr>
              <a:t>Person</a:t>
            </a:r>
            <a:r>
              <a:rPr lang="es-EC" sz="1200" i="1">
                <a:solidFill>
                  <a:srgbClr val="000000"/>
                </a:solidFill>
                <a:effectLst/>
                <a:latin typeface="Calibri" panose="020F0502020204030204" pitchFamily="34" charset="0"/>
                <a:ea typeface="Calibri" panose="020F0502020204030204" pitchFamily="34" charset="0"/>
                <a:cs typeface="Arial" panose="020B0604020202020204" pitchFamily="34" charset="0"/>
              </a:rPr>
              <a:t> Laguna Huarmicocha</a:t>
            </a:r>
            <a:endParaRPr lang="es-EC" sz="1200" i="1">
              <a:solidFill>
                <a:srgbClr val="44546A"/>
              </a:solidFill>
              <a:effectLst/>
              <a:latin typeface="Calibri" panose="020F0502020204030204" pitchFamily="34" charset="0"/>
              <a:ea typeface="Calibri" panose="020F0502020204030204" pitchFamily="34" charset="0"/>
              <a:cs typeface="Arial" panose="020B0604020202020204" pitchFamily="34" charset="0"/>
            </a:endParaRPr>
          </a:p>
        </p:txBody>
      </p:sp>
      <p:graphicFrame>
        <p:nvGraphicFramePr>
          <p:cNvPr id="8" name="Tabla 7">
            <a:extLst>
              <a:ext uri="{FF2B5EF4-FFF2-40B4-BE49-F238E27FC236}">
                <a16:creationId xmlns:a16="http://schemas.microsoft.com/office/drawing/2014/main" id="{E0BE227D-91F6-4E67-8DC1-06C9D7F24F5B}"/>
              </a:ext>
            </a:extLst>
          </p:cNvPr>
          <p:cNvGraphicFramePr>
            <a:graphicFrameLocks noGrp="1"/>
          </p:cNvGraphicFramePr>
          <p:nvPr>
            <p:extLst>
              <p:ext uri="{D42A27DB-BD31-4B8C-83A1-F6EECF244321}">
                <p14:modId xmlns:p14="http://schemas.microsoft.com/office/powerpoint/2010/main" val="892669304"/>
              </p:ext>
            </p:extLst>
          </p:nvPr>
        </p:nvGraphicFramePr>
        <p:xfrm>
          <a:off x="281076" y="3704623"/>
          <a:ext cx="5555771" cy="2155698"/>
        </p:xfrm>
        <a:graphic>
          <a:graphicData uri="http://schemas.openxmlformats.org/drawingml/2006/table">
            <a:tbl>
              <a:tblPr firstRow="1" firstCol="1" bandRow="1">
                <a:tableStyleId>{16D9F66E-5EB9-4882-86FB-DCBF35E3C3E4}</a:tableStyleId>
              </a:tblPr>
              <a:tblGrid>
                <a:gridCol w="1045052">
                  <a:extLst>
                    <a:ext uri="{9D8B030D-6E8A-4147-A177-3AD203B41FA5}">
                      <a16:colId xmlns:a16="http://schemas.microsoft.com/office/drawing/2014/main" val="1148316974"/>
                    </a:ext>
                  </a:extLst>
                </a:gridCol>
                <a:gridCol w="634647">
                  <a:extLst>
                    <a:ext uri="{9D8B030D-6E8A-4147-A177-3AD203B41FA5}">
                      <a16:colId xmlns:a16="http://schemas.microsoft.com/office/drawing/2014/main" val="545859106"/>
                    </a:ext>
                  </a:extLst>
                </a:gridCol>
                <a:gridCol w="650450">
                  <a:extLst>
                    <a:ext uri="{9D8B030D-6E8A-4147-A177-3AD203B41FA5}">
                      <a16:colId xmlns:a16="http://schemas.microsoft.com/office/drawing/2014/main" val="2399702030"/>
                    </a:ext>
                  </a:extLst>
                </a:gridCol>
                <a:gridCol w="622169">
                  <a:extLst>
                    <a:ext uri="{9D8B030D-6E8A-4147-A177-3AD203B41FA5}">
                      <a16:colId xmlns:a16="http://schemas.microsoft.com/office/drawing/2014/main" val="1605939277"/>
                    </a:ext>
                  </a:extLst>
                </a:gridCol>
                <a:gridCol w="641023">
                  <a:extLst>
                    <a:ext uri="{9D8B030D-6E8A-4147-A177-3AD203B41FA5}">
                      <a16:colId xmlns:a16="http://schemas.microsoft.com/office/drawing/2014/main" val="3601073660"/>
                    </a:ext>
                  </a:extLst>
                </a:gridCol>
                <a:gridCol w="593888">
                  <a:extLst>
                    <a:ext uri="{9D8B030D-6E8A-4147-A177-3AD203B41FA5}">
                      <a16:colId xmlns:a16="http://schemas.microsoft.com/office/drawing/2014/main" val="4107088655"/>
                    </a:ext>
                  </a:extLst>
                </a:gridCol>
                <a:gridCol w="659877">
                  <a:extLst>
                    <a:ext uri="{9D8B030D-6E8A-4147-A177-3AD203B41FA5}">
                      <a16:colId xmlns:a16="http://schemas.microsoft.com/office/drawing/2014/main" val="3826010033"/>
                    </a:ext>
                  </a:extLst>
                </a:gridCol>
                <a:gridCol w="708665">
                  <a:extLst>
                    <a:ext uri="{9D8B030D-6E8A-4147-A177-3AD203B41FA5}">
                      <a16:colId xmlns:a16="http://schemas.microsoft.com/office/drawing/2014/main" val="4255107467"/>
                    </a:ext>
                  </a:extLst>
                </a:gridCol>
              </a:tblGrid>
              <a:tr h="431584">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 </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15000"/>
                        </a:lnSpc>
                        <a:spcAft>
                          <a:spcPts val="200"/>
                        </a:spcAft>
                      </a:pPr>
                      <a:r>
                        <a:rPr lang="es-EC" sz="1200">
                          <a:solidFill>
                            <a:schemeClr val="tx1"/>
                          </a:solidFill>
                          <a:effectLst/>
                          <a:latin typeface="Calibri" panose="020F0502020204030204" pitchFamily="34" charset="0"/>
                          <a:cs typeface="Calibri" panose="020F0502020204030204" pitchFamily="34" charset="0"/>
                        </a:rPr>
                        <a:t>MO </a:t>
                      </a:r>
                    </a:p>
                    <a:p>
                      <a:pPr algn="ctr">
                        <a:lnSpc>
                          <a:spcPct val="115000"/>
                        </a:lnSpc>
                        <a:spcAft>
                          <a:spcPts val="200"/>
                        </a:spcAft>
                      </a:pPr>
                      <a:r>
                        <a:rPr lang="es-EC" sz="1200">
                          <a:solidFill>
                            <a:schemeClr val="tx1"/>
                          </a:solidFill>
                          <a:effectLst/>
                          <a:latin typeface="Calibri" panose="020F0502020204030204" pitchFamily="34" charset="0"/>
                          <a:cs typeface="Calibri" panose="020F0502020204030204" pitchFamily="34" charset="0"/>
                        </a:rPr>
                        <a:t>%</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15000"/>
                        </a:lnSpc>
                        <a:spcAft>
                          <a:spcPts val="200"/>
                        </a:spcAft>
                      </a:pPr>
                      <a:r>
                        <a:rPr lang="es-EC" sz="1200">
                          <a:solidFill>
                            <a:schemeClr val="tx1"/>
                          </a:solidFill>
                          <a:effectLst/>
                          <a:latin typeface="Calibri" panose="020F0502020204030204" pitchFamily="34" charset="0"/>
                          <a:cs typeface="Calibri" panose="020F0502020204030204" pitchFamily="34" charset="0"/>
                        </a:rPr>
                        <a:t>COT </a:t>
                      </a:r>
                    </a:p>
                    <a:p>
                      <a:pPr algn="ctr">
                        <a:lnSpc>
                          <a:spcPct val="115000"/>
                        </a:lnSpc>
                        <a:spcAft>
                          <a:spcPts val="200"/>
                        </a:spcAft>
                      </a:pPr>
                      <a:r>
                        <a:rPr lang="es-EC" sz="1200">
                          <a:solidFill>
                            <a:schemeClr val="tx1"/>
                          </a:solidFill>
                          <a:effectLst/>
                          <a:latin typeface="Calibri" panose="020F0502020204030204" pitchFamily="34" charset="0"/>
                          <a:cs typeface="Calibri" panose="020F0502020204030204" pitchFamily="34" charset="0"/>
                        </a:rPr>
                        <a:t>%</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15000"/>
                        </a:lnSpc>
                        <a:spcAft>
                          <a:spcPts val="200"/>
                        </a:spcAft>
                      </a:pPr>
                      <a:r>
                        <a:rPr lang="es-EC" sz="1200">
                          <a:solidFill>
                            <a:schemeClr val="tx1"/>
                          </a:solidFill>
                          <a:effectLst/>
                          <a:latin typeface="Calibri" panose="020F0502020204030204" pitchFamily="34" charset="0"/>
                          <a:cs typeface="Calibri" panose="020F0502020204030204" pitchFamily="34" charset="0"/>
                        </a:rPr>
                        <a:t>Fe </a:t>
                      </a:r>
                    </a:p>
                    <a:p>
                      <a:pPr algn="ctr">
                        <a:lnSpc>
                          <a:spcPct val="115000"/>
                        </a:lnSpc>
                        <a:spcAft>
                          <a:spcPts val="200"/>
                        </a:spcAft>
                      </a:pPr>
                      <a:r>
                        <a:rPr lang="es-EC" sz="1200">
                          <a:solidFill>
                            <a:schemeClr val="tx1"/>
                          </a:solidFill>
                          <a:effectLst/>
                          <a:latin typeface="Calibri" panose="020F0502020204030204" pitchFamily="34" charset="0"/>
                          <a:cs typeface="Calibri" panose="020F0502020204030204" pitchFamily="34" charset="0"/>
                        </a:rPr>
                        <a:t>mg/kg</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15000"/>
                        </a:lnSpc>
                        <a:spcAft>
                          <a:spcPts val="200"/>
                        </a:spcAft>
                      </a:pPr>
                      <a:r>
                        <a:rPr lang="es-EC" sz="1200">
                          <a:solidFill>
                            <a:schemeClr val="tx1"/>
                          </a:solidFill>
                          <a:effectLst/>
                          <a:latin typeface="Calibri" panose="020F0502020204030204" pitchFamily="34" charset="0"/>
                          <a:cs typeface="Calibri" panose="020F0502020204030204" pitchFamily="34" charset="0"/>
                        </a:rPr>
                        <a:t>Mn </a:t>
                      </a:r>
                    </a:p>
                    <a:p>
                      <a:pPr algn="ctr">
                        <a:lnSpc>
                          <a:spcPct val="115000"/>
                        </a:lnSpc>
                        <a:spcAft>
                          <a:spcPts val="200"/>
                        </a:spcAft>
                      </a:pPr>
                      <a:r>
                        <a:rPr lang="es-EC" sz="1200">
                          <a:solidFill>
                            <a:schemeClr val="tx1"/>
                          </a:solidFill>
                          <a:effectLst/>
                          <a:latin typeface="Calibri" panose="020F0502020204030204" pitchFamily="34" charset="0"/>
                          <a:cs typeface="Calibri" panose="020F0502020204030204" pitchFamily="34" charset="0"/>
                        </a:rPr>
                        <a:t>mg/kg</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15000"/>
                        </a:lnSpc>
                      </a:pPr>
                      <a:r>
                        <a:rPr lang="es-EC" sz="1200">
                          <a:solidFill>
                            <a:schemeClr val="tx1"/>
                          </a:solidFill>
                          <a:effectLst/>
                          <a:latin typeface="Calibri" panose="020F0502020204030204" pitchFamily="34" charset="0"/>
                          <a:cs typeface="Calibri" panose="020F0502020204030204" pitchFamily="34" charset="0"/>
                        </a:rPr>
                        <a:t>pH</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15000"/>
                        </a:lnSpc>
                        <a:spcAft>
                          <a:spcPts val="200"/>
                        </a:spcAft>
                      </a:pPr>
                      <a:r>
                        <a:rPr lang="es-EC" sz="1200">
                          <a:solidFill>
                            <a:schemeClr val="tx1"/>
                          </a:solidFill>
                          <a:effectLst/>
                          <a:latin typeface="Calibri" panose="020F0502020204030204" pitchFamily="34" charset="0"/>
                          <a:cs typeface="Calibri" panose="020F0502020204030204" pitchFamily="34" charset="0"/>
                        </a:rPr>
                        <a:t>CE </a:t>
                      </a:r>
                    </a:p>
                    <a:p>
                      <a:pPr algn="ctr">
                        <a:lnSpc>
                          <a:spcPct val="115000"/>
                        </a:lnSpc>
                        <a:spcAft>
                          <a:spcPts val="200"/>
                        </a:spcAft>
                      </a:pPr>
                      <a:r>
                        <a:rPr lang="es-EC" sz="1200" err="1">
                          <a:solidFill>
                            <a:schemeClr val="tx1"/>
                          </a:solidFill>
                          <a:effectLst/>
                          <a:latin typeface="Calibri" panose="020F0502020204030204" pitchFamily="34" charset="0"/>
                          <a:cs typeface="Calibri" panose="020F0502020204030204" pitchFamily="34" charset="0"/>
                        </a:rPr>
                        <a:t>uS</a:t>
                      </a:r>
                      <a:r>
                        <a:rPr lang="es-EC" sz="1200">
                          <a:solidFill>
                            <a:schemeClr val="tx1"/>
                          </a:solidFill>
                          <a:effectLst/>
                          <a:latin typeface="Calibri" panose="020F0502020204030204" pitchFamily="34" charset="0"/>
                          <a:cs typeface="Calibri" panose="020F0502020204030204" pitchFamily="34" charset="0"/>
                        </a:rPr>
                        <a:t>/cm</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15000"/>
                        </a:lnSpc>
                        <a:spcAft>
                          <a:spcPts val="200"/>
                        </a:spcAft>
                      </a:pPr>
                      <a:r>
                        <a:rPr lang="es-EC" sz="1200">
                          <a:solidFill>
                            <a:schemeClr val="tx1"/>
                          </a:solidFill>
                          <a:effectLst/>
                          <a:latin typeface="Calibri" panose="020F0502020204030204" pitchFamily="34" charset="0"/>
                          <a:cs typeface="Calibri" panose="020F0502020204030204" pitchFamily="34" charset="0"/>
                        </a:rPr>
                        <a:t>Reducción (m)</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tc>
                <a:extLst>
                  <a:ext uri="{0D108BD9-81ED-4DB2-BD59-A6C34878D82A}">
                    <a16:rowId xmlns:a16="http://schemas.microsoft.com/office/drawing/2014/main" val="2083399052"/>
                  </a:ext>
                </a:extLst>
              </a:tr>
              <a:tr h="244796">
                <a:tc>
                  <a:txBody>
                    <a:bodyPr/>
                    <a:lstStyle/>
                    <a:p>
                      <a:pP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MO %</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1.0000</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nSpc>
                          <a:spcPct val="107000"/>
                        </a:lnSpc>
                      </a:pPr>
                      <a:endParaRPr lang="es-EC" sz="1200">
                        <a:solidFill>
                          <a:schemeClr val="tx1"/>
                        </a:solidFill>
                        <a:effectLst/>
                        <a:latin typeface="Calibri" panose="020F0502020204030204" pitchFamily="34" charset="0"/>
                        <a:cs typeface="Calibri" panose="020F0502020204030204" pitchFamily="34" charset="0"/>
                      </a:endParaRPr>
                    </a:p>
                  </a:txBody>
                  <a:tcPr marL="44450" marR="44450" marT="0" marB="0" anchor="b"/>
                </a:tc>
                <a:tc>
                  <a:txBody>
                    <a:bodyPr/>
                    <a:lstStyle/>
                    <a:p>
                      <a:pPr>
                        <a:lnSpc>
                          <a:spcPct val="107000"/>
                        </a:lnSpc>
                      </a:pPr>
                      <a:endParaRPr lang="es-EC" sz="1200">
                        <a:solidFill>
                          <a:schemeClr val="tx1"/>
                        </a:solidFill>
                        <a:effectLst/>
                        <a:latin typeface="Calibri" panose="020F0502020204030204" pitchFamily="34" charset="0"/>
                        <a:cs typeface="Calibri" panose="020F0502020204030204" pitchFamily="34" charset="0"/>
                      </a:endParaRPr>
                    </a:p>
                  </a:txBody>
                  <a:tcPr marL="44450" marR="44450" marT="0" marB="0" anchor="b"/>
                </a:tc>
                <a:tc>
                  <a:txBody>
                    <a:bodyPr/>
                    <a:lstStyle/>
                    <a:p>
                      <a:pPr>
                        <a:lnSpc>
                          <a:spcPct val="107000"/>
                        </a:lnSpc>
                      </a:pPr>
                      <a:endParaRPr lang="es-EC" sz="1200">
                        <a:solidFill>
                          <a:schemeClr val="tx1"/>
                        </a:solidFill>
                        <a:effectLst/>
                        <a:latin typeface="Calibri" panose="020F0502020204030204" pitchFamily="34" charset="0"/>
                        <a:cs typeface="Calibri" panose="020F0502020204030204" pitchFamily="34" charset="0"/>
                      </a:endParaRPr>
                    </a:p>
                  </a:txBody>
                  <a:tcPr marL="44450" marR="44450" marT="0" marB="0" anchor="b"/>
                </a:tc>
                <a:tc>
                  <a:txBody>
                    <a:bodyPr/>
                    <a:lstStyle/>
                    <a:p>
                      <a:pPr>
                        <a:lnSpc>
                          <a:spcPct val="107000"/>
                        </a:lnSpc>
                      </a:pPr>
                      <a:endParaRPr lang="es-EC" sz="1200">
                        <a:solidFill>
                          <a:schemeClr val="tx1"/>
                        </a:solidFill>
                        <a:effectLst/>
                        <a:latin typeface="Calibri" panose="020F0502020204030204" pitchFamily="34" charset="0"/>
                        <a:cs typeface="Calibri" panose="020F0502020204030204" pitchFamily="34" charset="0"/>
                      </a:endParaRPr>
                    </a:p>
                  </a:txBody>
                  <a:tcPr marL="44450" marR="44450" marT="0" marB="0" anchor="b"/>
                </a:tc>
                <a:tc>
                  <a:txBody>
                    <a:bodyPr/>
                    <a:lstStyle/>
                    <a:p>
                      <a:pPr>
                        <a:lnSpc>
                          <a:spcPct val="107000"/>
                        </a:lnSpc>
                      </a:pPr>
                      <a:endParaRPr lang="es-EC" sz="1200">
                        <a:solidFill>
                          <a:schemeClr val="tx1"/>
                        </a:solidFill>
                        <a:effectLst/>
                        <a:latin typeface="Calibri" panose="020F0502020204030204" pitchFamily="34" charset="0"/>
                        <a:cs typeface="Calibri" panose="020F0502020204030204" pitchFamily="34" charset="0"/>
                      </a:endParaRPr>
                    </a:p>
                  </a:txBody>
                  <a:tcPr marL="44450" marR="44450" marT="0" marB="0" anchor="b"/>
                </a:tc>
                <a:tc>
                  <a:txBody>
                    <a:bodyPr/>
                    <a:lstStyle/>
                    <a:p>
                      <a:pPr>
                        <a:lnSpc>
                          <a:spcPct val="107000"/>
                        </a:lnSpc>
                      </a:pPr>
                      <a:endParaRPr lang="es-EC" sz="1200">
                        <a:solidFill>
                          <a:schemeClr val="tx1"/>
                        </a:solidFill>
                        <a:effectLst/>
                        <a:latin typeface="Calibri" panose="020F0502020204030204" pitchFamily="34" charset="0"/>
                        <a:cs typeface="Calibri" panose="020F0502020204030204" pitchFamily="34" charset="0"/>
                      </a:endParaRPr>
                    </a:p>
                  </a:txBody>
                  <a:tcPr marL="44450" marR="44450" marT="0" marB="0" anchor="b"/>
                </a:tc>
                <a:extLst>
                  <a:ext uri="{0D108BD9-81ED-4DB2-BD59-A6C34878D82A}">
                    <a16:rowId xmlns:a16="http://schemas.microsoft.com/office/drawing/2014/main" val="1053438904"/>
                  </a:ext>
                </a:extLst>
              </a:tr>
              <a:tr h="244796">
                <a:tc>
                  <a:txBody>
                    <a:bodyPr/>
                    <a:lstStyle/>
                    <a:p>
                      <a:pP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COT %</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1.0000</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1.0000</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nSpc>
                          <a:spcPct val="107000"/>
                        </a:lnSpc>
                      </a:pPr>
                      <a:endParaRPr lang="es-EC" sz="1200">
                        <a:solidFill>
                          <a:schemeClr val="tx1"/>
                        </a:solidFill>
                        <a:effectLst/>
                        <a:latin typeface="Calibri" panose="020F0502020204030204" pitchFamily="34" charset="0"/>
                        <a:cs typeface="Calibri" panose="020F0502020204030204" pitchFamily="34" charset="0"/>
                      </a:endParaRPr>
                    </a:p>
                  </a:txBody>
                  <a:tcPr marL="44450" marR="44450" marT="0" marB="0" anchor="b"/>
                </a:tc>
                <a:tc>
                  <a:txBody>
                    <a:bodyPr/>
                    <a:lstStyle/>
                    <a:p>
                      <a:pPr>
                        <a:lnSpc>
                          <a:spcPct val="107000"/>
                        </a:lnSpc>
                      </a:pPr>
                      <a:endParaRPr lang="es-EC" sz="1200">
                        <a:solidFill>
                          <a:schemeClr val="tx1"/>
                        </a:solidFill>
                        <a:effectLst/>
                        <a:latin typeface="Calibri" panose="020F0502020204030204" pitchFamily="34" charset="0"/>
                        <a:cs typeface="Calibri" panose="020F0502020204030204" pitchFamily="34" charset="0"/>
                      </a:endParaRPr>
                    </a:p>
                  </a:txBody>
                  <a:tcPr marL="44450" marR="44450" marT="0" marB="0" anchor="b"/>
                </a:tc>
                <a:tc>
                  <a:txBody>
                    <a:bodyPr/>
                    <a:lstStyle/>
                    <a:p>
                      <a:pPr>
                        <a:lnSpc>
                          <a:spcPct val="107000"/>
                        </a:lnSpc>
                      </a:pPr>
                      <a:endParaRPr lang="es-EC" sz="1200">
                        <a:solidFill>
                          <a:schemeClr val="tx1"/>
                        </a:solidFill>
                        <a:effectLst/>
                        <a:latin typeface="Calibri" panose="020F0502020204030204" pitchFamily="34" charset="0"/>
                        <a:cs typeface="Calibri" panose="020F0502020204030204" pitchFamily="34" charset="0"/>
                      </a:endParaRPr>
                    </a:p>
                  </a:txBody>
                  <a:tcPr marL="44450" marR="44450" marT="0" marB="0" anchor="b"/>
                </a:tc>
                <a:tc>
                  <a:txBody>
                    <a:bodyPr/>
                    <a:lstStyle/>
                    <a:p>
                      <a:pPr>
                        <a:lnSpc>
                          <a:spcPct val="107000"/>
                        </a:lnSpc>
                      </a:pPr>
                      <a:endParaRPr lang="es-EC" sz="1200">
                        <a:solidFill>
                          <a:schemeClr val="tx1"/>
                        </a:solidFill>
                        <a:effectLst/>
                        <a:latin typeface="Calibri" panose="020F0502020204030204" pitchFamily="34" charset="0"/>
                        <a:cs typeface="Calibri" panose="020F0502020204030204" pitchFamily="34" charset="0"/>
                      </a:endParaRPr>
                    </a:p>
                  </a:txBody>
                  <a:tcPr marL="44450" marR="44450" marT="0" marB="0" anchor="b"/>
                </a:tc>
                <a:tc>
                  <a:txBody>
                    <a:bodyPr/>
                    <a:lstStyle/>
                    <a:p>
                      <a:pPr>
                        <a:lnSpc>
                          <a:spcPct val="107000"/>
                        </a:lnSpc>
                      </a:pPr>
                      <a:endParaRPr lang="es-EC" sz="1200">
                        <a:solidFill>
                          <a:schemeClr val="tx1"/>
                        </a:solidFill>
                        <a:effectLst/>
                        <a:latin typeface="Calibri" panose="020F0502020204030204" pitchFamily="34" charset="0"/>
                        <a:cs typeface="Calibri" panose="020F0502020204030204" pitchFamily="34" charset="0"/>
                      </a:endParaRPr>
                    </a:p>
                  </a:txBody>
                  <a:tcPr marL="44450" marR="44450" marT="0" marB="0" anchor="b"/>
                </a:tc>
                <a:extLst>
                  <a:ext uri="{0D108BD9-81ED-4DB2-BD59-A6C34878D82A}">
                    <a16:rowId xmlns:a16="http://schemas.microsoft.com/office/drawing/2014/main" val="1611886808"/>
                  </a:ext>
                </a:extLst>
              </a:tr>
              <a:tr h="244796">
                <a:tc>
                  <a:txBody>
                    <a:bodyPr/>
                    <a:lstStyle/>
                    <a:p>
                      <a:pP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Fe mg/kg</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0.7591</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0.7591</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1.0000</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nSpc>
                          <a:spcPct val="107000"/>
                        </a:lnSpc>
                      </a:pPr>
                      <a:endParaRPr lang="es-EC" sz="1200">
                        <a:solidFill>
                          <a:schemeClr val="tx1"/>
                        </a:solidFill>
                        <a:effectLst/>
                        <a:latin typeface="Calibri" panose="020F0502020204030204" pitchFamily="34" charset="0"/>
                        <a:cs typeface="Calibri" panose="020F0502020204030204" pitchFamily="34" charset="0"/>
                      </a:endParaRPr>
                    </a:p>
                  </a:txBody>
                  <a:tcPr marL="44450" marR="44450" marT="0" marB="0" anchor="b"/>
                </a:tc>
                <a:tc>
                  <a:txBody>
                    <a:bodyPr/>
                    <a:lstStyle/>
                    <a:p>
                      <a:pPr>
                        <a:lnSpc>
                          <a:spcPct val="107000"/>
                        </a:lnSpc>
                      </a:pPr>
                      <a:endParaRPr lang="es-EC" sz="1200">
                        <a:solidFill>
                          <a:schemeClr val="tx1"/>
                        </a:solidFill>
                        <a:effectLst/>
                        <a:latin typeface="Calibri" panose="020F0502020204030204" pitchFamily="34" charset="0"/>
                        <a:cs typeface="Calibri" panose="020F0502020204030204" pitchFamily="34" charset="0"/>
                      </a:endParaRPr>
                    </a:p>
                  </a:txBody>
                  <a:tcPr marL="44450" marR="44450" marT="0" marB="0" anchor="b"/>
                </a:tc>
                <a:tc>
                  <a:txBody>
                    <a:bodyPr/>
                    <a:lstStyle/>
                    <a:p>
                      <a:pPr>
                        <a:lnSpc>
                          <a:spcPct val="107000"/>
                        </a:lnSpc>
                      </a:pPr>
                      <a:endParaRPr lang="es-EC" sz="1200">
                        <a:solidFill>
                          <a:schemeClr val="tx1"/>
                        </a:solidFill>
                        <a:effectLst/>
                        <a:latin typeface="Calibri" panose="020F0502020204030204" pitchFamily="34" charset="0"/>
                        <a:cs typeface="Calibri" panose="020F0502020204030204" pitchFamily="34" charset="0"/>
                      </a:endParaRPr>
                    </a:p>
                  </a:txBody>
                  <a:tcPr marL="44450" marR="44450" marT="0" marB="0" anchor="b"/>
                </a:tc>
                <a:tc>
                  <a:txBody>
                    <a:bodyPr/>
                    <a:lstStyle/>
                    <a:p>
                      <a:pPr>
                        <a:lnSpc>
                          <a:spcPct val="107000"/>
                        </a:lnSpc>
                      </a:pPr>
                      <a:endParaRPr lang="es-EC" sz="1200">
                        <a:solidFill>
                          <a:schemeClr val="tx1"/>
                        </a:solidFill>
                        <a:effectLst/>
                        <a:latin typeface="Calibri" panose="020F0502020204030204" pitchFamily="34" charset="0"/>
                        <a:cs typeface="Calibri" panose="020F0502020204030204" pitchFamily="34" charset="0"/>
                      </a:endParaRPr>
                    </a:p>
                  </a:txBody>
                  <a:tcPr marL="44450" marR="44450" marT="0" marB="0" anchor="b"/>
                </a:tc>
                <a:extLst>
                  <a:ext uri="{0D108BD9-81ED-4DB2-BD59-A6C34878D82A}">
                    <a16:rowId xmlns:a16="http://schemas.microsoft.com/office/drawing/2014/main" val="3765167307"/>
                  </a:ext>
                </a:extLst>
              </a:tr>
              <a:tr h="244796">
                <a:tc>
                  <a:txBody>
                    <a:bodyPr/>
                    <a:lstStyle/>
                    <a:p>
                      <a:pP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Mn mg/kg</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0.3164</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0.3164</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-0.3759</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1.0000</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nSpc>
                          <a:spcPct val="107000"/>
                        </a:lnSpc>
                      </a:pPr>
                      <a:endParaRPr lang="es-EC" sz="1200">
                        <a:solidFill>
                          <a:schemeClr val="tx1"/>
                        </a:solidFill>
                        <a:effectLst/>
                        <a:latin typeface="Calibri" panose="020F0502020204030204" pitchFamily="34" charset="0"/>
                        <a:cs typeface="Calibri" panose="020F0502020204030204" pitchFamily="34" charset="0"/>
                      </a:endParaRPr>
                    </a:p>
                  </a:txBody>
                  <a:tcPr marL="44450" marR="44450" marT="0" marB="0" anchor="b"/>
                </a:tc>
                <a:tc>
                  <a:txBody>
                    <a:bodyPr/>
                    <a:lstStyle/>
                    <a:p>
                      <a:pPr>
                        <a:lnSpc>
                          <a:spcPct val="107000"/>
                        </a:lnSpc>
                      </a:pPr>
                      <a:endParaRPr lang="es-EC" sz="1200">
                        <a:solidFill>
                          <a:schemeClr val="tx1"/>
                        </a:solidFill>
                        <a:effectLst/>
                        <a:latin typeface="Calibri" panose="020F0502020204030204" pitchFamily="34" charset="0"/>
                        <a:cs typeface="Calibri" panose="020F0502020204030204" pitchFamily="34" charset="0"/>
                      </a:endParaRPr>
                    </a:p>
                  </a:txBody>
                  <a:tcPr marL="44450" marR="44450" marT="0" marB="0" anchor="b"/>
                </a:tc>
                <a:tc>
                  <a:txBody>
                    <a:bodyPr/>
                    <a:lstStyle/>
                    <a:p>
                      <a:pPr>
                        <a:lnSpc>
                          <a:spcPct val="107000"/>
                        </a:lnSpc>
                      </a:pPr>
                      <a:endParaRPr lang="es-EC" sz="1200">
                        <a:solidFill>
                          <a:schemeClr val="tx1"/>
                        </a:solidFill>
                        <a:effectLst/>
                        <a:latin typeface="Calibri" panose="020F0502020204030204" pitchFamily="34" charset="0"/>
                        <a:cs typeface="Calibri" panose="020F0502020204030204" pitchFamily="34" charset="0"/>
                      </a:endParaRPr>
                    </a:p>
                  </a:txBody>
                  <a:tcPr marL="44450" marR="44450" marT="0" marB="0" anchor="b"/>
                </a:tc>
                <a:extLst>
                  <a:ext uri="{0D108BD9-81ED-4DB2-BD59-A6C34878D82A}">
                    <a16:rowId xmlns:a16="http://schemas.microsoft.com/office/drawing/2014/main" val="90049557"/>
                  </a:ext>
                </a:extLst>
              </a:tr>
              <a:tr h="244796">
                <a:tc>
                  <a:txBody>
                    <a:bodyPr/>
                    <a:lstStyle/>
                    <a:p>
                      <a:pP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pH</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0.8025</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0.8025</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0.2217</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0.8199</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1.0000</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nSpc>
                          <a:spcPct val="107000"/>
                        </a:lnSpc>
                      </a:pPr>
                      <a:endParaRPr lang="es-EC" sz="1200">
                        <a:solidFill>
                          <a:schemeClr val="tx1"/>
                        </a:solidFill>
                        <a:effectLst/>
                        <a:latin typeface="Calibri" panose="020F0502020204030204" pitchFamily="34" charset="0"/>
                        <a:cs typeface="Calibri" panose="020F0502020204030204" pitchFamily="34" charset="0"/>
                      </a:endParaRPr>
                    </a:p>
                  </a:txBody>
                  <a:tcPr marL="44450" marR="44450" marT="0" marB="0" anchor="b"/>
                </a:tc>
                <a:tc>
                  <a:txBody>
                    <a:bodyPr/>
                    <a:lstStyle/>
                    <a:p>
                      <a:pPr>
                        <a:lnSpc>
                          <a:spcPct val="107000"/>
                        </a:lnSpc>
                      </a:pPr>
                      <a:endParaRPr lang="es-EC" sz="1200">
                        <a:solidFill>
                          <a:schemeClr val="tx1"/>
                        </a:solidFill>
                        <a:effectLst/>
                        <a:latin typeface="Calibri" panose="020F0502020204030204" pitchFamily="34" charset="0"/>
                        <a:cs typeface="Calibri" panose="020F0502020204030204" pitchFamily="34" charset="0"/>
                      </a:endParaRPr>
                    </a:p>
                  </a:txBody>
                  <a:tcPr marL="44450" marR="44450" marT="0" marB="0" anchor="b"/>
                </a:tc>
                <a:extLst>
                  <a:ext uri="{0D108BD9-81ED-4DB2-BD59-A6C34878D82A}">
                    <a16:rowId xmlns:a16="http://schemas.microsoft.com/office/drawing/2014/main" val="1863144527"/>
                  </a:ext>
                </a:extLst>
              </a:tr>
              <a:tr h="244796">
                <a:tc>
                  <a:txBody>
                    <a:bodyPr/>
                    <a:lstStyle/>
                    <a:p>
                      <a:pP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CE uS/cm</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0.3005</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0.3005</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-0.3869</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0.9977</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0.8090</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1.0000</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nSpc>
                          <a:spcPct val="107000"/>
                        </a:lnSpc>
                      </a:pPr>
                      <a:endParaRPr lang="es-EC" sz="1200">
                        <a:solidFill>
                          <a:schemeClr val="tx1"/>
                        </a:solidFill>
                        <a:effectLst/>
                        <a:latin typeface="Calibri" panose="020F0502020204030204" pitchFamily="34" charset="0"/>
                        <a:cs typeface="Calibri" panose="020F0502020204030204" pitchFamily="34" charset="0"/>
                      </a:endParaRPr>
                    </a:p>
                  </a:txBody>
                  <a:tcPr marL="44450" marR="44450" marT="0" marB="0" anchor="b"/>
                </a:tc>
                <a:extLst>
                  <a:ext uri="{0D108BD9-81ED-4DB2-BD59-A6C34878D82A}">
                    <a16:rowId xmlns:a16="http://schemas.microsoft.com/office/drawing/2014/main" val="2074016966"/>
                  </a:ext>
                </a:extLst>
              </a:tr>
              <a:tr h="244796">
                <a:tc>
                  <a:txBody>
                    <a:bodyPr/>
                    <a:lstStyle/>
                    <a:p>
                      <a:pP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Reducción (m)</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0.1561</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0.1561</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0.5396</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-0.6105</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-0.2914</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-0.6615</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1.0000</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tc>
                <a:extLst>
                  <a:ext uri="{0D108BD9-81ED-4DB2-BD59-A6C34878D82A}">
                    <a16:rowId xmlns:a16="http://schemas.microsoft.com/office/drawing/2014/main" val="809476860"/>
                  </a:ext>
                </a:extLst>
              </a:tr>
            </a:tbl>
          </a:graphicData>
        </a:graphic>
      </p:graphicFrame>
      <p:sp>
        <p:nvSpPr>
          <p:cNvPr id="10" name="CuadroTexto 9">
            <a:extLst>
              <a:ext uri="{FF2B5EF4-FFF2-40B4-BE49-F238E27FC236}">
                <a16:creationId xmlns:a16="http://schemas.microsoft.com/office/drawing/2014/main" id="{245E7FD0-A31F-4618-A61E-70C063F4AC51}"/>
              </a:ext>
            </a:extLst>
          </p:cNvPr>
          <p:cNvSpPr txBox="1"/>
          <p:nvPr/>
        </p:nvSpPr>
        <p:spPr>
          <a:xfrm>
            <a:off x="6220040" y="3351810"/>
            <a:ext cx="4327349" cy="340734"/>
          </a:xfrm>
          <a:prstGeom prst="rect">
            <a:avLst/>
          </a:prstGeom>
          <a:noFill/>
        </p:spPr>
        <p:txBody>
          <a:bodyPr wrap="square">
            <a:spAutoFit/>
          </a:bodyPr>
          <a:lstStyle/>
          <a:p>
            <a:pPr>
              <a:lnSpc>
                <a:spcPct val="150000"/>
              </a:lnSpc>
              <a:spcAft>
                <a:spcPts val="1000"/>
              </a:spcAft>
            </a:pPr>
            <a:r>
              <a:rPr lang="es-EC" sz="1200" b="1" i="0">
                <a:solidFill>
                  <a:srgbClr val="000000"/>
                </a:solidFill>
                <a:effectLst/>
                <a:latin typeface="Calibri" panose="020F0502020204030204" pitchFamily="34" charset="0"/>
                <a:ea typeface="Calibri" panose="020F0502020204030204" pitchFamily="34" charset="0"/>
                <a:cs typeface="Arial" panose="020B0604020202020204" pitchFamily="34" charset="0"/>
              </a:rPr>
              <a:t>Tabla </a:t>
            </a:r>
            <a:r>
              <a:rPr lang="es-EC" sz="1200" b="1">
                <a:solidFill>
                  <a:srgbClr val="000000"/>
                </a:solidFill>
                <a:latin typeface="Calibri" panose="020F0502020204030204" pitchFamily="34" charset="0"/>
                <a:ea typeface="Calibri" panose="020F0502020204030204" pitchFamily="34" charset="0"/>
                <a:cs typeface="Arial" panose="020B0604020202020204" pitchFamily="34" charset="0"/>
              </a:rPr>
              <a:t>21</a:t>
            </a:r>
            <a:r>
              <a:rPr lang="es-EC" sz="1200" b="1" i="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r>
              <a:rPr lang="es-EC" sz="1200" i="1">
                <a:solidFill>
                  <a:srgbClr val="000000"/>
                </a:solidFill>
                <a:effectLst/>
                <a:latin typeface="Calibri" panose="020F0502020204030204" pitchFamily="34" charset="0"/>
                <a:ea typeface="Calibri" panose="020F0502020204030204" pitchFamily="34" charset="0"/>
                <a:cs typeface="Arial" panose="020B0604020202020204" pitchFamily="34" charset="0"/>
              </a:rPr>
              <a:t>Coeficientes de correlación de </a:t>
            </a:r>
            <a:r>
              <a:rPr lang="es-EC" sz="1200" i="1" err="1">
                <a:solidFill>
                  <a:srgbClr val="000000"/>
                </a:solidFill>
                <a:effectLst/>
                <a:latin typeface="Calibri" panose="020F0502020204030204" pitchFamily="34" charset="0"/>
                <a:ea typeface="Calibri" panose="020F0502020204030204" pitchFamily="34" charset="0"/>
                <a:cs typeface="Arial" panose="020B0604020202020204" pitchFamily="34" charset="0"/>
              </a:rPr>
              <a:t>Person</a:t>
            </a:r>
            <a:r>
              <a:rPr lang="es-EC" sz="1200" i="1">
                <a:solidFill>
                  <a:srgbClr val="000000"/>
                </a:solidFill>
                <a:effectLst/>
                <a:latin typeface="Calibri" panose="020F0502020204030204" pitchFamily="34" charset="0"/>
                <a:ea typeface="Calibri" panose="020F0502020204030204" pitchFamily="34" charset="0"/>
                <a:cs typeface="Arial" panose="020B0604020202020204" pitchFamily="34" charset="0"/>
              </a:rPr>
              <a:t> Laguna Chiriyacu</a:t>
            </a:r>
            <a:endParaRPr lang="es-EC" sz="1200" i="1">
              <a:solidFill>
                <a:srgbClr val="44546A"/>
              </a:solidFill>
              <a:effectLst/>
              <a:latin typeface="Calibri" panose="020F0502020204030204" pitchFamily="34" charset="0"/>
              <a:ea typeface="Calibri" panose="020F0502020204030204" pitchFamily="34" charset="0"/>
              <a:cs typeface="Arial" panose="020B0604020202020204" pitchFamily="34" charset="0"/>
            </a:endParaRPr>
          </a:p>
        </p:txBody>
      </p:sp>
      <p:graphicFrame>
        <p:nvGraphicFramePr>
          <p:cNvPr id="11" name="Tabla 10">
            <a:extLst>
              <a:ext uri="{FF2B5EF4-FFF2-40B4-BE49-F238E27FC236}">
                <a16:creationId xmlns:a16="http://schemas.microsoft.com/office/drawing/2014/main" id="{CC78F287-BB33-40A9-97C8-2172646525C7}"/>
              </a:ext>
            </a:extLst>
          </p:cNvPr>
          <p:cNvGraphicFramePr>
            <a:graphicFrameLocks noGrp="1"/>
          </p:cNvGraphicFramePr>
          <p:nvPr>
            <p:extLst>
              <p:ext uri="{D42A27DB-BD31-4B8C-83A1-F6EECF244321}">
                <p14:modId xmlns:p14="http://schemas.microsoft.com/office/powerpoint/2010/main" val="418422492"/>
              </p:ext>
            </p:extLst>
          </p:nvPr>
        </p:nvGraphicFramePr>
        <p:xfrm>
          <a:off x="6270313" y="3748570"/>
          <a:ext cx="5640610" cy="2155698"/>
        </p:xfrm>
        <a:graphic>
          <a:graphicData uri="http://schemas.openxmlformats.org/drawingml/2006/table">
            <a:tbl>
              <a:tblPr firstRow="1" firstCol="1" bandRow="1">
                <a:tableStyleId>{16D9F66E-5EB9-4882-86FB-DCBF35E3C3E4}</a:tableStyleId>
              </a:tblPr>
              <a:tblGrid>
                <a:gridCol w="1087598">
                  <a:extLst>
                    <a:ext uri="{9D8B030D-6E8A-4147-A177-3AD203B41FA5}">
                      <a16:colId xmlns:a16="http://schemas.microsoft.com/office/drawing/2014/main" val="2453232851"/>
                    </a:ext>
                  </a:extLst>
                </a:gridCol>
                <a:gridCol w="625741">
                  <a:extLst>
                    <a:ext uri="{9D8B030D-6E8A-4147-A177-3AD203B41FA5}">
                      <a16:colId xmlns:a16="http://schemas.microsoft.com/office/drawing/2014/main" val="2527336418"/>
                    </a:ext>
                  </a:extLst>
                </a:gridCol>
                <a:gridCol w="625741">
                  <a:extLst>
                    <a:ext uri="{9D8B030D-6E8A-4147-A177-3AD203B41FA5}">
                      <a16:colId xmlns:a16="http://schemas.microsoft.com/office/drawing/2014/main" val="3582554136"/>
                    </a:ext>
                  </a:extLst>
                </a:gridCol>
                <a:gridCol w="617547">
                  <a:extLst>
                    <a:ext uri="{9D8B030D-6E8A-4147-A177-3AD203B41FA5}">
                      <a16:colId xmlns:a16="http://schemas.microsoft.com/office/drawing/2014/main" val="670191404"/>
                    </a:ext>
                  </a:extLst>
                </a:gridCol>
                <a:gridCol w="633935">
                  <a:extLst>
                    <a:ext uri="{9D8B030D-6E8A-4147-A177-3AD203B41FA5}">
                      <a16:colId xmlns:a16="http://schemas.microsoft.com/office/drawing/2014/main" val="1692826639"/>
                    </a:ext>
                  </a:extLst>
                </a:gridCol>
                <a:gridCol w="625741">
                  <a:extLst>
                    <a:ext uri="{9D8B030D-6E8A-4147-A177-3AD203B41FA5}">
                      <a16:colId xmlns:a16="http://schemas.microsoft.com/office/drawing/2014/main" val="2476023063"/>
                    </a:ext>
                  </a:extLst>
                </a:gridCol>
                <a:gridCol w="641385">
                  <a:extLst>
                    <a:ext uri="{9D8B030D-6E8A-4147-A177-3AD203B41FA5}">
                      <a16:colId xmlns:a16="http://schemas.microsoft.com/office/drawing/2014/main" val="2736764788"/>
                    </a:ext>
                  </a:extLst>
                </a:gridCol>
                <a:gridCol w="782922">
                  <a:extLst>
                    <a:ext uri="{9D8B030D-6E8A-4147-A177-3AD203B41FA5}">
                      <a16:colId xmlns:a16="http://schemas.microsoft.com/office/drawing/2014/main" val="1437602432"/>
                    </a:ext>
                  </a:extLst>
                </a:gridCol>
              </a:tblGrid>
              <a:tr h="335280">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 </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15000"/>
                        </a:lnSpc>
                        <a:spcAft>
                          <a:spcPts val="200"/>
                        </a:spcAft>
                      </a:pPr>
                      <a:r>
                        <a:rPr lang="es-EC" sz="1200">
                          <a:solidFill>
                            <a:schemeClr val="tx1"/>
                          </a:solidFill>
                          <a:effectLst/>
                          <a:latin typeface="Calibri" panose="020F0502020204030204" pitchFamily="34" charset="0"/>
                          <a:cs typeface="Calibri" panose="020F0502020204030204" pitchFamily="34" charset="0"/>
                        </a:rPr>
                        <a:t>MO </a:t>
                      </a:r>
                    </a:p>
                    <a:p>
                      <a:pPr algn="ctr">
                        <a:lnSpc>
                          <a:spcPct val="115000"/>
                        </a:lnSpc>
                        <a:spcAft>
                          <a:spcPts val="200"/>
                        </a:spcAft>
                      </a:pPr>
                      <a:r>
                        <a:rPr lang="es-EC" sz="1200">
                          <a:solidFill>
                            <a:schemeClr val="tx1"/>
                          </a:solidFill>
                          <a:effectLst/>
                          <a:latin typeface="Calibri" panose="020F0502020204030204" pitchFamily="34" charset="0"/>
                          <a:cs typeface="Calibri" panose="020F0502020204030204" pitchFamily="34" charset="0"/>
                        </a:rPr>
                        <a:t>%</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15000"/>
                        </a:lnSpc>
                        <a:spcAft>
                          <a:spcPts val="200"/>
                        </a:spcAft>
                      </a:pPr>
                      <a:r>
                        <a:rPr lang="es-EC" sz="1200">
                          <a:solidFill>
                            <a:schemeClr val="tx1"/>
                          </a:solidFill>
                          <a:effectLst/>
                          <a:latin typeface="Calibri" panose="020F0502020204030204" pitchFamily="34" charset="0"/>
                          <a:cs typeface="Calibri" panose="020F0502020204030204" pitchFamily="34" charset="0"/>
                        </a:rPr>
                        <a:t>COT </a:t>
                      </a:r>
                    </a:p>
                    <a:p>
                      <a:pPr algn="ctr">
                        <a:lnSpc>
                          <a:spcPct val="115000"/>
                        </a:lnSpc>
                        <a:spcAft>
                          <a:spcPts val="200"/>
                        </a:spcAft>
                      </a:pPr>
                      <a:r>
                        <a:rPr lang="es-EC" sz="1200">
                          <a:solidFill>
                            <a:schemeClr val="tx1"/>
                          </a:solidFill>
                          <a:effectLst/>
                          <a:latin typeface="Calibri" panose="020F0502020204030204" pitchFamily="34" charset="0"/>
                          <a:cs typeface="Calibri" panose="020F0502020204030204" pitchFamily="34" charset="0"/>
                        </a:rPr>
                        <a:t>%</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15000"/>
                        </a:lnSpc>
                        <a:spcAft>
                          <a:spcPts val="200"/>
                        </a:spcAft>
                      </a:pPr>
                      <a:r>
                        <a:rPr lang="es-EC" sz="1200">
                          <a:solidFill>
                            <a:schemeClr val="tx1"/>
                          </a:solidFill>
                          <a:effectLst/>
                          <a:latin typeface="Calibri" panose="020F0502020204030204" pitchFamily="34" charset="0"/>
                          <a:cs typeface="Calibri" panose="020F0502020204030204" pitchFamily="34" charset="0"/>
                        </a:rPr>
                        <a:t>Fe </a:t>
                      </a:r>
                    </a:p>
                    <a:p>
                      <a:pPr algn="ctr">
                        <a:lnSpc>
                          <a:spcPct val="115000"/>
                        </a:lnSpc>
                        <a:spcAft>
                          <a:spcPts val="200"/>
                        </a:spcAft>
                      </a:pPr>
                      <a:r>
                        <a:rPr lang="es-EC" sz="1200">
                          <a:solidFill>
                            <a:schemeClr val="tx1"/>
                          </a:solidFill>
                          <a:effectLst/>
                          <a:latin typeface="Calibri" panose="020F0502020204030204" pitchFamily="34" charset="0"/>
                          <a:cs typeface="Calibri" panose="020F0502020204030204" pitchFamily="34" charset="0"/>
                        </a:rPr>
                        <a:t>mg/kg</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15000"/>
                        </a:lnSpc>
                        <a:spcAft>
                          <a:spcPts val="200"/>
                        </a:spcAft>
                      </a:pPr>
                      <a:r>
                        <a:rPr lang="es-EC" sz="1200">
                          <a:solidFill>
                            <a:schemeClr val="tx1"/>
                          </a:solidFill>
                          <a:effectLst/>
                          <a:latin typeface="Calibri" panose="020F0502020204030204" pitchFamily="34" charset="0"/>
                          <a:cs typeface="Calibri" panose="020F0502020204030204" pitchFamily="34" charset="0"/>
                        </a:rPr>
                        <a:t>Mn </a:t>
                      </a:r>
                    </a:p>
                    <a:p>
                      <a:pPr algn="ctr">
                        <a:lnSpc>
                          <a:spcPct val="115000"/>
                        </a:lnSpc>
                        <a:spcAft>
                          <a:spcPts val="200"/>
                        </a:spcAft>
                      </a:pPr>
                      <a:r>
                        <a:rPr lang="es-EC" sz="1200">
                          <a:solidFill>
                            <a:schemeClr val="tx1"/>
                          </a:solidFill>
                          <a:effectLst/>
                          <a:latin typeface="Calibri" panose="020F0502020204030204" pitchFamily="34" charset="0"/>
                          <a:cs typeface="Calibri" panose="020F0502020204030204" pitchFamily="34" charset="0"/>
                        </a:rPr>
                        <a:t>mg/kg</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15000"/>
                        </a:lnSpc>
                        <a:spcAft>
                          <a:spcPts val="200"/>
                        </a:spcAft>
                      </a:pPr>
                      <a:r>
                        <a:rPr lang="es-EC" sz="1200">
                          <a:solidFill>
                            <a:schemeClr val="tx1"/>
                          </a:solidFill>
                          <a:effectLst/>
                          <a:latin typeface="Calibri" panose="020F0502020204030204" pitchFamily="34" charset="0"/>
                          <a:cs typeface="Calibri" panose="020F0502020204030204" pitchFamily="34" charset="0"/>
                        </a:rPr>
                        <a:t>pH</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15000"/>
                        </a:lnSpc>
                        <a:spcAft>
                          <a:spcPts val="200"/>
                        </a:spcAft>
                      </a:pPr>
                      <a:r>
                        <a:rPr lang="es-EC" sz="1200">
                          <a:solidFill>
                            <a:schemeClr val="tx1"/>
                          </a:solidFill>
                          <a:effectLst/>
                          <a:latin typeface="Calibri" panose="020F0502020204030204" pitchFamily="34" charset="0"/>
                          <a:cs typeface="Calibri" panose="020F0502020204030204" pitchFamily="34" charset="0"/>
                        </a:rPr>
                        <a:t>CE </a:t>
                      </a:r>
                    </a:p>
                    <a:p>
                      <a:pPr algn="ctr">
                        <a:lnSpc>
                          <a:spcPct val="115000"/>
                        </a:lnSpc>
                        <a:spcAft>
                          <a:spcPts val="200"/>
                        </a:spcAft>
                      </a:pPr>
                      <a:r>
                        <a:rPr lang="es-EC" sz="1200">
                          <a:solidFill>
                            <a:schemeClr val="tx1"/>
                          </a:solidFill>
                          <a:effectLst/>
                          <a:latin typeface="Calibri" panose="020F0502020204030204" pitchFamily="34" charset="0"/>
                          <a:cs typeface="Calibri" panose="020F0502020204030204" pitchFamily="34" charset="0"/>
                        </a:rPr>
                        <a:t>uS/cm</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15000"/>
                        </a:lnSpc>
                        <a:spcAft>
                          <a:spcPts val="200"/>
                        </a:spcAft>
                      </a:pPr>
                      <a:r>
                        <a:rPr lang="es-EC" sz="1200">
                          <a:solidFill>
                            <a:schemeClr val="tx1"/>
                          </a:solidFill>
                          <a:effectLst/>
                          <a:latin typeface="Calibri" panose="020F0502020204030204" pitchFamily="34" charset="0"/>
                          <a:cs typeface="Calibri" panose="020F0502020204030204" pitchFamily="34" charset="0"/>
                        </a:rPr>
                        <a:t>Reducción (m)</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tc>
                <a:extLst>
                  <a:ext uri="{0D108BD9-81ED-4DB2-BD59-A6C34878D82A}">
                    <a16:rowId xmlns:a16="http://schemas.microsoft.com/office/drawing/2014/main" val="4274373045"/>
                  </a:ext>
                </a:extLst>
              </a:tr>
              <a:tr h="182880">
                <a:tc>
                  <a:txBody>
                    <a:bodyPr/>
                    <a:lstStyle/>
                    <a:p>
                      <a:pP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MO %</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1.0000</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nSpc>
                          <a:spcPct val="107000"/>
                        </a:lnSpc>
                      </a:pPr>
                      <a:endParaRPr lang="es-EC" sz="1200">
                        <a:solidFill>
                          <a:schemeClr val="tx1"/>
                        </a:solidFill>
                        <a:effectLst/>
                        <a:latin typeface="Calibri" panose="020F0502020204030204" pitchFamily="34" charset="0"/>
                        <a:cs typeface="Calibri" panose="020F0502020204030204" pitchFamily="34" charset="0"/>
                      </a:endParaRPr>
                    </a:p>
                  </a:txBody>
                  <a:tcPr marL="44450" marR="44450" marT="0" marB="0" anchor="b"/>
                </a:tc>
                <a:tc>
                  <a:txBody>
                    <a:bodyPr/>
                    <a:lstStyle/>
                    <a:p>
                      <a:pPr>
                        <a:lnSpc>
                          <a:spcPct val="107000"/>
                        </a:lnSpc>
                      </a:pPr>
                      <a:endParaRPr lang="es-EC" sz="1200">
                        <a:solidFill>
                          <a:schemeClr val="tx1"/>
                        </a:solidFill>
                        <a:effectLst/>
                        <a:latin typeface="Calibri" panose="020F0502020204030204" pitchFamily="34" charset="0"/>
                        <a:cs typeface="Calibri" panose="020F0502020204030204" pitchFamily="34" charset="0"/>
                      </a:endParaRPr>
                    </a:p>
                  </a:txBody>
                  <a:tcPr marL="44450" marR="44450" marT="0" marB="0" anchor="b"/>
                </a:tc>
                <a:tc>
                  <a:txBody>
                    <a:bodyPr/>
                    <a:lstStyle/>
                    <a:p>
                      <a:pPr>
                        <a:lnSpc>
                          <a:spcPct val="107000"/>
                        </a:lnSpc>
                      </a:pPr>
                      <a:endParaRPr lang="es-EC" sz="1200">
                        <a:solidFill>
                          <a:schemeClr val="tx1"/>
                        </a:solidFill>
                        <a:effectLst/>
                        <a:latin typeface="Calibri" panose="020F0502020204030204" pitchFamily="34" charset="0"/>
                        <a:cs typeface="Calibri" panose="020F0502020204030204" pitchFamily="34" charset="0"/>
                      </a:endParaRPr>
                    </a:p>
                  </a:txBody>
                  <a:tcPr marL="44450" marR="44450" marT="0" marB="0" anchor="b"/>
                </a:tc>
                <a:tc>
                  <a:txBody>
                    <a:bodyPr/>
                    <a:lstStyle/>
                    <a:p>
                      <a:pPr>
                        <a:lnSpc>
                          <a:spcPct val="107000"/>
                        </a:lnSpc>
                      </a:pPr>
                      <a:endParaRPr lang="es-EC" sz="1200">
                        <a:solidFill>
                          <a:schemeClr val="tx1"/>
                        </a:solidFill>
                        <a:effectLst/>
                        <a:latin typeface="Calibri" panose="020F0502020204030204" pitchFamily="34" charset="0"/>
                        <a:cs typeface="Calibri" panose="020F0502020204030204" pitchFamily="34" charset="0"/>
                      </a:endParaRPr>
                    </a:p>
                  </a:txBody>
                  <a:tcPr marL="44450" marR="44450" marT="0" marB="0" anchor="b"/>
                </a:tc>
                <a:tc>
                  <a:txBody>
                    <a:bodyPr/>
                    <a:lstStyle/>
                    <a:p>
                      <a:pPr>
                        <a:lnSpc>
                          <a:spcPct val="107000"/>
                        </a:lnSpc>
                      </a:pPr>
                      <a:endParaRPr lang="es-EC" sz="1200">
                        <a:solidFill>
                          <a:schemeClr val="tx1"/>
                        </a:solidFill>
                        <a:effectLst/>
                        <a:latin typeface="Calibri" panose="020F0502020204030204" pitchFamily="34" charset="0"/>
                        <a:cs typeface="Calibri" panose="020F0502020204030204" pitchFamily="34" charset="0"/>
                      </a:endParaRPr>
                    </a:p>
                  </a:txBody>
                  <a:tcPr marL="44450" marR="44450" marT="0" marB="0" anchor="b"/>
                </a:tc>
                <a:tc>
                  <a:txBody>
                    <a:bodyPr/>
                    <a:lstStyle/>
                    <a:p>
                      <a:pPr>
                        <a:lnSpc>
                          <a:spcPct val="107000"/>
                        </a:lnSpc>
                      </a:pPr>
                      <a:endParaRPr lang="es-EC" sz="1200">
                        <a:solidFill>
                          <a:schemeClr val="tx1"/>
                        </a:solidFill>
                        <a:effectLst/>
                        <a:latin typeface="Calibri" panose="020F0502020204030204" pitchFamily="34" charset="0"/>
                        <a:cs typeface="Calibri" panose="020F0502020204030204" pitchFamily="34" charset="0"/>
                      </a:endParaRPr>
                    </a:p>
                  </a:txBody>
                  <a:tcPr marL="44450" marR="44450" marT="0" marB="0" anchor="b"/>
                </a:tc>
                <a:extLst>
                  <a:ext uri="{0D108BD9-81ED-4DB2-BD59-A6C34878D82A}">
                    <a16:rowId xmlns:a16="http://schemas.microsoft.com/office/drawing/2014/main" val="3751024182"/>
                  </a:ext>
                </a:extLst>
              </a:tr>
              <a:tr h="182880">
                <a:tc>
                  <a:txBody>
                    <a:bodyPr/>
                    <a:lstStyle/>
                    <a:p>
                      <a:pP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COT %</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1.0000</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1.0000</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nSpc>
                          <a:spcPct val="107000"/>
                        </a:lnSpc>
                      </a:pPr>
                      <a:endParaRPr lang="es-EC" sz="1200">
                        <a:solidFill>
                          <a:schemeClr val="tx1"/>
                        </a:solidFill>
                        <a:effectLst/>
                        <a:latin typeface="Calibri" panose="020F0502020204030204" pitchFamily="34" charset="0"/>
                        <a:cs typeface="Calibri" panose="020F0502020204030204" pitchFamily="34" charset="0"/>
                      </a:endParaRPr>
                    </a:p>
                  </a:txBody>
                  <a:tcPr marL="44450" marR="44450" marT="0" marB="0" anchor="b"/>
                </a:tc>
                <a:tc>
                  <a:txBody>
                    <a:bodyPr/>
                    <a:lstStyle/>
                    <a:p>
                      <a:pPr>
                        <a:lnSpc>
                          <a:spcPct val="107000"/>
                        </a:lnSpc>
                      </a:pPr>
                      <a:endParaRPr lang="es-EC" sz="1200">
                        <a:solidFill>
                          <a:schemeClr val="tx1"/>
                        </a:solidFill>
                        <a:effectLst/>
                        <a:latin typeface="Calibri" panose="020F0502020204030204" pitchFamily="34" charset="0"/>
                        <a:cs typeface="Calibri" panose="020F0502020204030204" pitchFamily="34" charset="0"/>
                      </a:endParaRPr>
                    </a:p>
                  </a:txBody>
                  <a:tcPr marL="44450" marR="44450" marT="0" marB="0" anchor="b"/>
                </a:tc>
                <a:tc>
                  <a:txBody>
                    <a:bodyPr/>
                    <a:lstStyle/>
                    <a:p>
                      <a:pPr>
                        <a:lnSpc>
                          <a:spcPct val="107000"/>
                        </a:lnSpc>
                      </a:pPr>
                      <a:endParaRPr lang="es-EC" sz="1200">
                        <a:solidFill>
                          <a:schemeClr val="tx1"/>
                        </a:solidFill>
                        <a:effectLst/>
                        <a:latin typeface="Calibri" panose="020F0502020204030204" pitchFamily="34" charset="0"/>
                        <a:cs typeface="Calibri" panose="020F0502020204030204" pitchFamily="34" charset="0"/>
                      </a:endParaRPr>
                    </a:p>
                  </a:txBody>
                  <a:tcPr marL="44450" marR="44450" marT="0" marB="0" anchor="b"/>
                </a:tc>
                <a:tc>
                  <a:txBody>
                    <a:bodyPr/>
                    <a:lstStyle/>
                    <a:p>
                      <a:pPr>
                        <a:lnSpc>
                          <a:spcPct val="107000"/>
                        </a:lnSpc>
                      </a:pPr>
                      <a:endParaRPr lang="es-EC" sz="1200">
                        <a:solidFill>
                          <a:schemeClr val="tx1"/>
                        </a:solidFill>
                        <a:effectLst/>
                        <a:latin typeface="Calibri" panose="020F0502020204030204" pitchFamily="34" charset="0"/>
                        <a:cs typeface="Calibri" panose="020F0502020204030204" pitchFamily="34" charset="0"/>
                      </a:endParaRPr>
                    </a:p>
                  </a:txBody>
                  <a:tcPr marL="44450" marR="44450" marT="0" marB="0" anchor="b"/>
                </a:tc>
                <a:tc>
                  <a:txBody>
                    <a:bodyPr/>
                    <a:lstStyle/>
                    <a:p>
                      <a:pPr>
                        <a:lnSpc>
                          <a:spcPct val="107000"/>
                        </a:lnSpc>
                      </a:pPr>
                      <a:endParaRPr lang="es-EC" sz="1200">
                        <a:solidFill>
                          <a:schemeClr val="tx1"/>
                        </a:solidFill>
                        <a:effectLst/>
                        <a:latin typeface="Calibri" panose="020F0502020204030204" pitchFamily="34" charset="0"/>
                        <a:cs typeface="Calibri" panose="020F0502020204030204" pitchFamily="34" charset="0"/>
                      </a:endParaRPr>
                    </a:p>
                  </a:txBody>
                  <a:tcPr marL="44450" marR="44450" marT="0" marB="0" anchor="b"/>
                </a:tc>
                <a:extLst>
                  <a:ext uri="{0D108BD9-81ED-4DB2-BD59-A6C34878D82A}">
                    <a16:rowId xmlns:a16="http://schemas.microsoft.com/office/drawing/2014/main" val="1465704259"/>
                  </a:ext>
                </a:extLst>
              </a:tr>
              <a:tr h="182880">
                <a:tc>
                  <a:txBody>
                    <a:bodyPr/>
                    <a:lstStyle/>
                    <a:p>
                      <a:pP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Fe mg/kg</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0.0390</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0.0390</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1.0000</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nSpc>
                          <a:spcPct val="107000"/>
                        </a:lnSpc>
                      </a:pPr>
                      <a:endParaRPr lang="es-EC" sz="1200">
                        <a:solidFill>
                          <a:schemeClr val="tx1"/>
                        </a:solidFill>
                        <a:effectLst/>
                        <a:latin typeface="Calibri" panose="020F0502020204030204" pitchFamily="34" charset="0"/>
                        <a:cs typeface="Calibri" panose="020F0502020204030204" pitchFamily="34" charset="0"/>
                      </a:endParaRPr>
                    </a:p>
                  </a:txBody>
                  <a:tcPr marL="44450" marR="44450" marT="0" marB="0" anchor="b"/>
                </a:tc>
                <a:tc>
                  <a:txBody>
                    <a:bodyPr/>
                    <a:lstStyle/>
                    <a:p>
                      <a:pPr>
                        <a:lnSpc>
                          <a:spcPct val="107000"/>
                        </a:lnSpc>
                      </a:pPr>
                      <a:endParaRPr lang="es-EC" sz="1200">
                        <a:solidFill>
                          <a:schemeClr val="tx1"/>
                        </a:solidFill>
                        <a:effectLst/>
                        <a:latin typeface="Calibri" panose="020F0502020204030204" pitchFamily="34" charset="0"/>
                        <a:cs typeface="Calibri" panose="020F0502020204030204" pitchFamily="34" charset="0"/>
                      </a:endParaRPr>
                    </a:p>
                  </a:txBody>
                  <a:tcPr marL="44450" marR="44450" marT="0" marB="0" anchor="b"/>
                </a:tc>
                <a:tc>
                  <a:txBody>
                    <a:bodyPr/>
                    <a:lstStyle/>
                    <a:p>
                      <a:pPr>
                        <a:lnSpc>
                          <a:spcPct val="107000"/>
                        </a:lnSpc>
                      </a:pPr>
                      <a:endParaRPr lang="es-EC" sz="1200">
                        <a:solidFill>
                          <a:schemeClr val="tx1"/>
                        </a:solidFill>
                        <a:effectLst/>
                        <a:latin typeface="Calibri" panose="020F0502020204030204" pitchFamily="34" charset="0"/>
                        <a:cs typeface="Calibri" panose="020F0502020204030204" pitchFamily="34" charset="0"/>
                      </a:endParaRPr>
                    </a:p>
                  </a:txBody>
                  <a:tcPr marL="44450" marR="44450" marT="0" marB="0" anchor="b"/>
                </a:tc>
                <a:tc>
                  <a:txBody>
                    <a:bodyPr/>
                    <a:lstStyle/>
                    <a:p>
                      <a:pPr>
                        <a:lnSpc>
                          <a:spcPct val="107000"/>
                        </a:lnSpc>
                      </a:pPr>
                      <a:endParaRPr lang="es-EC" sz="1200">
                        <a:solidFill>
                          <a:schemeClr val="tx1"/>
                        </a:solidFill>
                        <a:effectLst/>
                        <a:latin typeface="Calibri" panose="020F0502020204030204" pitchFamily="34" charset="0"/>
                        <a:cs typeface="Calibri" panose="020F0502020204030204" pitchFamily="34" charset="0"/>
                      </a:endParaRPr>
                    </a:p>
                  </a:txBody>
                  <a:tcPr marL="44450" marR="44450" marT="0" marB="0" anchor="b"/>
                </a:tc>
                <a:extLst>
                  <a:ext uri="{0D108BD9-81ED-4DB2-BD59-A6C34878D82A}">
                    <a16:rowId xmlns:a16="http://schemas.microsoft.com/office/drawing/2014/main" val="224965186"/>
                  </a:ext>
                </a:extLst>
              </a:tr>
              <a:tr h="182880">
                <a:tc>
                  <a:txBody>
                    <a:bodyPr/>
                    <a:lstStyle/>
                    <a:p>
                      <a:pP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Mn mg/kg</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-0.5392</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-0.5392</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0.7728</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1.0000</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nSpc>
                          <a:spcPct val="107000"/>
                        </a:lnSpc>
                      </a:pPr>
                      <a:endParaRPr lang="es-EC" sz="1200">
                        <a:solidFill>
                          <a:schemeClr val="tx1"/>
                        </a:solidFill>
                        <a:effectLst/>
                        <a:latin typeface="Calibri" panose="020F0502020204030204" pitchFamily="34" charset="0"/>
                        <a:cs typeface="Calibri" panose="020F0502020204030204" pitchFamily="34" charset="0"/>
                      </a:endParaRPr>
                    </a:p>
                  </a:txBody>
                  <a:tcPr marL="44450" marR="44450" marT="0" marB="0" anchor="b"/>
                </a:tc>
                <a:tc>
                  <a:txBody>
                    <a:bodyPr/>
                    <a:lstStyle/>
                    <a:p>
                      <a:pPr>
                        <a:lnSpc>
                          <a:spcPct val="107000"/>
                        </a:lnSpc>
                      </a:pPr>
                      <a:endParaRPr lang="es-EC" sz="1200">
                        <a:solidFill>
                          <a:schemeClr val="tx1"/>
                        </a:solidFill>
                        <a:effectLst/>
                        <a:latin typeface="Calibri" panose="020F0502020204030204" pitchFamily="34" charset="0"/>
                        <a:cs typeface="Calibri" panose="020F0502020204030204" pitchFamily="34" charset="0"/>
                      </a:endParaRPr>
                    </a:p>
                  </a:txBody>
                  <a:tcPr marL="44450" marR="44450" marT="0" marB="0" anchor="b"/>
                </a:tc>
                <a:tc>
                  <a:txBody>
                    <a:bodyPr/>
                    <a:lstStyle/>
                    <a:p>
                      <a:pPr>
                        <a:lnSpc>
                          <a:spcPct val="107000"/>
                        </a:lnSpc>
                      </a:pPr>
                      <a:endParaRPr lang="es-EC" sz="1200">
                        <a:solidFill>
                          <a:schemeClr val="tx1"/>
                        </a:solidFill>
                        <a:effectLst/>
                        <a:latin typeface="Calibri" panose="020F0502020204030204" pitchFamily="34" charset="0"/>
                        <a:cs typeface="Calibri" panose="020F0502020204030204" pitchFamily="34" charset="0"/>
                      </a:endParaRPr>
                    </a:p>
                  </a:txBody>
                  <a:tcPr marL="44450" marR="44450" marT="0" marB="0" anchor="b"/>
                </a:tc>
                <a:extLst>
                  <a:ext uri="{0D108BD9-81ED-4DB2-BD59-A6C34878D82A}">
                    <a16:rowId xmlns:a16="http://schemas.microsoft.com/office/drawing/2014/main" val="2689210999"/>
                  </a:ext>
                </a:extLst>
              </a:tr>
              <a:tr h="182880">
                <a:tc>
                  <a:txBody>
                    <a:bodyPr/>
                    <a:lstStyle/>
                    <a:p>
                      <a:pP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pH</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-0.4656</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-0.4656</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-0.8444</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-0.3176</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1.0000</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nSpc>
                          <a:spcPct val="107000"/>
                        </a:lnSpc>
                      </a:pPr>
                      <a:endParaRPr lang="es-EC" sz="1200">
                        <a:solidFill>
                          <a:schemeClr val="tx1"/>
                        </a:solidFill>
                        <a:effectLst/>
                        <a:latin typeface="Calibri" panose="020F0502020204030204" pitchFamily="34" charset="0"/>
                        <a:cs typeface="Calibri" panose="020F0502020204030204" pitchFamily="34" charset="0"/>
                      </a:endParaRPr>
                    </a:p>
                  </a:txBody>
                  <a:tcPr marL="44450" marR="44450" marT="0" marB="0" anchor="b"/>
                </a:tc>
                <a:tc>
                  <a:txBody>
                    <a:bodyPr/>
                    <a:lstStyle/>
                    <a:p>
                      <a:pPr>
                        <a:lnSpc>
                          <a:spcPct val="107000"/>
                        </a:lnSpc>
                      </a:pPr>
                      <a:endParaRPr lang="es-EC" sz="1200">
                        <a:solidFill>
                          <a:schemeClr val="tx1"/>
                        </a:solidFill>
                        <a:effectLst/>
                        <a:latin typeface="Calibri" panose="020F0502020204030204" pitchFamily="34" charset="0"/>
                        <a:cs typeface="Calibri" panose="020F0502020204030204" pitchFamily="34" charset="0"/>
                      </a:endParaRPr>
                    </a:p>
                  </a:txBody>
                  <a:tcPr marL="44450" marR="44450" marT="0" marB="0" anchor="b"/>
                </a:tc>
                <a:extLst>
                  <a:ext uri="{0D108BD9-81ED-4DB2-BD59-A6C34878D82A}">
                    <a16:rowId xmlns:a16="http://schemas.microsoft.com/office/drawing/2014/main" val="2516732520"/>
                  </a:ext>
                </a:extLst>
              </a:tr>
              <a:tr h="182880">
                <a:tc>
                  <a:txBody>
                    <a:bodyPr/>
                    <a:lstStyle/>
                    <a:p>
                      <a:pP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CE uS/cm</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0.4758</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0.4758</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0.0160</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-0.5046</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-0.4968</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1.0000</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nSpc>
                          <a:spcPct val="107000"/>
                        </a:lnSpc>
                      </a:pPr>
                      <a:endParaRPr lang="es-EC" sz="1200">
                        <a:solidFill>
                          <a:schemeClr val="tx1"/>
                        </a:solidFill>
                        <a:effectLst/>
                        <a:latin typeface="Calibri" panose="020F0502020204030204" pitchFamily="34" charset="0"/>
                        <a:cs typeface="Calibri" panose="020F0502020204030204" pitchFamily="34" charset="0"/>
                      </a:endParaRPr>
                    </a:p>
                  </a:txBody>
                  <a:tcPr marL="44450" marR="44450" marT="0" marB="0" anchor="b"/>
                </a:tc>
                <a:extLst>
                  <a:ext uri="{0D108BD9-81ED-4DB2-BD59-A6C34878D82A}">
                    <a16:rowId xmlns:a16="http://schemas.microsoft.com/office/drawing/2014/main" val="1334821219"/>
                  </a:ext>
                </a:extLst>
              </a:tr>
              <a:tr h="190500">
                <a:tc>
                  <a:txBody>
                    <a:bodyPr/>
                    <a:lstStyle/>
                    <a:p>
                      <a:pP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Reducción (m)</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-0.5053</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-0.5053</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0.8406</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0.9402</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-0.4949</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-0.1918</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1.0000</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tc>
                <a:extLst>
                  <a:ext uri="{0D108BD9-81ED-4DB2-BD59-A6C34878D82A}">
                    <a16:rowId xmlns:a16="http://schemas.microsoft.com/office/drawing/2014/main" val="930322778"/>
                  </a:ext>
                </a:extLst>
              </a:tr>
            </a:tbl>
          </a:graphicData>
        </a:graphic>
      </p:graphicFrame>
      <p:sp>
        <p:nvSpPr>
          <p:cNvPr id="12" name="CuadroTexto 11">
            <a:extLst>
              <a:ext uri="{FF2B5EF4-FFF2-40B4-BE49-F238E27FC236}">
                <a16:creationId xmlns:a16="http://schemas.microsoft.com/office/drawing/2014/main" id="{D11EA862-B7FB-4AC4-8CDF-9DD04A7E009F}"/>
              </a:ext>
            </a:extLst>
          </p:cNvPr>
          <p:cNvSpPr txBox="1"/>
          <p:nvPr/>
        </p:nvSpPr>
        <p:spPr>
          <a:xfrm>
            <a:off x="5369493" y="-52213"/>
            <a:ext cx="1801640" cy="532903"/>
          </a:xfrm>
          <a:prstGeom prst="rect">
            <a:avLst/>
          </a:prstGeom>
          <a:noFill/>
        </p:spPr>
        <p:txBody>
          <a:bodyPr wrap="square">
            <a:spAutoFit/>
          </a:bodyPr>
          <a:lstStyle/>
          <a:p>
            <a:pPr>
              <a:lnSpc>
                <a:spcPct val="107000"/>
              </a:lnSpc>
              <a:spcBef>
                <a:spcPts val="800"/>
              </a:spcBef>
              <a:spcAft>
                <a:spcPts val="600"/>
              </a:spcAft>
            </a:pPr>
            <a:r>
              <a:rPr lang="es-EC" sz="2800" b="1" i="1">
                <a:latin typeface="Calibri" panose="020F0502020204030204" pitchFamily="34" charset="0"/>
                <a:ea typeface="Yu Gothic Light" panose="020B0300000000000000" pitchFamily="34" charset="-128"/>
                <a:cs typeface="Times New Roman" panose="02020603050405020304" pitchFamily="18" charset="0"/>
              </a:rPr>
              <a:t>Resultados</a:t>
            </a:r>
            <a:endParaRPr lang="es-EC" sz="2800" b="1" i="1">
              <a:effectLst/>
              <a:latin typeface="Calibri" panose="020F0502020204030204" pitchFamily="34" charset="0"/>
              <a:ea typeface="Yu Gothic Light" panose="020B0300000000000000" pitchFamily="34" charset="-128"/>
              <a:cs typeface="Times New Roman" panose="02020603050405020304" pitchFamily="18" charset="0"/>
            </a:endParaRPr>
          </a:p>
        </p:txBody>
      </p:sp>
      <p:sp>
        <p:nvSpPr>
          <p:cNvPr id="13" name="Rectángulo 12">
            <a:extLst>
              <a:ext uri="{FF2B5EF4-FFF2-40B4-BE49-F238E27FC236}">
                <a16:creationId xmlns:a16="http://schemas.microsoft.com/office/drawing/2014/main" id="{265CF8C8-6FD6-4F1B-8CB9-2EF7BD41325A}"/>
              </a:ext>
            </a:extLst>
          </p:cNvPr>
          <p:cNvSpPr/>
          <p:nvPr/>
        </p:nvSpPr>
        <p:spPr>
          <a:xfrm>
            <a:off x="7314007" y="3058348"/>
            <a:ext cx="3839945" cy="2374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4" name="Rectángulo 13">
            <a:extLst>
              <a:ext uri="{FF2B5EF4-FFF2-40B4-BE49-F238E27FC236}">
                <a16:creationId xmlns:a16="http://schemas.microsoft.com/office/drawing/2014/main" id="{43F71071-7E61-4F9D-82AC-CCD8339C5EB5}"/>
              </a:ext>
            </a:extLst>
          </p:cNvPr>
          <p:cNvSpPr/>
          <p:nvPr/>
        </p:nvSpPr>
        <p:spPr>
          <a:xfrm>
            <a:off x="2700627" y="5661956"/>
            <a:ext cx="1181100" cy="24997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5" name="Rectángulo 14">
            <a:extLst>
              <a:ext uri="{FF2B5EF4-FFF2-40B4-BE49-F238E27FC236}">
                <a16:creationId xmlns:a16="http://schemas.microsoft.com/office/drawing/2014/main" id="{8F754F3B-ECD3-4508-ADA7-24595D74E6B0}"/>
              </a:ext>
            </a:extLst>
          </p:cNvPr>
          <p:cNvSpPr/>
          <p:nvPr/>
        </p:nvSpPr>
        <p:spPr>
          <a:xfrm>
            <a:off x="4521517" y="5661955"/>
            <a:ext cx="587186" cy="24997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6" name="Rectángulo 15">
            <a:extLst>
              <a:ext uri="{FF2B5EF4-FFF2-40B4-BE49-F238E27FC236}">
                <a16:creationId xmlns:a16="http://schemas.microsoft.com/office/drawing/2014/main" id="{9720C0BE-887A-48E7-98A2-BF9960991B7F}"/>
              </a:ext>
            </a:extLst>
          </p:cNvPr>
          <p:cNvSpPr/>
          <p:nvPr/>
        </p:nvSpPr>
        <p:spPr>
          <a:xfrm>
            <a:off x="8667750" y="5669699"/>
            <a:ext cx="1156779" cy="23456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7" name="CuadroTexto 16">
            <a:extLst>
              <a:ext uri="{FF2B5EF4-FFF2-40B4-BE49-F238E27FC236}">
                <a16:creationId xmlns:a16="http://schemas.microsoft.com/office/drawing/2014/main" id="{9A34AD6D-BFF8-46EF-BE00-1EE3C45338C9}"/>
              </a:ext>
            </a:extLst>
          </p:cNvPr>
          <p:cNvSpPr txBox="1"/>
          <p:nvPr/>
        </p:nvSpPr>
        <p:spPr>
          <a:xfrm>
            <a:off x="3199081" y="105097"/>
            <a:ext cx="6401505" cy="568745"/>
          </a:xfrm>
          <a:prstGeom prst="rect">
            <a:avLst/>
          </a:prstGeom>
          <a:noFill/>
        </p:spPr>
        <p:txBody>
          <a:bodyPr wrap="square">
            <a:spAutoFit/>
          </a:bodyPr>
          <a:lstStyle/>
          <a:p>
            <a:pPr>
              <a:lnSpc>
                <a:spcPct val="200000"/>
              </a:lnSpc>
              <a:spcBef>
                <a:spcPts val="800"/>
              </a:spcBef>
              <a:spcAft>
                <a:spcPts val="600"/>
              </a:spcAft>
            </a:pPr>
            <a:r>
              <a:rPr lang="es-EC" i="1">
                <a:ln w="0"/>
                <a:effectLst>
                  <a:outerShdw blurRad="38100" dist="19050" dir="2700000" algn="tl" rotWithShape="0">
                    <a:schemeClr val="dk1">
                      <a:alpha val="40000"/>
                    </a:schemeClr>
                  </a:outerShdw>
                </a:effectLst>
                <a:latin typeface="Calibri" panose="020F0502020204030204" pitchFamily="34" charset="0"/>
                <a:ea typeface="Yu Gothic Light" panose="020B0300000000000000" pitchFamily="34" charset="-128"/>
                <a:cs typeface="Calibri" panose="020F0502020204030204" pitchFamily="34" charset="0"/>
              </a:rPr>
              <a:t>Propiedades fisicoquímicas y Análisis estadístico de los sedimentos</a:t>
            </a:r>
            <a:endParaRPr lang="es-EC" i="1">
              <a:ln w="0"/>
              <a:effectLst>
                <a:outerShdw blurRad="38100" dist="19050" dir="2700000" algn="tl" rotWithShape="0">
                  <a:schemeClr val="dk1">
                    <a:alpha val="40000"/>
                  </a:schemeClr>
                </a:outerShdw>
              </a:effectLst>
              <a:latin typeface="Calibri" panose="020F0502020204030204" pitchFamily="34" charset="0"/>
              <a:ea typeface="Yu Gothic Light" panose="020B0300000000000000" pitchFamily="34" charset="-128"/>
              <a:cs typeface="Times New Roman" panose="02020603050405020304" pitchFamily="18" charset="0"/>
            </a:endParaRPr>
          </a:p>
        </p:txBody>
      </p:sp>
      <p:graphicFrame>
        <p:nvGraphicFramePr>
          <p:cNvPr id="18" name="Tabla 17">
            <a:extLst>
              <a:ext uri="{FF2B5EF4-FFF2-40B4-BE49-F238E27FC236}">
                <a16:creationId xmlns:a16="http://schemas.microsoft.com/office/drawing/2014/main" id="{7591CD5E-D122-47FD-92D7-A4F38BAFFD3E}"/>
              </a:ext>
            </a:extLst>
          </p:cNvPr>
          <p:cNvGraphicFramePr>
            <a:graphicFrameLocks noGrp="1"/>
          </p:cNvGraphicFramePr>
          <p:nvPr>
            <p:extLst>
              <p:ext uri="{D42A27DB-BD31-4B8C-83A1-F6EECF244321}">
                <p14:modId xmlns:p14="http://schemas.microsoft.com/office/powerpoint/2010/main" val="2598098948"/>
              </p:ext>
            </p:extLst>
          </p:nvPr>
        </p:nvGraphicFramePr>
        <p:xfrm>
          <a:off x="608420" y="1196044"/>
          <a:ext cx="4495800" cy="1805521"/>
        </p:xfrm>
        <a:graphic>
          <a:graphicData uri="http://schemas.openxmlformats.org/drawingml/2006/table">
            <a:tbl>
              <a:tblPr firstRow="1" firstCol="1" bandRow="1">
                <a:tableStyleId>{16D9F66E-5EB9-4882-86FB-DCBF35E3C3E4}</a:tableStyleId>
              </a:tblPr>
              <a:tblGrid>
                <a:gridCol w="1498600">
                  <a:extLst>
                    <a:ext uri="{9D8B030D-6E8A-4147-A177-3AD203B41FA5}">
                      <a16:colId xmlns:a16="http://schemas.microsoft.com/office/drawing/2014/main" val="1951697815"/>
                    </a:ext>
                  </a:extLst>
                </a:gridCol>
                <a:gridCol w="1498600">
                  <a:extLst>
                    <a:ext uri="{9D8B030D-6E8A-4147-A177-3AD203B41FA5}">
                      <a16:colId xmlns:a16="http://schemas.microsoft.com/office/drawing/2014/main" val="3273396537"/>
                    </a:ext>
                  </a:extLst>
                </a:gridCol>
                <a:gridCol w="1498600">
                  <a:extLst>
                    <a:ext uri="{9D8B030D-6E8A-4147-A177-3AD203B41FA5}">
                      <a16:colId xmlns:a16="http://schemas.microsoft.com/office/drawing/2014/main" val="3644607754"/>
                    </a:ext>
                  </a:extLst>
                </a:gridCol>
              </a:tblGrid>
              <a:tr h="329527">
                <a:tc>
                  <a:txBody>
                    <a:bodyPr/>
                    <a:lstStyle/>
                    <a:p>
                      <a:pPr algn="ctr">
                        <a:lnSpc>
                          <a:spcPct val="115000"/>
                        </a:lnSpc>
                        <a:spcAft>
                          <a:spcPts val="200"/>
                        </a:spcAft>
                      </a:pPr>
                      <a:r>
                        <a:rPr lang="es-EC" sz="1200">
                          <a:solidFill>
                            <a:schemeClr val="tx1"/>
                          </a:solidFill>
                          <a:effectLst/>
                          <a:latin typeface="Calibri" panose="020F0502020204030204" pitchFamily="34" charset="0"/>
                          <a:cs typeface="Calibri" panose="020F0502020204030204" pitchFamily="34" charset="0"/>
                        </a:rPr>
                        <a:t>Laguna</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15000"/>
                        </a:lnSpc>
                        <a:spcAft>
                          <a:spcPts val="200"/>
                        </a:spcAft>
                      </a:pPr>
                      <a:r>
                        <a:rPr lang="es-EC" sz="1200">
                          <a:solidFill>
                            <a:schemeClr val="tx1"/>
                          </a:solidFill>
                          <a:effectLst/>
                          <a:latin typeface="Calibri" panose="020F0502020204030204" pitchFamily="34" charset="0"/>
                          <a:cs typeface="Calibri" panose="020F0502020204030204" pitchFamily="34" charset="0"/>
                        </a:rPr>
                        <a:t>Código de la muestra</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15000"/>
                        </a:lnSpc>
                        <a:spcAft>
                          <a:spcPts val="200"/>
                        </a:spcAft>
                      </a:pPr>
                      <a:r>
                        <a:rPr lang="es-EC" sz="1200">
                          <a:solidFill>
                            <a:schemeClr val="tx1"/>
                          </a:solidFill>
                          <a:effectLst/>
                          <a:latin typeface="Calibri" panose="020F0502020204030204" pitchFamily="34" charset="0"/>
                          <a:cs typeface="Calibri" panose="020F0502020204030204" pitchFamily="34" charset="0"/>
                        </a:rPr>
                        <a:t>Reducción (m)</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extLst>
                  <a:ext uri="{0D108BD9-81ED-4DB2-BD59-A6C34878D82A}">
                    <a16:rowId xmlns:a16="http://schemas.microsoft.com/office/drawing/2014/main" val="1122006602"/>
                  </a:ext>
                </a:extLst>
              </a:tr>
              <a:tr h="210969">
                <a:tc rowSpan="2">
                  <a:txBody>
                    <a:bodyPr/>
                    <a:lstStyle/>
                    <a:p>
                      <a:pPr algn="ctr">
                        <a:lnSpc>
                          <a:spcPct val="150000"/>
                        </a:lnSpc>
                        <a:spcAft>
                          <a:spcPts val="200"/>
                        </a:spcAft>
                      </a:pPr>
                      <a:r>
                        <a:rPr lang="es-EC" sz="1200" b="0" err="1">
                          <a:solidFill>
                            <a:schemeClr val="tx1"/>
                          </a:solidFill>
                          <a:effectLst/>
                          <a:latin typeface="Calibri" panose="020F0502020204030204" pitchFamily="34" charset="0"/>
                          <a:cs typeface="Calibri" panose="020F0502020204030204" pitchFamily="34" charset="0"/>
                        </a:rPr>
                        <a:t>Caricocha</a:t>
                      </a:r>
                      <a:endParaRPr lang="es-EC" sz="12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S1 </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1.13</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extLst>
                  <a:ext uri="{0D108BD9-81ED-4DB2-BD59-A6C34878D82A}">
                    <a16:rowId xmlns:a16="http://schemas.microsoft.com/office/drawing/2014/main" val="4180043123"/>
                  </a:ext>
                </a:extLst>
              </a:tr>
              <a:tr h="210969">
                <a:tc vMerge="1">
                  <a:txBody>
                    <a:bodyPr/>
                    <a:lstStyle/>
                    <a:p>
                      <a:endParaRPr lang="es-EC"/>
                    </a:p>
                  </a:txBody>
                  <a:tcP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S6 </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14.47</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extLst>
                  <a:ext uri="{0D108BD9-81ED-4DB2-BD59-A6C34878D82A}">
                    <a16:rowId xmlns:a16="http://schemas.microsoft.com/office/drawing/2014/main" val="2083404731"/>
                  </a:ext>
                </a:extLst>
              </a:tr>
              <a:tr h="210969">
                <a:tc rowSpan="2">
                  <a:txBody>
                    <a:bodyPr/>
                    <a:lstStyle/>
                    <a:p>
                      <a:pPr algn="ctr">
                        <a:lnSpc>
                          <a:spcPct val="150000"/>
                        </a:lnSpc>
                        <a:spcAft>
                          <a:spcPts val="200"/>
                        </a:spcAft>
                      </a:pPr>
                      <a:r>
                        <a:rPr lang="es-EC" sz="1200" b="0">
                          <a:solidFill>
                            <a:schemeClr val="tx1"/>
                          </a:solidFill>
                          <a:effectLst/>
                          <a:latin typeface="Calibri" panose="020F0502020204030204" pitchFamily="34" charset="0"/>
                          <a:cs typeface="Calibri" panose="020F0502020204030204" pitchFamily="34" charset="0"/>
                        </a:rPr>
                        <a:t>Huarmicocha</a:t>
                      </a:r>
                      <a:endParaRPr lang="es-EC" sz="12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S3 </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6.6</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extLst>
                  <a:ext uri="{0D108BD9-81ED-4DB2-BD59-A6C34878D82A}">
                    <a16:rowId xmlns:a16="http://schemas.microsoft.com/office/drawing/2014/main" val="3007075374"/>
                  </a:ext>
                </a:extLst>
              </a:tr>
              <a:tr h="210969">
                <a:tc vMerge="1">
                  <a:txBody>
                    <a:bodyPr/>
                    <a:lstStyle/>
                    <a:p>
                      <a:endParaRPr lang="es-EC"/>
                    </a:p>
                  </a:txBody>
                  <a:tcP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S4</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19.87</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extLst>
                  <a:ext uri="{0D108BD9-81ED-4DB2-BD59-A6C34878D82A}">
                    <a16:rowId xmlns:a16="http://schemas.microsoft.com/office/drawing/2014/main" val="3137207653"/>
                  </a:ext>
                </a:extLst>
              </a:tr>
              <a:tr h="210969">
                <a:tc rowSpan="2">
                  <a:txBody>
                    <a:bodyPr/>
                    <a:lstStyle/>
                    <a:p>
                      <a:pPr algn="ctr">
                        <a:lnSpc>
                          <a:spcPct val="150000"/>
                        </a:lnSpc>
                        <a:spcAft>
                          <a:spcPts val="200"/>
                        </a:spcAft>
                      </a:pPr>
                      <a:r>
                        <a:rPr lang="es-EC" sz="1200" b="0">
                          <a:solidFill>
                            <a:schemeClr val="tx1"/>
                          </a:solidFill>
                          <a:effectLst/>
                          <a:latin typeface="Calibri" panose="020F0502020204030204" pitchFamily="34" charset="0"/>
                          <a:cs typeface="Calibri" panose="020F0502020204030204" pitchFamily="34" charset="0"/>
                        </a:rPr>
                        <a:t>Chiriyacu</a:t>
                      </a:r>
                      <a:endParaRPr lang="es-EC" sz="12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S2 </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30.46</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extLst>
                  <a:ext uri="{0D108BD9-81ED-4DB2-BD59-A6C34878D82A}">
                    <a16:rowId xmlns:a16="http://schemas.microsoft.com/office/drawing/2014/main" val="451077229"/>
                  </a:ext>
                </a:extLst>
              </a:tr>
              <a:tr h="210969">
                <a:tc vMerge="1">
                  <a:txBody>
                    <a:bodyPr/>
                    <a:lstStyle/>
                    <a:p>
                      <a:endParaRPr lang="es-EC"/>
                    </a:p>
                  </a:txBody>
                  <a:tcP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S5</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28.86</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extLst>
                  <a:ext uri="{0D108BD9-81ED-4DB2-BD59-A6C34878D82A}">
                    <a16:rowId xmlns:a16="http://schemas.microsoft.com/office/drawing/2014/main" val="4053628419"/>
                  </a:ext>
                </a:extLst>
              </a:tr>
            </a:tbl>
          </a:graphicData>
        </a:graphic>
      </p:graphicFrame>
      <p:sp>
        <p:nvSpPr>
          <p:cNvPr id="19" name="CuadroTexto 18">
            <a:extLst>
              <a:ext uri="{FF2B5EF4-FFF2-40B4-BE49-F238E27FC236}">
                <a16:creationId xmlns:a16="http://schemas.microsoft.com/office/drawing/2014/main" id="{ED9F8831-89A3-4307-BCC9-2173300400E3}"/>
              </a:ext>
            </a:extLst>
          </p:cNvPr>
          <p:cNvSpPr txBox="1"/>
          <p:nvPr/>
        </p:nvSpPr>
        <p:spPr>
          <a:xfrm>
            <a:off x="528207" y="747844"/>
            <a:ext cx="4841286" cy="340734"/>
          </a:xfrm>
          <a:prstGeom prst="rect">
            <a:avLst/>
          </a:prstGeom>
          <a:noFill/>
        </p:spPr>
        <p:txBody>
          <a:bodyPr wrap="square">
            <a:spAutoFit/>
          </a:bodyPr>
          <a:lstStyle/>
          <a:p>
            <a:pPr>
              <a:lnSpc>
                <a:spcPct val="150000"/>
              </a:lnSpc>
              <a:spcAft>
                <a:spcPts val="1000"/>
              </a:spcAft>
            </a:pPr>
            <a:r>
              <a:rPr lang="es-EC" sz="1200" b="1" i="0">
                <a:solidFill>
                  <a:srgbClr val="000000"/>
                </a:solidFill>
                <a:effectLst/>
                <a:latin typeface="Calibri" panose="020F0502020204030204" pitchFamily="34" charset="0"/>
                <a:ea typeface="Calibri" panose="020F0502020204030204" pitchFamily="34" charset="0"/>
                <a:cs typeface="Arial" panose="020B0604020202020204" pitchFamily="34" charset="0"/>
              </a:rPr>
              <a:t>Tabla 18</a:t>
            </a:r>
            <a:r>
              <a:rPr lang="es-EC" sz="1200" b="1">
                <a:solidFill>
                  <a:srgbClr val="000000"/>
                </a:solidFill>
                <a:latin typeface="Calibri" panose="020F0502020204030204" pitchFamily="34" charset="0"/>
                <a:ea typeface="Calibri" panose="020F0502020204030204" pitchFamily="34" charset="0"/>
                <a:cs typeface="Arial" panose="020B0604020202020204" pitchFamily="34" charset="0"/>
              </a:rPr>
              <a:t>: </a:t>
            </a:r>
            <a:r>
              <a:rPr lang="es-EC" sz="1200" i="1">
                <a:solidFill>
                  <a:srgbClr val="000000"/>
                </a:solidFill>
                <a:effectLst/>
                <a:latin typeface="Calibri" panose="020F0502020204030204" pitchFamily="34" charset="0"/>
                <a:ea typeface="Calibri" panose="020F0502020204030204" pitchFamily="34" charset="0"/>
                <a:cs typeface="Arial" panose="020B0604020202020204" pitchFamily="34" charset="0"/>
              </a:rPr>
              <a:t>Reducción del espejo de agua del año 2000 al 2020</a:t>
            </a:r>
            <a:endParaRPr lang="es-EC" sz="1200" i="1">
              <a:solidFill>
                <a:srgbClr val="44546A"/>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94153316"/>
      </p:ext>
    </p:extLst>
  </p:cSld>
  <p:clrMapOvr>
    <a:masterClrMapping/>
  </p:clrMapOvr>
  <p:transition spd="med">
    <p:pull/>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a 2">
            <a:extLst>
              <a:ext uri="{FF2B5EF4-FFF2-40B4-BE49-F238E27FC236}">
                <a16:creationId xmlns:a16="http://schemas.microsoft.com/office/drawing/2014/main" id="{791D0031-996C-443F-A87A-FCC20E9D06D7}"/>
              </a:ext>
            </a:extLst>
          </p:cNvPr>
          <p:cNvGraphicFramePr/>
          <p:nvPr/>
        </p:nvGraphicFramePr>
        <p:xfrm>
          <a:off x="693863" y="27188"/>
          <a:ext cx="11411943" cy="5917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CuadroTexto 12">
            <a:extLst>
              <a:ext uri="{FF2B5EF4-FFF2-40B4-BE49-F238E27FC236}">
                <a16:creationId xmlns:a16="http://schemas.microsoft.com/office/drawing/2014/main" id="{53D53BA5-1876-4099-B6BA-845296533C30}"/>
              </a:ext>
            </a:extLst>
          </p:cNvPr>
          <p:cNvSpPr txBox="1"/>
          <p:nvPr/>
        </p:nvSpPr>
        <p:spPr>
          <a:xfrm>
            <a:off x="5265513" y="-34152"/>
            <a:ext cx="2268641" cy="532903"/>
          </a:xfrm>
          <a:prstGeom prst="rect">
            <a:avLst/>
          </a:prstGeom>
          <a:noFill/>
        </p:spPr>
        <p:txBody>
          <a:bodyPr wrap="square">
            <a:spAutoFit/>
          </a:bodyPr>
          <a:lstStyle/>
          <a:p>
            <a:pPr>
              <a:lnSpc>
                <a:spcPct val="107000"/>
              </a:lnSpc>
              <a:spcBef>
                <a:spcPts val="800"/>
              </a:spcBef>
              <a:spcAft>
                <a:spcPts val="600"/>
              </a:spcAft>
            </a:pPr>
            <a:r>
              <a:rPr lang="es-EC" sz="2800" b="1" i="1">
                <a:latin typeface="Calibri" panose="020F0502020204030204" pitchFamily="34" charset="0"/>
                <a:ea typeface="Yu Gothic Light" panose="020B0300000000000000" pitchFamily="34" charset="-128"/>
                <a:cs typeface="Times New Roman" panose="02020603050405020304" pitchFamily="18" charset="0"/>
              </a:rPr>
              <a:t>Resultados</a:t>
            </a:r>
            <a:endParaRPr lang="es-EC" sz="2800" b="1" i="1">
              <a:effectLst/>
              <a:latin typeface="Calibri" panose="020F0502020204030204" pitchFamily="34" charset="0"/>
              <a:ea typeface="Yu Gothic Light" panose="020B0300000000000000" pitchFamily="34" charset="-128"/>
              <a:cs typeface="Times New Roman" panose="02020603050405020304" pitchFamily="18" charset="0"/>
            </a:endParaRPr>
          </a:p>
        </p:txBody>
      </p:sp>
      <p:sp>
        <p:nvSpPr>
          <p:cNvPr id="16" name="CuadroTexto 15">
            <a:extLst>
              <a:ext uri="{FF2B5EF4-FFF2-40B4-BE49-F238E27FC236}">
                <a16:creationId xmlns:a16="http://schemas.microsoft.com/office/drawing/2014/main" id="{F7F2E31A-6DB1-48C9-85A0-3AB9C7CA9AB2}"/>
              </a:ext>
            </a:extLst>
          </p:cNvPr>
          <p:cNvSpPr txBox="1"/>
          <p:nvPr/>
        </p:nvSpPr>
        <p:spPr>
          <a:xfrm>
            <a:off x="3199081" y="105097"/>
            <a:ext cx="6401505" cy="568745"/>
          </a:xfrm>
          <a:prstGeom prst="rect">
            <a:avLst/>
          </a:prstGeom>
          <a:noFill/>
        </p:spPr>
        <p:txBody>
          <a:bodyPr wrap="square">
            <a:spAutoFit/>
          </a:bodyPr>
          <a:lstStyle/>
          <a:p>
            <a:pPr>
              <a:lnSpc>
                <a:spcPct val="200000"/>
              </a:lnSpc>
              <a:spcBef>
                <a:spcPts val="800"/>
              </a:spcBef>
              <a:spcAft>
                <a:spcPts val="600"/>
              </a:spcAft>
            </a:pPr>
            <a:r>
              <a:rPr lang="es-EC" i="1">
                <a:ln w="0"/>
                <a:effectLst>
                  <a:outerShdw blurRad="38100" dist="19050" dir="2700000" algn="tl" rotWithShape="0">
                    <a:schemeClr val="dk1">
                      <a:alpha val="40000"/>
                    </a:schemeClr>
                  </a:outerShdw>
                </a:effectLst>
                <a:latin typeface="Calibri" panose="020F0502020204030204" pitchFamily="34" charset="0"/>
                <a:ea typeface="Yu Gothic Light" panose="020B0300000000000000" pitchFamily="34" charset="-128"/>
                <a:cs typeface="Calibri" panose="020F0502020204030204" pitchFamily="34" charset="0"/>
              </a:rPr>
              <a:t>Propiedades fisicoquímicas y Análisis estadístico de los sedimentos</a:t>
            </a:r>
            <a:endParaRPr lang="es-EC" i="1">
              <a:ln w="0"/>
              <a:effectLst>
                <a:outerShdw blurRad="38100" dist="19050" dir="2700000" algn="tl" rotWithShape="0">
                  <a:schemeClr val="dk1">
                    <a:alpha val="40000"/>
                  </a:schemeClr>
                </a:outerShdw>
              </a:effectLst>
              <a:latin typeface="Calibri" panose="020F0502020204030204" pitchFamily="34" charset="0"/>
              <a:ea typeface="Yu Gothic Light" panose="020B0300000000000000" pitchFamily="34" charset="-128"/>
              <a:cs typeface="Times New Roman" panose="02020603050405020304" pitchFamily="18" charset="0"/>
            </a:endParaRPr>
          </a:p>
        </p:txBody>
      </p:sp>
      <p:graphicFrame>
        <p:nvGraphicFramePr>
          <p:cNvPr id="12" name="Tabla 11">
            <a:extLst>
              <a:ext uri="{FF2B5EF4-FFF2-40B4-BE49-F238E27FC236}">
                <a16:creationId xmlns:a16="http://schemas.microsoft.com/office/drawing/2014/main" id="{798E548F-6CFF-47B9-AF44-16E8E65D2FDF}"/>
              </a:ext>
            </a:extLst>
          </p:cNvPr>
          <p:cNvGraphicFramePr>
            <a:graphicFrameLocks noGrp="1"/>
          </p:cNvGraphicFramePr>
          <p:nvPr>
            <p:extLst>
              <p:ext uri="{D42A27DB-BD31-4B8C-83A1-F6EECF244321}">
                <p14:modId xmlns:p14="http://schemas.microsoft.com/office/powerpoint/2010/main" val="3795578806"/>
              </p:ext>
            </p:extLst>
          </p:nvPr>
        </p:nvGraphicFramePr>
        <p:xfrm>
          <a:off x="231766" y="1557185"/>
          <a:ext cx="5666924" cy="3845088"/>
        </p:xfrm>
        <a:graphic>
          <a:graphicData uri="http://schemas.openxmlformats.org/drawingml/2006/table">
            <a:tbl>
              <a:tblPr firstRow="1" firstCol="1" bandRow="1">
                <a:tableStyleId>{16D9F66E-5EB9-4882-86FB-DCBF35E3C3E4}</a:tableStyleId>
              </a:tblPr>
              <a:tblGrid>
                <a:gridCol w="530714">
                  <a:extLst>
                    <a:ext uri="{9D8B030D-6E8A-4147-A177-3AD203B41FA5}">
                      <a16:colId xmlns:a16="http://schemas.microsoft.com/office/drawing/2014/main" val="215752580"/>
                    </a:ext>
                  </a:extLst>
                </a:gridCol>
                <a:gridCol w="769880">
                  <a:extLst>
                    <a:ext uri="{9D8B030D-6E8A-4147-A177-3AD203B41FA5}">
                      <a16:colId xmlns:a16="http://schemas.microsoft.com/office/drawing/2014/main" val="1378283475"/>
                    </a:ext>
                  </a:extLst>
                </a:gridCol>
                <a:gridCol w="458344">
                  <a:extLst>
                    <a:ext uri="{9D8B030D-6E8A-4147-A177-3AD203B41FA5}">
                      <a16:colId xmlns:a16="http://schemas.microsoft.com/office/drawing/2014/main" val="211415779"/>
                    </a:ext>
                  </a:extLst>
                </a:gridCol>
                <a:gridCol w="585854">
                  <a:extLst>
                    <a:ext uri="{9D8B030D-6E8A-4147-A177-3AD203B41FA5}">
                      <a16:colId xmlns:a16="http://schemas.microsoft.com/office/drawing/2014/main" val="2142750007"/>
                    </a:ext>
                  </a:extLst>
                </a:gridCol>
                <a:gridCol w="596192">
                  <a:extLst>
                    <a:ext uri="{9D8B030D-6E8A-4147-A177-3AD203B41FA5}">
                      <a16:colId xmlns:a16="http://schemas.microsoft.com/office/drawing/2014/main" val="2380522075"/>
                    </a:ext>
                  </a:extLst>
                </a:gridCol>
                <a:gridCol w="596192">
                  <a:extLst>
                    <a:ext uri="{9D8B030D-6E8A-4147-A177-3AD203B41FA5}">
                      <a16:colId xmlns:a16="http://schemas.microsoft.com/office/drawing/2014/main" val="3658623383"/>
                    </a:ext>
                  </a:extLst>
                </a:gridCol>
                <a:gridCol w="468682">
                  <a:extLst>
                    <a:ext uri="{9D8B030D-6E8A-4147-A177-3AD203B41FA5}">
                      <a16:colId xmlns:a16="http://schemas.microsoft.com/office/drawing/2014/main" val="1734358657"/>
                    </a:ext>
                  </a:extLst>
                </a:gridCol>
                <a:gridCol w="552589">
                  <a:extLst>
                    <a:ext uri="{9D8B030D-6E8A-4147-A177-3AD203B41FA5}">
                      <a16:colId xmlns:a16="http://schemas.microsoft.com/office/drawing/2014/main" val="2189657872"/>
                    </a:ext>
                  </a:extLst>
                </a:gridCol>
                <a:gridCol w="1108477">
                  <a:extLst>
                    <a:ext uri="{9D8B030D-6E8A-4147-A177-3AD203B41FA5}">
                      <a16:colId xmlns:a16="http://schemas.microsoft.com/office/drawing/2014/main" val="2565807941"/>
                    </a:ext>
                  </a:extLst>
                </a:gridCol>
              </a:tblGrid>
              <a:tr h="596560">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Código</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Referencia</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MO %</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COT </a:t>
                      </a:r>
                    </a:p>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Fe mg/kg</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Mn mg/kg</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pH </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C.E uS/cm</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Textura %</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extLst>
                  <a:ext uri="{0D108BD9-81ED-4DB2-BD59-A6C34878D82A}">
                    <a16:rowId xmlns:a16="http://schemas.microsoft.com/office/drawing/2014/main" val="362870759"/>
                  </a:ext>
                </a:extLst>
              </a:tr>
              <a:tr h="827438">
                <a:tc>
                  <a:txBody>
                    <a:bodyPr/>
                    <a:lstStyle/>
                    <a:p>
                      <a:pPr algn="ctr">
                        <a:lnSpc>
                          <a:spcPct val="150000"/>
                        </a:lnSpc>
                        <a:spcAft>
                          <a:spcPts val="200"/>
                        </a:spcAft>
                      </a:pPr>
                      <a:r>
                        <a:rPr lang="es-EC" sz="1200" b="0">
                          <a:solidFill>
                            <a:schemeClr val="tx1"/>
                          </a:solidFill>
                          <a:effectLst/>
                          <a:latin typeface="Calibri" panose="020F0502020204030204" pitchFamily="34" charset="0"/>
                          <a:cs typeface="Calibri" panose="020F0502020204030204" pitchFamily="34" charset="0"/>
                        </a:rPr>
                        <a:t>S3</a:t>
                      </a:r>
                      <a:endParaRPr lang="es-EC" sz="12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50000"/>
                        </a:lnSpc>
                        <a:spcAft>
                          <a:spcPts val="200"/>
                        </a:spcAft>
                      </a:pPr>
                      <a:r>
                        <a:rPr lang="es-EC" sz="1200" b="0">
                          <a:solidFill>
                            <a:schemeClr val="tx1"/>
                          </a:solidFill>
                          <a:effectLst/>
                          <a:latin typeface="Calibri" panose="020F0502020204030204" pitchFamily="34" charset="0"/>
                          <a:cs typeface="Calibri" panose="020F0502020204030204" pitchFamily="34" charset="0"/>
                        </a:rPr>
                        <a:t>Dentro del agua</a:t>
                      </a:r>
                      <a:endParaRPr lang="es-EC" sz="12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12.48</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7.24</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12092.7</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211.85</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5.64</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35.1</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00000"/>
                        </a:lnSpc>
                        <a:spcAft>
                          <a:spcPts val="200"/>
                        </a:spcAft>
                      </a:pPr>
                      <a:r>
                        <a:rPr lang="es-EC" sz="1200">
                          <a:solidFill>
                            <a:schemeClr val="tx1"/>
                          </a:solidFill>
                          <a:effectLst/>
                          <a:latin typeface="Calibri" panose="020F0502020204030204" pitchFamily="34" charset="0"/>
                          <a:cs typeface="Calibri" panose="020F0502020204030204" pitchFamily="34" charset="0"/>
                        </a:rPr>
                        <a:t>Franco Arenoso Arcilla 5.71 </a:t>
                      </a:r>
                    </a:p>
                    <a:p>
                      <a:pPr algn="ctr">
                        <a:lnSpc>
                          <a:spcPct val="100000"/>
                        </a:lnSpc>
                        <a:spcAft>
                          <a:spcPts val="200"/>
                        </a:spcAft>
                      </a:pPr>
                      <a:r>
                        <a:rPr lang="es-EC" sz="1200">
                          <a:solidFill>
                            <a:schemeClr val="tx1"/>
                          </a:solidFill>
                          <a:effectLst/>
                          <a:latin typeface="Calibri" panose="020F0502020204030204" pitchFamily="34" charset="0"/>
                          <a:cs typeface="Calibri" panose="020F0502020204030204" pitchFamily="34" charset="0"/>
                        </a:rPr>
                        <a:t>Limo 25.50 Arena 68.79</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extLst>
                  <a:ext uri="{0D108BD9-81ED-4DB2-BD59-A6C34878D82A}">
                    <a16:rowId xmlns:a16="http://schemas.microsoft.com/office/drawing/2014/main" val="475095254"/>
                  </a:ext>
                </a:extLst>
              </a:tr>
              <a:tr h="568794">
                <a:tc>
                  <a:txBody>
                    <a:bodyPr/>
                    <a:lstStyle/>
                    <a:p>
                      <a:pPr algn="ctr">
                        <a:lnSpc>
                          <a:spcPct val="150000"/>
                        </a:lnSpc>
                        <a:spcAft>
                          <a:spcPts val="200"/>
                        </a:spcAft>
                      </a:pPr>
                      <a:r>
                        <a:rPr lang="es-EC" sz="1200" b="0">
                          <a:solidFill>
                            <a:schemeClr val="tx1"/>
                          </a:solidFill>
                          <a:effectLst/>
                          <a:latin typeface="Calibri" panose="020F0502020204030204" pitchFamily="34" charset="0"/>
                          <a:cs typeface="Calibri" panose="020F0502020204030204" pitchFamily="34" charset="0"/>
                        </a:rPr>
                        <a:t>S3.1</a:t>
                      </a:r>
                      <a:endParaRPr lang="es-EC" sz="12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50000"/>
                        </a:lnSpc>
                        <a:spcAft>
                          <a:spcPts val="200"/>
                        </a:spcAft>
                      </a:pPr>
                      <a:r>
                        <a:rPr lang="es-EC" sz="1200" b="0">
                          <a:solidFill>
                            <a:schemeClr val="tx1"/>
                          </a:solidFill>
                          <a:effectLst/>
                          <a:latin typeface="Calibri" panose="020F0502020204030204" pitchFamily="34" charset="0"/>
                          <a:cs typeface="Calibri" panose="020F0502020204030204" pitchFamily="34" charset="0"/>
                        </a:rPr>
                        <a:t>Fuera del agua</a:t>
                      </a:r>
                      <a:endParaRPr lang="es-EC" sz="12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31.57</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18.31</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16325.1</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565.61</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6.03</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41.5</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00000"/>
                        </a:lnSpc>
                        <a:spcAft>
                          <a:spcPts val="200"/>
                        </a:spcAft>
                      </a:pPr>
                      <a:r>
                        <a:rPr lang="es-EC" sz="1200">
                          <a:solidFill>
                            <a:schemeClr val="tx1"/>
                          </a:solidFill>
                          <a:effectLst/>
                          <a:latin typeface="Calibri" panose="020F0502020204030204" pitchFamily="34" charset="0"/>
                          <a:cs typeface="Calibri" panose="020F0502020204030204" pitchFamily="34" charset="0"/>
                        </a:rPr>
                        <a:t>Sin dato</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extLst>
                  <a:ext uri="{0D108BD9-81ED-4DB2-BD59-A6C34878D82A}">
                    <a16:rowId xmlns:a16="http://schemas.microsoft.com/office/drawing/2014/main" val="3907184632"/>
                  </a:ext>
                </a:extLst>
              </a:tr>
              <a:tr h="999591">
                <a:tc>
                  <a:txBody>
                    <a:bodyPr/>
                    <a:lstStyle/>
                    <a:p>
                      <a:pPr algn="ctr">
                        <a:lnSpc>
                          <a:spcPct val="150000"/>
                        </a:lnSpc>
                        <a:spcAft>
                          <a:spcPts val="200"/>
                        </a:spcAft>
                      </a:pPr>
                      <a:r>
                        <a:rPr lang="es-EC" sz="1200" b="0">
                          <a:solidFill>
                            <a:schemeClr val="tx1"/>
                          </a:solidFill>
                          <a:effectLst/>
                          <a:latin typeface="Calibri" panose="020F0502020204030204" pitchFamily="34" charset="0"/>
                          <a:cs typeface="Calibri" panose="020F0502020204030204" pitchFamily="34" charset="0"/>
                        </a:rPr>
                        <a:t>S4</a:t>
                      </a:r>
                      <a:endParaRPr lang="es-EC" sz="12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50000"/>
                        </a:lnSpc>
                        <a:spcAft>
                          <a:spcPts val="200"/>
                        </a:spcAft>
                      </a:pPr>
                      <a:r>
                        <a:rPr lang="es-EC" sz="1200" b="0">
                          <a:solidFill>
                            <a:schemeClr val="tx1"/>
                          </a:solidFill>
                          <a:effectLst/>
                          <a:latin typeface="Calibri" panose="020F0502020204030204" pitchFamily="34" charset="0"/>
                          <a:cs typeface="Calibri" panose="020F0502020204030204" pitchFamily="34" charset="0"/>
                        </a:rPr>
                        <a:t>Dentro del agua</a:t>
                      </a:r>
                      <a:endParaRPr lang="es-EC" sz="12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14.85</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8.61</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12722</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226.76</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5.67</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34.8</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00000"/>
                        </a:lnSpc>
                        <a:spcAft>
                          <a:spcPts val="200"/>
                        </a:spcAft>
                      </a:pPr>
                      <a:r>
                        <a:rPr lang="es-EC" sz="1200">
                          <a:solidFill>
                            <a:schemeClr val="tx1"/>
                          </a:solidFill>
                          <a:effectLst/>
                          <a:latin typeface="Calibri" panose="020F0502020204030204" pitchFamily="34" charset="0"/>
                          <a:cs typeface="Calibri" panose="020F0502020204030204" pitchFamily="34" charset="0"/>
                        </a:rPr>
                        <a:t>Franco Arenoso Arcilla 7.14 </a:t>
                      </a:r>
                    </a:p>
                    <a:p>
                      <a:pPr algn="ctr">
                        <a:lnSpc>
                          <a:spcPct val="100000"/>
                        </a:lnSpc>
                        <a:spcAft>
                          <a:spcPts val="200"/>
                        </a:spcAft>
                      </a:pPr>
                      <a:r>
                        <a:rPr lang="es-EC" sz="1200">
                          <a:solidFill>
                            <a:schemeClr val="tx1"/>
                          </a:solidFill>
                          <a:effectLst/>
                          <a:latin typeface="Calibri" panose="020F0502020204030204" pitchFamily="34" charset="0"/>
                          <a:cs typeface="Calibri" panose="020F0502020204030204" pitchFamily="34" charset="0"/>
                        </a:rPr>
                        <a:t>Limo 23.49 Arena 69.37</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extLst>
                  <a:ext uri="{0D108BD9-81ED-4DB2-BD59-A6C34878D82A}">
                    <a16:rowId xmlns:a16="http://schemas.microsoft.com/office/drawing/2014/main" val="3764277258"/>
                  </a:ext>
                </a:extLst>
              </a:tr>
              <a:tr h="583788">
                <a:tc>
                  <a:txBody>
                    <a:bodyPr/>
                    <a:lstStyle/>
                    <a:p>
                      <a:pPr algn="ctr">
                        <a:lnSpc>
                          <a:spcPct val="150000"/>
                        </a:lnSpc>
                        <a:spcAft>
                          <a:spcPts val="200"/>
                        </a:spcAft>
                      </a:pPr>
                      <a:r>
                        <a:rPr lang="es-EC" sz="1200" b="0">
                          <a:solidFill>
                            <a:schemeClr val="tx1"/>
                          </a:solidFill>
                          <a:effectLst/>
                          <a:latin typeface="Calibri" panose="020F0502020204030204" pitchFamily="34" charset="0"/>
                          <a:cs typeface="Calibri" panose="020F0502020204030204" pitchFamily="34" charset="0"/>
                        </a:rPr>
                        <a:t>S4.1</a:t>
                      </a:r>
                      <a:endParaRPr lang="es-EC" sz="12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50000"/>
                        </a:lnSpc>
                        <a:spcAft>
                          <a:spcPts val="200"/>
                        </a:spcAft>
                      </a:pPr>
                      <a:r>
                        <a:rPr lang="es-EC" sz="1200" b="0">
                          <a:solidFill>
                            <a:schemeClr val="tx1"/>
                          </a:solidFill>
                          <a:effectLst/>
                          <a:latin typeface="Calibri" panose="020F0502020204030204" pitchFamily="34" charset="0"/>
                          <a:cs typeface="Calibri" panose="020F0502020204030204" pitchFamily="34" charset="0"/>
                        </a:rPr>
                        <a:t>Fuera del agua</a:t>
                      </a:r>
                      <a:endParaRPr lang="es-EC" sz="12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35.48</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20.58</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47027.9</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157.80</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5.82</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33.7</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00000"/>
                        </a:lnSpc>
                        <a:spcAft>
                          <a:spcPts val="200"/>
                        </a:spcAft>
                      </a:pPr>
                      <a:r>
                        <a:rPr lang="es-EC" sz="1200">
                          <a:solidFill>
                            <a:schemeClr val="tx1"/>
                          </a:solidFill>
                          <a:effectLst/>
                          <a:latin typeface="Calibri" panose="020F0502020204030204" pitchFamily="34" charset="0"/>
                          <a:cs typeface="Calibri" panose="020F0502020204030204" pitchFamily="34" charset="0"/>
                        </a:rPr>
                        <a:t>Sin dato</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extLst>
                  <a:ext uri="{0D108BD9-81ED-4DB2-BD59-A6C34878D82A}">
                    <a16:rowId xmlns:a16="http://schemas.microsoft.com/office/drawing/2014/main" val="1091646863"/>
                  </a:ext>
                </a:extLst>
              </a:tr>
              <a:tr h="268917">
                <a:tc gridSpan="2">
                  <a:txBody>
                    <a:bodyPr/>
                    <a:lstStyle/>
                    <a:p>
                      <a:pPr algn="ctr">
                        <a:lnSpc>
                          <a:spcPct val="150000"/>
                        </a:lnSpc>
                        <a:spcAft>
                          <a:spcPts val="200"/>
                        </a:spcAft>
                      </a:pPr>
                      <a:r>
                        <a:rPr lang="es-EC" sz="1200" b="0">
                          <a:solidFill>
                            <a:schemeClr val="tx1"/>
                          </a:solidFill>
                          <a:effectLst/>
                          <a:latin typeface="Calibri" panose="020F0502020204030204" pitchFamily="34" charset="0"/>
                          <a:cs typeface="Calibri" panose="020F0502020204030204" pitchFamily="34" charset="0"/>
                        </a:rPr>
                        <a:t>Media</a:t>
                      </a:r>
                      <a:endParaRPr lang="es-EC" sz="12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tc>
                <a:tc hMerge="1">
                  <a:txBody>
                    <a:bodyPr/>
                    <a:lstStyle/>
                    <a:p>
                      <a:endParaRPr lang="es-EC"/>
                    </a:p>
                  </a:txBody>
                  <a:tcP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23.60</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13.685</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22041.9</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290.505</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5.79</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36.3</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 Franco Arenoso</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tc>
                <a:extLst>
                  <a:ext uri="{0D108BD9-81ED-4DB2-BD59-A6C34878D82A}">
                    <a16:rowId xmlns:a16="http://schemas.microsoft.com/office/drawing/2014/main" val="2801753302"/>
                  </a:ext>
                </a:extLst>
              </a:tr>
            </a:tbl>
          </a:graphicData>
        </a:graphic>
      </p:graphicFrame>
      <p:sp>
        <p:nvSpPr>
          <p:cNvPr id="20" name="Rectángulo 19">
            <a:extLst>
              <a:ext uri="{FF2B5EF4-FFF2-40B4-BE49-F238E27FC236}">
                <a16:creationId xmlns:a16="http://schemas.microsoft.com/office/drawing/2014/main" id="{1A9C6EE9-E2F2-4574-AD8B-36658C1DB2FF}"/>
              </a:ext>
            </a:extLst>
          </p:cNvPr>
          <p:cNvSpPr/>
          <p:nvPr/>
        </p:nvSpPr>
        <p:spPr>
          <a:xfrm>
            <a:off x="3199081" y="3967741"/>
            <a:ext cx="571500" cy="2762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2" name="CuadroTexto 21">
            <a:extLst>
              <a:ext uri="{FF2B5EF4-FFF2-40B4-BE49-F238E27FC236}">
                <a16:creationId xmlns:a16="http://schemas.microsoft.com/office/drawing/2014/main" id="{6041805F-C82D-4CA4-9603-61A298C9945D}"/>
              </a:ext>
            </a:extLst>
          </p:cNvPr>
          <p:cNvSpPr txBox="1"/>
          <p:nvPr/>
        </p:nvSpPr>
        <p:spPr>
          <a:xfrm>
            <a:off x="129553" y="939452"/>
            <a:ext cx="5571070" cy="617733"/>
          </a:xfrm>
          <a:prstGeom prst="rect">
            <a:avLst/>
          </a:prstGeom>
          <a:noFill/>
        </p:spPr>
        <p:txBody>
          <a:bodyPr wrap="square">
            <a:spAutoFit/>
          </a:bodyPr>
          <a:lstStyle/>
          <a:p>
            <a:pPr>
              <a:lnSpc>
                <a:spcPct val="150000"/>
              </a:lnSpc>
              <a:spcAft>
                <a:spcPts val="1000"/>
              </a:spcAft>
            </a:pPr>
            <a:r>
              <a:rPr lang="es-EC" sz="1200" b="1" i="0">
                <a:solidFill>
                  <a:srgbClr val="000000"/>
                </a:solidFill>
                <a:effectLst/>
                <a:latin typeface="Calibri" panose="020F0502020204030204" pitchFamily="34" charset="0"/>
                <a:ea typeface="Calibri" panose="020F0502020204030204" pitchFamily="34" charset="0"/>
                <a:cs typeface="Arial" panose="020B0604020202020204" pitchFamily="34" charset="0"/>
              </a:rPr>
              <a:t>Tabla </a:t>
            </a:r>
            <a:r>
              <a:rPr lang="es-EC" sz="1200" b="1">
                <a:solidFill>
                  <a:srgbClr val="000000"/>
                </a:solidFill>
                <a:latin typeface="Calibri" panose="020F0502020204030204" pitchFamily="34" charset="0"/>
                <a:ea typeface="Calibri" panose="020F0502020204030204" pitchFamily="34" charset="0"/>
                <a:cs typeface="Arial" panose="020B0604020202020204" pitchFamily="34" charset="0"/>
              </a:rPr>
              <a:t>22: </a:t>
            </a:r>
            <a:r>
              <a:rPr lang="es-EC" sz="1200" i="1">
                <a:solidFill>
                  <a:srgbClr val="000000"/>
                </a:solidFill>
                <a:effectLst/>
                <a:latin typeface="Calibri" panose="020F0502020204030204" pitchFamily="34" charset="0"/>
                <a:ea typeface="Calibri" panose="020F0502020204030204" pitchFamily="34" charset="0"/>
                <a:cs typeface="Arial" panose="020B0604020202020204" pitchFamily="34" charset="0"/>
              </a:rPr>
              <a:t>Parámetros físico químicos de sedimentos analizados en laboratorio de la Laguna Huarmicocha</a:t>
            </a:r>
            <a:endParaRPr lang="es-EC" sz="1200" i="1">
              <a:solidFill>
                <a:srgbClr val="44546A"/>
              </a:solidFill>
              <a:effectLst/>
              <a:latin typeface="Calibri" panose="020F0502020204030204" pitchFamily="34" charset="0"/>
              <a:ea typeface="Calibri" panose="020F0502020204030204" pitchFamily="34" charset="0"/>
              <a:cs typeface="Arial" panose="020B0604020202020204" pitchFamily="34" charset="0"/>
            </a:endParaRPr>
          </a:p>
        </p:txBody>
      </p:sp>
      <p:cxnSp>
        <p:nvCxnSpPr>
          <p:cNvPr id="4" name="Conector recto de flecha 3">
            <a:extLst>
              <a:ext uri="{FF2B5EF4-FFF2-40B4-BE49-F238E27FC236}">
                <a16:creationId xmlns:a16="http://schemas.microsoft.com/office/drawing/2014/main" id="{8E3BFA9B-52CD-4929-B52B-2B5307774B45}"/>
              </a:ext>
            </a:extLst>
          </p:cNvPr>
          <p:cNvCxnSpPr/>
          <p:nvPr/>
        </p:nvCxnSpPr>
        <p:spPr>
          <a:xfrm flipV="1">
            <a:off x="3484831" y="4361571"/>
            <a:ext cx="0" cy="321930"/>
          </a:xfrm>
          <a:prstGeom prst="straightConnector1">
            <a:avLst/>
          </a:prstGeom>
          <a:ln>
            <a:solidFill>
              <a:srgbClr val="FF0000"/>
            </a:solidFill>
            <a:tailEnd type="triangle"/>
          </a:ln>
        </p:spPr>
        <p:style>
          <a:lnRef idx="2">
            <a:schemeClr val="accent2"/>
          </a:lnRef>
          <a:fillRef idx="0">
            <a:schemeClr val="accent2"/>
          </a:fillRef>
          <a:effectRef idx="1">
            <a:schemeClr val="accent2"/>
          </a:effectRef>
          <a:fontRef idx="minor">
            <a:schemeClr val="tx1"/>
          </a:fontRef>
        </p:style>
      </p:cxnSp>
      <p:sp>
        <p:nvSpPr>
          <p:cNvPr id="27" name="Rectángulo 26">
            <a:extLst>
              <a:ext uri="{FF2B5EF4-FFF2-40B4-BE49-F238E27FC236}">
                <a16:creationId xmlns:a16="http://schemas.microsoft.com/office/drawing/2014/main" id="{1A63DAED-B1C2-451B-B673-728FDA8CBAF1}"/>
              </a:ext>
            </a:extLst>
          </p:cNvPr>
          <p:cNvSpPr/>
          <p:nvPr/>
        </p:nvSpPr>
        <p:spPr>
          <a:xfrm>
            <a:off x="3199081" y="4770184"/>
            <a:ext cx="571500" cy="2762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8" name="CuadroTexto 27">
            <a:extLst>
              <a:ext uri="{FF2B5EF4-FFF2-40B4-BE49-F238E27FC236}">
                <a16:creationId xmlns:a16="http://schemas.microsoft.com/office/drawing/2014/main" id="{3CCBD8BC-E8DB-4EC3-8619-1CF3D092A387}"/>
              </a:ext>
            </a:extLst>
          </p:cNvPr>
          <p:cNvSpPr txBox="1"/>
          <p:nvPr/>
        </p:nvSpPr>
        <p:spPr>
          <a:xfrm>
            <a:off x="6221612" y="856244"/>
            <a:ext cx="6236727" cy="617733"/>
          </a:xfrm>
          <a:prstGeom prst="rect">
            <a:avLst/>
          </a:prstGeom>
          <a:noFill/>
        </p:spPr>
        <p:txBody>
          <a:bodyPr wrap="square">
            <a:spAutoFit/>
          </a:bodyPr>
          <a:lstStyle/>
          <a:p>
            <a:pPr>
              <a:lnSpc>
                <a:spcPct val="150000"/>
              </a:lnSpc>
              <a:spcAft>
                <a:spcPts val="1000"/>
              </a:spcAft>
            </a:pPr>
            <a:r>
              <a:rPr lang="es-EC" sz="1200" b="1" i="0">
                <a:solidFill>
                  <a:srgbClr val="000000"/>
                </a:solidFill>
                <a:effectLst/>
                <a:latin typeface="Calibri" panose="020F0502020204030204" pitchFamily="34" charset="0"/>
                <a:ea typeface="Calibri" panose="020F0502020204030204" pitchFamily="34" charset="0"/>
                <a:cs typeface="Arial" panose="020B0604020202020204" pitchFamily="34" charset="0"/>
              </a:rPr>
              <a:t>Tabla </a:t>
            </a:r>
            <a:r>
              <a:rPr lang="es-EC" sz="1200" b="1">
                <a:solidFill>
                  <a:srgbClr val="000000"/>
                </a:solidFill>
                <a:latin typeface="Calibri" panose="020F0502020204030204" pitchFamily="34" charset="0"/>
                <a:ea typeface="Calibri" panose="020F0502020204030204" pitchFamily="34" charset="0"/>
                <a:cs typeface="Arial" panose="020B0604020202020204" pitchFamily="34" charset="0"/>
              </a:rPr>
              <a:t>23: </a:t>
            </a:r>
            <a:r>
              <a:rPr lang="es-EC" sz="1200" i="1">
                <a:solidFill>
                  <a:srgbClr val="000000"/>
                </a:solidFill>
                <a:effectLst/>
                <a:latin typeface="Calibri" panose="020F0502020204030204" pitchFamily="34" charset="0"/>
                <a:ea typeface="Calibri" panose="020F0502020204030204" pitchFamily="34" charset="0"/>
                <a:cs typeface="Arial" panose="020B0604020202020204" pitchFamily="34" charset="0"/>
              </a:rPr>
              <a:t>Parámetros físico químicos de sedimentos analizados en laboratorio de la Laguna Caricocha</a:t>
            </a:r>
            <a:endParaRPr lang="es-EC" sz="1200" i="1">
              <a:solidFill>
                <a:srgbClr val="44546A"/>
              </a:solidFill>
              <a:effectLst/>
              <a:latin typeface="Calibri" panose="020F0502020204030204" pitchFamily="34" charset="0"/>
              <a:ea typeface="Calibri" panose="020F0502020204030204" pitchFamily="34" charset="0"/>
              <a:cs typeface="Arial" panose="020B0604020202020204" pitchFamily="34" charset="0"/>
            </a:endParaRPr>
          </a:p>
        </p:txBody>
      </p:sp>
      <p:graphicFrame>
        <p:nvGraphicFramePr>
          <p:cNvPr id="29" name="Tabla 28">
            <a:extLst>
              <a:ext uri="{FF2B5EF4-FFF2-40B4-BE49-F238E27FC236}">
                <a16:creationId xmlns:a16="http://schemas.microsoft.com/office/drawing/2014/main" id="{8E7FA72B-CBE0-4155-87FF-24139DC36180}"/>
              </a:ext>
            </a:extLst>
          </p:cNvPr>
          <p:cNvGraphicFramePr>
            <a:graphicFrameLocks noGrp="1"/>
          </p:cNvGraphicFramePr>
          <p:nvPr>
            <p:extLst>
              <p:ext uri="{D42A27DB-BD31-4B8C-83A1-F6EECF244321}">
                <p14:modId xmlns:p14="http://schemas.microsoft.com/office/powerpoint/2010/main" val="3418711984"/>
              </p:ext>
            </p:extLst>
          </p:nvPr>
        </p:nvGraphicFramePr>
        <p:xfrm>
          <a:off x="6109123" y="1540111"/>
          <a:ext cx="5792839" cy="5131487"/>
        </p:xfrm>
        <a:graphic>
          <a:graphicData uri="http://schemas.openxmlformats.org/drawingml/2006/table">
            <a:tbl>
              <a:tblPr firstRow="1" firstCol="1" bandRow="1">
                <a:tableStyleId>{16D9F66E-5EB9-4882-86FB-DCBF35E3C3E4}</a:tableStyleId>
              </a:tblPr>
              <a:tblGrid>
                <a:gridCol w="506186">
                  <a:extLst>
                    <a:ext uri="{9D8B030D-6E8A-4147-A177-3AD203B41FA5}">
                      <a16:colId xmlns:a16="http://schemas.microsoft.com/office/drawing/2014/main" val="3292530977"/>
                    </a:ext>
                  </a:extLst>
                </a:gridCol>
                <a:gridCol w="734300">
                  <a:extLst>
                    <a:ext uri="{9D8B030D-6E8A-4147-A177-3AD203B41FA5}">
                      <a16:colId xmlns:a16="http://schemas.microsoft.com/office/drawing/2014/main" val="963267433"/>
                    </a:ext>
                  </a:extLst>
                </a:gridCol>
                <a:gridCol w="524814">
                  <a:extLst>
                    <a:ext uri="{9D8B030D-6E8A-4147-A177-3AD203B41FA5}">
                      <a16:colId xmlns:a16="http://schemas.microsoft.com/office/drawing/2014/main" val="946181195"/>
                    </a:ext>
                  </a:extLst>
                </a:gridCol>
                <a:gridCol w="529670">
                  <a:extLst>
                    <a:ext uri="{9D8B030D-6E8A-4147-A177-3AD203B41FA5}">
                      <a16:colId xmlns:a16="http://schemas.microsoft.com/office/drawing/2014/main" val="2910958572"/>
                    </a:ext>
                  </a:extLst>
                </a:gridCol>
                <a:gridCol w="613698">
                  <a:extLst>
                    <a:ext uri="{9D8B030D-6E8A-4147-A177-3AD203B41FA5}">
                      <a16:colId xmlns:a16="http://schemas.microsoft.com/office/drawing/2014/main" val="3212882654"/>
                    </a:ext>
                  </a:extLst>
                </a:gridCol>
                <a:gridCol w="603761">
                  <a:extLst>
                    <a:ext uri="{9D8B030D-6E8A-4147-A177-3AD203B41FA5}">
                      <a16:colId xmlns:a16="http://schemas.microsoft.com/office/drawing/2014/main" val="3654086471"/>
                    </a:ext>
                  </a:extLst>
                </a:gridCol>
                <a:gridCol w="357343">
                  <a:extLst>
                    <a:ext uri="{9D8B030D-6E8A-4147-A177-3AD203B41FA5}">
                      <a16:colId xmlns:a16="http://schemas.microsoft.com/office/drawing/2014/main" val="3910831663"/>
                    </a:ext>
                  </a:extLst>
                </a:gridCol>
                <a:gridCol w="597206">
                  <a:extLst>
                    <a:ext uri="{9D8B030D-6E8A-4147-A177-3AD203B41FA5}">
                      <a16:colId xmlns:a16="http://schemas.microsoft.com/office/drawing/2014/main" val="160259406"/>
                    </a:ext>
                  </a:extLst>
                </a:gridCol>
                <a:gridCol w="1325861">
                  <a:extLst>
                    <a:ext uri="{9D8B030D-6E8A-4147-A177-3AD203B41FA5}">
                      <a16:colId xmlns:a16="http://schemas.microsoft.com/office/drawing/2014/main" val="1850252034"/>
                    </a:ext>
                  </a:extLst>
                </a:gridCol>
              </a:tblGrid>
              <a:tr h="535307">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Código</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2340" marR="32340"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Referencia</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2340" marR="32340"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MO %</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2340" marR="32340"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COT %</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2340" marR="32340"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Fe mg/kg</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2340" marR="32340"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Mn mg/kg</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2340" marR="32340"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pH </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2340" marR="32340"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C.E uS/cm</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2340" marR="32340"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Textura %</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2340" marR="32340" marT="0" marB="0" anchor="ctr"/>
                </a:tc>
                <a:extLst>
                  <a:ext uri="{0D108BD9-81ED-4DB2-BD59-A6C34878D82A}">
                    <a16:rowId xmlns:a16="http://schemas.microsoft.com/office/drawing/2014/main" val="2557857637"/>
                  </a:ext>
                </a:extLst>
              </a:tr>
              <a:tr h="893857">
                <a:tc>
                  <a:txBody>
                    <a:bodyPr/>
                    <a:lstStyle/>
                    <a:p>
                      <a:pPr algn="ctr">
                        <a:lnSpc>
                          <a:spcPct val="150000"/>
                        </a:lnSpc>
                        <a:spcAft>
                          <a:spcPts val="200"/>
                        </a:spcAft>
                      </a:pPr>
                      <a:r>
                        <a:rPr lang="es-EC" sz="1200" b="0">
                          <a:solidFill>
                            <a:schemeClr val="tx1"/>
                          </a:solidFill>
                          <a:effectLst/>
                          <a:latin typeface="Calibri" panose="020F0502020204030204" pitchFamily="34" charset="0"/>
                          <a:cs typeface="Calibri" panose="020F0502020204030204" pitchFamily="34" charset="0"/>
                        </a:rPr>
                        <a:t>S1</a:t>
                      </a:r>
                      <a:endParaRPr lang="es-EC" sz="12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2340" marR="32340" marT="0" marB="0" anchor="ctr"/>
                </a:tc>
                <a:tc>
                  <a:txBody>
                    <a:bodyPr/>
                    <a:lstStyle/>
                    <a:p>
                      <a:pPr algn="ctr">
                        <a:lnSpc>
                          <a:spcPct val="150000"/>
                        </a:lnSpc>
                        <a:spcAft>
                          <a:spcPts val="200"/>
                        </a:spcAft>
                      </a:pPr>
                      <a:r>
                        <a:rPr lang="es-EC" sz="1200" b="0">
                          <a:solidFill>
                            <a:schemeClr val="tx1"/>
                          </a:solidFill>
                          <a:effectLst/>
                          <a:latin typeface="Calibri" panose="020F0502020204030204" pitchFamily="34" charset="0"/>
                          <a:cs typeface="Calibri" panose="020F0502020204030204" pitchFamily="34" charset="0"/>
                        </a:rPr>
                        <a:t>Dentro del agua</a:t>
                      </a:r>
                      <a:endParaRPr lang="es-EC" sz="12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2340" marR="32340"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3.70</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2340" marR="32340"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2.15</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2340" marR="32340"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3415.4</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2340" marR="32340"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32.34</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2340" marR="32340"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5.78</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2340" marR="32340"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25.9</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2340" marR="32340" marT="0" marB="0" anchor="ctr"/>
                </a:tc>
                <a:tc>
                  <a:txBody>
                    <a:bodyPr/>
                    <a:lstStyle/>
                    <a:p>
                      <a:pPr algn="ctr">
                        <a:lnSpc>
                          <a:spcPct val="100000"/>
                        </a:lnSpc>
                        <a:spcAft>
                          <a:spcPts val="200"/>
                        </a:spcAft>
                      </a:pPr>
                      <a:r>
                        <a:rPr lang="es-EC" sz="1200">
                          <a:solidFill>
                            <a:schemeClr val="tx1"/>
                          </a:solidFill>
                          <a:effectLst/>
                          <a:latin typeface="Calibri" panose="020F0502020204030204" pitchFamily="34" charset="0"/>
                          <a:cs typeface="Calibri" panose="020F0502020204030204" pitchFamily="34" charset="0"/>
                        </a:rPr>
                        <a:t>Franco Arenoso Arcilla 6.99 </a:t>
                      </a:r>
                    </a:p>
                    <a:p>
                      <a:pPr algn="ctr">
                        <a:lnSpc>
                          <a:spcPct val="100000"/>
                        </a:lnSpc>
                        <a:spcAft>
                          <a:spcPts val="200"/>
                        </a:spcAft>
                      </a:pPr>
                      <a:r>
                        <a:rPr lang="es-EC" sz="1200">
                          <a:solidFill>
                            <a:schemeClr val="tx1"/>
                          </a:solidFill>
                          <a:effectLst/>
                          <a:latin typeface="Calibri" panose="020F0502020204030204" pitchFamily="34" charset="0"/>
                          <a:cs typeface="Calibri" panose="020F0502020204030204" pitchFamily="34" charset="0"/>
                        </a:rPr>
                        <a:t>Limo 11.86 </a:t>
                      </a:r>
                    </a:p>
                    <a:p>
                      <a:pPr algn="ctr">
                        <a:lnSpc>
                          <a:spcPct val="100000"/>
                        </a:lnSpc>
                        <a:spcAft>
                          <a:spcPts val="200"/>
                        </a:spcAft>
                      </a:pPr>
                      <a:r>
                        <a:rPr lang="es-EC" sz="1200">
                          <a:solidFill>
                            <a:schemeClr val="tx1"/>
                          </a:solidFill>
                          <a:effectLst/>
                          <a:latin typeface="Calibri" panose="020F0502020204030204" pitchFamily="34" charset="0"/>
                          <a:cs typeface="Calibri" panose="020F0502020204030204" pitchFamily="34" charset="0"/>
                        </a:rPr>
                        <a:t>Arena 81.15</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2340" marR="32340" marT="0" marB="0" anchor="ctr"/>
                </a:tc>
                <a:extLst>
                  <a:ext uri="{0D108BD9-81ED-4DB2-BD59-A6C34878D82A}">
                    <a16:rowId xmlns:a16="http://schemas.microsoft.com/office/drawing/2014/main" val="1919103449"/>
                  </a:ext>
                </a:extLst>
              </a:tr>
              <a:tr h="1138299">
                <a:tc>
                  <a:txBody>
                    <a:bodyPr/>
                    <a:lstStyle/>
                    <a:p>
                      <a:pPr algn="ctr">
                        <a:lnSpc>
                          <a:spcPct val="150000"/>
                        </a:lnSpc>
                        <a:spcAft>
                          <a:spcPts val="200"/>
                        </a:spcAft>
                      </a:pPr>
                      <a:r>
                        <a:rPr lang="es-EC" sz="1200" b="0">
                          <a:solidFill>
                            <a:schemeClr val="tx1"/>
                          </a:solidFill>
                          <a:effectLst/>
                          <a:latin typeface="Calibri" panose="020F0502020204030204" pitchFamily="34" charset="0"/>
                          <a:cs typeface="Calibri" panose="020F0502020204030204" pitchFamily="34" charset="0"/>
                        </a:rPr>
                        <a:t>S1.1</a:t>
                      </a:r>
                      <a:endParaRPr lang="es-EC" sz="12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2340" marR="32340" marT="0" marB="0" anchor="ctr"/>
                </a:tc>
                <a:tc>
                  <a:txBody>
                    <a:bodyPr/>
                    <a:lstStyle/>
                    <a:p>
                      <a:pPr algn="ctr">
                        <a:lnSpc>
                          <a:spcPct val="150000"/>
                        </a:lnSpc>
                        <a:spcAft>
                          <a:spcPts val="200"/>
                        </a:spcAft>
                      </a:pPr>
                      <a:r>
                        <a:rPr lang="es-EC" sz="1200" b="0">
                          <a:solidFill>
                            <a:schemeClr val="tx1"/>
                          </a:solidFill>
                          <a:effectLst/>
                          <a:latin typeface="Calibri" panose="020F0502020204030204" pitchFamily="34" charset="0"/>
                          <a:cs typeface="Calibri" panose="020F0502020204030204" pitchFamily="34" charset="0"/>
                        </a:rPr>
                        <a:t>Fuera del agua</a:t>
                      </a:r>
                      <a:endParaRPr lang="es-EC" sz="12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2340" marR="32340"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1.76</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2340" marR="32340"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1.02</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2340" marR="32340"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6385.3</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2340" marR="32340"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43.93</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2340" marR="32340"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5.64</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2340" marR="32340"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18.5</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2340" marR="32340" marT="0" marB="0" anchor="ctr"/>
                </a:tc>
                <a:tc>
                  <a:txBody>
                    <a:bodyPr/>
                    <a:lstStyle/>
                    <a:p>
                      <a:pPr algn="ctr">
                        <a:lnSpc>
                          <a:spcPct val="100000"/>
                        </a:lnSpc>
                        <a:spcAft>
                          <a:spcPts val="200"/>
                        </a:spcAft>
                      </a:pPr>
                      <a:r>
                        <a:rPr lang="es-EC" sz="1200">
                          <a:solidFill>
                            <a:schemeClr val="tx1"/>
                          </a:solidFill>
                          <a:effectLst/>
                          <a:latin typeface="Calibri" panose="020F0502020204030204" pitchFamily="34" charset="0"/>
                          <a:cs typeface="Calibri" panose="020F0502020204030204" pitchFamily="34" charset="0"/>
                        </a:rPr>
                        <a:t>Franco Arenoso Arcilla 9,78 </a:t>
                      </a:r>
                    </a:p>
                    <a:p>
                      <a:pPr algn="ctr">
                        <a:lnSpc>
                          <a:spcPct val="100000"/>
                        </a:lnSpc>
                        <a:spcAft>
                          <a:spcPts val="200"/>
                        </a:spcAft>
                      </a:pPr>
                      <a:r>
                        <a:rPr lang="es-EC" sz="1200">
                          <a:solidFill>
                            <a:schemeClr val="tx1"/>
                          </a:solidFill>
                          <a:effectLst/>
                          <a:latin typeface="Calibri" panose="020F0502020204030204" pitchFamily="34" charset="0"/>
                          <a:cs typeface="Calibri" panose="020F0502020204030204" pitchFamily="34" charset="0"/>
                        </a:rPr>
                        <a:t>Limo 23,57 </a:t>
                      </a:r>
                    </a:p>
                    <a:p>
                      <a:pPr algn="ctr">
                        <a:lnSpc>
                          <a:spcPct val="100000"/>
                        </a:lnSpc>
                        <a:spcAft>
                          <a:spcPts val="200"/>
                        </a:spcAft>
                      </a:pPr>
                      <a:r>
                        <a:rPr lang="es-EC" sz="1200">
                          <a:solidFill>
                            <a:schemeClr val="tx1"/>
                          </a:solidFill>
                          <a:effectLst/>
                          <a:latin typeface="Calibri" panose="020F0502020204030204" pitchFamily="34" charset="0"/>
                          <a:cs typeface="Calibri" panose="020F0502020204030204" pitchFamily="34" charset="0"/>
                        </a:rPr>
                        <a:t>Arena 66,65</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2340" marR="32340" marT="0" marB="0" anchor="ctr"/>
                </a:tc>
                <a:extLst>
                  <a:ext uri="{0D108BD9-81ED-4DB2-BD59-A6C34878D82A}">
                    <a16:rowId xmlns:a16="http://schemas.microsoft.com/office/drawing/2014/main" val="2199069457"/>
                  </a:ext>
                </a:extLst>
              </a:tr>
              <a:tr h="1113667">
                <a:tc>
                  <a:txBody>
                    <a:bodyPr/>
                    <a:lstStyle/>
                    <a:p>
                      <a:pPr algn="ctr">
                        <a:lnSpc>
                          <a:spcPct val="150000"/>
                        </a:lnSpc>
                        <a:spcAft>
                          <a:spcPts val="200"/>
                        </a:spcAft>
                      </a:pPr>
                      <a:r>
                        <a:rPr lang="es-EC" sz="1200" b="0">
                          <a:solidFill>
                            <a:schemeClr val="tx1"/>
                          </a:solidFill>
                          <a:effectLst/>
                          <a:latin typeface="Calibri" panose="020F0502020204030204" pitchFamily="34" charset="0"/>
                          <a:cs typeface="Calibri" panose="020F0502020204030204" pitchFamily="34" charset="0"/>
                        </a:rPr>
                        <a:t>S6</a:t>
                      </a:r>
                      <a:endParaRPr lang="es-EC" sz="12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2340" marR="32340" marT="0" marB="0" anchor="ctr"/>
                </a:tc>
                <a:tc>
                  <a:txBody>
                    <a:bodyPr/>
                    <a:lstStyle/>
                    <a:p>
                      <a:pPr algn="ctr">
                        <a:lnSpc>
                          <a:spcPct val="150000"/>
                        </a:lnSpc>
                        <a:spcAft>
                          <a:spcPts val="200"/>
                        </a:spcAft>
                      </a:pPr>
                      <a:r>
                        <a:rPr lang="es-EC" sz="1200" b="0">
                          <a:solidFill>
                            <a:schemeClr val="tx1"/>
                          </a:solidFill>
                          <a:effectLst/>
                          <a:latin typeface="Calibri" panose="020F0502020204030204" pitchFamily="34" charset="0"/>
                          <a:cs typeface="Calibri" panose="020F0502020204030204" pitchFamily="34" charset="0"/>
                        </a:rPr>
                        <a:t>Dentro del agua</a:t>
                      </a:r>
                      <a:endParaRPr lang="es-EC" sz="12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2340" marR="32340"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12.89</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2340" marR="32340"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7.48</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2340" marR="32340"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24709.0</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2340" marR="32340"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467.69</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2340" marR="32340"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5.92</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2340" marR="32340"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28.8</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2340" marR="32340" marT="0" marB="0" anchor="ctr"/>
                </a:tc>
                <a:tc>
                  <a:txBody>
                    <a:bodyPr/>
                    <a:lstStyle/>
                    <a:p>
                      <a:pPr algn="ctr">
                        <a:lnSpc>
                          <a:spcPct val="100000"/>
                        </a:lnSpc>
                        <a:spcAft>
                          <a:spcPts val="200"/>
                        </a:spcAft>
                      </a:pPr>
                      <a:r>
                        <a:rPr lang="es-EC" sz="1200">
                          <a:solidFill>
                            <a:schemeClr val="tx1"/>
                          </a:solidFill>
                          <a:effectLst/>
                          <a:latin typeface="Calibri" panose="020F0502020204030204" pitchFamily="34" charset="0"/>
                          <a:cs typeface="Calibri" panose="020F0502020204030204" pitchFamily="34" charset="0"/>
                        </a:rPr>
                        <a:t>Franco Arenoso Arcilla 9.14 </a:t>
                      </a:r>
                    </a:p>
                    <a:p>
                      <a:pPr algn="ctr">
                        <a:lnSpc>
                          <a:spcPct val="100000"/>
                        </a:lnSpc>
                        <a:spcAft>
                          <a:spcPts val="200"/>
                        </a:spcAft>
                      </a:pPr>
                      <a:r>
                        <a:rPr lang="es-EC" sz="1200">
                          <a:solidFill>
                            <a:schemeClr val="tx1"/>
                          </a:solidFill>
                          <a:effectLst/>
                          <a:latin typeface="Calibri" panose="020F0502020204030204" pitchFamily="34" charset="0"/>
                          <a:cs typeface="Calibri" panose="020F0502020204030204" pitchFamily="34" charset="0"/>
                        </a:rPr>
                        <a:t>Limo 21.20 </a:t>
                      </a:r>
                    </a:p>
                    <a:p>
                      <a:pPr algn="ctr">
                        <a:lnSpc>
                          <a:spcPct val="100000"/>
                        </a:lnSpc>
                        <a:spcAft>
                          <a:spcPts val="200"/>
                        </a:spcAft>
                      </a:pPr>
                      <a:r>
                        <a:rPr lang="es-EC" sz="1200">
                          <a:solidFill>
                            <a:schemeClr val="tx1"/>
                          </a:solidFill>
                          <a:effectLst/>
                          <a:latin typeface="Calibri" panose="020F0502020204030204" pitchFamily="34" charset="0"/>
                          <a:cs typeface="Calibri" panose="020F0502020204030204" pitchFamily="34" charset="0"/>
                        </a:rPr>
                        <a:t>Arena 69.66</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2340" marR="32340" marT="0" marB="0" anchor="ctr"/>
                </a:tc>
                <a:extLst>
                  <a:ext uri="{0D108BD9-81ED-4DB2-BD59-A6C34878D82A}">
                    <a16:rowId xmlns:a16="http://schemas.microsoft.com/office/drawing/2014/main" val="3752058453"/>
                  </a:ext>
                </a:extLst>
              </a:tr>
              <a:tr h="1113667">
                <a:tc>
                  <a:txBody>
                    <a:bodyPr/>
                    <a:lstStyle/>
                    <a:p>
                      <a:pPr algn="ctr">
                        <a:lnSpc>
                          <a:spcPct val="150000"/>
                        </a:lnSpc>
                        <a:spcAft>
                          <a:spcPts val="200"/>
                        </a:spcAft>
                      </a:pPr>
                      <a:r>
                        <a:rPr lang="es-EC" sz="1200" b="0">
                          <a:solidFill>
                            <a:schemeClr val="tx1"/>
                          </a:solidFill>
                          <a:effectLst/>
                          <a:latin typeface="Calibri" panose="020F0502020204030204" pitchFamily="34" charset="0"/>
                          <a:cs typeface="Calibri" panose="020F0502020204030204" pitchFamily="34" charset="0"/>
                        </a:rPr>
                        <a:t>S6.1</a:t>
                      </a:r>
                      <a:endParaRPr lang="es-EC" sz="12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2340" marR="32340" marT="0" marB="0" anchor="ctr"/>
                </a:tc>
                <a:tc>
                  <a:txBody>
                    <a:bodyPr/>
                    <a:lstStyle/>
                    <a:p>
                      <a:pPr algn="ctr">
                        <a:lnSpc>
                          <a:spcPct val="150000"/>
                        </a:lnSpc>
                        <a:spcAft>
                          <a:spcPts val="200"/>
                        </a:spcAft>
                      </a:pPr>
                      <a:r>
                        <a:rPr lang="es-EC" sz="1200" b="0">
                          <a:solidFill>
                            <a:schemeClr val="tx1"/>
                          </a:solidFill>
                          <a:effectLst/>
                          <a:latin typeface="Calibri" panose="020F0502020204030204" pitchFamily="34" charset="0"/>
                          <a:cs typeface="Calibri" panose="020F0502020204030204" pitchFamily="34" charset="0"/>
                        </a:rPr>
                        <a:t>Fuera del agua</a:t>
                      </a:r>
                      <a:endParaRPr lang="es-EC" sz="12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2340" marR="32340"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9.51</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2340" marR="32340"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5.52</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2340" marR="32340"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37156.8</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2340" marR="32340"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741.07</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2340" marR="32340"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5.80</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2340" marR="32340"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41.4</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2340" marR="32340" marT="0" marB="0" anchor="ctr"/>
                </a:tc>
                <a:tc>
                  <a:txBody>
                    <a:bodyPr/>
                    <a:lstStyle/>
                    <a:p>
                      <a:pPr algn="ctr">
                        <a:lnSpc>
                          <a:spcPct val="100000"/>
                        </a:lnSpc>
                        <a:spcAft>
                          <a:spcPts val="200"/>
                        </a:spcAft>
                      </a:pPr>
                      <a:r>
                        <a:rPr lang="es-EC" sz="1200">
                          <a:solidFill>
                            <a:schemeClr val="tx1"/>
                          </a:solidFill>
                          <a:effectLst/>
                          <a:latin typeface="Calibri" panose="020F0502020204030204" pitchFamily="34" charset="0"/>
                          <a:cs typeface="Calibri" panose="020F0502020204030204" pitchFamily="34" charset="0"/>
                        </a:rPr>
                        <a:t>Franco Arenoso Arcilla 8,92 </a:t>
                      </a:r>
                    </a:p>
                    <a:p>
                      <a:pPr algn="ctr">
                        <a:lnSpc>
                          <a:spcPct val="100000"/>
                        </a:lnSpc>
                        <a:spcAft>
                          <a:spcPts val="200"/>
                        </a:spcAft>
                      </a:pPr>
                      <a:r>
                        <a:rPr lang="es-EC" sz="1200">
                          <a:solidFill>
                            <a:schemeClr val="tx1"/>
                          </a:solidFill>
                          <a:effectLst/>
                          <a:latin typeface="Calibri" panose="020F0502020204030204" pitchFamily="34" charset="0"/>
                          <a:cs typeface="Calibri" panose="020F0502020204030204" pitchFamily="34" charset="0"/>
                        </a:rPr>
                        <a:t>Limo 13,42 </a:t>
                      </a:r>
                    </a:p>
                    <a:p>
                      <a:pPr algn="ctr">
                        <a:lnSpc>
                          <a:spcPct val="100000"/>
                        </a:lnSpc>
                        <a:spcAft>
                          <a:spcPts val="200"/>
                        </a:spcAft>
                      </a:pPr>
                      <a:r>
                        <a:rPr lang="es-EC" sz="1200">
                          <a:solidFill>
                            <a:schemeClr val="tx1"/>
                          </a:solidFill>
                          <a:effectLst/>
                          <a:latin typeface="Calibri" panose="020F0502020204030204" pitchFamily="34" charset="0"/>
                          <a:cs typeface="Calibri" panose="020F0502020204030204" pitchFamily="34" charset="0"/>
                        </a:rPr>
                        <a:t>Arena 77,66</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2340" marR="32340" marT="0" marB="0" anchor="ctr"/>
                </a:tc>
                <a:extLst>
                  <a:ext uri="{0D108BD9-81ED-4DB2-BD59-A6C34878D82A}">
                    <a16:rowId xmlns:a16="http://schemas.microsoft.com/office/drawing/2014/main" val="2183266076"/>
                  </a:ext>
                </a:extLst>
              </a:tr>
              <a:tr h="336690">
                <a:tc gridSpan="2">
                  <a:txBody>
                    <a:bodyPr/>
                    <a:lstStyle/>
                    <a:p>
                      <a:pPr algn="ctr">
                        <a:lnSpc>
                          <a:spcPct val="150000"/>
                        </a:lnSpc>
                        <a:spcAft>
                          <a:spcPts val="200"/>
                        </a:spcAft>
                      </a:pPr>
                      <a:r>
                        <a:rPr lang="es-EC" sz="1200" b="0">
                          <a:solidFill>
                            <a:schemeClr val="tx1"/>
                          </a:solidFill>
                          <a:effectLst/>
                          <a:latin typeface="Calibri" panose="020F0502020204030204" pitchFamily="34" charset="0"/>
                          <a:cs typeface="Calibri" panose="020F0502020204030204" pitchFamily="34" charset="0"/>
                        </a:rPr>
                        <a:t>Media</a:t>
                      </a:r>
                      <a:endParaRPr lang="es-EC" sz="12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2340" marR="32340" marT="0" marB="0" anchor="b"/>
                </a:tc>
                <a:tc hMerge="1">
                  <a:txBody>
                    <a:bodyPr/>
                    <a:lstStyle/>
                    <a:p>
                      <a:endParaRPr lang="es-EC"/>
                    </a:p>
                  </a:txBody>
                  <a:tcP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6.97</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2340" marR="32340" marT="0" marB="0" anchor="b"/>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4.04</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2340" marR="32340" marT="0" marB="0" anchor="b"/>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17916.6</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2340" marR="32340" marT="0" marB="0" anchor="b"/>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321.258</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2340" marR="32340" marT="0" marB="0" anchor="b"/>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5.79</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2340" marR="32340" marT="0" marB="0" anchor="b"/>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28.7</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2340" marR="32340" marT="0" marB="0" anchor="b"/>
                </a:tc>
                <a:tc>
                  <a:txBody>
                    <a:bodyPr/>
                    <a:lstStyle/>
                    <a:p>
                      <a:pPr>
                        <a:lnSpc>
                          <a:spcPct val="100000"/>
                        </a:lnSpc>
                        <a:spcAft>
                          <a:spcPts val="200"/>
                        </a:spcAft>
                      </a:pPr>
                      <a:r>
                        <a:rPr lang="es-EC" sz="1200">
                          <a:solidFill>
                            <a:schemeClr val="tx1"/>
                          </a:solidFill>
                          <a:effectLst/>
                          <a:latin typeface="Calibri" panose="020F0502020204030204" pitchFamily="34" charset="0"/>
                          <a:cs typeface="Calibri" panose="020F0502020204030204" pitchFamily="34" charset="0"/>
                        </a:rPr>
                        <a:t> Franco Arenoso</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2340" marR="32340" marT="0" marB="0" anchor="b"/>
                </a:tc>
                <a:extLst>
                  <a:ext uri="{0D108BD9-81ED-4DB2-BD59-A6C34878D82A}">
                    <a16:rowId xmlns:a16="http://schemas.microsoft.com/office/drawing/2014/main" val="657343133"/>
                  </a:ext>
                </a:extLst>
              </a:tr>
            </a:tbl>
          </a:graphicData>
        </a:graphic>
      </p:graphicFrame>
      <p:sp>
        <p:nvSpPr>
          <p:cNvPr id="30" name="Rectángulo 29">
            <a:extLst>
              <a:ext uri="{FF2B5EF4-FFF2-40B4-BE49-F238E27FC236}">
                <a16:creationId xmlns:a16="http://schemas.microsoft.com/office/drawing/2014/main" id="{77496B88-8A90-4179-B0BE-C2AF6135341D}"/>
              </a:ext>
            </a:extLst>
          </p:cNvPr>
          <p:cNvSpPr/>
          <p:nvPr/>
        </p:nvSpPr>
        <p:spPr>
          <a:xfrm>
            <a:off x="9053404" y="2420640"/>
            <a:ext cx="527517" cy="284182"/>
          </a:xfrm>
          <a:prstGeom prst="rect">
            <a:avLst/>
          </a:prstGeom>
          <a:no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1" name="Rectángulo 30">
            <a:extLst>
              <a:ext uri="{FF2B5EF4-FFF2-40B4-BE49-F238E27FC236}">
                <a16:creationId xmlns:a16="http://schemas.microsoft.com/office/drawing/2014/main" id="{5E7A07BF-878C-4255-8DDF-BF662407C622}"/>
              </a:ext>
            </a:extLst>
          </p:cNvPr>
          <p:cNvSpPr/>
          <p:nvPr/>
        </p:nvSpPr>
        <p:spPr>
          <a:xfrm>
            <a:off x="9053405" y="3429000"/>
            <a:ext cx="527517" cy="284182"/>
          </a:xfrm>
          <a:prstGeom prst="rect">
            <a:avLst/>
          </a:prstGeom>
          <a:no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4033436654"/>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98F0F874-D43C-4A33-B53F-4EEA0C96A1A6}"/>
              </a:ext>
            </a:extLst>
          </p:cNvPr>
          <p:cNvSpPr txBox="1"/>
          <p:nvPr/>
        </p:nvSpPr>
        <p:spPr>
          <a:xfrm>
            <a:off x="3397563" y="594184"/>
            <a:ext cx="6089714" cy="617733"/>
          </a:xfrm>
          <a:prstGeom prst="rect">
            <a:avLst/>
          </a:prstGeom>
          <a:noFill/>
        </p:spPr>
        <p:txBody>
          <a:bodyPr wrap="square">
            <a:spAutoFit/>
          </a:bodyPr>
          <a:lstStyle/>
          <a:p>
            <a:pPr>
              <a:lnSpc>
                <a:spcPct val="150000"/>
              </a:lnSpc>
              <a:spcAft>
                <a:spcPts val="1000"/>
              </a:spcAft>
            </a:pPr>
            <a:r>
              <a:rPr lang="es-EC" sz="1200" b="1" i="0">
                <a:solidFill>
                  <a:srgbClr val="000000"/>
                </a:solidFill>
                <a:effectLst/>
                <a:latin typeface="Calibri" panose="020F0502020204030204" pitchFamily="34" charset="0"/>
                <a:ea typeface="Calibri" panose="020F0502020204030204" pitchFamily="34" charset="0"/>
                <a:cs typeface="Arial" panose="020B0604020202020204" pitchFamily="34" charset="0"/>
              </a:rPr>
              <a:t>Tabla </a:t>
            </a:r>
            <a:r>
              <a:rPr lang="es-EC" sz="1200" b="1">
                <a:solidFill>
                  <a:srgbClr val="000000"/>
                </a:solidFill>
                <a:latin typeface="Calibri" panose="020F0502020204030204" pitchFamily="34" charset="0"/>
                <a:ea typeface="Calibri" panose="020F0502020204030204" pitchFamily="34" charset="0"/>
                <a:cs typeface="Arial" panose="020B0604020202020204" pitchFamily="34" charset="0"/>
              </a:rPr>
              <a:t>24: </a:t>
            </a:r>
            <a:r>
              <a:rPr lang="es-EC" sz="1200" i="1">
                <a:solidFill>
                  <a:srgbClr val="000000"/>
                </a:solidFill>
                <a:effectLst/>
                <a:latin typeface="Calibri" panose="020F0502020204030204" pitchFamily="34" charset="0"/>
                <a:ea typeface="Calibri" panose="020F0502020204030204" pitchFamily="34" charset="0"/>
                <a:cs typeface="Arial" panose="020B0604020202020204" pitchFamily="34" charset="0"/>
              </a:rPr>
              <a:t>Parámetros físico químicos de sedimentos analizados en laboratorio de la laguna Chiriyacu</a:t>
            </a:r>
            <a:endParaRPr lang="es-EC" sz="1200" i="1">
              <a:solidFill>
                <a:srgbClr val="44546A"/>
              </a:solidFill>
              <a:effectLst/>
              <a:latin typeface="Calibri" panose="020F0502020204030204" pitchFamily="34" charset="0"/>
              <a:ea typeface="Calibri" panose="020F0502020204030204" pitchFamily="34" charset="0"/>
              <a:cs typeface="Arial" panose="020B0604020202020204" pitchFamily="34" charset="0"/>
            </a:endParaRPr>
          </a:p>
        </p:txBody>
      </p:sp>
      <p:graphicFrame>
        <p:nvGraphicFramePr>
          <p:cNvPr id="5" name="Tabla 4">
            <a:extLst>
              <a:ext uri="{FF2B5EF4-FFF2-40B4-BE49-F238E27FC236}">
                <a16:creationId xmlns:a16="http://schemas.microsoft.com/office/drawing/2014/main" id="{721D5CB0-325B-43C8-983B-433FB2184272}"/>
              </a:ext>
            </a:extLst>
          </p:cNvPr>
          <p:cNvGraphicFramePr>
            <a:graphicFrameLocks noGrp="1"/>
          </p:cNvGraphicFramePr>
          <p:nvPr>
            <p:extLst>
              <p:ext uri="{D42A27DB-BD31-4B8C-83A1-F6EECF244321}">
                <p14:modId xmlns:p14="http://schemas.microsoft.com/office/powerpoint/2010/main" val="833457067"/>
              </p:ext>
            </p:extLst>
          </p:nvPr>
        </p:nvGraphicFramePr>
        <p:xfrm>
          <a:off x="3466881" y="1235852"/>
          <a:ext cx="6089714" cy="4567243"/>
        </p:xfrm>
        <a:graphic>
          <a:graphicData uri="http://schemas.openxmlformats.org/drawingml/2006/table">
            <a:tbl>
              <a:tblPr firstRow="1" firstCol="1" bandRow="1">
                <a:tableStyleId>{16D9F66E-5EB9-4882-86FB-DCBF35E3C3E4}</a:tableStyleId>
              </a:tblPr>
              <a:tblGrid>
                <a:gridCol w="561829">
                  <a:extLst>
                    <a:ext uri="{9D8B030D-6E8A-4147-A177-3AD203B41FA5}">
                      <a16:colId xmlns:a16="http://schemas.microsoft.com/office/drawing/2014/main" val="3608872951"/>
                    </a:ext>
                  </a:extLst>
                </a:gridCol>
                <a:gridCol w="755943">
                  <a:extLst>
                    <a:ext uri="{9D8B030D-6E8A-4147-A177-3AD203B41FA5}">
                      <a16:colId xmlns:a16="http://schemas.microsoft.com/office/drawing/2014/main" val="3947624390"/>
                    </a:ext>
                  </a:extLst>
                </a:gridCol>
                <a:gridCol w="534275">
                  <a:extLst>
                    <a:ext uri="{9D8B030D-6E8A-4147-A177-3AD203B41FA5}">
                      <a16:colId xmlns:a16="http://schemas.microsoft.com/office/drawing/2014/main" val="3997902251"/>
                    </a:ext>
                  </a:extLst>
                </a:gridCol>
                <a:gridCol w="574749">
                  <a:extLst>
                    <a:ext uri="{9D8B030D-6E8A-4147-A177-3AD203B41FA5}">
                      <a16:colId xmlns:a16="http://schemas.microsoft.com/office/drawing/2014/main" val="4010781100"/>
                    </a:ext>
                  </a:extLst>
                </a:gridCol>
                <a:gridCol w="636915">
                  <a:extLst>
                    <a:ext uri="{9D8B030D-6E8A-4147-A177-3AD203B41FA5}">
                      <a16:colId xmlns:a16="http://schemas.microsoft.com/office/drawing/2014/main" val="1212912362"/>
                    </a:ext>
                  </a:extLst>
                </a:gridCol>
                <a:gridCol w="536870">
                  <a:extLst>
                    <a:ext uri="{9D8B030D-6E8A-4147-A177-3AD203B41FA5}">
                      <a16:colId xmlns:a16="http://schemas.microsoft.com/office/drawing/2014/main" val="1226186671"/>
                    </a:ext>
                  </a:extLst>
                </a:gridCol>
                <a:gridCol w="526179">
                  <a:extLst>
                    <a:ext uri="{9D8B030D-6E8A-4147-A177-3AD203B41FA5}">
                      <a16:colId xmlns:a16="http://schemas.microsoft.com/office/drawing/2014/main" val="1441084774"/>
                    </a:ext>
                  </a:extLst>
                </a:gridCol>
                <a:gridCol w="584222">
                  <a:extLst>
                    <a:ext uri="{9D8B030D-6E8A-4147-A177-3AD203B41FA5}">
                      <a16:colId xmlns:a16="http://schemas.microsoft.com/office/drawing/2014/main" val="1244825248"/>
                    </a:ext>
                  </a:extLst>
                </a:gridCol>
                <a:gridCol w="1378732">
                  <a:extLst>
                    <a:ext uri="{9D8B030D-6E8A-4147-A177-3AD203B41FA5}">
                      <a16:colId xmlns:a16="http://schemas.microsoft.com/office/drawing/2014/main" val="2498849959"/>
                    </a:ext>
                  </a:extLst>
                </a:gridCol>
              </a:tblGrid>
              <a:tr h="614551">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Código</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9077" marR="39077"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Referencia</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9077" marR="39077"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MO %</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9077" marR="39077"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COT %</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9077" marR="39077"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Fe mg/kg</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9077" marR="39077"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Mn mg/kg</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9077" marR="39077"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pH </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9077" marR="39077"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C.E </a:t>
                      </a:r>
                      <a:r>
                        <a:rPr lang="es-EC" sz="1200" err="1">
                          <a:solidFill>
                            <a:schemeClr val="tx1"/>
                          </a:solidFill>
                          <a:effectLst/>
                          <a:latin typeface="Calibri" panose="020F0502020204030204" pitchFamily="34" charset="0"/>
                          <a:cs typeface="Calibri" panose="020F0502020204030204" pitchFamily="34" charset="0"/>
                        </a:rPr>
                        <a:t>uS</a:t>
                      </a:r>
                      <a:r>
                        <a:rPr lang="es-EC" sz="1200">
                          <a:solidFill>
                            <a:schemeClr val="tx1"/>
                          </a:solidFill>
                          <a:effectLst/>
                          <a:latin typeface="Calibri" panose="020F0502020204030204" pitchFamily="34" charset="0"/>
                          <a:cs typeface="Calibri" panose="020F0502020204030204" pitchFamily="34" charset="0"/>
                        </a:rPr>
                        <a:t>/cm</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9077" marR="39077"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Textura %</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9077" marR="39077" marT="0" marB="0" anchor="ctr"/>
                </a:tc>
                <a:extLst>
                  <a:ext uri="{0D108BD9-81ED-4DB2-BD59-A6C34878D82A}">
                    <a16:rowId xmlns:a16="http://schemas.microsoft.com/office/drawing/2014/main" val="3610924144"/>
                  </a:ext>
                </a:extLst>
              </a:tr>
              <a:tr h="943099">
                <a:tc>
                  <a:txBody>
                    <a:bodyPr/>
                    <a:lstStyle/>
                    <a:p>
                      <a:pPr algn="ctr">
                        <a:lnSpc>
                          <a:spcPct val="150000"/>
                        </a:lnSpc>
                        <a:spcAft>
                          <a:spcPts val="200"/>
                        </a:spcAft>
                      </a:pPr>
                      <a:r>
                        <a:rPr lang="es-EC" sz="1200" b="0">
                          <a:solidFill>
                            <a:schemeClr val="tx1"/>
                          </a:solidFill>
                          <a:effectLst/>
                          <a:latin typeface="Calibri" panose="020F0502020204030204" pitchFamily="34" charset="0"/>
                          <a:cs typeface="Calibri" panose="020F0502020204030204" pitchFamily="34" charset="0"/>
                        </a:rPr>
                        <a:t>S2</a:t>
                      </a:r>
                      <a:endParaRPr lang="es-EC" sz="12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9077" marR="39077"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Dentro del agua</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9077" marR="39077"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5.52</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9077" marR="39077"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3.20</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9077" marR="39077"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11663.9</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9077" marR="39077"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224.74</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9077" marR="39077"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5.61</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9077" marR="39077"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11.8</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9077" marR="39077" marT="0" marB="0" anchor="ctr"/>
                </a:tc>
                <a:tc>
                  <a:txBody>
                    <a:bodyPr/>
                    <a:lstStyle/>
                    <a:p>
                      <a:pPr algn="ctr">
                        <a:lnSpc>
                          <a:spcPct val="100000"/>
                        </a:lnSpc>
                        <a:spcAft>
                          <a:spcPts val="200"/>
                        </a:spcAft>
                      </a:pPr>
                      <a:r>
                        <a:rPr lang="es-EC" sz="1200">
                          <a:solidFill>
                            <a:schemeClr val="tx1"/>
                          </a:solidFill>
                          <a:effectLst/>
                          <a:latin typeface="Calibri" panose="020F0502020204030204" pitchFamily="34" charset="0"/>
                          <a:cs typeface="Calibri" panose="020F0502020204030204" pitchFamily="34" charset="0"/>
                        </a:rPr>
                        <a:t>Franco Arenoso</a:t>
                      </a:r>
                    </a:p>
                    <a:p>
                      <a:pPr algn="ctr">
                        <a:lnSpc>
                          <a:spcPct val="100000"/>
                        </a:lnSpc>
                        <a:spcAft>
                          <a:spcPts val="200"/>
                        </a:spcAft>
                      </a:pPr>
                      <a:r>
                        <a:rPr lang="es-EC" sz="1200">
                          <a:solidFill>
                            <a:schemeClr val="tx1"/>
                          </a:solidFill>
                          <a:effectLst/>
                          <a:latin typeface="Calibri" panose="020F0502020204030204" pitchFamily="34" charset="0"/>
                          <a:cs typeface="Calibri" panose="020F0502020204030204" pitchFamily="34" charset="0"/>
                        </a:rPr>
                        <a:t> Arcilla 9.06 </a:t>
                      </a:r>
                    </a:p>
                    <a:p>
                      <a:pPr algn="ctr">
                        <a:lnSpc>
                          <a:spcPct val="100000"/>
                        </a:lnSpc>
                        <a:spcAft>
                          <a:spcPts val="200"/>
                        </a:spcAft>
                      </a:pPr>
                      <a:r>
                        <a:rPr lang="es-EC" sz="1200">
                          <a:solidFill>
                            <a:schemeClr val="tx1"/>
                          </a:solidFill>
                          <a:effectLst/>
                          <a:latin typeface="Calibri" panose="020F0502020204030204" pitchFamily="34" charset="0"/>
                          <a:cs typeface="Calibri" panose="020F0502020204030204" pitchFamily="34" charset="0"/>
                        </a:rPr>
                        <a:t>Limo 23.72 </a:t>
                      </a:r>
                    </a:p>
                    <a:p>
                      <a:pPr algn="ctr">
                        <a:lnSpc>
                          <a:spcPct val="100000"/>
                        </a:lnSpc>
                        <a:spcAft>
                          <a:spcPts val="200"/>
                        </a:spcAft>
                      </a:pPr>
                      <a:r>
                        <a:rPr lang="es-EC" sz="1200">
                          <a:solidFill>
                            <a:schemeClr val="tx1"/>
                          </a:solidFill>
                          <a:effectLst/>
                          <a:latin typeface="Calibri" panose="020F0502020204030204" pitchFamily="34" charset="0"/>
                          <a:cs typeface="Calibri" panose="020F0502020204030204" pitchFamily="34" charset="0"/>
                        </a:rPr>
                        <a:t>Arena 67.22</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9077" marR="39077" marT="0" marB="0" anchor="ctr"/>
                </a:tc>
                <a:extLst>
                  <a:ext uri="{0D108BD9-81ED-4DB2-BD59-A6C34878D82A}">
                    <a16:rowId xmlns:a16="http://schemas.microsoft.com/office/drawing/2014/main" val="3587852329"/>
                  </a:ext>
                </a:extLst>
              </a:tr>
              <a:tr h="961534">
                <a:tc>
                  <a:txBody>
                    <a:bodyPr/>
                    <a:lstStyle/>
                    <a:p>
                      <a:pPr algn="ctr">
                        <a:lnSpc>
                          <a:spcPct val="150000"/>
                        </a:lnSpc>
                        <a:spcAft>
                          <a:spcPts val="200"/>
                        </a:spcAft>
                      </a:pPr>
                      <a:r>
                        <a:rPr lang="es-EC" sz="1200" b="0">
                          <a:solidFill>
                            <a:schemeClr val="tx1"/>
                          </a:solidFill>
                          <a:effectLst/>
                          <a:latin typeface="Calibri" panose="020F0502020204030204" pitchFamily="34" charset="0"/>
                          <a:cs typeface="Calibri" panose="020F0502020204030204" pitchFamily="34" charset="0"/>
                        </a:rPr>
                        <a:t>S2.1</a:t>
                      </a:r>
                      <a:endParaRPr lang="es-EC" sz="12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9077" marR="39077"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Fuera del agua</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9077" marR="39077"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6.05</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9077" marR="39077"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3.51</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9077" marR="39077"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11650.4</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9077" marR="39077"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153.85</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9077" marR="39077"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5.34</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9077" marR="39077"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31.9</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9077" marR="39077" marT="0" marB="0" anchor="ctr"/>
                </a:tc>
                <a:tc>
                  <a:txBody>
                    <a:bodyPr/>
                    <a:lstStyle/>
                    <a:p>
                      <a:pPr algn="ctr">
                        <a:lnSpc>
                          <a:spcPct val="100000"/>
                        </a:lnSpc>
                        <a:spcAft>
                          <a:spcPts val="200"/>
                        </a:spcAft>
                      </a:pPr>
                      <a:r>
                        <a:rPr lang="es-EC" sz="1200">
                          <a:solidFill>
                            <a:schemeClr val="tx1"/>
                          </a:solidFill>
                          <a:effectLst/>
                          <a:latin typeface="Calibri" panose="020F0502020204030204" pitchFamily="34" charset="0"/>
                          <a:cs typeface="Calibri" panose="020F0502020204030204" pitchFamily="34" charset="0"/>
                        </a:rPr>
                        <a:t>Franco Arenoso </a:t>
                      </a:r>
                    </a:p>
                    <a:p>
                      <a:pPr algn="ctr">
                        <a:lnSpc>
                          <a:spcPct val="100000"/>
                        </a:lnSpc>
                        <a:spcAft>
                          <a:spcPts val="200"/>
                        </a:spcAft>
                      </a:pPr>
                      <a:r>
                        <a:rPr lang="es-EC" sz="1200">
                          <a:solidFill>
                            <a:schemeClr val="tx1"/>
                          </a:solidFill>
                          <a:effectLst/>
                          <a:latin typeface="Calibri" panose="020F0502020204030204" pitchFamily="34" charset="0"/>
                          <a:cs typeface="Calibri" panose="020F0502020204030204" pitchFamily="34" charset="0"/>
                        </a:rPr>
                        <a:t>Arcilla 8.07 </a:t>
                      </a:r>
                    </a:p>
                    <a:p>
                      <a:pPr algn="ctr">
                        <a:lnSpc>
                          <a:spcPct val="100000"/>
                        </a:lnSpc>
                        <a:spcAft>
                          <a:spcPts val="200"/>
                        </a:spcAft>
                      </a:pPr>
                      <a:r>
                        <a:rPr lang="es-EC" sz="1200">
                          <a:solidFill>
                            <a:schemeClr val="tx1"/>
                          </a:solidFill>
                          <a:effectLst/>
                          <a:latin typeface="Calibri" panose="020F0502020204030204" pitchFamily="34" charset="0"/>
                          <a:cs typeface="Calibri" panose="020F0502020204030204" pitchFamily="34" charset="0"/>
                        </a:rPr>
                        <a:t>Limo 31.64 </a:t>
                      </a:r>
                    </a:p>
                    <a:p>
                      <a:pPr algn="ctr">
                        <a:lnSpc>
                          <a:spcPct val="100000"/>
                        </a:lnSpc>
                        <a:spcAft>
                          <a:spcPts val="200"/>
                        </a:spcAft>
                      </a:pPr>
                      <a:r>
                        <a:rPr lang="es-EC" sz="1200">
                          <a:solidFill>
                            <a:schemeClr val="tx1"/>
                          </a:solidFill>
                          <a:effectLst/>
                          <a:latin typeface="Calibri" panose="020F0502020204030204" pitchFamily="34" charset="0"/>
                          <a:cs typeface="Calibri" panose="020F0502020204030204" pitchFamily="34" charset="0"/>
                        </a:rPr>
                        <a:t>Arena 60.29</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9077" marR="39077" marT="0" marB="0" anchor="ctr"/>
                </a:tc>
                <a:extLst>
                  <a:ext uri="{0D108BD9-81ED-4DB2-BD59-A6C34878D82A}">
                    <a16:rowId xmlns:a16="http://schemas.microsoft.com/office/drawing/2014/main" val="3265560657"/>
                  </a:ext>
                </a:extLst>
              </a:tr>
              <a:tr h="867266">
                <a:tc>
                  <a:txBody>
                    <a:bodyPr/>
                    <a:lstStyle/>
                    <a:p>
                      <a:pPr algn="ctr">
                        <a:lnSpc>
                          <a:spcPct val="150000"/>
                        </a:lnSpc>
                        <a:spcAft>
                          <a:spcPts val="200"/>
                        </a:spcAft>
                      </a:pPr>
                      <a:r>
                        <a:rPr lang="es-EC" sz="1200" b="0">
                          <a:solidFill>
                            <a:schemeClr val="tx1"/>
                          </a:solidFill>
                          <a:effectLst/>
                          <a:latin typeface="Calibri" panose="020F0502020204030204" pitchFamily="34" charset="0"/>
                          <a:cs typeface="Calibri" panose="020F0502020204030204" pitchFamily="34" charset="0"/>
                        </a:rPr>
                        <a:t>S5</a:t>
                      </a:r>
                      <a:endParaRPr lang="es-EC" sz="12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9077" marR="39077"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Dentro del agua</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9077" marR="39077"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9.82</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9077" marR="39077"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5.70</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9077" marR="39077"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9714.4</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9077" marR="39077"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46.63</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9077" marR="39077"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5.44</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9077" marR="39077"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28.4</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9077" marR="39077" marT="0" marB="0" anchor="ctr"/>
                </a:tc>
                <a:tc>
                  <a:txBody>
                    <a:bodyPr/>
                    <a:lstStyle/>
                    <a:p>
                      <a:pPr algn="ctr">
                        <a:lnSpc>
                          <a:spcPct val="100000"/>
                        </a:lnSpc>
                        <a:spcAft>
                          <a:spcPts val="200"/>
                        </a:spcAft>
                      </a:pPr>
                      <a:r>
                        <a:rPr lang="es-EC" sz="1200">
                          <a:solidFill>
                            <a:schemeClr val="tx1"/>
                          </a:solidFill>
                          <a:effectLst/>
                          <a:latin typeface="Calibri" panose="020F0502020204030204" pitchFamily="34" charset="0"/>
                          <a:cs typeface="Calibri" panose="020F0502020204030204" pitchFamily="34" charset="0"/>
                        </a:rPr>
                        <a:t>Franco Arenoso </a:t>
                      </a:r>
                    </a:p>
                    <a:p>
                      <a:pPr algn="ctr">
                        <a:lnSpc>
                          <a:spcPct val="100000"/>
                        </a:lnSpc>
                        <a:spcAft>
                          <a:spcPts val="200"/>
                        </a:spcAft>
                      </a:pPr>
                      <a:r>
                        <a:rPr lang="es-EC" sz="1200">
                          <a:solidFill>
                            <a:schemeClr val="tx1"/>
                          </a:solidFill>
                          <a:effectLst/>
                          <a:latin typeface="Calibri" panose="020F0502020204030204" pitchFamily="34" charset="0"/>
                          <a:cs typeface="Calibri" panose="020F0502020204030204" pitchFamily="34" charset="0"/>
                        </a:rPr>
                        <a:t>Arcilla 11.06</a:t>
                      </a:r>
                    </a:p>
                    <a:p>
                      <a:pPr algn="ctr">
                        <a:lnSpc>
                          <a:spcPct val="100000"/>
                        </a:lnSpc>
                        <a:spcAft>
                          <a:spcPts val="200"/>
                        </a:spcAft>
                      </a:pPr>
                      <a:r>
                        <a:rPr lang="es-EC" sz="1200">
                          <a:solidFill>
                            <a:schemeClr val="tx1"/>
                          </a:solidFill>
                          <a:effectLst/>
                          <a:latin typeface="Calibri" panose="020F0502020204030204" pitchFamily="34" charset="0"/>
                          <a:cs typeface="Calibri" panose="020F0502020204030204" pitchFamily="34" charset="0"/>
                        </a:rPr>
                        <a:t> Limo 31.43 </a:t>
                      </a:r>
                    </a:p>
                    <a:p>
                      <a:pPr algn="ctr">
                        <a:lnSpc>
                          <a:spcPct val="100000"/>
                        </a:lnSpc>
                        <a:spcAft>
                          <a:spcPts val="200"/>
                        </a:spcAft>
                      </a:pPr>
                      <a:r>
                        <a:rPr lang="es-EC" sz="1200">
                          <a:solidFill>
                            <a:schemeClr val="tx1"/>
                          </a:solidFill>
                          <a:effectLst/>
                          <a:latin typeface="Calibri" panose="020F0502020204030204" pitchFamily="34" charset="0"/>
                          <a:cs typeface="Calibri" panose="020F0502020204030204" pitchFamily="34" charset="0"/>
                        </a:rPr>
                        <a:t>Arena 57.51</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9077" marR="39077" marT="0" marB="0" anchor="ctr"/>
                </a:tc>
                <a:extLst>
                  <a:ext uri="{0D108BD9-81ED-4DB2-BD59-A6C34878D82A}">
                    <a16:rowId xmlns:a16="http://schemas.microsoft.com/office/drawing/2014/main" val="175047340"/>
                  </a:ext>
                </a:extLst>
              </a:tr>
              <a:tr h="914400">
                <a:tc>
                  <a:txBody>
                    <a:bodyPr/>
                    <a:lstStyle/>
                    <a:p>
                      <a:pPr algn="ctr">
                        <a:lnSpc>
                          <a:spcPct val="150000"/>
                        </a:lnSpc>
                        <a:spcAft>
                          <a:spcPts val="200"/>
                        </a:spcAft>
                      </a:pPr>
                      <a:r>
                        <a:rPr lang="es-EC" sz="1200" b="0">
                          <a:solidFill>
                            <a:schemeClr val="tx1"/>
                          </a:solidFill>
                          <a:effectLst/>
                          <a:latin typeface="Calibri" panose="020F0502020204030204" pitchFamily="34" charset="0"/>
                          <a:cs typeface="Calibri" panose="020F0502020204030204" pitchFamily="34" charset="0"/>
                        </a:rPr>
                        <a:t>S5.1</a:t>
                      </a:r>
                      <a:endParaRPr lang="es-EC" sz="12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9077" marR="39077"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Fuera del agua</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9077" marR="39077"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5.42</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9077" marR="39077"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3.14</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9077" marR="39077"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6463.3</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9077" marR="39077"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53.74</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9077" marR="39077"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6.04</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9077" marR="39077" marT="0" marB="0" anchor="ct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21.2</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9077" marR="39077" marT="0" marB="0" anchor="ctr"/>
                </a:tc>
                <a:tc>
                  <a:txBody>
                    <a:bodyPr/>
                    <a:lstStyle/>
                    <a:p>
                      <a:pPr algn="ctr">
                        <a:lnSpc>
                          <a:spcPct val="100000"/>
                        </a:lnSpc>
                        <a:spcAft>
                          <a:spcPts val="200"/>
                        </a:spcAft>
                      </a:pPr>
                      <a:r>
                        <a:rPr lang="es-EC" sz="1200">
                          <a:solidFill>
                            <a:schemeClr val="tx1"/>
                          </a:solidFill>
                          <a:effectLst/>
                          <a:latin typeface="Calibri" panose="020F0502020204030204" pitchFamily="34" charset="0"/>
                          <a:cs typeface="Calibri" panose="020F0502020204030204" pitchFamily="34" charset="0"/>
                        </a:rPr>
                        <a:t>Franco Arenoso </a:t>
                      </a:r>
                    </a:p>
                    <a:p>
                      <a:pPr algn="ctr">
                        <a:lnSpc>
                          <a:spcPct val="100000"/>
                        </a:lnSpc>
                        <a:spcAft>
                          <a:spcPts val="200"/>
                        </a:spcAft>
                      </a:pPr>
                      <a:r>
                        <a:rPr lang="es-EC" sz="1200">
                          <a:solidFill>
                            <a:schemeClr val="tx1"/>
                          </a:solidFill>
                          <a:effectLst/>
                          <a:latin typeface="Calibri" panose="020F0502020204030204" pitchFamily="34" charset="0"/>
                          <a:cs typeface="Calibri" panose="020F0502020204030204" pitchFamily="34" charset="0"/>
                        </a:rPr>
                        <a:t>Arcilla 9.14 </a:t>
                      </a:r>
                    </a:p>
                    <a:p>
                      <a:pPr algn="ctr">
                        <a:lnSpc>
                          <a:spcPct val="100000"/>
                        </a:lnSpc>
                        <a:spcAft>
                          <a:spcPts val="200"/>
                        </a:spcAft>
                      </a:pPr>
                      <a:r>
                        <a:rPr lang="es-EC" sz="1200">
                          <a:solidFill>
                            <a:schemeClr val="tx1"/>
                          </a:solidFill>
                          <a:effectLst/>
                          <a:latin typeface="Calibri" panose="020F0502020204030204" pitchFamily="34" charset="0"/>
                          <a:cs typeface="Calibri" panose="020F0502020204030204" pitchFamily="34" charset="0"/>
                        </a:rPr>
                        <a:t>Limo 21.20 </a:t>
                      </a:r>
                    </a:p>
                    <a:p>
                      <a:pPr algn="ctr">
                        <a:lnSpc>
                          <a:spcPct val="100000"/>
                        </a:lnSpc>
                        <a:spcAft>
                          <a:spcPts val="200"/>
                        </a:spcAft>
                      </a:pPr>
                      <a:r>
                        <a:rPr lang="es-EC" sz="1200">
                          <a:solidFill>
                            <a:schemeClr val="tx1"/>
                          </a:solidFill>
                          <a:effectLst/>
                          <a:latin typeface="Calibri" panose="020F0502020204030204" pitchFamily="34" charset="0"/>
                          <a:cs typeface="Calibri" panose="020F0502020204030204" pitchFamily="34" charset="0"/>
                        </a:rPr>
                        <a:t>Arena 69.66</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9077" marR="39077" marT="0" marB="0" anchor="ctr"/>
                </a:tc>
                <a:extLst>
                  <a:ext uri="{0D108BD9-81ED-4DB2-BD59-A6C34878D82A}">
                    <a16:rowId xmlns:a16="http://schemas.microsoft.com/office/drawing/2014/main" val="1037404421"/>
                  </a:ext>
                </a:extLst>
              </a:tr>
              <a:tr h="266393">
                <a:tc gridSpan="2">
                  <a:txBody>
                    <a:bodyPr/>
                    <a:lstStyle/>
                    <a:p>
                      <a:pPr algn="ctr">
                        <a:lnSpc>
                          <a:spcPct val="150000"/>
                        </a:lnSpc>
                        <a:spcAft>
                          <a:spcPts val="200"/>
                        </a:spcAft>
                      </a:pPr>
                      <a:r>
                        <a:rPr lang="es-EC" sz="1200" b="0">
                          <a:solidFill>
                            <a:schemeClr val="tx1"/>
                          </a:solidFill>
                          <a:effectLst/>
                          <a:latin typeface="Calibri" panose="020F0502020204030204" pitchFamily="34" charset="0"/>
                          <a:cs typeface="Calibri" panose="020F0502020204030204" pitchFamily="34" charset="0"/>
                        </a:rPr>
                        <a:t>Media</a:t>
                      </a:r>
                      <a:endParaRPr lang="es-EC" sz="12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9077" marR="39077" marT="0" marB="0" anchor="b"/>
                </a:tc>
                <a:tc hMerge="1">
                  <a:txBody>
                    <a:bodyPr/>
                    <a:lstStyle/>
                    <a:p>
                      <a:endParaRPr lang="es-EC"/>
                    </a:p>
                  </a:txBody>
                  <a:tcPr/>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6.70</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9077" marR="39077" marT="0" marB="0" anchor="b"/>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3.89</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9077" marR="39077" marT="0" marB="0" anchor="b"/>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9873.0</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9077" marR="39077" marT="0" marB="0" anchor="b"/>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119.74</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9077" marR="39077" marT="0" marB="0" anchor="b"/>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5.61</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9077" marR="39077" marT="0" marB="0" anchor="b"/>
                </a:tc>
                <a:tc>
                  <a:txBody>
                    <a:bodyPr/>
                    <a:lstStyle/>
                    <a:p>
                      <a:pPr algn="ctr">
                        <a:lnSpc>
                          <a:spcPct val="150000"/>
                        </a:lnSpc>
                        <a:spcAft>
                          <a:spcPts val="200"/>
                        </a:spcAft>
                      </a:pPr>
                      <a:r>
                        <a:rPr lang="es-EC" sz="1200">
                          <a:solidFill>
                            <a:schemeClr val="tx1"/>
                          </a:solidFill>
                          <a:effectLst/>
                          <a:latin typeface="Calibri" panose="020F0502020204030204" pitchFamily="34" charset="0"/>
                          <a:cs typeface="Calibri" panose="020F0502020204030204" pitchFamily="34" charset="0"/>
                        </a:rPr>
                        <a:t>23.3</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9077" marR="39077" marT="0" marB="0" anchor="b"/>
                </a:tc>
                <a:tc>
                  <a:txBody>
                    <a:bodyPr/>
                    <a:lstStyle/>
                    <a:p>
                      <a:pPr algn="ctr">
                        <a:lnSpc>
                          <a:spcPct val="100000"/>
                        </a:lnSpc>
                        <a:spcAft>
                          <a:spcPts val="200"/>
                        </a:spcAft>
                      </a:pPr>
                      <a:r>
                        <a:rPr lang="es-EC" sz="1200">
                          <a:solidFill>
                            <a:schemeClr val="tx1"/>
                          </a:solidFill>
                          <a:effectLst/>
                          <a:latin typeface="Calibri" panose="020F0502020204030204" pitchFamily="34" charset="0"/>
                          <a:cs typeface="Calibri" panose="020F0502020204030204" pitchFamily="34" charset="0"/>
                        </a:rPr>
                        <a:t> Franco Arenoso</a:t>
                      </a:r>
                      <a:endParaRPr lang="es-EC"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9077" marR="39077" marT="0" marB="0" anchor="b"/>
                </a:tc>
                <a:extLst>
                  <a:ext uri="{0D108BD9-81ED-4DB2-BD59-A6C34878D82A}">
                    <a16:rowId xmlns:a16="http://schemas.microsoft.com/office/drawing/2014/main" val="2703055649"/>
                  </a:ext>
                </a:extLst>
              </a:tr>
            </a:tbl>
          </a:graphicData>
        </a:graphic>
      </p:graphicFrame>
      <p:sp>
        <p:nvSpPr>
          <p:cNvPr id="11" name="CuadroTexto 10">
            <a:extLst>
              <a:ext uri="{FF2B5EF4-FFF2-40B4-BE49-F238E27FC236}">
                <a16:creationId xmlns:a16="http://schemas.microsoft.com/office/drawing/2014/main" id="{848C79A8-6082-4397-9C5C-4B4950A6B2BF}"/>
              </a:ext>
            </a:extLst>
          </p:cNvPr>
          <p:cNvSpPr txBox="1"/>
          <p:nvPr/>
        </p:nvSpPr>
        <p:spPr>
          <a:xfrm>
            <a:off x="5260342" y="61281"/>
            <a:ext cx="2268641" cy="532903"/>
          </a:xfrm>
          <a:prstGeom prst="rect">
            <a:avLst/>
          </a:prstGeom>
          <a:noFill/>
        </p:spPr>
        <p:txBody>
          <a:bodyPr wrap="square">
            <a:spAutoFit/>
          </a:bodyPr>
          <a:lstStyle/>
          <a:p>
            <a:pPr>
              <a:lnSpc>
                <a:spcPct val="107000"/>
              </a:lnSpc>
              <a:spcBef>
                <a:spcPts val="800"/>
              </a:spcBef>
              <a:spcAft>
                <a:spcPts val="600"/>
              </a:spcAft>
            </a:pPr>
            <a:r>
              <a:rPr lang="es-EC" sz="2800" b="1" i="1">
                <a:latin typeface="Calibri" panose="020F0502020204030204" pitchFamily="34" charset="0"/>
                <a:ea typeface="Yu Gothic Light" panose="020B0300000000000000" pitchFamily="34" charset="-128"/>
                <a:cs typeface="Times New Roman" panose="02020603050405020304" pitchFamily="18" charset="0"/>
              </a:rPr>
              <a:t>Resultados</a:t>
            </a:r>
            <a:endParaRPr lang="es-EC" sz="2800" b="1" i="1">
              <a:effectLst/>
              <a:latin typeface="Calibri" panose="020F0502020204030204" pitchFamily="34" charset="0"/>
              <a:ea typeface="Yu Gothic Light" panose="020B0300000000000000" pitchFamily="34" charset="-128"/>
              <a:cs typeface="Times New Roman" panose="02020603050405020304" pitchFamily="18" charset="0"/>
            </a:endParaRPr>
          </a:p>
        </p:txBody>
      </p:sp>
      <p:sp>
        <p:nvSpPr>
          <p:cNvPr id="17" name="Rectángulo 16">
            <a:extLst>
              <a:ext uri="{FF2B5EF4-FFF2-40B4-BE49-F238E27FC236}">
                <a16:creationId xmlns:a16="http://schemas.microsoft.com/office/drawing/2014/main" id="{74F790D3-615C-490D-9E6E-8ED64DD6FAB5}"/>
              </a:ext>
            </a:extLst>
          </p:cNvPr>
          <p:cNvSpPr/>
          <p:nvPr/>
        </p:nvSpPr>
        <p:spPr>
          <a:xfrm>
            <a:off x="6497818" y="3165554"/>
            <a:ext cx="571501" cy="2762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8" name="Rectángulo 17">
            <a:extLst>
              <a:ext uri="{FF2B5EF4-FFF2-40B4-BE49-F238E27FC236}">
                <a16:creationId xmlns:a16="http://schemas.microsoft.com/office/drawing/2014/main" id="{D763F3A1-02B9-4960-B254-2D2F9687C3C4}"/>
              </a:ext>
            </a:extLst>
          </p:cNvPr>
          <p:cNvSpPr/>
          <p:nvPr/>
        </p:nvSpPr>
        <p:spPr>
          <a:xfrm>
            <a:off x="6536507" y="2192358"/>
            <a:ext cx="527517" cy="2762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cxnSp>
        <p:nvCxnSpPr>
          <p:cNvPr id="16" name="Conector recto de flecha 15">
            <a:extLst>
              <a:ext uri="{FF2B5EF4-FFF2-40B4-BE49-F238E27FC236}">
                <a16:creationId xmlns:a16="http://schemas.microsoft.com/office/drawing/2014/main" id="{A104D4E2-5564-46E5-9E12-F98A17485D9C}"/>
              </a:ext>
            </a:extLst>
          </p:cNvPr>
          <p:cNvCxnSpPr/>
          <p:nvPr/>
        </p:nvCxnSpPr>
        <p:spPr>
          <a:xfrm flipV="1">
            <a:off x="6192538" y="4509965"/>
            <a:ext cx="0" cy="321930"/>
          </a:xfrm>
          <a:prstGeom prst="straightConnector1">
            <a:avLst/>
          </a:prstGeom>
          <a:ln>
            <a:solidFill>
              <a:srgbClr val="FF0000"/>
            </a:solidFill>
            <a:tailEnd type="triangle"/>
          </a:ln>
        </p:spPr>
        <p:style>
          <a:lnRef idx="2">
            <a:schemeClr val="accent2"/>
          </a:lnRef>
          <a:fillRef idx="0">
            <a:schemeClr val="accent2"/>
          </a:fillRef>
          <a:effectRef idx="1">
            <a:schemeClr val="accent2"/>
          </a:effectRef>
          <a:fontRef idx="minor">
            <a:schemeClr val="tx1"/>
          </a:fontRef>
        </p:style>
      </p:cxnSp>
      <p:cxnSp>
        <p:nvCxnSpPr>
          <p:cNvPr id="23" name="Conector recto de flecha 22">
            <a:extLst>
              <a:ext uri="{FF2B5EF4-FFF2-40B4-BE49-F238E27FC236}">
                <a16:creationId xmlns:a16="http://schemas.microsoft.com/office/drawing/2014/main" id="{B2775EA6-91D2-470C-A056-E7722E607F32}"/>
              </a:ext>
            </a:extLst>
          </p:cNvPr>
          <p:cNvCxnSpPr/>
          <p:nvPr/>
        </p:nvCxnSpPr>
        <p:spPr>
          <a:xfrm flipV="1">
            <a:off x="6821188" y="2671640"/>
            <a:ext cx="0" cy="321930"/>
          </a:xfrm>
          <a:prstGeom prst="straightConnector1">
            <a:avLst/>
          </a:prstGeom>
          <a:ln>
            <a:solidFill>
              <a:srgbClr val="FF0000"/>
            </a:solidFill>
            <a:tailEnd type="triangle"/>
          </a:ln>
        </p:spPr>
        <p:style>
          <a:lnRef idx="2">
            <a:schemeClr val="accent2"/>
          </a:lnRef>
          <a:fillRef idx="0">
            <a:schemeClr val="accent2"/>
          </a:fillRef>
          <a:effectRef idx="1">
            <a:schemeClr val="accent2"/>
          </a:effectRef>
          <a:fontRef idx="minor">
            <a:schemeClr val="tx1"/>
          </a:fontRef>
        </p:style>
      </p:cxnSp>
      <p:sp>
        <p:nvSpPr>
          <p:cNvPr id="28" name="Rectángulo 27">
            <a:extLst>
              <a:ext uri="{FF2B5EF4-FFF2-40B4-BE49-F238E27FC236}">
                <a16:creationId xmlns:a16="http://schemas.microsoft.com/office/drawing/2014/main" id="{EC43883C-B4E0-4D7E-A133-3D8823AA6388}"/>
              </a:ext>
            </a:extLst>
          </p:cNvPr>
          <p:cNvSpPr/>
          <p:nvPr/>
        </p:nvSpPr>
        <p:spPr>
          <a:xfrm>
            <a:off x="5942595" y="4066186"/>
            <a:ext cx="527517" cy="2762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9" name="Rectángulo 28">
            <a:extLst>
              <a:ext uri="{FF2B5EF4-FFF2-40B4-BE49-F238E27FC236}">
                <a16:creationId xmlns:a16="http://schemas.microsoft.com/office/drawing/2014/main" id="{077D6AC6-D2CC-46D4-B414-2B565FACCF39}"/>
              </a:ext>
            </a:extLst>
          </p:cNvPr>
          <p:cNvSpPr/>
          <p:nvPr/>
        </p:nvSpPr>
        <p:spPr>
          <a:xfrm>
            <a:off x="5939069" y="4967355"/>
            <a:ext cx="527517" cy="2762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2" name="Rectángulo 31">
            <a:extLst>
              <a:ext uri="{FF2B5EF4-FFF2-40B4-BE49-F238E27FC236}">
                <a16:creationId xmlns:a16="http://schemas.microsoft.com/office/drawing/2014/main" id="{5AE74421-87A5-4841-93FB-C5E4AEB21CD9}"/>
              </a:ext>
            </a:extLst>
          </p:cNvPr>
          <p:cNvSpPr/>
          <p:nvPr/>
        </p:nvSpPr>
        <p:spPr>
          <a:xfrm>
            <a:off x="6536507" y="4066186"/>
            <a:ext cx="527517" cy="276225"/>
          </a:xfrm>
          <a:prstGeom prst="rect">
            <a:avLst/>
          </a:prstGeom>
          <a:no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3" name="Rectángulo 32">
            <a:extLst>
              <a:ext uri="{FF2B5EF4-FFF2-40B4-BE49-F238E27FC236}">
                <a16:creationId xmlns:a16="http://schemas.microsoft.com/office/drawing/2014/main" id="{290BDD65-A516-4A95-B16C-C8EA65E7A339}"/>
              </a:ext>
            </a:extLst>
          </p:cNvPr>
          <p:cNvSpPr/>
          <p:nvPr/>
        </p:nvSpPr>
        <p:spPr>
          <a:xfrm>
            <a:off x="6544534" y="4967355"/>
            <a:ext cx="527517" cy="276225"/>
          </a:xfrm>
          <a:prstGeom prst="rect">
            <a:avLst/>
          </a:prstGeom>
          <a:no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060623413"/>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a 2">
            <a:extLst>
              <a:ext uri="{FF2B5EF4-FFF2-40B4-BE49-F238E27FC236}">
                <a16:creationId xmlns:a16="http://schemas.microsoft.com/office/drawing/2014/main" id="{791D0031-996C-443F-A87A-FCC20E9D06D7}"/>
              </a:ext>
            </a:extLst>
          </p:cNvPr>
          <p:cNvGraphicFramePr/>
          <p:nvPr/>
        </p:nvGraphicFramePr>
        <p:xfrm>
          <a:off x="693863" y="27188"/>
          <a:ext cx="11411943" cy="5917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CuadroTexto 8">
            <a:extLst>
              <a:ext uri="{FF2B5EF4-FFF2-40B4-BE49-F238E27FC236}">
                <a16:creationId xmlns:a16="http://schemas.microsoft.com/office/drawing/2014/main" id="{9E0B705B-022B-472D-8371-D4B5019383CD}"/>
              </a:ext>
            </a:extLst>
          </p:cNvPr>
          <p:cNvSpPr txBox="1"/>
          <p:nvPr/>
        </p:nvSpPr>
        <p:spPr>
          <a:xfrm>
            <a:off x="5260342" y="61281"/>
            <a:ext cx="2268641" cy="532903"/>
          </a:xfrm>
          <a:prstGeom prst="rect">
            <a:avLst/>
          </a:prstGeom>
          <a:noFill/>
        </p:spPr>
        <p:txBody>
          <a:bodyPr wrap="square">
            <a:spAutoFit/>
          </a:bodyPr>
          <a:lstStyle/>
          <a:p>
            <a:pPr>
              <a:lnSpc>
                <a:spcPct val="107000"/>
              </a:lnSpc>
              <a:spcBef>
                <a:spcPts val="800"/>
              </a:spcBef>
              <a:spcAft>
                <a:spcPts val="600"/>
              </a:spcAft>
            </a:pPr>
            <a:r>
              <a:rPr lang="es-EC" sz="2800" b="1" i="1">
                <a:latin typeface="Calibri" panose="020F0502020204030204" pitchFamily="34" charset="0"/>
                <a:ea typeface="Yu Gothic Light" panose="020B0300000000000000" pitchFamily="34" charset="-128"/>
                <a:cs typeface="Times New Roman" panose="02020603050405020304" pitchFamily="18" charset="0"/>
              </a:rPr>
              <a:t>Conclusiones</a:t>
            </a:r>
            <a:endParaRPr lang="es-EC" sz="2800" b="1" i="1">
              <a:effectLst/>
              <a:latin typeface="Calibri" panose="020F0502020204030204" pitchFamily="34" charset="0"/>
              <a:ea typeface="Yu Gothic Light" panose="020B0300000000000000" pitchFamily="34" charset="-128"/>
              <a:cs typeface="Times New Roman" panose="02020603050405020304" pitchFamily="18" charset="0"/>
            </a:endParaRPr>
          </a:p>
        </p:txBody>
      </p:sp>
      <p:graphicFrame>
        <p:nvGraphicFramePr>
          <p:cNvPr id="2" name="Diagrama 1">
            <a:extLst>
              <a:ext uri="{FF2B5EF4-FFF2-40B4-BE49-F238E27FC236}">
                <a16:creationId xmlns:a16="http://schemas.microsoft.com/office/drawing/2014/main" id="{DF97303B-4B30-4750-94FB-0D149E47E993}"/>
              </a:ext>
            </a:extLst>
          </p:cNvPr>
          <p:cNvGraphicFramePr/>
          <p:nvPr>
            <p:extLst>
              <p:ext uri="{D42A27DB-BD31-4B8C-83A1-F6EECF244321}">
                <p14:modId xmlns:p14="http://schemas.microsoft.com/office/powerpoint/2010/main" val="2336287445"/>
              </p:ext>
            </p:extLst>
          </p:nvPr>
        </p:nvGraphicFramePr>
        <p:xfrm>
          <a:off x="194228" y="323050"/>
          <a:ext cx="11803543" cy="570516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56365891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a 2">
            <a:extLst>
              <a:ext uri="{FF2B5EF4-FFF2-40B4-BE49-F238E27FC236}">
                <a16:creationId xmlns:a16="http://schemas.microsoft.com/office/drawing/2014/main" id="{791D0031-996C-443F-A87A-FCC20E9D06D7}"/>
              </a:ext>
            </a:extLst>
          </p:cNvPr>
          <p:cNvGraphicFramePr/>
          <p:nvPr/>
        </p:nvGraphicFramePr>
        <p:xfrm>
          <a:off x="693863" y="27188"/>
          <a:ext cx="11411943" cy="5917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CuadroTexto 6">
            <a:extLst>
              <a:ext uri="{FF2B5EF4-FFF2-40B4-BE49-F238E27FC236}">
                <a16:creationId xmlns:a16="http://schemas.microsoft.com/office/drawing/2014/main" id="{838B27DA-7576-423B-A088-41E324FCE810}"/>
              </a:ext>
            </a:extLst>
          </p:cNvPr>
          <p:cNvSpPr txBox="1"/>
          <p:nvPr/>
        </p:nvSpPr>
        <p:spPr>
          <a:xfrm>
            <a:off x="4711382" y="86009"/>
            <a:ext cx="2912108" cy="532903"/>
          </a:xfrm>
          <a:prstGeom prst="rect">
            <a:avLst/>
          </a:prstGeom>
          <a:noFill/>
        </p:spPr>
        <p:txBody>
          <a:bodyPr wrap="square">
            <a:spAutoFit/>
          </a:bodyPr>
          <a:lstStyle/>
          <a:p>
            <a:pPr>
              <a:lnSpc>
                <a:spcPct val="107000"/>
              </a:lnSpc>
              <a:spcBef>
                <a:spcPts val="800"/>
              </a:spcBef>
              <a:spcAft>
                <a:spcPts val="600"/>
              </a:spcAft>
            </a:pPr>
            <a:r>
              <a:rPr lang="es-EC" sz="2800" b="1" i="1">
                <a:latin typeface="Calibri" panose="020F0502020204030204" pitchFamily="34" charset="0"/>
                <a:ea typeface="Yu Gothic Light" panose="020B0300000000000000" pitchFamily="34" charset="-128"/>
                <a:cs typeface="Times New Roman" panose="02020603050405020304" pitchFamily="18" charset="0"/>
              </a:rPr>
              <a:t>Recomendaciones</a:t>
            </a:r>
            <a:endParaRPr lang="es-EC" sz="2800" b="1" i="1">
              <a:effectLst/>
              <a:latin typeface="Calibri" panose="020F0502020204030204" pitchFamily="34" charset="0"/>
              <a:ea typeface="Yu Gothic Light" panose="020B0300000000000000" pitchFamily="34" charset="-128"/>
              <a:cs typeface="Times New Roman" panose="02020603050405020304" pitchFamily="18" charset="0"/>
            </a:endParaRPr>
          </a:p>
        </p:txBody>
      </p:sp>
      <p:graphicFrame>
        <p:nvGraphicFramePr>
          <p:cNvPr id="9" name="Diagrama 8">
            <a:extLst>
              <a:ext uri="{FF2B5EF4-FFF2-40B4-BE49-F238E27FC236}">
                <a16:creationId xmlns:a16="http://schemas.microsoft.com/office/drawing/2014/main" id="{6F75506C-93BC-44CF-8DB7-84F0AEC28AB4}"/>
              </a:ext>
            </a:extLst>
          </p:cNvPr>
          <p:cNvGraphicFramePr/>
          <p:nvPr>
            <p:extLst>
              <p:ext uri="{D42A27DB-BD31-4B8C-83A1-F6EECF244321}">
                <p14:modId xmlns:p14="http://schemas.microsoft.com/office/powerpoint/2010/main" val="1610560421"/>
              </p:ext>
            </p:extLst>
          </p:nvPr>
        </p:nvGraphicFramePr>
        <p:xfrm>
          <a:off x="693863" y="618912"/>
          <a:ext cx="10755642" cy="522570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627009032"/>
      </p:ext>
    </p:extLst>
  </p:cSld>
  <p:clrMapOvr>
    <a:masterClrMapping/>
  </p:clrMapOvr>
  <p:transition spd="med">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descr="Vista de una montaña&#10;&#10;Descripción generada automáticamente">
            <a:extLst>
              <a:ext uri="{FF2B5EF4-FFF2-40B4-BE49-F238E27FC236}">
                <a16:creationId xmlns:a16="http://schemas.microsoft.com/office/drawing/2014/main" id="{852FA826-E1DA-4B8E-8E01-08788BA300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7684" y="841771"/>
            <a:ext cx="6487574" cy="3643532"/>
          </a:xfrm>
          <a:prstGeom prst="rect">
            <a:avLst/>
          </a:prstGeom>
          <a:ln>
            <a:noFill/>
          </a:ln>
          <a:effectLst>
            <a:softEdge rad="112500"/>
          </a:effectLst>
        </p:spPr>
      </p:pic>
      <p:sp>
        <p:nvSpPr>
          <p:cNvPr id="8" name="CuadroTexto 7">
            <a:extLst>
              <a:ext uri="{FF2B5EF4-FFF2-40B4-BE49-F238E27FC236}">
                <a16:creationId xmlns:a16="http://schemas.microsoft.com/office/drawing/2014/main" id="{DFC591CA-25A3-48FE-B29F-807E9D2BBBCE}"/>
              </a:ext>
            </a:extLst>
          </p:cNvPr>
          <p:cNvSpPr txBox="1"/>
          <p:nvPr/>
        </p:nvSpPr>
        <p:spPr>
          <a:xfrm>
            <a:off x="3822700" y="34597"/>
            <a:ext cx="6163732" cy="532903"/>
          </a:xfrm>
          <a:prstGeom prst="rect">
            <a:avLst/>
          </a:prstGeom>
          <a:noFill/>
        </p:spPr>
        <p:txBody>
          <a:bodyPr wrap="square">
            <a:spAutoFit/>
          </a:bodyPr>
          <a:lstStyle/>
          <a:p>
            <a:pPr>
              <a:lnSpc>
                <a:spcPct val="107000"/>
              </a:lnSpc>
              <a:spcBef>
                <a:spcPts val="800"/>
              </a:spcBef>
              <a:spcAft>
                <a:spcPts val="600"/>
              </a:spcAft>
            </a:pPr>
            <a:r>
              <a:rPr lang="es-EC" sz="2800" b="1" i="1">
                <a:effectLst/>
                <a:latin typeface="Calibri" panose="020F0502020204030204" pitchFamily="34" charset="0"/>
                <a:ea typeface="Yu Gothic Light" panose="020B0300000000000000" pitchFamily="34" charset="-128"/>
                <a:cs typeface="Times New Roman" panose="02020603050405020304" pitchFamily="18" charset="0"/>
              </a:rPr>
              <a:t>Justificación e importancia</a:t>
            </a:r>
          </a:p>
        </p:txBody>
      </p:sp>
      <p:pic>
        <p:nvPicPr>
          <p:cNvPr id="3074" name="Picture 2" descr="48: Creando comunidades - Suma Positiva, por Samuel Gil">
            <a:extLst>
              <a:ext uri="{FF2B5EF4-FFF2-40B4-BE49-F238E27FC236}">
                <a16:creationId xmlns:a16="http://schemas.microsoft.com/office/drawing/2014/main" id="{04F038D4-4271-4385-8334-4F1AC79B7C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59630" y="3704160"/>
            <a:ext cx="2575248" cy="1641564"/>
          </a:xfrm>
          <a:prstGeom prst="rect">
            <a:avLst/>
          </a:prstGeom>
          <a:noFill/>
          <a:extLst>
            <a:ext uri="{909E8E84-426E-40DD-AFC4-6F175D3DCCD1}">
              <a14:hiddenFill xmlns:a14="http://schemas.microsoft.com/office/drawing/2010/main">
                <a:solidFill>
                  <a:srgbClr val="FFFFFF"/>
                </a:solidFill>
              </a14:hiddenFill>
            </a:ext>
          </a:extLst>
        </p:spPr>
      </p:pic>
      <p:sp>
        <p:nvSpPr>
          <p:cNvPr id="10" name="CuadroTexto 9">
            <a:extLst>
              <a:ext uri="{FF2B5EF4-FFF2-40B4-BE49-F238E27FC236}">
                <a16:creationId xmlns:a16="http://schemas.microsoft.com/office/drawing/2014/main" id="{480D0DF3-5284-4AF8-BD6D-6DECD1B946EA}"/>
              </a:ext>
            </a:extLst>
          </p:cNvPr>
          <p:cNvSpPr txBox="1"/>
          <p:nvPr/>
        </p:nvSpPr>
        <p:spPr>
          <a:xfrm>
            <a:off x="604440" y="1166813"/>
            <a:ext cx="1752997" cy="1692771"/>
          </a:xfrm>
          <a:prstGeom prst="rect">
            <a:avLst/>
          </a:prstGeom>
          <a:noFill/>
        </p:spPr>
        <p:txBody>
          <a:bodyPr wrap="square">
            <a:spAutoFit/>
          </a:bodyPr>
          <a:lstStyle/>
          <a:p>
            <a:pPr algn="ctr"/>
            <a:r>
              <a:rPr lang="es-ES" sz="2800" i="1">
                <a:solidFill>
                  <a:srgbClr val="000000"/>
                </a:solidFill>
              </a:rPr>
              <a:t>60</a:t>
            </a:r>
            <a:r>
              <a:rPr lang="es-ES" sz="2800" b="0" i="1" u="none" strike="noStrike">
                <a:solidFill>
                  <a:srgbClr val="000000"/>
                </a:solidFill>
                <a:effectLst/>
              </a:rPr>
              <a:t>% </a:t>
            </a:r>
            <a:r>
              <a:rPr lang="es-ES" b="0" i="1" u="none" strike="noStrike">
                <a:solidFill>
                  <a:srgbClr val="000000"/>
                </a:solidFill>
                <a:effectLst/>
              </a:rPr>
              <a:t>Abastecimiento de agua a la población de </a:t>
            </a:r>
            <a:r>
              <a:rPr lang="es-ES" i="1">
                <a:solidFill>
                  <a:srgbClr val="000000"/>
                </a:solidFill>
              </a:rPr>
              <a:t>O</a:t>
            </a:r>
            <a:r>
              <a:rPr lang="es-ES" b="0" i="1" u="none" strike="noStrike">
                <a:solidFill>
                  <a:srgbClr val="000000"/>
                </a:solidFill>
                <a:effectLst/>
              </a:rPr>
              <a:t>tavalo</a:t>
            </a:r>
            <a:endParaRPr lang="es-EC"/>
          </a:p>
        </p:txBody>
      </p:sp>
      <p:sp>
        <p:nvSpPr>
          <p:cNvPr id="12" name="CuadroTexto 11">
            <a:extLst>
              <a:ext uri="{FF2B5EF4-FFF2-40B4-BE49-F238E27FC236}">
                <a16:creationId xmlns:a16="http://schemas.microsoft.com/office/drawing/2014/main" id="{EEAFC3A4-1273-4D2A-8F23-AC96BAF0D49E}"/>
              </a:ext>
            </a:extLst>
          </p:cNvPr>
          <p:cNvSpPr txBox="1"/>
          <p:nvPr/>
        </p:nvSpPr>
        <p:spPr>
          <a:xfrm>
            <a:off x="9876093" y="1298073"/>
            <a:ext cx="1752997" cy="1969770"/>
          </a:xfrm>
          <a:prstGeom prst="rect">
            <a:avLst/>
          </a:prstGeom>
          <a:noFill/>
        </p:spPr>
        <p:txBody>
          <a:bodyPr wrap="square">
            <a:spAutoFit/>
          </a:bodyPr>
          <a:lstStyle/>
          <a:p>
            <a:pPr algn="ctr"/>
            <a:r>
              <a:rPr lang="es-ES" sz="2800" i="1">
                <a:solidFill>
                  <a:srgbClr val="000000"/>
                </a:solidFill>
              </a:rPr>
              <a:t>80</a:t>
            </a:r>
            <a:r>
              <a:rPr lang="es-ES" sz="2800" b="0" i="1" u="none" strike="noStrike">
                <a:solidFill>
                  <a:srgbClr val="000000"/>
                </a:solidFill>
                <a:effectLst/>
              </a:rPr>
              <a:t>% </a:t>
            </a:r>
            <a:r>
              <a:rPr lang="es-ES" b="0" i="1" u="none" strike="noStrike">
                <a:solidFill>
                  <a:srgbClr val="000000"/>
                </a:solidFill>
                <a:effectLst/>
              </a:rPr>
              <a:t>Requerimiento urbano y rural del cantón Pedro Moncayo</a:t>
            </a:r>
            <a:endParaRPr lang="es-EC" sz="1800">
              <a:effectLst/>
              <a:latin typeface="Calibri" panose="020F0502020204030204" pitchFamily="34" charset="0"/>
              <a:ea typeface="Calibri" panose="020F0502020204030204" pitchFamily="34" charset="0"/>
              <a:cs typeface="Calibri" panose="020F0502020204030204" pitchFamily="34" charset="0"/>
            </a:endParaRPr>
          </a:p>
        </p:txBody>
      </p:sp>
      <p:pic>
        <p:nvPicPr>
          <p:cNvPr id="3076" name="Picture 4" descr="El riesgo de una recesión económica en México aún es grande">
            <a:extLst>
              <a:ext uri="{FF2B5EF4-FFF2-40B4-BE49-F238E27FC236}">
                <a16:creationId xmlns:a16="http://schemas.microsoft.com/office/drawing/2014/main" id="{5BFF5018-2116-4EF1-9196-C3E4ABA110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058" y="3718228"/>
            <a:ext cx="2188751" cy="164156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Ecosistemas, bienes y servicios ambientales by Stefany España">
            <a:extLst>
              <a:ext uri="{FF2B5EF4-FFF2-40B4-BE49-F238E27FC236}">
                <a16:creationId xmlns:a16="http://schemas.microsoft.com/office/drawing/2014/main" id="{349ABE62-2825-4B73-BC8B-796F40E5BA2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5067" r="7879" b="11898"/>
          <a:stretch/>
        </p:blipFill>
        <p:spPr bwMode="auto">
          <a:xfrm>
            <a:off x="4113233" y="4651712"/>
            <a:ext cx="2791333" cy="14161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490897"/>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610;p43">
            <a:extLst>
              <a:ext uri="{FF2B5EF4-FFF2-40B4-BE49-F238E27FC236}">
                <a16:creationId xmlns:a16="http://schemas.microsoft.com/office/drawing/2014/main" id="{E1A4B87E-AC0A-4118-B8E1-01126CA638BD}"/>
              </a:ext>
            </a:extLst>
          </p:cNvPr>
          <p:cNvSpPr/>
          <p:nvPr/>
        </p:nvSpPr>
        <p:spPr>
          <a:xfrm>
            <a:off x="1649171" y="1024878"/>
            <a:ext cx="7161454" cy="965847"/>
          </a:xfrm>
          <a:prstGeom prst="rect">
            <a:avLst/>
          </a:prstGeom>
          <a:solidFill>
            <a:schemeClr val="accent5">
              <a:lumMod val="90000"/>
            </a:schemeClr>
          </a:solidFill>
          <a:ln>
            <a:solidFill>
              <a:schemeClr val="accent5">
                <a:lumMod val="9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 name="Imagen 4" descr="Una señal de alto en un campo de tierra&#10;&#10;Descripción generada automáticamente con confianza media">
            <a:extLst>
              <a:ext uri="{FF2B5EF4-FFF2-40B4-BE49-F238E27FC236}">
                <a16:creationId xmlns:a16="http://schemas.microsoft.com/office/drawing/2014/main" id="{375CC7CE-06FB-4F90-944D-A849A397D2E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653" r="9167" b="13532"/>
          <a:stretch/>
        </p:blipFill>
        <p:spPr bwMode="auto">
          <a:xfrm>
            <a:off x="6066390" y="2476943"/>
            <a:ext cx="4267200" cy="3287308"/>
          </a:xfrm>
          <a:prstGeom prst="rect">
            <a:avLst/>
          </a:prstGeom>
          <a:ln>
            <a:noFill/>
          </a:ln>
          <a:effectLst>
            <a:softEdge rad="112500"/>
          </a:effectLst>
          <a:extLst>
            <a:ext uri="{53640926-AAD7-44D8-BBD7-CCE9431645EC}">
              <a14:shadowObscured xmlns:a14="http://schemas.microsoft.com/office/drawing/2010/main"/>
            </a:ext>
          </a:extLst>
        </p:spPr>
      </p:pic>
      <p:sp>
        <p:nvSpPr>
          <p:cNvPr id="6" name="Google Shape;610;p43">
            <a:extLst>
              <a:ext uri="{FF2B5EF4-FFF2-40B4-BE49-F238E27FC236}">
                <a16:creationId xmlns:a16="http://schemas.microsoft.com/office/drawing/2014/main" id="{922B4621-9C16-46DC-8C59-48114A48D398}"/>
              </a:ext>
            </a:extLst>
          </p:cNvPr>
          <p:cNvSpPr/>
          <p:nvPr/>
        </p:nvSpPr>
        <p:spPr>
          <a:xfrm>
            <a:off x="2045805" y="1286926"/>
            <a:ext cx="8041170" cy="965847"/>
          </a:xfrm>
          <a:prstGeom prst="rect">
            <a:avLst/>
          </a:prstGeom>
          <a:solidFill>
            <a:schemeClr val="accent6">
              <a:lumMod val="20000"/>
              <a:lumOff val="80000"/>
            </a:schemeClr>
          </a:solidFill>
          <a:ln>
            <a:solidFill>
              <a:schemeClr val="accent5">
                <a:lumMod val="9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11;p43">
            <a:extLst>
              <a:ext uri="{FF2B5EF4-FFF2-40B4-BE49-F238E27FC236}">
                <a16:creationId xmlns:a16="http://schemas.microsoft.com/office/drawing/2014/main" id="{91EEC191-DD30-4F7D-B8F4-762CBD97EF9A}"/>
              </a:ext>
            </a:extLst>
          </p:cNvPr>
          <p:cNvSpPr txBox="1">
            <a:spLocks/>
          </p:cNvSpPr>
          <p:nvPr/>
        </p:nvSpPr>
        <p:spPr>
          <a:xfrm>
            <a:off x="1252537" y="196425"/>
            <a:ext cx="10086975" cy="3146850"/>
          </a:xfrm>
          <a:prstGeom prst="rect">
            <a:avLst/>
          </a:prstGeom>
        </p:spPr>
        <p:txBody>
          <a:bodyPr spcFirstLastPara="1" wrap="square" lIns="91425" tIns="91425" rIns="91425" bIns="91425" anchor="ctr" anchorCtr="0">
            <a:noAutofit/>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spcBef>
                <a:spcPts val="0"/>
              </a:spcBef>
              <a:spcAft>
                <a:spcPts val="0"/>
              </a:spcAft>
            </a:pPr>
            <a:r>
              <a:rPr lang="es-EC" sz="6000" kern="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cs typeface="Calibri" panose="020F0502020204030204" pitchFamily="34" charset="0"/>
              </a:rPr>
              <a:t>Gracias por su atención </a:t>
            </a:r>
          </a:p>
        </p:txBody>
      </p:sp>
      <p:pic>
        <p:nvPicPr>
          <p:cNvPr id="8" name="Imagen 7" descr="Un grupo de personas en medio de campo&#10;&#10;Descripción generada automáticamente con confianza media">
            <a:extLst>
              <a:ext uri="{FF2B5EF4-FFF2-40B4-BE49-F238E27FC236}">
                <a16:creationId xmlns:a16="http://schemas.microsoft.com/office/drawing/2014/main" id="{DF31978C-EC78-41C6-915A-112F292311A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4445" t="2037" r="3055" b="8163"/>
          <a:stretch/>
        </p:blipFill>
        <p:spPr bwMode="auto">
          <a:xfrm>
            <a:off x="1729069" y="2670120"/>
            <a:ext cx="3985650" cy="2900954"/>
          </a:xfrm>
          <a:prstGeom prst="rect">
            <a:avLst/>
          </a:prstGeom>
          <a:ln>
            <a:noFill/>
          </a:ln>
          <a:effectLst>
            <a:softEdge rad="11250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4055344641"/>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077B923-6EEB-4916-88AF-EE5C5D694947}"/>
              </a:ext>
            </a:extLst>
          </p:cNvPr>
          <p:cNvSpPr txBox="1"/>
          <p:nvPr/>
        </p:nvSpPr>
        <p:spPr>
          <a:xfrm>
            <a:off x="2330688" y="448569"/>
            <a:ext cx="7970889" cy="1295868"/>
          </a:xfrm>
          <a:prstGeom prst="rect">
            <a:avLst/>
          </a:prstGeom>
          <a:noFill/>
        </p:spPr>
        <p:txBody>
          <a:bodyPr wrap="square" rtlCol="0">
            <a:spAutoFit/>
          </a:bodyPr>
          <a:lstStyle/>
          <a:p>
            <a:pPr algn="ctr">
              <a:lnSpc>
                <a:spcPct val="150000"/>
              </a:lnSpc>
            </a:pPr>
            <a:r>
              <a:rPr lang="es-ES" b="1" i="1">
                <a:latin typeface="Calibri" panose="020F0502020204030204" pitchFamily="34" charset="0"/>
                <a:cs typeface="Calibri" panose="020F0502020204030204" pitchFamily="34" charset="0"/>
              </a:rPr>
              <a:t>UNIVERSIDAD DE LAS FUERZAS ARMADAS ESPE</a:t>
            </a:r>
          </a:p>
          <a:p>
            <a:pPr algn="ctr">
              <a:lnSpc>
                <a:spcPct val="150000"/>
              </a:lnSpc>
            </a:pPr>
            <a:r>
              <a:rPr lang="es-ES" b="1" i="1">
                <a:latin typeface="Calibri" panose="020F0502020204030204" pitchFamily="34" charset="0"/>
                <a:cs typeface="Calibri" panose="020F0502020204030204" pitchFamily="34" charset="0"/>
              </a:rPr>
              <a:t>DEPARTAMENTO DE CIENCIAS DE LA TIERRA Y DE LA CONSTRUCCI</a:t>
            </a:r>
            <a:r>
              <a:rPr lang="es-EC" b="1" i="1">
                <a:latin typeface="Calibri" panose="020F0502020204030204" pitchFamily="34" charset="0"/>
                <a:cs typeface="Calibri" panose="020F0502020204030204" pitchFamily="34" charset="0"/>
              </a:rPr>
              <a:t>ÓN </a:t>
            </a:r>
          </a:p>
          <a:p>
            <a:pPr algn="ctr">
              <a:lnSpc>
                <a:spcPct val="150000"/>
              </a:lnSpc>
            </a:pPr>
            <a:r>
              <a:rPr lang="es-EC" b="1" i="1">
                <a:latin typeface="Calibri" panose="020F0502020204030204" pitchFamily="34" charset="0"/>
                <a:cs typeface="Calibri" panose="020F0502020204030204" pitchFamily="34" charset="0"/>
              </a:rPr>
              <a:t>CARRERA DE INGENIERÍA GEOGRÁFICA Y DEL MEDIO AMBIENTE</a:t>
            </a:r>
            <a:r>
              <a:rPr lang="es-ES" b="1" i="1">
                <a:latin typeface="Calibri" panose="020F0502020204030204" pitchFamily="34" charset="0"/>
                <a:cs typeface="Calibri" panose="020F0502020204030204" pitchFamily="34" charset="0"/>
              </a:rPr>
              <a:t> </a:t>
            </a:r>
            <a:endParaRPr lang="es-EC" b="1" i="1">
              <a:latin typeface="Calibri" panose="020F0502020204030204" pitchFamily="34" charset="0"/>
              <a:cs typeface="Calibri" panose="020F0502020204030204" pitchFamily="34" charset="0"/>
            </a:endParaRPr>
          </a:p>
        </p:txBody>
      </p:sp>
      <p:sp>
        <p:nvSpPr>
          <p:cNvPr id="4" name="CuadroTexto 3">
            <a:extLst>
              <a:ext uri="{FF2B5EF4-FFF2-40B4-BE49-F238E27FC236}">
                <a16:creationId xmlns:a16="http://schemas.microsoft.com/office/drawing/2014/main" id="{DADD30C7-40DF-43C5-918C-10C426D02DBC}"/>
              </a:ext>
            </a:extLst>
          </p:cNvPr>
          <p:cNvSpPr txBox="1"/>
          <p:nvPr/>
        </p:nvSpPr>
        <p:spPr>
          <a:xfrm>
            <a:off x="1314639" y="1829097"/>
            <a:ext cx="10133242" cy="1294393"/>
          </a:xfrm>
          <a:prstGeom prst="rect">
            <a:avLst/>
          </a:prstGeom>
          <a:noFill/>
        </p:spPr>
        <p:txBody>
          <a:bodyPr wrap="square" rtlCol="0">
            <a:spAutoFit/>
          </a:bodyPr>
          <a:lstStyle/>
          <a:p>
            <a:pPr indent="457200" algn="ctr">
              <a:lnSpc>
                <a:spcPct val="150000"/>
              </a:lnSpc>
              <a:spcAft>
                <a:spcPts val="800"/>
              </a:spcAft>
            </a:pPr>
            <a:r>
              <a:rPr lang="es-EC" sz="1800" b="1" i="1">
                <a:effectLst/>
                <a:latin typeface="Calibri" panose="020F0502020204030204" pitchFamily="34" charset="0"/>
                <a:ea typeface="Calibri" panose="020F0502020204030204" pitchFamily="34" charset="0"/>
                <a:cs typeface="Calibri" panose="020F0502020204030204" pitchFamily="34" charset="0"/>
              </a:rPr>
              <a:t>“Evaluación de la pérdida del </a:t>
            </a:r>
            <a:r>
              <a:rPr lang="es-EC" sz="1800" b="1" i="1">
                <a:solidFill>
                  <a:srgbClr val="000000"/>
                </a:solidFill>
                <a:effectLst/>
                <a:latin typeface="Calibri" panose="020F0502020204030204" pitchFamily="34" charset="0"/>
                <a:ea typeface="Calibri" panose="020F0502020204030204" pitchFamily="34" charset="0"/>
                <a:cs typeface="Calibri" panose="020F0502020204030204" pitchFamily="34" charset="0"/>
              </a:rPr>
              <a:t>espejo de agua de las lagunas Caricocha, Chiriyacu y Huarmicocha mediante el análisis multitemporal de imágenes satelitales en el período de 2000 a 2020 y propiedades físico-químicos de aguas y sedimentos para el manejo adecuado del recurso hídrico</a:t>
            </a:r>
            <a:r>
              <a:rPr lang="es-EC" sz="1800" b="1" i="1">
                <a:effectLst/>
                <a:latin typeface="Calibri" panose="020F0502020204030204" pitchFamily="34" charset="0"/>
                <a:ea typeface="Calibri" panose="020F0502020204030204" pitchFamily="34" charset="0"/>
                <a:cs typeface="Calibri" panose="020F0502020204030204" pitchFamily="34" charset="0"/>
              </a:rPr>
              <a:t>”</a:t>
            </a:r>
            <a:endParaRPr lang="es-EC" sz="1800" i="1">
              <a:effectLst/>
              <a:latin typeface="Calibri" panose="020F0502020204030204" pitchFamily="34" charset="0"/>
              <a:ea typeface="Calibri" panose="020F0502020204030204" pitchFamily="34" charset="0"/>
              <a:cs typeface="Calibri" panose="020F0502020204030204" pitchFamily="34" charset="0"/>
            </a:endParaRPr>
          </a:p>
        </p:txBody>
      </p:sp>
      <p:sp>
        <p:nvSpPr>
          <p:cNvPr id="7" name="CuadroTexto 6">
            <a:extLst>
              <a:ext uri="{FF2B5EF4-FFF2-40B4-BE49-F238E27FC236}">
                <a16:creationId xmlns:a16="http://schemas.microsoft.com/office/drawing/2014/main" id="{3463517E-1CD8-4B33-A81E-AC4D397E9B53}"/>
              </a:ext>
            </a:extLst>
          </p:cNvPr>
          <p:cNvSpPr txBox="1"/>
          <p:nvPr/>
        </p:nvSpPr>
        <p:spPr>
          <a:xfrm>
            <a:off x="3224473" y="3292810"/>
            <a:ext cx="8102139" cy="584775"/>
          </a:xfrm>
          <a:prstGeom prst="rect">
            <a:avLst/>
          </a:prstGeom>
          <a:noFill/>
        </p:spPr>
        <p:txBody>
          <a:bodyPr wrap="square" rtlCol="0">
            <a:spAutoFit/>
          </a:bodyPr>
          <a:lstStyle/>
          <a:p>
            <a:pPr>
              <a:buClr>
                <a:srgbClr val="4472C4"/>
              </a:buClr>
            </a:pPr>
            <a:r>
              <a:rPr lang="es-EC" sz="1600" b="1" i="1">
                <a:latin typeface="Calibri" panose="020F0502020204030204" pitchFamily="34" charset="0"/>
                <a:cs typeface="Calibri" panose="020F0502020204030204" pitchFamily="34" charset="0"/>
              </a:rPr>
              <a:t>Autoras: </a:t>
            </a:r>
            <a:r>
              <a:rPr lang="es-EC" sz="1600" i="1">
                <a:effectLst/>
                <a:latin typeface="Calibri" panose="020F0502020204030204" pitchFamily="34" charset="0"/>
                <a:ea typeface="Calibri" panose="020F0502020204030204" pitchFamily="34" charset="0"/>
                <a:cs typeface="Calibri" panose="020F0502020204030204" pitchFamily="34" charset="0"/>
              </a:rPr>
              <a:t>Albán Mendoza, Denise Gabriela y </a:t>
            </a:r>
            <a:r>
              <a:rPr lang="es-ES" sz="1600" i="1">
                <a:solidFill>
                  <a:srgbClr val="000000"/>
                </a:solidFill>
                <a:effectLst/>
                <a:latin typeface="Calibri" panose="020F0502020204030204" pitchFamily="34" charset="0"/>
                <a:ea typeface="Calibri" panose="020F0502020204030204" pitchFamily="34" charset="0"/>
                <a:cs typeface="Calibri" panose="020F0502020204030204" pitchFamily="34" charset="0"/>
              </a:rPr>
              <a:t>Quilumba Pérez, Marilyn Sofía</a:t>
            </a:r>
            <a:endParaRPr lang="es-EC" sz="1600" i="1">
              <a:effectLst/>
              <a:latin typeface="Calibri" panose="020F0502020204030204" pitchFamily="34" charset="0"/>
              <a:ea typeface="Calibri" panose="020F0502020204030204" pitchFamily="34" charset="0"/>
              <a:cs typeface="Calibri" panose="020F0502020204030204" pitchFamily="34" charset="0"/>
            </a:endParaRPr>
          </a:p>
          <a:p>
            <a:pPr>
              <a:buClr>
                <a:srgbClr val="4472C4"/>
              </a:buClr>
            </a:pPr>
            <a:endParaRPr lang="es-EC" sz="1600" i="1">
              <a:latin typeface="Calibri" panose="020F0502020204030204" pitchFamily="34" charset="0"/>
              <a:cs typeface="Calibri" panose="020F0502020204030204" pitchFamily="34" charset="0"/>
            </a:endParaRPr>
          </a:p>
        </p:txBody>
      </p:sp>
      <p:pic>
        <p:nvPicPr>
          <p:cNvPr id="8" name="Picture 2" descr="C:\Users\ESPE\Desktop\Alex-ESPE\Clases Semana 10 del 20 24 de julio 2020\Evidencias 21 Julio\Presentación-Tesis _García_Abigaíl.jpg">
            <a:extLst>
              <a:ext uri="{FF2B5EF4-FFF2-40B4-BE49-F238E27FC236}">
                <a16:creationId xmlns:a16="http://schemas.microsoft.com/office/drawing/2014/main" id="{C3747E57-EB89-4C43-AFDB-607692C66DC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0327" r="83333" b="1"/>
          <a:stretch/>
        </p:blipFill>
        <p:spPr bwMode="auto">
          <a:xfrm>
            <a:off x="10055531" y="247564"/>
            <a:ext cx="1463899" cy="1295869"/>
          </a:xfrm>
          <a:prstGeom prst="rect">
            <a:avLst/>
          </a:prstGeom>
          <a:noFill/>
          <a:extLst>
            <a:ext uri="{909E8E84-426E-40DD-AFC4-6F175D3DCCD1}">
              <a14:hiddenFill xmlns:a14="http://schemas.microsoft.com/office/drawing/2010/main">
                <a:solidFill>
                  <a:srgbClr val="FFFFFF"/>
                </a:solidFill>
              </a14:hiddenFill>
            </a:ext>
          </a:extLst>
        </p:spPr>
      </p:pic>
      <p:sp>
        <p:nvSpPr>
          <p:cNvPr id="10" name="CuadroTexto 9">
            <a:extLst>
              <a:ext uri="{FF2B5EF4-FFF2-40B4-BE49-F238E27FC236}">
                <a16:creationId xmlns:a16="http://schemas.microsoft.com/office/drawing/2014/main" id="{87901AA9-EE7F-4038-8F1C-0063EFC97D7C}"/>
              </a:ext>
            </a:extLst>
          </p:cNvPr>
          <p:cNvSpPr txBox="1"/>
          <p:nvPr/>
        </p:nvSpPr>
        <p:spPr>
          <a:xfrm>
            <a:off x="2189643" y="4540987"/>
            <a:ext cx="3523606" cy="623248"/>
          </a:xfrm>
          <a:prstGeom prst="rect">
            <a:avLst/>
          </a:prstGeom>
          <a:noFill/>
        </p:spPr>
        <p:txBody>
          <a:bodyPr wrap="square" rtlCol="0">
            <a:spAutoFit/>
          </a:bodyPr>
          <a:lstStyle/>
          <a:p>
            <a:pPr algn="ctr">
              <a:spcBef>
                <a:spcPts val="300"/>
              </a:spcBef>
              <a:buClr>
                <a:srgbClr val="4472C4"/>
              </a:buClr>
            </a:pPr>
            <a:r>
              <a:rPr lang="es-EC" sz="1600" b="1" i="1">
                <a:solidFill>
                  <a:prstClr val="black"/>
                </a:solidFill>
                <a:latin typeface="Calibri" panose="020F0502020204030204" pitchFamily="34" charset="0"/>
                <a:cs typeface="Calibri" panose="020F0502020204030204" pitchFamily="34" charset="0"/>
              </a:rPr>
              <a:t>Director de Carrera</a:t>
            </a:r>
          </a:p>
          <a:p>
            <a:pPr algn="ctr">
              <a:spcBef>
                <a:spcPts val="300"/>
              </a:spcBef>
              <a:buClr>
                <a:srgbClr val="4472C4"/>
              </a:buClr>
            </a:pPr>
            <a:r>
              <a:rPr lang="es-EC" sz="1600" i="1">
                <a:solidFill>
                  <a:schemeClr val="tx1"/>
                </a:solidFill>
                <a:latin typeface="Calibri" panose="020F0502020204030204" pitchFamily="34" charset="0"/>
                <a:cs typeface="Calibri" panose="020F0502020204030204" pitchFamily="34" charset="0"/>
              </a:rPr>
              <a:t>Ing. </a:t>
            </a:r>
            <a:r>
              <a:rPr lang="es-EC" sz="1600" i="1">
                <a:latin typeface="Calibri" panose="020F0502020204030204" pitchFamily="34" charset="0"/>
                <a:cs typeface="Calibri" panose="020F0502020204030204" pitchFamily="34" charset="0"/>
              </a:rPr>
              <a:t>Robayo Nieto, Alexander </a:t>
            </a:r>
            <a:r>
              <a:rPr lang="es-EC" sz="1600" i="1" err="1">
                <a:latin typeface="Calibri" panose="020F0502020204030204" pitchFamily="34" charset="0"/>
                <a:cs typeface="Calibri" panose="020F0502020204030204" pitchFamily="34" charset="0"/>
              </a:rPr>
              <a:t>MSc</a:t>
            </a:r>
            <a:endParaRPr lang="es-EC" sz="1600" i="1">
              <a:latin typeface="Calibri" panose="020F0502020204030204" pitchFamily="34" charset="0"/>
              <a:cs typeface="Calibri" panose="020F0502020204030204" pitchFamily="34" charset="0"/>
            </a:endParaRPr>
          </a:p>
        </p:txBody>
      </p:sp>
      <p:sp>
        <p:nvSpPr>
          <p:cNvPr id="11" name="CuadroTexto 10">
            <a:extLst>
              <a:ext uri="{FF2B5EF4-FFF2-40B4-BE49-F238E27FC236}">
                <a16:creationId xmlns:a16="http://schemas.microsoft.com/office/drawing/2014/main" id="{88BE1832-424F-46EE-BBEE-ADD01C0A1008}"/>
              </a:ext>
            </a:extLst>
          </p:cNvPr>
          <p:cNvSpPr txBox="1"/>
          <p:nvPr/>
        </p:nvSpPr>
        <p:spPr>
          <a:xfrm>
            <a:off x="6606334" y="3864138"/>
            <a:ext cx="4470676" cy="623248"/>
          </a:xfrm>
          <a:prstGeom prst="rect">
            <a:avLst/>
          </a:prstGeom>
          <a:noFill/>
        </p:spPr>
        <p:txBody>
          <a:bodyPr wrap="square" rtlCol="0">
            <a:spAutoFit/>
          </a:bodyPr>
          <a:lstStyle/>
          <a:p>
            <a:pPr algn="ctr">
              <a:spcBef>
                <a:spcPts val="300"/>
              </a:spcBef>
              <a:buClr>
                <a:srgbClr val="4472C4"/>
              </a:buClr>
            </a:pPr>
            <a:r>
              <a:rPr lang="es-EC" sz="1600" b="1" i="1">
                <a:latin typeface="Calibri" panose="020F0502020204030204" pitchFamily="34" charset="0"/>
                <a:cs typeface="Calibri" panose="020F0502020204030204" pitchFamily="34" charset="0"/>
              </a:rPr>
              <a:t>Docente Evaluador</a:t>
            </a:r>
          </a:p>
          <a:p>
            <a:pPr algn="ctr">
              <a:spcBef>
                <a:spcPts val="300"/>
              </a:spcBef>
              <a:buClr>
                <a:srgbClr val="4472C4"/>
              </a:buClr>
            </a:pPr>
            <a:r>
              <a:rPr lang="es-ES_tradnl" sz="1600" i="1">
                <a:latin typeface="Calibri" panose="020F0502020204030204" pitchFamily="34" charset="0"/>
                <a:cs typeface="Calibri" panose="020F0502020204030204" pitchFamily="34" charset="0"/>
              </a:rPr>
              <a:t>Ing. Padilla Almeida, Oswaldo Vinicio, PhD </a:t>
            </a:r>
            <a:endParaRPr lang="es-MX" sz="1600" i="1">
              <a:latin typeface="Calibri" panose="020F0502020204030204" pitchFamily="34" charset="0"/>
              <a:cs typeface="Calibri" panose="020F0502020204030204" pitchFamily="34" charset="0"/>
            </a:endParaRPr>
          </a:p>
        </p:txBody>
      </p:sp>
      <p:sp>
        <p:nvSpPr>
          <p:cNvPr id="12" name="CuadroTexto 11">
            <a:extLst>
              <a:ext uri="{FF2B5EF4-FFF2-40B4-BE49-F238E27FC236}">
                <a16:creationId xmlns:a16="http://schemas.microsoft.com/office/drawing/2014/main" id="{3D2C0F4A-8085-4837-8BFB-B151520D2660}"/>
              </a:ext>
            </a:extLst>
          </p:cNvPr>
          <p:cNvSpPr txBox="1"/>
          <p:nvPr/>
        </p:nvSpPr>
        <p:spPr>
          <a:xfrm>
            <a:off x="1952626" y="3877585"/>
            <a:ext cx="4143374" cy="907941"/>
          </a:xfrm>
          <a:prstGeom prst="rect">
            <a:avLst/>
          </a:prstGeom>
          <a:noFill/>
        </p:spPr>
        <p:txBody>
          <a:bodyPr wrap="square" rtlCol="0">
            <a:spAutoFit/>
          </a:bodyPr>
          <a:lstStyle/>
          <a:p>
            <a:pPr algn="ctr">
              <a:spcBef>
                <a:spcPts val="300"/>
              </a:spcBef>
              <a:buClr>
                <a:srgbClr val="4472C4"/>
              </a:buClr>
            </a:pPr>
            <a:r>
              <a:rPr lang="es-EC" sz="1600" b="1" i="1">
                <a:latin typeface="Calibri" panose="020F0502020204030204" pitchFamily="34" charset="0"/>
                <a:cs typeface="Calibri" panose="020F0502020204030204" pitchFamily="34" charset="0"/>
              </a:rPr>
              <a:t>Directora del proyecto </a:t>
            </a:r>
          </a:p>
          <a:p>
            <a:pPr algn="ctr">
              <a:spcBef>
                <a:spcPts val="300"/>
              </a:spcBef>
              <a:buClr>
                <a:srgbClr val="4472C4"/>
              </a:buClr>
            </a:pPr>
            <a:r>
              <a:rPr lang="es-EC" sz="1600" i="1">
                <a:effectLst/>
                <a:latin typeface="Calibri" panose="020F0502020204030204" pitchFamily="34" charset="0"/>
                <a:ea typeface="Calibri" panose="020F0502020204030204" pitchFamily="34" charset="0"/>
                <a:cs typeface="Calibri" panose="020F0502020204030204" pitchFamily="34" charset="0"/>
              </a:rPr>
              <a:t>Ing. Guevara García, Paulina Valeria, PhD.</a:t>
            </a:r>
          </a:p>
          <a:p>
            <a:pPr algn="ctr">
              <a:spcBef>
                <a:spcPts val="300"/>
              </a:spcBef>
              <a:buClr>
                <a:srgbClr val="4472C4"/>
              </a:buClr>
            </a:pPr>
            <a:endParaRPr lang="es-MX" sz="1600" i="1">
              <a:latin typeface="Calibri" panose="020F0502020204030204" pitchFamily="34" charset="0"/>
              <a:cs typeface="Calibri" panose="020F0502020204030204" pitchFamily="34" charset="0"/>
            </a:endParaRPr>
          </a:p>
        </p:txBody>
      </p:sp>
      <p:sp>
        <p:nvSpPr>
          <p:cNvPr id="13" name="CuadroTexto 12">
            <a:extLst>
              <a:ext uri="{FF2B5EF4-FFF2-40B4-BE49-F238E27FC236}">
                <a16:creationId xmlns:a16="http://schemas.microsoft.com/office/drawing/2014/main" id="{9C2B57FD-485C-4052-AF1D-A0B29D95D09F}"/>
              </a:ext>
            </a:extLst>
          </p:cNvPr>
          <p:cNvSpPr txBox="1"/>
          <p:nvPr/>
        </p:nvSpPr>
        <p:spPr>
          <a:xfrm>
            <a:off x="7275543" y="4528872"/>
            <a:ext cx="3344282" cy="623248"/>
          </a:xfrm>
          <a:prstGeom prst="rect">
            <a:avLst/>
          </a:prstGeom>
          <a:noFill/>
        </p:spPr>
        <p:txBody>
          <a:bodyPr wrap="square" rtlCol="0">
            <a:spAutoFit/>
          </a:bodyPr>
          <a:lstStyle/>
          <a:p>
            <a:pPr algn="ctr">
              <a:spcBef>
                <a:spcPts val="300"/>
              </a:spcBef>
              <a:buClr>
                <a:srgbClr val="4472C4"/>
              </a:buClr>
            </a:pPr>
            <a:r>
              <a:rPr lang="es-EC" sz="1600" b="1" i="1">
                <a:latin typeface="Calibri" panose="020F0502020204030204" pitchFamily="34" charset="0"/>
                <a:cs typeface="Calibri" panose="020F0502020204030204" pitchFamily="34" charset="0"/>
              </a:rPr>
              <a:t>Secretaria Académica</a:t>
            </a:r>
          </a:p>
          <a:p>
            <a:pPr algn="ctr">
              <a:spcBef>
                <a:spcPts val="300"/>
              </a:spcBef>
              <a:buClr>
                <a:srgbClr val="4472C4"/>
              </a:buClr>
            </a:pPr>
            <a:r>
              <a:rPr lang="es-EC" sz="1600" i="1">
                <a:latin typeface="Calibri" panose="020F0502020204030204" pitchFamily="34" charset="0"/>
                <a:cs typeface="Calibri" panose="020F0502020204030204" pitchFamily="34" charset="0"/>
              </a:rPr>
              <a:t>Ab. Michelle Benavides Guzmán </a:t>
            </a:r>
            <a:endParaRPr lang="es-EC" sz="1600" b="1" i="1">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241393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a 2">
            <a:extLst>
              <a:ext uri="{FF2B5EF4-FFF2-40B4-BE49-F238E27FC236}">
                <a16:creationId xmlns:a16="http://schemas.microsoft.com/office/drawing/2014/main" id="{791D0031-996C-443F-A87A-FCC20E9D06D7}"/>
              </a:ext>
            </a:extLst>
          </p:cNvPr>
          <p:cNvGraphicFramePr/>
          <p:nvPr/>
        </p:nvGraphicFramePr>
        <p:xfrm>
          <a:off x="693863" y="27188"/>
          <a:ext cx="11411943" cy="5917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Diagrama 6">
            <a:extLst>
              <a:ext uri="{FF2B5EF4-FFF2-40B4-BE49-F238E27FC236}">
                <a16:creationId xmlns:a16="http://schemas.microsoft.com/office/drawing/2014/main" id="{71C25429-C7AC-421D-817C-B9C8066C2CD5}"/>
              </a:ext>
            </a:extLst>
          </p:cNvPr>
          <p:cNvGraphicFramePr/>
          <p:nvPr>
            <p:extLst>
              <p:ext uri="{D42A27DB-BD31-4B8C-83A1-F6EECF244321}">
                <p14:modId xmlns:p14="http://schemas.microsoft.com/office/powerpoint/2010/main" val="219375239"/>
              </p:ext>
            </p:extLst>
          </p:nvPr>
        </p:nvGraphicFramePr>
        <p:xfrm>
          <a:off x="2029279" y="1769315"/>
          <a:ext cx="9745423" cy="440734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4" name="CuadroTexto 13">
            <a:extLst>
              <a:ext uri="{FF2B5EF4-FFF2-40B4-BE49-F238E27FC236}">
                <a16:creationId xmlns:a16="http://schemas.microsoft.com/office/drawing/2014/main" id="{9E82CC9D-27AD-4705-AB8C-0076B13612A1}"/>
              </a:ext>
            </a:extLst>
          </p:cNvPr>
          <p:cNvSpPr txBox="1"/>
          <p:nvPr/>
        </p:nvSpPr>
        <p:spPr>
          <a:xfrm>
            <a:off x="5253937" y="56598"/>
            <a:ext cx="6096000" cy="532903"/>
          </a:xfrm>
          <a:prstGeom prst="rect">
            <a:avLst/>
          </a:prstGeom>
          <a:noFill/>
        </p:spPr>
        <p:txBody>
          <a:bodyPr wrap="square">
            <a:spAutoFit/>
          </a:bodyPr>
          <a:lstStyle/>
          <a:p>
            <a:pPr>
              <a:lnSpc>
                <a:spcPct val="107000"/>
              </a:lnSpc>
              <a:spcBef>
                <a:spcPts val="800"/>
              </a:spcBef>
              <a:spcAft>
                <a:spcPts val="600"/>
              </a:spcAft>
            </a:pPr>
            <a:r>
              <a:rPr lang="es-EC" sz="2800" b="1" i="1">
                <a:latin typeface="Calibri" panose="020F0502020204030204" pitchFamily="34" charset="0"/>
                <a:ea typeface="Yu Gothic Light" panose="020B0300000000000000" pitchFamily="34" charset="-128"/>
                <a:cs typeface="Times New Roman" panose="02020603050405020304" pitchFamily="18" charset="0"/>
              </a:rPr>
              <a:t>Objetivos</a:t>
            </a:r>
          </a:p>
        </p:txBody>
      </p:sp>
      <p:pic>
        <p:nvPicPr>
          <p:cNvPr id="21510" name="Picture 6" descr="GIF para presentaciones en powerpoint - 100 imágenes animadas">
            <a:extLst>
              <a:ext uri="{FF2B5EF4-FFF2-40B4-BE49-F238E27FC236}">
                <a16:creationId xmlns:a16="http://schemas.microsoft.com/office/drawing/2014/main" id="{80CE2EAA-762D-44A7-BF7D-92BBBDA6B456}"/>
              </a:ext>
            </a:extLst>
          </p:cNvPr>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417298" y="3209008"/>
            <a:ext cx="1977927" cy="1977927"/>
          </a:xfrm>
          <a:prstGeom prst="rect">
            <a:avLst/>
          </a:prstGeom>
          <a:noFill/>
          <a:extLst>
            <a:ext uri="{909E8E84-426E-40DD-AFC4-6F175D3DCCD1}">
              <a14:hiddenFill xmlns:a14="http://schemas.microsoft.com/office/drawing/2010/main">
                <a:solidFill>
                  <a:srgbClr val="FFFFFF"/>
                </a:solidFill>
              </a14:hiddenFill>
            </a:ext>
          </a:extLst>
        </p:spPr>
      </p:pic>
      <p:sp>
        <p:nvSpPr>
          <p:cNvPr id="15" name="Rectángulo 14">
            <a:extLst>
              <a:ext uri="{FF2B5EF4-FFF2-40B4-BE49-F238E27FC236}">
                <a16:creationId xmlns:a16="http://schemas.microsoft.com/office/drawing/2014/main" id="{FF30D98B-70E0-4775-B2DE-CCDBD58DEA97}"/>
              </a:ext>
            </a:extLst>
          </p:cNvPr>
          <p:cNvSpPr/>
          <p:nvPr/>
        </p:nvSpPr>
        <p:spPr>
          <a:xfrm>
            <a:off x="2850518" y="681345"/>
            <a:ext cx="8775408" cy="967249"/>
          </a:xfrm>
          <a:prstGeom prst="rect">
            <a:avLst/>
          </a:prstGeom>
          <a:solidFill>
            <a:schemeClr val="bg1"/>
          </a:solid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6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gn="ctr"/>
            <a:r>
              <a:rPr lang="es-EC"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Realizar un análisis multitemporal de la reducción del espejo de agua de las lagunas Caricocha, Chiriyacu y Huarmicocha mediante imágenes satelitales del periodo de 2000 al 2020 y hacer la caracterización físico-química de agua y sedimentos, con el fin de evaluar el estado del área para realizar el manejo adecuado del recurso hídrico y evitar su perdida futura.</a:t>
            </a:r>
            <a:endParaRPr lang="es-EC" sz="1600">
              <a:effectLst/>
              <a:latin typeface="Calibri" panose="020F0502020204030204" pitchFamily="34" charset="0"/>
              <a:ea typeface="Calibri" panose="020F0502020204030204" pitchFamily="34" charset="0"/>
              <a:cs typeface="Arial" panose="020B0604020202020204" pitchFamily="34" charset="0"/>
            </a:endParaRPr>
          </a:p>
          <a:p>
            <a:pPr algn="ctr"/>
            <a:endParaRPr lang="es-EC" sz="1600"/>
          </a:p>
        </p:txBody>
      </p:sp>
      <p:sp>
        <p:nvSpPr>
          <p:cNvPr id="19" name="Google Shape;702;p49">
            <a:extLst>
              <a:ext uri="{FF2B5EF4-FFF2-40B4-BE49-F238E27FC236}">
                <a16:creationId xmlns:a16="http://schemas.microsoft.com/office/drawing/2014/main" id="{A87468CD-C2A9-4C96-A895-F91D133E6DDF}"/>
              </a:ext>
            </a:extLst>
          </p:cNvPr>
          <p:cNvSpPr/>
          <p:nvPr/>
        </p:nvSpPr>
        <p:spPr>
          <a:xfrm>
            <a:off x="417298" y="1043561"/>
            <a:ext cx="2112727" cy="330768"/>
          </a:xfrm>
          <a:prstGeom prst="rect">
            <a:avLst/>
          </a:prstGeom>
          <a:solidFill>
            <a:schemeClr val="bg1">
              <a:lumMod val="85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 name="CuadroTexto 19">
            <a:extLst>
              <a:ext uri="{FF2B5EF4-FFF2-40B4-BE49-F238E27FC236}">
                <a16:creationId xmlns:a16="http://schemas.microsoft.com/office/drawing/2014/main" id="{0D967AF1-82E8-4467-9697-17F5F08E9174}"/>
              </a:ext>
            </a:extLst>
          </p:cNvPr>
          <p:cNvSpPr txBox="1"/>
          <p:nvPr/>
        </p:nvSpPr>
        <p:spPr>
          <a:xfrm>
            <a:off x="163480" y="873566"/>
            <a:ext cx="2366545" cy="461665"/>
          </a:xfrm>
          <a:prstGeom prst="rect">
            <a:avLst/>
          </a:prstGeom>
          <a:noFill/>
        </p:spPr>
        <p:txBody>
          <a:bodyPr wrap="none" rtlCol="0">
            <a:spAutoFit/>
          </a:bodyPr>
          <a:lstStyle/>
          <a:p>
            <a:pPr algn="ctr"/>
            <a:r>
              <a:rPr lang="es-EC" sz="2400" i="1">
                <a:ln w="0"/>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Objetivo General:</a:t>
            </a:r>
          </a:p>
        </p:txBody>
      </p:sp>
      <p:sp>
        <p:nvSpPr>
          <p:cNvPr id="22" name="Google Shape;702;p49">
            <a:extLst>
              <a:ext uri="{FF2B5EF4-FFF2-40B4-BE49-F238E27FC236}">
                <a16:creationId xmlns:a16="http://schemas.microsoft.com/office/drawing/2014/main" id="{814034E4-620F-462A-A796-AEA21A2D5FAE}"/>
              </a:ext>
            </a:extLst>
          </p:cNvPr>
          <p:cNvSpPr/>
          <p:nvPr/>
        </p:nvSpPr>
        <p:spPr>
          <a:xfrm>
            <a:off x="514350" y="1919494"/>
            <a:ext cx="1514930" cy="537354"/>
          </a:xfrm>
          <a:prstGeom prst="rect">
            <a:avLst/>
          </a:prstGeom>
          <a:solidFill>
            <a:schemeClr val="accent2">
              <a:lumMod val="20000"/>
              <a:lumOff val="8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 name="CuadroTexto 22">
            <a:extLst>
              <a:ext uri="{FF2B5EF4-FFF2-40B4-BE49-F238E27FC236}">
                <a16:creationId xmlns:a16="http://schemas.microsoft.com/office/drawing/2014/main" id="{17156E11-4EBB-44F6-94A3-34994721A401}"/>
              </a:ext>
            </a:extLst>
          </p:cNvPr>
          <p:cNvSpPr txBox="1"/>
          <p:nvPr/>
        </p:nvSpPr>
        <p:spPr>
          <a:xfrm>
            <a:off x="163480" y="1671065"/>
            <a:ext cx="1611981" cy="830997"/>
          </a:xfrm>
          <a:prstGeom prst="rect">
            <a:avLst/>
          </a:prstGeom>
          <a:noFill/>
        </p:spPr>
        <p:txBody>
          <a:bodyPr wrap="none" rtlCol="0">
            <a:spAutoFit/>
          </a:bodyPr>
          <a:lstStyle/>
          <a:p>
            <a:pPr algn="ctr"/>
            <a:r>
              <a:rPr lang="es-EC" sz="2400" i="1">
                <a:ln w="0"/>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Objetivos</a:t>
            </a:r>
          </a:p>
          <a:p>
            <a:pPr algn="ctr"/>
            <a:r>
              <a:rPr lang="es-EC" sz="2400" i="1">
                <a:ln w="0"/>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Específicos:</a:t>
            </a:r>
          </a:p>
        </p:txBody>
      </p:sp>
    </p:spTree>
    <p:extLst>
      <p:ext uri="{BB962C8B-B14F-4D97-AF65-F5344CB8AC3E}">
        <p14:creationId xmlns:p14="http://schemas.microsoft.com/office/powerpoint/2010/main" val="2929463271"/>
      </p:ext>
    </p:extLst>
  </p:cSld>
  <p:clrMapOvr>
    <a:masterClrMapping/>
  </p:clrMapOvr>
  <p:transition spd="med">
    <p:pull/>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229D4031-4D72-46DC-9423-ADF5132A8C00}"/>
              </a:ext>
            </a:extLst>
          </p:cNvPr>
          <p:cNvSpPr>
            <a:spLocks noChangeArrowheads="1"/>
          </p:cNvSpPr>
          <p:nvPr/>
        </p:nvSpPr>
        <p:spPr bwMode="auto">
          <a:xfrm>
            <a:off x="225220" y="1397468"/>
            <a:ext cx="5215466" cy="73347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101568" rIns="91440" bIns="76176" numCol="1" anchor="ctr" anchorCtr="0" compatLnSpc="1">
            <a:prstTxWarp prst="textNoShape">
              <a:avLst/>
            </a:prstTxWarp>
            <a:spAutoFit/>
          </a:bodyPr>
          <a:lstStyle>
            <a:lvl1pPr indent="449263" eaLnBrk="0" fontAlgn="base" hangingPunct="0">
              <a:spcBef>
                <a:spcPct val="0"/>
              </a:spcBef>
              <a:spcAft>
                <a:spcPct val="0"/>
              </a:spcAft>
              <a:tabLst>
                <a:tab pos="5480050" algn="r"/>
              </a:tabLst>
              <a:defRPr>
                <a:solidFill>
                  <a:schemeClr val="tx1"/>
                </a:solidFill>
                <a:latin typeface="Arial" panose="020B0604020202020204" pitchFamily="34" charset="0"/>
              </a:defRPr>
            </a:lvl1pPr>
            <a:lvl2pPr eaLnBrk="0" fontAlgn="base" hangingPunct="0">
              <a:spcBef>
                <a:spcPct val="0"/>
              </a:spcBef>
              <a:spcAft>
                <a:spcPct val="0"/>
              </a:spcAft>
              <a:tabLst>
                <a:tab pos="5480050" algn="r"/>
              </a:tabLst>
              <a:defRPr>
                <a:solidFill>
                  <a:schemeClr val="tx1"/>
                </a:solidFill>
                <a:latin typeface="Arial" panose="020B0604020202020204" pitchFamily="34" charset="0"/>
              </a:defRPr>
            </a:lvl2pPr>
            <a:lvl3pPr eaLnBrk="0" fontAlgn="base" hangingPunct="0">
              <a:spcBef>
                <a:spcPct val="0"/>
              </a:spcBef>
              <a:spcAft>
                <a:spcPct val="0"/>
              </a:spcAft>
              <a:tabLst>
                <a:tab pos="5480050" algn="r"/>
              </a:tabLst>
              <a:defRPr>
                <a:solidFill>
                  <a:schemeClr val="tx1"/>
                </a:solidFill>
                <a:latin typeface="Arial" panose="020B0604020202020204" pitchFamily="34" charset="0"/>
              </a:defRPr>
            </a:lvl3pPr>
            <a:lvl4pPr eaLnBrk="0" fontAlgn="base" hangingPunct="0">
              <a:spcBef>
                <a:spcPct val="0"/>
              </a:spcBef>
              <a:spcAft>
                <a:spcPct val="0"/>
              </a:spcAft>
              <a:tabLst>
                <a:tab pos="5480050" algn="r"/>
              </a:tabLst>
              <a:defRPr>
                <a:solidFill>
                  <a:schemeClr val="tx1"/>
                </a:solidFill>
                <a:latin typeface="Arial" panose="020B0604020202020204" pitchFamily="34" charset="0"/>
              </a:defRPr>
            </a:lvl4pPr>
            <a:lvl5pPr eaLnBrk="0" fontAlgn="base" hangingPunct="0">
              <a:spcBef>
                <a:spcPct val="0"/>
              </a:spcBef>
              <a:spcAft>
                <a:spcPct val="0"/>
              </a:spcAft>
              <a:tabLst>
                <a:tab pos="5480050" algn="r"/>
              </a:tabLst>
              <a:defRPr>
                <a:solidFill>
                  <a:schemeClr val="tx1"/>
                </a:solidFill>
                <a:latin typeface="Arial" panose="020B0604020202020204" pitchFamily="34" charset="0"/>
              </a:defRPr>
            </a:lvl5pPr>
            <a:lvl6pPr eaLnBrk="0" fontAlgn="base" hangingPunct="0">
              <a:spcBef>
                <a:spcPct val="0"/>
              </a:spcBef>
              <a:spcAft>
                <a:spcPct val="0"/>
              </a:spcAft>
              <a:tabLst>
                <a:tab pos="5480050" algn="r"/>
              </a:tabLst>
              <a:defRPr>
                <a:solidFill>
                  <a:schemeClr val="tx1"/>
                </a:solidFill>
                <a:latin typeface="Arial" panose="020B0604020202020204" pitchFamily="34" charset="0"/>
              </a:defRPr>
            </a:lvl6pPr>
            <a:lvl7pPr eaLnBrk="0" fontAlgn="base" hangingPunct="0">
              <a:spcBef>
                <a:spcPct val="0"/>
              </a:spcBef>
              <a:spcAft>
                <a:spcPct val="0"/>
              </a:spcAft>
              <a:tabLst>
                <a:tab pos="5480050" algn="r"/>
              </a:tabLst>
              <a:defRPr>
                <a:solidFill>
                  <a:schemeClr val="tx1"/>
                </a:solidFill>
                <a:latin typeface="Arial" panose="020B0604020202020204" pitchFamily="34" charset="0"/>
              </a:defRPr>
            </a:lvl7pPr>
            <a:lvl8pPr eaLnBrk="0" fontAlgn="base" hangingPunct="0">
              <a:spcBef>
                <a:spcPct val="0"/>
              </a:spcBef>
              <a:spcAft>
                <a:spcPct val="0"/>
              </a:spcAft>
              <a:tabLst>
                <a:tab pos="5480050" algn="r"/>
              </a:tabLst>
              <a:defRPr>
                <a:solidFill>
                  <a:schemeClr val="tx1"/>
                </a:solidFill>
                <a:latin typeface="Arial" panose="020B0604020202020204" pitchFamily="34" charset="0"/>
              </a:defRPr>
            </a:lvl8pPr>
            <a:lvl9pPr eaLnBrk="0" fontAlgn="base" hangingPunct="0">
              <a:spcBef>
                <a:spcPct val="0"/>
              </a:spcBef>
              <a:spcAft>
                <a:spcPct val="0"/>
              </a:spcAft>
              <a:tabLst>
                <a:tab pos="5480050" algn="r"/>
              </a:tabLst>
              <a:defRPr>
                <a:solidFill>
                  <a:schemeClr val="tx1"/>
                </a:solidFill>
                <a:latin typeface="Arial" panose="020B0604020202020204" pitchFamily="34" charset="0"/>
              </a:defRPr>
            </a:lvl9pPr>
          </a:lstStyle>
          <a:p>
            <a:pPr marL="0" marR="0" lvl="0" indent="449263" algn="l" defTabSz="914400" rtl="0" eaLnBrk="0" fontAlgn="base" latinLnBrk="0" hangingPunct="0">
              <a:lnSpc>
                <a:spcPct val="100000"/>
              </a:lnSpc>
              <a:spcBef>
                <a:spcPct val="0"/>
              </a:spcBef>
              <a:spcAft>
                <a:spcPct val="0"/>
              </a:spcAft>
              <a:buClrTx/>
              <a:buSzTx/>
              <a:buFontTx/>
              <a:buNone/>
              <a:tabLst>
                <a:tab pos="5480050" algn="r"/>
              </a:tabLst>
            </a:pPr>
            <a:endParaRPr kumimoji="0" lang="es-EC" altLang="es-EC" sz="1200" b="0" i="0" u="none" strike="noStrike" cap="none" normalizeH="0" baseline="0" bmk="">
              <a:ln>
                <a:noFill/>
              </a:ln>
              <a:solidFill>
                <a:schemeClr val="tx1"/>
              </a:solidFill>
              <a:effectLst/>
              <a:latin typeface="Calibri" panose="020F0502020204030204" pitchFamily="34" charset="0"/>
              <a:cs typeface="Calibri" panose="020F0502020204030204" pitchFamily="34" charset="0"/>
            </a:endParaRPr>
          </a:p>
          <a:p>
            <a:pPr marL="0" marR="0" lvl="0" indent="449263" algn="l" defTabSz="914400" rtl="0" eaLnBrk="0" fontAlgn="base" latinLnBrk="0" hangingPunct="0">
              <a:lnSpc>
                <a:spcPct val="100000"/>
              </a:lnSpc>
              <a:spcBef>
                <a:spcPct val="0"/>
              </a:spcBef>
              <a:spcAft>
                <a:spcPct val="0"/>
              </a:spcAft>
              <a:buClrTx/>
              <a:buSzTx/>
              <a:buFontTx/>
              <a:buNone/>
              <a:tabLst>
                <a:tab pos="5480050" algn="r"/>
              </a:tabLst>
            </a:pPr>
            <a:endParaRPr kumimoji="0" lang="es-EC" altLang="es-EC" sz="1200" b="0" i="0" u="none" strike="noStrike" cap="none" normalizeH="0" baseline="0" bmk="">
              <a:ln>
                <a:noFill/>
              </a:ln>
              <a:solidFill>
                <a:schemeClr val="tx1"/>
              </a:solidFill>
              <a:effectLst/>
              <a:latin typeface="Calibri" panose="020F0502020204030204" pitchFamily="34" charset="0"/>
              <a:cs typeface="Calibri" panose="020F0502020204030204" pitchFamily="34" charset="0"/>
            </a:endParaRPr>
          </a:p>
          <a:p>
            <a:pPr marL="0" marR="0" lvl="0" indent="449263" algn="l" defTabSz="914400" rtl="0" eaLnBrk="0" fontAlgn="base" latinLnBrk="0" hangingPunct="0">
              <a:lnSpc>
                <a:spcPct val="100000"/>
              </a:lnSpc>
              <a:spcBef>
                <a:spcPct val="0"/>
              </a:spcBef>
              <a:spcAft>
                <a:spcPct val="0"/>
              </a:spcAft>
              <a:buClrTx/>
              <a:buSzTx/>
              <a:buFontTx/>
              <a:buNone/>
              <a:tabLst>
                <a:tab pos="5480050" algn="r"/>
              </a:tabLst>
            </a:pPr>
            <a:endParaRPr kumimoji="0" lang="es-EC" altLang="es-EC" sz="12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sp>
        <p:nvSpPr>
          <p:cNvPr id="9" name="CuadroTexto 8">
            <a:extLst>
              <a:ext uri="{FF2B5EF4-FFF2-40B4-BE49-F238E27FC236}">
                <a16:creationId xmlns:a16="http://schemas.microsoft.com/office/drawing/2014/main" id="{1B3ACA2A-2B74-4123-AC84-F76756770011}"/>
              </a:ext>
            </a:extLst>
          </p:cNvPr>
          <p:cNvSpPr txBox="1"/>
          <p:nvPr/>
        </p:nvSpPr>
        <p:spPr>
          <a:xfrm>
            <a:off x="3224740" y="86380"/>
            <a:ext cx="6142566" cy="523220"/>
          </a:xfrm>
          <a:prstGeom prst="rect">
            <a:avLst/>
          </a:prstGeom>
          <a:noFill/>
        </p:spPr>
        <p:txBody>
          <a:bodyPr wrap="square">
            <a:spAutoFit/>
          </a:bodyPr>
          <a:lstStyle/>
          <a:p>
            <a:pPr marL="0" marR="0" lvl="0" indent="449263" algn="l" defTabSz="914400" rtl="0" eaLnBrk="0" fontAlgn="base" latinLnBrk="0" hangingPunct="0">
              <a:lnSpc>
                <a:spcPct val="100000"/>
              </a:lnSpc>
              <a:spcBef>
                <a:spcPct val="0"/>
              </a:spcBef>
              <a:spcAft>
                <a:spcPct val="0"/>
              </a:spcAft>
              <a:buClrTx/>
              <a:buSzTx/>
              <a:buFontTx/>
              <a:buNone/>
              <a:tabLst>
                <a:tab pos="5480050" algn="r"/>
              </a:tabLst>
            </a:pPr>
            <a:r>
              <a:rPr kumimoji="0" lang="es-EC" altLang="es-EC" sz="2800" b="1" i="1" u="none" strike="noStrike" cap="none" normalizeH="0" baseline="0">
                <a:ln>
                  <a:noFill/>
                </a:ln>
                <a:solidFill>
                  <a:schemeClr val="tx1"/>
                </a:solidFill>
                <a:effectLst/>
                <a:latin typeface="Calibri" panose="020F0502020204030204" pitchFamily="34" charset="0"/>
                <a:ea typeface="Yu Gothic Light" panose="020B0300000000000000" pitchFamily="34" charset="-128"/>
                <a:cs typeface="Times New Roman" panose="02020603050405020304" pitchFamily="18" charset="0"/>
              </a:rPr>
              <a:t>D</a:t>
            </a:r>
            <a:r>
              <a:rPr kumimoji="0" lang="es-EC" altLang="es-EC" sz="2800" b="1" i="1" u="none" strike="noStrike" cap="none" normalizeH="0" baseline="0" bmk="">
                <a:ln>
                  <a:noFill/>
                </a:ln>
                <a:solidFill>
                  <a:schemeClr val="tx1"/>
                </a:solidFill>
                <a:effectLst/>
                <a:latin typeface="Calibri" panose="020F0502020204030204" pitchFamily="34" charset="0"/>
                <a:ea typeface="Yu Gothic Light" panose="020B0300000000000000" pitchFamily="34" charset="-128"/>
                <a:cs typeface="Times New Roman" panose="02020603050405020304" pitchFamily="18" charset="0"/>
              </a:rPr>
              <a:t>escripción del área de estudio </a:t>
            </a:r>
          </a:p>
        </p:txBody>
      </p:sp>
      <p:graphicFrame>
        <p:nvGraphicFramePr>
          <p:cNvPr id="13" name="Diagrama 12">
            <a:extLst>
              <a:ext uri="{FF2B5EF4-FFF2-40B4-BE49-F238E27FC236}">
                <a16:creationId xmlns:a16="http://schemas.microsoft.com/office/drawing/2014/main" id="{CEC0965A-4131-46CD-A89D-F9141AF3BE7B}"/>
              </a:ext>
            </a:extLst>
          </p:cNvPr>
          <p:cNvGraphicFramePr/>
          <p:nvPr>
            <p:extLst>
              <p:ext uri="{D42A27DB-BD31-4B8C-83A1-F6EECF244321}">
                <p14:modId xmlns:p14="http://schemas.microsoft.com/office/powerpoint/2010/main" val="722056211"/>
              </p:ext>
            </p:extLst>
          </p:nvPr>
        </p:nvGraphicFramePr>
        <p:xfrm>
          <a:off x="6891863" y="943054"/>
          <a:ext cx="4950885" cy="19412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6" name="Diagrama 25">
            <a:extLst>
              <a:ext uri="{FF2B5EF4-FFF2-40B4-BE49-F238E27FC236}">
                <a16:creationId xmlns:a16="http://schemas.microsoft.com/office/drawing/2014/main" id="{FE3CC777-8BE7-4863-B527-5C7507A06104}"/>
              </a:ext>
            </a:extLst>
          </p:cNvPr>
          <p:cNvGraphicFramePr/>
          <p:nvPr>
            <p:extLst>
              <p:ext uri="{D42A27DB-BD31-4B8C-83A1-F6EECF244321}">
                <p14:modId xmlns:p14="http://schemas.microsoft.com/office/powerpoint/2010/main" val="1379737544"/>
              </p:ext>
            </p:extLst>
          </p:nvPr>
        </p:nvGraphicFramePr>
        <p:xfrm>
          <a:off x="6983937" y="3166533"/>
          <a:ext cx="5053546" cy="251988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8" name="Conector recto 27">
            <a:extLst>
              <a:ext uri="{FF2B5EF4-FFF2-40B4-BE49-F238E27FC236}">
                <a16:creationId xmlns:a16="http://schemas.microsoft.com/office/drawing/2014/main" id="{66EB514E-19CB-4CF4-AA73-E2B655EBDF94}"/>
              </a:ext>
            </a:extLst>
          </p:cNvPr>
          <p:cNvSpPr/>
          <p:nvPr/>
        </p:nvSpPr>
        <p:spPr>
          <a:xfrm>
            <a:off x="7035266" y="4755871"/>
            <a:ext cx="5053546" cy="0"/>
          </a:xfrm>
          <a:prstGeom prst="line">
            <a:avLst/>
          </a:prstGeom>
          <a:ln>
            <a:solidFill>
              <a:schemeClr val="accent1">
                <a:lumMod val="90000"/>
              </a:schemeClr>
            </a:solidFill>
          </a:ln>
        </p:spPr>
        <p:style>
          <a:lnRef idx="2">
            <a:schemeClr val="accent2">
              <a:hueOff val="-7200000"/>
              <a:satOff val="-25001"/>
              <a:lumOff val="30001"/>
              <a:alphaOff val="0"/>
            </a:schemeClr>
          </a:lnRef>
          <a:fillRef idx="1">
            <a:schemeClr val="accent2">
              <a:hueOff val="-7200000"/>
              <a:satOff val="-25001"/>
              <a:lumOff val="30001"/>
              <a:alphaOff val="0"/>
            </a:schemeClr>
          </a:fillRef>
          <a:effectRef idx="0">
            <a:schemeClr val="accent2">
              <a:hueOff val="-7200000"/>
              <a:satOff val="-25001"/>
              <a:lumOff val="30001"/>
              <a:alphaOff val="0"/>
            </a:schemeClr>
          </a:effectRef>
          <a:fontRef idx="minor">
            <a:schemeClr val="lt1"/>
          </a:fontRef>
        </p:style>
      </p:sp>
      <p:sp>
        <p:nvSpPr>
          <p:cNvPr id="27" name="Rectángulo 26">
            <a:extLst>
              <a:ext uri="{FF2B5EF4-FFF2-40B4-BE49-F238E27FC236}">
                <a16:creationId xmlns:a16="http://schemas.microsoft.com/office/drawing/2014/main" id="{5D9B36C4-10BC-4234-930C-98EDB02DB359}"/>
              </a:ext>
            </a:extLst>
          </p:cNvPr>
          <p:cNvSpPr/>
          <p:nvPr/>
        </p:nvSpPr>
        <p:spPr>
          <a:xfrm>
            <a:off x="1714500" y="5353049"/>
            <a:ext cx="1295400" cy="180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4" name="Imagen 3">
            <a:extLst>
              <a:ext uri="{FF2B5EF4-FFF2-40B4-BE49-F238E27FC236}">
                <a16:creationId xmlns:a16="http://schemas.microsoft.com/office/drawing/2014/main" id="{2D1E319F-9FD0-406D-91A3-44B462754775}"/>
              </a:ext>
            </a:extLst>
          </p:cNvPr>
          <p:cNvPicPr>
            <a:picLocks noChangeAspect="1"/>
          </p:cNvPicPr>
          <p:nvPr/>
        </p:nvPicPr>
        <p:blipFill>
          <a:blip r:embed="rId12"/>
          <a:stretch>
            <a:fillRect/>
          </a:stretch>
        </p:blipFill>
        <p:spPr>
          <a:xfrm>
            <a:off x="-5546" y="609599"/>
            <a:ext cx="6846079" cy="6148985"/>
          </a:xfrm>
          <a:prstGeom prst="rect">
            <a:avLst/>
          </a:prstGeom>
        </p:spPr>
      </p:pic>
    </p:spTree>
    <p:extLst>
      <p:ext uri="{BB962C8B-B14F-4D97-AF65-F5344CB8AC3E}">
        <p14:creationId xmlns:p14="http://schemas.microsoft.com/office/powerpoint/2010/main" val="1500399760"/>
      </p:ext>
    </p:extLst>
  </p:cSld>
  <p:clrMapOvr>
    <a:masterClrMapping/>
  </p:clrMapOvr>
  <mc:AlternateContent xmlns:mc="http://schemas.openxmlformats.org/markup-compatibility/2006">
    <mc:Choice xmlns:p14="http://schemas.microsoft.com/office/powerpoint/2010/main" Requires="p14">
      <p:transition spd="slow">
        <p14:reveal/>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a 2">
            <a:extLst>
              <a:ext uri="{FF2B5EF4-FFF2-40B4-BE49-F238E27FC236}">
                <a16:creationId xmlns:a16="http://schemas.microsoft.com/office/drawing/2014/main" id="{791D0031-996C-443F-A87A-FCC20E9D06D7}"/>
              </a:ext>
            </a:extLst>
          </p:cNvPr>
          <p:cNvGraphicFramePr/>
          <p:nvPr/>
        </p:nvGraphicFramePr>
        <p:xfrm>
          <a:off x="693863" y="27188"/>
          <a:ext cx="11411943" cy="5917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Imagen 3" descr="Diagrama&#10;&#10;Descripción generada automáticamente">
            <a:extLst>
              <a:ext uri="{FF2B5EF4-FFF2-40B4-BE49-F238E27FC236}">
                <a16:creationId xmlns:a16="http://schemas.microsoft.com/office/drawing/2014/main" id="{9DE0AB8E-ADF1-4909-A0B1-FE83C66ECCC3}"/>
              </a:ext>
            </a:extLst>
          </p:cNvPr>
          <p:cNvPicPr>
            <a:picLocks noChangeAspect="1"/>
          </p:cNvPicPr>
          <p:nvPr/>
        </p:nvPicPr>
        <p:blipFill>
          <a:blip r:embed="rId7"/>
          <a:stretch>
            <a:fillRect/>
          </a:stretch>
        </p:blipFill>
        <p:spPr>
          <a:xfrm>
            <a:off x="-68" y="631442"/>
            <a:ext cx="4517477" cy="5577066"/>
          </a:xfrm>
          <a:prstGeom prst="rect">
            <a:avLst/>
          </a:prstGeom>
        </p:spPr>
      </p:pic>
      <p:sp>
        <p:nvSpPr>
          <p:cNvPr id="5" name="CuadroTexto 4">
            <a:extLst>
              <a:ext uri="{FF2B5EF4-FFF2-40B4-BE49-F238E27FC236}">
                <a16:creationId xmlns:a16="http://schemas.microsoft.com/office/drawing/2014/main" id="{EAE09A9D-DEE5-4042-9C2C-356F545FE2CC}"/>
              </a:ext>
            </a:extLst>
          </p:cNvPr>
          <p:cNvSpPr txBox="1"/>
          <p:nvPr/>
        </p:nvSpPr>
        <p:spPr>
          <a:xfrm>
            <a:off x="5418878" y="-129064"/>
            <a:ext cx="2268641" cy="532903"/>
          </a:xfrm>
          <a:prstGeom prst="rect">
            <a:avLst/>
          </a:prstGeom>
          <a:noFill/>
        </p:spPr>
        <p:txBody>
          <a:bodyPr wrap="square">
            <a:spAutoFit/>
          </a:bodyPr>
          <a:lstStyle/>
          <a:p>
            <a:pPr>
              <a:lnSpc>
                <a:spcPct val="107000"/>
              </a:lnSpc>
              <a:spcBef>
                <a:spcPts val="800"/>
              </a:spcBef>
              <a:spcAft>
                <a:spcPts val="600"/>
              </a:spcAft>
            </a:pPr>
            <a:r>
              <a:rPr lang="es-EC" sz="2800" b="1" i="1">
                <a:effectLst/>
                <a:latin typeface="Calibri" panose="020F0502020204030204" pitchFamily="34" charset="0"/>
                <a:ea typeface="Yu Gothic Light" panose="020B0300000000000000" pitchFamily="34" charset="-128"/>
                <a:cs typeface="Times New Roman" panose="02020603050405020304" pitchFamily="18" charset="0"/>
              </a:rPr>
              <a:t>Metodología</a:t>
            </a:r>
          </a:p>
        </p:txBody>
      </p:sp>
      <p:sp>
        <p:nvSpPr>
          <p:cNvPr id="18" name="CuadroTexto 17">
            <a:extLst>
              <a:ext uri="{FF2B5EF4-FFF2-40B4-BE49-F238E27FC236}">
                <a16:creationId xmlns:a16="http://schemas.microsoft.com/office/drawing/2014/main" id="{C38C16F7-8836-4CCA-A195-6DBD17C8C08D}"/>
              </a:ext>
            </a:extLst>
          </p:cNvPr>
          <p:cNvSpPr txBox="1"/>
          <p:nvPr/>
        </p:nvSpPr>
        <p:spPr>
          <a:xfrm>
            <a:off x="3505198" y="75623"/>
            <a:ext cx="6096000" cy="568745"/>
          </a:xfrm>
          <a:prstGeom prst="rect">
            <a:avLst/>
          </a:prstGeom>
          <a:noFill/>
        </p:spPr>
        <p:txBody>
          <a:bodyPr wrap="square">
            <a:spAutoFit/>
          </a:bodyPr>
          <a:lstStyle/>
          <a:p>
            <a:pPr>
              <a:lnSpc>
                <a:spcPct val="200000"/>
              </a:lnSpc>
              <a:spcBef>
                <a:spcPts val="800"/>
              </a:spcBef>
              <a:spcAft>
                <a:spcPts val="600"/>
              </a:spcAft>
            </a:pPr>
            <a:r>
              <a:rPr lang="es-EC" i="1">
                <a:ln w="0"/>
                <a:effectLst>
                  <a:outerShdw blurRad="38100" dist="19050" dir="2700000" algn="tl" rotWithShape="0">
                    <a:schemeClr val="dk1">
                      <a:alpha val="40000"/>
                    </a:schemeClr>
                  </a:outerShdw>
                </a:effectLst>
                <a:latin typeface="Calibri" panose="020F0502020204030204" pitchFamily="34" charset="0"/>
                <a:ea typeface="Yu Gothic Light" panose="020B0300000000000000" pitchFamily="34" charset="-128"/>
                <a:cs typeface="Arial" panose="020B0604020202020204" pitchFamily="34" charset="0"/>
              </a:rPr>
              <a:t>Análisis Multitemporal de la reducción del espejo de agua</a:t>
            </a:r>
            <a:endParaRPr lang="es-EC" i="1">
              <a:ln w="0"/>
              <a:effectLst>
                <a:outerShdw blurRad="38100" dist="19050" dir="2700000" algn="tl" rotWithShape="0">
                  <a:schemeClr val="dk1">
                    <a:alpha val="40000"/>
                  </a:schemeClr>
                </a:outerShdw>
              </a:effectLst>
              <a:latin typeface="Calibri" panose="020F0502020204030204" pitchFamily="34" charset="0"/>
              <a:ea typeface="Yu Gothic Light" panose="020B0300000000000000" pitchFamily="34" charset="-128"/>
              <a:cs typeface="Times New Roman" panose="02020603050405020304" pitchFamily="18" charset="0"/>
            </a:endParaRPr>
          </a:p>
        </p:txBody>
      </p:sp>
      <p:graphicFrame>
        <p:nvGraphicFramePr>
          <p:cNvPr id="17" name="Diagrama 16">
            <a:extLst>
              <a:ext uri="{FF2B5EF4-FFF2-40B4-BE49-F238E27FC236}">
                <a16:creationId xmlns:a16="http://schemas.microsoft.com/office/drawing/2014/main" id="{FE3CC777-8BE7-4863-B527-5C7507A06104}"/>
              </a:ext>
            </a:extLst>
          </p:cNvPr>
          <p:cNvGraphicFramePr/>
          <p:nvPr>
            <p:extLst>
              <p:ext uri="{D42A27DB-BD31-4B8C-83A1-F6EECF244321}">
                <p14:modId xmlns:p14="http://schemas.microsoft.com/office/powerpoint/2010/main" val="733589556"/>
              </p:ext>
            </p:extLst>
          </p:nvPr>
        </p:nvGraphicFramePr>
        <p:xfrm>
          <a:off x="5009445" y="766557"/>
          <a:ext cx="6619080" cy="513130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3" name="Imagen 12"/>
          <p:cNvPicPr>
            <a:picLocks noChangeAspect="1"/>
          </p:cNvPicPr>
          <p:nvPr/>
        </p:nvPicPr>
        <p:blipFill>
          <a:blip r:embed="rId13"/>
          <a:stretch>
            <a:fillRect/>
          </a:stretch>
        </p:blipFill>
        <p:spPr>
          <a:xfrm>
            <a:off x="10026440" y="960137"/>
            <a:ext cx="1362265" cy="571580"/>
          </a:xfrm>
          <a:prstGeom prst="rect">
            <a:avLst/>
          </a:prstGeom>
        </p:spPr>
      </p:pic>
      <p:graphicFrame>
        <p:nvGraphicFramePr>
          <p:cNvPr id="20" name="Diagrama 19"/>
          <p:cNvGraphicFramePr/>
          <p:nvPr>
            <p:extLst>
              <p:ext uri="{D42A27DB-BD31-4B8C-83A1-F6EECF244321}">
                <p14:modId xmlns:p14="http://schemas.microsoft.com/office/powerpoint/2010/main" val="3513432893"/>
              </p:ext>
            </p:extLst>
          </p:nvPr>
        </p:nvGraphicFramePr>
        <p:xfrm>
          <a:off x="5045167" y="2813542"/>
          <a:ext cx="6654802" cy="1941381"/>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6" name="Flecha: hacia abajo 5">
            <a:extLst>
              <a:ext uri="{FF2B5EF4-FFF2-40B4-BE49-F238E27FC236}">
                <a16:creationId xmlns:a16="http://schemas.microsoft.com/office/drawing/2014/main" id="{5EF42391-AE8F-4E6C-BDD3-C7E06726D2DB}"/>
              </a:ext>
            </a:extLst>
          </p:cNvPr>
          <p:cNvSpPr/>
          <p:nvPr/>
        </p:nvSpPr>
        <p:spPr>
          <a:xfrm>
            <a:off x="6236677" y="2609630"/>
            <a:ext cx="163157" cy="10067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 name="Rectángulo 1">
            <a:extLst>
              <a:ext uri="{FF2B5EF4-FFF2-40B4-BE49-F238E27FC236}">
                <a16:creationId xmlns:a16="http://schemas.microsoft.com/office/drawing/2014/main" id="{A28A7BCA-C5A9-480C-B46E-CB08CC8ABF29}"/>
              </a:ext>
            </a:extLst>
          </p:cNvPr>
          <p:cNvSpPr/>
          <p:nvPr/>
        </p:nvSpPr>
        <p:spPr>
          <a:xfrm>
            <a:off x="126609" y="692803"/>
            <a:ext cx="3671667" cy="838914"/>
          </a:xfrm>
          <a:prstGeom prst="rect">
            <a:avLst/>
          </a:prstGeom>
          <a:noFill/>
          <a:ln>
            <a:solidFill>
              <a:srgbClr val="FF99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extLst>
      <p:ext uri="{BB962C8B-B14F-4D97-AF65-F5344CB8AC3E}">
        <p14:creationId xmlns:p14="http://schemas.microsoft.com/office/powerpoint/2010/main" val="228502344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a:extLst>
              <a:ext uri="{FF2B5EF4-FFF2-40B4-BE49-F238E27FC236}">
                <a16:creationId xmlns:a16="http://schemas.microsoft.com/office/drawing/2014/main" id="{9C5F58B8-2242-41F3-9CC8-AE000385C19C}"/>
              </a:ext>
            </a:extLst>
          </p:cNvPr>
          <p:cNvSpPr>
            <a:spLocks noGrp="1"/>
          </p:cNvSpPr>
          <p:nvPr>
            <p:ph type="sldNum" sz="quarter" idx="4294967295"/>
          </p:nvPr>
        </p:nvSpPr>
        <p:spPr>
          <a:xfrm>
            <a:off x="9448800" y="6356350"/>
            <a:ext cx="2743200" cy="365125"/>
          </a:xfrm>
        </p:spPr>
        <p:txBody>
          <a:bodyPr/>
          <a:lstStyle/>
          <a:p>
            <a:r>
              <a:rPr lang="es-EC" b="1"/>
              <a:t>VERSIÓN: </a:t>
            </a:r>
            <a:r>
              <a:rPr lang="es-EC"/>
              <a:t>1.0</a:t>
            </a:r>
          </a:p>
        </p:txBody>
      </p:sp>
      <p:pic>
        <p:nvPicPr>
          <p:cNvPr id="5" name="Imagen 4" descr="Diagrama&#10;&#10;Descripción generada automáticamente">
            <a:extLst>
              <a:ext uri="{FF2B5EF4-FFF2-40B4-BE49-F238E27FC236}">
                <a16:creationId xmlns:a16="http://schemas.microsoft.com/office/drawing/2014/main" id="{C680B446-70BC-4F19-A293-8FA2BFFF7B38}"/>
              </a:ext>
            </a:extLst>
          </p:cNvPr>
          <p:cNvPicPr>
            <a:picLocks noChangeAspect="1"/>
          </p:cNvPicPr>
          <p:nvPr/>
        </p:nvPicPr>
        <p:blipFill>
          <a:blip r:embed="rId2"/>
          <a:stretch>
            <a:fillRect/>
          </a:stretch>
        </p:blipFill>
        <p:spPr>
          <a:xfrm>
            <a:off x="151103" y="682006"/>
            <a:ext cx="4499520" cy="5514776"/>
          </a:xfrm>
          <a:prstGeom prst="rect">
            <a:avLst/>
          </a:prstGeom>
        </p:spPr>
      </p:pic>
      <p:sp>
        <p:nvSpPr>
          <p:cNvPr id="9" name="CuadroTexto 8">
            <a:extLst>
              <a:ext uri="{FF2B5EF4-FFF2-40B4-BE49-F238E27FC236}">
                <a16:creationId xmlns:a16="http://schemas.microsoft.com/office/drawing/2014/main" id="{5D2A3028-BD30-4C33-BFD0-C20B09DA8C4A}"/>
              </a:ext>
            </a:extLst>
          </p:cNvPr>
          <p:cNvSpPr txBox="1"/>
          <p:nvPr/>
        </p:nvSpPr>
        <p:spPr>
          <a:xfrm>
            <a:off x="4283975" y="113261"/>
            <a:ext cx="4581120" cy="568745"/>
          </a:xfrm>
          <a:prstGeom prst="rect">
            <a:avLst/>
          </a:prstGeom>
          <a:noFill/>
        </p:spPr>
        <p:txBody>
          <a:bodyPr wrap="square">
            <a:spAutoFit/>
          </a:bodyPr>
          <a:lstStyle/>
          <a:p>
            <a:pPr>
              <a:lnSpc>
                <a:spcPct val="200000"/>
              </a:lnSpc>
              <a:spcBef>
                <a:spcPts val="800"/>
              </a:spcBef>
              <a:spcAft>
                <a:spcPts val="600"/>
              </a:spcAft>
            </a:pPr>
            <a:r>
              <a:rPr lang="es-EC" sz="1800" i="1">
                <a:ln w="0"/>
                <a:effectLst>
                  <a:outerShdw blurRad="38100" dist="19050" dir="2700000" algn="tl" rotWithShape="0">
                    <a:schemeClr val="dk1">
                      <a:alpha val="40000"/>
                    </a:schemeClr>
                  </a:outerShdw>
                </a:effectLst>
                <a:latin typeface="Calibri" panose="020F0502020204030204" pitchFamily="34" charset="0"/>
                <a:ea typeface="Yu Gothic Light" panose="020B0300000000000000" pitchFamily="34" charset="-128"/>
                <a:cs typeface="Calibri" panose="020F0502020204030204" pitchFamily="34" charset="0"/>
              </a:rPr>
              <a:t>Preprocesamiento de las imágenes satelitales</a:t>
            </a:r>
            <a:endParaRPr lang="es-EC" sz="1800" i="1">
              <a:ln w="0"/>
              <a:effectLst>
                <a:outerShdw blurRad="38100" dist="19050" dir="2700000" algn="tl" rotWithShape="0">
                  <a:schemeClr val="dk1">
                    <a:alpha val="40000"/>
                  </a:schemeClr>
                </a:outerShdw>
              </a:effectLst>
              <a:latin typeface="Calibri" panose="020F0502020204030204" pitchFamily="34" charset="0"/>
              <a:ea typeface="Yu Gothic Light" panose="020B0300000000000000" pitchFamily="34" charset="-128"/>
              <a:cs typeface="Times New Roman" panose="02020603050405020304" pitchFamily="18" charset="0"/>
            </a:endParaRPr>
          </a:p>
        </p:txBody>
      </p:sp>
      <p:sp>
        <p:nvSpPr>
          <p:cNvPr id="11" name="CuadroTexto 10">
            <a:extLst>
              <a:ext uri="{FF2B5EF4-FFF2-40B4-BE49-F238E27FC236}">
                <a16:creationId xmlns:a16="http://schemas.microsoft.com/office/drawing/2014/main" id="{326BBC7D-634A-4CA5-B5BC-E81506463141}"/>
              </a:ext>
            </a:extLst>
          </p:cNvPr>
          <p:cNvSpPr txBox="1"/>
          <p:nvPr/>
        </p:nvSpPr>
        <p:spPr>
          <a:xfrm>
            <a:off x="5315780" y="806345"/>
            <a:ext cx="2082957" cy="409984"/>
          </a:xfrm>
          <a:prstGeom prst="rect">
            <a:avLst/>
          </a:prstGeom>
          <a:noFill/>
        </p:spPr>
        <p:txBody>
          <a:bodyPr wrap="square">
            <a:spAutoFit/>
          </a:bodyPr>
          <a:lstStyle/>
          <a:p>
            <a:pPr>
              <a:lnSpc>
                <a:spcPct val="200000"/>
              </a:lnSpc>
              <a:spcBef>
                <a:spcPts val="600"/>
              </a:spcBef>
              <a:spcAft>
                <a:spcPts val="600"/>
              </a:spcAft>
            </a:pPr>
            <a:r>
              <a:rPr lang="es-EC" sz="1200" b="1">
                <a:effectLst/>
                <a:latin typeface="Calibri" panose="020F0502020204030204" pitchFamily="34" charset="0"/>
                <a:ea typeface="Yu Gothic Light" panose="020B0300000000000000" pitchFamily="34" charset="-128"/>
                <a:cs typeface="Calibri" panose="020F0502020204030204" pitchFamily="34" charset="0"/>
              </a:rPr>
              <a:t>Corrección de Bandeado</a:t>
            </a:r>
          </a:p>
        </p:txBody>
      </p:sp>
      <p:pic>
        <p:nvPicPr>
          <p:cNvPr id="12" name="Imagen 11" descr="Mapa&#10;&#10;Descripción generada automáticamente con confianza baja">
            <a:extLst>
              <a:ext uri="{FF2B5EF4-FFF2-40B4-BE49-F238E27FC236}">
                <a16:creationId xmlns:a16="http://schemas.microsoft.com/office/drawing/2014/main" id="{73B7BB4B-6255-4BE9-8204-E26FA74B93E6}"/>
              </a:ext>
            </a:extLst>
          </p:cNvPr>
          <p:cNvPicPr>
            <a:picLocks noChangeAspect="1"/>
          </p:cNvPicPr>
          <p:nvPr/>
        </p:nvPicPr>
        <p:blipFill>
          <a:blip r:embed="rId3"/>
          <a:stretch>
            <a:fillRect/>
          </a:stretch>
        </p:blipFill>
        <p:spPr>
          <a:xfrm>
            <a:off x="4921407" y="2433043"/>
            <a:ext cx="3931411" cy="3746154"/>
          </a:xfrm>
          <a:prstGeom prst="rect">
            <a:avLst/>
          </a:prstGeom>
        </p:spPr>
      </p:pic>
      <p:sp>
        <p:nvSpPr>
          <p:cNvPr id="14" name="CuadroTexto 13">
            <a:extLst>
              <a:ext uri="{FF2B5EF4-FFF2-40B4-BE49-F238E27FC236}">
                <a16:creationId xmlns:a16="http://schemas.microsoft.com/office/drawing/2014/main" id="{C26870F5-AFDA-408E-AE37-AA01D3621CF1}"/>
              </a:ext>
            </a:extLst>
          </p:cNvPr>
          <p:cNvSpPr txBox="1"/>
          <p:nvPr/>
        </p:nvSpPr>
        <p:spPr>
          <a:xfrm>
            <a:off x="9705961" y="867276"/>
            <a:ext cx="1930400" cy="409984"/>
          </a:xfrm>
          <a:prstGeom prst="rect">
            <a:avLst/>
          </a:prstGeom>
          <a:noFill/>
        </p:spPr>
        <p:txBody>
          <a:bodyPr wrap="square">
            <a:spAutoFit/>
          </a:bodyPr>
          <a:lstStyle/>
          <a:p>
            <a:pPr>
              <a:lnSpc>
                <a:spcPct val="200000"/>
              </a:lnSpc>
              <a:spcBef>
                <a:spcPts val="600"/>
              </a:spcBef>
              <a:spcAft>
                <a:spcPts val="600"/>
              </a:spcAft>
            </a:pPr>
            <a:r>
              <a:rPr lang="es-EC" sz="1200" b="1">
                <a:effectLst/>
                <a:latin typeface="Calibri" panose="020F0502020204030204" pitchFamily="34" charset="0"/>
                <a:ea typeface="Yu Gothic Light" panose="020B0300000000000000" pitchFamily="34" charset="-128"/>
                <a:cs typeface="Times New Roman" panose="02020603050405020304" pitchFamily="18" charset="0"/>
              </a:rPr>
              <a:t>Corrección Atmosférica </a:t>
            </a:r>
          </a:p>
        </p:txBody>
      </p:sp>
      <p:sp>
        <p:nvSpPr>
          <p:cNvPr id="19" name="CuadroTexto 18">
            <a:extLst>
              <a:ext uri="{FF2B5EF4-FFF2-40B4-BE49-F238E27FC236}">
                <a16:creationId xmlns:a16="http://schemas.microsoft.com/office/drawing/2014/main" id="{D8893300-B2BB-4D81-A648-A79EC046B65A}"/>
              </a:ext>
            </a:extLst>
          </p:cNvPr>
          <p:cNvSpPr txBox="1"/>
          <p:nvPr/>
        </p:nvSpPr>
        <p:spPr>
          <a:xfrm>
            <a:off x="4961679" y="-54555"/>
            <a:ext cx="2268641" cy="532903"/>
          </a:xfrm>
          <a:prstGeom prst="rect">
            <a:avLst/>
          </a:prstGeom>
          <a:noFill/>
        </p:spPr>
        <p:txBody>
          <a:bodyPr wrap="square">
            <a:spAutoFit/>
          </a:bodyPr>
          <a:lstStyle/>
          <a:p>
            <a:pPr>
              <a:lnSpc>
                <a:spcPct val="107000"/>
              </a:lnSpc>
              <a:spcBef>
                <a:spcPts val="800"/>
              </a:spcBef>
              <a:spcAft>
                <a:spcPts val="600"/>
              </a:spcAft>
            </a:pPr>
            <a:r>
              <a:rPr lang="es-EC" sz="2800" b="1" i="1">
                <a:effectLst/>
                <a:latin typeface="Calibri" panose="020F0502020204030204" pitchFamily="34" charset="0"/>
                <a:ea typeface="Yu Gothic Light" panose="020B0300000000000000" pitchFamily="34" charset="-128"/>
                <a:cs typeface="Times New Roman" panose="02020603050405020304" pitchFamily="18" charset="0"/>
              </a:rPr>
              <a:t>Metodología</a:t>
            </a:r>
          </a:p>
        </p:txBody>
      </p:sp>
      <p:pic>
        <p:nvPicPr>
          <p:cNvPr id="4" name="Imagen 3">
            <a:extLst>
              <a:ext uri="{FF2B5EF4-FFF2-40B4-BE49-F238E27FC236}">
                <a16:creationId xmlns:a16="http://schemas.microsoft.com/office/drawing/2014/main" id="{46F0EF77-BD8F-4556-98D2-38759CB11472}"/>
              </a:ext>
            </a:extLst>
          </p:cNvPr>
          <p:cNvPicPr>
            <a:picLocks noChangeAspect="1"/>
          </p:cNvPicPr>
          <p:nvPr/>
        </p:nvPicPr>
        <p:blipFill>
          <a:blip r:embed="rId4"/>
          <a:stretch>
            <a:fillRect/>
          </a:stretch>
        </p:blipFill>
        <p:spPr>
          <a:xfrm>
            <a:off x="7785869" y="1256521"/>
            <a:ext cx="1066949" cy="219106"/>
          </a:xfrm>
          <a:prstGeom prst="rect">
            <a:avLst/>
          </a:prstGeom>
        </p:spPr>
      </p:pic>
      <p:sp>
        <p:nvSpPr>
          <p:cNvPr id="13" name="Conector recto 12">
            <a:extLst>
              <a:ext uri="{FF2B5EF4-FFF2-40B4-BE49-F238E27FC236}">
                <a16:creationId xmlns:a16="http://schemas.microsoft.com/office/drawing/2014/main" id="{2E7B0D63-ACC3-40FD-A19F-2D20ECCA06CA}"/>
              </a:ext>
            </a:extLst>
          </p:cNvPr>
          <p:cNvSpPr/>
          <p:nvPr/>
        </p:nvSpPr>
        <p:spPr>
          <a:xfrm>
            <a:off x="4932936" y="779729"/>
            <a:ext cx="6619080" cy="0"/>
          </a:xfrm>
          <a:prstGeom prst="line">
            <a:avLst/>
          </a:pr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s-EC"/>
          </a:p>
        </p:txBody>
      </p:sp>
      <p:pic>
        <p:nvPicPr>
          <p:cNvPr id="7" name="Imagen 6">
            <a:extLst>
              <a:ext uri="{FF2B5EF4-FFF2-40B4-BE49-F238E27FC236}">
                <a16:creationId xmlns:a16="http://schemas.microsoft.com/office/drawing/2014/main" id="{59E9F5FE-B9CE-43EF-AA11-12E76F13C529}"/>
              </a:ext>
            </a:extLst>
          </p:cNvPr>
          <p:cNvPicPr>
            <a:picLocks noChangeAspect="1"/>
          </p:cNvPicPr>
          <p:nvPr/>
        </p:nvPicPr>
        <p:blipFill>
          <a:blip r:embed="rId5"/>
          <a:stretch>
            <a:fillRect/>
          </a:stretch>
        </p:blipFill>
        <p:spPr>
          <a:xfrm>
            <a:off x="7076225" y="1498172"/>
            <a:ext cx="489993" cy="613899"/>
          </a:xfrm>
          <a:prstGeom prst="rect">
            <a:avLst/>
          </a:prstGeom>
        </p:spPr>
      </p:pic>
      <p:grpSp>
        <p:nvGrpSpPr>
          <p:cNvPr id="17" name="Grupo 16">
            <a:extLst>
              <a:ext uri="{FF2B5EF4-FFF2-40B4-BE49-F238E27FC236}">
                <a16:creationId xmlns:a16="http://schemas.microsoft.com/office/drawing/2014/main" id="{AED9D2E4-5820-4E9A-ACA5-59E92AFD7AAA}"/>
              </a:ext>
            </a:extLst>
          </p:cNvPr>
          <p:cNvGrpSpPr/>
          <p:nvPr/>
        </p:nvGrpSpPr>
        <p:grpSpPr>
          <a:xfrm>
            <a:off x="4960016" y="917109"/>
            <a:ext cx="310319" cy="310319"/>
            <a:chOff x="67942" y="403"/>
            <a:chExt cx="310319" cy="310319"/>
          </a:xfrm>
          <a:scene3d>
            <a:camera prst="orthographicFront"/>
            <a:lightRig rig="flat" dir="t"/>
          </a:scene3d>
        </p:grpSpPr>
        <p:sp>
          <p:nvSpPr>
            <p:cNvPr id="20" name="Elipse 19">
              <a:extLst>
                <a:ext uri="{FF2B5EF4-FFF2-40B4-BE49-F238E27FC236}">
                  <a16:creationId xmlns:a16="http://schemas.microsoft.com/office/drawing/2014/main" id="{107032EC-6DA7-491E-9C4B-B7CE782592EE}"/>
                </a:ext>
              </a:extLst>
            </p:cNvPr>
            <p:cNvSpPr/>
            <p:nvPr/>
          </p:nvSpPr>
          <p:spPr>
            <a:xfrm>
              <a:off x="67942" y="403"/>
              <a:ext cx="310319" cy="310319"/>
            </a:xfrm>
            <a:prstGeom prst="ellipse">
              <a:avLst/>
            </a:prstGeom>
            <a:sp3d prstMaterial="dkEdge">
              <a:bevelT w="8200" h="38100"/>
            </a:sp3d>
          </p:spPr>
          <p:style>
            <a:lnRef idx="0">
              <a:schemeClr val="lt2">
                <a:hueOff val="0"/>
                <a:satOff val="0"/>
                <a:lumOff val="0"/>
                <a:alphaOff val="0"/>
              </a:schemeClr>
            </a:lnRef>
            <a:fillRef idx="2">
              <a:schemeClr val="dk2">
                <a:hueOff val="0"/>
                <a:satOff val="0"/>
                <a:lumOff val="0"/>
                <a:alphaOff val="0"/>
              </a:schemeClr>
            </a:fillRef>
            <a:effectRef idx="1">
              <a:schemeClr val="dk2">
                <a:hueOff val="0"/>
                <a:satOff val="0"/>
                <a:lumOff val="0"/>
                <a:alphaOff val="0"/>
              </a:schemeClr>
            </a:effectRef>
            <a:fontRef idx="minor">
              <a:schemeClr val="dk1"/>
            </a:fontRef>
          </p:style>
        </p:sp>
        <p:sp>
          <p:nvSpPr>
            <p:cNvPr id="21" name="Elipse 4">
              <a:extLst>
                <a:ext uri="{FF2B5EF4-FFF2-40B4-BE49-F238E27FC236}">
                  <a16:creationId xmlns:a16="http://schemas.microsoft.com/office/drawing/2014/main" id="{53D1D8FD-DC57-49D6-B316-3EF1D468AF12}"/>
                </a:ext>
              </a:extLst>
            </p:cNvPr>
            <p:cNvSpPr txBox="1"/>
            <p:nvPr/>
          </p:nvSpPr>
          <p:spPr>
            <a:xfrm>
              <a:off x="113387" y="45848"/>
              <a:ext cx="219429" cy="219429"/>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EC" sz="1400" kern="1200"/>
                <a:t>1</a:t>
              </a:r>
            </a:p>
          </p:txBody>
        </p:sp>
      </p:grpSp>
      <p:cxnSp>
        <p:nvCxnSpPr>
          <p:cNvPr id="23" name="Conector recto 22">
            <a:extLst>
              <a:ext uri="{FF2B5EF4-FFF2-40B4-BE49-F238E27FC236}">
                <a16:creationId xmlns:a16="http://schemas.microsoft.com/office/drawing/2014/main" id="{177ABB2A-0110-46AA-A469-F1E6A690803D}"/>
              </a:ext>
            </a:extLst>
          </p:cNvPr>
          <p:cNvCxnSpPr/>
          <p:nvPr/>
        </p:nvCxnSpPr>
        <p:spPr>
          <a:xfrm>
            <a:off x="9114585" y="823078"/>
            <a:ext cx="0" cy="5211844"/>
          </a:xfrm>
          <a:prstGeom prst="line">
            <a:avLst/>
          </a:prstGeom>
          <a:ln w="28575">
            <a:solidFill>
              <a:srgbClr val="92D050"/>
            </a:solidFill>
            <a:prstDash val="dashDot"/>
          </a:ln>
        </p:spPr>
        <p:style>
          <a:lnRef idx="1">
            <a:schemeClr val="accent1"/>
          </a:lnRef>
          <a:fillRef idx="0">
            <a:schemeClr val="accent1"/>
          </a:fillRef>
          <a:effectRef idx="0">
            <a:schemeClr val="accent1"/>
          </a:effectRef>
          <a:fontRef idx="minor">
            <a:schemeClr val="tx1"/>
          </a:fontRef>
        </p:style>
      </p:cxnSp>
      <p:grpSp>
        <p:nvGrpSpPr>
          <p:cNvPr id="24" name="Grupo 23">
            <a:extLst>
              <a:ext uri="{FF2B5EF4-FFF2-40B4-BE49-F238E27FC236}">
                <a16:creationId xmlns:a16="http://schemas.microsoft.com/office/drawing/2014/main" id="{69FD40C4-9FE9-4E97-8B57-7781C282307F}"/>
              </a:ext>
            </a:extLst>
          </p:cNvPr>
          <p:cNvGrpSpPr/>
          <p:nvPr/>
        </p:nvGrpSpPr>
        <p:grpSpPr>
          <a:xfrm>
            <a:off x="9293640" y="925816"/>
            <a:ext cx="310319" cy="310319"/>
            <a:chOff x="67942" y="403"/>
            <a:chExt cx="310319" cy="310319"/>
          </a:xfrm>
          <a:scene3d>
            <a:camera prst="orthographicFront"/>
            <a:lightRig rig="flat" dir="t"/>
          </a:scene3d>
        </p:grpSpPr>
        <p:sp>
          <p:nvSpPr>
            <p:cNvPr id="25" name="Elipse 24">
              <a:extLst>
                <a:ext uri="{FF2B5EF4-FFF2-40B4-BE49-F238E27FC236}">
                  <a16:creationId xmlns:a16="http://schemas.microsoft.com/office/drawing/2014/main" id="{095C617D-9D10-4071-A14E-02D13E0458B8}"/>
                </a:ext>
              </a:extLst>
            </p:cNvPr>
            <p:cNvSpPr/>
            <p:nvPr/>
          </p:nvSpPr>
          <p:spPr>
            <a:xfrm>
              <a:off x="67942" y="403"/>
              <a:ext cx="310319" cy="310319"/>
            </a:xfrm>
            <a:prstGeom prst="ellipse">
              <a:avLst/>
            </a:prstGeom>
            <a:sp3d prstMaterial="dkEdge">
              <a:bevelT w="8200" h="38100"/>
            </a:sp3d>
          </p:spPr>
          <p:style>
            <a:lnRef idx="0">
              <a:schemeClr val="lt2">
                <a:hueOff val="0"/>
                <a:satOff val="0"/>
                <a:lumOff val="0"/>
                <a:alphaOff val="0"/>
              </a:schemeClr>
            </a:lnRef>
            <a:fillRef idx="2">
              <a:schemeClr val="dk2">
                <a:hueOff val="0"/>
                <a:satOff val="0"/>
                <a:lumOff val="0"/>
                <a:alphaOff val="0"/>
              </a:schemeClr>
            </a:fillRef>
            <a:effectRef idx="1">
              <a:schemeClr val="dk2">
                <a:hueOff val="0"/>
                <a:satOff val="0"/>
                <a:lumOff val="0"/>
                <a:alphaOff val="0"/>
              </a:schemeClr>
            </a:effectRef>
            <a:fontRef idx="minor">
              <a:schemeClr val="dk1"/>
            </a:fontRef>
          </p:style>
        </p:sp>
        <p:sp>
          <p:nvSpPr>
            <p:cNvPr id="26" name="Elipse 4">
              <a:extLst>
                <a:ext uri="{FF2B5EF4-FFF2-40B4-BE49-F238E27FC236}">
                  <a16:creationId xmlns:a16="http://schemas.microsoft.com/office/drawing/2014/main" id="{7D7F33D7-ADE4-48F0-9F96-D2CA9432D79B}"/>
                </a:ext>
              </a:extLst>
            </p:cNvPr>
            <p:cNvSpPr txBox="1"/>
            <p:nvPr/>
          </p:nvSpPr>
          <p:spPr>
            <a:xfrm>
              <a:off x="113387" y="45848"/>
              <a:ext cx="219429" cy="219429"/>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EC" sz="1400"/>
                <a:t>2</a:t>
              </a:r>
              <a:endParaRPr lang="es-EC" sz="1400" kern="1200"/>
            </a:p>
          </p:txBody>
        </p:sp>
      </p:grpSp>
      <p:sp>
        <p:nvSpPr>
          <p:cNvPr id="15" name="CuadroTexto 14">
            <a:extLst>
              <a:ext uri="{FF2B5EF4-FFF2-40B4-BE49-F238E27FC236}">
                <a16:creationId xmlns:a16="http://schemas.microsoft.com/office/drawing/2014/main" id="{A76AC6B7-C437-4E29-BE6F-17F168336706}"/>
              </a:ext>
            </a:extLst>
          </p:cNvPr>
          <p:cNvSpPr txBox="1"/>
          <p:nvPr/>
        </p:nvSpPr>
        <p:spPr>
          <a:xfrm>
            <a:off x="5270335" y="1242944"/>
            <a:ext cx="2465659" cy="646331"/>
          </a:xfrm>
          <a:prstGeom prst="rect">
            <a:avLst/>
          </a:prstGeom>
          <a:noFill/>
        </p:spPr>
        <p:txBody>
          <a:bodyPr wrap="square" rtlCol="0">
            <a:spAutoFit/>
          </a:bodyPr>
          <a:lstStyle/>
          <a:p>
            <a:pPr marL="285750" indent="-285750">
              <a:buFont typeface="Arial" panose="020B0604020202020204" pitchFamily="34" charset="0"/>
              <a:buChar char="•"/>
            </a:pPr>
            <a:r>
              <a:rPr lang="es-EC" sz="1200">
                <a:latin typeface="Calibri" panose="020F0502020204030204" pitchFamily="34" charset="0"/>
                <a:cs typeface="Calibri" panose="020F0502020204030204" pitchFamily="34" charset="0"/>
              </a:rPr>
              <a:t>Herramienta: Rellenar sin datos</a:t>
            </a:r>
          </a:p>
          <a:p>
            <a:pPr marL="285750" indent="-285750">
              <a:buFont typeface="Arial" panose="020B0604020202020204" pitchFamily="34" charset="0"/>
              <a:buChar char="•"/>
            </a:pPr>
            <a:r>
              <a:rPr lang="es-EC" sz="1200">
                <a:latin typeface="Calibri" panose="020F0502020204030204" pitchFamily="34" charset="0"/>
                <a:cs typeface="Calibri" panose="020F0502020204030204" pitchFamily="34" charset="0"/>
              </a:rPr>
              <a:t>Máscaras</a:t>
            </a:r>
            <a:r>
              <a:rPr lang="es-ES" sz="1200">
                <a:latin typeface="Calibri" panose="020F0502020204030204" pitchFamily="34" charset="0"/>
                <a:cs typeface="Calibri" panose="020F0502020204030204" pitchFamily="34" charset="0"/>
              </a:rPr>
              <a:t> de validación</a:t>
            </a:r>
            <a:endParaRPr lang="es-EC" sz="1200">
              <a:latin typeface="Calibri" panose="020F0502020204030204" pitchFamily="34" charset="0"/>
              <a:cs typeface="Calibri" panose="020F0502020204030204" pitchFamily="34" charset="0"/>
            </a:endParaRPr>
          </a:p>
          <a:p>
            <a:endParaRPr lang="es-EC" sz="1200">
              <a:latin typeface="Calibri" panose="020F0502020204030204" pitchFamily="34" charset="0"/>
              <a:cs typeface="Calibri" panose="020F0502020204030204" pitchFamily="34" charset="0"/>
            </a:endParaRPr>
          </a:p>
        </p:txBody>
      </p:sp>
      <p:sp>
        <p:nvSpPr>
          <p:cNvPr id="32" name="CuadroTexto 31">
            <a:extLst>
              <a:ext uri="{FF2B5EF4-FFF2-40B4-BE49-F238E27FC236}">
                <a16:creationId xmlns:a16="http://schemas.microsoft.com/office/drawing/2014/main" id="{76E3E75A-E813-4628-8D19-27C4FB80AC62}"/>
              </a:ext>
            </a:extLst>
          </p:cNvPr>
          <p:cNvSpPr txBox="1"/>
          <p:nvPr/>
        </p:nvSpPr>
        <p:spPr>
          <a:xfrm>
            <a:off x="9265026" y="1304703"/>
            <a:ext cx="2775386" cy="1938992"/>
          </a:xfrm>
          <a:prstGeom prst="rect">
            <a:avLst/>
          </a:prstGeom>
          <a:noFill/>
        </p:spPr>
        <p:txBody>
          <a:bodyPr wrap="square" rtlCol="0">
            <a:spAutoFit/>
          </a:bodyPr>
          <a:lstStyle/>
          <a:p>
            <a:pPr marL="285750" indent="-285750">
              <a:buFont typeface="Arial" panose="020B0604020202020204" pitchFamily="34" charset="0"/>
              <a:buChar char="•"/>
            </a:pPr>
            <a:r>
              <a:rPr lang="es-EC" sz="1200">
                <a:latin typeface="Calibri" panose="020F0502020204030204" pitchFamily="34" charset="0"/>
                <a:cs typeface="Calibri" panose="020F0502020204030204" pitchFamily="34" charset="0"/>
              </a:rPr>
              <a:t>Herramienta: Semi-</a:t>
            </a:r>
            <a:r>
              <a:rPr lang="es-EC" sz="1200" err="1">
                <a:latin typeface="Calibri" panose="020F0502020204030204" pitchFamily="34" charset="0"/>
                <a:cs typeface="Calibri" panose="020F0502020204030204" pitchFamily="34" charset="0"/>
              </a:rPr>
              <a:t>Automatic</a:t>
            </a:r>
            <a:r>
              <a:rPr lang="es-EC" sz="1200">
                <a:latin typeface="Calibri" panose="020F0502020204030204" pitchFamily="34" charset="0"/>
                <a:cs typeface="Calibri" panose="020F0502020204030204" pitchFamily="34" charset="0"/>
              </a:rPr>
              <a:t> </a:t>
            </a:r>
            <a:r>
              <a:rPr lang="es-EC" sz="1200" err="1">
                <a:latin typeface="Calibri" panose="020F0502020204030204" pitchFamily="34" charset="0"/>
                <a:cs typeface="Calibri" panose="020F0502020204030204" pitchFamily="34" charset="0"/>
              </a:rPr>
              <a:t>Classification</a:t>
            </a:r>
            <a:r>
              <a:rPr lang="es-EC" sz="1200">
                <a:latin typeface="Calibri" panose="020F0502020204030204" pitchFamily="34" charset="0"/>
                <a:cs typeface="Calibri" panose="020F0502020204030204" pitchFamily="34" charset="0"/>
              </a:rPr>
              <a:t> Plugin (SCP) </a:t>
            </a:r>
            <a:r>
              <a:rPr lang="es-EC" sz="1200">
                <a:latin typeface="Calibri" panose="020F0502020204030204" pitchFamily="34" charset="0"/>
                <a:cs typeface="Calibri" panose="020F0502020204030204" pitchFamily="34" charset="0"/>
                <a:sym typeface="Wingdings" panose="05000000000000000000" pitchFamily="2" charset="2"/>
              </a:rPr>
              <a:t></a:t>
            </a:r>
            <a:r>
              <a:rPr lang="en-US" sz="1200">
                <a:latin typeface="Calibri" panose="020F0502020204030204" pitchFamily="34" charset="0"/>
                <a:cs typeface="Calibri" panose="020F0502020204030204" pitchFamily="34" charset="0"/>
                <a:sym typeface="Wingdings" panose="05000000000000000000" pitchFamily="2" charset="2"/>
              </a:rPr>
              <a:t> </a:t>
            </a:r>
            <a:r>
              <a:rPr lang="es-EC" sz="1200">
                <a:latin typeface="Calibri" panose="020F0502020204030204" pitchFamily="34" charset="0"/>
                <a:cs typeface="Calibri" panose="020F0502020204030204" pitchFamily="34" charset="0"/>
                <a:sym typeface="Wingdings" panose="05000000000000000000" pitchFamily="2" charset="2"/>
              </a:rPr>
              <a:t>Software libre QGIS</a:t>
            </a:r>
          </a:p>
          <a:p>
            <a:pPr marL="285750" indent="-285750">
              <a:buFont typeface="Arial" panose="020B0604020202020204" pitchFamily="34" charset="0"/>
              <a:buChar char="•"/>
            </a:pPr>
            <a:endParaRPr lang="es-EC" sz="1200">
              <a:latin typeface="Calibri" panose="020F0502020204030204" pitchFamily="34" charset="0"/>
              <a:cs typeface="Calibri" panose="020F0502020204030204" pitchFamily="34" charset="0"/>
              <a:sym typeface="Wingdings" panose="05000000000000000000" pitchFamily="2" charset="2"/>
            </a:endParaRPr>
          </a:p>
          <a:p>
            <a:endParaRPr lang="es-EC" sz="1200">
              <a:latin typeface="Calibri" panose="020F0502020204030204" pitchFamily="34" charset="0"/>
              <a:cs typeface="Calibri" panose="020F0502020204030204" pitchFamily="34" charset="0"/>
              <a:sym typeface="Wingdings" panose="05000000000000000000" pitchFamily="2" charset="2"/>
            </a:endParaRPr>
          </a:p>
          <a:p>
            <a:endParaRPr lang="es-EC" sz="1200">
              <a:latin typeface="Calibri" panose="020F0502020204030204" pitchFamily="34" charset="0"/>
              <a:cs typeface="Calibri" panose="020F0502020204030204" pitchFamily="34" charset="0"/>
              <a:sym typeface="Wingdings" panose="05000000000000000000" pitchFamily="2" charset="2"/>
            </a:endParaRPr>
          </a:p>
          <a:p>
            <a:pPr marL="171450" indent="-171450">
              <a:buFont typeface="Arial" panose="020B0604020202020204" pitchFamily="34" charset="0"/>
              <a:buChar char="•"/>
            </a:pPr>
            <a:endParaRPr lang="es-EC" sz="1200">
              <a:latin typeface="Calibri" panose="020F0502020204030204" pitchFamily="34" charset="0"/>
              <a:cs typeface="Calibri" panose="020F0502020204030204" pitchFamily="34" charset="0"/>
              <a:sym typeface="Wingdings" panose="05000000000000000000" pitchFamily="2" charset="2"/>
            </a:endParaRPr>
          </a:p>
          <a:p>
            <a:pPr marL="171450" indent="-171450">
              <a:buFont typeface="Arial" panose="020B0604020202020204" pitchFamily="34" charset="0"/>
              <a:buChar char="•"/>
            </a:pPr>
            <a:r>
              <a:rPr lang="es-EC" sz="1200">
                <a:latin typeface="Calibri" panose="020F0502020204030204" pitchFamily="34" charset="0"/>
                <a:cs typeface="Calibri" panose="020F0502020204030204" pitchFamily="34" charset="0"/>
                <a:sym typeface="Wingdings" panose="05000000000000000000" pitchFamily="2" charset="2"/>
              </a:rPr>
              <a:t>Directorio con bandas de la imagen satelital corregida el bandeado y el archivo MTL </a:t>
            </a:r>
          </a:p>
        </p:txBody>
      </p:sp>
      <p:pic>
        <p:nvPicPr>
          <p:cNvPr id="34" name="Imagen 33">
            <a:extLst>
              <a:ext uri="{FF2B5EF4-FFF2-40B4-BE49-F238E27FC236}">
                <a16:creationId xmlns:a16="http://schemas.microsoft.com/office/drawing/2014/main" id="{D5E1DA73-FFCC-4747-8AD5-67C4E7802B73}"/>
              </a:ext>
            </a:extLst>
          </p:cNvPr>
          <p:cNvPicPr>
            <a:picLocks noChangeAspect="1"/>
          </p:cNvPicPr>
          <p:nvPr/>
        </p:nvPicPr>
        <p:blipFill rotWithShape="1">
          <a:blip r:embed="rId6"/>
          <a:srcRect t="12969"/>
          <a:stretch/>
        </p:blipFill>
        <p:spPr>
          <a:xfrm>
            <a:off x="9515898" y="2104327"/>
            <a:ext cx="2162477" cy="223855"/>
          </a:xfrm>
          <a:prstGeom prst="rect">
            <a:avLst/>
          </a:prstGeom>
        </p:spPr>
      </p:pic>
      <p:graphicFrame>
        <p:nvGraphicFramePr>
          <p:cNvPr id="35" name="Tabla 35">
            <a:extLst>
              <a:ext uri="{FF2B5EF4-FFF2-40B4-BE49-F238E27FC236}">
                <a16:creationId xmlns:a16="http://schemas.microsoft.com/office/drawing/2014/main" id="{E475D5C0-63D7-445F-B47A-57934A055314}"/>
              </a:ext>
            </a:extLst>
          </p:cNvPr>
          <p:cNvGraphicFramePr>
            <a:graphicFrameLocks noGrp="1"/>
          </p:cNvGraphicFramePr>
          <p:nvPr>
            <p:extLst>
              <p:ext uri="{D42A27DB-BD31-4B8C-83A1-F6EECF244321}">
                <p14:modId xmlns:p14="http://schemas.microsoft.com/office/powerpoint/2010/main" val="2734832748"/>
              </p:ext>
            </p:extLst>
          </p:nvPr>
        </p:nvGraphicFramePr>
        <p:xfrm>
          <a:off x="9448799" y="2002925"/>
          <a:ext cx="2381606" cy="365760"/>
        </p:xfrm>
        <a:graphic>
          <a:graphicData uri="http://schemas.openxmlformats.org/drawingml/2006/table">
            <a:tbl>
              <a:tblPr firstRow="1" bandRow="1">
                <a:tableStyleId>{5C22544A-7EE6-4342-B048-85BDC9FD1C3A}</a:tableStyleId>
              </a:tblPr>
              <a:tblGrid>
                <a:gridCol w="2381606">
                  <a:extLst>
                    <a:ext uri="{9D8B030D-6E8A-4147-A177-3AD203B41FA5}">
                      <a16:colId xmlns:a16="http://schemas.microsoft.com/office/drawing/2014/main" val="3024769614"/>
                    </a:ext>
                  </a:extLst>
                </a:gridCol>
              </a:tblGrid>
              <a:tr h="303961">
                <a:tc>
                  <a:txBody>
                    <a:bodyPr/>
                    <a:lstStyle/>
                    <a:p>
                      <a:endParaRPr lang="es-EC"/>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37077831"/>
                  </a:ext>
                </a:extLst>
              </a:tr>
            </a:tbl>
          </a:graphicData>
        </a:graphic>
      </p:graphicFrame>
      <p:graphicFrame>
        <p:nvGraphicFramePr>
          <p:cNvPr id="36" name="Tabla 35">
            <a:extLst>
              <a:ext uri="{FF2B5EF4-FFF2-40B4-BE49-F238E27FC236}">
                <a16:creationId xmlns:a16="http://schemas.microsoft.com/office/drawing/2014/main" id="{C64B26DA-5CF4-4375-B0C6-A034A7E379BA}"/>
              </a:ext>
            </a:extLst>
          </p:cNvPr>
          <p:cNvGraphicFramePr>
            <a:graphicFrameLocks noGrp="1"/>
          </p:cNvGraphicFramePr>
          <p:nvPr>
            <p:extLst>
              <p:ext uri="{D42A27DB-BD31-4B8C-83A1-F6EECF244321}">
                <p14:modId xmlns:p14="http://schemas.microsoft.com/office/powerpoint/2010/main" val="117525915"/>
              </p:ext>
            </p:extLst>
          </p:nvPr>
        </p:nvGraphicFramePr>
        <p:xfrm>
          <a:off x="7781439" y="1216173"/>
          <a:ext cx="1105779" cy="365760"/>
        </p:xfrm>
        <a:graphic>
          <a:graphicData uri="http://schemas.openxmlformats.org/drawingml/2006/table">
            <a:tbl>
              <a:tblPr firstRow="1" bandRow="1">
                <a:tableStyleId>{5C22544A-7EE6-4342-B048-85BDC9FD1C3A}</a:tableStyleId>
              </a:tblPr>
              <a:tblGrid>
                <a:gridCol w="1105779">
                  <a:extLst>
                    <a:ext uri="{9D8B030D-6E8A-4147-A177-3AD203B41FA5}">
                      <a16:colId xmlns:a16="http://schemas.microsoft.com/office/drawing/2014/main" val="3024769614"/>
                    </a:ext>
                  </a:extLst>
                </a:gridCol>
              </a:tblGrid>
              <a:tr h="286782">
                <a:tc>
                  <a:txBody>
                    <a:bodyPr/>
                    <a:lstStyle/>
                    <a:p>
                      <a:endParaRPr lang="es-EC"/>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37077831"/>
                  </a:ext>
                </a:extLst>
              </a:tr>
            </a:tbl>
          </a:graphicData>
        </a:graphic>
      </p:graphicFrame>
      <p:pic>
        <p:nvPicPr>
          <p:cNvPr id="54" name="Imagen 53">
            <a:extLst>
              <a:ext uri="{FF2B5EF4-FFF2-40B4-BE49-F238E27FC236}">
                <a16:creationId xmlns:a16="http://schemas.microsoft.com/office/drawing/2014/main" id="{A4EEB05E-2DAD-4CEE-A15F-7017B0A88C9E}"/>
              </a:ext>
            </a:extLst>
          </p:cNvPr>
          <p:cNvPicPr>
            <a:picLocks noChangeAspect="1"/>
          </p:cNvPicPr>
          <p:nvPr/>
        </p:nvPicPr>
        <p:blipFill>
          <a:blip r:embed="rId7"/>
          <a:stretch>
            <a:fillRect/>
          </a:stretch>
        </p:blipFill>
        <p:spPr>
          <a:xfrm>
            <a:off x="9291708" y="3300415"/>
            <a:ext cx="2775386" cy="645957"/>
          </a:xfrm>
          <a:prstGeom prst="rect">
            <a:avLst/>
          </a:prstGeom>
        </p:spPr>
      </p:pic>
      <p:pic>
        <p:nvPicPr>
          <p:cNvPr id="56" name="Imagen 55">
            <a:extLst>
              <a:ext uri="{FF2B5EF4-FFF2-40B4-BE49-F238E27FC236}">
                <a16:creationId xmlns:a16="http://schemas.microsoft.com/office/drawing/2014/main" id="{AF7703ED-D555-40B6-8ADA-73E77D1363E6}"/>
              </a:ext>
            </a:extLst>
          </p:cNvPr>
          <p:cNvPicPr>
            <a:picLocks noChangeAspect="1"/>
          </p:cNvPicPr>
          <p:nvPr/>
        </p:nvPicPr>
        <p:blipFill>
          <a:blip r:embed="rId8"/>
          <a:stretch>
            <a:fillRect/>
          </a:stretch>
        </p:blipFill>
        <p:spPr>
          <a:xfrm>
            <a:off x="9291708" y="4086262"/>
            <a:ext cx="1869777" cy="681133"/>
          </a:xfrm>
          <a:prstGeom prst="rect">
            <a:avLst/>
          </a:prstGeom>
        </p:spPr>
      </p:pic>
      <p:pic>
        <p:nvPicPr>
          <p:cNvPr id="58" name="Imagen 57">
            <a:extLst>
              <a:ext uri="{FF2B5EF4-FFF2-40B4-BE49-F238E27FC236}">
                <a16:creationId xmlns:a16="http://schemas.microsoft.com/office/drawing/2014/main" id="{D36F016C-4080-40C3-8AB6-9FE85C23EC1D}"/>
              </a:ext>
            </a:extLst>
          </p:cNvPr>
          <p:cNvPicPr>
            <a:picLocks noChangeAspect="1"/>
          </p:cNvPicPr>
          <p:nvPr/>
        </p:nvPicPr>
        <p:blipFill>
          <a:blip r:embed="rId9"/>
          <a:stretch>
            <a:fillRect/>
          </a:stretch>
        </p:blipFill>
        <p:spPr>
          <a:xfrm>
            <a:off x="11184080" y="4056568"/>
            <a:ext cx="988590" cy="681133"/>
          </a:xfrm>
          <a:prstGeom prst="rect">
            <a:avLst/>
          </a:prstGeom>
        </p:spPr>
      </p:pic>
      <p:pic>
        <p:nvPicPr>
          <p:cNvPr id="60" name="Imagen 59">
            <a:extLst>
              <a:ext uri="{FF2B5EF4-FFF2-40B4-BE49-F238E27FC236}">
                <a16:creationId xmlns:a16="http://schemas.microsoft.com/office/drawing/2014/main" id="{CF500105-B4FA-4AEC-B717-1A448FB08CFE}"/>
              </a:ext>
            </a:extLst>
          </p:cNvPr>
          <p:cNvPicPr>
            <a:picLocks noChangeAspect="1"/>
          </p:cNvPicPr>
          <p:nvPr/>
        </p:nvPicPr>
        <p:blipFill>
          <a:blip r:embed="rId10"/>
          <a:stretch>
            <a:fillRect/>
          </a:stretch>
        </p:blipFill>
        <p:spPr>
          <a:xfrm>
            <a:off x="9339085" y="4792148"/>
            <a:ext cx="892519" cy="681133"/>
          </a:xfrm>
          <a:prstGeom prst="rect">
            <a:avLst/>
          </a:prstGeom>
        </p:spPr>
      </p:pic>
      <p:sp>
        <p:nvSpPr>
          <p:cNvPr id="61" name="Rectángulo 60">
            <a:extLst>
              <a:ext uri="{FF2B5EF4-FFF2-40B4-BE49-F238E27FC236}">
                <a16:creationId xmlns:a16="http://schemas.microsoft.com/office/drawing/2014/main" id="{CEE18AAB-BF06-4F7C-B25A-BE500A17E537}"/>
              </a:ext>
            </a:extLst>
          </p:cNvPr>
          <p:cNvSpPr/>
          <p:nvPr/>
        </p:nvSpPr>
        <p:spPr>
          <a:xfrm>
            <a:off x="9265026" y="4792147"/>
            <a:ext cx="561143" cy="681133"/>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0" name="CuadroTexto 29">
            <a:extLst>
              <a:ext uri="{FF2B5EF4-FFF2-40B4-BE49-F238E27FC236}">
                <a16:creationId xmlns:a16="http://schemas.microsoft.com/office/drawing/2014/main" id="{DFBA8DB0-0E28-436E-A9B8-311464538346}"/>
              </a:ext>
            </a:extLst>
          </p:cNvPr>
          <p:cNvSpPr txBox="1"/>
          <p:nvPr/>
        </p:nvSpPr>
        <p:spPr>
          <a:xfrm>
            <a:off x="4840424" y="2131661"/>
            <a:ext cx="2377580" cy="276999"/>
          </a:xfrm>
          <a:prstGeom prst="rect">
            <a:avLst/>
          </a:prstGeom>
          <a:noFill/>
        </p:spPr>
        <p:txBody>
          <a:bodyPr wrap="square">
            <a:spAutoFit/>
          </a:bodyPr>
          <a:lstStyle/>
          <a:p>
            <a:pPr>
              <a:tabLst>
                <a:tab pos="5480050" algn="r"/>
              </a:tabLst>
            </a:pPr>
            <a:r>
              <a:rPr lang="es-EC" sz="1200" b="1">
                <a:effectLst/>
                <a:latin typeface="Calibri" panose="020F0502020204030204" pitchFamily="34" charset="0"/>
                <a:ea typeface="Calibri" panose="020F0502020204030204" pitchFamily="34" charset="0"/>
                <a:cs typeface="Arial" panose="020B0604020202020204" pitchFamily="34" charset="0"/>
              </a:rPr>
              <a:t>Figura 1: </a:t>
            </a:r>
            <a:r>
              <a:rPr lang="es-EC" sz="1200" i="1">
                <a:effectLst/>
                <a:latin typeface="Calibri" panose="020F0502020204030204" pitchFamily="34" charset="0"/>
                <a:ea typeface="Calibri" panose="020F0502020204030204" pitchFamily="34" charset="0"/>
                <a:cs typeface="Arial" panose="020B0604020202020204" pitchFamily="34" charset="0"/>
              </a:rPr>
              <a:t>Corrección de bandeado</a:t>
            </a:r>
            <a:endParaRPr lang="es-ES" sz="1200">
              <a:effectLst/>
              <a:latin typeface="Calibri" panose="020F0502020204030204" pitchFamily="34" charset="0"/>
              <a:ea typeface="Calibri" panose="020F0502020204030204" pitchFamily="34" charset="0"/>
              <a:cs typeface="Arial" panose="020B0604020202020204" pitchFamily="34" charset="0"/>
            </a:endParaRPr>
          </a:p>
        </p:txBody>
      </p:sp>
      <p:sp>
        <p:nvSpPr>
          <p:cNvPr id="31" name="Rectángulo 30">
            <a:extLst>
              <a:ext uri="{FF2B5EF4-FFF2-40B4-BE49-F238E27FC236}">
                <a16:creationId xmlns:a16="http://schemas.microsoft.com/office/drawing/2014/main" id="{8745C096-F309-43FE-B55C-2496778E2190}"/>
              </a:ext>
            </a:extLst>
          </p:cNvPr>
          <p:cNvSpPr/>
          <p:nvPr/>
        </p:nvSpPr>
        <p:spPr>
          <a:xfrm>
            <a:off x="1125414" y="1889275"/>
            <a:ext cx="1818429" cy="1233753"/>
          </a:xfrm>
          <a:prstGeom prst="rect">
            <a:avLst/>
          </a:prstGeom>
          <a:noFill/>
          <a:ln>
            <a:solidFill>
              <a:srgbClr val="FF99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extLst>
      <p:ext uri="{BB962C8B-B14F-4D97-AF65-F5344CB8AC3E}">
        <p14:creationId xmlns:p14="http://schemas.microsoft.com/office/powerpoint/2010/main" val="3960302007"/>
      </p:ext>
    </p:extLst>
  </p:cSld>
  <p:clrMapOvr>
    <a:masterClrMapping/>
  </p:clrMapOvr>
  <p:transition spd="med">
    <p:pull/>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a:extLst>
              <a:ext uri="{FF2B5EF4-FFF2-40B4-BE49-F238E27FC236}">
                <a16:creationId xmlns:a16="http://schemas.microsoft.com/office/drawing/2014/main" id="{9C5F58B8-2242-41F3-9CC8-AE000385C19C}"/>
              </a:ext>
            </a:extLst>
          </p:cNvPr>
          <p:cNvSpPr>
            <a:spLocks noGrp="1"/>
          </p:cNvSpPr>
          <p:nvPr>
            <p:ph type="sldNum" sz="quarter" idx="4294967295"/>
          </p:nvPr>
        </p:nvSpPr>
        <p:spPr>
          <a:xfrm>
            <a:off x="9448800" y="6356350"/>
            <a:ext cx="2743200" cy="365125"/>
          </a:xfrm>
        </p:spPr>
        <p:txBody>
          <a:bodyPr/>
          <a:lstStyle/>
          <a:p>
            <a:r>
              <a:rPr lang="es-EC" b="1"/>
              <a:t>VERSIÓN: </a:t>
            </a:r>
            <a:r>
              <a:rPr lang="es-EC"/>
              <a:t>1.0</a:t>
            </a:r>
          </a:p>
        </p:txBody>
      </p:sp>
      <p:pic>
        <p:nvPicPr>
          <p:cNvPr id="5" name="Imagen 4" descr="Diagrama&#10;&#10;Descripción generada automáticamente">
            <a:extLst>
              <a:ext uri="{FF2B5EF4-FFF2-40B4-BE49-F238E27FC236}">
                <a16:creationId xmlns:a16="http://schemas.microsoft.com/office/drawing/2014/main" id="{C680B446-70BC-4F19-A293-8FA2BFFF7B38}"/>
              </a:ext>
            </a:extLst>
          </p:cNvPr>
          <p:cNvPicPr>
            <a:picLocks noChangeAspect="1"/>
          </p:cNvPicPr>
          <p:nvPr/>
        </p:nvPicPr>
        <p:blipFill>
          <a:blip r:embed="rId2"/>
          <a:stretch>
            <a:fillRect/>
          </a:stretch>
        </p:blipFill>
        <p:spPr>
          <a:xfrm>
            <a:off x="1" y="589393"/>
            <a:ext cx="4585648" cy="5620338"/>
          </a:xfrm>
          <a:prstGeom prst="rect">
            <a:avLst/>
          </a:prstGeom>
        </p:spPr>
      </p:pic>
      <mc:AlternateContent xmlns:mc="http://schemas.openxmlformats.org/markup-compatibility/2006">
        <mc:Choice xmlns:a14="http://schemas.microsoft.com/office/drawing/2010/main" Requires="a14">
          <p:sp>
            <p:nvSpPr>
              <p:cNvPr id="7" name="CuadroTexto 6">
                <a:extLst>
                  <a:ext uri="{FF2B5EF4-FFF2-40B4-BE49-F238E27FC236}">
                    <a16:creationId xmlns:a16="http://schemas.microsoft.com/office/drawing/2014/main" id="{EEB1CD8A-5413-4B9A-832A-087E93CD40F1}"/>
                  </a:ext>
                </a:extLst>
              </p:cNvPr>
              <p:cNvSpPr txBox="1"/>
              <p:nvPr/>
            </p:nvSpPr>
            <p:spPr>
              <a:xfrm>
                <a:off x="5170859" y="1057476"/>
                <a:ext cx="2474161" cy="44230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EC" sz="1200" i="1" smtClean="0">
                          <a:latin typeface="Cambria Math" panose="02040503050406030204" pitchFamily="18" charset="0"/>
                        </a:rPr>
                        <m:t>𝑁𝐷𝑊𝐼</m:t>
                      </m:r>
                      <m:r>
                        <a:rPr lang="es-EC" sz="1200" i="0">
                          <a:latin typeface="Cambria Math" panose="02040503050406030204" pitchFamily="18" charset="0"/>
                        </a:rPr>
                        <m:t>=</m:t>
                      </m:r>
                      <m:f>
                        <m:fPr>
                          <m:ctrlPr>
                            <a:rPr lang="es-EC" sz="1200" i="1">
                              <a:solidFill>
                                <a:srgbClr val="836967"/>
                              </a:solidFill>
                              <a:latin typeface="Cambria Math" panose="02040503050406030204" pitchFamily="18" charset="0"/>
                            </a:rPr>
                          </m:ctrlPr>
                        </m:fPr>
                        <m:num>
                          <m:r>
                            <a:rPr lang="es-EC" sz="1200" i="1">
                              <a:latin typeface="Cambria Math" panose="02040503050406030204" pitchFamily="18" charset="0"/>
                            </a:rPr>
                            <m:t>𝐺𝑅𝐸𝐸𝑁</m:t>
                          </m:r>
                          <m:r>
                            <a:rPr lang="es-EC" sz="1200" i="0">
                              <a:latin typeface="Cambria Math" panose="02040503050406030204" pitchFamily="18" charset="0"/>
                            </a:rPr>
                            <m:t>−</m:t>
                          </m:r>
                          <m:r>
                            <a:rPr lang="es-EC" sz="1200" i="1">
                              <a:latin typeface="Cambria Math" panose="02040503050406030204" pitchFamily="18" charset="0"/>
                            </a:rPr>
                            <m:t>𝑁𝐼𝑅</m:t>
                          </m:r>
                        </m:num>
                        <m:den>
                          <m:r>
                            <a:rPr lang="es-EC" sz="1200" i="1">
                              <a:latin typeface="Cambria Math" panose="02040503050406030204" pitchFamily="18" charset="0"/>
                            </a:rPr>
                            <m:t>𝐺𝑅𝐸𝐸𝑁</m:t>
                          </m:r>
                          <m:r>
                            <a:rPr lang="es-EC" sz="1200" i="0">
                              <a:latin typeface="Cambria Math" panose="02040503050406030204" pitchFamily="18" charset="0"/>
                            </a:rPr>
                            <m:t>+</m:t>
                          </m:r>
                          <m:r>
                            <a:rPr lang="es-EC" sz="1200" i="1">
                              <a:latin typeface="Cambria Math" panose="02040503050406030204" pitchFamily="18" charset="0"/>
                            </a:rPr>
                            <m:t>𝑁𝐼𝑅</m:t>
                          </m:r>
                        </m:den>
                      </m:f>
                    </m:oMath>
                  </m:oMathPara>
                </a14:m>
                <a:endParaRPr lang="es-EC" sz="1200"/>
              </a:p>
            </p:txBody>
          </p:sp>
        </mc:Choice>
        <mc:Fallback>
          <p:sp>
            <p:nvSpPr>
              <p:cNvPr id="7" name="CuadroTexto 6">
                <a:extLst>
                  <a:ext uri="{FF2B5EF4-FFF2-40B4-BE49-F238E27FC236}">
                    <a16:creationId xmlns:a16="http://schemas.microsoft.com/office/drawing/2014/main" id="{EEB1CD8A-5413-4B9A-832A-087E93CD40F1}"/>
                  </a:ext>
                </a:extLst>
              </p:cNvPr>
              <p:cNvSpPr txBox="1">
                <a:spLocks noRot="1" noChangeAspect="1" noMove="1" noResize="1" noEditPoints="1" noAdjustHandles="1" noChangeArrowheads="1" noChangeShapeType="1" noTextEdit="1"/>
              </p:cNvSpPr>
              <p:nvPr/>
            </p:nvSpPr>
            <p:spPr>
              <a:xfrm>
                <a:off x="5170859" y="1057476"/>
                <a:ext cx="2474161" cy="442301"/>
              </a:xfrm>
              <a:prstGeom prst="rect">
                <a:avLst/>
              </a:prstGeom>
              <a:blipFill>
                <a:blip r:embed="rId3"/>
                <a:stretch>
                  <a:fillRect/>
                </a:stretch>
              </a:blipFill>
            </p:spPr>
            <p:txBody>
              <a:bodyPr/>
              <a:lstStyle/>
              <a:p>
                <a:r>
                  <a:rPr lang="en-US">
                    <a:noFill/>
                  </a:rPr>
                  <a:t> </a:t>
                </a:r>
              </a:p>
            </p:txBody>
          </p:sp>
        </mc:Fallback>
      </mc:AlternateContent>
      <p:sp>
        <p:nvSpPr>
          <p:cNvPr id="12" name="CuadroTexto 11">
            <a:extLst>
              <a:ext uri="{FF2B5EF4-FFF2-40B4-BE49-F238E27FC236}">
                <a16:creationId xmlns:a16="http://schemas.microsoft.com/office/drawing/2014/main" id="{9BDDE25B-2D77-4186-BD35-B601A1A96049}"/>
              </a:ext>
            </a:extLst>
          </p:cNvPr>
          <p:cNvSpPr txBox="1"/>
          <p:nvPr/>
        </p:nvSpPr>
        <p:spPr>
          <a:xfrm>
            <a:off x="8560544" y="955462"/>
            <a:ext cx="2006220" cy="646331"/>
          </a:xfrm>
          <a:prstGeom prst="rect">
            <a:avLst/>
          </a:prstGeom>
          <a:noFill/>
        </p:spPr>
        <p:txBody>
          <a:bodyPr wrap="square">
            <a:spAutoFit/>
          </a:bodyPr>
          <a:lstStyle/>
          <a:p>
            <a:r>
              <a:rPr lang="es-EC" sz="1200">
                <a:effectLst/>
                <a:latin typeface="Calibri" panose="020F0502020204030204" pitchFamily="34" charset="0"/>
                <a:ea typeface="Calibri" panose="020F0502020204030204" pitchFamily="34" charset="0"/>
                <a:cs typeface="Arial" panose="020B0604020202020204" pitchFamily="34" charset="0"/>
              </a:rPr>
              <a:t>Valores:</a:t>
            </a:r>
          </a:p>
          <a:p>
            <a:r>
              <a:rPr lang="es-EC" sz="1200">
                <a:effectLst/>
                <a:latin typeface="Calibri" panose="020F0502020204030204" pitchFamily="34" charset="0"/>
                <a:ea typeface="Calibri" panose="020F0502020204030204" pitchFamily="34" charset="0"/>
                <a:cs typeface="Arial" panose="020B0604020202020204" pitchFamily="34" charset="0"/>
              </a:rPr>
              <a:t>&gt; 0 </a:t>
            </a:r>
            <a:r>
              <a:rPr lang="es-EC" sz="1200">
                <a:latin typeface="Calibri" panose="020F0502020204030204" pitchFamily="34" charset="0"/>
                <a:ea typeface="Calibri" panose="020F0502020204030204" pitchFamily="34" charset="0"/>
                <a:cs typeface="Arial" panose="020B0604020202020204" pitchFamily="34" charset="0"/>
              </a:rPr>
              <a:t>P</a:t>
            </a:r>
            <a:r>
              <a:rPr lang="es-EC" sz="1200">
                <a:effectLst/>
                <a:latin typeface="Calibri" panose="020F0502020204030204" pitchFamily="34" charset="0"/>
                <a:ea typeface="Calibri" panose="020F0502020204030204" pitchFamily="34" charset="0"/>
                <a:cs typeface="Arial" panose="020B0604020202020204" pitchFamily="34" charset="0"/>
              </a:rPr>
              <a:t>resencia de agua</a:t>
            </a:r>
          </a:p>
          <a:p>
            <a:r>
              <a:rPr lang="es-EC" sz="1200">
                <a:latin typeface="Calibri" panose="020F0502020204030204" pitchFamily="34" charset="0"/>
                <a:ea typeface="Calibri" panose="020F0502020204030204" pitchFamily="34" charset="0"/>
                <a:cs typeface="Arial" panose="020B0604020202020204" pitchFamily="34" charset="0"/>
              </a:rPr>
              <a:t>≤</a:t>
            </a:r>
            <a:r>
              <a:rPr lang="es-EC" sz="1200">
                <a:effectLst/>
                <a:latin typeface="Calibri" panose="020F0502020204030204" pitchFamily="34" charset="0"/>
                <a:ea typeface="Calibri" panose="020F0502020204030204" pitchFamily="34" charset="0"/>
                <a:cs typeface="Arial" panose="020B0604020202020204" pitchFamily="34" charset="0"/>
              </a:rPr>
              <a:t> 0 Ausencia de agua</a:t>
            </a:r>
          </a:p>
        </p:txBody>
      </p:sp>
      <p:sp>
        <p:nvSpPr>
          <p:cNvPr id="16" name="CuadroTexto 15">
            <a:extLst>
              <a:ext uri="{FF2B5EF4-FFF2-40B4-BE49-F238E27FC236}">
                <a16:creationId xmlns:a16="http://schemas.microsoft.com/office/drawing/2014/main" id="{351BEF4A-1888-480E-A068-9927D18F90CE}"/>
              </a:ext>
            </a:extLst>
          </p:cNvPr>
          <p:cNvSpPr txBox="1"/>
          <p:nvPr/>
        </p:nvSpPr>
        <p:spPr>
          <a:xfrm>
            <a:off x="5331882" y="-120479"/>
            <a:ext cx="2268641" cy="532903"/>
          </a:xfrm>
          <a:prstGeom prst="rect">
            <a:avLst/>
          </a:prstGeom>
          <a:noFill/>
        </p:spPr>
        <p:txBody>
          <a:bodyPr wrap="square">
            <a:spAutoFit/>
          </a:bodyPr>
          <a:lstStyle/>
          <a:p>
            <a:pPr>
              <a:lnSpc>
                <a:spcPct val="107000"/>
              </a:lnSpc>
              <a:spcBef>
                <a:spcPts val="800"/>
              </a:spcBef>
              <a:spcAft>
                <a:spcPts val="600"/>
              </a:spcAft>
            </a:pPr>
            <a:r>
              <a:rPr lang="es-EC" sz="2800" b="1" i="1">
                <a:effectLst/>
                <a:latin typeface="Calibri" panose="020F0502020204030204" pitchFamily="34" charset="0"/>
                <a:ea typeface="Yu Gothic Light" panose="020B0300000000000000" pitchFamily="34" charset="-128"/>
                <a:cs typeface="Times New Roman" panose="02020603050405020304" pitchFamily="18" charset="0"/>
              </a:rPr>
              <a:t>Metodología</a:t>
            </a:r>
          </a:p>
        </p:txBody>
      </p:sp>
      <p:sp>
        <p:nvSpPr>
          <p:cNvPr id="9" name="CuadroTexto 8">
            <a:extLst>
              <a:ext uri="{FF2B5EF4-FFF2-40B4-BE49-F238E27FC236}">
                <a16:creationId xmlns:a16="http://schemas.microsoft.com/office/drawing/2014/main" id="{C38C16F7-8836-4CCA-A195-6DBD17C8C08D}"/>
              </a:ext>
            </a:extLst>
          </p:cNvPr>
          <p:cNvSpPr txBox="1"/>
          <p:nvPr/>
        </p:nvSpPr>
        <p:spPr>
          <a:xfrm>
            <a:off x="5020733" y="87960"/>
            <a:ext cx="5529620" cy="568745"/>
          </a:xfrm>
          <a:prstGeom prst="rect">
            <a:avLst/>
          </a:prstGeom>
          <a:noFill/>
        </p:spPr>
        <p:txBody>
          <a:bodyPr wrap="square">
            <a:spAutoFit/>
          </a:bodyPr>
          <a:lstStyle/>
          <a:p>
            <a:pPr>
              <a:lnSpc>
                <a:spcPct val="200000"/>
              </a:lnSpc>
              <a:spcBef>
                <a:spcPts val="800"/>
              </a:spcBef>
              <a:spcAft>
                <a:spcPts val="600"/>
              </a:spcAft>
            </a:pPr>
            <a:r>
              <a:rPr lang="es-EC" i="1">
                <a:ln w="0"/>
                <a:effectLst>
                  <a:outerShdw blurRad="38100" dist="19050" dir="2700000" algn="tl" rotWithShape="0">
                    <a:schemeClr val="dk1">
                      <a:alpha val="40000"/>
                    </a:schemeClr>
                  </a:outerShdw>
                </a:effectLst>
                <a:latin typeface="Calibri" panose="020F0502020204030204" pitchFamily="34" charset="0"/>
                <a:ea typeface="Yu Gothic Light" panose="020B0300000000000000" pitchFamily="34" charset="-128"/>
                <a:cs typeface="Arial" panose="020B0604020202020204" pitchFamily="34" charset="0"/>
              </a:rPr>
              <a:t>Clasificación por Índice NDWI</a:t>
            </a:r>
            <a:endParaRPr lang="es-EC" i="1">
              <a:ln w="0"/>
              <a:effectLst>
                <a:outerShdw blurRad="38100" dist="19050" dir="2700000" algn="tl" rotWithShape="0">
                  <a:schemeClr val="dk1">
                    <a:alpha val="40000"/>
                  </a:schemeClr>
                </a:outerShdw>
              </a:effectLst>
              <a:latin typeface="Calibri" panose="020F0502020204030204" pitchFamily="34" charset="0"/>
              <a:ea typeface="Yu Gothic Light" panose="020B0300000000000000" pitchFamily="34" charset="-128"/>
              <a:cs typeface="Times New Roman" panose="02020603050405020304" pitchFamily="18" charset="0"/>
            </a:endParaRPr>
          </a:p>
        </p:txBody>
      </p:sp>
      <p:sp>
        <p:nvSpPr>
          <p:cNvPr id="11" name="Conector recto 10"/>
          <p:cNvSpPr/>
          <p:nvPr/>
        </p:nvSpPr>
        <p:spPr>
          <a:xfrm>
            <a:off x="4868335" y="734148"/>
            <a:ext cx="6619080" cy="0"/>
          </a:xfrm>
          <a:prstGeom prst="line">
            <a:avLst/>
          </a:pr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 name="Rectángulo 1"/>
          <p:cNvSpPr/>
          <p:nvPr/>
        </p:nvSpPr>
        <p:spPr>
          <a:xfrm>
            <a:off x="4868335" y="770955"/>
            <a:ext cx="6096000" cy="276999"/>
          </a:xfrm>
          <a:prstGeom prst="rect">
            <a:avLst/>
          </a:prstGeom>
        </p:spPr>
        <p:txBody>
          <a:bodyPr>
            <a:spAutoFit/>
          </a:bodyPr>
          <a:lstStyle/>
          <a:p>
            <a:pPr lvl="0"/>
            <a:r>
              <a:rPr lang="es-ES" altLang="es-EC" sz="1200" b="1">
                <a:ln/>
                <a:latin typeface="Calibri" panose="020F0502020204030204" pitchFamily="34" charset="0"/>
                <a:ea typeface="Calibri" panose="020F0502020204030204" pitchFamily="34" charset="0"/>
                <a:cs typeface="Calibri" panose="020F0502020204030204" pitchFamily="34" charset="0"/>
              </a:rPr>
              <a:t>Cálculo del Índice Diferencial de Agua Normalizado (NDWI):</a:t>
            </a:r>
            <a:endParaRPr lang="es-EC" altLang="es-EC" sz="1200" b="1">
              <a:ln/>
              <a:latin typeface="Calibri" panose="020F0502020204030204" pitchFamily="34" charset="0"/>
              <a:ea typeface="Calibri" panose="020F0502020204030204" pitchFamily="34" charset="0"/>
              <a:cs typeface="Calibri" panose="020F0502020204030204" pitchFamily="34" charset="0"/>
            </a:endParaRPr>
          </a:p>
        </p:txBody>
      </p:sp>
      <p:sp>
        <p:nvSpPr>
          <p:cNvPr id="4" name="Flecha derecha 3"/>
          <p:cNvSpPr/>
          <p:nvPr/>
        </p:nvSpPr>
        <p:spPr>
          <a:xfrm>
            <a:off x="7383439" y="1217073"/>
            <a:ext cx="1177105" cy="107274"/>
          </a:xfrm>
          <a:prstGeom prst="rightArrow">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aphicFrame>
        <p:nvGraphicFramePr>
          <p:cNvPr id="6" name="Diagrama 5"/>
          <p:cNvGraphicFramePr/>
          <p:nvPr/>
        </p:nvGraphicFramePr>
        <p:xfrm>
          <a:off x="6113315" y="1427356"/>
          <a:ext cx="4003074" cy="151371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 name="Flecha curvada hacia la derecha 12"/>
          <p:cNvSpPr/>
          <p:nvPr/>
        </p:nvSpPr>
        <p:spPr>
          <a:xfrm rot="19660081">
            <a:off x="5258937" y="1362033"/>
            <a:ext cx="556795" cy="1142876"/>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
        <p:nvSpPr>
          <p:cNvPr id="15" name="Conector recto 14"/>
          <p:cNvSpPr/>
          <p:nvPr/>
        </p:nvSpPr>
        <p:spPr>
          <a:xfrm>
            <a:off x="4911395" y="2804472"/>
            <a:ext cx="6619080" cy="0"/>
          </a:xfrm>
          <a:prstGeom prst="line">
            <a:avLst/>
          </a:pr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s-EC"/>
          </a:p>
        </p:txBody>
      </p:sp>
      <p:sp>
        <p:nvSpPr>
          <p:cNvPr id="14" name="Rectángulo 13"/>
          <p:cNvSpPr/>
          <p:nvPr/>
        </p:nvSpPr>
        <p:spPr>
          <a:xfrm>
            <a:off x="4911395" y="2803866"/>
            <a:ext cx="4846754" cy="276999"/>
          </a:xfrm>
          <a:prstGeom prst="rect">
            <a:avLst/>
          </a:prstGeom>
        </p:spPr>
        <p:txBody>
          <a:bodyPr wrap="square">
            <a:spAutoFit/>
          </a:bodyPr>
          <a:lstStyle/>
          <a:p>
            <a:pPr lvl="0"/>
            <a:r>
              <a:rPr lang="es-ES" altLang="es-EC" sz="1200" b="1">
                <a:ln/>
                <a:latin typeface="Calibri" panose="020F0502020204030204" pitchFamily="34" charset="0"/>
                <a:ea typeface="Calibri" panose="020F0502020204030204" pitchFamily="34" charset="0"/>
                <a:cs typeface="Calibri" panose="020F0502020204030204" pitchFamily="34" charset="0"/>
              </a:rPr>
              <a:t>Validación: </a:t>
            </a:r>
            <a:r>
              <a:rPr lang="es-ES" altLang="es-EC" sz="1200">
                <a:ln/>
                <a:latin typeface="Calibri" panose="020F0502020204030204" pitchFamily="34" charset="0"/>
                <a:ea typeface="Calibri" panose="020F0502020204030204" pitchFamily="34" charset="0"/>
                <a:cs typeface="Calibri" panose="020F0502020204030204" pitchFamily="34" charset="0"/>
              </a:rPr>
              <a:t>Dentro de los índices de validación de calidad </a:t>
            </a:r>
            <a:r>
              <a:rPr lang="es-ES" altLang="es-EC" sz="1200">
                <a:ln/>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Índice Kappa</a:t>
            </a:r>
            <a:endParaRPr lang="es-EC" altLang="es-EC" sz="1200" b="1">
              <a:ln/>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8" name="Diagrama 7">
            <a:extLst>
              <a:ext uri="{FF2B5EF4-FFF2-40B4-BE49-F238E27FC236}">
                <a16:creationId xmlns:a16="http://schemas.microsoft.com/office/drawing/2014/main" id="{E225E0F8-2ABA-42FC-99B6-93A07721346F}"/>
              </a:ext>
            </a:extLst>
          </p:cNvPr>
          <p:cNvGraphicFramePr/>
          <p:nvPr>
            <p:extLst>
              <p:ext uri="{D42A27DB-BD31-4B8C-83A1-F6EECF244321}">
                <p14:modId xmlns:p14="http://schemas.microsoft.com/office/powerpoint/2010/main" val="3844864211"/>
              </p:ext>
            </p:extLst>
          </p:nvPr>
        </p:nvGraphicFramePr>
        <p:xfrm>
          <a:off x="5025435" y="3185358"/>
          <a:ext cx="422563" cy="310723"/>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23" name="Diagrama 22">
            <a:extLst>
              <a:ext uri="{FF2B5EF4-FFF2-40B4-BE49-F238E27FC236}">
                <a16:creationId xmlns:a16="http://schemas.microsoft.com/office/drawing/2014/main" id="{8731EF77-5C1B-4C6B-8EC5-03FB0CD0C2DF}"/>
              </a:ext>
            </a:extLst>
          </p:cNvPr>
          <p:cNvGraphicFramePr/>
          <p:nvPr>
            <p:extLst>
              <p:ext uri="{D42A27DB-BD31-4B8C-83A1-F6EECF244321}">
                <p14:modId xmlns:p14="http://schemas.microsoft.com/office/powerpoint/2010/main" val="1905332892"/>
              </p:ext>
            </p:extLst>
          </p:nvPr>
        </p:nvGraphicFramePr>
        <p:xfrm>
          <a:off x="5704984" y="2475534"/>
          <a:ext cx="4861780" cy="1470094"/>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25" name="Flecha derecha 3">
            <a:extLst>
              <a:ext uri="{FF2B5EF4-FFF2-40B4-BE49-F238E27FC236}">
                <a16:creationId xmlns:a16="http://schemas.microsoft.com/office/drawing/2014/main" id="{D23F91C4-5DA9-420D-BE31-C35AEC81BE3C}"/>
              </a:ext>
            </a:extLst>
          </p:cNvPr>
          <p:cNvSpPr/>
          <p:nvPr/>
        </p:nvSpPr>
        <p:spPr>
          <a:xfrm>
            <a:off x="7671259" y="3323964"/>
            <a:ext cx="889285" cy="85233"/>
          </a:xfrm>
          <a:prstGeom prst="rightArrow">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26" name="Imagen 25">
            <a:extLst>
              <a:ext uri="{FF2B5EF4-FFF2-40B4-BE49-F238E27FC236}">
                <a16:creationId xmlns:a16="http://schemas.microsoft.com/office/drawing/2014/main" id="{25E907F9-685A-4238-9468-2D87316BE253}"/>
              </a:ext>
            </a:extLst>
          </p:cNvPr>
          <p:cNvPicPr>
            <a:picLocks noChangeAspect="1"/>
          </p:cNvPicPr>
          <p:nvPr/>
        </p:nvPicPr>
        <p:blipFill rotWithShape="1">
          <a:blip r:embed="rId19"/>
          <a:srcRect l="35303" t="9723" r="9483" b="38145"/>
          <a:stretch/>
        </p:blipFill>
        <p:spPr bwMode="auto">
          <a:xfrm>
            <a:off x="6272684" y="3805939"/>
            <a:ext cx="2099685" cy="2187621"/>
          </a:xfrm>
          <a:prstGeom prst="rect">
            <a:avLst/>
          </a:prstGeom>
          <a:ln>
            <a:noFill/>
          </a:ln>
          <a:extLst>
            <a:ext uri="{53640926-AAD7-44D8-BBD7-CCE9431645EC}">
              <a14:shadowObscured xmlns:a14="http://schemas.microsoft.com/office/drawing/2010/main"/>
            </a:ext>
          </a:extLst>
        </p:spPr>
      </p:pic>
      <p:sp>
        <p:nvSpPr>
          <p:cNvPr id="18" name="Elipse 17">
            <a:extLst>
              <a:ext uri="{FF2B5EF4-FFF2-40B4-BE49-F238E27FC236}">
                <a16:creationId xmlns:a16="http://schemas.microsoft.com/office/drawing/2014/main" id="{E7BFF06F-B16C-49CE-A961-562CE6705E52}"/>
              </a:ext>
            </a:extLst>
          </p:cNvPr>
          <p:cNvSpPr/>
          <p:nvPr/>
        </p:nvSpPr>
        <p:spPr>
          <a:xfrm>
            <a:off x="7065494" y="4645173"/>
            <a:ext cx="244187" cy="164242"/>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8" name="Elipse 27">
            <a:extLst>
              <a:ext uri="{FF2B5EF4-FFF2-40B4-BE49-F238E27FC236}">
                <a16:creationId xmlns:a16="http://schemas.microsoft.com/office/drawing/2014/main" id="{5F9F7EB1-BA71-4D88-9E0B-5CE01D0F247A}"/>
              </a:ext>
            </a:extLst>
          </p:cNvPr>
          <p:cNvSpPr/>
          <p:nvPr/>
        </p:nvSpPr>
        <p:spPr>
          <a:xfrm>
            <a:off x="7455840" y="4899749"/>
            <a:ext cx="244187" cy="164242"/>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9" name="Elipse 28">
            <a:extLst>
              <a:ext uri="{FF2B5EF4-FFF2-40B4-BE49-F238E27FC236}">
                <a16:creationId xmlns:a16="http://schemas.microsoft.com/office/drawing/2014/main" id="{266E962A-1800-4F9F-95F7-E434F6E4C0BE}"/>
              </a:ext>
            </a:extLst>
          </p:cNvPr>
          <p:cNvSpPr/>
          <p:nvPr/>
        </p:nvSpPr>
        <p:spPr>
          <a:xfrm>
            <a:off x="7356361" y="5091773"/>
            <a:ext cx="244187" cy="164242"/>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9" name="CuadroTexto 18">
            <a:extLst>
              <a:ext uri="{FF2B5EF4-FFF2-40B4-BE49-F238E27FC236}">
                <a16:creationId xmlns:a16="http://schemas.microsoft.com/office/drawing/2014/main" id="{125748BD-4D23-44E9-ACE5-D5FA885B0F1F}"/>
              </a:ext>
            </a:extLst>
          </p:cNvPr>
          <p:cNvSpPr txBox="1"/>
          <p:nvPr/>
        </p:nvSpPr>
        <p:spPr>
          <a:xfrm>
            <a:off x="6660697" y="3858707"/>
            <a:ext cx="1135707" cy="276999"/>
          </a:xfrm>
          <a:prstGeom prst="rect">
            <a:avLst/>
          </a:prstGeom>
          <a:solidFill>
            <a:schemeClr val="bg1"/>
          </a:solidFill>
          <a:ln>
            <a:solidFill>
              <a:schemeClr val="accent4"/>
            </a:solidFill>
          </a:ln>
        </p:spPr>
        <p:txBody>
          <a:bodyPr wrap="square" rtlCol="0">
            <a:spAutoFit/>
          </a:bodyPr>
          <a:lstStyle/>
          <a:p>
            <a:r>
              <a:rPr lang="es-EC" sz="1200">
                <a:latin typeface="Calibri" panose="020F0502020204030204" pitchFamily="34" charset="0"/>
                <a:cs typeface="Calibri" panose="020F0502020204030204" pitchFamily="34" charset="0"/>
              </a:rPr>
              <a:t>Landsat 7 ETM</a:t>
            </a:r>
          </a:p>
        </p:txBody>
      </p:sp>
      <p:pic>
        <p:nvPicPr>
          <p:cNvPr id="21" name="Imagen 20">
            <a:extLst>
              <a:ext uri="{FF2B5EF4-FFF2-40B4-BE49-F238E27FC236}">
                <a16:creationId xmlns:a16="http://schemas.microsoft.com/office/drawing/2014/main" id="{A35E9E9D-7286-4918-BDDC-D8961238B3A4}"/>
              </a:ext>
            </a:extLst>
          </p:cNvPr>
          <p:cNvPicPr>
            <a:picLocks noChangeAspect="1"/>
          </p:cNvPicPr>
          <p:nvPr/>
        </p:nvPicPr>
        <p:blipFill>
          <a:blip r:embed="rId20"/>
          <a:stretch>
            <a:fillRect/>
          </a:stretch>
        </p:blipFill>
        <p:spPr>
          <a:xfrm>
            <a:off x="8719883" y="3777136"/>
            <a:ext cx="2076532" cy="2187622"/>
          </a:xfrm>
          <a:prstGeom prst="rect">
            <a:avLst/>
          </a:prstGeom>
        </p:spPr>
      </p:pic>
      <p:sp>
        <p:nvSpPr>
          <p:cNvPr id="35" name="CuadroTexto 34">
            <a:extLst>
              <a:ext uri="{FF2B5EF4-FFF2-40B4-BE49-F238E27FC236}">
                <a16:creationId xmlns:a16="http://schemas.microsoft.com/office/drawing/2014/main" id="{D852E0FC-D3B6-4F87-B6F9-865AE3272D17}"/>
              </a:ext>
            </a:extLst>
          </p:cNvPr>
          <p:cNvSpPr txBox="1"/>
          <p:nvPr/>
        </p:nvSpPr>
        <p:spPr>
          <a:xfrm>
            <a:off x="9024164" y="3846497"/>
            <a:ext cx="1395381" cy="276999"/>
          </a:xfrm>
          <a:prstGeom prst="rect">
            <a:avLst/>
          </a:prstGeom>
          <a:solidFill>
            <a:schemeClr val="bg1"/>
          </a:solidFill>
          <a:ln>
            <a:solidFill>
              <a:schemeClr val="accent4"/>
            </a:solidFill>
          </a:ln>
        </p:spPr>
        <p:txBody>
          <a:bodyPr wrap="square" rtlCol="0">
            <a:spAutoFit/>
          </a:bodyPr>
          <a:lstStyle/>
          <a:p>
            <a:r>
              <a:rPr lang="es-EC" sz="1200">
                <a:latin typeface="Calibri" panose="020F0502020204030204" pitchFamily="34" charset="0"/>
                <a:cs typeface="Calibri" panose="020F0502020204030204" pitchFamily="34" charset="0"/>
              </a:rPr>
              <a:t>Landsat 8 OLI_TIRS</a:t>
            </a:r>
          </a:p>
        </p:txBody>
      </p:sp>
      <p:sp>
        <p:nvSpPr>
          <p:cNvPr id="36" name="Elipse 35">
            <a:extLst>
              <a:ext uri="{FF2B5EF4-FFF2-40B4-BE49-F238E27FC236}">
                <a16:creationId xmlns:a16="http://schemas.microsoft.com/office/drawing/2014/main" id="{297813CB-49AB-438B-9C63-54A37BDF9E57}"/>
              </a:ext>
            </a:extLst>
          </p:cNvPr>
          <p:cNvSpPr/>
          <p:nvPr/>
        </p:nvSpPr>
        <p:spPr>
          <a:xfrm>
            <a:off x="9615941" y="4595469"/>
            <a:ext cx="171939" cy="143917"/>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7" name="Elipse 36">
            <a:extLst>
              <a:ext uri="{FF2B5EF4-FFF2-40B4-BE49-F238E27FC236}">
                <a16:creationId xmlns:a16="http://schemas.microsoft.com/office/drawing/2014/main" id="{7E08F564-A0C1-4167-94A5-1E46BAB8B6BA}"/>
              </a:ext>
            </a:extLst>
          </p:cNvPr>
          <p:cNvSpPr/>
          <p:nvPr/>
        </p:nvSpPr>
        <p:spPr>
          <a:xfrm>
            <a:off x="9901203" y="4773241"/>
            <a:ext cx="171939" cy="143917"/>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8" name="Elipse 37">
            <a:extLst>
              <a:ext uri="{FF2B5EF4-FFF2-40B4-BE49-F238E27FC236}">
                <a16:creationId xmlns:a16="http://schemas.microsoft.com/office/drawing/2014/main" id="{C00264F4-EF3B-4CCD-80EC-B3609C55DCBD}"/>
              </a:ext>
            </a:extLst>
          </p:cNvPr>
          <p:cNvSpPr/>
          <p:nvPr/>
        </p:nvSpPr>
        <p:spPr>
          <a:xfrm>
            <a:off x="9826342" y="4943819"/>
            <a:ext cx="171939" cy="143917"/>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0" name="Rectángulo 29">
            <a:extLst>
              <a:ext uri="{FF2B5EF4-FFF2-40B4-BE49-F238E27FC236}">
                <a16:creationId xmlns:a16="http://schemas.microsoft.com/office/drawing/2014/main" id="{9E1E24B2-F815-49EC-BB34-4C5DD53F34A5}"/>
              </a:ext>
            </a:extLst>
          </p:cNvPr>
          <p:cNvSpPr/>
          <p:nvPr/>
        </p:nvSpPr>
        <p:spPr>
          <a:xfrm>
            <a:off x="249342" y="3065710"/>
            <a:ext cx="2423520" cy="2022026"/>
          </a:xfrm>
          <a:prstGeom prst="rect">
            <a:avLst/>
          </a:prstGeom>
          <a:noFill/>
          <a:ln>
            <a:solidFill>
              <a:srgbClr val="FF99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extLst>
      <p:ext uri="{BB962C8B-B14F-4D97-AF65-F5344CB8AC3E}">
        <p14:creationId xmlns:p14="http://schemas.microsoft.com/office/powerpoint/2010/main" val="866704507"/>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a:extLst>
              <a:ext uri="{FF2B5EF4-FFF2-40B4-BE49-F238E27FC236}">
                <a16:creationId xmlns:a16="http://schemas.microsoft.com/office/drawing/2014/main" id="{9C5F58B8-2242-41F3-9CC8-AE000385C19C}"/>
              </a:ext>
            </a:extLst>
          </p:cNvPr>
          <p:cNvSpPr>
            <a:spLocks noGrp="1"/>
          </p:cNvSpPr>
          <p:nvPr>
            <p:ph type="sldNum" sz="quarter" idx="4294967295"/>
          </p:nvPr>
        </p:nvSpPr>
        <p:spPr>
          <a:xfrm>
            <a:off x="9448800" y="6356350"/>
            <a:ext cx="2743200" cy="365125"/>
          </a:xfrm>
        </p:spPr>
        <p:txBody>
          <a:bodyPr/>
          <a:lstStyle/>
          <a:p>
            <a:r>
              <a:rPr lang="es-EC" b="1"/>
              <a:t>VERSIÓN: </a:t>
            </a:r>
            <a:r>
              <a:rPr lang="es-EC"/>
              <a:t>1.0</a:t>
            </a:r>
          </a:p>
        </p:txBody>
      </p:sp>
      <p:pic>
        <p:nvPicPr>
          <p:cNvPr id="5" name="Imagen 4" descr="Diagrama&#10;&#10;Descripción generada automáticamente">
            <a:extLst>
              <a:ext uri="{FF2B5EF4-FFF2-40B4-BE49-F238E27FC236}">
                <a16:creationId xmlns:a16="http://schemas.microsoft.com/office/drawing/2014/main" id="{C680B446-70BC-4F19-A293-8FA2BFFF7B38}"/>
              </a:ext>
            </a:extLst>
          </p:cNvPr>
          <p:cNvPicPr>
            <a:picLocks noChangeAspect="1"/>
          </p:cNvPicPr>
          <p:nvPr/>
        </p:nvPicPr>
        <p:blipFill>
          <a:blip r:embed="rId2"/>
          <a:stretch>
            <a:fillRect/>
          </a:stretch>
        </p:blipFill>
        <p:spPr>
          <a:xfrm>
            <a:off x="1" y="589393"/>
            <a:ext cx="4585648" cy="5620338"/>
          </a:xfrm>
          <a:prstGeom prst="rect">
            <a:avLst/>
          </a:prstGeom>
        </p:spPr>
      </p:pic>
      <p:sp>
        <p:nvSpPr>
          <p:cNvPr id="16" name="CuadroTexto 15">
            <a:extLst>
              <a:ext uri="{FF2B5EF4-FFF2-40B4-BE49-F238E27FC236}">
                <a16:creationId xmlns:a16="http://schemas.microsoft.com/office/drawing/2014/main" id="{351BEF4A-1888-480E-A068-9927D18F90CE}"/>
              </a:ext>
            </a:extLst>
          </p:cNvPr>
          <p:cNvSpPr txBox="1"/>
          <p:nvPr/>
        </p:nvSpPr>
        <p:spPr>
          <a:xfrm>
            <a:off x="5331882" y="-120479"/>
            <a:ext cx="2268641" cy="532903"/>
          </a:xfrm>
          <a:prstGeom prst="rect">
            <a:avLst/>
          </a:prstGeom>
          <a:noFill/>
        </p:spPr>
        <p:txBody>
          <a:bodyPr wrap="square">
            <a:spAutoFit/>
          </a:bodyPr>
          <a:lstStyle/>
          <a:p>
            <a:pPr>
              <a:lnSpc>
                <a:spcPct val="107000"/>
              </a:lnSpc>
              <a:spcBef>
                <a:spcPts val="800"/>
              </a:spcBef>
              <a:spcAft>
                <a:spcPts val="600"/>
              </a:spcAft>
            </a:pPr>
            <a:r>
              <a:rPr lang="es-EC" sz="2800" b="1" i="1">
                <a:effectLst/>
                <a:latin typeface="Calibri" panose="020F0502020204030204" pitchFamily="34" charset="0"/>
                <a:ea typeface="Yu Gothic Light" panose="020B0300000000000000" pitchFamily="34" charset="-128"/>
                <a:cs typeface="Times New Roman" panose="02020603050405020304" pitchFamily="18" charset="0"/>
              </a:rPr>
              <a:t>Metodología</a:t>
            </a:r>
          </a:p>
        </p:txBody>
      </p:sp>
      <p:sp>
        <p:nvSpPr>
          <p:cNvPr id="9" name="CuadroTexto 8">
            <a:extLst>
              <a:ext uri="{FF2B5EF4-FFF2-40B4-BE49-F238E27FC236}">
                <a16:creationId xmlns:a16="http://schemas.microsoft.com/office/drawing/2014/main" id="{C38C16F7-8836-4CCA-A195-6DBD17C8C08D}"/>
              </a:ext>
            </a:extLst>
          </p:cNvPr>
          <p:cNvSpPr txBox="1"/>
          <p:nvPr/>
        </p:nvSpPr>
        <p:spPr>
          <a:xfrm>
            <a:off x="5020733" y="87960"/>
            <a:ext cx="5529620" cy="568745"/>
          </a:xfrm>
          <a:prstGeom prst="rect">
            <a:avLst/>
          </a:prstGeom>
          <a:noFill/>
        </p:spPr>
        <p:txBody>
          <a:bodyPr wrap="square">
            <a:spAutoFit/>
          </a:bodyPr>
          <a:lstStyle/>
          <a:p>
            <a:pPr>
              <a:lnSpc>
                <a:spcPct val="200000"/>
              </a:lnSpc>
              <a:spcBef>
                <a:spcPts val="800"/>
              </a:spcBef>
              <a:spcAft>
                <a:spcPts val="600"/>
              </a:spcAft>
            </a:pPr>
            <a:r>
              <a:rPr lang="es-EC" i="1">
                <a:ln w="0"/>
                <a:effectLst>
                  <a:outerShdw blurRad="38100" dist="19050" dir="2700000" algn="tl" rotWithShape="0">
                    <a:schemeClr val="dk1">
                      <a:alpha val="40000"/>
                    </a:schemeClr>
                  </a:outerShdw>
                </a:effectLst>
                <a:latin typeface="Calibri" panose="020F0502020204030204" pitchFamily="34" charset="0"/>
                <a:ea typeface="Yu Gothic Light" panose="020B0300000000000000" pitchFamily="34" charset="-128"/>
                <a:cs typeface="Arial" panose="020B0604020202020204" pitchFamily="34" charset="0"/>
              </a:rPr>
              <a:t>Clasificación por Índice NDWI</a:t>
            </a:r>
            <a:endParaRPr lang="es-EC" i="1">
              <a:ln w="0"/>
              <a:effectLst>
                <a:outerShdw blurRad="38100" dist="19050" dir="2700000" algn="tl" rotWithShape="0">
                  <a:schemeClr val="dk1">
                    <a:alpha val="40000"/>
                  </a:schemeClr>
                </a:outerShdw>
              </a:effectLst>
              <a:latin typeface="Calibri" panose="020F0502020204030204" pitchFamily="34" charset="0"/>
              <a:ea typeface="Yu Gothic Light" panose="020B0300000000000000" pitchFamily="34" charset="-128"/>
              <a:cs typeface="Times New Roman" panose="02020603050405020304" pitchFamily="18" charset="0"/>
            </a:endParaRPr>
          </a:p>
        </p:txBody>
      </p:sp>
      <p:sp>
        <p:nvSpPr>
          <p:cNvPr id="15" name="Conector recto 14"/>
          <p:cNvSpPr/>
          <p:nvPr/>
        </p:nvSpPr>
        <p:spPr>
          <a:xfrm>
            <a:off x="4815142" y="771135"/>
            <a:ext cx="6619080" cy="0"/>
          </a:xfrm>
          <a:prstGeom prst="line">
            <a:avLst/>
          </a:pr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s-EC"/>
          </a:p>
        </p:txBody>
      </p:sp>
      <p:sp>
        <p:nvSpPr>
          <p:cNvPr id="14" name="Rectángulo 13"/>
          <p:cNvSpPr/>
          <p:nvPr/>
        </p:nvSpPr>
        <p:spPr>
          <a:xfrm>
            <a:off x="4815142" y="833387"/>
            <a:ext cx="4846754" cy="276999"/>
          </a:xfrm>
          <a:prstGeom prst="rect">
            <a:avLst/>
          </a:prstGeom>
        </p:spPr>
        <p:txBody>
          <a:bodyPr wrap="square">
            <a:spAutoFit/>
          </a:bodyPr>
          <a:lstStyle/>
          <a:p>
            <a:pPr lvl="0"/>
            <a:r>
              <a:rPr lang="es-ES" altLang="es-EC" sz="1200" b="1">
                <a:ln/>
                <a:latin typeface="Calibri" panose="020F0502020204030204" pitchFamily="34" charset="0"/>
                <a:ea typeface="Calibri" panose="020F0502020204030204" pitchFamily="34" charset="0"/>
                <a:cs typeface="Calibri" panose="020F0502020204030204" pitchFamily="34" charset="0"/>
              </a:rPr>
              <a:t>Validación: </a:t>
            </a:r>
            <a:r>
              <a:rPr lang="es-ES" altLang="es-EC" sz="1200">
                <a:ln/>
                <a:latin typeface="Calibri" panose="020F0502020204030204" pitchFamily="34" charset="0"/>
                <a:ea typeface="Calibri" panose="020F0502020204030204" pitchFamily="34" charset="0"/>
                <a:cs typeface="Calibri" panose="020F0502020204030204" pitchFamily="34" charset="0"/>
              </a:rPr>
              <a:t>Dentro de los índices de validación de calidad </a:t>
            </a:r>
            <a:r>
              <a:rPr lang="es-ES" altLang="es-EC" sz="1200">
                <a:ln/>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Índice Kappa</a:t>
            </a:r>
            <a:endParaRPr lang="es-EC" altLang="es-EC" sz="1200" b="1">
              <a:ln/>
              <a:latin typeface="Calibri" panose="020F0502020204030204" pitchFamily="34" charset="0"/>
              <a:ea typeface="Calibri" panose="020F0502020204030204" pitchFamily="34" charset="0"/>
              <a:cs typeface="Calibri" panose="020F0502020204030204" pitchFamily="34" charset="0"/>
            </a:endParaRPr>
          </a:p>
        </p:txBody>
      </p:sp>
      <p:grpSp>
        <p:nvGrpSpPr>
          <p:cNvPr id="20" name="Grupo 19">
            <a:extLst>
              <a:ext uri="{FF2B5EF4-FFF2-40B4-BE49-F238E27FC236}">
                <a16:creationId xmlns:a16="http://schemas.microsoft.com/office/drawing/2014/main" id="{430904BB-B503-4132-90BC-7C9C59719359}"/>
              </a:ext>
            </a:extLst>
          </p:cNvPr>
          <p:cNvGrpSpPr/>
          <p:nvPr/>
        </p:nvGrpSpPr>
        <p:grpSpPr>
          <a:xfrm>
            <a:off x="4817024" y="1304114"/>
            <a:ext cx="310319" cy="310319"/>
            <a:chOff x="67942" y="403"/>
            <a:chExt cx="310319" cy="310319"/>
          </a:xfrm>
          <a:scene3d>
            <a:camera prst="orthographicFront"/>
            <a:lightRig rig="flat" dir="t"/>
          </a:scene3d>
        </p:grpSpPr>
        <p:sp>
          <p:nvSpPr>
            <p:cNvPr id="21" name="Elipse 20">
              <a:extLst>
                <a:ext uri="{FF2B5EF4-FFF2-40B4-BE49-F238E27FC236}">
                  <a16:creationId xmlns:a16="http://schemas.microsoft.com/office/drawing/2014/main" id="{FD0DB17A-DCA9-419F-A4E6-140C5E9B7C32}"/>
                </a:ext>
              </a:extLst>
            </p:cNvPr>
            <p:cNvSpPr/>
            <p:nvPr/>
          </p:nvSpPr>
          <p:spPr>
            <a:xfrm>
              <a:off x="67942" y="403"/>
              <a:ext cx="310319" cy="310319"/>
            </a:xfrm>
            <a:prstGeom prst="ellipse">
              <a:avLst/>
            </a:prstGeom>
            <a:sp3d prstMaterial="dkEdge">
              <a:bevelT w="8200" h="38100"/>
            </a:sp3d>
          </p:spPr>
          <p:style>
            <a:lnRef idx="0">
              <a:schemeClr val="lt2">
                <a:hueOff val="0"/>
                <a:satOff val="0"/>
                <a:lumOff val="0"/>
                <a:alphaOff val="0"/>
              </a:schemeClr>
            </a:lnRef>
            <a:fillRef idx="2">
              <a:schemeClr val="dk2">
                <a:hueOff val="0"/>
                <a:satOff val="0"/>
                <a:lumOff val="0"/>
                <a:alphaOff val="0"/>
              </a:schemeClr>
            </a:fillRef>
            <a:effectRef idx="1">
              <a:schemeClr val="dk2">
                <a:hueOff val="0"/>
                <a:satOff val="0"/>
                <a:lumOff val="0"/>
                <a:alphaOff val="0"/>
              </a:schemeClr>
            </a:effectRef>
            <a:fontRef idx="minor">
              <a:schemeClr val="dk1"/>
            </a:fontRef>
          </p:style>
        </p:sp>
        <p:sp>
          <p:nvSpPr>
            <p:cNvPr id="22" name="Elipse 4">
              <a:extLst>
                <a:ext uri="{FF2B5EF4-FFF2-40B4-BE49-F238E27FC236}">
                  <a16:creationId xmlns:a16="http://schemas.microsoft.com/office/drawing/2014/main" id="{BE8E7154-6DD9-4F75-8F0C-982F939292D3}"/>
                </a:ext>
              </a:extLst>
            </p:cNvPr>
            <p:cNvSpPr txBox="1"/>
            <p:nvPr/>
          </p:nvSpPr>
          <p:spPr>
            <a:xfrm>
              <a:off x="113387" y="45848"/>
              <a:ext cx="219429" cy="219429"/>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EC" sz="1400">
                  <a:cs typeface="Arial"/>
                </a:rPr>
                <a:t>2</a:t>
              </a:r>
              <a:endParaRPr lang="es-EC" sz="1400" kern="1200">
                <a:cs typeface="Arial"/>
              </a:endParaRPr>
            </a:p>
          </p:txBody>
        </p:sp>
      </p:grpSp>
      <p:sp>
        <p:nvSpPr>
          <p:cNvPr id="24" name="CuadroTexto 23">
            <a:extLst>
              <a:ext uri="{FF2B5EF4-FFF2-40B4-BE49-F238E27FC236}">
                <a16:creationId xmlns:a16="http://schemas.microsoft.com/office/drawing/2014/main" id="{4C817BAD-E9D8-4FC8-892E-6D811191DBD5}"/>
              </a:ext>
            </a:extLst>
          </p:cNvPr>
          <p:cNvSpPr txBox="1"/>
          <p:nvPr/>
        </p:nvSpPr>
        <p:spPr>
          <a:xfrm>
            <a:off x="7419313" y="1466751"/>
            <a:ext cx="2882320" cy="340734"/>
          </a:xfrm>
          <a:prstGeom prst="rect">
            <a:avLst/>
          </a:prstGeom>
          <a:noFill/>
        </p:spPr>
        <p:txBody>
          <a:bodyPr wrap="square" lIns="91440" tIns="45720" rIns="91440" bIns="45720" anchor="t">
            <a:spAutoFit/>
          </a:bodyPr>
          <a:lstStyle/>
          <a:p>
            <a:pPr>
              <a:lnSpc>
                <a:spcPct val="150000"/>
              </a:lnSpc>
              <a:spcAft>
                <a:spcPts val="1000"/>
              </a:spcAft>
            </a:pPr>
            <a:r>
              <a:rPr lang="es-EC" sz="1200" b="1" i="0">
                <a:solidFill>
                  <a:srgbClr val="000000"/>
                </a:solidFill>
                <a:effectLst/>
                <a:latin typeface="Calibri"/>
                <a:ea typeface="Calibri" panose="020F0502020204030204" pitchFamily="34" charset="0"/>
                <a:cs typeface="Arial"/>
              </a:rPr>
              <a:t>Tabla 2</a:t>
            </a:r>
            <a:r>
              <a:rPr lang="es-EC" sz="1200" b="1">
                <a:solidFill>
                  <a:srgbClr val="000000"/>
                </a:solidFill>
                <a:latin typeface="Calibri"/>
                <a:ea typeface="Calibri" panose="020F0502020204030204" pitchFamily="34" charset="0"/>
                <a:cs typeface="Arial"/>
              </a:rPr>
              <a:t>: </a:t>
            </a:r>
            <a:r>
              <a:rPr lang="es-EC" sz="1200" i="1">
                <a:solidFill>
                  <a:srgbClr val="000000"/>
                </a:solidFill>
                <a:latin typeface="Calibri"/>
                <a:ea typeface="Calibri" panose="020F0502020204030204" pitchFamily="34" charset="0"/>
                <a:cs typeface="Arial"/>
              </a:rPr>
              <a:t>Valoraciones del </a:t>
            </a:r>
            <a:r>
              <a:rPr lang="es-EC" sz="1200" i="1" err="1">
                <a:solidFill>
                  <a:srgbClr val="000000"/>
                </a:solidFill>
                <a:latin typeface="Calibri"/>
                <a:ea typeface="Calibri" panose="020F0502020204030204" pitchFamily="34" charset="0"/>
                <a:cs typeface="Arial"/>
              </a:rPr>
              <a:t>Indice</a:t>
            </a:r>
            <a:r>
              <a:rPr lang="es-EC" sz="1200" i="1">
                <a:solidFill>
                  <a:srgbClr val="000000"/>
                </a:solidFill>
                <a:latin typeface="Calibri"/>
                <a:ea typeface="Calibri" panose="020F0502020204030204" pitchFamily="34" charset="0"/>
                <a:cs typeface="Arial"/>
              </a:rPr>
              <a:t> Kappa</a:t>
            </a:r>
            <a:endParaRPr lang="es-ES" sz="1200" i="1">
              <a:solidFill>
                <a:srgbClr val="44546A"/>
              </a:solidFill>
              <a:effectLst/>
              <a:latin typeface="Calibri"/>
              <a:ea typeface="Calibri" panose="020F0502020204030204" pitchFamily="34" charset="0"/>
              <a:cs typeface="Arial" panose="020B0604020202020204" pitchFamily="34" charset="0"/>
            </a:endParaRPr>
          </a:p>
        </p:txBody>
      </p:sp>
      <p:sp>
        <p:nvSpPr>
          <p:cNvPr id="25" name="Conector recto 24">
            <a:extLst>
              <a:ext uri="{FF2B5EF4-FFF2-40B4-BE49-F238E27FC236}">
                <a16:creationId xmlns:a16="http://schemas.microsoft.com/office/drawing/2014/main" id="{828A2CB7-2DFE-4938-8F2F-4F84537C6356}"/>
              </a:ext>
            </a:extLst>
          </p:cNvPr>
          <p:cNvSpPr/>
          <p:nvPr/>
        </p:nvSpPr>
        <p:spPr>
          <a:xfrm>
            <a:off x="4876879" y="4470664"/>
            <a:ext cx="6619080" cy="0"/>
          </a:xfrm>
          <a:prstGeom prst="line">
            <a:avLst/>
          </a:pr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s-EC"/>
          </a:p>
        </p:txBody>
      </p:sp>
      <p:sp>
        <p:nvSpPr>
          <p:cNvPr id="27" name="CuadroTexto 26">
            <a:extLst>
              <a:ext uri="{FF2B5EF4-FFF2-40B4-BE49-F238E27FC236}">
                <a16:creationId xmlns:a16="http://schemas.microsoft.com/office/drawing/2014/main" id="{94C7ED58-CA59-4C97-A74C-60A93EB60E46}"/>
              </a:ext>
            </a:extLst>
          </p:cNvPr>
          <p:cNvSpPr txBox="1"/>
          <p:nvPr/>
        </p:nvSpPr>
        <p:spPr>
          <a:xfrm>
            <a:off x="4781272" y="4381606"/>
            <a:ext cx="6745167" cy="409984"/>
          </a:xfrm>
          <a:prstGeom prst="rect">
            <a:avLst/>
          </a:prstGeom>
          <a:noFill/>
        </p:spPr>
        <p:txBody>
          <a:bodyPr wrap="square">
            <a:spAutoFit/>
          </a:bodyPr>
          <a:lstStyle/>
          <a:p>
            <a:pPr>
              <a:lnSpc>
                <a:spcPct val="200000"/>
              </a:lnSpc>
              <a:spcBef>
                <a:spcPts val="800"/>
              </a:spcBef>
              <a:spcAft>
                <a:spcPts val="600"/>
              </a:spcAft>
            </a:pPr>
            <a:r>
              <a:rPr lang="es-EC" sz="1200">
                <a:ln w="0"/>
                <a:effectLst>
                  <a:outerShdw blurRad="38100" dist="19050" dir="2700000" algn="tl" rotWithShape="0">
                    <a:schemeClr val="dk1">
                      <a:alpha val="40000"/>
                    </a:schemeClr>
                  </a:outerShdw>
                </a:effectLst>
                <a:latin typeface="Calibri" panose="020F0502020204030204" pitchFamily="34" charset="0"/>
                <a:ea typeface="Yu Gothic Light" panose="020B0300000000000000" pitchFamily="34" charset="-128"/>
                <a:cs typeface="Calibri" panose="020F0502020204030204" pitchFamily="34" charset="0"/>
              </a:rPr>
              <a:t>Obtención de superficies de coberturas de agua y matriz de cambios</a:t>
            </a:r>
          </a:p>
        </p:txBody>
      </p:sp>
      <mc:AlternateContent xmlns:mc="http://schemas.openxmlformats.org/markup-compatibility/2006">
        <mc:Choice xmlns:a14="http://schemas.microsoft.com/office/drawing/2010/main" Requires="a14">
          <p:sp>
            <p:nvSpPr>
              <p:cNvPr id="31" name="CuadroTexto 30">
                <a:extLst>
                  <a:ext uri="{FF2B5EF4-FFF2-40B4-BE49-F238E27FC236}">
                    <a16:creationId xmlns:a16="http://schemas.microsoft.com/office/drawing/2014/main" id="{9A9A8934-ADE0-4EDC-B6F1-3FE1B9A74B3F}"/>
                  </a:ext>
                </a:extLst>
              </p:cNvPr>
              <p:cNvSpPr txBox="1"/>
              <p:nvPr/>
            </p:nvSpPr>
            <p:spPr>
              <a:xfrm>
                <a:off x="4617869" y="5016348"/>
                <a:ext cx="2944231" cy="60914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EC" sz="1200" i="1" smtClean="0">
                          <a:latin typeface="Cambria Math" panose="02040503050406030204" pitchFamily="18" charset="0"/>
                        </a:rPr>
                        <m:t>𝑇𝐷𝐴</m:t>
                      </m:r>
                      <m:r>
                        <a:rPr lang="es-EC" sz="1200" i="0">
                          <a:latin typeface="Cambria Math" panose="02040503050406030204" pitchFamily="18" charset="0"/>
                        </a:rPr>
                        <m:t>=</m:t>
                      </m:r>
                      <m:d>
                        <m:dPr>
                          <m:begChr m:val="["/>
                          <m:endChr m:val="]"/>
                          <m:ctrlPr>
                            <a:rPr lang="es-EC" sz="1200" i="1">
                              <a:solidFill>
                                <a:srgbClr val="836967"/>
                              </a:solidFill>
                              <a:latin typeface="Cambria Math" panose="02040503050406030204" pitchFamily="18" charset="0"/>
                            </a:rPr>
                          </m:ctrlPr>
                        </m:dPr>
                        <m:e>
                          <m:sSup>
                            <m:sSupPr>
                              <m:ctrlPr>
                                <a:rPr lang="es-EC" sz="1200" i="1">
                                  <a:solidFill>
                                    <a:srgbClr val="836967"/>
                                  </a:solidFill>
                                  <a:latin typeface="Cambria Math" panose="02040503050406030204" pitchFamily="18" charset="0"/>
                                </a:rPr>
                              </m:ctrlPr>
                            </m:sSupPr>
                            <m:e>
                              <m:d>
                                <m:dPr>
                                  <m:ctrlPr>
                                    <a:rPr lang="es-EC" sz="1200" i="1">
                                      <a:latin typeface="Cambria Math" panose="02040503050406030204" pitchFamily="18" charset="0"/>
                                    </a:rPr>
                                  </m:ctrlPr>
                                </m:dPr>
                                <m:e>
                                  <m:f>
                                    <m:fPr>
                                      <m:ctrlPr>
                                        <a:rPr lang="es-EC" sz="1200" i="1">
                                          <a:solidFill>
                                            <a:srgbClr val="836967"/>
                                          </a:solidFill>
                                          <a:latin typeface="Cambria Math" panose="02040503050406030204" pitchFamily="18" charset="0"/>
                                        </a:rPr>
                                      </m:ctrlPr>
                                    </m:fPr>
                                    <m:num>
                                      <m:r>
                                        <a:rPr lang="es-EC" sz="1200" i="1">
                                          <a:latin typeface="Cambria Math" panose="02040503050406030204" pitchFamily="18" charset="0"/>
                                        </a:rPr>
                                        <m:t>𝐴</m:t>
                                      </m:r>
                                      <m:r>
                                        <a:rPr lang="es-EC" sz="1200" i="0">
                                          <a:latin typeface="Cambria Math" panose="02040503050406030204" pitchFamily="18" charset="0"/>
                                        </a:rPr>
                                        <m:t>2</m:t>
                                      </m:r>
                                    </m:num>
                                    <m:den>
                                      <m:r>
                                        <a:rPr lang="es-EC" sz="1200" i="1">
                                          <a:latin typeface="Cambria Math" panose="02040503050406030204" pitchFamily="18" charset="0"/>
                                        </a:rPr>
                                        <m:t>𝐴</m:t>
                                      </m:r>
                                      <m:r>
                                        <a:rPr lang="es-EC" sz="1200" i="0">
                                          <a:latin typeface="Cambria Math" panose="02040503050406030204" pitchFamily="18" charset="0"/>
                                        </a:rPr>
                                        <m:t>1</m:t>
                                      </m:r>
                                    </m:den>
                                  </m:f>
                                </m:e>
                              </m:d>
                            </m:e>
                            <m:sup>
                              <m:d>
                                <m:dPr>
                                  <m:ctrlPr>
                                    <a:rPr lang="es-EC" sz="1200" i="1">
                                      <a:latin typeface="Cambria Math" panose="02040503050406030204" pitchFamily="18" charset="0"/>
                                    </a:rPr>
                                  </m:ctrlPr>
                                </m:dPr>
                                <m:e>
                                  <m:f>
                                    <m:fPr>
                                      <m:ctrlPr>
                                        <a:rPr lang="es-EC" sz="1200" i="1">
                                          <a:solidFill>
                                            <a:srgbClr val="836967"/>
                                          </a:solidFill>
                                          <a:latin typeface="Cambria Math" panose="02040503050406030204" pitchFamily="18" charset="0"/>
                                        </a:rPr>
                                      </m:ctrlPr>
                                    </m:fPr>
                                    <m:num>
                                      <m:r>
                                        <a:rPr lang="es-EC" sz="1200" i="0">
                                          <a:latin typeface="Cambria Math" panose="02040503050406030204" pitchFamily="18" charset="0"/>
                                        </a:rPr>
                                        <m:t>1</m:t>
                                      </m:r>
                                    </m:num>
                                    <m:den>
                                      <m:r>
                                        <a:rPr lang="es-EC" sz="1200" i="1">
                                          <a:latin typeface="Cambria Math" panose="02040503050406030204" pitchFamily="18" charset="0"/>
                                        </a:rPr>
                                        <m:t>𝑛</m:t>
                                      </m:r>
                                    </m:den>
                                  </m:f>
                                </m:e>
                              </m:d>
                            </m:sup>
                          </m:sSup>
                          <m:r>
                            <a:rPr lang="es-EC" sz="1200" i="0">
                              <a:latin typeface="Cambria Math" panose="02040503050406030204" pitchFamily="18" charset="0"/>
                            </a:rPr>
                            <m:t>−1</m:t>
                          </m:r>
                        </m:e>
                      </m:d>
                      <m:r>
                        <a:rPr lang="es-EC" sz="1200" i="0">
                          <a:latin typeface="Cambria Math" panose="02040503050406030204" pitchFamily="18" charset="0"/>
                        </a:rPr>
                        <m:t>∗100</m:t>
                      </m:r>
                    </m:oMath>
                  </m:oMathPara>
                </a14:m>
                <a:endParaRPr lang="es-EC" sz="1200"/>
              </a:p>
            </p:txBody>
          </p:sp>
        </mc:Choice>
        <mc:Fallback>
          <p:sp>
            <p:nvSpPr>
              <p:cNvPr id="31" name="CuadroTexto 30">
                <a:extLst>
                  <a:ext uri="{FF2B5EF4-FFF2-40B4-BE49-F238E27FC236}">
                    <a16:creationId xmlns:a16="http://schemas.microsoft.com/office/drawing/2014/main" id="{9A9A8934-ADE0-4EDC-B6F1-3FE1B9A74B3F}"/>
                  </a:ext>
                </a:extLst>
              </p:cNvPr>
              <p:cNvSpPr txBox="1">
                <a:spLocks noRot="1" noChangeAspect="1" noMove="1" noResize="1" noEditPoints="1" noAdjustHandles="1" noChangeArrowheads="1" noChangeShapeType="1" noTextEdit="1"/>
              </p:cNvSpPr>
              <p:nvPr/>
            </p:nvSpPr>
            <p:spPr>
              <a:xfrm>
                <a:off x="4617869" y="5016348"/>
                <a:ext cx="2944231" cy="609141"/>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4" name="CuadroTexto 33">
                <a:extLst>
                  <a:ext uri="{FF2B5EF4-FFF2-40B4-BE49-F238E27FC236}">
                    <a16:creationId xmlns:a16="http://schemas.microsoft.com/office/drawing/2014/main" id="{B15779E7-253A-44F9-B929-B31C0D99CF8F}"/>
                  </a:ext>
                </a:extLst>
              </p:cNvPr>
              <p:cNvSpPr txBox="1"/>
              <p:nvPr/>
            </p:nvSpPr>
            <p:spPr>
              <a:xfrm>
                <a:off x="7792193" y="4761951"/>
                <a:ext cx="3209424" cy="1118255"/>
              </a:xfrm>
              <a:prstGeom prst="rect">
                <a:avLst/>
              </a:prstGeom>
              <a:noFill/>
            </p:spPr>
            <p:txBody>
              <a:bodyPr wrap="square">
                <a:spAutoFit/>
              </a:bodyPr>
              <a:lstStyle/>
              <a:p>
                <a:pPr indent="449580">
                  <a:spcAft>
                    <a:spcPts val="200"/>
                  </a:spcAft>
                </a:pPr>
                <a:r>
                  <a:rPr lang="es-EC" sz="1200" b="1">
                    <a:effectLst/>
                    <a:latin typeface="Calibri" panose="020F0502020204030204" pitchFamily="34" charset="0"/>
                    <a:ea typeface="Calibri" panose="020F0502020204030204" pitchFamily="34" charset="0"/>
                    <a:cs typeface="Calibri" panose="020F0502020204030204" pitchFamily="34" charset="0"/>
                  </a:rPr>
                  <a:t>Dónde: </a:t>
                </a:r>
                <a:endParaRPr lang="es-ES" sz="1200" b="1">
                  <a:effectLst/>
                  <a:latin typeface="Calibri" panose="020F0502020204030204" pitchFamily="34" charset="0"/>
                  <a:ea typeface="Calibri" panose="020F0502020204030204" pitchFamily="34" charset="0"/>
                  <a:cs typeface="Arial" panose="020B0604020202020204" pitchFamily="34" charset="0"/>
                </a:endParaRPr>
              </a:p>
              <a:p>
                <a:pPr>
                  <a:spcAft>
                    <a:spcPts val="200"/>
                  </a:spcAft>
                </a:pPr>
                <a14:m>
                  <m:oMath xmlns:m="http://schemas.openxmlformats.org/officeDocument/2006/math">
                    <m:r>
                      <a:rPr lang="es-EC" sz="1200" i="1">
                        <a:effectLst/>
                        <a:latin typeface="Cambria Math" panose="02040503050406030204" pitchFamily="18" charset="0"/>
                        <a:ea typeface="Calibri" panose="020F0502020204030204" pitchFamily="34" charset="0"/>
                        <a:cs typeface="Arial" panose="020B0604020202020204" pitchFamily="34" charset="0"/>
                      </a:rPr>
                      <m:t>𝑇𝐷𝐴</m:t>
                    </m:r>
                  </m:oMath>
                </a14:m>
                <a:r>
                  <a:rPr lang="es-EC" sz="1200">
                    <a:effectLst/>
                    <a:latin typeface="Calibri" panose="020F0502020204030204" pitchFamily="34" charset="0"/>
                    <a:ea typeface="Calibri" panose="020F0502020204030204" pitchFamily="34" charset="0"/>
                    <a:cs typeface="Calibri" panose="020F0502020204030204" pitchFamily="34" charset="0"/>
                  </a:rPr>
                  <a:t>: tasa de cambio anual</a:t>
                </a:r>
                <a:endParaRPr lang="es-ES" sz="1200">
                  <a:effectLst/>
                  <a:latin typeface="Calibri" panose="020F0502020204030204" pitchFamily="34" charset="0"/>
                  <a:ea typeface="Calibri" panose="020F0502020204030204" pitchFamily="34" charset="0"/>
                  <a:cs typeface="Arial" panose="020B0604020202020204" pitchFamily="34" charset="0"/>
                </a:endParaRPr>
              </a:p>
              <a:p>
                <a:pPr>
                  <a:spcAft>
                    <a:spcPts val="200"/>
                  </a:spcAft>
                </a:pPr>
                <a14:m>
                  <m:oMath xmlns:m="http://schemas.openxmlformats.org/officeDocument/2006/math">
                    <m:r>
                      <a:rPr lang="es-EC" sz="1200" i="1">
                        <a:effectLst/>
                        <a:latin typeface="Cambria Math" panose="02040503050406030204" pitchFamily="18" charset="0"/>
                        <a:ea typeface="Calibri" panose="020F0502020204030204" pitchFamily="34" charset="0"/>
                        <a:cs typeface="Arial" panose="020B0604020202020204" pitchFamily="34" charset="0"/>
                      </a:rPr>
                      <m:t>𝐴</m:t>
                    </m:r>
                    <m:r>
                      <a:rPr lang="es-EC" sz="1200" i="1">
                        <a:effectLst/>
                        <a:latin typeface="Cambria Math" panose="02040503050406030204" pitchFamily="18" charset="0"/>
                        <a:ea typeface="Calibri" panose="020F0502020204030204" pitchFamily="34" charset="0"/>
                        <a:cs typeface="Arial" panose="020B0604020202020204" pitchFamily="34" charset="0"/>
                      </a:rPr>
                      <m:t>1:</m:t>
                    </m:r>
                  </m:oMath>
                </a14:m>
                <a:r>
                  <a:rPr lang="es-EC" sz="1200">
                    <a:effectLst/>
                    <a:latin typeface="Calibri" panose="020F0502020204030204" pitchFamily="34" charset="0"/>
                    <a:ea typeface="Calibri" panose="020F0502020204030204" pitchFamily="34" charset="0"/>
                    <a:cs typeface="Calibri" panose="020F0502020204030204" pitchFamily="34" charset="0"/>
                  </a:rPr>
                  <a:t> Área de cobertura para el primer periodo</a:t>
                </a:r>
                <a:endParaRPr lang="es-ES" sz="1200">
                  <a:effectLst/>
                  <a:latin typeface="Calibri" panose="020F0502020204030204" pitchFamily="34" charset="0"/>
                  <a:ea typeface="Calibri" panose="020F0502020204030204" pitchFamily="34" charset="0"/>
                  <a:cs typeface="Arial" panose="020B0604020202020204" pitchFamily="34" charset="0"/>
                </a:endParaRPr>
              </a:p>
              <a:p>
                <a:pPr>
                  <a:spcAft>
                    <a:spcPts val="200"/>
                  </a:spcAft>
                </a:pPr>
                <a14:m>
                  <m:oMath xmlns:m="http://schemas.openxmlformats.org/officeDocument/2006/math">
                    <m:r>
                      <a:rPr lang="es-EC" sz="1200" i="1">
                        <a:effectLst/>
                        <a:latin typeface="Cambria Math" panose="02040503050406030204" pitchFamily="18" charset="0"/>
                        <a:ea typeface="Calibri" panose="020F0502020204030204" pitchFamily="34" charset="0"/>
                        <a:cs typeface="Arial" panose="020B0604020202020204" pitchFamily="34" charset="0"/>
                      </a:rPr>
                      <m:t>𝐴</m:t>
                    </m:r>
                    <m:r>
                      <a:rPr lang="es-EC" sz="1200" i="1">
                        <a:effectLst/>
                        <a:latin typeface="Cambria Math" panose="02040503050406030204" pitchFamily="18" charset="0"/>
                        <a:ea typeface="Calibri" panose="020F0502020204030204" pitchFamily="34" charset="0"/>
                        <a:cs typeface="Arial" panose="020B0604020202020204" pitchFamily="34" charset="0"/>
                      </a:rPr>
                      <m:t>2:</m:t>
                    </m:r>
                  </m:oMath>
                </a14:m>
                <a:r>
                  <a:rPr lang="es-EC" sz="1200">
                    <a:effectLst/>
                    <a:latin typeface="Calibri" panose="020F0502020204030204" pitchFamily="34" charset="0"/>
                    <a:ea typeface="Calibri" panose="020F0502020204030204" pitchFamily="34" charset="0"/>
                    <a:cs typeface="Calibri" panose="020F0502020204030204" pitchFamily="34" charset="0"/>
                  </a:rPr>
                  <a:t> Área de cobertura para el segundo periodo</a:t>
                </a:r>
                <a:endParaRPr lang="es-ES" sz="1200">
                  <a:effectLst/>
                  <a:latin typeface="Calibri" panose="020F0502020204030204" pitchFamily="34" charset="0"/>
                  <a:ea typeface="Calibri" panose="020F0502020204030204" pitchFamily="34" charset="0"/>
                  <a:cs typeface="Arial" panose="020B0604020202020204" pitchFamily="34" charset="0"/>
                </a:endParaRPr>
              </a:p>
              <a:p>
                <a:pPr>
                  <a:spcAft>
                    <a:spcPts val="200"/>
                  </a:spcAft>
                </a:pPr>
                <a14:m>
                  <m:oMath xmlns:m="http://schemas.openxmlformats.org/officeDocument/2006/math">
                    <m:r>
                      <a:rPr lang="es-EC" sz="1200" i="1">
                        <a:effectLst/>
                        <a:latin typeface="Cambria Math" panose="02040503050406030204" pitchFamily="18" charset="0"/>
                        <a:ea typeface="Calibri" panose="020F0502020204030204" pitchFamily="34" charset="0"/>
                        <a:cs typeface="Calibri" panose="020F0502020204030204" pitchFamily="34" charset="0"/>
                      </a:rPr>
                      <m:t>𝑛</m:t>
                    </m:r>
                    <m:r>
                      <a:rPr lang="es-EC" sz="1200" i="1">
                        <a:effectLst/>
                        <a:latin typeface="Cambria Math" panose="02040503050406030204" pitchFamily="18" charset="0"/>
                        <a:ea typeface="Calibri" panose="020F0502020204030204" pitchFamily="34" charset="0"/>
                        <a:cs typeface="Calibri" panose="020F0502020204030204" pitchFamily="34" charset="0"/>
                      </a:rPr>
                      <m:t>:</m:t>
                    </m:r>
                  </m:oMath>
                </a14:m>
                <a:r>
                  <a:rPr lang="es-EC" sz="1200">
                    <a:effectLst/>
                    <a:latin typeface="Calibri" panose="020F0502020204030204" pitchFamily="34" charset="0"/>
                    <a:ea typeface="Calibri" panose="020F0502020204030204" pitchFamily="34" charset="0"/>
                    <a:cs typeface="Calibri" panose="020F0502020204030204" pitchFamily="34" charset="0"/>
                  </a:rPr>
                  <a:t> es el número de años entre los dos periodos</a:t>
                </a:r>
                <a:endParaRPr lang="es-ES" sz="1200">
                  <a:effectLst/>
                  <a:latin typeface="Calibri" panose="020F0502020204030204" pitchFamily="34" charset="0"/>
                  <a:ea typeface="Calibri" panose="020F0502020204030204" pitchFamily="34" charset="0"/>
                  <a:cs typeface="Arial" panose="020B0604020202020204" pitchFamily="34" charset="0"/>
                </a:endParaRPr>
              </a:p>
            </p:txBody>
          </p:sp>
        </mc:Choice>
        <mc:Fallback>
          <p:sp>
            <p:nvSpPr>
              <p:cNvPr id="34" name="CuadroTexto 33">
                <a:extLst>
                  <a:ext uri="{FF2B5EF4-FFF2-40B4-BE49-F238E27FC236}">
                    <a16:creationId xmlns:a16="http://schemas.microsoft.com/office/drawing/2014/main" id="{B15779E7-253A-44F9-B929-B31C0D99CF8F}"/>
                  </a:ext>
                </a:extLst>
              </p:cNvPr>
              <p:cNvSpPr txBox="1">
                <a:spLocks noRot="1" noChangeAspect="1" noMove="1" noResize="1" noEditPoints="1" noAdjustHandles="1" noChangeArrowheads="1" noChangeShapeType="1" noTextEdit="1"/>
              </p:cNvSpPr>
              <p:nvPr/>
            </p:nvSpPr>
            <p:spPr>
              <a:xfrm>
                <a:off x="7792193" y="4761951"/>
                <a:ext cx="3209424" cy="1118255"/>
              </a:xfrm>
              <a:prstGeom prst="rect">
                <a:avLst/>
              </a:prstGeom>
              <a:blipFill>
                <a:blip r:embed="rId4"/>
                <a:stretch>
                  <a:fillRect b="-326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9" name="CuadroTexto 28">
                <a:extLst>
                  <a:ext uri="{FF2B5EF4-FFF2-40B4-BE49-F238E27FC236}">
                    <a16:creationId xmlns:a16="http://schemas.microsoft.com/office/drawing/2014/main" id="{EEC31731-6357-402A-90FA-D86B1CEC8D2F}"/>
                  </a:ext>
                </a:extLst>
              </p:cNvPr>
              <p:cNvSpPr txBox="1"/>
              <p:nvPr/>
            </p:nvSpPr>
            <p:spPr>
              <a:xfrm>
                <a:off x="5139739" y="2201245"/>
                <a:ext cx="2080743"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s-ES" sz="1200">
                  <a:latin typeface="Calibri"/>
                  <a:ea typeface="+mn-lt"/>
                  <a:cs typeface="+mn-lt"/>
                </a:endParaRPr>
              </a:p>
              <a:p>
                <a14:m>
                  <m:oMath xmlns:m="http://schemas.openxmlformats.org/officeDocument/2006/math">
                    <m:sSub>
                      <m:sSubPr>
                        <m:ctrlPr>
                          <a:rPr lang="es-ES" sz="1200" i="1" smtClean="0">
                            <a:effectLst/>
                            <a:latin typeface="Cambria Math" panose="02040503050406030204" pitchFamily="18" charset="0"/>
                            <a:cs typeface="Arial" panose="020B0604020202020204" pitchFamily="34" charset="0"/>
                          </a:rPr>
                        </m:ctrlPr>
                      </m:sSubPr>
                      <m:e>
                        <m:r>
                          <a:rPr lang="es-EC" sz="1200" i="1">
                            <a:effectLst/>
                            <a:latin typeface="Cambria Math" panose="02040503050406030204" pitchFamily="18" charset="0"/>
                            <a:ea typeface="Calibri" panose="020F0502020204030204" pitchFamily="34" charset="0"/>
                            <a:cs typeface="Arial" panose="020B0604020202020204" pitchFamily="34" charset="0"/>
                          </a:rPr>
                          <m:t>𝑝</m:t>
                        </m:r>
                      </m:e>
                      <m:sub>
                        <m:r>
                          <a:rPr lang="es-EC" sz="1200" i="1">
                            <a:effectLst/>
                            <a:latin typeface="Cambria Math" panose="02040503050406030204" pitchFamily="18" charset="0"/>
                            <a:ea typeface="Calibri" panose="020F0502020204030204" pitchFamily="34" charset="0"/>
                            <a:cs typeface="Arial" panose="020B0604020202020204" pitchFamily="34" charset="0"/>
                          </a:rPr>
                          <m:t>0</m:t>
                        </m:r>
                      </m:sub>
                    </m:sSub>
                  </m:oMath>
                </a14:m>
                <a:r>
                  <a:rPr lang="es-EC" sz="1200">
                    <a:effectLst/>
                    <a:latin typeface="Calibri" panose="020F0502020204030204" pitchFamily="34" charset="0"/>
                    <a:ea typeface="Yu Mincho" panose="02020400000000000000" pitchFamily="18" charset="-128"/>
                    <a:cs typeface="Arial" panose="020B0604020202020204" pitchFamily="34" charset="0"/>
                  </a:rPr>
                  <a:t>: </a:t>
                </a:r>
                <a:r>
                  <a:rPr lang="es-ES" sz="1200">
                    <a:latin typeface="Calibri"/>
                    <a:ea typeface="+mn-lt"/>
                    <a:cs typeface="+mn-lt"/>
                  </a:rPr>
                  <a:t>proporción de acuerdos observados</a:t>
                </a:r>
                <a:endParaRPr lang="es-ES" sz="1200">
                  <a:latin typeface="Calibri"/>
                  <a:cs typeface="Calibri"/>
                </a:endParaRPr>
              </a:p>
              <a:p>
                <a14:m>
                  <m:oMath xmlns:m="http://schemas.openxmlformats.org/officeDocument/2006/math">
                    <m:sSub>
                      <m:sSubPr>
                        <m:ctrlPr>
                          <a:rPr lang="es-ES" sz="1200" i="1" smtClean="0">
                            <a:effectLst/>
                            <a:latin typeface="Cambria Math" panose="02040503050406030204" pitchFamily="18" charset="0"/>
                            <a:cs typeface="Arial" panose="020B0604020202020204" pitchFamily="34" charset="0"/>
                          </a:rPr>
                        </m:ctrlPr>
                      </m:sSubPr>
                      <m:e>
                        <m:r>
                          <a:rPr lang="es-EC" sz="1200" i="1">
                            <a:effectLst/>
                            <a:latin typeface="Cambria Math" panose="02040503050406030204" pitchFamily="18" charset="0"/>
                            <a:ea typeface="Calibri" panose="020F0502020204030204" pitchFamily="34" charset="0"/>
                            <a:cs typeface="Arial" panose="020B0604020202020204" pitchFamily="34" charset="0"/>
                          </a:rPr>
                          <m:t>𝑝</m:t>
                        </m:r>
                      </m:e>
                      <m:sub>
                        <m:r>
                          <a:rPr lang="es-EC" sz="1200" i="1">
                            <a:effectLst/>
                            <a:latin typeface="Cambria Math" panose="02040503050406030204" pitchFamily="18" charset="0"/>
                            <a:ea typeface="Calibri" panose="020F0502020204030204" pitchFamily="34" charset="0"/>
                            <a:cs typeface="Arial" panose="020B0604020202020204" pitchFamily="34" charset="0"/>
                          </a:rPr>
                          <m:t>𝑒</m:t>
                        </m:r>
                      </m:sub>
                    </m:sSub>
                  </m:oMath>
                </a14:m>
                <a:r>
                  <a:rPr lang="es-ES" sz="1200">
                    <a:latin typeface="Calibri"/>
                    <a:ea typeface="+mn-lt"/>
                    <a:cs typeface="+mn-lt"/>
                  </a:rPr>
                  <a:t>: proporción de acuerdos esperados en la hipótesis de independencia entre los observadores</a:t>
                </a:r>
                <a:endParaRPr lang="es-ES" sz="1200">
                  <a:latin typeface="Calibri"/>
                </a:endParaRPr>
              </a:p>
            </p:txBody>
          </p:sp>
        </mc:Choice>
        <mc:Fallback>
          <p:sp>
            <p:nvSpPr>
              <p:cNvPr id="29" name="CuadroTexto 28">
                <a:extLst>
                  <a:ext uri="{FF2B5EF4-FFF2-40B4-BE49-F238E27FC236}">
                    <a16:creationId xmlns:a16="http://schemas.microsoft.com/office/drawing/2014/main" id="{EEC31731-6357-402A-90FA-D86B1CEC8D2F}"/>
                  </a:ext>
                </a:extLst>
              </p:cNvPr>
              <p:cNvSpPr txBox="1">
                <a:spLocks noRot="1" noChangeAspect="1" noMove="1" noResize="1" noEditPoints="1" noAdjustHandles="1" noChangeArrowheads="1" noChangeShapeType="1" noTextEdit="1"/>
              </p:cNvSpPr>
              <p:nvPr/>
            </p:nvSpPr>
            <p:spPr>
              <a:xfrm>
                <a:off x="5139739" y="2201245"/>
                <a:ext cx="2080743" cy="1384995"/>
              </a:xfrm>
              <a:prstGeom prst="rect">
                <a:avLst/>
              </a:prstGeom>
              <a:blipFill>
                <a:blip r:embed="rId5"/>
                <a:stretch>
                  <a:fillRect b="-2643"/>
                </a:stretch>
              </a:blipFill>
            </p:spPr>
            <p:txBody>
              <a:bodyPr/>
              <a:lstStyle/>
              <a:p>
                <a:r>
                  <a:rPr lang="en-US">
                    <a:noFill/>
                  </a:rPr>
                  <a:t> </a:t>
                </a:r>
              </a:p>
            </p:txBody>
          </p:sp>
        </mc:Fallback>
      </mc:AlternateContent>
      <p:graphicFrame>
        <p:nvGraphicFramePr>
          <p:cNvPr id="10" name="Tabla 9">
            <a:extLst>
              <a:ext uri="{FF2B5EF4-FFF2-40B4-BE49-F238E27FC236}">
                <a16:creationId xmlns:a16="http://schemas.microsoft.com/office/drawing/2014/main" id="{260AB168-7898-4942-B379-416DA0D62021}"/>
              </a:ext>
            </a:extLst>
          </p:cNvPr>
          <p:cNvGraphicFramePr>
            <a:graphicFrameLocks noGrp="1"/>
          </p:cNvGraphicFramePr>
          <p:nvPr>
            <p:extLst>
              <p:ext uri="{D42A27DB-BD31-4B8C-83A1-F6EECF244321}">
                <p14:modId xmlns:p14="http://schemas.microsoft.com/office/powerpoint/2010/main" val="3614425234"/>
              </p:ext>
            </p:extLst>
          </p:nvPr>
        </p:nvGraphicFramePr>
        <p:xfrm>
          <a:off x="7492443" y="1884178"/>
          <a:ext cx="4150943" cy="2353631"/>
        </p:xfrm>
        <a:graphic>
          <a:graphicData uri="http://schemas.openxmlformats.org/drawingml/2006/table">
            <a:tbl>
              <a:tblPr firstRow="1" bandRow="1">
                <a:tableStyleId>{16D9F66E-5EB9-4882-86FB-DCBF35E3C3E4}</a:tableStyleId>
              </a:tblPr>
              <a:tblGrid>
                <a:gridCol w="2148388">
                  <a:extLst>
                    <a:ext uri="{9D8B030D-6E8A-4147-A177-3AD203B41FA5}">
                      <a16:colId xmlns:a16="http://schemas.microsoft.com/office/drawing/2014/main" val="3696294833"/>
                    </a:ext>
                  </a:extLst>
                </a:gridCol>
                <a:gridCol w="2002555">
                  <a:extLst>
                    <a:ext uri="{9D8B030D-6E8A-4147-A177-3AD203B41FA5}">
                      <a16:colId xmlns:a16="http://schemas.microsoft.com/office/drawing/2014/main" val="3699921016"/>
                    </a:ext>
                  </a:extLst>
                </a:gridCol>
              </a:tblGrid>
              <a:tr h="231793">
                <a:tc>
                  <a:txBody>
                    <a:bodyPr/>
                    <a:lstStyle/>
                    <a:p>
                      <a:pPr algn="ctr">
                        <a:lnSpc>
                          <a:spcPct val="150000"/>
                        </a:lnSpc>
                      </a:pPr>
                      <a:r>
                        <a:rPr lang="es-ES" sz="1200">
                          <a:effectLst/>
                        </a:rPr>
                        <a:t>Coeficiente de Kappa (k)</a:t>
                      </a:r>
                      <a:endParaRPr lang="es-ES" sz="1200">
                        <a:effectLst/>
                        <a:latin typeface="Calibri"/>
                      </a:endParaRPr>
                    </a:p>
                  </a:txBody>
                  <a:tcPr anchor="ctr"/>
                </a:tc>
                <a:tc>
                  <a:txBody>
                    <a:bodyPr/>
                    <a:lstStyle/>
                    <a:p>
                      <a:pPr algn="ctr">
                        <a:lnSpc>
                          <a:spcPct val="150000"/>
                        </a:lnSpc>
                      </a:pPr>
                      <a:r>
                        <a:rPr lang="es-ES" sz="1200">
                          <a:effectLst/>
                        </a:rPr>
                        <a:t>Fuerza de concordancia</a:t>
                      </a:r>
                      <a:endParaRPr lang="es-ES" sz="1200">
                        <a:effectLst/>
                        <a:latin typeface="Calibri"/>
                      </a:endParaRPr>
                    </a:p>
                  </a:txBody>
                  <a:tcPr anchor="ctr"/>
                </a:tc>
                <a:extLst>
                  <a:ext uri="{0D108BD9-81ED-4DB2-BD59-A6C34878D82A}">
                    <a16:rowId xmlns:a16="http://schemas.microsoft.com/office/drawing/2014/main" val="1111232143"/>
                  </a:ext>
                </a:extLst>
              </a:tr>
              <a:tr h="241065">
                <a:tc>
                  <a:txBody>
                    <a:bodyPr/>
                    <a:lstStyle/>
                    <a:p>
                      <a:pPr algn="ctr">
                        <a:lnSpc>
                          <a:spcPct val="150000"/>
                        </a:lnSpc>
                      </a:pPr>
                      <a:r>
                        <a:rPr lang="es-ES" sz="1200">
                          <a:effectLst/>
                        </a:rPr>
                        <a:t>0.00</a:t>
                      </a:r>
                      <a:endParaRPr lang="es-ES" sz="1200">
                        <a:effectLst/>
                        <a:latin typeface="Calibri"/>
                      </a:endParaRPr>
                    </a:p>
                  </a:txBody>
                  <a:tcPr anchor="ctr"/>
                </a:tc>
                <a:tc>
                  <a:txBody>
                    <a:bodyPr/>
                    <a:lstStyle/>
                    <a:p>
                      <a:pPr algn="ctr">
                        <a:lnSpc>
                          <a:spcPct val="150000"/>
                        </a:lnSpc>
                      </a:pPr>
                      <a:r>
                        <a:rPr lang="es-ES" sz="1200">
                          <a:effectLst/>
                        </a:rPr>
                        <a:t>Pobre</a:t>
                      </a:r>
                      <a:endParaRPr lang="es-ES" sz="1200">
                        <a:effectLst/>
                        <a:latin typeface="Calibri"/>
                      </a:endParaRPr>
                    </a:p>
                  </a:txBody>
                  <a:tcPr anchor="ctr"/>
                </a:tc>
                <a:extLst>
                  <a:ext uri="{0D108BD9-81ED-4DB2-BD59-A6C34878D82A}">
                    <a16:rowId xmlns:a16="http://schemas.microsoft.com/office/drawing/2014/main" val="1101087394"/>
                  </a:ext>
                </a:extLst>
              </a:tr>
              <a:tr h="231793">
                <a:tc>
                  <a:txBody>
                    <a:bodyPr/>
                    <a:lstStyle/>
                    <a:p>
                      <a:pPr algn="ctr">
                        <a:lnSpc>
                          <a:spcPct val="150000"/>
                        </a:lnSpc>
                      </a:pPr>
                      <a:r>
                        <a:rPr lang="es-ES" sz="1200">
                          <a:effectLst/>
                        </a:rPr>
                        <a:t>0.01 – 0.20</a:t>
                      </a:r>
                      <a:endParaRPr lang="es-ES" sz="1200">
                        <a:effectLst/>
                        <a:latin typeface="Calibri"/>
                      </a:endParaRPr>
                    </a:p>
                  </a:txBody>
                  <a:tcPr anchor="ctr"/>
                </a:tc>
                <a:tc>
                  <a:txBody>
                    <a:bodyPr/>
                    <a:lstStyle/>
                    <a:p>
                      <a:pPr algn="ctr">
                        <a:lnSpc>
                          <a:spcPct val="150000"/>
                        </a:lnSpc>
                      </a:pPr>
                      <a:r>
                        <a:rPr lang="es-ES" sz="1200">
                          <a:effectLst/>
                        </a:rPr>
                        <a:t>Leve</a:t>
                      </a:r>
                      <a:endParaRPr lang="es-ES" sz="1200">
                        <a:effectLst/>
                        <a:latin typeface="Calibri"/>
                      </a:endParaRPr>
                    </a:p>
                  </a:txBody>
                  <a:tcPr anchor="ctr"/>
                </a:tc>
                <a:extLst>
                  <a:ext uri="{0D108BD9-81ED-4DB2-BD59-A6C34878D82A}">
                    <a16:rowId xmlns:a16="http://schemas.microsoft.com/office/drawing/2014/main" val="3559207078"/>
                  </a:ext>
                </a:extLst>
              </a:tr>
              <a:tr h="231793">
                <a:tc>
                  <a:txBody>
                    <a:bodyPr/>
                    <a:lstStyle/>
                    <a:p>
                      <a:pPr algn="ctr">
                        <a:lnSpc>
                          <a:spcPct val="150000"/>
                        </a:lnSpc>
                      </a:pPr>
                      <a:r>
                        <a:rPr lang="es-ES" sz="1200">
                          <a:effectLst/>
                        </a:rPr>
                        <a:t>0.21 – 0.40</a:t>
                      </a:r>
                      <a:endParaRPr lang="es-ES" sz="1200">
                        <a:effectLst/>
                        <a:latin typeface="Calibri"/>
                      </a:endParaRPr>
                    </a:p>
                  </a:txBody>
                  <a:tcPr anchor="ctr"/>
                </a:tc>
                <a:tc>
                  <a:txBody>
                    <a:bodyPr/>
                    <a:lstStyle/>
                    <a:p>
                      <a:pPr algn="ctr">
                        <a:lnSpc>
                          <a:spcPct val="150000"/>
                        </a:lnSpc>
                      </a:pPr>
                      <a:r>
                        <a:rPr lang="es-ES" sz="1200">
                          <a:effectLst/>
                        </a:rPr>
                        <a:t>Aceptable</a:t>
                      </a:r>
                      <a:endParaRPr lang="es-ES" sz="1200">
                        <a:effectLst/>
                        <a:latin typeface="Calibri"/>
                      </a:endParaRPr>
                    </a:p>
                  </a:txBody>
                  <a:tcPr anchor="ctr"/>
                </a:tc>
                <a:extLst>
                  <a:ext uri="{0D108BD9-81ED-4DB2-BD59-A6C34878D82A}">
                    <a16:rowId xmlns:a16="http://schemas.microsoft.com/office/drawing/2014/main" val="2853324270"/>
                  </a:ext>
                </a:extLst>
              </a:tr>
              <a:tr h="241065">
                <a:tc>
                  <a:txBody>
                    <a:bodyPr/>
                    <a:lstStyle/>
                    <a:p>
                      <a:pPr algn="ctr">
                        <a:lnSpc>
                          <a:spcPct val="150000"/>
                        </a:lnSpc>
                      </a:pPr>
                      <a:r>
                        <a:rPr lang="es-ES" sz="1200">
                          <a:effectLst/>
                        </a:rPr>
                        <a:t>0.41 – 0.60</a:t>
                      </a:r>
                      <a:endParaRPr lang="es-ES" sz="1200">
                        <a:effectLst/>
                        <a:latin typeface="Calibri"/>
                      </a:endParaRPr>
                    </a:p>
                  </a:txBody>
                  <a:tcPr anchor="ctr"/>
                </a:tc>
                <a:tc>
                  <a:txBody>
                    <a:bodyPr/>
                    <a:lstStyle/>
                    <a:p>
                      <a:pPr algn="ctr">
                        <a:lnSpc>
                          <a:spcPct val="150000"/>
                        </a:lnSpc>
                      </a:pPr>
                      <a:r>
                        <a:rPr lang="es-ES" sz="1200">
                          <a:effectLst/>
                        </a:rPr>
                        <a:t>Moderada</a:t>
                      </a:r>
                      <a:endParaRPr lang="es-ES" sz="1200">
                        <a:effectLst/>
                        <a:latin typeface="Calibri"/>
                      </a:endParaRPr>
                    </a:p>
                  </a:txBody>
                  <a:tcPr anchor="ctr"/>
                </a:tc>
                <a:extLst>
                  <a:ext uri="{0D108BD9-81ED-4DB2-BD59-A6C34878D82A}">
                    <a16:rowId xmlns:a16="http://schemas.microsoft.com/office/drawing/2014/main" val="209539486"/>
                  </a:ext>
                </a:extLst>
              </a:tr>
              <a:tr h="231793">
                <a:tc>
                  <a:txBody>
                    <a:bodyPr/>
                    <a:lstStyle/>
                    <a:p>
                      <a:pPr algn="ctr">
                        <a:lnSpc>
                          <a:spcPct val="150000"/>
                        </a:lnSpc>
                      </a:pPr>
                      <a:r>
                        <a:rPr lang="es-ES" sz="1200">
                          <a:effectLst/>
                        </a:rPr>
                        <a:t>0.61 – 0.80</a:t>
                      </a:r>
                      <a:endParaRPr lang="es-ES" sz="1200">
                        <a:effectLst/>
                        <a:latin typeface="Calibri"/>
                      </a:endParaRPr>
                    </a:p>
                  </a:txBody>
                  <a:tcPr anchor="ctr"/>
                </a:tc>
                <a:tc>
                  <a:txBody>
                    <a:bodyPr/>
                    <a:lstStyle/>
                    <a:p>
                      <a:pPr algn="ctr">
                        <a:lnSpc>
                          <a:spcPct val="150000"/>
                        </a:lnSpc>
                      </a:pPr>
                      <a:r>
                        <a:rPr lang="es-ES" sz="1200">
                          <a:effectLst/>
                        </a:rPr>
                        <a:t>Considerable</a:t>
                      </a:r>
                      <a:endParaRPr lang="es-ES" sz="1200">
                        <a:effectLst/>
                        <a:latin typeface="Calibri"/>
                      </a:endParaRPr>
                    </a:p>
                  </a:txBody>
                  <a:tcPr anchor="ctr"/>
                </a:tc>
                <a:extLst>
                  <a:ext uri="{0D108BD9-81ED-4DB2-BD59-A6C34878D82A}">
                    <a16:rowId xmlns:a16="http://schemas.microsoft.com/office/drawing/2014/main" val="177707866"/>
                  </a:ext>
                </a:extLst>
              </a:tr>
              <a:tr h="231793">
                <a:tc>
                  <a:txBody>
                    <a:bodyPr/>
                    <a:lstStyle/>
                    <a:p>
                      <a:pPr algn="ctr">
                        <a:lnSpc>
                          <a:spcPct val="150000"/>
                        </a:lnSpc>
                      </a:pPr>
                      <a:r>
                        <a:rPr lang="es-ES" sz="1200">
                          <a:effectLst/>
                        </a:rPr>
                        <a:t>0.81 – 1.00</a:t>
                      </a:r>
                      <a:endParaRPr lang="es-ES" sz="1200">
                        <a:effectLst/>
                        <a:latin typeface="Calibri"/>
                      </a:endParaRPr>
                    </a:p>
                  </a:txBody>
                  <a:tcPr anchor="ctr"/>
                </a:tc>
                <a:tc>
                  <a:txBody>
                    <a:bodyPr/>
                    <a:lstStyle/>
                    <a:p>
                      <a:pPr algn="ctr">
                        <a:lnSpc>
                          <a:spcPct val="150000"/>
                        </a:lnSpc>
                      </a:pPr>
                      <a:r>
                        <a:rPr lang="es-ES" sz="1200">
                          <a:effectLst/>
                        </a:rPr>
                        <a:t>Casi Perfecta</a:t>
                      </a:r>
                      <a:endParaRPr lang="es-ES" sz="1200">
                        <a:effectLst/>
                        <a:latin typeface="Calibri"/>
                      </a:endParaRPr>
                    </a:p>
                  </a:txBody>
                  <a:tcPr anchor="ctr"/>
                </a:tc>
                <a:extLst>
                  <a:ext uri="{0D108BD9-81ED-4DB2-BD59-A6C34878D82A}">
                    <a16:rowId xmlns:a16="http://schemas.microsoft.com/office/drawing/2014/main" val="3567938496"/>
                  </a:ext>
                </a:extLst>
              </a:tr>
            </a:tbl>
          </a:graphicData>
        </a:graphic>
      </p:graphicFrame>
      <mc:AlternateContent xmlns:mc="http://schemas.openxmlformats.org/markup-compatibility/2006">
        <mc:Choice xmlns:a14="http://schemas.microsoft.com/office/drawing/2010/main" Requires="a14">
          <p:sp>
            <p:nvSpPr>
              <p:cNvPr id="26" name="CuadroTexto 25">
                <a:extLst>
                  <a:ext uri="{FF2B5EF4-FFF2-40B4-BE49-F238E27FC236}">
                    <a16:creationId xmlns:a16="http://schemas.microsoft.com/office/drawing/2014/main" id="{A7B3766F-1BDF-4005-96D0-B9C73503E78F}"/>
                  </a:ext>
                </a:extLst>
              </p:cNvPr>
              <p:cNvSpPr txBox="1"/>
              <p:nvPr/>
            </p:nvSpPr>
            <p:spPr>
              <a:xfrm>
                <a:off x="5020733" y="1726336"/>
                <a:ext cx="1764665" cy="50731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EC" sz="1200" i="1" smtClean="0">
                          <a:latin typeface="Cambria Math" panose="02040503050406030204" pitchFamily="18" charset="0"/>
                        </a:rPr>
                        <m:t>𝐾</m:t>
                      </m:r>
                      <m:r>
                        <a:rPr lang="es-EC" sz="1200" i="0">
                          <a:latin typeface="Cambria Math" panose="02040503050406030204" pitchFamily="18" charset="0"/>
                        </a:rPr>
                        <m:t>=</m:t>
                      </m:r>
                      <m:d>
                        <m:dPr>
                          <m:ctrlPr>
                            <a:rPr lang="es-EC" sz="1200" i="1">
                              <a:solidFill>
                                <a:srgbClr val="836967"/>
                              </a:solidFill>
                              <a:latin typeface="Cambria Math" panose="02040503050406030204" pitchFamily="18" charset="0"/>
                            </a:rPr>
                          </m:ctrlPr>
                        </m:dPr>
                        <m:e>
                          <m:f>
                            <m:fPr>
                              <m:ctrlPr>
                                <a:rPr lang="es-EC" sz="1200" i="1">
                                  <a:solidFill>
                                    <a:srgbClr val="836967"/>
                                  </a:solidFill>
                                  <a:latin typeface="Cambria Math" panose="02040503050406030204" pitchFamily="18" charset="0"/>
                                </a:rPr>
                              </m:ctrlPr>
                            </m:fPr>
                            <m:num>
                              <m:sSub>
                                <m:sSubPr>
                                  <m:ctrlPr>
                                    <a:rPr lang="es-EC" sz="1200" i="1">
                                      <a:solidFill>
                                        <a:srgbClr val="836967"/>
                                      </a:solidFill>
                                      <a:latin typeface="Cambria Math" panose="02040503050406030204" pitchFamily="18" charset="0"/>
                                    </a:rPr>
                                  </m:ctrlPr>
                                </m:sSubPr>
                                <m:e>
                                  <m:r>
                                    <a:rPr lang="es-EC" sz="1200" i="1">
                                      <a:latin typeface="Cambria Math" panose="02040503050406030204" pitchFamily="18" charset="0"/>
                                    </a:rPr>
                                    <m:t>𝑝</m:t>
                                  </m:r>
                                </m:e>
                                <m:sub>
                                  <m:r>
                                    <a:rPr lang="es-EC" sz="1200" i="0">
                                      <a:latin typeface="Cambria Math" panose="02040503050406030204" pitchFamily="18" charset="0"/>
                                    </a:rPr>
                                    <m:t>0</m:t>
                                  </m:r>
                                </m:sub>
                              </m:sSub>
                              <m:r>
                                <a:rPr lang="es-EC" sz="1200" i="0">
                                  <a:latin typeface="Cambria Math" panose="02040503050406030204" pitchFamily="18" charset="0"/>
                                </a:rPr>
                                <m:t>−</m:t>
                              </m:r>
                              <m:sSub>
                                <m:sSubPr>
                                  <m:ctrlPr>
                                    <a:rPr lang="es-EC" sz="1200" i="1">
                                      <a:solidFill>
                                        <a:srgbClr val="836967"/>
                                      </a:solidFill>
                                      <a:latin typeface="Cambria Math" panose="02040503050406030204" pitchFamily="18" charset="0"/>
                                    </a:rPr>
                                  </m:ctrlPr>
                                </m:sSubPr>
                                <m:e>
                                  <m:r>
                                    <a:rPr lang="es-EC" sz="1200" i="1">
                                      <a:latin typeface="Cambria Math" panose="02040503050406030204" pitchFamily="18" charset="0"/>
                                    </a:rPr>
                                    <m:t>𝑝</m:t>
                                  </m:r>
                                </m:e>
                                <m:sub>
                                  <m:r>
                                    <a:rPr lang="es-EC" sz="1200" i="1">
                                      <a:latin typeface="Cambria Math" panose="02040503050406030204" pitchFamily="18" charset="0"/>
                                    </a:rPr>
                                    <m:t>𝑒</m:t>
                                  </m:r>
                                </m:sub>
                              </m:sSub>
                            </m:num>
                            <m:den>
                              <m:r>
                                <a:rPr lang="es-EC" sz="1200" i="0">
                                  <a:latin typeface="Cambria Math" panose="02040503050406030204" pitchFamily="18" charset="0"/>
                                </a:rPr>
                                <m:t>1−</m:t>
                              </m:r>
                              <m:sSub>
                                <m:sSubPr>
                                  <m:ctrlPr>
                                    <a:rPr lang="es-EC" sz="1200" i="1">
                                      <a:solidFill>
                                        <a:srgbClr val="836967"/>
                                      </a:solidFill>
                                      <a:latin typeface="Cambria Math" panose="02040503050406030204" pitchFamily="18" charset="0"/>
                                    </a:rPr>
                                  </m:ctrlPr>
                                </m:sSubPr>
                                <m:e>
                                  <m:r>
                                    <a:rPr lang="es-EC" sz="1200" i="1">
                                      <a:latin typeface="Cambria Math" panose="02040503050406030204" pitchFamily="18" charset="0"/>
                                    </a:rPr>
                                    <m:t>𝑝</m:t>
                                  </m:r>
                                </m:e>
                                <m:sub>
                                  <m:r>
                                    <a:rPr lang="es-EC" sz="1200" i="1">
                                      <a:latin typeface="Cambria Math" panose="02040503050406030204" pitchFamily="18" charset="0"/>
                                    </a:rPr>
                                    <m:t>𝑒</m:t>
                                  </m:r>
                                </m:sub>
                              </m:sSub>
                            </m:den>
                          </m:f>
                        </m:e>
                      </m:d>
                    </m:oMath>
                  </m:oMathPara>
                </a14:m>
                <a:endParaRPr lang="es-EC" sz="1200"/>
              </a:p>
            </p:txBody>
          </p:sp>
        </mc:Choice>
        <mc:Fallback>
          <p:sp>
            <p:nvSpPr>
              <p:cNvPr id="26" name="CuadroTexto 25">
                <a:extLst>
                  <a:ext uri="{FF2B5EF4-FFF2-40B4-BE49-F238E27FC236}">
                    <a16:creationId xmlns:a16="http://schemas.microsoft.com/office/drawing/2014/main" id="{A7B3766F-1BDF-4005-96D0-B9C73503E78F}"/>
                  </a:ext>
                </a:extLst>
              </p:cNvPr>
              <p:cNvSpPr txBox="1">
                <a:spLocks noRot="1" noChangeAspect="1" noMove="1" noResize="1" noEditPoints="1" noAdjustHandles="1" noChangeArrowheads="1" noChangeShapeType="1" noTextEdit="1"/>
              </p:cNvSpPr>
              <p:nvPr/>
            </p:nvSpPr>
            <p:spPr>
              <a:xfrm>
                <a:off x="5020733" y="1726336"/>
                <a:ext cx="1764665" cy="507318"/>
              </a:xfrm>
              <a:prstGeom prst="rect">
                <a:avLst/>
              </a:prstGeom>
              <a:blipFill>
                <a:blip r:embed="rId6"/>
                <a:stretch>
                  <a:fillRect/>
                </a:stretch>
              </a:blipFill>
            </p:spPr>
            <p:txBody>
              <a:bodyPr/>
              <a:lstStyle/>
              <a:p>
                <a:r>
                  <a:rPr lang="en-US">
                    <a:noFill/>
                  </a:rPr>
                  <a:t> </a:t>
                </a:r>
              </a:p>
            </p:txBody>
          </p:sp>
        </mc:Fallback>
      </mc:AlternateContent>
      <p:sp>
        <p:nvSpPr>
          <p:cNvPr id="33" name="CuadroTexto 32">
            <a:extLst>
              <a:ext uri="{FF2B5EF4-FFF2-40B4-BE49-F238E27FC236}">
                <a16:creationId xmlns:a16="http://schemas.microsoft.com/office/drawing/2014/main" id="{5403C167-0EEE-4544-A49C-7ECEDF9E7B2D}"/>
              </a:ext>
            </a:extLst>
          </p:cNvPr>
          <p:cNvSpPr txBox="1"/>
          <p:nvPr/>
        </p:nvSpPr>
        <p:spPr>
          <a:xfrm>
            <a:off x="5137248" y="1331339"/>
            <a:ext cx="6098344" cy="276999"/>
          </a:xfrm>
          <a:prstGeom prst="rect">
            <a:avLst/>
          </a:prstGeom>
          <a:noFill/>
        </p:spPr>
        <p:txBody>
          <a:bodyPr wrap="square">
            <a:spAutoFit/>
          </a:bodyPr>
          <a:lstStyle/>
          <a:p>
            <a:r>
              <a:rPr lang="es-EC" sz="1200">
                <a:solidFill>
                  <a:srgbClr val="000000"/>
                </a:solidFill>
                <a:latin typeface="Calibri"/>
                <a:ea typeface="Calibri" panose="020F0502020204030204" pitchFamily="34" charset="0"/>
                <a:cs typeface="Arial"/>
              </a:rPr>
              <a:t>Calculo del Índice kappa</a:t>
            </a:r>
            <a:endParaRPr lang="es-EC" sz="1200"/>
          </a:p>
        </p:txBody>
      </p:sp>
      <p:sp>
        <p:nvSpPr>
          <p:cNvPr id="23" name="Rectángulo 22">
            <a:extLst>
              <a:ext uri="{FF2B5EF4-FFF2-40B4-BE49-F238E27FC236}">
                <a16:creationId xmlns:a16="http://schemas.microsoft.com/office/drawing/2014/main" id="{ABA5FB98-C650-4C37-ACCA-A7BCD93FCBB8}"/>
              </a:ext>
            </a:extLst>
          </p:cNvPr>
          <p:cNvSpPr/>
          <p:nvPr/>
        </p:nvSpPr>
        <p:spPr>
          <a:xfrm>
            <a:off x="492369" y="5016348"/>
            <a:ext cx="3895407" cy="1089030"/>
          </a:xfrm>
          <a:prstGeom prst="rect">
            <a:avLst/>
          </a:prstGeom>
          <a:noFill/>
          <a:ln>
            <a:solidFill>
              <a:srgbClr val="FF99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extLst>
      <p:ext uri="{BB962C8B-B14F-4D97-AF65-F5344CB8AC3E}">
        <p14:creationId xmlns:p14="http://schemas.microsoft.com/office/powerpoint/2010/main" val="1740475433"/>
      </p:ext>
    </p:extLst>
  </p:cSld>
  <p:clrMapOvr>
    <a:masterClrMapping/>
  </p:clrMapOvr>
  <p:transition spd="slow">
    <p:push dir="u"/>
  </p:transition>
</p:sld>
</file>

<file path=ppt/theme/theme1.xml><?xml version="1.0" encoding="utf-8"?>
<a:theme xmlns:a="http://schemas.openxmlformats.org/drawingml/2006/main" name="Diseño predeterminado">
  <a:themeElements>
    <a:clrScheme name="Personaliz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333399"/>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31</Slides>
  <Notes>3</Notes>
  <HiddenSlides>0</HiddenSlide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Diseño predeterminado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Verónica Cachipuendo</dc:creator>
  <cp:revision>1</cp:revision>
  <dcterms:created xsi:type="dcterms:W3CDTF">2021-09-07T17:48:53Z</dcterms:created>
  <dcterms:modified xsi:type="dcterms:W3CDTF">2021-12-22T03:27:54Z</dcterms:modified>
</cp:coreProperties>
</file>