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60" r:id="rId4"/>
    <p:sldId id="258" r:id="rId5"/>
    <p:sldId id="282" r:id="rId6"/>
    <p:sldId id="281" r:id="rId7"/>
    <p:sldId id="291" r:id="rId8"/>
    <p:sldId id="267" r:id="rId9"/>
    <p:sldId id="283" r:id="rId10"/>
    <p:sldId id="285" r:id="rId11"/>
    <p:sldId id="284" r:id="rId12"/>
    <p:sldId id="290" r:id="rId13"/>
    <p:sldId id="286" r:id="rId14"/>
    <p:sldId id="287" r:id="rId15"/>
    <p:sldId id="261" r:id="rId16"/>
    <p:sldId id="273" r:id="rId17"/>
    <p:sldId id="262" r:id="rId18"/>
    <p:sldId id="274" r:id="rId19"/>
    <p:sldId id="275" r:id="rId20"/>
    <p:sldId id="276" r:id="rId21"/>
    <p:sldId id="277" r:id="rId22"/>
    <p:sldId id="279" r:id="rId23"/>
    <p:sldId id="292" r:id="rId24"/>
    <p:sldId id="280" r:id="rId25"/>
    <p:sldId id="263" r:id="rId26"/>
    <p:sldId id="264" r:id="rId27"/>
    <p:sldId id="271" r:id="rId28"/>
    <p:sldId id="270" r:id="rId29"/>
    <p:sldId id="268" r:id="rId30"/>
    <p:sldId id="266"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69" d="100"/>
          <a:sy n="69" d="100"/>
        </p:scale>
        <p:origin x="-135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DELL\Documents\Tesis%20evaluacion\Comprobacion%20te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C"/>
  <c:chart>
    <c:autoTitleDeleted val="1"/>
    <c:plotArea>
      <c:layout/>
      <c:barChart>
        <c:barDir val="col"/>
        <c:grouping val="stacked"/>
        <c:ser>
          <c:idx val="0"/>
          <c:order val="0"/>
          <c:tx>
            <c:strRef>
              <c:f>'Pregunta 1'!$D$46</c:f>
              <c:strCache>
                <c:ptCount val="1"/>
                <c:pt idx="0">
                  <c:v>Educación Inicial y Política Pública</c:v>
                </c:pt>
              </c:strCache>
            </c:strRef>
          </c:tx>
          <c:spPr>
            <a:solidFill>
              <a:schemeClr val="accent1"/>
            </a:solidFill>
            <a:ln>
              <a:noFill/>
            </a:ln>
            <a:effectLst/>
          </c:spPr>
          <c:cat>
            <c:strRef>
              <c:f>'Pregunta 1'!$E$45:$F$45</c:f>
              <c:strCache>
                <c:ptCount val="2"/>
                <c:pt idx="0">
                  <c:v>Individual</c:v>
                </c:pt>
                <c:pt idx="1">
                  <c:v>Colaborativa</c:v>
                </c:pt>
              </c:strCache>
            </c:strRef>
          </c:cat>
          <c:val>
            <c:numRef>
              <c:f>'Pregunta 1'!$E$46:$F$46</c:f>
              <c:numCache>
                <c:formatCode>General</c:formatCode>
                <c:ptCount val="2"/>
                <c:pt idx="0">
                  <c:v>7</c:v>
                </c:pt>
                <c:pt idx="1">
                  <c:v>14</c:v>
                </c:pt>
              </c:numCache>
            </c:numRef>
          </c:val>
          <c:extLst xmlns:c16r2="http://schemas.microsoft.com/office/drawing/2015/06/chart">
            <c:ext xmlns:c16="http://schemas.microsoft.com/office/drawing/2014/chart" uri="{C3380CC4-5D6E-409C-BE32-E72D297353CC}">
              <c16:uniqueId val="{00000000-4F57-44C5-A541-690D1FE4B7C8}"/>
            </c:ext>
          </c:extLst>
        </c:ser>
        <c:ser>
          <c:idx val="1"/>
          <c:order val="1"/>
          <c:tx>
            <c:strRef>
              <c:f>'Pregunta 1'!$D$47</c:f>
              <c:strCache>
                <c:ptCount val="1"/>
                <c:pt idx="0">
                  <c:v>Metodología de la Investigación</c:v>
                </c:pt>
              </c:strCache>
            </c:strRef>
          </c:tx>
          <c:spPr>
            <a:solidFill>
              <a:schemeClr val="accent2"/>
            </a:solidFill>
            <a:ln>
              <a:noFill/>
            </a:ln>
            <a:effectLst/>
          </c:spPr>
          <c:cat>
            <c:strRef>
              <c:f>'Pregunta 1'!$E$45:$F$45</c:f>
              <c:strCache>
                <c:ptCount val="2"/>
                <c:pt idx="0">
                  <c:v>Individual</c:v>
                </c:pt>
                <c:pt idx="1">
                  <c:v>Colaborativa</c:v>
                </c:pt>
              </c:strCache>
            </c:strRef>
          </c:cat>
          <c:val>
            <c:numRef>
              <c:f>'Pregunta 1'!$E$47:$F$47</c:f>
              <c:numCache>
                <c:formatCode>General</c:formatCode>
                <c:ptCount val="2"/>
                <c:pt idx="0">
                  <c:v>4</c:v>
                </c:pt>
                <c:pt idx="1">
                  <c:v>6</c:v>
                </c:pt>
              </c:numCache>
            </c:numRef>
          </c:val>
          <c:extLst xmlns:c16r2="http://schemas.microsoft.com/office/drawing/2015/06/chart">
            <c:ext xmlns:c16="http://schemas.microsoft.com/office/drawing/2014/chart" uri="{C3380CC4-5D6E-409C-BE32-E72D297353CC}">
              <c16:uniqueId val="{00000001-4F57-44C5-A541-690D1FE4B7C8}"/>
            </c:ext>
          </c:extLst>
        </c:ser>
        <c:gapWidth val="95"/>
        <c:overlap val="100"/>
        <c:axId val="34775424"/>
        <c:axId val="34776960"/>
      </c:barChart>
      <c:catAx>
        <c:axId val="3477542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s-ES" sz="900" b="0" i="0" u="none" strike="noStrike" kern="1200" baseline="0">
                <a:solidFill>
                  <a:schemeClr val="tx1"/>
                </a:solidFill>
                <a:latin typeface="+mn-lt"/>
                <a:ea typeface="+mn-ea"/>
                <a:cs typeface="+mn-cs"/>
              </a:defRPr>
            </a:pPr>
            <a:endParaRPr lang="es-EC"/>
          </a:p>
        </c:txPr>
        <c:crossAx val="34776960"/>
        <c:crosses val="autoZero"/>
        <c:auto val="1"/>
        <c:lblAlgn val="ctr"/>
        <c:lblOffset val="100"/>
      </c:catAx>
      <c:valAx>
        <c:axId val="34776960"/>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s-ES" sz="1000" b="0" i="0" u="none" strike="noStrike" kern="1200" baseline="0">
                    <a:solidFill>
                      <a:schemeClr val="tx1"/>
                    </a:solidFill>
                    <a:latin typeface="+mn-lt"/>
                    <a:ea typeface="+mn-ea"/>
                    <a:cs typeface="+mn-cs"/>
                  </a:defRPr>
                </a:pPr>
                <a:r>
                  <a:rPr lang="es-EC"/>
                  <a:t>Tipo de instrumentos</a:t>
                </a: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lang="es-ES" sz="900" b="0" i="0" u="none" strike="noStrike" kern="1200" baseline="0">
                <a:solidFill>
                  <a:schemeClr val="tx1"/>
                </a:solidFill>
                <a:latin typeface="+mn-lt"/>
                <a:ea typeface="+mn-ea"/>
                <a:cs typeface="+mn-cs"/>
              </a:defRPr>
            </a:pPr>
            <a:endParaRPr lang="es-EC"/>
          </a:p>
        </c:txPr>
        <c:crossAx val="3477542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lang="es-ES" sz="900" b="0" i="0" u="none" strike="noStrike" kern="1200" baseline="0">
                <a:solidFill>
                  <a:schemeClr val="tx1"/>
                </a:solidFill>
                <a:latin typeface="+mn-lt"/>
                <a:ea typeface="+mn-ea"/>
                <a:cs typeface="+mn-cs"/>
              </a:defRPr>
            </a:pPr>
            <a:endParaRPr lang="es-EC"/>
          </a:p>
        </c:txPr>
      </c:dTable>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s-EC"/>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6201FB-8E19-4ED7-83C5-E6A5E8DF3B32}"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s-EC"/>
        </a:p>
      </dgm:t>
    </dgm:pt>
    <dgm:pt modelId="{720289E9-7476-490B-ACC1-3695C3BA882B}">
      <dgm:prSet phldrT="[Texto]"/>
      <dgm:spPr/>
      <dgm:t>
        <a:bodyPr/>
        <a:lstStyle/>
        <a:p>
          <a:pPr algn="just"/>
          <a:r>
            <a:rPr lang="en-US" dirty="0" err="1"/>
            <a:t>Unificar</a:t>
          </a:r>
          <a:r>
            <a:rPr lang="en-US" dirty="0"/>
            <a:t> los </a:t>
          </a:r>
          <a:r>
            <a:rPr lang="en-US" dirty="0" err="1"/>
            <a:t>criterios</a:t>
          </a:r>
          <a:r>
            <a:rPr lang="en-US" dirty="0"/>
            <a:t> de </a:t>
          </a:r>
          <a:r>
            <a:rPr lang="en-US" dirty="0" err="1"/>
            <a:t>planificación</a:t>
          </a:r>
          <a:r>
            <a:rPr lang="en-US" dirty="0"/>
            <a:t> e </a:t>
          </a:r>
          <a:r>
            <a:rPr lang="en-US" dirty="0" err="1"/>
            <a:t>implementación</a:t>
          </a:r>
          <a:r>
            <a:rPr lang="en-US" dirty="0"/>
            <a:t> de </a:t>
          </a:r>
          <a:r>
            <a:rPr lang="en-US" dirty="0" err="1"/>
            <a:t>todas</a:t>
          </a:r>
          <a:r>
            <a:rPr lang="en-US" dirty="0"/>
            <a:t> las </a:t>
          </a:r>
          <a:r>
            <a:rPr lang="en-US" dirty="0" err="1"/>
            <a:t>actividades</a:t>
          </a:r>
          <a:r>
            <a:rPr lang="en-US" dirty="0"/>
            <a:t> </a:t>
          </a:r>
          <a:r>
            <a:rPr lang="en-US" dirty="0" err="1"/>
            <a:t>microcurriculares</a:t>
          </a:r>
          <a:r>
            <a:rPr lang="en-US" dirty="0"/>
            <a:t> de </a:t>
          </a:r>
          <a:r>
            <a:rPr lang="en-US" dirty="0" err="1"/>
            <a:t>tal</a:t>
          </a:r>
          <a:r>
            <a:rPr lang="en-US" dirty="0"/>
            <a:t> </a:t>
          </a:r>
          <a:r>
            <a:rPr lang="en-US" dirty="0" err="1"/>
            <a:t>manera</a:t>
          </a:r>
          <a:r>
            <a:rPr lang="en-US" dirty="0"/>
            <a:t> que </a:t>
          </a:r>
          <a:r>
            <a:rPr lang="en-US" dirty="0" err="1"/>
            <a:t>exista</a:t>
          </a:r>
          <a:r>
            <a:rPr lang="en-US" dirty="0"/>
            <a:t> </a:t>
          </a:r>
          <a:r>
            <a:rPr lang="en-US" dirty="0" err="1"/>
            <a:t>correspondencia</a:t>
          </a:r>
          <a:r>
            <a:rPr lang="en-US" dirty="0"/>
            <a:t> entre lo </a:t>
          </a:r>
          <a:r>
            <a:rPr lang="en-US" dirty="0" err="1"/>
            <a:t>planificado</a:t>
          </a:r>
          <a:r>
            <a:rPr lang="en-US" dirty="0"/>
            <a:t> y lo </a:t>
          </a:r>
          <a:r>
            <a:rPr lang="en-US" dirty="0" err="1"/>
            <a:t>ejecutado</a:t>
          </a:r>
          <a:r>
            <a:rPr lang="en-US" dirty="0"/>
            <a:t> por </a:t>
          </a:r>
          <a:r>
            <a:rPr lang="en-US" dirty="0" err="1"/>
            <a:t>parte</a:t>
          </a:r>
          <a:r>
            <a:rPr lang="en-US" dirty="0"/>
            <a:t> de los </a:t>
          </a:r>
          <a:r>
            <a:rPr lang="en-US" dirty="0" err="1"/>
            <a:t>docentes</a:t>
          </a:r>
          <a:r>
            <a:rPr lang="en-US" dirty="0"/>
            <a:t>.</a:t>
          </a:r>
          <a:endParaRPr lang="es-EC" dirty="0"/>
        </a:p>
      </dgm:t>
    </dgm:pt>
    <dgm:pt modelId="{9E369F22-1894-47EC-A413-EA52F79B343C}" type="parTrans" cxnId="{DF697866-D805-4812-99A2-5CA6B24A9A2B}">
      <dgm:prSet/>
      <dgm:spPr/>
      <dgm:t>
        <a:bodyPr/>
        <a:lstStyle/>
        <a:p>
          <a:pPr algn="just"/>
          <a:endParaRPr lang="es-EC"/>
        </a:p>
      </dgm:t>
    </dgm:pt>
    <dgm:pt modelId="{91BF5129-8AFA-45EB-A0E5-7165B51542F3}" type="sibTrans" cxnId="{DF697866-D805-4812-99A2-5CA6B24A9A2B}">
      <dgm:prSet/>
      <dgm:spPr/>
      <dgm:t>
        <a:bodyPr/>
        <a:lstStyle/>
        <a:p>
          <a:pPr algn="just"/>
          <a:endParaRPr lang="es-EC"/>
        </a:p>
      </dgm:t>
    </dgm:pt>
    <dgm:pt modelId="{69EC8410-4888-48FC-8E50-7CFEABB0C986}">
      <dgm:prSet phldrT="[Texto]"/>
      <dgm:spPr/>
      <dgm:t>
        <a:bodyPr/>
        <a:lstStyle/>
        <a:p>
          <a:pPr algn="just"/>
          <a:r>
            <a:rPr lang="en-US" dirty="0"/>
            <a:t>Se debe </a:t>
          </a:r>
          <a:r>
            <a:rPr lang="en-US" dirty="0" err="1"/>
            <a:t>potencializar</a:t>
          </a:r>
          <a:r>
            <a:rPr lang="en-US" dirty="0"/>
            <a:t> la </a:t>
          </a:r>
          <a:r>
            <a:rPr lang="en-US" dirty="0" err="1"/>
            <a:t>utilización</a:t>
          </a:r>
          <a:r>
            <a:rPr lang="en-US" dirty="0"/>
            <a:t> de </a:t>
          </a:r>
          <a:r>
            <a:rPr lang="en-US" dirty="0" err="1"/>
            <a:t>instrumentos</a:t>
          </a:r>
          <a:r>
            <a:rPr lang="en-US" dirty="0"/>
            <a:t> de </a:t>
          </a:r>
          <a:r>
            <a:rPr lang="en-US" dirty="0" err="1"/>
            <a:t>evaluación</a:t>
          </a:r>
          <a:r>
            <a:rPr lang="en-US" dirty="0"/>
            <a:t> </a:t>
          </a:r>
          <a:r>
            <a:rPr lang="en-US" dirty="0" err="1"/>
            <a:t>dirigidos</a:t>
          </a:r>
          <a:r>
            <a:rPr lang="en-US" dirty="0"/>
            <a:t> a </a:t>
          </a:r>
          <a:r>
            <a:rPr lang="en-US" dirty="0" err="1"/>
            <a:t>fomentar</a:t>
          </a:r>
          <a:r>
            <a:rPr lang="en-US" dirty="0"/>
            <a:t> la </a:t>
          </a:r>
          <a:r>
            <a:rPr lang="en-US" dirty="0" err="1"/>
            <a:t>creatividad</a:t>
          </a:r>
          <a:r>
            <a:rPr lang="en-US" dirty="0"/>
            <a:t>, </a:t>
          </a:r>
          <a:r>
            <a:rPr lang="en-US" dirty="0" err="1"/>
            <a:t>el</a:t>
          </a:r>
          <a:r>
            <a:rPr lang="en-US" dirty="0"/>
            <a:t> </a:t>
          </a:r>
          <a:r>
            <a:rPr lang="en-US" dirty="0" err="1"/>
            <a:t>análisis</a:t>
          </a:r>
          <a:r>
            <a:rPr lang="en-US" dirty="0"/>
            <a:t> </a:t>
          </a:r>
          <a:r>
            <a:rPr lang="en-US" dirty="0" err="1"/>
            <a:t>crítico</a:t>
          </a:r>
          <a:r>
            <a:rPr lang="en-US" dirty="0"/>
            <a:t> y la </a:t>
          </a:r>
          <a:r>
            <a:rPr lang="en-US" dirty="0" err="1"/>
            <a:t>profundización</a:t>
          </a:r>
          <a:r>
            <a:rPr lang="en-US" dirty="0"/>
            <a:t> del </a:t>
          </a:r>
          <a:r>
            <a:rPr lang="en-US" dirty="0" err="1"/>
            <a:t>conocimiento</a:t>
          </a:r>
          <a:r>
            <a:rPr lang="en-US" dirty="0"/>
            <a:t>.</a:t>
          </a:r>
          <a:endParaRPr lang="es-EC" dirty="0"/>
        </a:p>
      </dgm:t>
    </dgm:pt>
    <dgm:pt modelId="{C5E56857-745A-4798-AE01-DC570C73A793}" type="parTrans" cxnId="{12E22601-4E7D-47F8-9AFC-18AEDB8E1FB6}">
      <dgm:prSet/>
      <dgm:spPr/>
      <dgm:t>
        <a:bodyPr/>
        <a:lstStyle/>
        <a:p>
          <a:pPr algn="just"/>
          <a:endParaRPr lang="es-EC"/>
        </a:p>
      </dgm:t>
    </dgm:pt>
    <dgm:pt modelId="{9C7E0189-CE74-4D00-A4F2-2F8FCFE9C8D4}" type="sibTrans" cxnId="{12E22601-4E7D-47F8-9AFC-18AEDB8E1FB6}">
      <dgm:prSet/>
      <dgm:spPr/>
      <dgm:t>
        <a:bodyPr/>
        <a:lstStyle/>
        <a:p>
          <a:pPr algn="just"/>
          <a:endParaRPr lang="es-EC"/>
        </a:p>
      </dgm:t>
    </dgm:pt>
    <dgm:pt modelId="{5397A6B6-3612-44E6-A4FB-4F8D04916CA7}">
      <dgm:prSet phldrT="[Texto]"/>
      <dgm:spPr/>
      <dgm:t>
        <a:bodyPr/>
        <a:lstStyle/>
        <a:p>
          <a:pPr algn="just"/>
          <a:r>
            <a:rPr lang="en-US" dirty="0"/>
            <a:t>La </a:t>
          </a:r>
          <a:r>
            <a:rPr lang="en-US" dirty="0" err="1"/>
            <a:t>designación</a:t>
          </a:r>
          <a:r>
            <a:rPr lang="en-US" dirty="0"/>
            <a:t> de los </a:t>
          </a:r>
          <a:r>
            <a:rPr lang="en-US" dirty="0" err="1"/>
            <a:t>docentes</a:t>
          </a:r>
          <a:r>
            <a:rPr lang="en-US" dirty="0"/>
            <a:t> de las </a:t>
          </a:r>
          <a:r>
            <a:rPr lang="en-US" dirty="0" err="1"/>
            <a:t>diferentes</a:t>
          </a:r>
          <a:r>
            <a:rPr lang="en-US" dirty="0"/>
            <a:t> </a:t>
          </a:r>
          <a:r>
            <a:rPr lang="en-US" dirty="0" err="1"/>
            <a:t>asignaturas</a:t>
          </a:r>
          <a:r>
            <a:rPr lang="en-US" dirty="0"/>
            <a:t> debe </a:t>
          </a:r>
          <a:r>
            <a:rPr lang="en-US" dirty="0" err="1"/>
            <a:t>considerar</a:t>
          </a:r>
          <a:r>
            <a:rPr lang="en-US" dirty="0"/>
            <a:t> la </a:t>
          </a:r>
          <a:r>
            <a:rPr lang="en-US" dirty="0" err="1"/>
            <a:t>formación</a:t>
          </a:r>
          <a:r>
            <a:rPr lang="en-US" dirty="0"/>
            <a:t> y </a:t>
          </a:r>
          <a:r>
            <a:rPr lang="en-US" dirty="0" err="1"/>
            <a:t>experiencia</a:t>
          </a:r>
          <a:r>
            <a:rPr lang="en-US" dirty="0"/>
            <a:t> </a:t>
          </a:r>
          <a:r>
            <a:rPr lang="en-US" dirty="0" err="1"/>
            <a:t>profesional</a:t>
          </a:r>
          <a:r>
            <a:rPr lang="en-US" dirty="0"/>
            <a:t>.</a:t>
          </a:r>
          <a:endParaRPr lang="es-EC" dirty="0"/>
        </a:p>
      </dgm:t>
    </dgm:pt>
    <dgm:pt modelId="{5872D48E-E9F3-4D52-B16E-9A44DB625AF9}" type="parTrans" cxnId="{3C40B37E-4EC6-449A-8FE8-BEDD72F9D3FC}">
      <dgm:prSet/>
      <dgm:spPr/>
      <dgm:t>
        <a:bodyPr/>
        <a:lstStyle/>
        <a:p>
          <a:pPr algn="just"/>
          <a:endParaRPr lang="es-EC"/>
        </a:p>
      </dgm:t>
    </dgm:pt>
    <dgm:pt modelId="{8C11817E-F119-46AF-AED4-E9FCEAD6A44A}" type="sibTrans" cxnId="{3C40B37E-4EC6-449A-8FE8-BEDD72F9D3FC}">
      <dgm:prSet/>
      <dgm:spPr/>
      <dgm:t>
        <a:bodyPr/>
        <a:lstStyle/>
        <a:p>
          <a:pPr algn="just"/>
          <a:endParaRPr lang="es-EC"/>
        </a:p>
      </dgm:t>
    </dgm:pt>
    <dgm:pt modelId="{BBAEF78F-29F9-47A6-97C3-C24E6614C95C}" type="pres">
      <dgm:prSet presAssocID="{D26201FB-8E19-4ED7-83C5-E6A5E8DF3B32}" presName="Name0" presStyleCnt="0">
        <dgm:presLayoutVars>
          <dgm:chMax val="7"/>
          <dgm:chPref val="7"/>
          <dgm:dir/>
        </dgm:presLayoutVars>
      </dgm:prSet>
      <dgm:spPr/>
      <dgm:t>
        <a:bodyPr/>
        <a:lstStyle/>
        <a:p>
          <a:endParaRPr lang="es-ES"/>
        </a:p>
      </dgm:t>
    </dgm:pt>
    <dgm:pt modelId="{309F7A66-4D0D-484F-983E-59F316E7CEB6}" type="pres">
      <dgm:prSet presAssocID="{D26201FB-8E19-4ED7-83C5-E6A5E8DF3B32}" presName="Name1" presStyleCnt="0"/>
      <dgm:spPr/>
    </dgm:pt>
    <dgm:pt modelId="{D5C8E52F-1278-4857-A32A-0FF767CE254D}" type="pres">
      <dgm:prSet presAssocID="{D26201FB-8E19-4ED7-83C5-E6A5E8DF3B32}" presName="cycle" presStyleCnt="0"/>
      <dgm:spPr/>
    </dgm:pt>
    <dgm:pt modelId="{E27BB520-252F-48E1-8BA0-DF027E658A7B}" type="pres">
      <dgm:prSet presAssocID="{D26201FB-8E19-4ED7-83C5-E6A5E8DF3B32}" presName="srcNode" presStyleLbl="node1" presStyleIdx="0" presStyleCnt="3"/>
      <dgm:spPr/>
    </dgm:pt>
    <dgm:pt modelId="{6879248D-0A81-4E4B-84C2-8CF20E591465}" type="pres">
      <dgm:prSet presAssocID="{D26201FB-8E19-4ED7-83C5-E6A5E8DF3B32}" presName="conn" presStyleLbl="parChTrans1D2" presStyleIdx="0" presStyleCnt="1"/>
      <dgm:spPr/>
      <dgm:t>
        <a:bodyPr/>
        <a:lstStyle/>
        <a:p>
          <a:endParaRPr lang="es-ES"/>
        </a:p>
      </dgm:t>
    </dgm:pt>
    <dgm:pt modelId="{262B608D-8FF0-473A-BD04-981F0A988634}" type="pres">
      <dgm:prSet presAssocID="{D26201FB-8E19-4ED7-83C5-E6A5E8DF3B32}" presName="extraNode" presStyleLbl="node1" presStyleIdx="0" presStyleCnt="3"/>
      <dgm:spPr/>
    </dgm:pt>
    <dgm:pt modelId="{3D537A4F-16B0-4362-AD77-E8344BC288C3}" type="pres">
      <dgm:prSet presAssocID="{D26201FB-8E19-4ED7-83C5-E6A5E8DF3B32}" presName="dstNode" presStyleLbl="node1" presStyleIdx="0" presStyleCnt="3"/>
      <dgm:spPr/>
    </dgm:pt>
    <dgm:pt modelId="{9CC0C842-B59C-4FF7-952A-8C5E5CD26C50}" type="pres">
      <dgm:prSet presAssocID="{720289E9-7476-490B-ACC1-3695C3BA882B}" presName="text_1" presStyleLbl="node1" presStyleIdx="0" presStyleCnt="3">
        <dgm:presLayoutVars>
          <dgm:bulletEnabled val="1"/>
        </dgm:presLayoutVars>
      </dgm:prSet>
      <dgm:spPr/>
      <dgm:t>
        <a:bodyPr/>
        <a:lstStyle/>
        <a:p>
          <a:endParaRPr lang="es-ES"/>
        </a:p>
      </dgm:t>
    </dgm:pt>
    <dgm:pt modelId="{3CF5289F-5B2D-41B6-A6B0-9E2F24C7D07E}" type="pres">
      <dgm:prSet presAssocID="{720289E9-7476-490B-ACC1-3695C3BA882B}" presName="accent_1" presStyleCnt="0"/>
      <dgm:spPr/>
    </dgm:pt>
    <dgm:pt modelId="{72C57C26-C18E-47DC-A6F3-64D1EF8D5136}" type="pres">
      <dgm:prSet presAssocID="{720289E9-7476-490B-ACC1-3695C3BA882B}" presName="accentRepeatNode" presStyleLbl="solidFgAcc1" presStyleIdx="0" presStyleCnt="3"/>
      <dgm:spPr/>
    </dgm:pt>
    <dgm:pt modelId="{3C0D8D5F-D50C-4E20-8E07-CFA40B882D97}" type="pres">
      <dgm:prSet presAssocID="{69EC8410-4888-48FC-8E50-7CFEABB0C986}" presName="text_2" presStyleLbl="node1" presStyleIdx="1" presStyleCnt="3">
        <dgm:presLayoutVars>
          <dgm:bulletEnabled val="1"/>
        </dgm:presLayoutVars>
      </dgm:prSet>
      <dgm:spPr/>
      <dgm:t>
        <a:bodyPr/>
        <a:lstStyle/>
        <a:p>
          <a:endParaRPr lang="es-ES"/>
        </a:p>
      </dgm:t>
    </dgm:pt>
    <dgm:pt modelId="{DBA8406B-B91B-4D58-B9A7-7304A50DCD71}" type="pres">
      <dgm:prSet presAssocID="{69EC8410-4888-48FC-8E50-7CFEABB0C986}" presName="accent_2" presStyleCnt="0"/>
      <dgm:spPr/>
    </dgm:pt>
    <dgm:pt modelId="{9D7D60AD-4804-4A46-87EB-E35E838FD255}" type="pres">
      <dgm:prSet presAssocID="{69EC8410-4888-48FC-8E50-7CFEABB0C986}" presName="accentRepeatNode" presStyleLbl="solidFgAcc1" presStyleIdx="1" presStyleCnt="3"/>
      <dgm:spPr/>
    </dgm:pt>
    <dgm:pt modelId="{12D078BF-2358-4F81-987D-AB7BA8E56014}" type="pres">
      <dgm:prSet presAssocID="{5397A6B6-3612-44E6-A4FB-4F8D04916CA7}" presName="text_3" presStyleLbl="node1" presStyleIdx="2" presStyleCnt="3">
        <dgm:presLayoutVars>
          <dgm:bulletEnabled val="1"/>
        </dgm:presLayoutVars>
      </dgm:prSet>
      <dgm:spPr/>
      <dgm:t>
        <a:bodyPr/>
        <a:lstStyle/>
        <a:p>
          <a:endParaRPr lang="es-ES"/>
        </a:p>
      </dgm:t>
    </dgm:pt>
    <dgm:pt modelId="{8C6F1EA4-D294-426B-BDD7-584D52923534}" type="pres">
      <dgm:prSet presAssocID="{5397A6B6-3612-44E6-A4FB-4F8D04916CA7}" presName="accent_3" presStyleCnt="0"/>
      <dgm:spPr/>
    </dgm:pt>
    <dgm:pt modelId="{3F2EAF51-537F-466D-838F-287A9719FF3D}" type="pres">
      <dgm:prSet presAssocID="{5397A6B6-3612-44E6-A4FB-4F8D04916CA7}" presName="accentRepeatNode" presStyleLbl="solidFgAcc1" presStyleIdx="2" presStyleCnt="3"/>
      <dgm:spPr/>
    </dgm:pt>
  </dgm:ptLst>
  <dgm:cxnLst>
    <dgm:cxn modelId="{0C39460D-3AB1-4297-A41F-69E446443E7E}" type="presOf" srcId="{D26201FB-8E19-4ED7-83C5-E6A5E8DF3B32}" destId="{BBAEF78F-29F9-47A6-97C3-C24E6614C95C}" srcOrd="0" destOrd="0" presId="urn:microsoft.com/office/officeart/2008/layout/VerticalCurvedList"/>
    <dgm:cxn modelId="{3C40B37E-4EC6-449A-8FE8-BEDD72F9D3FC}" srcId="{D26201FB-8E19-4ED7-83C5-E6A5E8DF3B32}" destId="{5397A6B6-3612-44E6-A4FB-4F8D04916CA7}" srcOrd="2" destOrd="0" parTransId="{5872D48E-E9F3-4D52-B16E-9A44DB625AF9}" sibTransId="{8C11817E-F119-46AF-AED4-E9FCEAD6A44A}"/>
    <dgm:cxn modelId="{005C475E-1591-4EC8-AA20-EDA26C5F4D03}" type="presOf" srcId="{69EC8410-4888-48FC-8E50-7CFEABB0C986}" destId="{3C0D8D5F-D50C-4E20-8E07-CFA40B882D97}" srcOrd="0" destOrd="0" presId="urn:microsoft.com/office/officeart/2008/layout/VerticalCurvedList"/>
    <dgm:cxn modelId="{3B44CEF4-FB65-40E1-9652-5B255077F42F}" type="presOf" srcId="{720289E9-7476-490B-ACC1-3695C3BA882B}" destId="{9CC0C842-B59C-4FF7-952A-8C5E5CD26C50}" srcOrd="0" destOrd="0" presId="urn:microsoft.com/office/officeart/2008/layout/VerticalCurvedList"/>
    <dgm:cxn modelId="{69406782-0D2D-493C-B0D1-DE40C001115F}" type="presOf" srcId="{91BF5129-8AFA-45EB-A0E5-7165B51542F3}" destId="{6879248D-0A81-4E4B-84C2-8CF20E591465}" srcOrd="0" destOrd="0" presId="urn:microsoft.com/office/officeart/2008/layout/VerticalCurvedList"/>
    <dgm:cxn modelId="{12E22601-4E7D-47F8-9AFC-18AEDB8E1FB6}" srcId="{D26201FB-8E19-4ED7-83C5-E6A5E8DF3B32}" destId="{69EC8410-4888-48FC-8E50-7CFEABB0C986}" srcOrd="1" destOrd="0" parTransId="{C5E56857-745A-4798-AE01-DC570C73A793}" sibTransId="{9C7E0189-CE74-4D00-A4F2-2F8FCFE9C8D4}"/>
    <dgm:cxn modelId="{A73340D4-B78D-4B22-ACB5-4CC70CE51D88}" type="presOf" srcId="{5397A6B6-3612-44E6-A4FB-4F8D04916CA7}" destId="{12D078BF-2358-4F81-987D-AB7BA8E56014}" srcOrd="0" destOrd="0" presId="urn:microsoft.com/office/officeart/2008/layout/VerticalCurvedList"/>
    <dgm:cxn modelId="{DF697866-D805-4812-99A2-5CA6B24A9A2B}" srcId="{D26201FB-8E19-4ED7-83C5-E6A5E8DF3B32}" destId="{720289E9-7476-490B-ACC1-3695C3BA882B}" srcOrd="0" destOrd="0" parTransId="{9E369F22-1894-47EC-A413-EA52F79B343C}" sibTransId="{91BF5129-8AFA-45EB-A0E5-7165B51542F3}"/>
    <dgm:cxn modelId="{246189B2-3E2A-4BED-AA85-4C35A9FB6958}" type="presParOf" srcId="{BBAEF78F-29F9-47A6-97C3-C24E6614C95C}" destId="{309F7A66-4D0D-484F-983E-59F316E7CEB6}" srcOrd="0" destOrd="0" presId="urn:microsoft.com/office/officeart/2008/layout/VerticalCurvedList"/>
    <dgm:cxn modelId="{5617FB4D-3488-44C1-BD92-8BC108D79BB8}" type="presParOf" srcId="{309F7A66-4D0D-484F-983E-59F316E7CEB6}" destId="{D5C8E52F-1278-4857-A32A-0FF767CE254D}" srcOrd="0" destOrd="0" presId="urn:microsoft.com/office/officeart/2008/layout/VerticalCurvedList"/>
    <dgm:cxn modelId="{686C3B18-0F81-4F0D-96EF-70C479F19F0C}" type="presParOf" srcId="{D5C8E52F-1278-4857-A32A-0FF767CE254D}" destId="{E27BB520-252F-48E1-8BA0-DF027E658A7B}" srcOrd="0" destOrd="0" presId="urn:microsoft.com/office/officeart/2008/layout/VerticalCurvedList"/>
    <dgm:cxn modelId="{8566E367-764F-4F12-98FA-FFA010C98BB6}" type="presParOf" srcId="{D5C8E52F-1278-4857-A32A-0FF767CE254D}" destId="{6879248D-0A81-4E4B-84C2-8CF20E591465}" srcOrd="1" destOrd="0" presId="urn:microsoft.com/office/officeart/2008/layout/VerticalCurvedList"/>
    <dgm:cxn modelId="{1486CE37-C67E-4156-865A-0D523CC6810E}" type="presParOf" srcId="{D5C8E52F-1278-4857-A32A-0FF767CE254D}" destId="{262B608D-8FF0-473A-BD04-981F0A988634}" srcOrd="2" destOrd="0" presId="urn:microsoft.com/office/officeart/2008/layout/VerticalCurvedList"/>
    <dgm:cxn modelId="{4DA3EA56-A7BE-422C-9AFB-B8CB1BACAB98}" type="presParOf" srcId="{D5C8E52F-1278-4857-A32A-0FF767CE254D}" destId="{3D537A4F-16B0-4362-AD77-E8344BC288C3}" srcOrd="3" destOrd="0" presId="urn:microsoft.com/office/officeart/2008/layout/VerticalCurvedList"/>
    <dgm:cxn modelId="{1B5242C6-2A5B-4F0E-9906-9128E523D334}" type="presParOf" srcId="{309F7A66-4D0D-484F-983E-59F316E7CEB6}" destId="{9CC0C842-B59C-4FF7-952A-8C5E5CD26C50}" srcOrd="1" destOrd="0" presId="urn:microsoft.com/office/officeart/2008/layout/VerticalCurvedList"/>
    <dgm:cxn modelId="{EC5090E2-9EB2-4EA0-9591-8B6BA107EA6F}" type="presParOf" srcId="{309F7A66-4D0D-484F-983E-59F316E7CEB6}" destId="{3CF5289F-5B2D-41B6-A6B0-9E2F24C7D07E}" srcOrd="2" destOrd="0" presId="urn:microsoft.com/office/officeart/2008/layout/VerticalCurvedList"/>
    <dgm:cxn modelId="{2204C7EB-CEBD-45F7-8271-024293A7D327}" type="presParOf" srcId="{3CF5289F-5B2D-41B6-A6B0-9E2F24C7D07E}" destId="{72C57C26-C18E-47DC-A6F3-64D1EF8D5136}" srcOrd="0" destOrd="0" presId="urn:microsoft.com/office/officeart/2008/layout/VerticalCurvedList"/>
    <dgm:cxn modelId="{F7AE1365-9E8F-4497-9FDA-34895B322571}" type="presParOf" srcId="{309F7A66-4D0D-484F-983E-59F316E7CEB6}" destId="{3C0D8D5F-D50C-4E20-8E07-CFA40B882D97}" srcOrd="3" destOrd="0" presId="urn:microsoft.com/office/officeart/2008/layout/VerticalCurvedList"/>
    <dgm:cxn modelId="{834E15FC-531C-4319-9015-8487F0C98F1D}" type="presParOf" srcId="{309F7A66-4D0D-484F-983E-59F316E7CEB6}" destId="{DBA8406B-B91B-4D58-B9A7-7304A50DCD71}" srcOrd="4" destOrd="0" presId="urn:microsoft.com/office/officeart/2008/layout/VerticalCurvedList"/>
    <dgm:cxn modelId="{25BF259D-F3BC-40F1-B50D-245912101042}" type="presParOf" srcId="{DBA8406B-B91B-4D58-B9A7-7304A50DCD71}" destId="{9D7D60AD-4804-4A46-87EB-E35E838FD255}" srcOrd="0" destOrd="0" presId="urn:microsoft.com/office/officeart/2008/layout/VerticalCurvedList"/>
    <dgm:cxn modelId="{F9B1ACFE-4041-4789-A8B8-CB551A065CF3}" type="presParOf" srcId="{309F7A66-4D0D-484F-983E-59F316E7CEB6}" destId="{12D078BF-2358-4F81-987D-AB7BA8E56014}" srcOrd="5" destOrd="0" presId="urn:microsoft.com/office/officeart/2008/layout/VerticalCurvedList"/>
    <dgm:cxn modelId="{4E0D7E34-ACBF-4BB2-BDE1-F24FE7440F95}" type="presParOf" srcId="{309F7A66-4D0D-484F-983E-59F316E7CEB6}" destId="{8C6F1EA4-D294-426B-BDD7-584D52923534}" srcOrd="6" destOrd="0" presId="urn:microsoft.com/office/officeart/2008/layout/VerticalCurvedList"/>
    <dgm:cxn modelId="{403B4A47-E097-4AAE-A30F-C3570CF76703}" type="presParOf" srcId="{8C6F1EA4-D294-426B-BDD7-584D52923534}" destId="{3F2EAF51-537F-466D-838F-287A9719FF3D}" srcOrd="0" destOrd="0" presId="urn:microsoft.com/office/officeart/2008/layout/VerticalCurved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79248D-0A81-4E4B-84C2-8CF20E591465}">
      <dsp:nvSpPr>
        <dsp:cNvPr id="0" name=""/>
        <dsp:cNvSpPr/>
      </dsp:nvSpPr>
      <dsp:spPr>
        <a:xfrm>
          <a:off x="-5497552" y="-841826"/>
          <a:ext cx="6546599" cy="6546599"/>
        </a:xfrm>
        <a:prstGeom prst="blockArc">
          <a:avLst>
            <a:gd name="adj1" fmla="val 18900000"/>
            <a:gd name="adj2" fmla="val 2700000"/>
            <a:gd name="adj3" fmla="val 330"/>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C0C842-B59C-4FF7-952A-8C5E5CD26C50}">
      <dsp:nvSpPr>
        <dsp:cNvPr id="0" name=""/>
        <dsp:cNvSpPr/>
      </dsp:nvSpPr>
      <dsp:spPr>
        <a:xfrm>
          <a:off x="674976" y="486294"/>
          <a:ext cx="7917006" cy="97258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1993" tIns="48260" rIns="48260" bIns="48260" numCol="1" spcCol="1270" anchor="ctr" anchorCtr="0">
          <a:noAutofit/>
        </a:bodyPr>
        <a:lstStyle/>
        <a:p>
          <a:pPr lvl="0" algn="just" defTabSz="844550">
            <a:lnSpc>
              <a:spcPct val="90000"/>
            </a:lnSpc>
            <a:spcBef>
              <a:spcPct val="0"/>
            </a:spcBef>
            <a:spcAft>
              <a:spcPct val="35000"/>
            </a:spcAft>
          </a:pPr>
          <a:r>
            <a:rPr lang="en-US" sz="1900" kern="1200" dirty="0" err="1"/>
            <a:t>Unificar</a:t>
          </a:r>
          <a:r>
            <a:rPr lang="en-US" sz="1900" kern="1200" dirty="0"/>
            <a:t> los </a:t>
          </a:r>
          <a:r>
            <a:rPr lang="en-US" sz="1900" kern="1200" dirty="0" err="1"/>
            <a:t>criterios</a:t>
          </a:r>
          <a:r>
            <a:rPr lang="en-US" sz="1900" kern="1200" dirty="0"/>
            <a:t> de </a:t>
          </a:r>
          <a:r>
            <a:rPr lang="en-US" sz="1900" kern="1200" dirty="0" err="1"/>
            <a:t>planificación</a:t>
          </a:r>
          <a:r>
            <a:rPr lang="en-US" sz="1900" kern="1200" dirty="0"/>
            <a:t> e </a:t>
          </a:r>
          <a:r>
            <a:rPr lang="en-US" sz="1900" kern="1200" dirty="0" err="1"/>
            <a:t>implementación</a:t>
          </a:r>
          <a:r>
            <a:rPr lang="en-US" sz="1900" kern="1200" dirty="0"/>
            <a:t> de </a:t>
          </a:r>
          <a:r>
            <a:rPr lang="en-US" sz="1900" kern="1200" dirty="0" err="1"/>
            <a:t>todas</a:t>
          </a:r>
          <a:r>
            <a:rPr lang="en-US" sz="1900" kern="1200" dirty="0"/>
            <a:t> las </a:t>
          </a:r>
          <a:r>
            <a:rPr lang="en-US" sz="1900" kern="1200" dirty="0" err="1"/>
            <a:t>actividades</a:t>
          </a:r>
          <a:r>
            <a:rPr lang="en-US" sz="1900" kern="1200" dirty="0"/>
            <a:t> </a:t>
          </a:r>
          <a:r>
            <a:rPr lang="en-US" sz="1900" kern="1200" dirty="0" err="1"/>
            <a:t>microcurriculares</a:t>
          </a:r>
          <a:r>
            <a:rPr lang="en-US" sz="1900" kern="1200" dirty="0"/>
            <a:t> de </a:t>
          </a:r>
          <a:r>
            <a:rPr lang="en-US" sz="1900" kern="1200" dirty="0" err="1"/>
            <a:t>tal</a:t>
          </a:r>
          <a:r>
            <a:rPr lang="en-US" sz="1900" kern="1200" dirty="0"/>
            <a:t> </a:t>
          </a:r>
          <a:r>
            <a:rPr lang="en-US" sz="1900" kern="1200" dirty="0" err="1"/>
            <a:t>manera</a:t>
          </a:r>
          <a:r>
            <a:rPr lang="en-US" sz="1900" kern="1200" dirty="0"/>
            <a:t> que </a:t>
          </a:r>
          <a:r>
            <a:rPr lang="en-US" sz="1900" kern="1200" dirty="0" err="1"/>
            <a:t>exista</a:t>
          </a:r>
          <a:r>
            <a:rPr lang="en-US" sz="1900" kern="1200" dirty="0"/>
            <a:t> </a:t>
          </a:r>
          <a:r>
            <a:rPr lang="en-US" sz="1900" kern="1200" dirty="0" err="1"/>
            <a:t>correspondencia</a:t>
          </a:r>
          <a:r>
            <a:rPr lang="en-US" sz="1900" kern="1200" dirty="0"/>
            <a:t> entre lo </a:t>
          </a:r>
          <a:r>
            <a:rPr lang="en-US" sz="1900" kern="1200" dirty="0" err="1"/>
            <a:t>planificado</a:t>
          </a:r>
          <a:r>
            <a:rPr lang="en-US" sz="1900" kern="1200" dirty="0"/>
            <a:t> y lo </a:t>
          </a:r>
          <a:r>
            <a:rPr lang="en-US" sz="1900" kern="1200" dirty="0" err="1"/>
            <a:t>ejecutado</a:t>
          </a:r>
          <a:r>
            <a:rPr lang="en-US" sz="1900" kern="1200" dirty="0"/>
            <a:t> por </a:t>
          </a:r>
          <a:r>
            <a:rPr lang="en-US" sz="1900" kern="1200" dirty="0" err="1"/>
            <a:t>parte</a:t>
          </a:r>
          <a:r>
            <a:rPr lang="en-US" sz="1900" kern="1200" dirty="0"/>
            <a:t> de los </a:t>
          </a:r>
          <a:r>
            <a:rPr lang="en-US" sz="1900" kern="1200" dirty="0" err="1"/>
            <a:t>docentes</a:t>
          </a:r>
          <a:r>
            <a:rPr lang="en-US" sz="1900" kern="1200" dirty="0"/>
            <a:t>.</a:t>
          </a:r>
          <a:endParaRPr lang="es-EC" sz="1900" kern="1200" dirty="0"/>
        </a:p>
      </dsp:txBody>
      <dsp:txXfrm>
        <a:off x="674976" y="486294"/>
        <a:ext cx="7917006" cy="972589"/>
      </dsp:txXfrm>
    </dsp:sp>
    <dsp:sp modelId="{72C57C26-C18E-47DC-A6F3-64D1EF8D5136}">
      <dsp:nvSpPr>
        <dsp:cNvPr id="0" name=""/>
        <dsp:cNvSpPr/>
      </dsp:nvSpPr>
      <dsp:spPr>
        <a:xfrm>
          <a:off x="67108" y="364720"/>
          <a:ext cx="1215736" cy="1215736"/>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0D8D5F-D50C-4E20-8E07-CFA40B882D97}">
      <dsp:nvSpPr>
        <dsp:cNvPr id="0" name=""/>
        <dsp:cNvSpPr/>
      </dsp:nvSpPr>
      <dsp:spPr>
        <a:xfrm>
          <a:off x="1028513" y="1945178"/>
          <a:ext cx="7563470" cy="972589"/>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1993" tIns="48260" rIns="48260" bIns="48260" numCol="1" spcCol="1270" anchor="ctr" anchorCtr="0">
          <a:noAutofit/>
        </a:bodyPr>
        <a:lstStyle/>
        <a:p>
          <a:pPr lvl="0" algn="just" defTabSz="844550">
            <a:lnSpc>
              <a:spcPct val="90000"/>
            </a:lnSpc>
            <a:spcBef>
              <a:spcPct val="0"/>
            </a:spcBef>
            <a:spcAft>
              <a:spcPct val="35000"/>
            </a:spcAft>
          </a:pPr>
          <a:r>
            <a:rPr lang="en-US" sz="1900" kern="1200" dirty="0"/>
            <a:t>Se debe </a:t>
          </a:r>
          <a:r>
            <a:rPr lang="en-US" sz="1900" kern="1200" dirty="0" err="1"/>
            <a:t>potencializar</a:t>
          </a:r>
          <a:r>
            <a:rPr lang="en-US" sz="1900" kern="1200" dirty="0"/>
            <a:t> la </a:t>
          </a:r>
          <a:r>
            <a:rPr lang="en-US" sz="1900" kern="1200" dirty="0" err="1"/>
            <a:t>utilización</a:t>
          </a:r>
          <a:r>
            <a:rPr lang="en-US" sz="1900" kern="1200" dirty="0"/>
            <a:t> de </a:t>
          </a:r>
          <a:r>
            <a:rPr lang="en-US" sz="1900" kern="1200" dirty="0" err="1"/>
            <a:t>instrumentos</a:t>
          </a:r>
          <a:r>
            <a:rPr lang="en-US" sz="1900" kern="1200" dirty="0"/>
            <a:t> de </a:t>
          </a:r>
          <a:r>
            <a:rPr lang="en-US" sz="1900" kern="1200" dirty="0" err="1"/>
            <a:t>evaluación</a:t>
          </a:r>
          <a:r>
            <a:rPr lang="en-US" sz="1900" kern="1200" dirty="0"/>
            <a:t> </a:t>
          </a:r>
          <a:r>
            <a:rPr lang="en-US" sz="1900" kern="1200" dirty="0" err="1"/>
            <a:t>dirigidos</a:t>
          </a:r>
          <a:r>
            <a:rPr lang="en-US" sz="1900" kern="1200" dirty="0"/>
            <a:t> a </a:t>
          </a:r>
          <a:r>
            <a:rPr lang="en-US" sz="1900" kern="1200" dirty="0" err="1"/>
            <a:t>fomentar</a:t>
          </a:r>
          <a:r>
            <a:rPr lang="en-US" sz="1900" kern="1200" dirty="0"/>
            <a:t> la </a:t>
          </a:r>
          <a:r>
            <a:rPr lang="en-US" sz="1900" kern="1200" dirty="0" err="1"/>
            <a:t>creatividad</a:t>
          </a:r>
          <a:r>
            <a:rPr lang="en-US" sz="1900" kern="1200" dirty="0"/>
            <a:t>, </a:t>
          </a:r>
          <a:r>
            <a:rPr lang="en-US" sz="1900" kern="1200" dirty="0" err="1"/>
            <a:t>el</a:t>
          </a:r>
          <a:r>
            <a:rPr lang="en-US" sz="1900" kern="1200" dirty="0"/>
            <a:t> </a:t>
          </a:r>
          <a:r>
            <a:rPr lang="en-US" sz="1900" kern="1200" dirty="0" err="1"/>
            <a:t>análisis</a:t>
          </a:r>
          <a:r>
            <a:rPr lang="en-US" sz="1900" kern="1200" dirty="0"/>
            <a:t> </a:t>
          </a:r>
          <a:r>
            <a:rPr lang="en-US" sz="1900" kern="1200" dirty="0" err="1"/>
            <a:t>crítico</a:t>
          </a:r>
          <a:r>
            <a:rPr lang="en-US" sz="1900" kern="1200" dirty="0"/>
            <a:t> y la </a:t>
          </a:r>
          <a:r>
            <a:rPr lang="en-US" sz="1900" kern="1200" dirty="0" err="1"/>
            <a:t>profundización</a:t>
          </a:r>
          <a:r>
            <a:rPr lang="en-US" sz="1900" kern="1200" dirty="0"/>
            <a:t> del </a:t>
          </a:r>
          <a:r>
            <a:rPr lang="en-US" sz="1900" kern="1200" dirty="0" err="1"/>
            <a:t>conocimiento</a:t>
          </a:r>
          <a:r>
            <a:rPr lang="en-US" sz="1900" kern="1200" dirty="0"/>
            <a:t>.</a:t>
          </a:r>
          <a:endParaRPr lang="es-EC" sz="1900" kern="1200" dirty="0"/>
        </a:p>
      </dsp:txBody>
      <dsp:txXfrm>
        <a:off x="1028513" y="1945178"/>
        <a:ext cx="7563470" cy="972589"/>
      </dsp:txXfrm>
    </dsp:sp>
    <dsp:sp modelId="{9D7D60AD-4804-4A46-87EB-E35E838FD255}">
      <dsp:nvSpPr>
        <dsp:cNvPr id="0" name=""/>
        <dsp:cNvSpPr/>
      </dsp:nvSpPr>
      <dsp:spPr>
        <a:xfrm>
          <a:off x="420644" y="1823604"/>
          <a:ext cx="1215736" cy="1215736"/>
        </a:xfrm>
        <a:prstGeom prst="ellipse">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D078BF-2358-4F81-987D-AB7BA8E56014}">
      <dsp:nvSpPr>
        <dsp:cNvPr id="0" name=""/>
        <dsp:cNvSpPr/>
      </dsp:nvSpPr>
      <dsp:spPr>
        <a:xfrm>
          <a:off x="674976" y="3404062"/>
          <a:ext cx="7917006" cy="972589"/>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1993" tIns="48260" rIns="48260" bIns="48260" numCol="1" spcCol="1270" anchor="ctr" anchorCtr="0">
          <a:noAutofit/>
        </a:bodyPr>
        <a:lstStyle/>
        <a:p>
          <a:pPr lvl="0" algn="just" defTabSz="844550">
            <a:lnSpc>
              <a:spcPct val="90000"/>
            </a:lnSpc>
            <a:spcBef>
              <a:spcPct val="0"/>
            </a:spcBef>
            <a:spcAft>
              <a:spcPct val="35000"/>
            </a:spcAft>
          </a:pPr>
          <a:r>
            <a:rPr lang="en-US" sz="1900" kern="1200" dirty="0"/>
            <a:t>La </a:t>
          </a:r>
          <a:r>
            <a:rPr lang="en-US" sz="1900" kern="1200" dirty="0" err="1"/>
            <a:t>designación</a:t>
          </a:r>
          <a:r>
            <a:rPr lang="en-US" sz="1900" kern="1200" dirty="0"/>
            <a:t> de los </a:t>
          </a:r>
          <a:r>
            <a:rPr lang="en-US" sz="1900" kern="1200" dirty="0" err="1"/>
            <a:t>docentes</a:t>
          </a:r>
          <a:r>
            <a:rPr lang="en-US" sz="1900" kern="1200" dirty="0"/>
            <a:t> de las </a:t>
          </a:r>
          <a:r>
            <a:rPr lang="en-US" sz="1900" kern="1200" dirty="0" err="1"/>
            <a:t>diferentes</a:t>
          </a:r>
          <a:r>
            <a:rPr lang="en-US" sz="1900" kern="1200" dirty="0"/>
            <a:t> </a:t>
          </a:r>
          <a:r>
            <a:rPr lang="en-US" sz="1900" kern="1200" dirty="0" err="1"/>
            <a:t>asignaturas</a:t>
          </a:r>
          <a:r>
            <a:rPr lang="en-US" sz="1900" kern="1200" dirty="0"/>
            <a:t> debe </a:t>
          </a:r>
          <a:r>
            <a:rPr lang="en-US" sz="1900" kern="1200" dirty="0" err="1"/>
            <a:t>considerar</a:t>
          </a:r>
          <a:r>
            <a:rPr lang="en-US" sz="1900" kern="1200" dirty="0"/>
            <a:t> la </a:t>
          </a:r>
          <a:r>
            <a:rPr lang="en-US" sz="1900" kern="1200" dirty="0" err="1"/>
            <a:t>formación</a:t>
          </a:r>
          <a:r>
            <a:rPr lang="en-US" sz="1900" kern="1200" dirty="0"/>
            <a:t> y </a:t>
          </a:r>
          <a:r>
            <a:rPr lang="en-US" sz="1900" kern="1200" dirty="0" err="1"/>
            <a:t>experiencia</a:t>
          </a:r>
          <a:r>
            <a:rPr lang="en-US" sz="1900" kern="1200" dirty="0"/>
            <a:t> </a:t>
          </a:r>
          <a:r>
            <a:rPr lang="en-US" sz="1900" kern="1200" dirty="0" err="1"/>
            <a:t>profesional</a:t>
          </a:r>
          <a:r>
            <a:rPr lang="en-US" sz="1900" kern="1200" dirty="0"/>
            <a:t>.</a:t>
          </a:r>
          <a:endParaRPr lang="es-EC" sz="1900" kern="1200" dirty="0"/>
        </a:p>
      </dsp:txBody>
      <dsp:txXfrm>
        <a:off x="674976" y="3404062"/>
        <a:ext cx="7917006" cy="972589"/>
      </dsp:txXfrm>
    </dsp:sp>
    <dsp:sp modelId="{3F2EAF51-537F-466D-838F-287A9719FF3D}">
      <dsp:nvSpPr>
        <dsp:cNvPr id="0" name=""/>
        <dsp:cNvSpPr/>
      </dsp:nvSpPr>
      <dsp:spPr>
        <a:xfrm>
          <a:off x="67108" y="3282488"/>
          <a:ext cx="1215736" cy="1215736"/>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ED0AB2-D06A-43B0-AB6C-C9A7E497C033}" type="datetimeFigureOut">
              <a:rPr lang="es-EC" smtClean="0"/>
              <a:pPr/>
              <a:t>23/12/2021</a:t>
            </a:fld>
            <a:endParaRPr lang="es-EC"/>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1DED7A-C496-4FED-8E10-D60D885D10BB}" type="slidenum">
              <a:rPr lang="es-EC" smtClean="0"/>
              <a:pPr/>
              <a:t>‹Nº›</a:t>
            </a:fld>
            <a:endParaRPr lang="es-EC"/>
          </a:p>
        </p:txBody>
      </p:sp>
    </p:spTree>
    <p:extLst>
      <p:ext uri="{BB962C8B-B14F-4D97-AF65-F5344CB8AC3E}">
        <p14:creationId xmlns="" xmlns:p14="http://schemas.microsoft.com/office/powerpoint/2010/main" val="1289136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oleObject" Target="../embeddings/oleObject1.bin"/><Relationship Id="rId7"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graphicFrame>
        <p:nvGraphicFramePr>
          <p:cNvPr id="7" name="Object 46">
            <a:extLst>
              <a:ext uri="{FF2B5EF4-FFF2-40B4-BE49-F238E27FC236}">
                <a16:creationId xmlns="" xmlns:a16="http://schemas.microsoft.com/office/drawing/2014/main" id="{E1D61A5D-8019-41A7-9516-41FC65169E29}"/>
              </a:ext>
            </a:extLst>
          </p:cNvPr>
          <p:cNvGraphicFramePr>
            <a:graphicFrameLocks noChangeAspect="1"/>
          </p:cNvGraphicFramePr>
          <p:nvPr userDrawn="1">
            <p:extLst>
              <p:ext uri="{D42A27DB-BD31-4B8C-83A1-F6EECF244321}">
                <p14:modId xmlns="" xmlns:p14="http://schemas.microsoft.com/office/powerpoint/2010/main" val="2182125620"/>
              </p:ext>
            </p:extLst>
          </p:nvPr>
        </p:nvGraphicFramePr>
        <p:xfrm>
          <a:off x="-42177" y="1147762"/>
          <a:ext cx="9144000" cy="5616575"/>
        </p:xfrm>
        <a:graphic>
          <a:graphicData uri="http://schemas.openxmlformats.org/presentationml/2006/ole">
            <p:oleObj spid="_x0000_s1067" name="CorelDRAW" r:id="rId3" imgW="9151920" imgH="5621400" progId="">
              <p:embed/>
            </p:oleObj>
          </a:graphicData>
        </a:graphic>
      </p:graphicFrame>
      <p:sp>
        <p:nvSpPr>
          <p:cNvPr id="8" name="Rectangle 24">
            <a:extLst>
              <a:ext uri="{FF2B5EF4-FFF2-40B4-BE49-F238E27FC236}">
                <a16:creationId xmlns="" xmlns:a16="http://schemas.microsoft.com/office/drawing/2014/main" id="{A500358B-4A09-4A2E-B05C-C82B885D02CB}"/>
              </a:ext>
            </a:extLst>
          </p:cNvPr>
          <p:cNvSpPr>
            <a:spLocks noChangeArrowheads="1"/>
          </p:cNvSpPr>
          <p:nvPr userDrawn="1"/>
        </p:nvSpPr>
        <p:spPr bwMode="auto">
          <a:xfrm>
            <a:off x="457200" y="6245225"/>
            <a:ext cx="2133600" cy="476250"/>
          </a:xfrm>
          <a:prstGeom prst="rect">
            <a:avLst/>
          </a:prstGeom>
          <a:noFill/>
          <a:ln w="9525">
            <a:noFill/>
            <a:miter lim="800000"/>
            <a:headEnd/>
            <a:tailEnd/>
          </a:ln>
          <a:effectLst/>
        </p:spPr>
        <p:txBody>
          <a:bodyPr/>
          <a:lstStyle/>
          <a:p>
            <a:endParaRPr lang="es-ES" sz="1400" dirty="0"/>
          </a:p>
        </p:txBody>
      </p:sp>
      <p:sp>
        <p:nvSpPr>
          <p:cNvPr id="9" name="Rectangle 25">
            <a:extLst>
              <a:ext uri="{FF2B5EF4-FFF2-40B4-BE49-F238E27FC236}">
                <a16:creationId xmlns="" xmlns:a16="http://schemas.microsoft.com/office/drawing/2014/main" id="{129DD2AA-F665-4670-BD14-0D383F2D3E85}"/>
              </a:ext>
            </a:extLst>
          </p:cNvPr>
          <p:cNvSpPr>
            <a:spLocks noChangeArrowheads="1"/>
          </p:cNvSpPr>
          <p:nvPr userDrawn="1"/>
        </p:nvSpPr>
        <p:spPr bwMode="auto">
          <a:xfrm>
            <a:off x="3124200" y="6245225"/>
            <a:ext cx="2895600" cy="476250"/>
          </a:xfrm>
          <a:prstGeom prst="rect">
            <a:avLst/>
          </a:prstGeom>
          <a:noFill/>
          <a:ln w="9525">
            <a:noFill/>
            <a:miter lim="800000"/>
            <a:headEnd/>
            <a:tailEnd/>
          </a:ln>
          <a:effectLst/>
        </p:spPr>
        <p:txBody>
          <a:bodyPr/>
          <a:lstStyle/>
          <a:p>
            <a:pPr algn="ctr"/>
            <a:endParaRPr lang="es-ES" sz="1400" dirty="0"/>
          </a:p>
        </p:txBody>
      </p:sp>
      <p:sp>
        <p:nvSpPr>
          <p:cNvPr id="10" name="Rectangle 26">
            <a:extLst>
              <a:ext uri="{FF2B5EF4-FFF2-40B4-BE49-F238E27FC236}">
                <a16:creationId xmlns="" xmlns:a16="http://schemas.microsoft.com/office/drawing/2014/main" id="{EE67F3DE-2C1C-4D26-B83B-E71738A33B38}"/>
              </a:ext>
            </a:extLst>
          </p:cNvPr>
          <p:cNvSpPr>
            <a:spLocks noChangeArrowheads="1"/>
          </p:cNvSpPr>
          <p:nvPr userDrawn="1"/>
        </p:nvSpPr>
        <p:spPr bwMode="auto">
          <a:xfrm>
            <a:off x="457200" y="6245225"/>
            <a:ext cx="2133600" cy="476250"/>
          </a:xfrm>
          <a:prstGeom prst="rect">
            <a:avLst/>
          </a:prstGeom>
          <a:noFill/>
          <a:ln w="9525">
            <a:noFill/>
            <a:miter lim="800000"/>
            <a:headEnd/>
            <a:tailEnd/>
          </a:ln>
          <a:effectLst/>
        </p:spPr>
        <p:txBody>
          <a:bodyPr/>
          <a:lstStyle/>
          <a:p>
            <a:endParaRPr lang="es-ES" sz="1400" dirty="0"/>
          </a:p>
        </p:txBody>
      </p:sp>
      <p:sp>
        <p:nvSpPr>
          <p:cNvPr id="11" name="Rectangle 27">
            <a:extLst>
              <a:ext uri="{FF2B5EF4-FFF2-40B4-BE49-F238E27FC236}">
                <a16:creationId xmlns="" xmlns:a16="http://schemas.microsoft.com/office/drawing/2014/main" id="{B0E372C7-D548-4FFE-AED3-8B3A4EA110FB}"/>
              </a:ext>
            </a:extLst>
          </p:cNvPr>
          <p:cNvSpPr>
            <a:spLocks noChangeArrowheads="1"/>
          </p:cNvSpPr>
          <p:nvPr userDrawn="1"/>
        </p:nvSpPr>
        <p:spPr bwMode="auto">
          <a:xfrm>
            <a:off x="3124200" y="6245225"/>
            <a:ext cx="2895600" cy="476250"/>
          </a:xfrm>
          <a:prstGeom prst="rect">
            <a:avLst/>
          </a:prstGeom>
          <a:noFill/>
          <a:ln w="9525">
            <a:noFill/>
            <a:miter lim="800000"/>
            <a:headEnd/>
            <a:tailEnd/>
          </a:ln>
          <a:effectLst/>
        </p:spPr>
        <p:txBody>
          <a:bodyPr/>
          <a:lstStyle/>
          <a:p>
            <a:pPr algn="ctr"/>
            <a:endParaRPr lang="es-ES" sz="1400" dirty="0"/>
          </a:p>
        </p:txBody>
      </p:sp>
      <p:sp>
        <p:nvSpPr>
          <p:cNvPr id="13" name="Oval 50">
            <a:extLst>
              <a:ext uri="{FF2B5EF4-FFF2-40B4-BE49-F238E27FC236}">
                <a16:creationId xmlns="" xmlns:a16="http://schemas.microsoft.com/office/drawing/2014/main" id="{27E96FEC-EBF0-4B56-8021-595B0E68B6F4}"/>
              </a:ext>
            </a:extLst>
          </p:cNvPr>
          <p:cNvSpPr>
            <a:spLocks noChangeArrowheads="1"/>
          </p:cNvSpPr>
          <p:nvPr userDrawn="1"/>
        </p:nvSpPr>
        <p:spPr bwMode="auto">
          <a:xfrm>
            <a:off x="217488" y="260350"/>
            <a:ext cx="792162" cy="792163"/>
          </a:xfrm>
          <a:prstGeom prst="ellipse">
            <a:avLst/>
          </a:prstGeom>
          <a:solidFill>
            <a:schemeClr val="bg1"/>
          </a:solidFill>
          <a:ln w="9525">
            <a:noFill/>
            <a:round/>
            <a:headEnd/>
            <a:tailEnd/>
          </a:ln>
          <a:effectLst/>
        </p:spPr>
        <p:txBody>
          <a:bodyPr wrap="none" anchor="ctr"/>
          <a:lstStyle/>
          <a:p>
            <a:endParaRPr lang="es-ES" dirty="0"/>
          </a:p>
        </p:txBody>
      </p:sp>
      <p:pic>
        <p:nvPicPr>
          <p:cNvPr id="14" name="Picture 49" descr="LOGO ESPE ORIGINAL copia">
            <a:extLst>
              <a:ext uri="{FF2B5EF4-FFF2-40B4-BE49-F238E27FC236}">
                <a16:creationId xmlns="" xmlns:a16="http://schemas.microsoft.com/office/drawing/2014/main" id="{DFEA1670-C5FA-4D83-89E0-183BF66AF10D}"/>
              </a:ext>
            </a:extLst>
          </p:cNvPr>
          <p:cNvPicPr>
            <a:picLocks noChangeAspect="1" noChangeArrowheads="1"/>
          </p:cNvPicPr>
          <p:nvPr userDrawn="1"/>
        </p:nvPicPr>
        <p:blipFill>
          <a:blip r:embed="rId4" cstate="print"/>
          <a:srcRect/>
          <a:stretch>
            <a:fillRect/>
          </a:stretch>
        </p:blipFill>
        <p:spPr bwMode="auto">
          <a:xfrm>
            <a:off x="107950" y="115888"/>
            <a:ext cx="3313113" cy="887412"/>
          </a:xfrm>
          <a:prstGeom prst="rect">
            <a:avLst/>
          </a:prstGeom>
          <a:noFill/>
        </p:spPr>
      </p:pic>
      <p:grpSp>
        <p:nvGrpSpPr>
          <p:cNvPr id="17" name="Grupo 16">
            <a:extLst>
              <a:ext uri="{FF2B5EF4-FFF2-40B4-BE49-F238E27FC236}">
                <a16:creationId xmlns="" xmlns:a16="http://schemas.microsoft.com/office/drawing/2014/main" id="{F5E6F1A8-510F-4472-8B27-9216A780EC6D}"/>
              </a:ext>
            </a:extLst>
          </p:cNvPr>
          <p:cNvGrpSpPr/>
          <p:nvPr userDrawn="1"/>
        </p:nvGrpSpPr>
        <p:grpSpPr>
          <a:xfrm>
            <a:off x="-96770" y="5782931"/>
            <a:ext cx="9240769" cy="1166812"/>
            <a:chOff x="0" y="3987976"/>
            <a:chExt cx="9144000" cy="1166812"/>
          </a:xfrm>
        </p:grpSpPr>
        <p:pic>
          <p:nvPicPr>
            <p:cNvPr id="18" name="Picture 2" descr="10 características de un buen docente universitario - Blog EPGUTP">
              <a:extLst>
                <a:ext uri="{FF2B5EF4-FFF2-40B4-BE49-F238E27FC236}">
                  <a16:creationId xmlns="" xmlns:a16="http://schemas.microsoft.com/office/drawing/2014/main" id="{24E6DE98-93FB-43A4-8BC0-9CDC80EE7814}"/>
                </a:ext>
              </a:extLst>
            </p:cNvPr>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4561428" y="3999264"/>
              <a:ext cx="2313864" cy="1155524"/>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19" name="Picture 4" descr="Tipos de profesores universitarios - Busca ya la nueva edición 2020-2021">
              <a:extLst>
                <a:ext uri="{FF2B5EF4-FFF2-40B4-BE49-F238E27FC236}">
                  <a16:creationId xmlns="" xmlns:a16="http://schemas.microsoft.com/office/drawing/2014/main" id="{924EC98D-98A5-4E2A-BA1C-D4F75EF7945D}"/>
                </a:ext>
              </a:extLst>
            </p:cNvPr>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0" y="3987976"/>
              <a:ext cx="2438400" cy="1155524"/>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20" name="Imagen 19">
              <a:extLst>
                <a:ext uri="{FF2B5EF4-FFF2-40B4-BE49-F238E27FC236}">
                  <a16:creationId xmlns="" xmlns:a16="http://schemas.microsoft.com/office/drawing/2014/main" id="{087E865A-5989-4582-9169-ECC3824F9329}"/>
                </a:ext>
              </a:extLst>
            </p:cNvPr>
            <p:cNvPicPr>
              <a:picLocks noChangeAspect="1"/>
            </p:cNvPicPr>
            <p:nvPr/>
          </p:nvPicPr>
          <p:blipFill>
            <a:blip r:embed="rId7"/>
            <a:stretch>
              <a:fillRect/>
            </a:stretch>
          </p:blipFill>
          <p:spPr>
            <a:xfrm>
              <a:off x="2369594" y="3987976"/>
              <a:ext cx="2258135" cy="1155524"/>
            </a:xfrm>
            <a:prstGeom prst="rect">
              <a:avLst/>
            </a:prstGeom>
            <a:ln>
              <a:noFill/>
            </a:ln>
            <a:effectLst>
              <a:softEdge rad="112500"/>
            </a:effectLst>
          </p:spPr>
        </p:pic>
        <p:pic>
          <p:nvPicPr>
            <p:cNvPr id="21" name="Picture 2" descr="Primera feria para la defensa en Sangolquí | Últimas Noticias">
              <a:extLst>
                <a:ext uri="{FF2B5EF4-FFF2-40B4-BE49-F238E27FC236}">
                  <a16:creationId xmlns="" xmlns:a16="http://schemas.microsoft.com/office/drawing/2014/main" id="{541206AC-D7B8-4235-B9A6-7D6211434F57}"/>
                </a:ext>
              </a:extLst>
            </p:cNvPr>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6830136" y="3987976"/>
              <a:ext cx="2313864" cy="1155524"/>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grpSp>
    </p:spTree>
    <p:extLst>
      <p:ext uri="{BB962C8B-B14F-4D97-AF65-F5344CB8AC3E}">
        <p14:creationId xmlns="" xmlns:p14="http://schemas.microsoft.com/office/powerpoint/2010/main" val="2923465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D332FFD-2DF2-4BFE-BCBC-BE1637973091}" type="datetimeFigureOut">
              <a:rPr lang="es-EC" smtClean="0"/>
              <a:pPr/>
              <a:t>23/12/2021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1C2AF89-AFB9-4213-92EE-D139487C859D}" type="slidenum">
              <a:rPr lang="es-EC" smtClean="0"/>
              <a:pPr/>
              <a:t>‹Nº›</a:t>
            </a:fld>
            <a:endParaRPr lang="es-EC"/>
          </a:p>
        </p:txBody>
      </p:sp>
      <p:sp>
        <p:nvSpPr>
          <p:cNvPr id="7" name="Rectangle 20">
            <a:extLst>
              <a:ext uri="{FF2B5EF4-FFF2-40B4-BE49-F238E27FC236}">
                <a16:creationId xmlns="" xmlns:a16="http://schemas.microsoft.com/office/drawing/2014/main" id="{FFE1AF9E-1F11-4C05-9B0E-245A0105388B}"/>
              </a:ext>
            </a:extLst>
          </p:cNvPr>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8" name="Rectangle 21">
            <a:extLst>
              <a:ext uri="{FF2B5EF4-FFF2-40B4-BE49-F238E27FC236}">
                <a16:creationId xmlns="" xmlns:a16="http://schemas.microsoft.com/office/drawing/2014/main" id="{82088E77-473D-4FCE-9AE3-26386AE5F466}"/>
              </a:ext>
            </a:extLst>
          </p:cNvPr>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9" name="Line 23">
            <a:extLst>
              <a:ext uri="{FF2B5EF4-FFF2-40B4-BE49-F238E27FC236}">
                <a16:creationId xmlns="" xmlns:a16="http://schemas.microsoft.com/office/drawing/2014/main" id="{9B2B95D2-BEF0-406A-8D69-8CA61360601C}"/>
              </a:ext>
            </a:extLst>
          </p:cNvPr>
          <p:cNvSpPr>
            <a:spLocks noChangeShapeType="1"/>
          </p:cNvSpPr>
          <p:nvPr userDrawn="1"/>
        </p:nvSpPr>
        <p:spPr bwMode="auto">
          <a:xfrm rot="10800000" flipH="1">
            <a:off x="25400" y="6296025"/>
            <a:ext cx="6659563" cy="0"/>
          </a:xfrm>
          <a:prstGeom prst="line">
            <a:avLst/>
          </a:prstGeom>
          <a:noFill/>
          <a:ln w="38100">
            <a:solidFill>
              <a:srgbClr val="FF0000"/>
            </a:solidFill>
            <a:round/>
            <a:headEnd/>
            <a:tailEnd/>
          </a:ln>
          <a:effectLst/>
        </p:spPr>
        <p:txBody>
          <a:bodyPr/>
          <a:lstStyle/>
          <a:p>
            <a:endParaRPr lang="es-ES" dirty="0"/>
          </a:p>
        </p:txBody>
      </p:sp>
      <p:sp>
        <p:nvSpPr>
          <p:cNvPr id="10" name="Line 24">
            <a:extLst>
              <a:ext uri="{FF2B5EF4-FFF2-40B4-BE49-F238E27FC236}">
                <a16:creationId xmlns="" xmlns:a16="http://schemas.microsoft.com/office/drawing/2014/main" id="{EFCB0834-C3E7-4042-806E-155E6A33BD6F}"/>
              </a:ext>
            </a:extLst>
          </p:cNvPr>
          <p:cNvSpPr>
            <a:spLocks noChangeShapeType="1"/>
          </p:cNvSpPr>
          <p:nvPr userDrawn="1"/>
        </p:nvSpPr>
        <p:spPr bwMode="auto">
          <a:xfrm rot="10800000" flipH="1">
            <a:off x="25400" y="6245225"/>
            <a:ext cx="6659563" cy="0"/>
          </a:xfrm>
          <a:prstGeom prst="line">
            <a:avLst/>
          </a:prstGeom>
          <a:noFill/>
          <a:ln w="38100">
            <a:solidFill>
              <a:srgbClr val="006600"/>
            </a:solidFill>
            <a:round/>
            <a:headEnd/>
            <a:tailEnd/>
          </a:ln>
          <a:effectLst/>
        </p:spPr>
        <p:txBody>
          <a:bodyPr/>
          <a:lstStyle/>
          <a:p>
            <a:endParaRPr lang="es-ES" dirty="0"/>
          </a:p>
        </p:txBody>
      </p:sp>
      <p:pic>
        <p:nvPicPr>
          <p:cNvPr id="11" name="Picture 26" descr="LOGO ESPE ORIGINAL copia">
            <a:extLst>
              <a:ext uri="{FF2B5EF4-FFF2-40B4-BE49-F238E27FC236}">
                <a16:creationId xmlns="" xmlns:a16="http://schemas.microsoft.com/office/drawing/2014/main" id="{05B36AAF-3740-44A2-AC32-66A9D46587DC}"/>
              </a:ext>
            </a:extLst>
          </p:cNvPr>
          <p:cNvPicPr>
            <a:picLocks noChangeAspect="1" noChangeArrowheads="1"/>
          </p:cNvPicPr>
          <p:nvPr userDrawn="1"/>
        </p:nvPicPr>
        <p:blipFill>
          <a:blip r:embed="rId2" cstate="print"/>
          <a:srcRect l="3070"/>
          <a:stretch>
            <a:fillRect/>
          </a:stretch>
        </p:blipFill>
        <p:spPr bwMode="auto">
          <a:xfrm>
            <a:off x="6732588" y="5949950"/>
            <a:ext cx="2305050" cy="636588"/>
          </a:xfrm>
          <a:prstGeom prst="rect">
            <a:avLst/>
          </a:prstGeom>
          <a:noFill/>
        </p:spPr>
      </p:pic>
    </p:spTree>
    <p:extLst>
      <p:ext uri="{BB962C8B-B14F-4D97-AF65-F5344CB8AC3E}">
        <p14:creationId xmlns="" xmlns:p14="http://schemas.microsoft.com/office/powerpoint/2010/main" val="196468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D332FFD-2DF2-4BFE-BCBC-BE1637973091}" type="datetimeFigureOut">
              <a:rPr lang="es-EC" smtClean="0"/>
              <a:pPr/>
              <a:t>23/12/2021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1C2AF89-AFB9-4213-92EE-D139487C859D}" type="slidenum">
              <a:rPr lang="es-EC" smtClean="0"/>
              <a:pPr/>
              <a:t>‹Nº›</a:t>
            </a:fld>
            <a:endParaRPr lang="es-EC"/>
          </a:p>
        </p:txBody>
      </p:sp>
      <p:sp>
        <p:nvSpPr>
          <p:cNvPr id="7" name="Rectangle 20">
            <a:extLst>
              <a:ext uri="{FF2B5EF4-FFF2-40B4-BE49-F238E27FC236}">
                <a16:creationId xmlns="" xmlns:a16="http://schemas.microsoft.com/office/drawing/2014/main" id="{F7A8EDAE-BBFB-4026-86B1-9A8E894F2247}"/>
              </a:ext>
            </a:extLst>
          </p:cNvPr>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8" name="Rectangle 21">
            <a:extLst>
              <a:ext uri="{FF2B5EF4-FFF2-40B4-BE49-F238E27FC236}">
                <a16:creationId xmlns="" xmlns:a16="http://schemas.microsoft.com/office/drawing/2014/main" id="{EB7C3079-2D38-4C0D-BEF4-64B486B78ADF}"/>
              </a:ext>
            </a:extLst>
          </p:cNvPr>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9" name="Line 23">
            <a:extLst>
              <a:ext uri="{FF2B5EF4-FFF2-40B4-BE49-F238E27FC236}">
                <a16:creationId xmlns="" xmlns:a16="http://schemas.microsoft.com/office/drawing/2014/main" id="{25AAA4D8-5B52-4848-8D4F-9956E8FE2F9C}"/>
              </a:ext>
            </a:extLst>
          </p:cNvPr>
          <p:cNvSpPr>
            <a:spLocks noChangeShapeType="1"/>
          </p:cNvSpPr>
          <p:nvPr userDrawn="1"/>
        </p:nvSpPr>
        <p:spPr bwMode="auto">
          <a:xfrm rot="10800000" flipH="1">
            <a:off x="25400" y="6296025"/>
            <a:ext cx="6659563" cy="0"/>
          </a:xfrm>
          <a:prstGeom prst="line">
            <a:avLst/>
          </a:prstGeom>
          <a:noFill/>
          <a:ln w="38100">
            <a:solidFill>
              <a:srgbClr val="FF0000"/>
            </a:solidFill>
            <a:round/>
            <a:headEnd/>
            <a:tailEnd/>
          </a:ln>
          <a:effectLst/>
        </p:spPr>
        <p:txBody>
          <a:bodyPr/>
          <a:lstStyle/>
          <a:p>
            <a:endParaRPr lang="es-ES" dirty="0"/>
          </a:p>
        </p:txBody>
      </p:sp>
      <p:sp>
        <p:nvSpPr>
          <p:cNvPr id="10" name="Line 24">
            <a:extLst>
              <a:ext uri="{FF2B5EF4-FFF2-40B4-BE49-F238E27FC236}">
                <a16:creationId xmlns="" xmlns:a16="http://schemas.microsoft.com/office/drawing/2014/main" id="{B8690565-4687-44C3-94CF-E35725CB7C30}"/>
              </a:ext>
            </a:extLst>
          </p:cNvPr>
          <p:cNvSpPr>
            <a:spLocks noChangeShapeType="1"/>
          </p:cNvSpPr>
          <p:nvPr userDrawn="1"/>
        </p:nvSpPr>
        <p:spPr bwMode="auto">
          <a:xfrm rot="10800000" flipH="1">
            <a:off x="25400" y="6245225"/>
            <a:ext cx="6659563" cy="0"/>
          </a:xfrm>
          <a:prstGeom prst="line">
            <a:avLst/>
          </a:prstGeom>
          <a:noFill/>
          <a:ln w="38100">
            <a:solidFill>
              <a:srgbClr val="006600"/>
            </a:solidFill>
            <a:round/>
            <a:headEnd/>
            <a:tailEnd/>
          </a:ln>
          <a:effectLst/>
        </p:spPr>
        <p:txBody>
          <a:bodyPr/>
          <a:lstStyle/>
          <a:p>
            <a:endParaRPr lang="es-ES" dirty="0"/>
          </a:p>
        </p:txBody>
      </p:sp>
      <p:pic>
        <p:nvPicPr>
          <p:cNvPr id="11" name="Picture 26" descr="LOGO ESPE ORIGINAL copia">
            <a:extLst>
              <a:ext uri="{FF2B5EF4-FFF2-40B4-BE49-F238E27FC236}">
                <a16:creationId xmlns="" xmlns:a16="http://schemas.microsoft.com/office/drawing/2014/main" id="{8739AAAF-04D4-46A3-85C9-1905759984AB}"/>
              </a:ext>
            </a:extLst>
          </p:cNvPr>
          <p:cNvPicPr>
            <a:picLocks noChangeAspect="1" noChangeArrowheads="1"/>
          </p:cNvPicPr>
          <p:nvPr userDrawn="1"/>
        </p:nvPicPr>
        <p:blipFill>
          <a:blip r:embed="rId2" cstate="print"/>
          <a:srcRect l="3070"/>
          <a:stretch>
            <a:fillRect/>
          </a:stretch>
        </p:blipFill>
        <p:spPr bwMode="auto">
          <a:xfrm>
            <a:off x="6732588" y="5949950"/>
            <a:ext cx="2305050" cy="636588"/>
          </a:xfrm>
          <a:prstGeom prst="rect">
            <a:avLst/>
          </a:prstGeom>
          <a:noFill/>
        </p:spPr>
      </p:pic>
    </p:spTree>
    <p:extLst>
      <p:ext uri="{BB962C8B-B14F-4D97-AF65-F5344CB8AC3E}">
        <p14:creationId xmlns="" xmlns:p14="http://schemas.microsoft.com/office/powerpoint/2010/main" val="9296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D332FFD-2DF2-4BFE-BCBC-BE1637973091}" type="datetimeFigureOut">
              <a:rPr lang="es-EC" smtClean="0"/>
              <a:pPr/>
              <a:t>23/12/2021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1C2AF89-AFB9-4213-92EE-D139487C859D}" type="slidenum">
              <a:rPr lang="es-EC" smtClean="0"/>
              <a:pPr/>
              <a:t>‹Nº›</a:t>
            </a:fld>
            <a:endParaRPr lang="es-EC"/>
          </a:p>
        </p:txBody>
      </p:sp>
      <p:sp>
        <p:nvSpPr>
          <p:cNvPr id="7" name="Rectangle 20">
            <a:extLst>
              <a:ext uri="{FF2B5EF4-FFF2-40B4-BE49-F238E27FC236}">
                <a16:creationId xmlns="" xmlns:a16="http://schemas.microsoft.com/office/drawing/2014/main" id="{18A0A7FA-8A6B-41DB-B7A7-82154AF0E24F}"/>
              </a:ext>
            </a:extLst>
          </p:cNvPr>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8" name="Rectangle 21">
            <a:extLst>
              <a:ext uri="{FF2B5EF4-FFF2-40B4-BE49-F238E27FC236}">
                <a16:creationId xmlns="" xmlns:a16="http://schemas.microsoft.com/office/drawing/2014/main" id="{068543C8-D4D4-4FA2-A758-7039C7E4F970}"/>
              </a:ext>
            </a:extLst>
          </p:cNvPr>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9" name="Line 23">
            <a:extLst>
              <a:ext uri="{FF2B5EF4-FFF2-40B4-BE49-F238E27FC236}">
                <a16:creationId xmlns="" xmlns:a16="http://schemas.microsoft.com/office/drawing/2014/main" id="{0B3BAB8A-EFE3-419E-867F-B17A7B0E8EDD}"/>
              </a:ext>
            </a:extLst>
          </p:cNvPr>
          <p:cNvSpPr>
            <a:spLocks noChangeShapeType="1"/>
          </p:cNvSpPr>
          <p:nvPr userDrawn="1"/>
        </p:nvSpPr>
        <p:spPr bwMode="auto">
          <a:xfrm rot="10800000" flipH="1">
            <a:off x="25400" y="6296025"/>
            <a:ext cx="6659563" cy="0"/>
          </a:xfrm>
          <a:prstGeom prst="line">
            <a:avLst/>
          </a:prstGeom>
          <a:noFill/>
          <a:ln w="38100">
            <a:solidFill>
              <a:srgbClr val="FF0000"/>
            </a:solidFill>
            <a:round/>
            <a:headEnd/>
            <a:tailEnd/>
          </a:ln>
          <a:effectLst/>
        </p:spPr>
        <p:txBody>
          <a:bodyPr/>
          <a:lstStyle/>
          <a:p>
            <a:endParaRPr lang="es-ES" dirty="0"/>
          </a:p>
        </p:txBody>
      </p:sp>
      <p:sp>
        <p:nvSpPr>
          <p:cNvPr id="10" name="Line 24">
            <a:extLst>
              <a:ext uri="{FF2B5EF4-FFF2-40B4-BE49-F238E27FC236}">
                <a16:creationId xmlns="" xmlns:a16="http://schemas.microsoft.com/office/drawing/2014/main" id="{84706B30-3570-468C-B220-A31A7C9E84AB}"/>
              </a:ext>
            </a:extLst>
          </p:cNvPr>
          <p:cNvSpPr>
            <a:spLocks noChangeShapeType="1"/>
          </p:cNvSpPr>
          <p:nvPr userDrawn="1"/>
        </p:nvSpPr>
        <p:spPr bwMode="auto">
          <a:xfrm rot="10800000" flipH="1">
            <a:off x="25400" y="6245225"/>
            <a:ext cx="6659563" cy="0"/>
          </a:xfrm>
          <a:prstGeom prst="line">
            <a:avLst/>
          </a:prstGeom>
          <a:noFill/>
          <a:ln w="38100">
            <a:solidFill>
              <a:srgbClr val="006600"/>
            </a:solidFill>
            <a:round/>
            <a:headEnd/>
            <a:tailEnd/>
          </a:ln>
          <a:effectLst/>
        </p:spPr>
        <p:txBody>
          <a:bodyPr/>
          <a:lstStyle/>
          <a:p>
            <a:endParaRPr lang="es-ES" dirty="0"/>
          </a:p>
        </p:txBody>
      </p:sp>
      <p:pic>
        <p:nvPicPr>
          <p:cNvPr id="11" name="Picture 26" descr="LOGO ESPE ORIGINAL copia">
            <a:extLst>
              <a:ext uri="{FF2B5EF4-FFF2-40B4-BE49-F238E27FC236}">
                <a16:creationId xmlns="" xmlns:a16="http://schemas.microsoft.com/office/drawing/2014/main" id="{23F5A2F5-5133-4C63-9531-A8F692847B9B}"/>
              </a:ext>
            </a:extLst>
          </p:cNvPr>
          <p:cNvPicPr>
            <a:picLocks noChangeAspect="1" noChangeArrowheads="1"/>
          </p:cNvPicPr>
          <p:nvPr userDrawn="1"/>
        </p:nvPicPr>
        <p:blipFill>
          <a:blip r:embed="rId2" cstate="print"/>
          <a:srcRect l="3070"/>
          <a:stretch>
            <a:fillRect/>
          </a:stretch>
        </p:blipFill>
        <p:spPr bwMode="auto">
          <a:xfrm>
            <a:off x="6732588" y="5949950"/>
            <a:ext cx="2305050" cy="636588"/>
          </a:xfrm>
          <a:prstGeom prst="rect">
            <a:avLst/>
          </a:prstGeom>
          <a:noFill/>
        </p:spPr>
      </p:pic>
    </p:spTree>
    <p:extLst>
      <p:ext uri="{BB962C8B-B14F-4D97-AF65-F5344CB8AC3E}">
        <p14:creationId xmlns="" xmlns:p14="http://schemas.microsoft.com/office/powerpoint/2010/main" val="2512048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D332FFD-2DF2-4BFE-BCBC-BE1637973091}" type="datetimeFigureOut">
              <a:rPr lang="es-EC" smtClean="0"/>
              <a:pPr/>
              <a:t>23/12/2021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1C2AF89-AFB9-4213-92EE-D139487C859D}" type="slidenum">
              <a:rPr lang="es-EC" smtClean="0"/>
              <a:pPr/>
              <a:t>‹Nº›</a:t>
            </a:fld>
            <a:endParaRPr lang="es-EC"/>
          </a:p>
        </p:txBody>
      </p:sp>
      <p:sp>
        <p:nvSpPr>
          <p:cNvPr id="7" name="Rectangle 20">
            <a:extLst>
              <a:ext uri="{FF2B5EF4-FFF2-40B4-BE49-F238E27FC236}">
                <a16:creationId xmlns="" xmlns:a16="http://schemas.microsoft.com/office/drawing/2014/main" id="{F8A73636-668B-49C0-8E38-AE19A7B36C5E}"/>
              </a:ext>
            </a:extLst>
          </p:cNvPr>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8" name="Rectangle 21">
            <a:extLst>
              <a:ext uri="{FF2B5EF4-FFF2-40B4-BE49-F238E27FC236}">
                <a16:creationId xmlns="" xmlns:a16="http://schemas.microsoft.com/office/drawing/2014/main" id="{D49D808A-2A81-4B1F-83EC-CC600C440518}"/>
              </a:ext>
            </a:extLst>
          </p:cNvPr>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9" name="Line 23">
            <a:extLst>
              <a:ext uri="{FF2B5EF4-FFF2-40B4-BE49-F238E27FC236}">
                <a16:creationId xmlns="" xmlns:a16="http://schemas.microsoft.com/office/drawing/2014/main" id="{6E142C37-94C3-47F2-A528-FBDFCE85BCBC}"/>
              </a:ext>
            </a:extLst>
          </p:cNvPr>
          <p:cNvSpPr>
            <a:spLocks noChangeShapeType="1"/>
          </p:cNvSpPr>
          <p:nvPr userDrawn="1"/>
        </p:nvSpPr>
        <p:spPr bwMode="auto">
          <a:xfrm rot="10800000" flipH="1">
            <a:off x="25400" y="6296025"/>
            <a:ext cx="6659563" cy="0"/>
          </a:xfrm>
          <a:prstGeom prst="line">
            <a:avLst/>
          </a:prstGeom>
          <a:noFill/>
          <a:ln w="38100">
            <a:solidFill>
              <a:srgbClr val="FF0000"/>
            </a:solidFill>
            <a:round/>
            <a:headEnd/>
            <a:tailEnd/>
          </a:ln>
          <a:effectLst/>
        </p:spPr>
        <p:txBody>
          <a:bodyPr/>
          <a:lstStyle/>
          <a:p>
            <a:endParaRPr lang="es-ES" dirty="0"/>
          </a:p>
        </p:txBody>
      </p:sp>
      <p:sp>
        <p:nvSpPr>
          <p:cNvPr id="10" name="Line 24">
            <a:extLst>
              <a:ext uri="{FF2B5EF4-FFF2-40B4-BE49-F238E27FC236}">
                <a16:creationId xmlns="" xmlns:a16="http://schemas.microsoft.com/office/drawing/2014/main" id="{847D731B-AF1F-4B15-ACC3-D9B58B93062F}"/>
              </a:ext>
            </a:extLst>
          </p:cNvPr>
          <p:cNvSpPr>
            <a:spLocks noChangeShapeType="1"/>
          </p:cNvSpPr>
          <p:nvPr userDrawn="1"/>
        </p:nvSpPr>
        <p:spPr bwMode="auto">
          <a:xfrm rot="10800000" flipH="1">
            <a:off x="25400" y="6245225"/>
            <a:ext cx="6659563" cy="0"/>
          </a:xfrm>
          <a:prstGeom prst="line">
            <a:avLst/>
          </a:prstGeom>
          <a:noFill/>
          <a:ln w="38100">
            <a:solidFill>
              <a:srgbClr val="006600"/>
            </a:solidFill>
            <a:round/>
            <a:headEnd/>
            <a:tailEnd/>
          </a:ln>
          <a:effectLst/>
        </p:spPr>
        <p:txBody>
          <a:bodyPr/>
          <a:lstStyle/>
          <a:p>
            <a:endParaRPr lang="es-ES" dirty="0"/>
          </a:p>
        </p:txBody>
      </p:sp>
      <p:pic>
        <p:nvPicPr>
          <p:cNvPr id="11" name="Picture 26" descr="LOGO ESPE ORIGINAL copia">
            <a:extLst>
              <a:ext uri="{FF2B5EF4-FFF2-40B4-BE49-F238E27FC236}">
                <a16:creationId xmlns="" xmlns:a16="http://schemas.microsoft.com/office/drawing/2014/main" id="{D113D919-0F72-4A23-AA79-D489B0842451}"/>
              </a:ext>
            </a:extLst>
          </p:cNvPr>
          <p:cNvPicPr>
            <a:picLocks noChangeAspect="1" noChangeArrowheads="1"/>
          </p:cNvPicPr>
          <p:nvPr userDrawn="1"/>
        </p:nvPicPr>
        <p:blipFill>
          <a:blip r:embed="rId2" cstate="print"/>
          <a:srcRect l="3070"/>
          <a:stretch>
            <a:fillRect/>
          </a:stretch>
        </p:blipFill>
        <p:spPr bwMode="auto">
          <a:xfrm>
            <a:off x="6732588" y="5949950"/>
            <a:ext cx="2305050" cy="636588"/>
          </a:xfrm>
          <a:prstGeom prst="rect">
            <a:avLst/>
          </a:prstGeom>
          <a:noFill/>
        </p:spPr>
      </p:pic>
    </p:spTree>
    <p:extLst>
      <p:ext uri="{BB962C8B-B14F-4D97-AF65-F5344CB8AC3E}">
        <p14:creationId xmlns="" xmlns:p14="http://schemas.microsoft.com/office/powerpoint/2010/main" val="163328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D332FFD-2DF2-4BFE-BCBC-BE1637973091}" type="datetimeFigureOut">
              <a:rPr lang="es-EC" smtClean="0"/>
              <a:pPr/>
              <a:t>23/12/2021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1C2AF89-AFB9-4213-92EE-D139487C859D}" type="slidenum">
              <a:rPr lang="es-EC" smtClean="0"/>
              <a:pPr/>
              <a:t>‹Nº›</a:t>
            </a:fld>
            <a:endParaRPr lang="es-EC"/>
          </a:p>
        </p:txBody>
      </p:sp>
      <p:sp>
        <p:nvSpPr>
          <p:cNvPr id="8" name="Rectangle 20">
            <a:extLst>
              <a:ext uri="{FF2B5EF4-FFF2-40B4-BE49-F238E27FC236}">
                <a16:creationId xmlns="" xmlns:a16="http://schemas.microsoft.com/office/drawing/2014/main" id="{350F9226-6CBA-4DC2-BF6B-A0C5891AE345}"/>
              </a:ext>
            </a:extLst>
          </p:cNvPr>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9" name="Rectangle 21">
            <a:extLst>
              <a:ext uri="{FF2B5EF4-FFF2-40B4-BE49-F238E27FC236}">
                <a16:creationId xmlns="" xmlns:a16="http://schemas.microsoft.com/office/drawing/2014/main" id="{2891796E-78EE-4A0C-B61D-926AF29FCD0B}"/>
              </a:ext>
            </a:extLst>
          </p:cNvPr>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10" name="Line 23">
            <a:extLst>
              <a:ext uri="{FF2B5EF4-FFF2-40B4-BE49-F238E27FC236}">
                <a16:creationId xmlns="" xmlns:a16="http://schemas.microsoft.com/office/drawing/2014/main" id="{FF9F7D9B-7212-4BD8-AB2D-8C1248E25763}"/>
              </a:ext>
            </a:extLst>
          </p:cNvPr>
          <p:cNvSpPr>
            <a:spLocks noChangeShapeType="1"/>
          </p:cNvSpPr>
          <p:nvPr userDrawn="1"/>
        </p:nvSpPr>
        <p:spPr bwMode="auto">
          <a:xfrm rot="10800000" flipH="1">
            <a:off x="25400" y="6296025"/>
            <a:ext cx="6659563" cy="0"/>
          </a:xfrm>
          <a:prstGeom prst="line">
            <a:avLst/>
          </a:prstGeom>
          <a:noFill/>
          <a:ln w="38100">
            <a:solidFill>
              <a:srgbClr val="FF0000"/>
            </a:solidFill>
            <a:round/>
            <a:headEnd/>
            <a:tailEnd/>
          </a:ln>
          <a:effectLst/>
        </p:spPr>
        <p:txBody>
          <a:bodyPr/>
          <a:lstStyle/>
          <a:p>
            <a:endParaRPr lang="es-ES" dirty="0"/>
          </a:p>
        </p:txBody>
      </p:sp>
      <p:sp>
        <p:nvSpPr>
          <p:cNvPr id="11" name="Line 24">
            <a:extLst>
              <a:ext uri="{FF2B5EF4-FFF2-40B4-BE49-F238E27FC236}">
                <a16:creationId xmlns="" xmlns:a16="http://schemas.microsoft.com/office/drawing/2014/main" id="{ED353961-F95A-4066-9F91-1E4B84BDF48E}"/>
              </a:ext>
            </a:extLst>
          </p:cNvPr>
          <p:cNvSpPr>
            <a:spLocks noChangeShapeType="1"/>
          </p:cNvSpPr>
          <p:nvPr userDrawn="1"/>
        </p:nvSpPr>
        <p:spPr bwMode="auto">
          <a:xfrm rot="10800000" flipH="1">
            <a:off x="25400" y="6245225"/>
            <a:ext cx="6659563" cy="0"/>
          </a:xfrm>
          <a:prstGeom prst="line">
            <a:avLst/>
          </a:prstGeom>
          <a:noFill/>
          <a:ln w="38100">
            <a:solidFill>
              <a:srgbClr val="006600"/>
            </a:solidFill>
            <a:round/>
            <a:headEnd/>
            <a:tailEnd/>
          </a:ln>
          <a:effectLst/>
        </p:spPr>
        <p:txBody>
          <a:bodyPr/>
          <a:lstStyle/>
          <a:p>
            <a:endParaRPr lang="es-ES" dirty="0"/>
          </a:p>
        </p:txBody>
      </p:sp>
      <p:pic>
        <p:nvPicPr>
          <p:cNvPr id="12" name="Picture 26" descr="LOGO ESPE ORIGINAL copia">
            <a:extLst>
              <a:ext uri="{FF2B5EF4-FFF2-40B4-BE49-F238E27FC236}">
                <a16:creationId xmlns="" xmlns:a16="http://schemas.microsoft.com/office/drawing/2014/main" id="{D9629999-54FC-4C6B-9966-6394BC55BBEC}"/>
              </a:ext>
            </a:extLst>
          </p:cNvPr>
          <p:cNvPicPr>
            <a:picLocks noChangeAspect="1" noChangeArrowheads="1"/>
          </p:cNvPicPr>
          <p:nvPr userDrawn="1"/>
        </p:nvPicPr>
        <p:blipFill>
          <a:blip r:embed="rId2" cstate="print"/>
          <a:srcRect l="3070"/>
          <a:stretch>
            <a:fillRect/>
          </a:stretch>
        </p:blipFill>
        <p:spPr bwMode="auto">
          <a:xfrm>
            <a:off x="6732588" y="5949950"/>
            <a:ext cx="2305050" cy="636588"/>
          </a:xfrm>
          <a:prstGeom prst="rect">
            <a:avLst/>
          </a:prstGeom>
          <a:noFill/>
        </p:spPr>
      </p:pic>
    </p:spTree>
    <p:extLst>
      <p:ext uri="{BB962C8B-B14F-4D97-AF65-F5344CB8AC3E}">
        <p14:creationId xmlns="" xmlns:p14="http://schemas.microsoft.com/office/powerpoint/2010/main" val="3875849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D332FFD-2DF2-4BFE-BCBC-BE1637973091}" type="datetimeFigureOut">
              <a:rPr lang="es-EC" smtClean="0"/>
              <a:pPr/>
              <a:t>23/12/2021</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A1C2AF89-AFB9-4213-92EE-D139487C859D}" type="slidenum">
              <a:rPr lang="es-EC" smtClean="0"/>
              <a:pPr/>
              <a:t>‹Nº›</a:t>
            </a:fld>
            <a:endParaRPr lang="es-EC"/>
          </a:p>
        </p:txBody>
      </p:sp>
      <p:sp>
        <p:nvSpPr>
          <p:cNvPr id="10" name="Rectangle 20">
            <a:extLst>
              <a:ext uri="{FF2B5EF4-FFF2-40B4-BE49-F238E27FC236}">
                <a16:creationId xmlns="" xmlns:a16="http://schemas.microsoft.com/office/drawing/2014/main" id="{180F4A33-F32C-4059-8FC1-457E99F6190E}"/>
              </a:ext>
            </a:extLst>
          </p:cNvPr>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11" name="Rectangle 21">
            <a:extLst>
              <a:ext uri="{FF2B5EF4-FFF2-40B4-BE49-F238E27FC236}">
                <a16:creationId xmlns="" xmlns:a16="http://schemas.microsoft.com/office/drawing/2014/main" id="{5CE86763-2B8A-4120-B4FD-8366D19699A1}"/>
              </a:ext>
            </a:extLst>
          </p:cNvPr>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12" name="Line 23">
            <a:extLst>
              <a:ext uri="{FF2B5EF4-FFF2-40B4-BE49-F238E27FC236}">
                <a16:creationId xmlns="" xmlns:a16="http://schemas.microsoft.com/office/drawing/2014/main" id="{6BAB30DA-F5F3-453B-895F-E5AB0902FE7E}"/>
              </a:ext>
            </a:extLst>
          </p:cNvPr>
          <p:cNvSpPr>
            <a:spLocks noChangeShapeType="1"/>
          </p:cNvSpPr>
          <p:nvPr userDrawn="1"/>
        </p:nvSpPr>
        <p:spPr bwMode="auto">
          <a:xfrm rot="10800000" flipH="1">
            <a:off x="25400" y="6296025"/>
            <a:ext cx="6659563" cy="0"/>
          </a:xfrm>
          <a:prstGeom prst="line">
            <a:avLst/>
          </a:prstGeom>
          <a:noFill/>
          <a:ln w="38100">
            <a:solidFill>
              <a:srgbClr val="FF0000"/>
            </a:solidFill>
            <a:round/>
            <a:headEnd/>
            <a:tailEnd/>
          </a:ln>
          <a:effectLst/>
        </p:spPr>
        <p:txBody>
          <a:bodyPr/>
          <a:lstStyle/>
          <a:p>
            <a:endParaRPr lang="es-ES" dirty="0"/>
          </a:p>
        </p:txBody>
      </p:sp>
      <p:sp>
        <p:nvSpPr>
          <p:cNvPr id="13" name="Line 24">
            <a:extLst>
              <a:ext uri="{FF2B5EF4-FFF2-40B4-BE49-F238E27FC236}">
                <a16:creationId xmlns="" xmlns:a16="http://schemas.microsoft.com/office/drawing/2014/main" id="{26167729-526C-4A6C-9B97-CC51A27DB114}"/>
              </a:ext>
            </a:extLst>
          </p:cNvPr>
          <p:cNvSpPr>
            <a:spLocks noChangeShapeType="1"/>
          </p:cNvSpPr>
          <p:nvPr userDrawn="1"/>
        </p:nvSpPr>
        <p:spPr bwMode="auto">
          <a:xfrm rot="10800000" flipH="1">
            <a:off x="25400" y="6245225"/>
            <a:ext cx="6659563" cy="0"/>
          </a:xfrm>
          <a:prstGeom prst="line">
            <a:avLst/>
          </a:prstGeom>
          <a:noFill/>
          <a:ln w="38100">
            <a:solidFill>
              <a:srgbClr val="006600"/>
            </a:solidFill>
            <a:round/>
            <a:headEnd/>
            <a:tailEnd/>
          </a:ln>
          <a:effectLst/>
        </p:spPr>
        <p:txBody>
          <a:bodyPr/>
          <a:lstStyle/>
          <a:p>
            <a:endParaRPr lang="es-ES" dirty="0"/>
          </a:p>
        </p:txBody>
      </p:sp>
      <p:pic>
        <p:nvPicPr>
          <p:cNvPr id="14" name="Picture 26" descr="LOGO ESPE ORIGINAL copia">
            <a:extLst>
              <a:ext uri="{FF2B5EF4-FFF2-40B4-BE49-F238E27FC236}">
                <a16:creationId xmlns="" xmlns:a16="http://schemas.microsoft.com/office/drawing/2014/main" id="{62A6DD9A-A28A-428D-BC3B-08C920C1D7C5}"/>
              </a:ext>
            </a:extLst>
          </p:cNvPr>
          <p:cNvPicPr>
            <a:picLocks noChangeAspect="1" noChangeArrowheads="1"/>
          </p:cNvPicPr>
          <p:nvPr userDrawn="1"/>
        </p:nvPicPr>
        <p:blipFill>
          <a:blip r:embed="rId2" cstate="print"/>
          <a:srcRect l="3070"/>
          <a:stretch>
            <a:fillRect/>
          </a:stretch>
        </p:blipFill>
        <p:spPr bwMode="auto">
          <a:xfrm>
            <a:off x="6732588" y="5949950"/>
            <a:ext cx="2305050" cy="636588"/>
          </a:xfrm>
          <a:prstGeom prst="rect">
            <a:avLst/>
          </a:prstGeom>
          <a:noFill/>
        </p:spPr>
      </p:pic>
    </p:spTree>
    <p:extLst>
      <p:ext uri="{BB962C8B-B14F-4D97-AF65-F5344CB8AC3E}">
        <p14:creationId xmlns="" xmlns:p14="http://schemas.microsoft.com/office/powerpoint/2010/main" val="454928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D332FFD-2DF2-4BFE-BCBC-BE1637973091}" type="datetimeFigureOut">
              <a:rPr lang="es-EC" smtClean="0"/>
              <a:pPr/>
              <a:t>23/12/2021</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A1C2AF89-AFB9-4213-92EE-D139487C859D}" type="slidenum">
              <a:rPr lang="es-EC" smtClean="0"/>
              <a:pPr/>
              <a:t>‹Nº›</a:t>
            </a:fld>
            <a:endParaRPr lang="es-EC"/>
          </a:p>
        </p:txBody>
      </p:sp>
      <p:sp>
        <p:nvSpPr>
          <p:cNvPr id="6" name="Rectangle 20">
            <a:extLst>
              <a:ext uri="{FF2B5EF4-FFF2-40B4-BE49-F238E27FC236}">
                <a16:creationId xmlns="" xmlns:a16="http://schemas.microsoft.com/office/drawing/2014/main" id="{60FA2493-CC67-42CD-BBE0-12A5072CC946}"/>
              </a:ext>
            </a:extLst>
          </p:cNvPr>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7" name="Rectangle 21">
            <a:extLst>
              <a:ext uri="{FF2B5EF4-FFF2-40B4-BE49-F238E27FC236}">
                <a16:creationId xmlns="" xmlns:a16="http://schemas.microsoft.com/office/drawing/2014/main" id="{489E24CE-1834-41FF-A764-3F4B2995ED6E}"/>
              </a:ext>
            </a:extLst>
          </p:cNvPr>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8" name="Line 23">
            <a:extLst>
              <a:ext uri="{FF2B5EF4-FFF2-40B4-BE49-F238E27FC236}">
                <a16:creationId xmlns="" xmlns:a16="http://schemas.microsoft.com/office/drawing/2014/main" id="{23D7C876-8392-4690-9442-6EA7A2DB9B7F}"/>
              </a:ext>
            </a:extLst>
          </p:cNvPr>
          <p:cNvSpPr>
            <a:spLocks noChangeShapeType="1"/>
          </p:cNvSpPr>
          <p:nvPr userDrawn="1"/>
        </p:nvSpPr>
        <p:spPr bwMode="auto">
          <a:xfrm rot="10800000" flipH="1">
            <a:off x="25400" y="6296025"/>
            <a:ext cx="6659563" cy="0"/>
          </a:xfrm>
          <a:prstGeom prst="line">
            <a:avLst/>
          </a:prstGeom>
          <a:noFill/>
          <a:ln w="38100">
            <a:solidFill>
              <a:srgbClr val="FF0000"/>
            </a:solidFill>
            <a:round/>
            <a:headEnd/>
            <a:tailEnd/>
          </a:ln>
          <a:effectLst/>
        </p:spPr>
        <p:txBody>
          <a:bodyPr/>
          <a:lstStyle/>
          <a:p>
            <a:endParaRPr lang="es-ES" dirty="0"/>
          </a:p>
        </p:txBody>
      </p:sp>
      <p:sp>
        <p:nvSpPr>
          <p:cNvPr id="9" name="Line 24">
            <a:extLst>
              <a:ext uri="{FF2B5EF4-FFF2-40B4-BE49-F238E27FC236}">
                <a16:creationId xmlns="" xmlns:a16="http://schemas.microsoft.com/office/drawing/2014/main" id="{883A0284-358F-406B-9C26-C5A0ADDBB346}"/>
              </a:ext>
            </a:extLst>
          </p:cNvPr>
          <p:cNvSpPr>
            <a:spLocks noChangeShapeType="1"/>
          </p:cNvSpPr>
          <p:nvPr userDrawn="1"/>
        </p:nvSpPr>
        <p:spPr bwMode="auto">
          <a:xfrm rot="10800000" flipH="1">
            <a:off x="25400" y="6245225"/>
            <a:ext cx="6659563" cy="0"/>
          </a:xfrm>
          <a:prstGeom prst="line">
            <a:avLst/>
          </a:prstGeom>
          <a:noFill/>
          <a:ln w="38100">
            <a:solidFill>
              <a:srgbClr val="006600"/>
            </a:solidFill>
            <a:round/>
            <a:headEnd/>
            <a:tailEnd/>
          </a:ln>
          <a:effectLst/>
        </p:spPr>
        <p:txBody>
          <a:bodyPr/>
          <a:lstStyle/>
          <a:p>
            <a:endParaRPr lang="es-ES" dirty="0"/>
          </a:p>
        </p:txBody>
      </p:sp>
      <p:pic>
        <p:nvPicPr>
          <p:cNvPr id="10" name="Picture 26" descr="LOGO ESPE ORIGINAL copia">
            <a:extLst>
              <a:ext uri="{FF2B5EF4-FFF2-40B4-BE49-F238E27FC236}">
                <a16:creationId xmlns="" xmlns:a16="http://schemas.microsoft.com/office/drawing/2014/main" id="{E07E6F2A-9BCE-4DF7-AB41-1286ADFAF4F6}"/>
              </a:ext>
            </a:extLst>
          </p:cNvPr>
          <p:cNvPicPr>
            <a:picLocks noChangeAspect="1" noChangeArrowheads="1"/>
          </p:cNvPicPr>
          <p:nvPr userDrawn="1"/>
        </p:nvPicPr>
        <p:blipFill>
          <a:blip r:embed="rId2" cstate="print"/>
          <a:srcRect l="3070"/>
          <a:stretch>
            <a:fillRect/>
          </a:stretch>
        </p:blipFill>
        <p:spPr bwMode="auto">
          <a:xfrm>
            <a:off x="6732588" y="5949950"/>
            <a:ext cx="2305050" cy="636588"/>
          </a:xfrm>
          <a:prstGeom prst="rect">
            <a:avLst/>
          </a:prstGeom>
          <a:noFill/>
        </p:spPr>
      </p:pic>
    </p:spTree>
    <p:extLst>
      <p:ext uri="{BB962C8B-B14F-4D97-AF65-F5344CB8AC3E}">
        <p14:creationId xmlns="" xmlns:p14="http://schemas.microsoft.com/office/powerpoint/2010/main" val="358416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32FFD-2DF2-4BFE-BCBC-BE1637973091}" type="datetimeFigureOut">
              <a:rPr lang="es-EC" smtClean="0"/>
              <a:pPr/>
              <a:t>23/12/2021</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A1C2AF89-AFB9-4213-92EE-D139487C859D}" type="slidenum">
              <a:rPr lang="es-EC" smtClean="0"/>
              <a:pPr/>
              <a:t>‹Nº›</a:t>
            </a:fld>
            <a:endParaRPr lang="es-EC"/>
          </a:p>
        </p:txBody>
      </p:sp>
      <p:sp>
        <p:nvSpPr>
          <p:cNvPr id="5" name="Rectangle 20">
            <a:extLst>
              <a:ext uri="{FF2B5EF4-FFF2-40B4-BE49-F238E27FC236}">
                <a16:creationId xmlns="" xmlns:a16="http://schemas.microsoft.com/office/drawing/2014/main" id="{4D6FEA27-BE42-4C0F-81C1-697E60183EC4}"/>
              </a:ext>
            </a:extLst>
          </p:cNvPr>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6" name="Rectangle 21">
            <a:extLst>
              <a:ext uri="{FF2B5EF4-FFF2-40B4-BE49-F238E27FC236}">
                <a16:creationId xmlns="" xmlns:a16="http://schemas.microsoft.com/office/drawing/2014/main" id="{B1DD6418-49FF-4509-ADD3-E7CB64DBC2CA}"/>
              </a:ext>
            </a:extLst>
          </p:cNvPr>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7" name="Line 23">
            <a:extLst>
              <a:ext uri="{FF2B5EF4-FFF2-40B4-BE49-F238E27FC236}">
                <a16:creationId xmlns="" xmlns:a16="http://schemas.microsoft.com/office/drawing/2014/main" id="{EC21A416-EA75-40CA-8944-9E31DDD9A8B2}"/>
              </a:ext>
            </a:extLst>
          </p:cNvPr>
          <p:cNvSpPr>
            <a:spLocks noChangeShapeType="1"/>
          </p:cNvSpPr>
          <p:nvPr userDrawn="1"/>
        </p:nvSpPr>
        <p:spPr bwMode="auto">
          <a:xfrm rot="10800000" flipH="1">
            <a:off x="25400" y="6296025"/>
            <a:ext cx="6659563" cy="0"/>
          </a:xfrm>
          <a:prstGeom prst="line">
            <a:avLst/>
          </a:prstGeom>
          <a:noFill/>
          <a:ln w="38100">
            <a:solidFill>
              <a:srgbClr val="FF0000"/>
            </a:solidFill>
            <a:round/>
            <a:headEnd/>
            <a:tailEnd/>
          </a:ln>
          <a:effectLst/>
        </p:spPr>
        <p:txBody>
          <a:bodyPr/>
          <a:lstStyle/>
          <a:p>
            <a:endParaRPr lang="es-ES" dirty="0"/>
          </a:p>
        </p:txBody>
      </p:sp>
      <p:sp>
        <p:nvSpPr>
          <p:cNvPr id="8" name="Line 24">
            <a:extLst>
              <a:ext uri="{FF2B5EF4-FFF2-40B4-BE49-F238E27FC236}">
                <a16:creationId xmlns="" xmlns:a16="http://schemas.microsoft.com/office/drawing/2014/main" id="{6E87726A-0F96-48D0-BD52-81E339F5D7E7}"/>
              </a:ext>
            </a:extLst>
          </p:cNvPr>
          <p:cNvSpPr>
            <a:spLocks noChangeShapeType="1"/>
          </p:cNvSpPr>
          <p:nvPr userDrawn="1"/>
        </p:nvSpPr>
        <p:spPr bwMode="auto">
          <a:xfrm rot="10800000" flipH="1">
            <a:off x="25400" y="6245225"/>
            <a:ext cx="6659563" cy="0"/>
          </a:xfrm>
          <a:prstGeom prst="line">
            <a:avLst/>
          </a:prstGeom>
          <a:noFill/>
          <a:ln w="38100">
            <a:solidFill>
              <a:srgbClr val="006600"/>
            </a:solidFill>
            <a:round/>
            <a:headEnd/>
            <a:tailEnd/>
          </a:ln>
          <a:effectLst/>
        </p:spPr>
        <p:txBody>
          <a:bodyPr/>
          <a:lstStyle/>
          <a:p>
            <a:endParaRPr lang="es-ES" dirty="0"/>
          </a:p>
        </p:txBody>
      </p:sp>
      <p:pic>
        <p:nvPicPr>
          <p:cNvPr id="9" name="Picture 26" descr="LOGO ESPE ORIGINAL copia">
            <a:extLst>
              <a:ext uri="{FF2B5EF4-FFF2-40B4-BE49-F238E27FC236}">
                <a16:creationId xmlns="" xmlns:a16="http://schemas.microsoft.com/office/drawing/2014/main" id="{CAE27649-7A3D-4C5D-AE35-FE30423936F2}"/>
              </a:ext>
            </a:extLst>
          </p:cNvPr>
          <p:cNvPicPr>
            <a:picLocks noChangeAspect="1" noChangeArrowheads="1"/>
          </p:cNvPicPr>
          <p:nvPr userDrawn="1"/>
        </p:nvPicPr>
        <p:blipFill>
          <a:blip r:embed="rId2" cstate="print"/>
          <a:srcRect l="3070"/>
          <a:stretch>
            <a:fillRect/>
          </a:stretch>
        </p:blipFill>
        <p:spPr bwMode="auto">
          <a:xfrm>
            <a:off x="6732588" y="5949950"/>
            <a:ext cx="2305050" cy="636588"/>
          </a:xfrm>
          <a:prstGeom prst="rect">
            <a:avLst/>
          </a:prstGeom>
          <a:noFill/>
        </p:spPr>
      </p:pic>
    </p:spTree>
    <p:extLst>
      <p:ext uri="{BB962C8B-B14F-4D97-AF65-F5344CB8AC3E}">
        <p14:creationId xmlns="" xmlns:p14="http://schemas.microsoft.com/office/powerpoint/2010/main" val="303405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D332FFD-2DF2-4BFE-BCBC-BE1637973091}" type="datetimeFigureOut">
              <a:rPr lang="es-EC" smtClean="0"/>
              <a:pPr/>
              <a:t>23/12/2021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1C2AF89-AFB9-4213-92EE-D139487C859D}" type="slidenum">
              <a:rPr lang="es-EC" smtClean="0"/>
              <a:pPr/>
              <a:t>‹Nº›</a:t>
            </a:fld>
            <a:endParaRPr lang="es-EC"/>
          </a:p>
        </p:txBody>
      </p:sp>
      <p:sp>
        <p:nvSpPr>
          <p:cNvPr id="8" name="Rectangle 20">
            <a:extLst>
              <a:ext uri="{FF2B5EF4-FFF2-40B4-BE49-F238E27FC236}">
                <a16:creationId xmlns="" xmlns:a16="http://schemas.microsoft.com/office/drawing/2014/main" id="{E6D0DDA4-1AB1-4174-8B3C-F7D4CF1DB2ED}"/>
              </a:ext>
            </a:extLst>
          </p:cNvPr>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9" name="Rectangle 21">
            <a:extLst>
              <a:ext uri="{FF2B5EF4-FFF2-40B4-BE49-F238E27FC236}">
                <a16:creationId xmlns="" xmlns:a16="http://schemas.microsoft.com/office/drawing/2014/main" id="{16AA0136-906E-45AE-AEEE-1A079D5BF86F}"/>
              </a:ext>
            </a:extLst>
          </p:cNvPr>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10" name="Line 23">
            <a:extLst>
              <a:ext uri="{FF2B5EF4-FFF2-40B4-BE49-F238E27FC236}">
                <a16:creationId xmlns="" xmlns:a16="http://schemas.microsoft.com/office/drawing/2014/main" id="{178F823C-5E28-4EA9-ADB1-A80375A30468}"/>
              </a:ext>
            </a:extLst>
          </p:cNvPr>
          <p:cNvSpPr>
            <a:spLocks noChangeShapeType="1"/>
          </p:cNvSpPr>
          <p:nvPr userDrawn="1"/>
        </p:nvSpPr>
        <p:spPr bwMode="auto">
          <a:xfrm rot="10800000" flipH="1">
            <a:off x="25400" y="6296025"/>
            <a:ext cx="6659563" cy="0"/>
          </a:xfrm>
          <a:prstGeom prst="line">
            <a:avLst/>
          </a:prstGeom>
          <a:noFill/>
          <a:ln w="38100">
            <a:solidFill>
              <a:srgbClr val="FF0000"/>
            </a:solidFill>
            <a:round/>
            <a:headEnd/>
            <a:tailEnd/>
          </a:ln>
          <a:effectLst/>
        </p:spPr>
        <p:txBody>
          <a:bodyPr/>
          <a:lstStyle/>
          <a:p>
            <a:endParaRPr lang="es-ES" dirty="0"/>
          </a:p>
        </p:txBody>
      </p:sp>
      <p:sp>
        <p:nvSpPr>
          <p:cNvPr id="11" name="Line 24">
            <a:extLst>
              <a:ext uri="{FF2B5EF4-FFF2-40B4-BE49-F238E27FC236}">
                <a16:creationId xmlns="" xmlns:a16="http://schemas.microsoft.com/office/drawing/2014/main" id="{719EC76A-0FC9-4341-88C7-99596D04D513}"/>
              </a:ext>
            </a:extLst>
          </p:cNvPr>
          <p:cNvSpPr>
            <a:spLocks noChangeShapeType="1"/>
          </p:cNvSpPr>
          <p:nvPr userDrawn="1"/>
        </p:nvSpPr>
        <p:spPr bwMode="auto">
          <a:xfrm rot="10800000" flipH="1">
            <a:off x="25400" y="6245225"/>
            <a:ext cx="6659563" cy="0"/>
          </a:xfrm>
          <a:prstGeom prst="line">
            <a:avLst/>
          </a:prstGeom>
          <a:noFill/>
          <a:ln w="38100">
            <a:solidFill>
              <a:srgbClr val="006600"/>
            </a:solidFill>
            <a:round/>
            <a:headEnd/>
            <a:tailEnd/>
          </a:ln>
          <a:effectLst/>
        </p:spPr>
        <p:txBody>
          <a:bodyPr/>
          <a:lstStyle/>
          <a:p>
            <a:endParaRPr lang="es-ES" dirty="0"/>
          </a:p>
        </p:txBody>
      </p:sp>
      <p:pic>
        <p:nvPicPr>
          <p:cNvPr id="12" name="Picture 26" descr="LOGO ESPE ORIGINAL copia">
            <a:extLst>
              <a:ext uri="{FF2B5EF4-FFF2-40B4-BE49-F238E27FC236}">
                <a16:creationId xmlns="" xmlns:a16="http://schemas.microsoft.com/office/drawing/2014/main" id="{59FAA12A-AAE5-40AF-AC80-1DA94C48F089}"/>
              </a:ext>
            </a:extLst>
          </p:cNvPr>
          <p:cNvPicPr>
            <a:picLocks noChangeAspect="1" noChangeArrowheads="1"/>
          </p:cNvPicPr>
          <p:nvPr userDrawn="1"/>
        </p:nvPicPr>
        <p:blipFill>
          <a:blip r:embed="rId2" cstate="print"/>
          <a:srcRect l="3070"/>
          <a:stretch>
            <a:fillRect/>
          </a:stretch>
        </p:blipFill>
        <p:spPr bwMode="auto">
          <a:xfrm>
            <a:off x="6732588" y="5949950"/>
            <a:ext cx="2305050" cy="636588"/>
          </a:xfrm>
          <a:prstGeom prst="rect">
            <a:avLst/>
          </a:prstGeom>
          <a:noFill/>
        </p:spPr>
      </p:pic>
    </p:spTree>
    <p:extLst>
      <p:ext uri="{BB962C8B-B14F-4D97-AF65-F5344CB8AC3E}">
        <p14:creationId xmlns="" xmlns:p14="http://schemas.microsoft.com/office/powerpoint/2010/main" val="180817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D332FFD-2DF2-4BFE-BCBC-BE1637973091}" type="datetimeFigureOut">
              <a:rPr lang="es-EC" smtClean="0"/>
              <a:pPr/>
              <a:t>23/12/2021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1C2AF89-AFB9-4213-92EE-D139487C859D}" type="slidenum">
              <a:rPr lang="es-EC" smtClean="0"/>
              <a:pPr/>
              <a:t>‹Nº›</a:t>
            </a:fld>
            <a:endParaRPr lang="es-EC"/>
          </a:p>
        </p:txBody>
      </p:sp>
      <p:sp>
        <p:nvSpPr>
          <p:cNvPr id="8" name="Rectangle 20">
            <a:extLst>
              <a:ext uri="{FF2B5EF4-FFF2-40B4-BE49-F238E27FC236}">
                <a16:creationId xmlns="" xmlns:a16="http://schemas.microsoft.com/office/drawing/2014/main" id="{C87CC086-71E1-428A-B517-39EB5466D6F3}"/>
              </a:ext>
            </a:extLst>
          </p:cNvPr>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9" name="Rectangle 21">
            <a:extLst>
              <a:ext uri="{FF2B5EF4-FFF2-40B4-BE49-F238E27FC236}">
                <a16:creationId xmlns="" xmlns:a16="http://schemas.microsoft.com/office/drawing/2014/main" id="{FAD4B8F1-E3B7-4E18-8B4F-735E0AA14941}"/>
              </a:ext>
            </a:extLst>
          </p:cNvPr>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10" name="Line 23">
            <a:extLst>
              <a:ext uri="{FF2B5EF4-FFF2-40B4-BE49-F238E27FC236}">
                <a16:creationId xmlns="" xmlns:a16="http://schemas.microsoft.com/office/drawing/2014/main" id="{8349725B-7340-4234-905C-BF87936C5670}"/>
              </a:ext>
            </a:extLst>
          </p:cNvPr>
          <p:cNvSpPr>
            <a:spLocks noChangeShapeType="1"/>
          </p:cNvSpPr>
          <p:nvPr userDrawn="1"/>
        </p:nvSpPr>
        <p:spPr bwMode="auto">
          <a:xfrm rot="10800000" flipH="1">
            <a:off x="25400" y="6296025"/>
            <a:ext cx="6659563" cy="0"/>
          </a:xfrm>
          <a:prstGeom prst="line">
            <a:avLst/>
          </a:prstGeom>
          <a:noFill/>
          <a:ln w="38100">
            <a:solidFill>
              <a:srgbClr val="FF0000"/>
            </a:solidFill>
            <a:round/>
            <a:headEnd/>
            <a:tailEnd/>
          </a:ln>
          <a:effectLst/>
        </p:spPr>
        <p:txBody>
          <a:bodyPr/>
          <a:lstStyle/>
          <a:p>
            <a:endParaRPr lang="es-ES" dirty="0"/>
          </a:p>
        </p:txBody>
      </p:sp>
      <p:sp>
        <p:nvSpPr>
          <p:cNvPr id="11" name="Line 24">
            <a:extLst>
              <a:ext uri="{FF2B5EF4-FFF2-40B4-BE49-F238E27FC236}">
                <a16:creationId xmlns="" xmlns:a16="http://schemas.microsoft.com/office/drawing/2014/main" id="{780E11F0-09B4-47CE-B219-47552538635D}"/>
              </a:ext>
            </a:extLst>
          </p:cNvPr>
          <p:cNvSpPr>
            <a:spLocks noChangeShapeType="1"/>
          </p:cNvSpPr>
          <p:nvPr userDrawn="1"/>
        </p:nvSpPr>
        <p:spPr bwMode="auto">
          <a:xfrm rot="10800000" flipH="1">
            <a:off x="25400" y="6245225"/>
            <a:ext cx="6659563" cy="0"/>
          </a:xfrm>
          <a:prstGeom prst="line">
            <a:avLst/>
          </a:prstGeom>
          <a:noFill/>
          <a:ln w="38100">
            <a:solidFill>
              <a:srgbClr val="006600"/>
            </a:solidFill>
            <a:round/>
            <a:headEnd/>
            <a:tailEnd/>
          </a:ln>
          <a:effectLst/>
        </p:spPr>
        <p:txBody>
          <a:bodyPr/>
          <a:lstStyle/>
          <a:p>
            <a:endParaRPr lang="es-ES" dirty="0"/>
          </a:p>
        </p:txBody>
      </p:sp>
      <p:pic>
        <p:nvPicPr>
          <p:cNvPr id="12" name="Picture 26" descr="LOGO ESPE ORIGINAL copia">
            <a:extLst>
              <a:ext uri="{FF2B5EF4-FFF2-40B4-BE49-F238E27FC236}">
                <a16:creationId xmlns="" xmlns:a16="http://schemas.microsoft.com/office/drawing/2014/main" id="{3F35D0F7-020D-4FD6-8674-CF5ECA6133B3}"/>
              </a:ext>
            </a:extLst>
          </p:cNvPr>
          <p:cNvPicPr>
            <a:picLocks noChangeAspect="1" noChangeArrowheads="1"/>
          </p:cNvPicPr>
          <p:nvPr userDrawn="1"/>
        </p:nvPicPr>
        <p:blipFill>
          <a:blip r:embed="rId2" cstate="print"/>
          <a:srcRect l="3070"/>
          <a:stretch>
            <a:fillRect/>
          </a:stretch>
        </p:blipFill>
        <p:spPr bwMode="auto">
          <a:xfrm>
            <a:off x="6732588" y="5949950"/>
            <a:ext cx="2305050" cy="636588"/>
          </a:xfrm>
          <a:prstGeom prst="rect">
            <a:avLst/>
          </a:prstGeom>
          <a:noFill/>
        </p:spPr>
      </p:pic>
    </p:spTree>
    <p:extLst>
      <p:ext uri="{BB962C8B-B14F-4D97-AF65-F5344CB8AC3E}">
        <p14:creationId xmlns="" xmlns:p14="http://schemas.microsoft.com/office/powerpoint/2010/main" val="3207612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32FFD-2DF2-4BFE-BCBC-BE1637973091}" type="datetimeFigureOut">
              <a:rPr lang="es-EC" smtClean="0"/>
              <a:pPr/>
              <a:t>23/12/2021</a:t>
            </a:fld>
            <a:endParaRPr lang="es-EC"/>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2AF89-AFB9-4213-92EE-D139487C859D}" type="slidenum">
              <a:rPr lang="es-EC" smtClean="0"/>
              <a:pPr/>
              <a:t>‹Nº›</a:t>
            </a:fld>
            <a:endParaRPr lang="es-EC"/>
          </a:p>
        </p:txBody>
      </p:sp>
    </p:spTree>
    <p:extLst>
      <p:ext uri="{BB962C8B-B14F-4D97-AF65-F5344CB8AC3E}">
        <p14:creationId xmlns="" xmlns:p14="http://schemas.microsoft.com/office/powerpoint/2010/main" val="1002061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 xmlns:a16="http://schemas.microsoft.com/office/drawing/2014/main" id="{BD685FC0-F7D1-42AC-A845-1571F50D440F}"/>
              </a:ext>
            </a:extLst>
          </p:cNvPr>
          <p:cNvSpPr txBox="1">
            <a:spLocks/>
          </p:cNvSpPr>
          <p:nvPr/>
        </p:nvSpPr>
        <p:spPr>
          <a:xfrm>
            <a:off x="5174897" y="4433356"/>
            <a:ext cx="3565630" cy="777268"/>
          </a:xfrm>
          <a:prstGeom prst="rect">
            <a:avLst/>
          </a:prstGeom>
          <a:ln>
            <a:solidFill>
              <a:srgbClr val="336600"/>
            </a:solidFill>
          </a:ln>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dirty="0">
                <a:ln w="10541" cmpd="sng">
                  <a:solidFill>
                    <a:schemeClr val="accent1">
                      <a:shade val="88000"/>
                      <a:satMod val="110000"/>
                    </a:schemeClr>
                  </a:solidFill>
                  <a:prstDash val="solid"/>
                </a:ln>
                <a:solidFill>
                  <a:schemeClr val="tx1"/>
                </a:solidFill>
              </a:rPr>
              <a:t> </a:t>
            </a:r>
          </a:p>
          <a:p>
            <a:pPr marL="0" marR="0" algn="ctr">
              <a:lnSpc>
                <a:spcPct val="150000"/>
              </a:lnSpc>
              <a:spcBef>
                <a:spcPts val="0"/>
              </a:spcBef>
              <a:spcAft>
                <a:spcPts val="0"/>
              </a:spcAft>
            </a:pPr>
            <a:r>
              <a:rPr lang="es-EC" sz="2000" b="1" dirty="0" smtClean="0">
                <a:ln w="10541" cmpd="sng">
                  <a:solidFill>
                    <a:schemeClr val="accent1">
                      <a:shade val="88000"/>
                      <a:satMod val="110000"/>
                    </a:schemeClr>
                  </a:solidFill>
                  <a:prstDash val="solid"/>
                </a:ln>
                <a:solidFill>
                  <a:schemeClr val="tx1"/>
                </a:solidFill>
              </a:rPr>
              <a:t>García </a:t>
            </a:r>
            <a:r>
              <a:rPr lang="es-EC" sz="2000" b="1" dirty="0" smtClean="0">
                <a:ln w="10541" cmpd="sng">
                  <a:solidFill>
                    <a:schemeClr val="accent1">
                      <a:shade val="88000"/>
                      <a:satMod val="110000"/>
                    </a:schemeClr>
                  </a:solidFill>
                  <a:prstDash val="solid"/>
                </a:ln>
                <a:solidFill>
                  <a:schemeClr val="tx1"/>
                </a:solidFill>
              </a:rPr>
              <a:t>Alejandro, </a:t>
            </a:r>
            <a:r>
              <a:rPr lang="es-EC" sz="2000" b="1" dirty="0">
                <a:ln w="10541" cmpd="sng">
                  <a:solidFill>
                    <a:schemeClr val="accent1">
                      <a:shade val="88000"/>
                      <a:satMod val="110000"/>
                    </a:schemeClr>
                  </a:solidFill>
                  <a:prstDash val="solid"/>
                </a:ln>
                <a:solidFill>
                  <a:schemeClr val="tx1"/>
                </a:solidFill>
              </a:rPr>
              <a:t>Freddy</a:t>
            </a:r>
          </a:p>
          <a:p>
            <a:pPr marL="0" marR="0" algn="ctr">
              <a:lnSpc>
                <a:spcPct val="150000"/>
              </a:lnSpc>
              <a:spcBef>
                <a:spcPts val="0"/>
              </a:spcBef>
              <a:spcAft>
                <a:spcPts val="0"/>
              </a:spcAft>
            </a:pPr>
            <a:r>
              <a:rPr lang="es-EC" sz="2000" b="1" dirty="0">
                <a:ln w="10541" cmpd="sng">
                  <a:solidFill>
                    <a:schemeClr val="accent1">
                      <a:shade val="88000"/>
                      <a:satMod val="110000"/>
                    </a:schemeClr>
                  </a:solidFill>
                  <a:prstDash val="solid"/>
                </a:ln>
                <a:solidFill>
                  <a:schemeClr val="tx1"/>
                </a:solidFill>
              </a:rPr>
              <a:t>Tovar </a:t>
            </a:r>
            <a:r>
              <a:rPr lang="es-EC" sz="2000" b="1" dirty="0" smtClean="0">
                <a:ln w="10541" cmpd="sng">
                  <a:solidFill>
                    <a:schemeClr val="accent1">
                      <a:shade val="88000"/>
                      <a:satMod val="110000"/>
                    </a:schemeClr>
                  </a:solidFill>
                  <a:prstDash val="solid"/>
                </a:ln>
                <a:solidFill>
                  <a:schemeClr val="tx1"/>
                </a:solidFill>
              </a:rPr>
              <a:t>Gavilanes, </a:t>
            </a:r>
            <a:r>
              <a:rPr lang="es-EC" sz="2000" b="1" dirty="0" smtClean="0">
                <a:ln w="10541" cmpd="sng">
                  <a:solidFill>
                    <a:schemeClr val="accent1">
                      <a:shade val="88000"/>
                      <a:satMod val="110000"/>
                    </a:schemeClr>
                  </a:solidFill>
                  <a:prstDash val="solid"/>
                </a:ln>
                <a:solidFill>
                  <a:schemeClr val="tx1"/>
                </a:solidFill>
              </a:rPr>
              <a:t>José</a:t>
            </a:r>
            <a:endParaRPr lang="es-EC" sz="2000" b="1" dirty="0">
              <a:ln w="10541" cmpd="sng">
                <a:solidFill>
                  <a:schemeClr val="accent1">
                    <a:shade val="88000"/>
                    <a:satMod val="110000"/>
                  </a:schemeClr>
                </a:solidFill>
                <a:prstDash val="solid"/>
              </a:ln>
              <a:solidFill>
                <a:schemeClr val="tx1"/>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s-ES" dirty="0">
              <a:ln w="10541" cmpd="sng">
                <a:solidFill>
                  <a:schemeClr val="accent1">
                    <a:shade val="88000"/>
                    <a:satMod val="110000"/>
                  </a:schemeClr>
                </a:solidFill>
                <a:prstDash val="solid"/>
              </a:ln>
              <a:solidFill>
                <a:schemeClr val="tx1"/>
              </a:solidFill>
            </a:endParaRPr>
          </a:p>
        </p:txBody>
      </p:sp>
      <p:sp>
        <p:nvSpPr>
          <p:cNvPr id="5" name="1 Título">
            <a:extLst>
              <a:ext uri="{FF2B5EF4-FFF2-40B4-BE49-F238E27FC236}">
                <a16:creationId xmlns="" xmlns:a16="http://schemas.microsoft.com/office/drawing/2014/main" id="{B4F6658E-3065-4505-B77D-39AC3B6237A1}"/>
              </a:ext>
            </a:extLst>
          </p:cNvPr>
          <p:cNvSpPr txBox="1">
            <a:spLocks/>
          </p:cNvSpPr>
          <p:nvPr/>
        </p:nvSpPr>
        <p:spPr>
          <a:xfrm>
            <a:off x="1071538" y="1357298"/>
            <a:ext cx="7929618" cy="2357454"/>
          </a:xfrm>
          <a:prstGeom prst="rect">
            <a:avLst/>
          </a:prstGeom>
          <a:solidFill>
            <a:srgbClr val="336600"/>
          </a:solidFill>
          <a:ln w="25400" cap="flat" cmpd="sng" algn="ctr">
            <a:solidFill>
              <a:srgbClr val="336600"/>
            </a:solidFill>
            <a:prstDash val="solid"/>
          </a:ln>
        </p:spPr>
        <p:style>
          <a:lnRef idx="2">
            <a:schemeClr val="accent1"/>
          </a:lnRef>
          <a:fillRef idx="1">
            <a:schemeClr val="lt1"/>
          </a:fillRef>
          <a:effectRef idx="0">
            <a:schemeClr val="accent1"/>
          </a:effectRef>
          <a:fontRef idx="minor">
            <a:schemeClr val="dk1"/>
          </a:fontRef>
        </p:style>
        <p:txBody>
          <a:bodyPr>
            <a:normAutofit fontScale="97500"/>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 sz="3200" b="1" u="none" strike="noStrike" kern="0" normalizeH="0" baseline="0" noProof="0"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uLnTx/>
              <a:uFillTx/>
              <a:latin typeface="+mn-lt"/>
              <a:ea typeface="+mn-ea"/>
              <a:cs typeface="+mn-cs"/>
            </a:endParaRPr>
          </a:p>
        </p:txBody>
      </p:sp>
      <p:sp>
        <p:nvSpPr>
          <p:cNvPr id="6" name="1 Título">
            <a:hlinkClick r:id="rId2" action="ppaction://hlinksldjump"/>
            <a:extLst>
              <a:ext uri="{FF2B5EF4-FFF2-40B4-BE49-F238E27FC236}">
                <a16:creationId xmlns="" xmlns:a16="http://schemas.microsoft.com/office/drawing/2014/main" id="{9584EE28-503D-49C7-A3FB-FD5CE61F2B5E}"/>
              </a:ext>
            </a:extLst>
          </p:cNvPr>
          <p:cNvSpPr txBox="1">
            <a:spLocks/>
          </p:cNvSpPr>
          <p:nvPr/>
        </p:nvSpPr>
        <p:spPr>
          <a:xfrm>
            <a:off x="1214414" y="1571612"/>
            <a:ext cx="7572428" cy="1928826"/>
          </a:xfrm>
          <a:prstGeom prst="rect">
            <a:avLst/>
          </a:prstGeom>
          <a:ln>
            <a:noFill/>
          </a:ln>
          <a:effectLst>
            <a:outerShdw blurRad="50800" dist="38100" dir="16200000" rotWithShape="0">
              <a:prstClr val="black">
                <a:alpha val="40000"/>
              </a:prstClr>
            </a:outerShdw>
          </a:effectLst>
          <a:scene3d>
            <a:camera prst="perspectiveFront"/>
            <a:lightRig rig="soft" dir="t">
              <a:rot lat="0" lon="0" rev="0"/>
            </a:lightRig>
          </a:scene3d>
          <a:sp3d contourW="44450" prstMaterial="matte">
            <a:bevelT w="63500" h="63500" prst="cross"/>
            <a:contourClr>
              <a:srgbClr val="FFFFFF"/>
            </a:contourClr>
          </a:sp3d>
        </p:spPr>
        <p:style>
          <a:lnRef idx="2">
            <a:schemeClr val="dk1"/>
          </a:lnRef>
          <a:fillRef idx="1">
            <a:schemeClr val="lt1"/>
          </a:fillRef>
          <a:effectRef idx="0">
            <a:schemeClr val="dk1"/>
          </a:effectRef>
          <a:fontRef idx="minor">
            <a:schemeClr val="dk1"/>
          </a:fontRef>
        </p:style>
        <p:txBody>
          <a:bodyPr>
            <a:normAutofit fontScale="97500"/>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s-ES" sz="1700" b="1" kern="0" dirty="0">
              <a:ln w="18000">
                <a:solidFill>
                  <a:schemeClr val="accent2">
                    <a:satMod val="140000"/>
                  </a:schemeClr>
                </a:solidFill>
                <a:prstDash val="solid"/>
                <a:miter lim="800000"/>
              </a:ln>
              <a:solidFill>
                <a:srgbClr val="336600"/>
              </a:solidFill>
              <a:effectLst>
                <a:outerShdw blurRad="25500" dist="23000" dir="7020000" algn="tl">
                  <a:srgbClr val="000000">
                    <a:alpha val="50000"/>
                  </a:srgbClr>
                </a:outerShdw>
              </a:effectLst>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sz="1700" b="1" dirty="0" err="1">
                <a:effectLst/>
                <a:latin typeface="Calibri" panose="020F0502020204030204" pitchFamily="34" charset="0"/>
                <a:ea typeface="Calibri" panose="020F0502020204030204" pitchFamily="34" charset="0"/>
              </a:rPr>
              <a:t>Incidencia</a:t>
            </a:r>
            <a:r>
              <a:rPr lang="en-US" sz="1700" b="1" dirty="0">
                <a:effectLst/>
                <a:latin typeface="Calibri" panose="020F0502020204030204" pitchFamily="34" charset="0"/>
                <a:ea typeface="Calibri" panose="020F0502020204030204" pitchFamily="34" charset="0"/>
              </a:rPr>
              <a:t> de la </a:t>
            </a:r>
            <a:r>
              <a:rPr lang="en-US" sz="1700" b="1" dirty="0" err="1">
                <a:effectLst/>
                <a:latin typeface="Calibri" panose="020F0502020204030204" pitchFamily="34" charset="0"/>
                <a:ea typeface="Calibri" panose="020F0502020204030204" pitchFamily="34" charset="0"/>
              </a:rPr>
              <a:t>aplicación</a:t>
            </a:r>
            <a:r>
              <a:rPr lang="en-US" sz="1700" b="1" dirty="0">
                <a:effectLst/>
                <a:latin typeface="Calibri" panose="020F0502020204030204" pitchFamily="34" charset="0"/>
                <a:ea typeface="Calibri" panose="020F0502020204030204" pitchFamily="34" charset="0"/>
              </a:rPr>
              <a:t> de los </a:t>
            </a:r>
            <a:r>
              <a:rPr lang="en-US" sz="1700" b="1" dirty="0" err="1">
                <a:effectLst/>
                <a:latin typeface="Calibri" panose="020F0502020204030204" pitchFamily="34" charset="0"/>
                <a:ea typeface="Calibri" panose="020F0502020204030204" pitchFamily="34" charset="0"/>
              </a:rPr>
              <a:t>instrumentos</a:t>
            </a:r>
            <a:r>
              <a:rPr lang="en-US" sz="1700" b="1" dirty="0">
                <a:effectLst/>
                <a:latin typeface="Calibri" panose="020F0502020204030204" pitchFamily="34" charset="0"/>
                <a:ea typeface="Calibri" panose="020F0502020204030204" pitchFamily="34" charset="0"/>
              </a:rPr>
              <a:t> de </a:t>
            </a:r>
            <a:r>
              <a:rPr lang="en-US" sz="1700" b="1" dirty="0" err="1">
                <a:effectLst/>
                <a:latin typeface="Calibri" panose="020F0502020204030204" pitchFamily="34" charset="0"/>
                <a:ea typeface="Calibri" panose="020F0502020204030204" pitchFamily="34" charset="0"/>
              </a:rPr>
              <a:t>evaluación</a:t>
            </a:r>
            <a:r>
              <a:rPr lang="en-US" sz="1700" b="1" dirty="0">
                <a:effectLst/>
                <a:latin typeface="Calibri" panose="020F0502020204030204" pitchFamily="34" charset="0"/>
                <a:ea typeface="Calibri" panose="020F0502020204030204" pitchFamily="34" charset="0"/>
              </a:rPr>
              <a:t> del </a:t>
            </a:r>
            <a:r>
              <a:rPr lang="en-US" sz="1700" b="1" dirty="0" err="1">
                <a:effectLst/>
                <a:latin typeface="Calibri" panose="020F0502020204030204" pitchFamily="34" charset="0"/>
                <a:ea typeface="Calibri" panose="020F0502020204030204" pitchFamily="34" charset="0"/>
              </a:rPr>
              <a:t>aprendizaje</a:t>
            </a:r>
            <a:r>
              <a:rPr lang="en-US" sz="1700" b="1" dirty="0">
                <a:effectLst/>
                <a:latin typeface="Calibri" panose="020F0502020204030204" pitchFamily="34" charset="0"/>
                <a:ea typeface="Calibri" panose="020F0502020204030204" pitchFamily="34" charset="0"/>
              </a:rPr>
              <a:t> </a:t>
            </a:r>
            <a:r>
              <a:rPr lang="en-US" sz="1700" b="1" dirty="0" err="1">
                <a:effectLst/>
                <a:latin typeface="Calibri" panose="020F0502020204030204" pitchFamily="34" charset="0"/>
                <a:ea typeface="Calibri" panose="020F0502020204030204" pitchFamily="34" charset="0"/>
              </a:rPr>
              <a:t>en</a:t>
            </a:r>
            <a:r>
              <a:rPr lang="en-US" sz="1700" b="1" dirty="0">
                <a:effectLst/>
                <a:latin typeface="Calibri" panose="020F0502020204030204" pitchFamily="34" charset="0"/>
                <a:ea typeface="Calibri" panose="020F0502020204030204" pitchFamily="34" charset="0"/>
              </a:rPr>
              <a:t> </a:t>
            </a:r>
            <a:r>
              <a:rPr lang="en-US" sz="1700" b="1" dirty="0" err="1">
                <a:effectLst/>
                <a:latin typeface="Calibri" panose="020F0502020204030204" pitchFamily="34" charset="0"/>
                <a:ea typeface="Calibri" panose="020F0502020204030204" pitchFamily="34" charset="0"/>
              </a:rPr>
              <a:t>el</a:t>
            </a:r>
            <a:r>
              <a:rPr lang="en-US" sz="1700" b="1" dirty="0">
                <a:effectLst/>
                <a:latin typeface="Calibri" panose="020F0502020204030204" pitchFamily="34" charset="0"/>
                <a:ea typeface="Calibri" panose="020F0502020204030204" pitchFamily="34" charset="0"/>
              </a:rPr>
              <a:t> </a:t>
            </a:r>
            <a:r>
              <a:rPr lang="en-US" sz="1700" b="1" dirty="0" err="1">
                <a:effectLst/>
                <a:latin typeface="Calibri" panose="020F0502020204030204" pitchFamily="34" charset="0"/>
                <a:ea typeface="Calibri" panose="020F0502020204030204" pitchFamily="34" charset="0"/>
              </a:rPr>
              <a:t>rendimiento</a:t>
            </a:r>
            <a:r>
              <a:rPr lang="en-US" sz="1700" b="1" dirty="0">
                <a:effectLst/>
                <a:latin typeface="Calibri" panose="020F0502020204030204" pitchFamily="34" charset="0"/>
                <a:ea typeface="Calibri" panose="020F0502020204030204" pitchFamily="34" charset="0"/>
              </a:rPr>
              <a:t> </a:t>
            </a:r>
            <a:r>
              <a:rPr lang="en-US" sz="1700" b="1" dirty="0" err="1">
                <a:effectLst/>
                <a:latin typeface="Calibri" panose="020F0502020204030204" pitchFamily="34" charset="0"/>
                <a:ea typeface="Calibri" panose="020F0502020204030204" pitchFamily="34" charset="0"/>
              </a:rPr>
              <a:t>académico</a:t>
            </a:r>
            <a:r>
              <a:rPr lang="en-US" sz="1700" b="1" dirty="0">
                <a:effectLst/>
                <a:latin typeface="Calibri" panose="020F0502020204030204" pitchFamily="34" charset="0"/>
                <a:ea typeface="Calibri" panose="020F0502020204030204" pitchFamily="34" charset="0"/>
              </a:rPr>
              <a:t> de los </a:t>
            </a:r>
            <a:r>
              <a:rPr lang="en-US" sz="1700" b="1" dirty="0" err="1">
                <a:effectLst/>
                <a:latin typeface="Calibri" panose="020F0502020204030204" pitchFamily="34" charset="0"/>
                <a:ea typeface="Calibri" panose="020F0502020204030204" pitchFamily="34" charset="0"/>
              </a:rPr>
              <a:t>estudiantes</a:t>
            </a:r>
            <a:r>
              <a:rPr lang="en-US" sz="1700" b="1" dirty="0">
                <a:effectLst/>
                <a:latin typeface="Calibri" panose="020F0502020204030204" pitchFamily="34" charset="0"/>
                <a:ea typeface="Calibri" panose="020F0502020204030204" pitchFamily="34" charset="0"/>
              </a:rPr>
              <a:t> de las </a:t>
            </a:r>
            <a:r>
              <a:rPr lang="en-US" sz="1700" b="1" dirty="0" err="1">
                <a:effectLst/>
                <a:latin typeface="Calibri" panose="020F0502020204030204" pitchFamily="34" charset="0"/>
                <a:ea typeface="Calibri" panose="020F0502020204030204" pitchFamily="34" charset="0"/>
              </a:rPr>
              <a:t>asignaturas</a:t>
            </a:r>
            <a:r>
              <a:rPr lang="en-US" sz="1700" b="1" dirty="0">
                <a:effectLst/>
                <a:latin typeface="Calibri" panose="020F0502020204030204" pitchFamily="34" charset="0"/>
                <a:ea typeface="Calibri" panose="020F0502020204030204" pitchFamily="34" charset="0"/>
              </a:rPr>
              <a:t>: </a:t>
            </a:r>
            <a:r>
              <a:rPr lang="en-US" sz="1700" b="1" dirty="0" err="1">
                <a:effectLst/>
                <a:latin typeface="Calibri" panose="020F0502020204030204" pitchFamily="34" charset="0"/>
                <a:ea typeface="Calibri" panose="020F0502020204030204" pitchFamily="34" charset="0"/>
              </a:rPr>
              <a:t>educación</a:t>
            </a:r>
            <a:r>
              <a:rPr lang="en-US" sz="1700" b="1" dirty="0">
                <a:effectLst/>
                <a:latin typeface="Calibri" panose="020F0502020204030204" pitchFamily="34" charset="0"/>
                <a:ea typeface="Calibri" panose="020F0502020204030204" pitchFamily="34" charset="0"/>
              </a:rPr>
              <a:t> </a:t>
            </a:r>
            <a:r>
              <a:rPr lang="en-US" sz="1700" b="1" dirty="0" err="1">
                <a:effectLst/>
                <a:latin typeface="Calibri" panose="020F0502020204030204" pitchFamily="34" charset="0"/>
                <a:ea typeface="Calibri" panose="020F0502020204030204" pitchFamily="34" charset="0"/>
              </a:rPr>
              <a:t>inicial</a:t>
            </a:r>
            <a:r>
              <a:rPr lang="en-US" sz="1700" b="1" dirty="0">
                <a:effectLst/>
                <a:latin typeface="Calibri" panose="020F0502020204030204" pitchFamily="34" charset="0"/>
                <a:ea typeface="Calibri" panose="020F0502020204030204" pitchFamily="34" charset="0"/>
              </a:rPr>
              <a:t> y </a:t>
            </a:r>
            <a:r>
              <a:rPr lang="en-US" sz="1700" b="1" dirty="0" err="1">
                <a:effectLst/>
                <a:latin typeface="Calibri" panose="020F0502020204030204" pitchFamily="34" charset="0"/>
                <a:ea typeface="Calibri" panose="020F0502020204030204" pitchFamily="34" charset="0"/>
              </a:rPr>
              <a:t>política</a:t>
            </a:r>
            <a:r>
              <a:rPr lang="en-US" sz="1700" b="1" dirty="0">
                <a:effectLst/>
                <a:latin typeface="Calibri" panose="020F0502020204030204" pitchFamily="34" charset="0"/>
                <a:ea typeface="Calibri" panose="020F0502020204030204" pitchFamily="34" charset="0"/>
              </a:rPr>
              <a:t> </a:t>
            </a:r>
            <a:r>
              <a:rPr lang="en-US" sz="1700" b="1" dirty="0" err="1">
                <a:effectLst/>
                <a:latin typeface="Calibri" panose="020F0502020204030204" pitchFamily="34" charset="0"/>
                <a:ea typeface="Calibri" panose="020F0502020204030204" pitchFamily="34" charset="0"/>
              </a:rPr>
              <a:t>pública</a:t>
            </a:r>
            <a:r>
              <a:rPr lang="en-US" sz="1700" b="1" dirty="0">
                <a:effectLst/>
                <a:latin typeface="Calibri" panose="020F0502020204030204" pitchFamily="34" charset="0"/>
                <a:ea typeface="Calibri" panose="020F0502020204030204" pitchFamily="34" charset="0"/>
              </a:rPr>
              <a:t> y </a:t>
            </a:r>
            <a:r>
              <a:rPr lang="en-US" sz="1700" b="1" dirty="0" err="1">
                <a:effectLst/>
                <a:latin typeface="Calibri" panose="020F0502020204030204" pitchFamily="34" charset="0"/>
                <a:ea typeface="Calibri" panose="020F0502020204030204" pitchFamily="34" charset="0"/>
              </a:rPr>
              <a:t>metodología</a:t>
            </a:r>
            <a:r>
              <a:rPr lang="en-US" sz="1700" b="1" dirty="0">
                <a:effectLst/>
                <a:latin typeface="Calibri" panose="020F0502020204030204" pitchFamily="34" charset="0"/>
                <a:ea typeface="Calibri" panose="020F0502020204030204" pitchFamily="34" charset="0"/>
              </a:rPr>
              <a:t> de la </a:t>
            </a:r>
            <a:r>
              <a:rPr lang="en-US" sz="1700" b="1" dirty="0" err="1">
                <a:effectLst/>
                <a:latin typeface="Calibri" panose="020F0502020204030204" pitchFamily="34" charset="0"/>
                <a:ea typeface="Calibri" panose="020F0502020204030204" pitchFamily="34" charset="0"/>
              </a:rPr>
              <a:t>investigación</a:t>
            </a:r>
            <a:r>
              <a:rPr lang="en-US" sz="1700" b="1" dirty="0">
                <a:effectLst/>
                <a:latin typeface="Calibri" panose="020F0502020204030204" pitchFamily="34" charset="0"/>
                <a:ea typeface="Calibri" panose="020F0502020204030204" pitchFamily="34" charset="0"/>
              </a:rPr>
              <a:t>, de la Carrera de </a:t>
            </a:r>
            <a:r>
              <a:rPr lang="en-US" sz="1700" b="1" dirty="0" err="1">
                <a:effectLst/>
                <a:latin typeface="Calibri" panose="020F0502020204030204" pitchFamily="34" charset="0"/>
                <a:ea typeface="Calibri" panose="020F0502020204030204" pitchFamily="34" charset="0"/>
              </a:rPr>
              <a:t>Licenciatura</a:t>
            </a:r>
            <a:r>
              <a:rPr lang="en-US" sz="1700" b="1" dirty="0">
                <a:effectLst/>
                <a:latin typeface="Calibri" panose="020F0502020204030204" pitchFamily="34" charset="0"/>
                <a:ea typeface="Calibri" panose="020F0502020204030204" pitchFamily="34" charset="0"/>
              </a:rPr>
              <a:t> </a:t>
            </a:r>
            <a:r>
              <a:rPr lang="en-US" sz="1700" b="1" dirty="0" err="1">
                <a:effectLst/>
                <a:latin typeface="Calibri" panose="020F0502020204030204" pitchFamily="34" charset="0"/>
                <a:ea typeface="Calibri" panose="020F0502020204030204" pitchFamily="34" charset="0"/>
              </a:rPr>
              <a:t>en</a:t>
            </a:r>
            <a:r>
              <a:rPr lang="en-US" sz="1700" b="1" dirty="0">
                <a:effectLst/>
                <a:latin typeface="Calibri" panose="020F0502020204030204" pitchFamily="34" charset="0"/>
                <a:ea typeface="Calibri" panose="020F0502020204030204" pitchFamily="34" charset="0"/>
              </a:rPr>
              <a:t> </a:t>
            </a:r>
            <a:r>
              <a:rPr lang="en-US" sz="1700" b="1" dirty="0" err="1">
                <a:effectLst/>
                <a:latin typeface="Calibri" panose="020F0502020204030204" pitchFamily="34" charset="0"/>
                <a:ea typeface="Calibri" panose="020F0502020204030204" pitchFamily="34" charset="0"/>
              </a:rPr>
              <a:t>Educación</a:t>
            </a:r>
            <a:r>
              <a:rPr lang="en-US" sz="1700" b="1" dirty="0">
                <a:effectLst/>
                <a:latin typeface="Calibri" panose="020F0502020204030204" pitchFamily="34" charset="0"/>
                <a:ea typeface="Calibri" panose="020F0502020204030204" pitchFamily="34" charset="0"/>
              </a:rPr>
              <a:t> </a:t>
            </a:r>
            <a:r>
              <a:rPr lang="en-US" sz="1700" b="1" dirty="0" err="1">
                <a:effectLst/>
                <a:latin typeface="Calibri" panose="020F0502020204030204" pitchFamily="34" charset="0"/>
                <a:ea typeface="Calibri" panose="020F0502020204030204" pitchFamily="34" charset="0"/>
              </a:rPr>
              <a:t>Inicial</a:t>
            </a:r>
            <a:r>
              <a:rPr lang="en-US" sz="1700" b="1" dirty="0">
                <a:effectLst/>
                <a:latin typeface="Calibri" panose="020F0502020204030204" pitchFamily="34" charset="0"/>
                <a:ea typeface="Calibri" panose="020F0502020204030204" pitchFamily="34" charset="0"/>
              </a:rPr>
              <a:t> de la Universidad de las </a:t>
            </a:r>
            <a:r>
              <a:rPr lang="en-US" sz="1700" b="1" dirty="0" err="1">
                <a:effectLst/>
                <a:latin typeface="Calibri" panose="020F0502020204030204" pitchFamily="34" charset="0"/>
                <a:ea typeface="Calibri" panose="020F0502020204030204" pitchFamily="34" charset="0"/>
              </a:rPr>
              <a:t>Fuerzas</a:t>
            </a:r>
            <a:r>
              <a:rPr lang="en-US" sz="1700" b="1" dirty="0">
                <a:effectLst/>
                <a:latin typeface="Calibri" panose="020F0502020204030204" pitchFamily="34" charset="0"/>
                <a:ea typeface="Calibri" panose="020F0502020204030204" pitchFamily="34" charset="0"/>
              </a:rPr>
              <a:t> Armadas ESPE </a:t>
            </a:r>
            <a:r>
              <a:rPr lang="en-US" sz="1700" b="1" dirty="0" err="1">
                <a:effectLst/>
                <a:latin typeface="Calibri" panose="020F0502020204030204" pitchFamily="34" charset="0"/>
                <a:ea typeface="Calibri" panose="020F0502020204030204" pitchFamily="34" charset="0"/>
              </a:rPr>
              <a:t>durante</a:t>
            </a:r>
            <a:r>
              <a:rPr lang="en-US" sz="1700" b="1" dirty="0">
                <a:effectLst/>
                <a:latin typeface="Calibri" panose="020F0502020204030204" pitchFamily="34" charset="0"/>
                <a:ea typeface="Calibri" panose="020F0502020204030204" pitchFamily="34" charset="0"/>
              </a:rPr>
              <a:t> </a:t>
            </a:r>
            <a:r>
              <a:rPr lang="en-US" sz="1700" b="1" dirty="0" err="1">
                <a:effectLst/>
                <a:latin typeface="Calibri" panose="020F0502020204030204" pitchFamily="34" charset="0"/>
                <a:ea typeface="Calibri" panose="020F0502020204030204" pitchFamily="34" charset="0"/>
              </a:rPr>
              <a:t>el</a:t>
            </a:r>
            <a:r>
              <a:rPr lang="en-US" sz="1700" b="1" dirty="0">
                <a:effectLst/>
                <a:latin typeface="Calibri" panose="020F0502020204030204" pitchFamily="34" charset="0"/>
                <a:ea typeface="Calibri" panose="020F0502020204030204" pitchFamily="34" charset="0"/>
              </a:rPr>
              <a:t> </a:t>
            </a:r>
            <a:r>
              <a:rPr lang="en-US" sz="1700" b="1" dirty="0" err="1">
                <a:effectLst/>
                <a:latin typeface="Calibri" panose="020F0502020204030204" pitchFamily="34" charset="0"/>
                <a:ea typeface="Calibri" panose="020F0502020204030204" pitchFamily="34" charset="0"/>
              </a:rPr>
              <a:t>semestre</a:t>
            </a:r>
            <a:r>
              <a:rPr lang="en-US" sz="1700" b="1" dirty="0">
                <a:effectLst/>
                <a:latin typeface="Calibri" panose="020F0502020204030204" pitchFamily="34" charset="0"/>
                <a:ea typeface="Calibri" panose="020F0502020204030204" pitchFamily="34" charset="0"/>
              </a:rPr>
              <a:t> </a:t>
            </a:r>
            <a:r>
              <a:rPr lang="en-US" sz="1700" b="1" dirty="0" err="1">
                <a:effectLst/>
                <a:latin typeface="Calibri" panose="020F0502020204030204" pitchFamily="34" charset="0"/>
                <a:ea typeface="Calibri" panose="020F0502020204030204" pitchFamily="34" charset="0"/>
              </a:rPr>
              <a:t>noviembre</a:t>
            </a:r>
            <a:r>
              <a:rPr lang="en-US" sz="1700" b="1" dirty="0">
                <a:effectLst/>
                <a:latin typeface="Calibri" panose="020F0502020204030204" pitchFamily="34" charset="0"/>
                <a:ea typeface="Calibri" panose="020F0502020204030204" pitchFamily="34" charset="0"/>
              </a:rPr>
              <a:t> 2020 – </a:t>
            </a:r>
            <a:r>
              <a:rPr lang="en-US" sz="1700" b="1" dirty="0" err="1">
                <a:effectLst/>
                <a:latin typeface="Calibri" panose="020F0502020204030204" pitchFamily="34" charset="0"/>
                <a:ea typeface="Calibri" panose="020F0502020204030204" pitchFamily="34" charset="0"/>
              </a:rPr>
              <a:t>marzo</a:t>
            </a:r>
            <a:r>
              <a:rPr lang="en-US" sz="1700" b="1" dirty="0">
                <a:effectLst/>
                <a:latin typeface="Calibri" panose="020F0502020204030204" pitchFamily="34" charset="0"/>
                <a:ea typeface="Calibri" panose="020F0502020204030204" pitchFamily="34" charset="0"/>
              </a:rPr>
              <a:t> 2021</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700" b="1" u="none" strike="noStrike" kern="0" normalizeH="0" baseline="0" noProof="0" dirty="0">
              <a:ln w="18000">
                <a:solidFill>
                  <a:schemeClr val="accent2">
                    <a:satMod val="140000"/>
                  </a:schemeClr>
                </a:solidFill>
                <a:prstDash val="solid"/>
                <a:miter lim="800000"/>
              </a:ln>
              <a:solidFill>
                <a:srgbClr val="336600"/>
              </a:solidFill>
              <a:uLnTx/>
              <a:uFillTx/>
              <a:latin typeface="Calibri" panose="020F0502020204030204"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 sz="1700" b="1" u="none" strike="noStrike" kern="0" normalizeH="0" baseline="0" noProof="0" dirty="0">
              <a:ln w="18000">
                <a:solidFill>
                  <a:schemeClr val="accent2">
                    <a:satMod val="140000"/>
                  </a:schemeClr>
                </a:solidFill>
                <a:prstDash val="solid"/>
                <a:miter lim="800000"/>
              </a:ln>
              <a:solidFill>
                <a:srgbClr val="336600"/>
              </a:solidFill>
              <a:effectLst>
                <a:outerShdw blurRad="25500" dist="23000" dir="7020000" algn="tl">
                  <a:srgbClr val="000000">
                    <a:alpha val="50000"/>
                  </a:srgbClr>
                </a:outerShdw>
              </a:effectLst>
              <a:uLnTx/>
              <a:uFillTx/>
              <a:latin typeface="+mn-lt"/>
              <a:ea typeface="+mn-ea"/>
              <a:cs typeface="+mn-cs"/>
            </a:endParaRPr>
          </a:p>
        </p:txBody>
      </p:sp>
      <p:sp>
        <p:nvSpPr>
          <p:cNvPr id="7" name="4 Rectángulo">
            <a:extLst>
              <a:ext uri="{FF2B5EF4-FFF2-40B4-BE49-F238E27FC236}">
                <a16:creationId xmlns="" xmlns:a16="http://schemas.microsoft.com/office/drawing/2014/main" id="{C5E19909-8BCD-402B-B0CB-2373942B7112}"/>
              </a:ext>
            </a:extLst>
          </p:cNvPr>
          <p:cNvSpPr/>
          <p:nvPr/>
        </p:nvSpPr>
        <p:spPr>
          <a:xfrm>
            <a:off x="5802132" y="5286388"/>
            <a:ext cx="2601481" cy="307777"/>
          </a:xfrm>
          <a:prstGeom prst="rect">
            <a:avLst/>
          </a:prstGeom>
        </p:spPr>
        <p:txBody>
          <a:bodyPr wrap="none">
            <a:spAutoFit/>
          </a:bodyPr>
          <a:lstStyle/>
          <a:p>
            <a:pPr lvl="0" algn="ctr" fontAlgn="auto">
              <a:spcAft>
                <a:spcPts val="0"/>
              </a:spcAft>
              <a:defRPr/>
            </a:pPr>
            <a:r>
              <a:rPr lang="es-ES" sz="1400" b="1" dirty="0">
                <a:ln w="10541" cmpd="sng">
                  <a:solidFill>
                    <a:schemeClr val="accent1">
                      <a:shade val="88000"/>
                      <a:satMod val="110000"/>
                    </a:schemeClr>
                  </a:solidFill>
                  <a:prstDash val="solid"/>
                </a:ln>
              </a:rPr>
              <a:t>Sangolquí, </a:t>
            </a:r>
            <a:r>
              <a:rPr lang="es-ES" sz="1400" b="1" dirty="0" smtClean="0">
                <a:ln w="10541" cmpd="sng">
                  <a:solidFill>
                    <a:schemeClr val="accent1">
                      <a:shade val="88000"/>
                      <a:satMod val="110000"/>
                    </a:schemeClr>
                  </a:solidFill>
                  <a:prstDash val="solid"/>
                </a:ln>
              </a:rPr>
              <a:t>20 de diciembre </a:t>
            </a:r>
            <a:r>
              <a:rPr lang="es-ES" sz="1400" b="1" dirty="0">
                <a:ln w="10541" cmpd="sng">
                  <a:solidFill>
                    <a:schemeClr val="accent1">
                      <a:shade val="88000"/>
                      <a:satMod val="110000"/>
                    </a:schemeClr>
                  </a:solidFill>
                  <a:prstDash val="solid"/>
                </a:ln>
              </a:rPr>
              <a:t>2021</a:t>
            </a:r>
          </a:p>
        </p:txBody>
      </p:sp>
    </p:spTree>
    <p:extLst>
      <p:ext uri="{BB962C8B-B14F-4D97-AF65-F5344CB8AC3E}">
        <p14:creationId xmlns="" xmlns:p14="http://schemas.microsoft.com/office/powerpoint/2010/main" val="3184838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400" b="1" dirty="0">
                <a:latin typeface="Bahnschrift Light Condensed" panose="020B0502040204020203" pitchFamily="34" charset="0"/>
              </a:rPr>
              <a:t>MARCO TEORICO: Evaluación de la Educación Superior</a:t>
            </a:r>
            <a:endParaRPr lang="es-EC" sz="2400" b="1" dirty="0">
              <a:latin typeface="Bahnschrift Light Condensed" panose="020B0502040204020203" pitchFamily="34" charset="0"/>
            </a:endParaRPr>
          </a:p>
        </p:txBody>
      </p:sp>
      <p:sp>
        <p:nvSpPr>
          <p:cNvPr id="28" name="Forma libre 1">
            <a:extLst>
              <a:ext uri="{FF2B5EF4-FFF2-40B4-BE49-F238E27FC236}">
                <a16:creationId xmlns="" xmlns:a16="http://schemas.microsoft.com/office/drawing/2014/main" id="{DFDB6797-B28A-4C6A-8294-6E032B260763}"/>
              </a:ext>
            </a:extLst>
          </p:cNvPr>
          <p:cNvSpPr/>
          <p:nvPr/>
        </p:nvSpPr>
        <p:spPr>
          <a:xfrm>
            <a:off x="900113" y="6219825"/>
            <a:ext cx="6384925" cy="449263"/>
          </a:xfrm>
          <a:custGeom>
            <a:avLst/>
            <a:gdLst>
              <a:gd name="connsiteX0" fmla="*/ 0 w 6385560"/>
              <a:gd name="connsiteY0" fmla="*/ 259080 h 822960"/>
              <a:gd name="connsiteX1" fmla="*/ 76200 w 6385560"/>
              <a:gd name="connsiteY1" fmla="*/ 228600 h 822960"/>
              <a:gd name="connsiteX2" fmla="*/ 106680 w 6385560"/>
              <a:gd name="connsiteY2" fmla="*/ 182880 h 822960"/>
              <a:gd name="connsiteX3" fmla="*/ 289560 w 6385560"/>
              <a:gd name="connsiteY3" fmla="*/ 91440 h 822960"/>
              <a:gd name="connsiteX4" fmla="*/ 335280 w 6385560"/>
              <a:gd name="connsiteY4" fmla="*/ 60960 h 822960"/>
              <a:gd name="connsiteX5" fmla="*/ 441960 w 6385560"/>
              <a:gd name="connsiteY5" fmla="*/ 0 h 822960"/>
              <a:gd name="connsiteX6" fmla="*/ 701040 w 6385560"/>
              <a:gd name="connsiteY6" fmla="*/ 30480 h 822960"/>
              <a:gd name="connsiteX7" fmla="*/ 746760 w 6385560"/>
              <a:gd name="connsiteY7" fmla="*/ 45720 h 822960"/>
              <a:gd name="connsiteX8" fmla="*/ 868680 w 6385560"/>
              <a:gd name="connsiteY8" fmla="*/ 121920 h 822960"/>
              <a:gd name="connsiteX9" fmla="*/ 929640 w 6385560"/>
              <a:gd name="connsiteY9" fmla="*/ 167640 h 822960"/>
              <a:gd name="connsiteX10" fmla="*/ 1036320 w 6385560"/>
              <a:gd name="connsiteY10" fmla="*/ 243840 h 822960"/>
              <a:gd name="connsiteX11" fmla="*/ 1082040 w 6385560"/>
              <a:gd name="connsiteY11" fmla="*/ 289560 h 822960"/>
              <a:gd name="connsiteX12" fmla="*/ 1188720 w 6385560"/>
              <a:gd name="connsiteY12" fmla="*/ 365760 h 822960"/>
              <a:gd name="connsiteX13" fmla="*/ 1264920 w 6385560"/>
              <a:gd name="connsiteY13" fmla="*/ 426720 h 822960"/>
              <a:gd name="connsiteX14" fmla="*/ 1402080 w 6385560"/>
              <a:gd name="connsiteY14" fmla="*/ 518160 h 822960"/>
              <a:gd name="connsiteX15" fmla="*/ 1508760 w 6385560"/>
              <a:gd name="connsiteY15" fmla="*/ 594360 h 822960"/>
              <a:gd name="connsiteX16" fmla="*/ 1584960 w 6385560"/>
              <a:gd name="connsiteY16" fmla="*/ 655320 h 822960"/>
              <a:gd name="connsiteX17" fmla="*/ 1630680 w 6385560"/>
              <a:gd name="connsiteY17" fmla="*/ 670560 h 822960"/>
              <a:gd name="connsiteX18" fmla="*/ 1874520 w 6385560"/>
              <a:gd name="connsiteY18" fmla="*/ 746760 h 822960"/>
              <a:gd name="connsiteX19" fmla="*/ 2209800 w 6385560"/>
              <a:gd name="connsiteY19" fmla="*/ 777240 h 822960"/>
              <a:gd name="connsiteX20" fmla="*/ 2423160 w 6385560"/>
              <a:gd name="connsiteY20" fmla="*/ 792480 h 822960"/>
              <a:gd name="connsiteX21" fmla="*/ 2499360 w 6385560"/>
              <a:gd name="connsiteY21" fmla="*/ 807720 h 822960"/>
              <a:gd name="connsiteX22" fmla="*/ 2560320 w 6385560"/>
              <a:gd name="connsiteY22" fmla="*/ 822960 h 822960"/>
              <a:gd name="connsiteX23" fmla="*/ 2834640 w 6385560"/>
              <a:gd name="connsiteY23" fmla="*/ 807720 h 822960"/>
              <a:gd name="connsiteX24" fmla="*/ 2910840 w 6385560"/>
              <a:gd name="connsiteY24" fmla="*/ 777240 h 822960"/>
              <a:gd name="connsiteX25" fmla="*/ 3002280 w 6385560"/>
              <a:gd name="connsiteY25" fmla="*/ 716280 h 822960"/>
              <a:gd name="connsiteX26" fmla="*/ 3048000 w 6385560"/>
              <a:gd name="connsiteY26" fmla="*/ 670560 h 822960"/>
              <a:gd name="connsiteX27" fmla="*/ 3093720 w 6385560"/>
              <a:gd name="connsiteY27" fmla="*/ 640080 h 822960"/>
              <a:gd name="connsiteX28" fmla="*/ 3154680 w 6385560"/>
              <a:gd name="connsiteY28" fmla="*/ 563880 h 822960"/>
              <a:gd name="connsiteX29" fmla="*/ 3200400 w 6385560"/>
              <a:gd name="connsiteY29" fmla="*/ 533400 h 822960"/>
              <a:gd name="connsiteX30" fmla="*/ 3276600 w 6385560"/>
              <a:gd name="connsiteY30" fmla="*/ 441960 h 822960"/>
              <a:gd name="connsiteX31" fmla="*/ 3322320 w 6385560"/>
              <a:gd name="connsiteY31" fmla="*/ 411480 h 822960"/>
              <a:gd name="connsiteX32" fmla="*/ 3368040 w 6385560"/>
              <a:gd name="connsiteY32" fmla="*/ 365760 h 822960"/>
              <a:gd name="connsiteX33" fmla="*/ 3413760 w 6385560"/>
              <a:gd name="connsiteY33" fmla="*/ 335280 h 822960"/>
              <a:gd name="connsiteX34" fmla="*/ 3459480 w 6385560"/>
              <a:gd name="connsiteY34" fmla="*/ 289560 h 822960"/>
              <a:gd name="connsiteX35" fmla="*/ 3520440 w 6385560"/>
              <a:gd name="connsiteY35" fmla="*/ 259080 h 822960"/>
              <a:gd name="connsiteX36" fmla="*/ 3627120 w 6385560"/>
              <a:gd name="connsiteY36" fmla="*/ 228600 h 822960"/>
              <a:gd name="connsiteX37" fmla="*/ 3870960 w 6385560"/>
              <a:gd name="connsiteY37" fmla="*/ 243840 h 822960"/>
              <a:gd name="connsiteX38" fmla="*/ 3962400 w 6385560"/>
              <a:gd name="connsiteY38" fmla="*/ 289560 h 822960"/>
              <a:gd name="connsiteX39" fmla="*/ 4038600 w 6385560"/>
              <a:gd name="connsiteY39" fmla="*/ 304800 h 822960"/>
              <a:gd name="connsiteX40" fmla="*/ 4130040 w 6385560"/>
              <a:gd name="connsiteY40" fmla="*/ 350520 h 822960"/>
              <a:gd name="connsiteX41" fmla="*/ 4236720 w 6385560"/>
              <a:gd name="connsiteY41" fmla="*/ 411480 h 822960"/>
              <a:gd name="connsiteX42" fmla="*/ 4297680 w 6385560"/>
              <a:gd name="connsiteY42" fmla="*/ 426720 h 822960"/>
              <a:gd name="connsiteX43" fmla="*/ 4480560 w 6385560"/>
              <a:gd name="connsiteY43" fmla="*/ 502920 h 822960"/>
              <a:gd name="connsiteX44" fmla="*/ 4632960 w 6385560"/>
              <a:gd name="connsiteY44" fmla="*/ 487680 h 822960"/>
              <a:gd name="connsiteX45" fmla="*/ 4693920 w 6385560"/>
              <a:gd name="connsiteY45" fmla="*/ 457200 h 822960"/>
              <a:gd name="connsiteX46" fmla="*/ 4785360 w 6385560"/>
              <a:gd name="connsiteY46" fmla="*/ 426720 h 822960"/>
              <a:gd name="connsiteX47" fmla="*/ 4892040 w 6385560"/>
              <a:gd name="connsiteY47" fmla="*/ 396240 h 822960"/>
              <a:gd name="connsiteX48" fmla="*/ 4937760 w 6385560"/>
              <a:gd name="connsiteY48" fmla="*/ 365760 h 822960"/>
              <a:gd name="connsiteX49" fmla="*/ 5105400 w 6385560"/>
              <a:gd name="connsiteY49" fmla="*/ 289560 h 822960"/>
              <a:gd name="connsiteX50" fmla="*/ 5151120 w 6385560"/>
              <a:gd name="connsiteY50" fmla="*/ 259080 h 822960"/>
              <a:gd name="connsiteX51" fmla="*/ 5242560 w 6385560"/>
              <a:gd name="connsiteY51" fmla="*/ 228600 h 822960"/>
              <a:gd name="connsiteX52" fmla="*/ 5334000 w 6385560"/>
              <a:gd name="connsiteY52" fmla="*/ 182880 h 822960"/>
              <a:gd name="connsiteX53" fmla="*/ 5425440 w 6385560"/>
              <a:gd name="connsiteY53" fmla="*/ 106680 h 822960"/>
              <a:gd name="connsiteX54" fmla="*/ 5471160 w 6385560"/>
              <a:gd name="connsiteY54" fmla="*/ 91440 h 822960"/>
              <a:gd name="connsiteX55" fmla="*/ 5608320 w 6385560"/>
              <a:gd name="connsiteY55" fmla="*/ 121920 h 822960"/>
              <a:gd name="connsiteX56" fmla="*/ 5669280 w 6385560"/>
              <a:gd name="connsiteY56" fmla="*/ 182880 h 822960"/>
              <a:gd name="connsiteX57" fmla="*/ 5791200 w 6385560"/>
              <a:gd name="connsiteY57" fmla="*/ 289560 h 822960"/>
              <a:gd name="connsiteX58" fmla="*/ 5821680 w 6385560"/>
              <a:gd name="connsiteY58" fmla="*/ 335280 h 822960"/>
              <a:gd name="connsiteX59" fmla="*/ 5867400 w 6385560"/>
              <a:gd name="connsiteY59" fmla="*/ 365760 h 822960"/>
              <a:gd name="connsiteX60" fmla="*/ 5913120 w 6385560"/>
              <a:gd name="connsiteY60" fmla="*/ 411480 h 822960"/>
              <a:gd name="connsiteX61" fmla="*/ 6080760 w 6385560"/>
              <a:gd name="connsiteY61" fmla="*/ 396240 h 822960"/>
              <a:gd name="connsiteX62" fmla="*/ 6172200 w 6385560"/>
              <a:gd name="connsiteY62" fmla="*/ 365760 h 822960"/>
              <a:gd name="connsiteX63" fmla="*/ 6324600 w 6385560"/>
              <a:gd name="connsiteY63" fmla="*/ 320040 h 822960"/>
              <a:gd name="connsiteX64" fmla="*/ 6370320 w 6385560"/>
              <a:gd name="connsiteY64" fmla="*/ 289560 h 822960"/>
              <a:gd name="connsiteX65" fmla="*/ 6385560 w 6385560"/>
              <a:gd name="connsiteY65" fmla="*/ 243840 h 822960"/>
              <a:gd name="connsiteX66" fmla="*/ 6324600 w 6385560"/>
              <a:gd name="connsiteY66" fmla="*/ 182880 h 822960"/>
              <a:gd name="connsiteX67" fmla="*/ 6309360 w 6385560"/>
              <a:gd name="connsiteY67" fmla="*/ 18288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385560" h="822960">
                <a:moveTo>
                  <a:pt x="0" y="259080"/>
                </a:moveTo>
                <a:cubicBezTo>
                  <a:pt x="25400" y="248920"/>
                  <a:pt x="53939" y="244501"/>
                  <a:pt x="76200" y="228600"/>
                </a:cubicBezTo>
                <a:cubicBezTo>
                  <a:pt x="91105" y="217954"/>
                  <a:pt x="91273" y="192785"/>
                  <a:pt x="106680" y="182880"/>
                </a:cubicBezTo>
                <a:cubicBezTo>
                  <a:pt x="164011" y="146024"/>
                  <a:pt x="229423" y="123513"/>
                  <a:pt x="289560" y="91440"/>
                </a:cubicBezTo>
                <a:cubicBezTo>
                  <a:pt x="305721" y="82821"/>
                  <a:pt x="319574" y="70384"/>
                  <a:pt x="335280" y="60960"/>
                </a:cubicBezTo>
                <a:cubicBezTo>
                  <a:pt x="370400" y="39888"/>
                  <a:pt x="406400" y="20320"/>
                  <a:pt x="441960" y="0"/>
                </a:cubicBezTo>
                <a:cubicBezTo>
                  <a:pt x="593232" y="11636"/>
                  <a:pt x="597241" y="823"/>
                  <a:pt x="701040" y="30480"/>
                </a:cubicBezTo>
                <a:cubicBezTo>
                  <a:pt x="716486" y="34893"/>
                  <a:pt x="732392" y="38536"/>
                  <a:pt x="746760" y="45720"/>
                </a:cubicBezTo>
                <a:cubicBezTo>
                  <a:pt x="770488" y="57584"/>
                  <a:pt x="840471" y="101771"/>
                  <a:pt x="868680" y="121920"/>
                </a:cubicBezTo>
                <a:cubicBezTo>
                  <a:pt x="889349" y="136683"/>
                  <a:pt x="908971" y="152877"/>
                  <a:pt x="929640" y="167640"/>
                </a:cubicBezTo>
                <a:cubicBezTo>
                  <a:pt x="977885" y="202101"/>
                  <a:pt x="986513" y="201149"/>
                  <a:pt x="1036320" y="243840"/>
                </a:cubicBezTo>
                <a:cubicBezTo>
                  <a:pt x="1052684" y="257866"/>
                  <a:pt x="1065676" y="275534"/>
                  <a:pt x="1082040" y="289560"/>
                </a:cubicBezTo>
                <a:cubicBezTo>
                  <a:pt x="1154148" y="351367"/>
                  <a:pt x="1124394" y="317515"/>
                  <a:pt x="1188720" y="365760"/>
                </a:cubicBezTo>
                <a:cubicBezTo>
                  <a:pt x="1214742" y="385277"/>
                  <a:pt x="1238614" y="407588"/>
                  <a:pt x="1264920" y="426720"/>
                </a:cubicBezTo>
                <a:cubicBezTo>
                  <a:pt x="1320800" y="467360"/>
                  <a:pt x="1351280" y="482600"/>
                  <a:pt x="1402080" y="518160"/>
                </a:cubicBezTo>
                <a:cubicBezTo>
                  <a:pt x="1437880" y="543220"/>
                  <a:pt x="1474636" y="567061"/>
                  <a:pt x="1508760" y="594360"/>
                </a:cubicBezTo>
                <a:cubicBezTo>
                  <a:pt x="1534160" y="614680"/>
                  <a:pt x="1557376" y="638080"/>
                  <a:pt x="1584960" y="655320"/>
                </a:cubicBezTo>
                <a:cubicBezTo>
                  <a:pt x="1598583" y="663834"/>
                  <a:pt x="1615440" y="665480"/>
                  <a:pt x="1630680" y="670560"/>
                </a:cubicBezTo>
                <a:cubicBezTo>
                  <a:pt x="1755324" y="764043"/>
                  <a:pt x="1631930" y="686112"/>
                  <a:pt x="1874520" y="746760"/>
                </a:cubicBezTo>
                <a:cubicBezTo>
                  <a:pt x="2026827" y="784837"/>
                  <a:pt x="1903632" y="758105"/>
                  <a:pt x="2209800" y="777240"/>
                </a:cubicBezTo>
                <a:lnTo>
                  <a:pt x="2423160" y="792480"/>
                </a:lnTo>
                <a:cubicBezTo>
                  <a:pt x="2448560" y="797560"/>
                  <a:pt x="2474074" y="802101"/>
                  <a:pt x="2499360" y="807720"/>
                </a:cubicBezTo>
                <a:cubicBezTo>
                  <a:pt x="2519807" y="812264"/>
                  <a:pt x="2539375" y="822960"/>
                  <a:pt x="2560320" y="822960"/>
                </a:cubicBezTo>
                <a:cubicBezTo>
                  <a:pt x="2651901" y="822960"/>
                  <a:pt x="2743200" y="812800"/>
                  <a:pt x="2834640" y="807720"/>
                </a:cubicBezTo>
                <a:cubicBezTo>
                  <a:pt x="2860040" y="797560"/>
                  <a:pt x="2887642" y="791739"/>
                  <a:pt x="2910840" y="777240"/>
                </a:cubicBezTo>
                <a:cubicBezTo>
                  <a:pt x="3041307" y="695698"/>
                  <a:pt x="2881414" y="756569"/>
                  <a:pt x="3002280" y="716280"/>
                </a:cubicBezTo>
                <a:cubicBezTo>
                  <a:pt x="3017520" y="701040"/>
                  <a:pt x="3031443" y="684358"/>
                  <a:pt x="3048000" y="670560"/>
                </a:cubicBezTo>
                <a:cubicBezTo>
                  <a:pt x="3062071" y="658834"/>
                  <a:pt x="3080768" y="653032"/>
                  <a:pt x="3093720" y="640080"/>
                </a:cubicBezTo>
                <a:cubicBezTo>
                  <a:pt x="3116721" y="617079"/>
                  <a:pt x="3131679" y="586881"/>
                  <a:pt x="3154680" y="563880"/>
                </a:cubicBezTo>
                <a:cubicBezTo>
                  <a:pt x="3167632" y="550928"/>
                  <a:pt x="3186329" y="545126"/>
                  <a:pt x="3200400" y="533400"/>
                </a:cubicBezTo>
                <a:cubicBezTo>
                  <a:pt x="3350200" y="408566"/>
                  <a:pt x="3156720" y="561840"/>
                  <a:pt x="3276600" y="441960"/>
                </a:cubicBezTo>
                <a:cubicBezTo>
                  <a:pt x="3289552" y="429008"/>
                  <a:pt x="3308249" y="423206"/>
                  <a:pt x="3322320" y="411480"/>
                </a:cubicBezTo>
                <a:cubicBezTo>
                  <a:pt x="3338877" y="397682"/>
                  <a:pt x="3351483" y="379558"/>
                  <a:pt x="3368040" y="365760"/>
                </a:cubicBezTo>
                <a:cubicBezTo>
                  <a:pt x="3382111" y="354034"/>
                  <a:pt x="3399689" y="347006"/>
                  <a:pt x="3413760" y="335280"/>
                </a:cubicBezTo>
                <a:cubicBezTo>
                  <a:pt x="3430317" y="321482"/>
                  <a:pt x="3441942" y="302087"/>
                  <a:pt x="3459480" y="289560"/>
                </a:cubicBezTo>
                <a:cubicBezTo>
                  <a:pt x="3477967" y="276355"/>
                  <a:pt x="3499558" y="268029"/>
                  <a:pt x="3520440" y="259080"/>
                </a:cubicBezTo>
                <a:cubicBezTo>
                  <a:pt x="3551049" y="245962"/>
                  <a:pt x="3596186" y="236334"/>
                  <a:pt x="3627120" y="228600"/>
                </a:cubicBezTo>
                <a:cubicBezTo>
                  <a:pt x="3708400" y="233680"/>
                  <a:pt x="3789969" y="235315"/>
                  <a:pt x="3870960" y="243840"/>
                </a:cubicBezTo>
                <a:cubicBezTo>
                  <a:pt x="3936742" y="250764"/>
                  <a:pt x="3900252" y="266254"/>
                  <a:pt x="3962400" y="289560"/>
                </a:cubicBezTo>
                <a:cubicBezTo>
                  <a:pt x="3986654" y="298655"/>
                  <a:pt x="4013200" y="299720"/>
                  <a:pt x="4038600" y="304800"/>
                </a:cubicBezTo>
                <a:cubicBezTo>
                  <a:pt x="4169627" y="392151"/>
                  <a:pt x="4003847" y="287424"/>
                  <a:pt x="4130040" y="350520"/>
                </a:cubicBezTo>
                <a:cubicBezTo>
                  <a:pt x="4218471" y="394736"/>
                  <a:pt x="4129847" y="371403"/>
                  <a:pt x="4236720" y="411480"/>
                </a:cubicBezTo>
                <a:cubicBezTo>
                  <a:pt x="4256332" y="418834"/>
                  <a:pt x="4278346" y="418664"/>
                  <a:pt x="4297680" y="426720"/>
                </a:cubicBezTo>
                <a:cubicBezTo>
                  <a:pt x="4508661" y="514629"/>
                  <a:pt x="4343101" y="468555"/>
                  <a:pt x="4480560" y="502920"/>
                </a:cubicBezTo>
                <a:cubicBezTo>
                  <a:pt x="4531360" y="497840"/>
                  <a:pt x="4583040" y="498377"/>
                  <a:pt x="4632960" y="487680"/>
                </a:cubicBezTo>
                <a:cubicBezTo>
                  <a:pt x="4655174" y="482920"/>
                  <a:pt x="4672826" y="465637"/>
                  <a:pt x="4693920" y="457200"/>
                </a:cubicBezTo>
                <a:cubicBezTo>
                  <a:pt x="4723751" y="445268"/>
                  <a:pt x="4754880" y="436880"/>
                  <a:pt x="4785360" y="426720"/>
                </a:cubicBezTo>
                <a:cubicBezTo>
                  <a:pt x="4850951" y="404856"/>
                  <a:pt x="4815495" y="415376"/>
                  <a:pt x="4892040" y="396240"/>
                </a:cubicBezTo>
                <a:cubicBezTo>
                  <a:pt x="4907280" y="386080"/>
                  <a:pt x="4921377" y="373951"/>
                  <a:pt x="4937760" y="365760"/>
                </a:cubicBezTo>
                <a:cubicBezTo>
                  <a:pt x="5067225" y="301027"/>
                  <a:pt x="4854164" y="457050"/>
                  <a:pt x="5105400" y="289560"/>
                </a:cubicBezTo>
                <a:cubicBezTo>
                  <a:pt x="5120640" y="279400"/>
                  <a:pt x="5134382" y="266519"/>
                  <a:pt x="5151120" y="259080"/>
                </a:cubicBezTo>
                <a:cubicBezTo>
                  <a:pt x="5180480" y="246031"/>
                  <a:pt x="5215827" y="246422"/>
                  <a:pt x="5242560" y="228600"/>
                </a:cubicBezTo>
                <a:cubicBezTo>
                  <a:pt x="5301646" y="189209"/>
                  <a:pt x="5270904" y="203912"/>
                  <a:pt x="5334000" y="182880"/>
                </a:cubicBezTo>
                <a:cubicBezTo>
                  <a:pt x="5367705" y="149175"/>
                  <a:pt x="5383005" y="127898"/>
                  <a:pt x="5425440" y="106680"/>
                </a:cubicBezTo>
                <a:cubicBezTo>
                  <a:pt x="5439808" y="99496"/>
                  <a:pt x="5455920" y="96520"/>
                  <a:pt x="5471160" y="91440"/>
                </a:cubicBezTo>
                <a:cubicBezTo>
                  <a:pt x="5478041" y="92587"/>
                  <a:pt x="5585483" y="105608"/>
                  <a:pt x="5608320" y="121920"/>
                </a:cubicBezTo>
                <a:cubicBezTo>
                  <a:pt x="5631704" y="138623"/>
                  <a:pt x="5647461" y="164178"/>
                  <a:pt x="5669280" y="182880"/>
                </a:cubicBezTo>
                <a:cubicBezTo>
                  <a:pt x="5772564" y="271409"/>
                  <a:pt x="5647771" y="125641"/>
                  <a:pt x="5791200" y="289560"/>
                </a:cubicBezTo>
                <a:cubicBezTo>
                  <a:pt x="5803261" y="303344"/>
                  <a:pt x="5808728" y="322328"/>
                  <a:pt x="5821680" y="335280"/>
                </a:cubicBezTo>
                <a:cubicBezTo>
                  <a:pt x="5834632" y="348232"/>
                  <a:pt x="5853329" y="354034"/>
                  <a:pt x="5867400" y="365760"/>
                </a:cubicBezTo>
                <a:cubicBezTo>
                  <a:pt x="5883957" y="379558"/>
                  <a:pt x="5897880" y="396240"/>
                  <a:pt x="5913120" y="411480"/>
                </a:cubicBezTo>
                <a:cubicBezTo>
                  <a:pt x="5969000" y="406400"/>
                  <a:pt x="6025503" y="405991"/>
                  <a:pt x="6080760" y="396240"/>
                </a:cubicBezTo>
                <a:cubicBezTo>
                  <a:pt x="6112400" y="390656"/>
                  <a:pt x="6141031" y="373552"/>
                  <a:pt x="6172200" y="365760"/>
                </a:cubicBezTo>
                <a:cubicBezTo>
                  <a:pt x="6206277" y="357241"/>
                  <a:pt x="6302338" y="334881"/>
                  <a:pt x="6324600" y="320040"/>
                </a:cubicBezTo>
                <a:lnTo>
                  <a:pt x="6370320" y="289560"/>
                </a:lnTo>
                <a:cubicBezTo>
                  <a:pt x="6375400" y="274320"/>
                  <a:pt x="6385560" y="259904"/>
                  <a:pt x="6385560" y="243840"/>
                </a:cubicBezTo>
                <a:cubicBezTo>
                  <a:pt x="6385560" y="193040"/>
                  <a:pt x="6365240" y="193040"/>
                  <a:pt x="6324600" y="182880"/>
                </a:cubicBezTo>
                <a:cubicBezTo>
                  <a:pt x="6319672" y="181648"/>
                  <a:pt x="6314440" y="182880"/>
                  <a:pt x="6309360" y="182880"/>
                </a:cubicBezTo>
              </a:path>
            </a:pathLst>
          </a:cu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grpSp>
        <p:nvGrpSpPr>
          <p:cNvPr id="29" name="Group 56">
            <a:extLst>
              <a:ext uri="{FF2B5EF4-FFF2-40B4-BE49-F238E27FC236}">
                <a16:creationId xmlns="" xmlns:a16="http://schemas.microsoft.com/office/drawing/2014/main" id="{15A715E5-6E25-4A33-9D13-07282591CCF5}"/>
              </a:ext>
            </a:extLst>
          </p:cNvPr>
          <p:cNvGrpSpPr>
            <a:grpSpLocks/>
          </p:cNvGrpSpPr>
          <p:nvPr/>
        </p:nvGrpSpPr>
        <p:grpSpPr bwMode="auto">
          <a:xfrm rot="16817899" flipV="1">
            <a:off x="4882940" y="3285156"/>
            <a:ext cx="5423322" cy="829142"/>
            <a:chOff x="3473355" y="2404949"/>
            <a:chExt cx="5512938" cy="723731"/>
          </a:xfrm>
        </p:grpSpPr>
        <p:grpSp>
          <p:nvGrpSpPr>
            <p:cNvPr id="30" name="Group 55">
              <a:extLst>
                <a:ext uri="{FF2B5EF4-FFF2-40B4-BE49-F238E27FC236}">
                  <a16:creationId xmlns="" xmlns:a16="http://schemas.microsoft.com/office/drawing/2014/main" id="{C72B7242-BC6A-46F2-85ED-61DF6DEC3D60}"/>
                </a:ext>
              </a:extLst>
            </p:cNvPr>
            <p:cNvGrpSpPr>
              <a:grpSpLocks/>
            </p:cNvGrpSpPr>
            <p:nvPr/>
          </p:nvGrpSpPr>
          <p:grpSpPr bwMode="auto">
            <a:xfrm>
              <a:off x="3473355" y="2410760"/>
              <a:ext cx="995734" cy="711503"/>
              <a:chOff x="3473355" y="2410760"/>
              <a:chExt cx="995734" cy="711503"/>
            </a:xfrm>
          </p:grpSpPr>
          <p:sp>
            <p:nvSpPr>
              <p:cNvPr id="45" name="Freeform 8">
                <a:extLst>
                  <a:ext uri="{FF2B5EF4-FFF2-40B4-BE49-F238E27FC236}">
                    <a16:creationId xmlns="" xmlns:a16="http://schemas.microsoft.com/office/drawing/2014/main" id="{7B2CA290-0C16-49F5-9CC4-3B72C4CF2E5B}"/>
                  </a:ext>
                </a:extLst>
              </p:cNvPr>
              <p:cNvSpPr>
                <a:spLocks/>
              </p:cNvSpPr>
              <p:nvPr/>
            </p:nvSpPr>
            <p:spPr bwMode="auto">
              <a:xfrm rot="15366">
                <a:off x="3500318" y="2410760"/>
                <a:ext cx="968771" cy="711503"/>
              </a:xfrm>
              <a:custGeom>
                <a:avLst/>
                <a:gdLst>
                  <a:gd name="T0" fmla="*/ 2147483647 w 10023"/>
                  <a:gd name="T1" fmla="*/ 2147483647 h 9931"/>
                  <a:gd name="T2" fmla="*/ 0 w 10023"/>
                  <a:gd name="T3" fmla="*/ 2147483647 h 9931"/>
                  <a:gd name="T4" fmla="*/ 2147483647 w 10023"/>
                  <a:gd name="T5" fmla="*/ 0 h 9931"/>
                  <a:gd name="T6" fmla="*/ 2147483647 w 10023"/>
                  <a:gd name="T7" fmla="*/ 2147483647 h 9931"/>
                  <a:gd name="T8" fmla="*/ 2147483647 w 10023"/>
                  <a:gd name="T9" fmla="*/ 2147483647 h 9931"/>
                  <a:gd name="T10" fmla="*/ 2147483647 w 10023"/>
                  <a:gd name="T11" fmla="*/ 2147483647 h 9931"/>
                  <a:gd name="T12" fmla="*/ 0 60000 65536"/>
                  <a:gd name="T13" fmla="*/ 0 60000 65536"/>
                  <a:gd name="T14" fmla="*/ 0 60000 65536"/>
                  <a:gd name="T15" fmla="*/ 0 60000 65536"/>
                  <a:gd name="T16" fmla="*/ 0 60000 65536"/>
                  <a:gd name="T17" fmla="*/ 0 60000 65536"/>
                  <a:gd name="T18" fmla="*/ 0 w 10023"/>
                  <a:gd name="T19" fmla="*/ 0 h 9931"/>
                  <a:gd name="T20" fmla="*/ 10023 w 10023"/>
                  <a:gd name="T21" fmla="*/ 9931 h 9931"/>
                </a:gdLst>
                <a:ahLst/>
                <a:cxnLst>
                  <a:cxn ang="T12">
                    <a:pos x="T0" y="T1"/>
                  </a:cxn>
                  <a:cxn ang="T13">
                    <a:pos x="T2" y="T3"/>
                  </a:cxn>
                  <a:cxn ang="T14">
                    <a:pos x="T4" y="T5"/>
                  </a:cxn>
                  <a:cxn ang="T15">
                    <a:pos x="T6" y="T7"/>
                  </a:cxn>
                  <a:cxn ang="T16">
                    <a:pos x="T8" y="T9"/>
                  </a:cxn>
                  <a:cxn ang="T17">
                    <a:pos x="T10" y="T11"/>
                  </a:cxn>
                </a:cxnLst>
                <a:rect l="T18" t="T19" r="T20" b="T21"/>
                <a:pathLst>
                  <a:path w="10023" h="9931">
                    <a:moveTo>
                      <a:pt x="8445" y="9931"/>
                    </a:moveTo>
                    <a:lnTo>
                      <a:pt x="0" y="4946"/>
                    </a:lnTo>
                    <a:lnTo>
                      <a:pt x="7963" y="0"/>
                    </a:lnTo>
                    <a:lnTo>
                      <a:pt x="10023" y="62"/>
                    </a:lnTo>
                    <a:cubicBezTo>
                      <a:pt x="10015" y="3352"/>
                      <a:pt x="10008" y="6641"/>
                      <a:pt x="10000" y="9931"/>
                    </a:cubicBezTo>
                    <a:lnTo>
                      <a:pt x="8445" y="9931"/>
                    </a:lnTo>
                    <a:close/>
                  </a:path>
                </a:pathLst>
              </a:custGeom>
              <a:solidFill>
                <a:schemeClr val="accent2">
                  <a:lumMod val="40000"/>
                  <a:lumOff val="6000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id-ID">
                  <a:solidFill>
                    <a:srgbClr val="FF0000"/>
                  </a:solidFill>
                  <a:latin typeface="Roboto Thin"/>
                </a:endParaRPr>
              </a:p>
            </p:txBody>
          </p:sp>
          <p:sp>
            <p:nvSpPr>
              <p:cNvPr id="46" name="Freeform 24">
                <a:extLst>
                  <a:ext uri="{FF2B5EF4-FFF2-40B4-BE49-F238E27FC236}">
                    <a16:creationId xmlns="" xmlns:a16="http://schemas.microsoft.com/office/drawing/2014/main" id="{7683BAA7-9330-41D0-ABCD-3B33CA905680}"/>
                  </a:ext>
                </a:extLst>
              </p:cNvPr>
              <p:cNvSpPr>
                <a:spLocks/>
              </p:cNvSpPr>
              <p:nvPr/>
            </p:nvSpPr>
            <p:spPr bwMode="auto">
              <a:xfrm rot="15366">
                <a:off x="3473355" y="2639411"/>
                <a:ext cx="300154" cy="240769"/>
              </a:xfrm>
              <a:custGeom>
                <a:avLst/>
                <a:gdLst>
                  <a:gd name="T0" fmla="*/ 2147483647 w 114"/>
                  <a:gd name="T1" fmla="*/ 2147483647 h 88"/>
                  <a:gd name="T2" fmla="*/ 2147483647 w 114"/>
                  <a:gd name="T3" fmla="*/ 0 h 88"/>
                  <a:gd name="T4" fmla="*/ 0 w 114"/>
                  <a:gd name="T5" fmla="*/ 2147483647 h 88"/>
                  <a:gd name="T6" fmla="*/ 2147483647 w 114"/>
                  <a:gd name="T7" fmla="*/ 2147483647 h 88"/>
                  <a:gd name="T8" fmla="*/ 2147483647 w 114"/>
                  <a:gd name="T9" fmla="*/ 2147483647 h 88"/>
                  <a:gd name="T10" fmla="*/ 0 60000 65536"/>
                  <a:gd name="T11" fmla="*/ 0 60000 65536"/>
                  <a:gd name="T12" fmla="*/ 0 60000 65536"/>
                  <a:gd name="T13" fmla="*/ 0 60000 65536"/>
                  <a:gd name="T14" fmla="*/ 0 60000 65536"/>
                  <a:gd name="T15" fmla="*/ 0 w 114"/>
                  <a:gd name="T16" fmla="*/ 0 h 88"/>
                  <a:gd name="T17" fmla="*/ 114 w 114"/>
                  <a:gd name="T18" fmla="*/ 88 h 88"/>
                </a:gdLst>
                <a:ahLst/>
                <a:cxnLst>
                  <a:cxn ang="T10">
                    <a:pos x="T0" y="T1"/>
                  </a:cxn>
                  <a:cxn ang="T11">
                    <a:pos x="T2" y="T3"/>
                  </a:cxn>
                  <a:cxn ang="T12">
                    <a:pos x="T4" y="T5"/>
                  </a:cxn>
                  <a:cxn ang="T13">
                    <a:pos x="T6" y="T7"/>
                  </a:cxn>
                  <a:cxn ang="T14">
                    <a:pos x="T8" y="T9"/>
                  </a:cxn>
                </a:cxnLst>
                <a:rect l="T15" t="T16" r="T17" b="T18"/>
                <a:pathLst>
                  <a:path w="114" h="88">
                    <a:moveTo>
                      <a:pt x="114" y="49"/>
                    </a:moveTo>
                    <a:cubicBezTo>
                      <a:pt x="114" y="32"/>
                      <a:pt x="111" y="15"/>
                      <a:pt x="107" y="0"/>
                    </a:cubicBezTo>
                    <a:cubicBezTo>
                      <a:pt x="0" y="44"/>
                      <a:pt x="0" y="44"/>
                      <a:pt x="0" y="44"/>
                    </a:cubicBezTo>
                    <a:cubicBezTo>
                      <a:pt x="109" y="88"/>
                      <a:pt x="109" y="88"/>
                      <a:pt x="109" y="88"/>
                    </a:cubicBezTo>
                    <a:cubicBezTo>
                      <a:pt x="112" y="76"/>
                      <a:pt x="114" y="63"/>
                      <a:pt x="114" y="49"/>
                    </a:cubicBezTo>
                    <a:close/>
                  </a:path>
                </a:pathLst>
              </a:custGeom>
              <a:solidFill>
                <a:schemeClr val="tx1">
                  <a:lumMod val="85000"/>
                  <a:lumOff val="15000"/>
                </a:schemeClr>
              </a:solidFill>
              <a:ln w="9525">
                <a:noFill/>
                <a:miter lim="800000"/>
                <a:headEnd/>
                <a:tailEnd/>
              </a:ln>
            </p:spPr>
            <p:txBody>
              <a:bodyPr/>
              <a:lstStyle/>
              <a:p>
                <a:pPr eaLnBrk="1" hangingPunct="1">
                  <a:defRPr/>
                </a:pPr>
                <a:endParaRPr lang="id-ID">
                  <a:solidFill>
                    <a:srgbClr val="FF0000"/>
                  </a:solidFill>
                  <a:latin typeface="Roboto Thin"/>
                </a:endParaRPr>
              </a:p>
            </p:txBody>
          </p:sp>
        </p:grpSp>
        <p:sp>
          <p:nvSpPr>
            <p:cNvPr id="31" name="Freeform 50">
              <a:extLst>
                <a:ext uri="{FF2B5EF4-FFF2-40B4-BE49-F238E27FC236}">
                  <a16:creationId xmlns="" xmlns:a16="http://schemas.microsoft.com/office/drawing/2014/main" id="{DE3B78E5-8798-451B-A4DC-AE62539CEE5A}"/>
                </a:ext>
              </a:extLst>
            </p:cNvPr>
            <p:cNvSpPr>
              <a:spLocks noChangeArrowheads="1"/>
            </p:cNvSpPr>
            <p:nvPr/>
          </p:nvSpPr>
          <p:spPr bwMode="auto">
            <a:xfrm rot="15366">
              <a:off x="5491741" y="2408771"/>
              <a:ext cx="1105385" cy="236685"/>
            </a:xfrm>
            <a:custGeom>
              <a:avLst/>
              <a:gdLst>
                <a:gd name="connsiteX0" fmla="*/ 0 w 1122786"/>
                <a:gd name="connsiteY0" fmla="*/ 5018 h 232089"/>
                <a:gd name="connsiteX1" fmla="*/ 1122786 w 1122786"/>
                <a:gd name="connsiteY1" fmla="*/ 0 h 232089"/>
                <a:gd name="connsiteX2" fmla="*/ 1122786 w 1122786"/>
                <a:gd name="connsiteY2" fmla="*/ 232089 h 232089"/>
                <a:gd name="connsiteX3" fmla="*/ 0 w 1122786"/>
                <a:gd name="connsiteY3" fmla="*/ 232089 h 232089"/>
              </a:gdLst>
              <a:ahLst/>
              <a:cxnLst>
                <a:cxn ang="0">
                  <a:pos x="connsiteX0" y="connsiteY0"/>
                </a:cxn>
                <a:cxn ang="0">
                  <a:pos x="connsiteX1" y="connsiteY1"/>
                </a:cxn>
                <a:cxn ang="0">
                  <a:pos x="connsiteX2" y="connsiteY2"/>
                </a:cxn>
                <a:cxn ang="0">
                  <a:pos x="connsiteX3" y="connsiteY3"/>
                </a:cxn>
              </a:cxnLst>
              <a:rect l="l" t="t" r="r" b="b"/>
              <a:pathLst>
                <a:path w="1122786" h="232089">
                  <a:moveTo>
                    <a:pt x="0" y="5018"/>
                  </a:moveTo>
                  <a:lnTo>
                    <a:pt x="1122786" y="0"/>
                  </a:lnTo>
                  <a:lnTo>
                    <a:pt x="1122786" y="232089"/>
                  </a:lnTo>
                  <a:lnTo>
                    <a:pt x="0" y="232089"/>
                  </a:lnTo>
                  <a:close/>
                </a:path>
              </a:pathLst>
            </a:custGeom>
            <a:solidFill>
              <a:schemeClr val="tx1">
                <a:lumMod val="85000"/>
                <a:lumOff val="15000"/>
              </a:schemeClr>
            </a:solidFill>
            <a:ln>
              <a:noFill/>
            </a:ln>
          </p:spPr>
          <p:txBody>
            <a:bodyPr/>
            <a:lstStyle/>
            <a:p>
              <a:pPr eaLnBrk="1" fontAlgn="auto" hangingPunct="1">
                <a:spcBef>
                  <a:spcPts val="0"/>
                </a:spcBef>
                <a:spcAft>
                  <a:spcPts val="0"/>
                </a:spcAft>
                <a:defRPr/>
              </a:pPr>
              <a:endParaRPr lang="id-ID" dirty="0">
                <a:solidFill>
                  <a:srgbClr val="FF0000"/>
                </a:solidFill>
                <a:latin typeface="Roboto Thin" charset="0"/>
                <a:cs typeface="+mn-cs"/>
              </a:endParaRPr>
            </a:p>
          </p:txBody>
        </p:sp>
        <p:sp>
          <p:nvSpPr>
            <p:cNvPr id="32" name="Rectangle 13">
              <a:extLst>
                <a:ext uri="{FF2B5EF4-FFF2-40B4-BE49-F238E27FC236}">
                  <a16:creationId xmlns="" xmlns:a16="http://schemas.microsoft.com/office/drawing/2014/main" id="{7F687A68-3447-482D-A7F9-F52AA701B7A2}"/>
                </a:ext>
              </a:extLst>
            </p:cNvPr>
            <p:cNvSpPr>
              <a:spLocks noChangeArrowheads="1"/>
            </p:cNvSpPr>
            <p:nvPr/>
          </p:nvSpPr>
          <p:spPr bwMode="auto">
            <a:xfrm rot="15366">
              <a:off x="5502420" y="2638199"/>
              <a:ext cx="1088402" cy="238336"/>
            </a:xfrm>
            <a:prstGeom prst="rect">
              <a:avLst/>
            </a:prstGeom>
            <a:solidFill>
              <a:schemeClr val="tx1">
                <a:lumMod val="85000"/>
                <a:lumOff val="15000"/>
                <a:alpha val="85097"/>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id-ID" altLang="es-ES">
                <a:solidFill>
                  <a:srgbClr val="FF0000"/>
                </a:solidFill>
                <a:latin typeface="Roboto Thin"/>
              </a:endParaRPr>
            </a:p>
          </p:txBody>
        </p:sp>
        <p:sp>
          <p:nvSpPr>
            <p:cNvPr id="33" name="Freeform 27">
              <a:extLst>
                <a:ext uri="{FF2B5EF4-FFF2-40B4-BE49-F238E27FC236}">
                  <a16:creationId xmlns="" xmlns:a16="http://schemas.microsoft.com/office/drawing/2014/main" id="{47582425-FF88-40F0-8EB9-903DE105201F}"/>
                </a:ext>
              </a:extLst>
            </p:cNvPr>
            <p:cNvSpPr>
              <a:spLocks noChangeArrowheads="1"/>
            </p:cNvSpPr>
            <p:nvPr/>
          </p:nvSpPr>
          <p:spPr bwMode="auto">
            <a:xfrm rot="15366">
              <a:off x="5503107" y="2869558"/>
              <a:ext cx="1087672" cy="259122"/>
            </a:xfrm>
            <a:custGeom>
              <a:avLst/>
              <a:gdLst>
                <a:gd name="connsiteX0" fmla="*/ 0 w 1122786"/>
                <a:gd name="connsiteY0" fmla="*/ 0 h 257870"/>
                <a:gd name="connsiteX1" fmla="*/ 1122786 w 1122786"/>
                <a:gd name="connsiteY1" fmla="*/ 0 h 257870"/>
                <a:gd name="connsiteX2" fmla="*/ 1122786 w 1122786"/>
                <a:gd name="connsiteY2" fmla="*/ 252852 h 257870"/>
                <a:gd name="connsiteX3" fmla="*/ 0 w 1122786"/>
                <a:gd name="connsiteY3" fmla="*/ 257870 h 257870"/>
              </a:gdLst>
              <a:ahLst/>
              <a:cxnLst>
                <a:cxn ang="0">
                  <a:pos x="connsiteX0" y="connsiteY0"/>
                </a:cxn>
                <a:cxn ang="0">
                  <a:pos x="connsiteX1" y="connsiteY1"/>
                </a:cxn>
                <a:cxn ang="0">
                  <a:pos x="connsiteX2" y="connsiteY2"/>
                </a:cxn>
                <a:cxn ang="0">
                  <a:pos x="connsiteX3" y="connsiteY3"/>
                </a:cxn>
              </a:cxnLst>
              <a:rect l="l" t="t" r="r" b="b"/>
              <a:pathLst>
                <a:path w="1122786" h="257870">
                  <a:moveTo>
                    <a:pt x="0" y="0"/>
                  </a:moveTo>
                  <a:lnTo>
                    <a:pt x="1122786" y="0"/>
                  </a:lnTo>
                  <a:lnTo>
                    <a:pt x="1122786" y="252852"/>
                  </a:lnTo>
                  <a:lnTo>
                    <a:pt x="0" y="257870"/>
                  </a:lnTo>
                  <a:close/>
                </a:path>
              </a:pathLst>
            </a:custGeom>
            <a:solidFill>
              <a:schemeClr val="tx1">
                <a:lumMod val="85000"/>
                <a:lumOff val="15000"/>
                <a:alpha val="65000"/>
              </a:schemeClr>
            </a:solidFill>
            <a:ln>
              <a:noFill/>
            </a:ln>
          </p:spPr>
          <p:txBody>
            <a:bodyPr/>
            <a:lstStyle/>
            <a:p>
              <a:pPr eaLnBrk="1" fontAlgn="auto" hangingPunct="1">
                <a:spcBef>
                  <a:spcPts val="0"/>
                </a:spcBef>
                <a:spcAft>
                  <a:spcPts val="0"/>
                </a:spcAft>
                <a:defRPr/>
              </a:pPr>
              <a:endParaRPr lang="id-ID" dirty="0">
                <a:solidFill>
                  <a:srgbClr val="FF0000"/>
                </a:solidFill>
                <a:latin typeface="Roboto Thin" charset="0"/>
                <a:cs typeface="+mn-cs"/>
              </a:endParaRPr>
            </a:p>
          </p:txBody>
        </p:sp>
        <p:sp>
          <p:nvSpPr>
            <p:cNvPr id="34" name="Freeform 54">
              <a:extLst>
                <a:ext uri="{FF2B5EF4-FFF2-40B4-BE49-F238E27FC236}">
                  <a16:creationId xmlns="" xmlns:a16="http://schemas.microsoft.com/office/drawing/2014/main" id="{A5C052DA-5F62-4936-B584-7049276D5A9B}"/>
                </a:ext>
              </a:extLst>
            </p:cNvPr>
            <p:cNvSpPr>
              <a:spLocks noChangeArrowheads="1"/>
            </p:cNvSpPr>
            <p:nvPr/>
          </p:nvSpPr>
          <p:spPr bwMode="auto">
            <a:xfrm rot="15366">
              <a:off x="6598065" y="2404949"/>
              <a:ext cx="1136392" cy="249422"/>
            </a:xfrm>
            <a:custGeom>
              <a:avLst/>
              <a:gdLst>
                <a:gd name="connsiteX0" fmla="*/ 0 w 1122786"/>
                <a:gd name="connsiteY0" fmla="*/ 5018 h 238341"/>
                <a:gd name="connsiteX1" fmla="*/ 1122786 w 1122786"/>
                <a:gd name="connsiteY1" fmla="*/ 0 h 238341"/>
                <a:gd name="connsiteX2" fmla="*/ 1122786 w 1122786"/>
                <a:gd name="connsiteY2" fmla="*/ 238341 h 238341"/>
                <a:gd name="connsiteX3" fmla="*/ 0 w 1122786"/>
                <a:gd name="connsiteY3" fmla="*/ 238341 h 238341"/>
              </a:gdLst>
              <a:ahLst/>
              <a:cxnLst>
                <a:cxn ang="0">
                  <a:pos x="connsiteX0" y="connsiteY0"/>
                </a:cxn>
                <a:cxn ang="0">
                  <a:pos x="connsiteX1" y="connsiteY1"/>
                </a:cxn>
                <a:cxn ang="0">
                  <a:pos x="connsiteX2" y="connsiteY2"/>
                </a:cxn>
                <a:cxn ang="0">
                  <a:pos x="connsiteX3" y="connsiteY3"/>
                </a:cxn>
              </a:cxnLst>
              <a:rect l="l" t="t" r="r" b="b"/>
              <a:pathLst>
                <a:path w="1122786" h="238341">
                  <a:moveTo>
                    <a:pt x="0" y="5018"/>
                  </a:moveTo>
                  <a:lnTo>
                    <a:pt x="1122786" y="0"/>
                  </a:lnTo>
                  <a:lnTo>
                    <a:pt x="1122786" y="238341"/>
                  </a:lnTo>
                  <a:lnTo>
                    <a:pt x="0" y="238341"/>
                  </a:lnTo>
                  <a:close/>
                </a:path>
              </a:pathLst>
            </a:custGeom>
            <a:solidFill>
              <a:srgbClr val="91969A"/>
            </a:solidFill>
            <a:ln>
              <a:noFill/>
            </a:ln>
          </p:spPr>
          <p:txBody>
            <a:bodyPr/>
            <a:lstStyle/>
            <a:p>
              <a:pPr eaLnBrk="1" fontAlgn="auto" hangingPunct="1">
                <a:spcBef>
                  <a:spcPts val="0"/>
                </a:spcBef>
                <a:spcAft>
                  <a:spcPts val="0"/>
                </a:spcAft>
                <a:defRPr/>
              </a:pPr>
              <a:endParaRPr lang="id-ID" dirty="0">
                <a:solidFill>
                  <a:srgbClr val="FF0000"/>
                </a:solidFill>
                <a:latin typeface="Roboto Thin" charset="0"/>
                <a:cs typeface="+mn-cs"/>
              </a:endParaRPr>
            </a:p>
          </p:txBody>
        </p:sp>
        <p:sp>
          <p:nvSpPr>
            <p:cNvPr id="35" name="Rectangle 16">
              <a:extLst>
                <a:ext uri="{FF2B5EF4-FFF2-40B4-BE49-F238E27FC236}">
                  <a16:creationId xmlns="" xmlns:a16="http://schemas.microsoft.com/office/drawing/2014/main" id="{445F3A5C-A5D3-47AA-8198-59C4C6CA266A}"/>
                </a:ext>
              </a:extLst>
            </p:cNvPr>
            <p:cNvSpPr>
              <a:spLocks noChangeArrowheads="1"/>
            </p:cNvSpPr>
            <p:nvPr/>
          </p:nvSpPr>
          <p:spPr bwMode="auto">
            <a:xfrm rot="15366">
              <a:off x="6591361" y="2638105"/>
              <a:ext cx="1129612" cy="235565"/>
            </a:xfrm>
            <a:prstGeom prst="rect">
              <a:avLst/>
            </a:prstGeom>
            <a:solidFill>
              <a:srgbClr val="91969A">
                <a:alpha val="85000"/>
              </a:srgbClr>
            </a:solidFill>
            <a:ln>
              <a:noFill/>
            </a:ln>
          </p:spPr>
          <p:txBody>
            <a:bodyPr/>
            <a:lstStyle/>
            <a:p>
              <a:pPr eaLnBrk="1" fontAlgn="auto" hangingPunct="1">
                <a:spcBef>
                  <a:spcPts val="0"/>
                </a:spcBef>
                <a:spcAft>
                  <a:spcPts val="0"/>
                </a:spcAft>
                <a:defRPr/>
              </a:pPr>
              <a:endParaRPr lang="id-ID" dirty="0">
                <a:solidFill>
                  <a:srgbClr val="FF0000"/>
                </a:solidFill>
                <a:latin typeface="Roboto Thin" charset="0"/>
                <a:cs typeface="+mn-cs"/>
              </a:endParaRPr>
            </a:p>
          </p:txBody>
        </p:sp>
        <p:sp>
          <p:nvSpPr>
            <p:cNvPr id="36" name="Freeform 29">
              <a:extLst>
                <a:ext uri="{FF2B5EF4-FFF2-40B4-BE49-F238E27FC236}">
                  <a16:creationId xmlns="" xmlns:a16="http://schemas.microsoft.com/office/drawing/2014/main" id="{5C3858DE-CD8D-4DD2-BA36-4FD5AC54BBD7}"/>
                </a:ext>
              </a:extLst>
            </p:cNvPr>
            <p:cNvSpPr>
              <a:spLocks noChangeArrowheads="1"/>
            </p:cNvSpPr>
            <p:nvPr/>
          </p:nvSpPr>
          <p:spPr bwMode="auto">
            <a:xfrm rot="15366">
              <a:off x="6591467" y="2870976"/>
              <a:ext cx="1140059" cy="252193"/>
            </a:xfrm>
            <a:custGeom>
              <a:avLst/>
              <a:gdLst>
                <a:gd name="connsiteX0" fmla="*/ 0 w 1122786"/>
                <a:gd name="connsiteY0" fmla="*/ 0 h 252722"/>
                <a:gd name="connsiteX1" fmla="*/ 1122786 w 1122786"/>
                <a:gd name="connsiteY1" fmla="*/ 0 h 252722"/>
                <a:gd name="connsiteX2" fmla="*/ 1122786 w 1122786"/>
                <a:gd name="connsiteY2" fmla="*/ 247703 h 252722"/>
                <a:gd name="connsiteX3" fmla="*/ 0 w 1122786"/>
                <a:gd name="connsiteY3" fmla="*/ 252722 h 252722"/>
              </a:gdLst>
              <a:ahLst/>
              <a:cxnLst>
                <a:cxn ang="0">
                  <a:pos x="connsiteX0" y="connsiteY0"/>
                </a:cxn>
                <a:cxn ang="0">
                  <a:pos x="connsiteX1" y="connsiteY1"/>
                </a:cxn>
                <a:cxn ang="0">
                  <a:pos x="connsiteX2" y="connsiteY2"/>
                </a:cxn>
                <a:cxn ang="0">
                  <a:pos x="connsiteX3" y="connsiteY3"/>
                </a:cxn>
              </a:cxnLst>
              <a:rect l="l" t="t" r="r" b="b"/>
              <a:pathLst>
                <a:path w="1122786" h="252722">
                  <a:moveTo>
                    <a:pt x="0" y="0"/>
                  </a:moveTo>
                  <a:lnTo>
                    <a:pt x="1122786" y="0"/>
                  </a:lnTo>
                  <a:lnTo>
                    <a:pt x="1122786" y="247703"/>
                  </a:lnTo>
                  <a:lnTo>
                    <a:pt x="0" y="252722"/>
                  </a:lnTo>
                  <a:close/>
                </a:path>
              </a:pathLst>
            </a:custGeom>
            <a:solidFill>
              <a:srgbClr val="91969A">
                <a:alpha val="65000"/>
              </a:srgbClr>
            </a:solidFill>
            <a:ln>
              <a:noFill/>
            </a:ln>
          </p:spPr>
          <p:txBody>
            <a:bodyPr/>
            <a:lstStyle/>
            <a:p>
              <a:pPr eaLnBrk="1" fontAlgn="auto" hangingPunct="1">
                <a:spcBef>
                  <a:spcPts val="0"/>
                </a:spcBef>
                <a:spcAft>
                  <a:spcPts val="0"/>
                </a:spcAft>
                <a:defRPr/>
              </a:pPr>
              <a:endParaRPr lang="id-ID" dirty="0">
                <a:solidFill>
                  <a:srgbClr val="FF0000"/>
                </a:solidFill>
                <a:latin typeface="Roboto Thin" charset="0"/>
                <a:cs typeface="+mn-cs"/>
              </a:endParaRPr>
            </a:p>
          </p:txBody>
        </p:sp>
        <p:sp>
          <p:nvSpPr>
            <p:cNvPr id="37" name="Freeform 7">
              <a:extLst>
                <a:ext uri="{FF2B5EF4-FFF2-40B4-BE49-F238E27FC236}">
                  <a16:creationId xmlns="" xmlns:a16="http://schemas.microsoft.com/office/drawing/2014/main" id="{B25B8210-4B6A-44DC-B0FE-823DC20800B3}"/>
                </a:ext>
              </a:extLst>
            </p:cNvPr>
            <p:cNvSpPr>
              <a:spLocks/>
            </p:cNvSpPr>
            <p:nvPr/>
          </p:nvSpPr>
          <p:spPr bwMode="auto">
            <a:xfrm rot="15366">
              <a:off x="8790263" y="2407398"/>
              <a:ext cx="196030" cy="714386"/>
            </a:xfrm>
            <a:custGeom>
              <a:avLst/>
              <a:gdLst>
                <a:gd name="T0" fmla="*/ 0 w 209"/>
                <a:gd name="T1" fmla="*/ 2147483647 h 653"/>
                <a:gd name="T2" fmla="*/ 2147483647 w 209"/>
                <a:gd name="T3" fmla="*/ 0 h 653"/>
                <a:gd name="T4" fmla="*/ 2147483647 w 209"/>
                <a:gd name="T5" fmla="*/ 2147483647 h 653"/>
                <a:gd name="T6" fmla="*/ 2147483647 w 209"/>
                <a:gd name="T7" fmla="*/ 2147483647 h 653"/>
                <a:gd name="T8" fmla="*/ 2147483647 w 209"/>
                <a:gd name="T9" fmla="*/ 2147483647 h 653"/>
                <a:gd name="T10" fmla="*/ 0 w 209"/>
                <a:gd name="T11" fmla="*/ 2147483647 h 653"/>
                <a:gd name="T12" fmla="*/ 0 w 209"/>
                <a:gd name="T13" fmla="*/ 2147483647 h 653"/>
                <a:gd name="T14" fmla="*/ 0 60000 65536"/>
                <a:gd name="T15" fmla="*/ 0 60000 65536"/>
                <a:gd name="T16" fmla="*/ 0 60000 65536"/>
                <a:gd name="T17" fmla="*/ 0 60000 65536"/>
                <a:gd name="T18" fmla="*/ 0 60000 65536"/>
                <a:gd name="T19" fmla="*/ 0 60000 65536"/>
                <a:gd name="T20" fmla="*/ 0 60000 65536"/>
                <a:gd name="T21" fmla="*/ 0 w 209"/>
                <a:gd name="T22" fmla="*/ 0 h 653"/>
                <a:gd name="T23" fmla="*/ 209 w 209"/>
                <a:gd name="T24" fmla="*/ 653 h 6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9" h="653">
                  <a:moveTo>
                    <a:pt x="0" y="162"/>
                  </a:moveTo>
                  <a:lnTo>
                    <a:pt x="135" y="0"/>
                  </a:lnTo>
                  <a:lnTo>
                    <a:pt x="209" y="210"/>
                  </a:lnTo>
                  <a:lnTo>
                    <a:pt x="209" y="443"/>
                  </a:lnTo>
                  <a:lnTo>
                    <a:pt x="135" y="653"/>
                  </a:lnTo>
                  <a:lnTo>
                    <a:pt x="0" y="488"/>
                  </a:lnTo>
                  <a:lnTo>
                    <a:pt x="0" y="162"/>
                  </a:lnTo>
                  <a:close/>
                </a:path>
              </a:pathLst>
            </a:custGeom>
            <a:solidFill>
              <a:schemeClr val="accent2">
                <a:lumMod val="40000"/>
                <a:lumOff val="6000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id-ID">
                <a:solidFill>
                  <a:srgbClr val="FF0000"/>
                </a:solidFill>
                <a:latin typeface="Roboto Thin"/>
              </a:endParaRPr>
            </a:p>
          </p:txBody>
        </p:sp>
        <p:sp>
          <p:nvSpPr>
            <p:cNvPr id="38" name="Freeform 48">
              <a:extLst>
                <a:ext uri="{FF2B5EF4-FFF2-40B4-BE49-F238E27FC236}">
                  <a16:creationId xmlns="" xmlns:a16="http://schemas.microsoft.com/office/drawing/2014/main" id="{CB59A54D-9A61-40E1-85F2-9485AE2CCA90}"/>
                </a:ext>
              </a:extLst>
            </p:cNvPr>
            <p:cNvSpPr>
              <a:spLocks/>
            </p:cNvSpPr>
            <p:nvPr/>
          </p:nvSpPr>
          <p:spPr bwMode="auto">
            <a:xfrm rot="15366">
              <a:off x="7721545" y="2405949"/>
              <a:ext cx="1197758" cy="250569"/>
            </a:xfrm>
            <a:custGeom>
              <a:avLst/>
              <a:gdLst>
                <a:gd name="connsiteX0" fmla="*/ 0 w 1208900"/>
                <a:gd name="connsiteY0" fmla="*/ 4769 h 239572"/>
                <a:gd name="connsiteX1" fmla="*/ 1066833 w 1208900"/>
                <a:gd name="connsiteY1" fmla="*/ 0 h 239572"/>
                <a:gd name="connsiteX2" fmla="*/ 1208900 w 1208900"/>
                <a:gd name="connsiteY2" fmla="*/ 0 h 239572"/>
                <a:gd name="connsiteX3" fmla="*/ 1126099 w 1208900"/>
                <a:gd name="connsiteY3" fmla="*/ 239572 h 239572"/>
                <a:gd name="connsiteX4" fmla="*/ 0 w 1208900"/>
                <a:gd name="connsiteY4" fmla="*/ 239572 h 239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8900" h="239572">
                  <a:moveTo>
                    <a:pt x="0" y="4769"/>
                  </a:moveTo>
                  <a:lnTo>
                    <a:pt x="1066833" y="0"/>
                  </a:lnTo>
                  <a:lnTo>
                    <a:pt x="1208900" y="0"/>
                  </a:lnTo>
                  <a:lnTo>
                    <a:pt x="1126099" y="239572"/>
                  </a:lnTo>
                  <a:lnTo>
                    <a:pt x="0" y="239572"/>
                  </a:lnTo>
                  <a:close/>
                </a:path>
              </a:pathLst>
            </a:custGeom>
            <a:solidFill>
              <a:srgbClr val="17552A"/>
            </a:solidFill>
            <a:ln>
              <a:noFill/>
            </a:ln>
          </p:spPr>
          <p:txBody>
            <a:bodyPr/>
            <a:lstStyle/>
            <a:p>
              <a:pPr eaLnBrk="1" fontAlgn="auto" hangingPunct="1">
                <a:spcBef>
                  <a:spcPts val="0"/>
                </a:spcBef>
                <a:spcAft>
                  <a:spcPts val="0"/>
                </a:spcAft>
                <a:defRPr/>
              </a:pPr>
              <a:endParaRPr lang="id-ID" dirty="0">
                <a:solidFill>
                  <a:srgbClr val="FF0000"/>
                </a:solidFill>
                <a:latin typeface="Roboto Thin" charset="0"/>
                <a:cs typeface="+mn-cs"/>
              </a:endParaRPr>
            </a:p>
          </p:txBody>
        </p:sp>
        <p:sp>
          <p:nvSpPr>
            <p:cNvPr id="39" name="Rectangle 19">
              <a:extLst>
                <a:ext uri="{FF2B5EF4-FFF2-40B4-BE49-F238E27FC236}">
                  <a16:creationId xmlns="" xmlns:a16="http://schemas.microsoft.com/office/drawing/2014/main" id="{C8307916-3545-4D5C-BD00-74FEDA7BB2B4}"/>
                </a:ext>
              </a:extLst>
            </p:cNvPr>
            <p:cNvSpPr>
              <a:spLocks noChangeArrowheads="1"/>
            </p:cNvSpPr>
            <p:nvPr/>
          </p:nvSpPr>
          <p:spPr bwMode="auto">
            <a:xfrm rot="15366">
              <a:off x="7721519" y="2646549"/>
              <a:ext cx="1111973" cy="234236"/>
            </a:xfrm>
            <a:prstGeom prst="rect">
              <a:avLst/>
            </a:prstGeom>
            <a:solidFill>
              <a:srgbClr val="17552A">
                <a:alpha val="85000"/>
              </a:srgbClr>
            </a:solidFill>
            <a:ln>
              <a:noFill/>
            </a:ln>
          </p:spPr>
          <p:txBody>
            <a:bodyPr/>
            <a:lstStyle/>
            <a:p>
              <a:pPr eaLnBrk="1" fontAlgn="auto" hangingPunct="1">
                <a:spcBef>
                  <a:spcPts val="0"/>
                </a:spcBef>
                <a:spcAft>
                  <a:spcPts val="0"/>
                </a:spcAft>
                <a:defRPr/>
              </a:pPr>
              <a:endParaRPr lang="id-ID" dirty="0">
                <a:solidFill>
                  <a:srgbClr val="FF0000"/>
                </a:solidFill>
                <a:latin typeface="Roboto Thin" charset="0"/>
                <a:cs typeface="+mn-cs"/>
              </a:endParaRPr>
            </a:p>
          </p:txBody>
        </p:sp>
        <p:sp>
          <p:nvSpPr>
            <p:cNvPr id="40" name="Oval 21">
              <a:extLst>
                <a:ext uri="{FF2B5EF4-FFF2-40B4-BE49-F238E27FC236}">
                  <a16:creationId xmlns="" xmlns:a16="http://schemas.microsoft.com/office/drawing/2014/main" id="{68E2266E-4BF4-432A-ACE5-5C70407B0068}"/>
                </a:ext>
              </a:extLst>
            </p:cNvPr>
            <p:cNvSpPr>
              <a:spLocks noChangeArrowheads="1"/>
            </p:cNvSpPr>
            <p:nvPr/>
          </p:nvSpPr>
          <p:spPr bwMode="auto">
            <a:xfrm rot="15366">
              <a:off x="8902708" y="2665686"/>
              <a:ext cx="56481" cy="203695"/>
            </a:xfrm>
            <a:prstGeom prst="ellipse">
              <a:avLst/>
            </a:prstGeom>
            <a:solidFill>
              <a:schemeClr val="tx1">
                <a:lumMod val="85000"/>
                <a:lumOff val="1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id-ID">
                <a:solidFill>
                  <a:srgbClr val="FF0000"/>
                </a:solidFill>
                <a:latin typeface="Roboto Thin"/>
              </a:endParaRPr>
            </a:p>
          </p:txBody>
        </p:sp>
        <p:sp>
          <p:nvSpPr>
            <p:cNvPr id="41" name="Freeform 52">
              <a:extLst>
                <a:ext uri="{FF2B5EF4-FFF2-40B4-BE49-F238E27FC236}">
                  <a16:creationId xmlns="" xmlns:a16="http://schemas.microsoft.com/office/drawing/2014/main" id="{4F211BC1-99C5-4613-82A6-C5B73536BAC5}"/>
                </a:ext>
              </a:extLst>
            </p:cNvPr>
            <p:cNvSpPr>
              <a:spLocks/>
            </p:cNvSpPr>
            <p:nvPr/>
          </p:nvSpPr>
          <p:spPr bwMode="auto">
            <a:xfrm rot="15366">
              <a:off x="4308913" y="2410140"/>
              <a:ext cx="1194864" cy="232793"/>
            </a:xfrm>
            <a:custGeom>
              <a:avLst/>
              <a:gdLst>
                <a:gd name="connsiteX0" fmla="*/ 37261 w 1208947"/>
                <a:gd name="connsiteY0" fmla="*/ 5237 h 234758"/>
                <a:gd name="connsiteX1" fmla="*/ 1208947 w 1208947"/>
                <a:gd name="connsiteY1" fmla="*/ 0 h 234758"/>
                <a:gd name="connsiteX2" fmla="*/ 1208947 w 1208947"/>
                <a:gd name="connsiteY2" fmla="*/ 234758 h 234758"/>
                <a:gd name="connsiteX3" fmla="*/ 103849 w 1208947"/>
                <a:gd name="connsiteY3" fmla="*/ 234758 h 234758"/>
                <a:gd name="connsiteX4" fmla="*/ 38535 w 1208947"/>
                <a:gd name="connsiteY4" fmla="*/ 192614 h 234758"/>
                <a:gd name="connsiteX5" fmla="*/ 9798 w 1208947"/>
                <a:gd name="connsiteY5" fmla="*/ 138430 h 234758"/>
                <a:gd name="connsiteX6" fmla="*/ 9798 w 1208947"/>
                <a:gd name="connsiteY6" fmla="*/ 54142 h 234758"/>
                <a:gd name="connsiteX7" fmla="*/ 21922 w 1208947"/>
                <a:gd name="connsiteY7" fmla="*/ 32553 h 234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8947" h="234758">
                  <a:moveTo>
                    <a:pt x="37261" y="5237"/>
                  </a:moveTo>
                  <a:lnTo>
                    <a:pt x="1208947" y="0"/>
                  </a:lnTo>
                  <a:lnTo>
                    <a:pt x="1208947" y="234758"/>
                  </a:lnTo>
                  <a:cubicBezTo>
                    <a:pt x="1208947" y="234758"/>
                    <a:pt x="1208947" y="234758"/>
                    <a:pt x="103849" y="234758"/>
                  </a:cubicBezTo>
                  <a:cubicBezTo>
                    <a:pt x="80336" y="234758"/>
                    <a:pt x="51598" y="216696"/>
                    <a:pt x="38535" y="192614"/>
                  </a:cubicBezTo>
                  <a:cubicBezTo>
                    <a:pt x="38535" y="192614"/>
                    <a:pt x="38535" y="192614"/>
                    <a:pt x="9798" y="138430"/>
                  </a:cubicBezTo>
                  <a:cubicBezTo>
                    <a:pt x="-3265" y="117358"/>
                    <a:pt x="-3265" y="78224"/>
                    <a:pt x="9798" y="54142"/>
                  </a:cubicBezTo>
                  <a:cubicBezTo>
                    <a:pt x="9798" y="54142"/>
                    <a:pt x="9798" y="54142"/>
                    <a:pt x="21922" y="32553"/>
                  </a:cubicBezTo>
                  <a:close/>
                </a:path>
              </a:pathLst>
            </a:custGeom>
            <a:solidFill>
              <a:srgbClr val="6E7377"/>
            </a:solidFill>
            <a:ln>
              <a:noFill/>
            </a:ln>
          </p:spPr>
          <p:txBody>
            <a:bodyPr/>
            <a:lstStyle/>
            <a:p>
              <a:pPr eaLnBrk="1" fontAlgn="auto" hangingPunct="1">
                <a:spcBef>
                  <a:spcPts val="0"/>
                </a:spcBef>
                <a:spcAft>
                  <a:spcPts val="0"/>
                </a:spcAft>
                <a:defRPr/>
              </a:pPr>
              <a:endParaRPr lang="id-ID" dirty="0">
                <a:solidFill>
                  <a:srgbClr val="FF0000"/>
                </a:solidFill>
                <a:latin typeface="Roboto Thin" charset="0"/>
                <a:cs typeface="+mn-cs"/>
              </a:endParaRPr>
            </a:p>
          </p:txBody>
        </p:sp>
        <p:sp>
          <p:nvSpPr>
            <p:cNvPr id="42" name="Freeform 10">
              <a:extLst>
                <a:ext uri="{FF2B5EF4-FFF2-40B4-BE49-F238E27FC236}">
                  <a16:creationId xmlns="" xmlns:a16="http://schemas.microsoft.com/office/drawing/2014/main" id="{53E142AD-1FCB-4F45-A722-4CE4520B63F7}"/>
                </a:ext>
              </a:extLst>
            </p:cNvPr>
            <p:cNvSpPr>
              <a:spLocks/>
            </p:cNvSpPr>
            <p:nvPr/>
          </p:nvSpPr>
          <p:spPr bwMode="auto">
            <a:xfrm rot="15366">
              <a:off x="4308962" y="2641489"/>
              <a:ext cx="1195574" cy="236611"/>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39"/>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rgbClr val="6E7377">
                <a:alpha val="85000"/>
              </a:srgbClr>
            </a:solidFill>
            <a:ln>
              <a:noFill/>
            </a:ln>
          </p:spPr>
          <p:txBody>
            <a:bodyPr/>
            <a:lstStyle/>
            <a:p>
              <a:pPr eaLnBrk="1" fontAlgn="auto" hangingPunct="1">
                <a:spcBef>
                  <a:spcPts val="0"/>
                </a:spcBef>
                <a:spcAft>
                  <a:spcPts val="0"/>
                </a:spcAft>
                <a:defRPr/>
              </a:pPr>
              <a:endParaRPr lang="id-ID" dirty="0">
                <a:solidFill>
                  <a:srgbClr val="FF0000"/>
                </a:solidFill>
                <a:latin typeface="Roboto Thin" charset="0"/>
                <a:cs typeface="+mn-cs"/>
              </a:endParaRPr>
            </a:p>
          </p:txBody>
        </p:sp>
        <p:sp>
          <p:nvSpPr>
            <p:cNvPr id="43" name="Freeform 38">
              <a:extLst>
                <a:ext uri="{FF2B5EF4-FFF2-40B4-BE49-F238E27FC236}">
                  <a16:creationId xmlns="" xmlns:a16="http://schemas.microsoft.com/office/drawing/2014/main" id="{DFE5EE65-77FA-4A38-92AF-FA5FFFB4866C}"/>
                </a:ext>
              </a:extLst>
            </p:cNvPr>
            <p:cNvSpPr>
              <a:spLocks/>
            </p:cNvSpPr>
            <p:nvPr/>
          </p:nvSpPr>
          <p:spPr bwMode="auto">
            <a:xfrm rot="15366">
              <a:off x="4309592" y="2869344"/>
              <a:ext cx="1199002" cy="259122"/>
            </a:xfrm>
            <a:custGeom>
              <a:avLst/>
              <a:gdLst>
                <a:gd name="connsiteX0" fmla="*/ 103849 w 1208947"/>
                <a:gd name="connsiteY0" fmla="*/ 0 h 257853"/>
                <a:gd name="connsiteX1" fmla="*/ 1208947 w 1208947"/>
                <a:gd name="connsiteY1" fmla="*/ 0 h 257853"/>
                <a:gd name="connsiteX2" fmla="*/ 1208947 w 1208947"/>
                <a:gd name="connsiteY2" fmla="*/ 252941 h 257853"/>
                <a:gd name="connsiteX3" fmla="*/ 110032 w 1208947"/>
                <a:gd name="connsiteY3" fmla="*/ 257853 h 257853"/>
                <a:gd name="connsiteX4" fmla="*/ 103849 w 1208947"/>
                <a:gd name="connsiteY4" fmla="*/ 257853 h 257853"/>
                <a:gd name="connsiteX5" fmla="*/ 38535 w 1208947"/>
                <a:gd name="connsiteY5" fmla="*/ 218183 h 257853"/>
                <a:gd name="connsiteX6" fmla="*/ 9798 w 1208947"/>
                <a:gd name="connsiteY6" fmla="*/ 170013 h 257853"/>
                <a:gd name="connsiteX7" fmla="*/ 9798 w 1208947"/>
                <a:gd name="connsiteY7" fmla="*/ 90674 h 257853"/>
                <a:gd name="connsiteX8" fmla="*/ 38535 w 1208947"/>
                <a:gd name="connsiteY8" fmla="*/ 39670 h 257853"/>
                <a:gd name="connsiteX9" fmla="*/ 103849 w 1208947"/>
                <a:gd name="connsiteY9" fmla="*/ 0 h 25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8947" h="257853">
                  <a:moveTo>
                    <a:pt x="103849" y="0"/>
                  </a:moveTo>
                  <a:cubicBezTo>
                    <a:pt x="103849" y="0"/>
                    <a:pt x="103849" y="0"/>
                    <a:pt x="1208947" y="0"/>
                  </a:cubicBezTo>
                  <a:lnTo>
                    <a:pt x="1208947" y="252941"/>
                  </a:lnTo>
                  <a:lnTo>
                    <a:pt x="110032" y="257853"/>
                  </a:lnTo>
                  <a:lnTo>
                    <a:pt x="103849" y="257853"/>
                  </a:lnTo>
                  <a:cubicBezTo>
                    <a:pt x="80336" y="257853"/>
                    <a:pt x="51598" y="240852"/>
                    <a:pt x="38535" y="218183"/>
                  </a:cubicBezTo>
                  <a:cubicBezTo>
                    <a:pt x="38535" y="218183"/>
                    <a:pt x="38535" y="218183"/>
                    <a:pt x="9798" y="170013"/>
                  </a:cubicBezTo>
                  <a:cubicBezTo>
                    <a:pt x="-3265" y="147345"/>
                    <a:pt x="-3265" y="113342"/>
                    <a:pt x="9798" y="90674"/>
                  </a:cubicBezTo>
                  <a:cubicBezTo>
                    <a:pt x="9798" y="90674"/>
                    <a:pt x="9798" y="90674"/>
                    <a:pt x="38535" y="39670"/>
                  </a:cubicBezTo>
                  <a:cubicBezTo>
                    <a:pt x="51598" y="17001"/>
                    <a:pt x="80336" y="0"/>
                    <a:pt x="103849" y="0"/>
                  </a:cubicBezTo>
                  <a:close/>
                </a:path>
              </a:pathLst>
            </a:custGeom>
            <a:solidFill>
              <a:srgbClr val="6E7377">
                <a:alpha val="65000"/>
              </a:srgbClr>
            </a:solidFill>
            <a:ln>
              <a:noFill/>
            </a:ln>
          </p:spPr>
          <p:txBody>
            <a:bodyPr/>
            <a:lstStyle/>
            <a:p>
              <a:pPr eaLnBrk="1" fontAlgn="auto" hangingPunct="1">
                <a:spcBef>
                  <a:spcPts val="0"/>
                </a:spcBef>
                <a:spcAft>
                  <a:spcPts val="0"/>
                </a:spcAft>
                <a:defRPr/>
              </a:pPr>
              <a:endParaRPr lang="id-ID" dirty="0">
                <a:solidFill>
                  <a:srgbClr val="FF0000"/>
                </a:solidFill>
                <a:latin typeface="Roboto Thin" charset="0"/>
                <a:cs typeface="+mn-cs"/>
              </a:endParaRPr>
            </a:p>
          </p:txBody>
        </p:sp>
        <p:sp>
          <p:nvSpPr>
            <p:cNvPr id="44" name="Freeform 36">
              <a:extLst>
                <a:ext uri="{FF2B5EF4-FFF2-40B4-BE49-F238E27FC236}">
                  <a16:creationId xmlns="" xmlns:a16="http://schemas.microsoft.com/office/drawing/2014/main" id="{FBBC32F2-0DCA-45EB-A10B-047173A03411}"/>
                </a:ext>
              </a:extLst>
            </p:cNvPr>
            <p:cNvSpPr>
              <a:spLocks/>
            </p:cNvSpPr>
            <p:nvPr/>
          </p:nvSpPr>
          <p:spPr bwMode="auto">
            <a:xfrm rot="15366">
              <a:off x="7721579" y="2875047"/>
              <a:ext cx="1197123" cy="250808"/>
            </a:xfrm>
            <a:custGeom>
              <a:avLst/>
              <a:gdLst>
                <a:gd name="connsiteX0" fmla="*/ 0 w 1211381"/>
                <a:gd name="connsiteY0" fmla="*/ 0 h 250133"/>
                <a:gd name="connsiteX1" fmla="*/ 1126099 w 1211381"/>
                <a:gd name="connsiteY1" fmla="*/ 0 h 250133"/>
                <a:gd name="connsiteX2" fmla="*/ 1182552 w 1211381"/>
                <a:gd name="connsiteY2" fmla="*/ 164843 h 250133"/>
                <a:gd name="connsiteX3" fmla="*/ 1184025 w 1211381"/>
                <a:gd name="connsiteY3" fmla="*/ 164843 h 250133"/>
                <a:gd name="connsiteX4" fmla="*/ 1211381 w 1211381"/>
                <a:gd name="connsiteY4" fmla="*/ 244722 h 250133"/>
                <a:gd name="connsiteX5" fmla="*/ 727 w 1211381"/>
                <a:gd name="connsiteY5" fmla="*/ 250133 h 250133"/>
                <a:gd name="connsiteX6" fmla="*/ 727 w 1211381"/>
                <a:gd name="connsiteY6" fmla="*/ 241780 h 250133"/>
                <a:gd name="connsiteX7" fmla="*/ 0 w 1211381"/>
                <a:gd name="connsiteY7" fmla="*/ 241780 h 250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1381" h="250133">
                  <a:moveTo>
                    <a:pt x="0" y="0"/>
                  </a:moveTo>
                  <a:lnTo>
                    <a:pt x="1126099" y="0"/>
                  </a:lnTo>
                  <a:lnTo>
                    <a:pt x="1182552" y="164843"/>
                  </a:lnTo>
                  <a:lnTo>
                    <a:pt x="1184025" y="164843"/>
                  </a:lnTo>
                  <a:lnTo>
                    <a:pt x="1211381" y="244722"/>
                  </a:lnTo>
                  <a:lnTo>
                    <a:pt x="727" y="250133"/>
                  </a:lnTo>
                  <a:lnTo>
                    <a:pt x="727" y="241780"/>
                  </a:lnTo>
                  <a:lnTo>
                    <a:pt x="0" y="241780"/>
                  </a:lnTo>
                  <a:close/>
                </a:path>
              </a:pathLst>
            </a:custGeom>
            <a:solidFill>
              <a:srgbClr val="17552A">
                <a:alpha val="65000"/>
              </a:srgbClr>
            </a:solidFill>
            <a:ln>
              <a:noFill/>
            </a:ln>
          </p:spPr>
          <p:txBody>
            <a:bodyPr/>
            <a:lstStyle/>
            <a:p>
              <a:pPr eaLnBrk="1" fontAlgn="auto" hangingPunct="1">
                <a:spcBef>
                  <a:spcPts val="0"/>
                </a:spcBef>
                <a:spcAft>
                  <a:spcPts val="0"/>
                </a:spcAft>
                <a:defRPr/>
              </a:pPr>
              <a:endParaRPr lang="id-ID" dirty="0">
                <a:solidFill>
                  <a:srgbClr val="FF0000"/>
                </a:solidFill>
                <a:latin typeface="Roboto Thin" charset="0"/>
                <a:cs typeface="+mn-cs"/>
              </a:endParaRPr>
            </a:p>
          </p:txBody>
        </p:sp>
      </p:grpSp>
      <p:cxnSp>
        <p:nvCxnSpPr>
          <p:cNvPr id="47" name="11 Conector recto">
            <a:extLst>
              <a:ext uri="{FF2B5EF4-FFF2-40B4-BE49-F238E27FC236}">
                <a16:creationId xmlns="" xmlns:a16="http://schemas.microsoft.com/office/drawing/2014/main" id="{E84B6375-94D7-492C-94DE-EAFF756206EE}"/>
              </a:ext>
            </a:extLst>
          </p:cNvPr>
          <p:cNvCxnSpPr/>
          <p:nvPr/>
        </p:nvCxnSpPr>
        <p:spPr>
          <a:xfrm>
            <a:off x="406174" y="1289563"/>
            <a:ext cx="2359025" cy="1587"/>
          </a:xfrm>
          <a:prstGeom prst="line">
            <a:avLst/>
          </a:prstGeom>
          <a:ln w="38100">
            <a:solidFill>
              <a:srgbClr val="17552A"/>
            </a:solidFill>
          </a:ln>
        </p:spPr>
        <p:style>
          <a:lnRef idx="1">
            <a:schemeClr val="accent1"/>
          </a:lnRef>
          <a:fillRef idx="0">
            <a:schemeClr val="accent1"/>
          </a:fillRef>
          <a:effectRef idx="0">
            <a:schemeClr val="accent1"/>
          </a:effectRef>
          <a:fontRef idx="minor">
            <a:schemeClr val="tx1"/>
          </a:fontRef>
        </p:style>
      </p:cxnSp>
      <p:cxnSp>
        <p:nvCxnSpPr>
          <p:cNvPr id="48" name="11 Conector recto">
            <a:extLst>
              <a:ext uri="{FF2B5EF4-FFF2-40B4-BE49-F238E27FC236}">
                <a16:creationId xmlns="" xmlns:a16="http://schemas.microsoft.com/office/drawing/2014/main" id="{ACCD7C33-F87F-4B6B-B4E7-BF66DC72D87B}"/>
              </a:ext>
            </a:extLst>
          </p:cNvPr>
          <p:cNvCxnSpPr/>
          <p:nvPr/>
        </p:nvCxnSpPr>
        <p:spPr>
          <a:xfrm>
            <a:off x="4362781" y="1377937"/>
            <a:ext cx="2357437" cy="1587"/>
          </a:xfrm>
          <a:prstGeom prst="line">
            <a:avLst/>
          </a:prstGeom>
          <a:ln w="38100">
            <a:solidFill>
              <a:srgbClr val="17552A"/>
            </a:solidFill>
          </a:ln>
        </p:spPr>
        <p:style>
          <a:lnRef idx="1">
            <a:schemeClr val="accent1"/>
          </a:lnRef>
          <a:fillRef idx="0">
            <a:schemeClr val="accent1"/>
          </a:fillRef>
          <a:effectRef idx="0">
            <a:schemeClr val="accent1"/>
          </a:effectRef>
          <a:fontRef idx="minor">
            <a:schemeClr val="tx1"/>
          </a:fontRef>
        </p:style>
      </p:cxnSp>
      <p:cxnSp>
        <p:nvCxnSpPr>
          <p:cNvPr id="49" name="11 Conector recto">
            <a:extLst>
              <a:ext uri="{FF2B5EF4-FFF2-40B4-BE49-F238E27FC236}">
                <a16:creationId xmlns="" xmlns:a16="http://schemas.microsoft.com/office/drawing/2014/main" id="{D979D1E8-08BB-4B1B-A85E-8598686D1152}"/>
              </a:ext>
            </a:extLst>
          </p:cNvPr>
          <p:cNvCxnSpPr/>
          <p:nvPr/>
        </p:nvCxnSpPr>
        <p:spPr>
          <a:xfrm>
            <a:off x="614773" y="3638041"/>
            <a:ext cx="2359025" cy="1587"/>
          </a:xfrm>
          <a:prstGeom prst="line">
            <a:avLst/>
          </a:prstGeom>
          <a:ln w="38100">
            <a:solidFill>
              <a:srgbClr val="17552A"/>
            </a:solidFill>
          </a:ln>
        </p:spPr>
        <p:style>
          <a:lnRef idx="1">
            <a:schemeClr val="accent1"/>
          </a:lnRef>
          <a:fillRef idx="0">
            <a:schemeClr val="accent1"/>
          </a:fillRef>
          <a:effectRef idx="0">
            <a:schemeClr val="accent1"/>
          </a:effectRef>
          <a:fontRef idx="minor">
            <a:schemeClr val="tx1"/>
          </a:fontRef>
        </p:style>
      </p:cxnSp>
      <p:cxnSp>
        <p:nvCxnSpPr>
          <p:cNvPr id="50" name="11 Conector recto">
            <a:extLst>
              <a:ext uri="{FF2B5EF4-FFF2-40B4-BE49-F238E27FC236}">
                <a16:creationId xmlns="" xmlns:a16="http://schemas.microsoft.com/office/drawing/2014/main" id="{6F574C29-B9FA-4ADC-979C-970FF9783F71}"/>
              </a:ext>
            </a:extLst>
          </p:cNvPr>
          <p:cNvCxnSpPr/>
          <p:nvPr/>
        </p:nvCxnSpPr>
        <p:spPr>
          <a:xfrm>
            <a:off x="4460508" y="3557240"/>
            <a:ext cx="2357437" cy="1588"/>
          </a:xfrm>
          <a:prstGeom prst="line">
            <a:avLst/>
          </a:prstGeom>
          <a:ln w="38100">
            <a:solidFill>
              <a:srgbClr val="17552A"/>
            </a:solidFill>
          </a:ln>
        </p:spPr>
        <p:style>
          <a:lnRef idx="1">
            <a:schemeClr val="accent1"/>
          </a:lnRef>
          <a:fillRef idx="0">
            <a:schemeClr val="accent1"/>
          </a:fillRef>
          <a:effectRef idx="0">
            <a:schemeClr val="accent1"/>
          </a:effectRef>
          <a:fontRef idx="minor">
            <a:schemeClr val="tx1"/>
          </a:fontRef>
        </p:style>
      </p:cxnSp>
      <p:sp>
        <p:nvSpPr>
          <p:cNvPr id="51" name="CuadroTexto 50">
            <a:extLst>
              <a:ext uri="{FF2B5EF4-FFF2-40B4-BE49-F238E27FC236}">
                <a16:creationId xmlns="" xmlns:a16="http://schemas.microsoft.com/office/drawing/2014/main" id="{022D5C3E-BBFA-4F59-8C0C-D48FE81E97BE}"/>
              </a:ext>
            </a:extLst>
          </p:cNvPr>
          <p:cNvSpPr txBox="1"/>
          <p:nvPr/>
        </p:nvSpPr>
        <p:spPr>
          <a:xfrm>
            <a:off x="46260" y="1628665"/>
            <a:ext cx="3245236" cy="1477328"/>
          </a:xfrm>
          <a:prstGeom prst="rect">
            <a:avLst/>
          </a:prstGeom>
          <a:noFill/>
        </p:spPr>
        <p:txBody>
          <a:bodyPr wrap="square" rtlCol="0">
            <a:spAutoFit/>
          </a:bodyPr>
          <a:lstStyle/>
          <a:p>
            <a:pPr marL="285750" indent="-285750" algn="just">
              <a:buFont typeface="Arial" panose="020B0604020202020204" pitchFamily="34" charset="0"/>
              <a:buChar char="•"/>
            </a:pPr>
            <a:r>
              <a:rPr lang="es-US" dirty="0"/>
              <a:t>En la década de los 80 surge el interés por la evaluación y la acreditación.</a:t>
            </a:r>
          </a:p>
          <a:p>
            <a:pPr marL="285750" indent="-285750" algn="just">
              <a:buFont typeface="Arial" panose="020B0604020202020204" pitchFamily="34" charset="0"/>
              <a:buChar char="•"/>
            </a:pPr>
            <a:r>
              <a:rPr lang="es-US" dirty="0"/>
              <a:t>Todo el interés gira alrededor de la calidad de la educación.</a:t>
            </a:r>
            <a:endParaRPr lang="es-EC" dirty="0"/>
          </a:p>
        </p:txBody>
      </p:sp>
      <p:sp>
        <p:nvSpPr>
          <p:cNvPr id="52" name="CuadroTexto 51">
            <a:extLst>
              <a:ext uri="{FF2B5EF4-FFF2-40B4-BE49-F238E27FC236}">
                <a16:creationId xmlns="" xmlns:a16="http://schemas.microsoft.com/office/drawing/2014/main" id="{98296154-8919-4320-88C5-F35C34728B7D}"/>
              </a:ext>
            </a:extLst>
          </p:cNvPr>
          <p:cNvSpPr txBox="1"/>
          <p:nvPr/>
        </p:nvSpPr>
        <p:spPr>
          <a:xfrm>
            <a:off x="3845989" y="1541561"/>
            <a:ext cx="3551595" cy="1754326"/>
          </a:xfrm>
          <a:prstGeom prst="rect">
            <a:avLst/>
          </a:prstGeom>
          <a:noFill/>
        </p:spPr>
        <p:txBody>
          <a:bodyPr wrap="square" rtlCol="0">
            <a:spAutoFit/>
          </a:bodyPr>
          <a:lstStyle/>
          <a:p>
            <a:pPr marL="285750" indent="-285750" algn="just">
              <a:buFont typeface="Arial" panose="020B0604020202020204" pitchFamily="34" charset="0"/>
              <a:buChar char="•"/>
            </a:pPr>
            <a:r>
              <a:rPr lang="es-US" dirty="0"/>
              <a:t>En el Ecuador surge en 1998 el sistema de evaluación y acreditación.</a:t>
            </a:r>
          </a:p>
          <a:p>
            <a:pPr marL="285750" indent="-285750" algn="just">
              <a:buFont typeface="Arial" panose="020B0604020202020204" pitchFamily="34" charset="0"/>
              <a:buChar char="•"/>
            </a:pPr>
            <a:r>
              <a:rPr lang="es-US" dirty="0"/>
              <a:t>En el 2008 se establecieron responsabilidades en torno a la calidad de la educación.</a:t>
            </a:r>
            <a:endParaRPr lang="es-EC" dirty="0"/>
          </a:p>
        </p:txBody>
      </p:sp>
      <p:sp>
        <p:nvSpPr>
          <p:cNvPr id="53" name="CuadroTexto 52">
            <a:extLst>
              <a:ext uri="{FF2B5EF4-FFF2-40B4-BE49-F238E27FC236}">
                <a16:creationId xmlns="" xmlns:a16="http://schemas.microsoft.com/office/drawing/2014/main" id="{B747FA04-AD5B-43DE-B4A7-98837DC367CD}"/>
              </a:ext>
            </a:extLst>
          </p:cNvPr>
          <p:cNvSpPr txBox="1"/>
          <p:nvPr/>
        </p:nvSpPr>
        <p:spPr>
          <a:xfrm>
            <a:off x="106727" y="3689102"/>
            <a:ext cx="3375115" cy="2585323"/>
          </a:xfrm>
          <a:prstGeom prst="rect">
            <a:avLst/>
          </a:prstGeom>
          <a:noFill/>
        </p:spPr>
        <p:txBody>
          <a:bodyPr wrap="square" rtlCol="0">
            <a:spAutoFit/>
          </a:bodyPr>
          <a:lstStyle/>
          <a:p>
            <a:pPr marL="285750" indent="-285750" algn="just">
              <a:buFont typeface="Arial" panose="020B0604020202020204" pitchFamily="34" charset="0"/>
              <a:buChar char="•"/>
            </a:pPr>
            <a:r>
              <a:rPr lang="es-US" dirty="0"/>
              <a:t>Ofrece información a los docentes </a:t>
            </a:r>
            <a:r>
              <a:rPr lang="es-US" dirty="0" smtClean="0"/>
              <a:t>como mejorar </a:t>
            </a:r>
            <a:r>
              <a:rPr lang="es-US" dirty="0"/>
              <a:t>su práctica educativa.</a:t>
            </a:r>
          </a:p>
          <a:p>
            <a:pPr marL="285750" indent="-285750" algn="just">
              <a:buFont typeface="Arial" panose="020B0604020202020204" pitchFamily="34" charset="0"/>
              <a:buChar char="•"/>
            </a:pPr>
            <a:r>
              <a:rPr lang="es-US" dirty="0"/>
              <a:t>Implica una </a:t>
            </a:r>
            <a:r>
              <a:rPr lang="es-US" dirty="0" smtClean="0"/>
              <a:t>filosofía concreta actitud tanto del docente cuanto a los estudiantes  </a:t>
            </a:r>
            <a:r>
              <a:rPr lang="es-US" dirty="0"/>
              <a:t>por parte de la institución.</a:t>
            </a:r>
          </a:p>
          <a:p>
            <a:pPr marL="285750" indent="-285750" algn="just">
              <a:buFont typeface="Arial" panose="020B0604020202020204" pitchFamily="34" charset="0"/>
              <a:buChar char="•"/>
            </a:pPr>
            <a:r>
              <a:rPr lang="es-US" dirty="0"/>
              <a:t>Establecer la incidencia en las prácticas al interior del aula.</a:t>
            </a:r>
            <a:endParaRPr lang="es-EC" dirty="0"/>
          </a:p>
        </p:txBody>
      </p:sp>
      <p:sp>
        <p:nvSpPr>
          <p:cNvPr id="54" name="CuadroTexto 53">
            <a:extLst>
              <a:ext uri="{FF2B5EF4-FFF2-40B4-BE49-F238E27FC236}">
                <a16:creationId xmlns="" xmlns:a16="http://schemas.microsoft.com/office/drawing/2014/main" id="{CB1EE2FD-1744-4DED-83F6-53D5BAB3FF31}"/>
              </a:ext>
            </a:extLst>
          </p:cNvPr>
          <p:cNvSpPr txBox="1"/>
          <p:nvPr/>
        </p:nvSpPr>
        <p:spPr>
          <a:xfrm>
            <a:off x="4092574" y="3703035"/>
            <a:ext cx="2759147" cy="1754326"/>
          </a:xfrm>
          <a:prstGeom prst="rect">
            <a:avLst/>
          </a:prstGeom>
          <a:noFill/>
        </p:spPr>
        <p:txBody>
          <a:bodyPr wrap="square" rtlCol="0">
            <a:spAutoFit/>
          </a:bodyPr>
          <a:lstStyle/>
          <a:p>
            <a:pPr marL="285750" indent="-285750">
              <a:buFont typeface="Arial" panose="020B0604020202020204" pitchFamily="34" charset="0"/>
              <a:buChar char="•"/>
            </a:pPr>
            <a:r>
              <a:rPr lang="es-US" dirty="0"/>
              <a:t>Establecer causas para la baja calidad del aprendizaje.</a:t>
            </a:r>
          </a:p>
          <a:p>
            <a:pPr marL="285750" indent="-285750">
              <a:buFont typeface="Arial" panose="020B0604020202020204" pitchFamily="34" charset="0"/>
              <a:buChar char="•"/>
            </a:pPr>
            <a:r>
              <a:rPr lang="es-EC" dirty="0"/>
              <a:t>Proponer alternativas de mejoramiento.</a:t>
            </a:r>
          </a:p>
          <a:p>
            <a:endParaRPr lang="es-EC" dirty="0"/>
          </a:p>
        </p:txBody>
      </p:sp>
    </p:spTree>
    <p:extLst>
      <p:ext uri="{BB962C8B-B14F-4D97-AF65-F5344CB8AC3E}">
        <p14:creationId xmlns="" xmlns:p14="http://schemas.microsoft.com/office/powerpoint/2010/main" val="239263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800" b="1" dirty="0">
                <a:latin typeface="Bahnschrift Light Condensed" panose="020B0502040204020203" pitchFamily="34" charset="0"/>
              </a:rPr>
              <a:t>MARCO TEORICO: Evaluación del aprendizaje</a:t>
            </a:r>
            <a:endParaRPr lang="es-EC" sz="2800" b="1" dirty="0">
              <a:latin typeface="Bahnschrift Light Condensed" panose="020B0502040204020203" pitchFamily="34" charset="0"/>
            </a:endParaRPr>
          </a:p>
        </p:txBody>
      </p:sp>
      <p:sp>
        <p:nvSpPr>
          <p:cNvPr id="2" name="CuadroTexto 1">
            <a:extLst>
              <a:ext uri="{FF2B5EF4-FFF2-40B4-BE49-F238E27FC236}">
                <a16:creationId xmlns="" xmlns:a16="http://schemas.microsoft.com/office/drawing/2014/main" id="{0DF6E480-8173-46B9-94EC-F94FEDBD3051}"/>
              </a:ext>
            </a:extLst>
          </p:cNvPr>
          <p:cNvSpPr txBox="1"/>
          <p:nvPr/>
        </p:nvSpPr>
        <p:spPr>
          <a:xfrm>
            <a:off x="265378" y="1231390"/>
            <a:ext cx="2542685" cy="369332"/>
          </a:xfrm>
          <a:prstGeom prst="rect">
            <a:avLst/>
          </a:prstGeom>
          <a:noFill/>
        </p:spPr>
        <p:txBody>
          <a:bodyPr wrap="square" rtlCol="0">
            <a:spAutoFit/>
          </a:bodyPr>
          <a:lstStyle/>
          <a:p>
            <a:r>
              <a:rPr lang="es-US" b="1" dirty="0"/>
              <a:t>Finalidades y funciones</a:t>
            </a:r>
            <a:endParaRPr lang="es-EC" b="1" dirty="0"/>
          </a:p>
        </p:txBody>
      </p:sp>
      <p:sp>
        <p:nvSpPr>
          <p:cNvPr id="156" name="CuadroTexto 155">
            <a:extLst>
              <a:ext uri="{FF2B5EF4-FFF2-40B4-BE49-F238E27FC236}">
                <a16:creationId xmlns="" xmlns:a16="http://schemas.microsoft.com/office/drawing/2014/main" id="{AC518456-DA89-4433-B2BB-6485B07658F2}"/>
              </a:ext>
            </a:extLst>
          </p:cNvPr>
          <p:cNvSpPr txBox="1"/>
          <p:nvPr/>
        </p:nvSpPr>
        <p:spPr>
          <a:xfrm>
            <a:off x="5844407" y="3359698"/>
            <a:ext cx="3299593" cy="646331"/>
          </a:xfrm>
          <a:prstGeom prst="rect">
            <a:avLst/>
          </a:prstGeom>
          <a:noFill/>
        </p:spPr>
        <p:txBody>
          <a:bodyPr wrap="square" rtlCol="0">
            <a:spAutoFit/>
          </a:bodyPr>
          <a:lstStyle/>
          <a:p>
            <a:r>
              <a:rPr lang="es-US" b="1" dirty="0"/>
              <a:t>Tipos de evaluación del aprendizaje</a:t>
            </a:r>
            <a:endParaRPr lang="es-EC" b="1" dirty="0"/>
          </a:p>
        </p:txBody>
      </p:sp>
      <p:sp>
        <p:nvSpPr>
          <p:cNvPr id="157" name="CuadroTexto 156">
            <a:extLst>
              <a:ext uri="{FF2B5EF4-FFF2-40B4-BE49-F238E27FC236}">
                <a16:creationId xmlns="" xmlns:a16="http://schemas.microsoft.com/office/drawing/2014/main" id="{B93BEABA-2FD3-4318-A1D3-0855FF74F88D}"/>
              </a:ext>
            </a:extLst>
          </p:cNvPr>
          <p:cNvSpPr txBox="1"/>
          <p:nvPr/>
        </p:nvSpPr>
        <p:spPr>
          <a:xfrm>
            <a:off x="182377" y="3906033"/>
            <a:ext cx="2750078" cy="369332"/>
          </a:xfrm>
          <a:prstGeom prst="rect">
            <a:avLst/>
          </a:prstGeom>
          <a:noFill/>
        </p:spPr>
        <p:txBody>
          <a:bodyPr wrap="square" rtlCol="0">
            <a:spAutoFit/>
          </a:bodyPr>
          <a:lstStyle/>
          <a:p>
            <a:r>
              <a:rPr lang="es-US" b="1" dirty="0"/>
              <a:t>Evaluación y sus objetivos</a:t>
            </a:r>
            <a:endParaRPr lang="es-EC" b="1" dirty="0"/>
          </a:p>
        </p:txBody>
      </p:sp>
      <p:sp>
        <p:nvSpPr>
          <p:cNvPr id="159" name="CuadroTexto 158">
            <a:extLst>
              <a:ext uri="{FF2B5EF4-FFF2-40B4-BE49-F238E27FC236}">
                <a16:creationId xmlns="" xmlns:a16="http://schemas.microsoft.com/office/drawing/2014/main" id="{86C6D078-E76E-4EAF-8AA8-76935138B8E0}"/>
              </a:ext>
            </a:extLst>
          </p:cNvPr>
          <p:cNvSpPr txBox="1"/>
          <p:nvPr/>
        </p:nvSpPr>
        <p:spPr>
          <a:xfrm>
            <a:off x="5730229" y="1024747"/>
            <a:ext cx="2763933" cy="369332"/>
          </a:xfrm>
          <a:prstGeom prst="rect">
            <a:avLst/>
          </a:prstGeom>
          <a:noFill/>
        </p:spPr>
        <p:txBody>
          <a:bodyPr wrap="square" rtlCol="0">
            <a:spAutoFit/>
          </a:bodyPr>
          <a:lstStyle/>
          <a:p>
            <a:r>
              <a:rPr lang="es-US" b="1" dirty="0"/>
              <a:t>Evaluación del aprendizaje</a:t>
            </a:r>
            <a:endParaRPr lang="es-EC" b="1" dirty="0"/>
          </a:p>
        </p:txBody>
      </p:sp>
      <p:sp>
        <p:nvSpPr>
          <p:cNvPr id="4" name="CuadroTexto 3">
            <a:extLst>
              <a:ext uri="{FF2B5EF4-FFF2-40B4-BE49-F238E27FC236}">
                <a16:creationId xmlns="" xmlns:a16="http://schemas.microsoft.com/office/drawing/2014/main" id="{7DAA19EA-466B-42A1-8150-D626BE7CAB2C}"/>
              </a:ext>
            </a:extLst>
          </p:cNvPr>
          <p:cNvSpPr txBox="1"/>
          <p:nvPr/>
        </p:nvSpPr>
        <p:spPr>
          <a:xfrm>
            <a:off x="251518" y="1600717"/>
            <a:ext cx="3300508" cy="923330"/>
          </a:xfrm>
          <a:prstGeom prst="rect">
            <a:avLst/>
          </a:prstGeom>
          <a:noFill/>
        </p:spPr>
        <p:txBody>
          <a:bodyPr wrap="square" rtlCol="0">
            <a:spAutoFit/>
          </a:bodyPr>
          <a:lstStyle/>
          <a:p>
            <a:pPr marL="285750" indent="-285750">
              <a:buFont typeface="Arial" panose="020B0604020202020204" pitchFamily="34" charset="0"/>
              <a:buChar char="•"/>
            </a:pPr>
            <a:r>
              <a:rPr lang="es-US" dirty="0"/>
              <a:t>Existen varias definiciones.</a:t>
            </a:r>
          </a:p>
          <a:p>
            <a:pPr marL="285750" indent="-285750">
              <a:buFont typeface="Arial" panose="020B0604020202020204" pitchFamily="34" charset="0"/>
              <a:buChar char="•"/>
            </a:pPr>
            <a:r>
              <a:rPr lang="es-US" dirty="0"/>
              <a:t>Tiene funciones: control y pedagógica.</a:t>
            </a:r>
            <a:endParaRPr lang="es-EC" dirty="0"/>
          </a:p>
        </p:txBody>
      </p:sp>
      <p:sp>
        <p:nvSpPr>
          <p:cNvPr id="5" name="CuadroTexto 4">
            <a:extLst>
              <a:ext uri="{FF2B5EF4-FFF2-40B4-BE49-F238E27FC236}">
                <a16:creationId xmlns="" xmlns:a16="http://schemas.microsoft.com/office/drawing/2014/main" id="{29E1FF0C-0EBB-4D2E-BCB5-BCA81C1B4923}"/>
              </a:ext>
            </a:extLst>
          </p:cNvPr>
          <p:cNvSpPr txBox="1"/>
          <p:nvPr/>
        </p:nvSpPr>
        <p:spPr>
          <a:xfrm>
            <a:off x="168522" y="4275360"/>
            <a:ext cx="2763933" cy="923330"/>
          </a:xfrm>
          <a:prstGeom prst="rect">
            <a:avLst/>
          </a:prstGeom>
          <a:noFill/>
        </p:spPr>
        <p:txBody>
          <a:bodyPr wrap="square" rtlCol="0">
            <a:spAutoFit/>
          </a:bodyPr>
          <a:lstStyle/>
          <a:p>
            <a:pPr marL="285750" indent="-285750">
              <a:buFont typeface="Arial" panose="020B0604020202020204" pitchFamily="34" charset="0"/>
              <a:buChar char="•"/>
            </a:pPr>
            <a:r>
              <a:rPr lang="es-US" dirty="0"/>
              <a:t>Proceso permanente.</a:t>
            </a:r>
          </a:p>
          <a:p>
            <a:pPr marL="285750" indent="-285750">
              <a:buFont typeface="Arial" panose="020B0604020202020204" pitchFamily="34" charset="0"/>
              <a:buChar char="•"/>
            </a:pPr>
            <a:r>
              <a:rPr lang="es-US" dirty="0"/>
              <a:t>Tridimensional: proceso, contexto y resultados.</a:t>
            </a:r>
            <a:endParaRPr lang="es-EC" dirty="0"/>
          </a:p>
        </p:txBody>
      </p:sp>
      <p:sp>
        <p:nvSpPr>
          <p:cNvPr id="6" name="CuadroTexto 5">
            <a:extLst>
              <a:ext uri="{FF2B5EF4-FFF2-40B4-BE49-F238E27FC236}">
                <a16:creationId xmlns="" xmlns:a16="http://schemas.microsoft.com/office/drawing/2014/main" id="{B956B46B-934C-43BD-8009-92024D7E7156}"/>
              </a:ext>
            </a:extLst>
          </p:cNvPr>
          <p:cNvSpPr txBox="1"/>
          <p:nvPr/>
        </p:nvSpPr>
        <p:spPr>
          <a:xfrm>
            <a:off x="5722312" y="1374645"/>
            <a:ext cx="3051083" cy="1754326"/>
          </a:xfrm>
          <a:prstGeom prst="rect">
            <a:avLst/>
          </a:prstGeom>
          <a:noFill/>
        </p:spPr>
        <p:txBody>
          <a:bodyPr wrap="square" rtlCol="0">
            <a:spAutoFit/>
          </a:bodyPr>
          <a:lstStyle/>
          <a:p>
            <a:pPr marL="285750" indent="-285750">
              <a:buFont typeface="Arial" panose="020B0604020202020204" pitchFamily="34" charset="0"/>
              <a:buChar char="•"/>
            </a:pPr>
            <a:r>
              <a:rPr lang="es-US" dirty="0"/>
              <a:t>Permite reajustes para mejorar el proceso.</a:t>
            </a:r>
          </a:p>
          <a:p>
            <a:pPr marL="285750" indent="-285750">
              <a:buFont typeface="Arial" panose="020B0604020202020204" pitchFamily="34" charset="0"/>
              <a:buChar char="•"/>
            </a:pPr>
            <a:r>
              <a:rPr lang="es-EC" dirty="0"/>
              <a:t>Considerar diferencias e intereses.</a:t>
            </a:r>
          </a:p>
          <a:p>
            <a:pPr marL="285750" indent="-285750">
              <a:buFont typeface="Arial" panose="020B0604020202020204" pitchFamily="34" charset="0"/>
              <a:buChar char="•"/>
            </a:pPr>
            <a:r>
              <a:rPr lang="es-EC" dirty="0"/>
              <a:t>Conocer: que y qué se va a evaluar.</a:t>
            </a:r>
          </a:p>
        </p:txBody>
      </p:sp>
      <p:sp>
        <p:nvSpPr>
          <p:cNvPr id="7" name="CuadroTexto 6">
            <a:extLst>
              <a:ext uri="{FF2B5EF4-FFF2-40B4-BE49-F238E27FC236}">
                <a16:creationId xmlns="" xmlns:a16="http://schemas.microsoft.com/office/drawing/2014/main" id="{8CCD6DE4-1F58-4614-8261-F38012342D86}"/>
              </a:ext>
            </a:extLst>
          </p:cNvPr>
          <p:cNvSpPr txBox="1"/>
          <p:nvPr/>
        </p:nvSpPr>
        <p:spPr>
          <a:xfrm>
            <a:off x="5687550" y="4060992"/>
            <a:ext cx="3299593" cy="1754326"/>
          </a:xfrm>
          <a:prstGeom prst="rect">
            <a:avLst/>
          </a:prstGeom>
          <a:noFill/>
        </p:spPr>
        <p:txBody>
          <a:bodyPr wrap="square" rtlCol="0">
            <a:spAutoFit/>
          </a:bodyPr>
          <a:lstStyle/>
          <a:p>
            <a:pPr marL="285750" indent="-285750">
              <a:buFont typeface="Arial" panose="020B0604020202020204" pitchFamily="34" charset="0"/>
              <a:buChar char="•"/>
            </a:pPr>
            <a:r>
              <a:rPr lang="es-US" dirty="0"/>
              <a:t>Finalidad o función: diagnóstica, formativa sumativa.</a:t>
            </a:r>
          </a:p>
          <a:p>
            <a:pPr marL="285750" indent="-285750">
              <a:buFont typeface="Arial" panose="020B0604020202020204" pitchFamily="34" charset="0"/>
              <a:buChar char="•"/>
            </a:pPr>
            <a:r>
              <a:rPr lang="es-US" dirty="0"/>
              <a:t>Agente evaluador: auto, hetero y coevaluación.</a:t>
            </a:r>
          </a:p>
          <a:p>
            <a:pPr marL="285750" indent="-285750">
              <a:buFont typeface="Arial" panose="020B0604020202020204" pitchFamily="34" charset="0"/>
              <a:buChar char="•"/>
            </a:pPr>
            <a:endParaRPr lang="es-EC" dirty="0"/>
          </a:p>
        </p:txBody>
      </p:sp>
      <p:grpSp>
        <p:nvGrpSpPr>
          <p:cNvPr id="162" name="Grupo 161">
            <a:extLst>
              <a:ext uri="{FF2B5EF4-FFF2-40B4-BE49-F238E27FC236}">
                <a16:creationId xmlns="" xmlns:a16="http://schemas.microsoft.com/office/drawing/2014/main" id="{D61B5AE1-3447-49CE-984F-B03DB02C2378}"/>
              </a:ext>
            </a:extLst>
          </p:cNvPr>
          <p:cNvGrpSpPr/>
          <p:nvPr/>
        </p:nvGrpSpPr>
        <p:grpSpPr>
          <a:xfrm>
            <a:off x="2215178" y="1610824"/>
            <a:ext cx="3598797" cy="3508373"/>
            <a:chOff x="2746117" y="2822577"/>
            <a:chExt cx="3598797" cy="3508373"/>
          </a:xfrm>
        </p:grpSpPr>
        <p:sp>
          <p:nvSpPr>
            <p:cNvPr id="163" name="Freeform 119">
              <a:extLst>
                <a:ext uri="{FF2B5EF4-FFF2-40B4-BE49-F238E27FC236}">
                  <a16:creationId xmlns="" xmlns:a16="http://schemas.microsoft.com/office/drawing/2014/main" id="{56DC23F1-1F27-4DF6-9091-085A05E8E6A5}"/>
                </a:ext>
              </a:extLst>
            </p:cNvPr>
            <p:cNvSpPr>
              <a:spLocks/>
            </p:cNvSpPr>
            <p:nvPr/>
          </p:nvSpPr>
          <p:spPr bwMode="auto">
            <a:xfrm rot="18922326">
              <a:off x="2746117" y="3696447"/>
              <a:ext cx="1886275" cy="1511300"/>
            </a:xfrm>
            <a:custGeom>
              <a:avLst/>
              <a:gdLst>
                <a:gd name="T0" fmla="*/ 0 w 10000"/>
                <a:gd name="T1" fmla="*/ 0 h 10000"/>
                <a:gd name="T2" fmla="*/ 2147483646 w 10000"/>
                <a:gd name="T3" fmla="*/ 2147483646 h 10000"/>
                <a:gd name="T4" fmla="*/ 2147483646 w 10000"/>
                <a:gd name="T5" fmla="*/ 2147483646 h 10000"/>
                <a:gd name="T6" fmla="*/ 2147483646 w 10000"/>
                <a:gd name="T7" fmla="*/ 2147483646 h 10000"/>
                <a:gd name="T8" fmla="*/ 2147483646 w 10000"/>
                <a:gd name="T9" fmla="*/ 2147483646 h 10000"/>
                <a:gd name="T10" fmla="*/ 2147483646 w 10000"/>
                <a:gd name="T11" fmla="*/ 2147483646 h 10000"/>
                <a:gd name="T12" fmla="*/ 2147483646 w 10000"/>
                <a:gd name="T13" fmla="*/ 2147483646 h 10000"/>
                <a:gd name="T14" fmla="*/ 2147483646 w 10000"/>
                <a:gd name="T15" fmla="*/ 2147483646 h 10000"/>
                <a:gd name="T16" fmla="*/ 2147483646 w 10000"/>
                <a:gd name="T17" fmla="*/ 2147483646 h 10000"/>
                <a:gd name="T18" fmla="*/ 2147483646 w 10000"/>
                <a:gd name="T19" fmla="*/ 2147483646 h 10000"/>
                <a:gd name="T20" fmla="*/ 2147483646 w 10000"/>
                <a:gd name="T21" fmla="*/ 2147483646 h 10000"/>
                <a:gd name="T22" fmla="*/ 2147483646 w 10000"/>
                <a:gd name="T23" fmla="*/ 2147483646 h 10000"/>
                <a:gd name="T24" fmla="*/ 2147483646 w 10000"/>
                <a:gd name="T25" fmla="*/ 2147483646 h 10000"/>
                <a:gd name="T26" fmla="*/ 2147483646 w 10000"/>
                <a:gd name="T27" fmla="*/ 2147483646 h 10000"/>
                <a:gd name="T28" fmla="*/ 2147483646 w 10000"/>
                <a:gd name="T29" fmla="*/ 2147483646 h 10000"/>
                <a:gd name="T30" fmla="*/ 2147483646 w 10000"/>
                <a:gd name="T31" fmla="*/ 2147483646 h 10000"/>
                <a:gd name="T32" fmla="*/ 2147483646 w 10000"/>
                <a:gd name="T33" fmla="*/ 2147483646 h 10000"/>
                <a:gd name="T34" fmla="*/ 2147483646 w 10000"/>
                <a:gd name="T35" fmla="*/ 2147483646 h 10000"/>
                <a:gd name="T36" fmla="*/ 2147483646 w 10000"/>
                <a:gd name="T37" fmla="*/ 2147483646 h 10000"/>
                <a:gd name="T38" fmla="*/ 2147483646 w 10000"/>
                <a:gd name="T39" fmla="*/ 2147483646 h 10000"/>
                <a:gd name="T40" fmla="*/ 2147483646 w 10000"/>
                <a:gd name="T41" fmla="*/ 2147483646 h 10000"/>
                <a:gd name="T42" fmla="*/ 2147483646 w 10000"/>
                <a:gd name="T43" fmla="*/ 2147483646 h 10000"/>
                <a:gd name="T44" fmla="*/ 2147483646 w 10000"/>
                <a:gd name="T45" fmla="*/ 2147483646 h 10000"/>
                <a:gd name="T46" fmla="*/ 2147483646 w 10000"/>
                <a:gd name="T47" fmla="*/ 2147483646 h 10000"/>
                <a:gd name="T48" fmla="*/ 2147483646 w 10000"/>
                <a:gd name="T49" fmla="*/ 2147483646 h 10000"/>
                <a:gd name="T50" fmla="*/ 2147483646 w 10000"/>
                <a:gd name="T51" fmla="*/ 2147483646 h 10000"/>
                <a:gd name="T52" fmla="*/ 2147483646 w 10000"/>
                <a:gd name="T53" fmla="*/ 2147483646 h 10000"/>
                <a:gd name="T54" fmla="*/ 2147483646 w 10000"/>
                <a:gd name="T55" fmla="*/ 2147483646 h 10000"/>
                <a:gd name="T56" fmla="*/ 2147483646 w 10000"/>
                <a:gd name="T57" fmla="*/ 2147483646 h 10000"/>
                <a:gd name="T58" fmla="*/ 2147483646 w 10000"/>
                <a:gd name="T59" fmla="*/ 2147483646 h 10000"/>
                <a:gd name="T60" fmla="*/ 2147483646 w 10000"/>
                <a:gd name="T61" fmla="*/ 2147483646 h 10000"/>
                <a:gd name="T62" fmla="*/ 2147483646 w 10000"/>
                <a:gd name="T63" fmla="*/ 2147483646 h 10000"/>
                <a:gd name="T64" fmla="*/ 2147483646 w 10000"/>
                <a:gd name="T65" fmla="*/ 2147483646 h 10000"/>
                <a:gd name="T66" fmla="*/ 2147483646 w 10000"/>
                <a:gd name="T67" fmla="*/ 2147483646 h 10000"/>
                <a:gd name="T68" fmla="*/ 2147483646 w 10000"/>
                <a:gd name="T69" fmla="*/ 2147483646 h 10000"/>
                <a:gd name="T70" fmla="*/ 2147483646 w 10000"/>
                <a:gd name="T71" fmla="*/ 2147483646 h 10000"/>
                <a:gd name="T72" fmla="*/ 2147483646 w 10000"/>
                <a:gd name="T73" fmla="*/ 2147483646 h 10000"/>
                <a:gd name="T74" fmla="*/ 2147483646 w 10000"/>
                <a:gd name="T75" fmla="*/ 2147483646 h 10000"/>
                <a:gd name="T76" fmla="*/ 2147483646 w 10000"/>
                <a:gd name="T77" fmla="*/ 2147483646 h 10000"/>
                <a:gd name="T78" fmla="*/ 2147483646 w 10000"/>
                <a:gd name="T79" fmla="*/ 2147483646 h 10000"/>
                <a:gd name="T80" fmla="*/ 2147483646 w 10000"/>
                <a:gd name="T81" fmla="*/ 2147483646 h 10000"/>
                <a:gd name="T82" fmla="*/ 2147483646 w 10000"/>
                <a:gd name="T83" fmla="*/ 2147483646 h 10000"/>
                <a:gd name="T84" fmla="*/ 2147483646 w 10000"/>
                <a:gd name="T85" fmla="*/ 2147483646 h 10000"/>
                <a:gd name="T86" fmla="*/ 2147483646 w 10000"/>
                <a:gd name="T87" fmla="*/ 2147483646 h 10000"/>
                <a:gd name="T88" fmla="*/ 2147483646 w 10000"/>
                <a:gd name="T89" fmla="*/ 2147483646 h 10000"/>
                <a:gd name="T90" fmla="*/ 2147483646 w 10000"/>
                <a:gd name="T91" fmla="*/ 2147483646 h 10000"/>
                <a:gd name="T92" fmla="*/ 2147483646 w 10000"/>
                <a:gd name="T93" fmla="*/ 2147483646 h 10000"/>
                <a:gd name="T94" fmla="*/ 2147483646 w 10000"/>
                <a:gd name="T95" fmla="*/ 2147483646 h 10000"/>
                <a:gd name="T96" fmla="*/ 2147483646 w 10000"/>
                <a:gd name="T97" fmla="*/ 2147483646 h 10000"/>
                <a:gd name="T98" fmla="*/ 2147483646 w 10000"/>
                <a:gd name="T99" fmla="*/ 2147483646 h 10000"/>
                <a:gd name="T100" fmla="*/ 2147483646 w 10000"/>
                <a:gd name="T101" fmla="*/ 2147483646 h 10000"/>
                <a:gd name="T102" fmla="*/ 2147483646 w 10000"/>
                <a:gd name="T103" fmla="*/ 2147483646 h 10000"/>
                <a:gd name="T104" fmla="*/ 2147483646 w 10000"/>
                <a:gd name="T105" fmla="*/ 2147483646 h 10000"/>
                <a:gd name="T106" fmla="*/ 2147483646 w 10000"/>
                <a:gd name="T107" fmla="*/ 2147483646 h 10000"/>
                <a:gd name="T108" fmla="*/ 2147483646 w 10000"/>
                <a:gd name="T109" fmla="*/ 2147483646 h 10000"/>
                <a:gd name="T110" fmla="*/ 2147483646 w 10000"/>
                <a:gd name="T111" fmla="*/ 2147483646 h 10000"/>
                <a:gd name="T112" fmla="*/ 2147483646 w 10000"/>
                <a:gd name="T113" fmla="*/ 2147483646 h 10000"/>
                <a:gd name="T114" fmla="*/ 2147483646 w 10000"/>
                <a:gd name="T115" fmla="*/ 2147483646 h 1000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000" h="10000">
                  <a:moveTo>
                    <a:pt x="6789" y="0"/>
                  </a:moveTo>
                  <a:lnTo>
                    <a:pt x="6789" y="0"/>
                  </a:lnTo>
                  <a:lnTo>
                    <a:pt x="0" y="0"/>
                  </a:lnTo>
                  <a:lnTo>
                    <a:pt x="0" y="9747"/>
                  </a:lnTo>
                  <a:lnTo>
                    <a:pt x="752" y="9861"/>
                  </a:lnTo>
                  <a:lnTo>
                    <a:pt x="1067" y="9886"/>
                  </a:lnTo>
                  <a:lnTo>
                    <a:pt x="1304" y="9899"/>
                  </a:lnTo>
                  <a:lnTo>
                    <a:pt x="1566" y="9924"/>
                  </a:lnTo>
                  <a:lnTo>
                    <a:pt x="1846" y="9962"/>
                  </a:lnTo>
                  <a:lnTo>
                    <a:pt x="2030" y="10000"/>
                  </a:lnTo>
                  <a:lnTo>
                    <a:pt x="2213" y="10000"/>
                  </a:lnTo>
                  <a:lnTo>
                    <a:pt x="2362" y="9975"/>
                  </a:lnTo>
                  <a:lnTo>
                    <a:pt x="2493" y="9949"/>
                  </a:lnTo>
                  <a:cubicBezTo>
                    <a:pt x="2514" y="9941"/>
                    <a:pt x="2534" y="9932"/>
                    <a:pt x="2555" y="9924"/>
                  </a:cubicBezTo>
                  <a:cubicBezTo>
                    <a:pt x="2572" y="9911"/>
                    <a:pt x="2590" y="9899"/>
                    <a:pt x="2607" y="9886"/>
                  </a:cubicBezTo>
                  <a:lnTo>
                    <a:pt x="2660" y="9836"/>
                  </a:lnTo>
                  <a:cubicBezTo>
                    <a:pt x="2672" y="9819"/>
                    <a:pt x="2683" y="9802"/>
                    <a:pt x="2695" y="9785"/>
                  </a:cubicBezTo>
                  <a:cubicBezTo>
                    <a:pt x="2707" y="9764"/>
                    <a:pt x="2718" y="9743"/>
                    <a:pt x="2730" y="9722"/>
                  </a:cubicBezTo>
                  <a:cubicBezTo>
                    <a:pt x="2739" y="9697"/>
                    <a:pt x="2747" y="9671"/>
                    <a:pt x="2756" y="9646"/>
                  </a:cubicBezTo>
                  <a:cubicBezTo>
                    <a:pt x="2762" y="9612"/>
                    <a:pt x="2767" y="9579"/>
                    <a:pt x="2773" y="9545"/>
                  </a:cubicBezTo>
                  <a:cubicBezTo>
                    <a:pt x="2779" y="9511"/>
                    <a:pt x="2785" y="9478"/>
                    <a:pt x="2791" y="9444"/>
                  </a:cubicBezTo>
                  <a:lnTo>
                    <a:pt x="2791" y="9318"/>
                  </a:lnTo>
                  <a:cubicBezTo>
                    <a:pt x="2785" y="9272"/>
                    <a:pt x="2779" y="9225"/>
                    <a:pt x="2773" y="9179"/>
                  </a:cubicBezTo>
                  <a:cubicBezTo>
                    <a:pt x="2767" y="9129"/>
                    <a:pt x="2762" y="9078"/>
                    <a:pt x="2756" y="9028"/>
                  </a:cubicBezTo>
                  <a:cubicBezTo>
                    <a:pt x="2744" y="8977"/>
                    <a:pt x="2733" y="8927"/>
                    <a:pt x="2721" y="8876"/>
                  </a:cubicBezTo>
                  <a:lnTo>
                    <a:pt x="2712" y="8864"/>
                  </a:lnTo>
                  <a:lnTo>
                    <a:pt x="2712" y="8851"/>
                  </a:lnTo>
                  <a:cubicBezTo>
                    <a:pt x="2671" y="8666"/>
                    <a:pt x="2631" y="8480"/>
                    <a:pt x="2590" y="8295"/>
                  </a:cubicBezTo>
                  <a:lnTo>
                    <a:pt x="2476" y="7841"/>
                  </a:lnTo>
                  <a:cubicBezTo>
                    <a:pt x="2458" y="7769"/>
                    <a:pt x="2441" y="7698"/>
                    <a:pt x="2423" y="7626"/>
                  </a:cubicBezTo>
                  <a:cubicBezTo>
                    <a:pt x="2414" y="7563"/>
                    <a:pt x="2406" y="7500"/>
                    <a:pt x="2397" y="7437"/>
                  </a:cubicBezTo>
                  <a:cubicBezTo>
                    <a:pt x="2388" y="7382"/>
                    <a:pt x="2380" y="7328"/>
                    <a:pt x="2371" y="7273"/>
                  </a:cubicBezTo>
                  <a:lnTo>
                    <a:pt x="2362" y="7096"/>
                  </a:lnTo>
                  <a:cubicBezTo>
                    <a:pt x="2365" y="7045"/>
                    <a:pt x="2368" y="6995"/>
                    <a:pt x="2371" y="6944"/>
                  </a:cubicBezTo>
                  <a:cubicBezTo>
                    <a:pt x="2383" y="6898"/>
                    <a:pt x="2394" y="6852"/>
                    <a:pt x="2406" y="6806"/>
                  </a:cubicBezTo>
                  <a:cubicBezTo>
                    <a:pt x="2412" y="6785"/>
                    <a:pt x="2417" y="6763"/>
                    <a:pt x="2423" y="6742"/>
                  </a:cubicBezTo>
                  <a:cubicBezTo>
                    <a:pt x="2435" y="6725"/>
                    <a:pt x="2446" y="6709"/>
                    <a:pt x="2458" y="6692"/>
                  </a:cubicBezTo>
                  <a:cubicBezTo>
                    <a:pt x="2481" y="6654"/>
                    <a:pt x="2505" y="6616"/>
                    <a:pt x="2528" y="6578"/>
                  </a:cubicBezTo>
                  <a:lnTo>
                    <a:pt x="2651" y="6477"/>
                  </a:lnTo>
                  <a:lnTo>
                    <a:pt x="2791" y="6376"/>
                  </a:lnTo>
                  <a:lnTo>
                    <a:pt x="3167" y="6225"/>
                  </a:lnTo>
                  <a:lnTo>
                    <a:pt x="3342" y="6162"/>
                  </a:lnTo>
                  <a:lnTo>
                    <a:pt x="3473" y="6136"/>
                  </a:lnTo>
                  <a:lnTo>
                    <a:pt x="3613" y="6124"/>
                  </a:lnTo>
                  <a:lnTo>
                    <a:pt x="3736" y="6124"/>
                  </a:lnTo>
                  <a:lnTo>
                    <a:pt x="3841" y="6124"/>
                  </a:lnTo>
                  <a:lnTo>
                    <a:pt x="3937" y="6136"/>
                  </a:lnTo>
                  <a:lnTo>
                    <a:pt x="4016" y="6187"/>
                  </a:lnTo>
                  <a:cubicBezTo>
                    <a:pt x="4039" y="6200"/>
                    <a:pt x="4063" y="6212"/>
                    <a:pt x="4086" y="6225"/>
                  </a:cubicBezTo>
                  <a:cubicBezTo>
                    <a:pt x="4106" y="6242"/>
                    <a:pt x="4127" y="6258"/>
                    <a:pt x="4147" y="6275"/>
                  </a:cubicBezTo>
                  <a:cubicBezTo>
                    <a:pt x="4162" y="6300"/>
                    <a:pt x="4176" y="6326"/>
                    <a:pt x="4191" y="6351"/>
                  </a:cubicBezTo>
                  <a:cubicBezTo>
                    <a:pt x="4200" y="6376"/>
                    <a:pt x="4208" y="6402"/>
                    <a:pt x="4217" y="6427"/>
                  </a:cubicBezTo>
                  <a:cubicBezTo>
                    <a:pt x="4229" y="6456"/>
                    <a:pt x="4240" y="6486"/>
                    <a:pt x="4252" y="6515"/>
                  </a:cubicBezTo>
                  <a:cubicBezTo>
                    <a:pt x="4255" y="6549"/>
                    <a:pt x="4258" y="6582"/>
                    <a:pt x="4261" y="6616"/>
                  </a:cubicBezTo>
                  <a:cubicBezTo>
                    <a:pt x="4264" y="6650"/>
                    <a:pt x="4266" y="6683"/>
                    <a:pt x="4269" y="6717"/>
                  </a:cubicBezTo>
                  <a:lnTo>
                    <a:pt x="4269" y="6843"/>
                  </a:lnTo>
                  <a:cubicBezTo>
                    <a:pt x="4266" y="6881"/>
                    <a:pt x="4264" y="6919"/>
                    <a:pt x="4261" y="6957"/>
                  </a:cubicBezTo>
                  <a:cubicBezTo>
                    <a:pt x="4246" y="7050"/>
                    <a:pt x="4232" y="7142"/>
                    <a:pt x="4217" y="7235"/>
                  </a:cubicBezTo>
                  <a:cubicBezTo>
                    <a:pt x="4199" y="7340"/>
                    <a:pt x="4182" y="7446"/>
                    <a:pt x="4164" y="7551"/>
                  </a:cubicBezTo>
                  <a:cubicBezTo>
                    <a:pt x="4132" y="7702"/>
                    <a:pt x="4100" y="7854"/>
                    <a:pt x="4068" y="8005"/>
                  </a:cubicBezTo>
                  <a:cubicBezTo>
                    <a:pt x="4062" y="8072"/>
                    <a:pt x="4057" y="8140"/>
                    <a:pt x="4051" y="8207"/>
                  </a:cubicBezTo>
                  <a:cubicBezTo>
                    <a:pt x="4042" y="8279"/>
                    <a:pt x="4033" y="8350"/>
                    <a:pt x="4024" y="8422"/>
                  </a:cubicBezTo>
                  <a:cubicBezTo>
                    <a:pt x="4021" y="8485"/>
                    <a:pt x="4019" y="8548"/>
                    <a:pt x="4016" y="8611"/>
                  </a:cubicBezTo>
                  <a:lnTo>
                    <a:pt x="4016" y="8813"/>
                  </a:lnTo>
                  <a:cubicBezTo>
                    <a:pt x="4019" y="8876"/>
                    <a:pt x="4021" y="8940"/>
                    <a:pt x="4024" y="9003"/>
                  </a:cubicBezTo>
                  <a:cubicBezTo>
                    <a:pt x="4033" y="9062"/>
                    <a:pt x="4042" y="9120"/>
                    <a:pt x="4051" y="9179"/>
                  </a:cubicBezTo>
                  <a:cubicBezTo>
                    <a:pt x="4063" y="9238"/>
                    <a:pt x="4074" y="9297"/>
                    <a:pt x="4086" y="9356"/>
                  </a:cubicBezTo>
                  <a:cubicBezTo>
                    <a:pt x="4098" y="9407"/>
                    <a:pt x="4109" y="9457"/>
                    <a:pt x="4121" y="9508"/>
                  </a:cubicBezTo>
                  <a:cubicBezTo>
                    <a:pt x="4144" y="9554"/>
                    <a:pt x="4168" y="9600"/>
                    <a:pt x="4191" y="9646"/>
                  </a:cubicBezTo>
                  <a:lnTo>
                    <a:pt x="4269" y="9760"/>
                  </a:lnTo>
                  <a:cubicBezTo>
                    <a:pt x="4301" y="9794"/>
                    <a:pt x="4334" y="9827"/>
                    <a:pt x="4366" y="9861"/>
                  </a:cubicBezTo>
                  <a:lnTo>
                    <a:pt x="4471" y="9937"/>
                  </a:lnTo>
                  <a:lnTo>
                    <a:pt x="4611" y="9975"/>
                  </a:lnTo>
                  <a:lnTo>
                    <a:pt x="4759" y="10000"/>
                  </a:lnTo>
                  <a:lnTo>
                    <a:pt x="4821" y="10000"/>
                  </a:lnTo>
                  <a:lnTo>
                    <a:pt x="5136" y="9962"/>
                  </a:lnTo>
                  <a:lnTo>
                    <a:pt x="5468" y="9924"/>
                  </a:lnTo>
                  <a:lnTo>
                    <a:pt x="6203" y="9798"/>
                  </a:lnTo>
                  <a:lnTo>
                    <a:pt x="6982" y="9672"/>
                  </a:lnTo>
                  <a:lnTo>
                    <a:pt x="7358" y="9621"/>
                  </a:lnTo>
                  <a:lnTo>
                    <a:pt x="7734" y="9583"/>
                  </a:lnTo>
                  <a:lnTo>
                    <a:pt x="7725" y="9508"/>
                  </a:lnTo>
                  <a:cubicBezTo>
                    <a:pt x="7716" y="9474"/>
                    <a:pt x="7708" y="9441"/>
                    <a:pt x="7699" y="9407"/>
                  </a:cubicBezTo>
                  <a:lnTo>
                    <a:pt x="7699" y="9381"/>
                  </a:lnTo>
                  <a:cubicBezTo>
                    <a:pt x="7658" y="9137"/>
                    <a:pt x="7618" y="8893"/>
                    <a:pt x="7577" y="8649"/>
                  </a:cubicBezTo>
                  <a:lnTo>
                    <a:pt x="7463" y="7967"/>
                  </a:lnTo>
                  <a:cubicBezTo>
                    <a:pt x="7440" y="7765"/>
                    <a:pt x="7416" y="7563"/>
                    <a:pt x="7393" y="7361"/>
                  </a:cubicBezTo>
                  <a:cubicBezTo>
                    <a:pt x="7373" y="7176"/>
                    <a:pt x="7352" y="6991"/>
                    <a:pt x="7332" y="6806"/>
                  </a:cubicBezTo>
                  <a:cubicBezTo>
                    <a:pt x="7317" y="6642"/>
                    <a:pt x="7303" y="6477"/>
                    <a:pt x="7288" y="6313"/>
                  </a:cubicBezTo>
                  <a:cubicBezTo>
                    <a:pt x="7279" y="6166"/>
                    <a:pt x="7271" y="6018"/>
                    <a:pt x="7262" y="5871"/>
                  </a:cubicBezTo>
                  <a:cubicBezTo>
                    <a:pt x="7259" y="5741"/>
                    <a:pt x="7256" y="5610"/>
                    <a:pt x="7253" y="5480"/>
                  </a:cubicBezTo>
                  <a:cubicBezTo>
                    <a:pt x="7262" y="5366"/>
                    <a:pt x="7270" y="5253"/>
                    <a:pt x="7279" y="5139"/>
                  </a:cubicBezTo>
                  <a:lnTo>
                    <a:pt x="7297" y="4836"/>
                  </a:lnTo>
                  <a:cubicBezTo>
                    <a:pt x="7311" y="4752"/>
                    <a:pt x="7326" y="4667"/>
                    <a:pt x="7340" y="4583"/>
                  </a:cubicBezTo>
                  <a:cubicBezTo>
                    <a:pt x="7361" y="4520"/>
                    <a:pt x="7381" y="4457"/>
                    <a:pt x="7402" y="4394"/>
                  </a:cubicBezTo>
                  <a:cubicBezTo>
                    <a:pt x="7414" y="4360"/>
                    <a:pt x="7425" y="4327"/>
                    <a:pt x="7437" y="4293"/>
                  </a:cubicBezTo>
                  <a:cubicBezTo>
                    <a:pt x="7446" y="4268"/>
                    <a:pt x="7454" y="4242"/>
                    <a:pt x="7463" y="4217"/>
                  </a:cubicBezTo>
                  <a:cubicBezTo>
                    <a:pt x="7478" y="4196"/>
                    <a:pt x="7492" y="4175"/>
                    <a:pt x="7507" y="4154"/>
                  </a:cubicBezTo>
                  <a:cubicBezTo>
                    <a:pt x="7521" y="4137"/>
                    <a:pt x="7536" y="4121"/>
                    <a:pt x="7550" y="4104"/>
                  </a:cubicBezTo>
                  <a:cubicBezTo>
                    <a:pt x="7565" y="4087"/>
                    <a:pt x="7579" y="4070"/>
                    <a:pt x="7594" y="4053"/>
                  </a:cubicBezTo>
                  <a:lnTo>
                    <a:pt x="7647" y="4003"/>
                  </a:lnTo>
                  <a:cubicBezTo>
                    <a:pt x="7664" y="3999"/>
                    <a:pt x="7682" y="3994"/>
                    <a:pt x="7699" y="3990"/>
                  </a:cubicBezTo>
                  <a:cubicBezTo>
                    <a:pt x="7717" y="3982"/>
                    <a:pt x="7734" y="3973"/>
                    <a:pt x="7752" y="3965"/>
                  </a:cubicBezTo>
                  <a:lnTo>
                    <a:pt x="7857" y="3939"/>
                  </a:lnTo>
                  <a:lnTo>
                    <a:pt x="7927" y="3939"/>
                  </a:lnTo>
                  <a:cubicBezTo>
                    <a:pt x="7950" y="3948"/>
                    <a:pt x="7974" y="3956"/>
                    <a:pt x="7997" y="3965"/>
                  </a:cubicBezTo>
                  <a:lnTo>
                    <a:pt x="8136" y="4028"/>
                  </a:lnTo>
                  <a:lnTo>
                    <a:pt x="8294" y="4116"/>
                  </a:lnTo>
                  <a:lnTo>
                    <a:pt x="8443" y="4242"/>
                  </a:lnTo>
                  <a:lnTo>
                    <a:pt x="8451" y="4242"/>
                  </a:lnTo>
                  <a:lnTo>
                    <a:pt x="8836" y="4545"/>
                  </a:lnTo>
                  <a:lnTo>
                    <a:pt x="8976" y="4646"/>
                  </a:lnTo>
                  <a:lnTo>
                    <a:pt x="9099" y="4722"/>
                  </a:lnTo>
                  <a:lnTo>
                    <a:pt x="9204" y="4785"/>
                  </a:lnTo>
                  <a:cubicBezTo>
                    <a:pt x="9236" y="4798"/>
                    <a:pt x="9268" y="4810"/>
                    <a:pt x="9300" y="4823"/>
                  </a:cubicBezTo>
                  <a:lnTo>
                    <a:pt x="9388" y="4848"/>
                  </a:lnTo>
                  <a:lnTo>
                    <a:pt x="9466" y="4848"/>
                  </a:lnTo>
                  <a:lnTo>
                    <a:pt x="9484" y="4848"/>
                  </a:lnTo>
                  <a:lnTo>
                    <a:pt x="9580" y="4836"/>
                  </a:lnTo>
                  <a:cubicBezTo>
                    <a:pt x="9609" y="4823"/>
                    <a:pt x="9639" y="4811"/>
                    <a:pt x="9668" y="4798"/>
                  </a:cubicBezTo>
                  <a:cubicBezTo>
                    <a:pt x="9691" y="4781"/>
                    <a:pt x="9715" y="4764"/>
                    <a:pt x="9738" y="4747"/>
                  </a:cubicBezTo>
                  <a:lnTo>
                    <a:pt x="9799" y="4659"/>
                  </a:lnTo>
                  <a:lnTo>
                    <a:pt x="9816" y="4659"/>
                  </a:lnTo>
                  <a:lnTo>
                    <a:pt x="9816" y="4646"/>
                  </a:lnTo>
                  <a:lnTo>
                    <a:pt x="9843" y="4583"/>
                  </a:lnTo>
                  <a:cubicBezTo>
                    <a:pt x="9857" y="4554"/>
                    <a:pt x="9872" y="4524"/>
                    <a:pt x="9886" y="4495"/>
                  </a:cubicBezTo>
                  <a:cubicBezTo>
                    <a:pt x="9898" y="4453"/>
                    <a:pt x="9909" y="4411"/>
                    <a:pt x="9921" y="4369"/>
                  </a:cubicBezTo>
                  <a:cubicBezTo>
                    <a:pt x="9930" y="4318"/>
                    <a:pt x="9939" y="4268"/>
                    <a:pt x="9948" y="4217"/>
                  </a:cubicBezTo>
                  <a:cubicBezTo>
                    <a:pt x="9960" y="4158"/>
                    <a:pt x="9971" y="4099"/>
                    <a:pt x="9983" y="4040"/>
                  </a:cubicBezTo>
                  <a:cubicBezTo>
                    <a:pt x="9989" y="3977"/>
                    <a:pt x="9994" y="3914"/>
                    <a:pt x="10000" y="3851"/>
                  </a:cubicBezTo>
                  <a:lnTo>
                    <a:pt x="10000" y="3649"/>
                  </a:lnTo>
                  <a:lnTo>
                    <a:pt x="10000" y="3460"/>
                  </a:lnTo>
                  <a:cubicBezTo>
                    <a:pt x="9994" y="3393"/>
                    <a:pt x="9989" y="3325"/>
                    <a:pt x="9983" y="3258"/>
                  </a:cubicBezTo>
                  <a:cubicBezTo>
                    <a:pt x="9968" y="3195"/>
                    <a:pt x="9954" y="3131"/>
                    <a:pt x="9939" y="3068"/>
                  </a:cubicBezTo>
                  <a:cubicBezTo>
                    <a:pt x="9921" y="3013"/>
                    <a:pt x="9904" y="2959"/>
                    <a:pt x="9886" y="2904"/>
                  </a:cubicBezTo>
                  <a:cubicBezTo>
                    <a:pt x="9872" y="2875"/>
                    <a:pt x="9857" y="2845"/>
                    <a:pt x="9843" y="2816"/>
                  </a:cubicBezTo>
                  <a:cubicBezTo>
                    <a:pt x="9828" y="2795"/>
                    <a:pt x="9814" y="2774"/>
                    <a:pt x="9799" y="2753"/>
                  </a:cubicBezTo>
                  <a:cubicBezTo>
                    <a:pt x="9784" y="2728"/>
                    <a:pt x="9770" y="2702"/>
                    <a:pt x="9755" y="2677"/>
                  </a:cubicBezTo>
                  <a:cubicBezTo>
                    <a:pt x="9735" y="2656"/>
                    <a:pt x="9714" y="2635"/>
                    <a:pt x="9694" y="2614"/>
                  </a:cubicBezTo>
                  <a:cubicBezTo>
                    <a:pt x="9674" y="2593"/>
                    <a:pt x="9653" y="2572"/>
                    <a:pt x="9633" y="2551"/>
                  </a:cubicBezTo>
                  <a:cubicBezTo>
                    <a:pt x="9612" y="2534"/>
                    <a:pt x="9592" y="2517"/>
                    <a:pt x="9571" y="2500"/>
                  </a:cubicBezTo>
                  <a:cubicBezTo>
                    <a:pt x="9542" y="2492"/>
                    <a:pt x="9513" y="2483"/>
                    <a:pt x="9484" y="2475"/>
                  </a:cubicBezTo>
                  <a:cubicBezTo>
                    <a:pt x="9455" y="2466"/>
                    <a:pt x="9425" y="2458"/>
                    <a:pt x="9396" y="2449"/>
                  </a:cubicBezTo>
                  <a:cubicBezTo>
                    <a:pt x="9364" y="2441"/>
                    <a:pt x="9332" y="2432"/>
                    <a:pt x="9300" y="2424"/>
                  </a:cubicBezTo>
                  <a:lnTo>
                    <a:pt x="9195" y="2424"/>
                  </a:lnTo>
                  <a:lnTo>
                    <a:pt x="9081" y="2424"/>
                  </a:lnTo>
                  <a:lnTo>
                    <a:pt x="8941" y="2462"/>
                  </a:lnTo>
                  <a:lnTo>
                    <a:pt x="8801" y="2487"/>
                  </a:lnTo>
                  <a:lnTo>
                    <a:pt x="8644" y="2551"/>
                  </a:lnTo>
                  <a:lnTo>
                    <a:pt x="8635" y="2551"/>
                  </a:lnTo>
                  <a:lnTo>
                    <a:pt x="8626" y="2551"/>
                  </a:lnTo>
                  <a:lnTo>
                    <a:pt x="8443" y="2614"/>
                  </a:lnTo>
                  <a:lnTo>
                    <a:pt x="8276" y="2664"/>
                  </a:lnTo>
                  <a:lnTo>
                    <a:pt x="8110" y="2689"/>
                  </a:lnTo>
                  <a:lnTo>
                    <a:pt x="7979" y="2689"/>
                  </a:lnTo>
                  <a:lnTo>
                    <a:pt x="7848" y="2689"/>
                  </a:lnTo>
                  <a:lnTo>
                    <a:pt x="7743" y="2677"/>
                  </a:lnTo>
                  <a:lnTo>
                    <a:pt x="7638" y="2626"/>
                  </a:lnTo>
                  <a:cubicBezTo>
                    <a:pt x="7606" y="2618"/>
                    <a:pt x="7574" y="2609"/>
                    <a:pt x="7542" y="2601"/>
                  </a:cubicBezTo>
                  <a:lnTo>
                    <a:pt x="7454" y="2538"/>
                  </a:lnTo>
                  <a:cubicBezTo>
                    <a:pt x="7428" y="2517"/>
                    <a:pt x="7401" y="2496"/>
                    <a:pt x="7375" y="2475"/>
                  </a:cubicBezTo>
                  <a:cubicBezTo>
                    <a:pt x="7349" y="2450"/>
                    <a:pt x="7323" y="2424"/>
                    <a:pt x="7297" y="2399"/>
                  </a:cubicBezTo>
                  <a:cubicBezTo>
                    <a:pt x="7276" y="2374"/>
                    <a:pt x="7256" y="2348"/>
                    <a:pt x="7235" y="2323"/>
                  </a:cubicBezTo>
                  <a:lnTo>
                    <a:pt x="7174" y="2235"/>
                  </a:lnTo>
                  <a:cubicBezTo>
                    <a:pt x="7154" y="2201"/>
                    <a:pt x="7133" y="2168"/>
                    <a:pt x="7113" y="2134"/>
                  </a:cubicBezTo>
                  <a:lnTo>
                    <a:pt x="7008" y="1944"/>
                  </a:lnTo>
                  <a:cubicBezTo>
                    <a:pt x="6982" y="1873"/>
                    <a:pt x="6955" y="1801"/>
                    <a:pt x="6929" y="1730"/>
                  </a:cubicBezTo>
                  <a:cubicBezTo>
                    <a:pt x="6903" y="1658"/>
                    <a:pt x="6876" y="1587"/>
                    <a:pt x="6850" y="1515"/>
                  </a:cubicBezTo>
                  <a:cubicBezTo>
                    <a:pt x="6847" y="1507"/>
                    <a:pt x="6845" y="1498"/>
                    <a:pt x="6842" y="1490"/>
                  </a:cubicBezTo>
                  <a:lnTo>
                    <a:pt x="6842" y="1477"/>
                  </a:lnTo>
                  <a:cubicBezTo>
                    <a:pt x="6827" y="1431"/>
                    <a:pt x="6813" y="1384"/>
                    <a:pt x="6798" y="1338"/>
                  </a:cubicBezTo>
                  <a:cubicBezTo>
                    <a:pt x="6792" y="1279"/>
                    <a:pt x="6786" y="1221"/>
                    <a:pt x="6780" y="1162"/>
                  </a:cubicBezTo>
                  <a:cubicBezTo>
                    <a:pt x="6771" y="1090"/>
                    <a:pt x="6763" y="1019"/>
                    <a:pt x="6754" y="947"/>
                  </a:cubicBezTo>
                  <a:lnTo>
                    <a:pt x="6754" y="720"/>
                  </a:lnTo>
                  <a:lnTo>
                    <a:pt x="6763" y="366"/>
                  </a:lnTo>
                  <a:cubicBezTo>
                    <a:pt x="6772" y="244"/>
                    <a:pt x="6780" y="122"/>
                    <a:pt x="6789" y="0"/>
                  </a:cubicBezTo>
                  <a:close/>
                </a:path>
              </a:pathLst>
            </a:custGeom>
            <a:solidFill>
              <a:srgbClr val="6E7377"/>
            </a:solidFill>
            <a:ln w="38100">
              <a:solidFill>
                <a:schemeClr val="bg1"/>
              </a:solidFill>
              <a:round/>
              <a:headEnd/>
              <a:tailEnd/>
            </a:ln>
          </p:spPr>
          <p:txBody>
            <a:bodyPr/>
            <a:lstStyle/>
            <a:p>
              <a:endParaRPr lang="es-ES"/>
            </a:p>
          </p:txBody>
        </p:sp>
        <p:sp>
          <p:nvSpPr>
            <p:cNvPr id="164" name="Freeform 117">
              <a:extLst>
                <a:ext uri="{FF2B5EF4-FFF2-40B4-BE49-F238E27FC236}">
                  <a16:creationId xmlns="" xmlns:a16="http://schemas.microsoft.com/office/drawing/2014/main" id="{698675F4-E874-4318-828D-EC381065330B}"/>
                </a:ext>
              </a:extLst>
            </p:cNvPr>
            <p:cNvSpPr>
              <a:spLocks/>
            </p:cNvSpPr>
            <p:nvPr/>
          </p:nvSpPr>
          <p:spPr bwMode="auto">
            <a:xfrm rot="18922326">
              <a:off x="3857625" y="2822577"/>
              <a:ext cx="1643062" cy="2052637"/>
            </a:xfrm>
            <a:custGeom>
              <a:avLst/>
              <a:gdLst>
                <a:gd name="T0" fmla="*/ 2147483646 w 10000"/>
                <a:gd name="T1" fmla="*/ 2147483646 h 10000"/>
                <a:gd name="T2" fmla="*/ 2147483646 w 10000"/>
                <a:gd name="T3" fmla="*/ 2147483646 h 10000"/>
                <a:gd name="T4" fmla="*/ 2147483646 w 10000"/>
                <a:gd name="T5" fmla="*/ 2147483646 h 10000"/>
                <a:gd name="T6" fmla="*/ 2147483646 w 10000"/>
                <a:gd name="T7" fmla="*/ 2147483646 h 10000"/>
                <a:gd name="T8" fmla="*/ 2147483646 w 10000"/>
                <a:gd name="T9" fmla="*/ 2147483646 h 10000"/>
                <a:gd name="T10" fmla="*/ 2147483646 w 10000"/>
                <a:gd name="T11" fmla="*/ 2147483646 h 10000"/>
                <a:gd name="T12" fmla="*/ 2147483646 w 10000"/>
                <a:gd name="T13" fmla="*/ 2147483646 h 10000"/>
                <a:gd name="T14" fmla="*/ 2147483646 w 10000"/>
                <a:gd name="T15" fmla="*/ 2147483646 h 10000"/>
                <a:gd name="T16" fmla="*/ 2147483646 w 10000"/>
                <a:gd name="T17" fmla="*/ 2147483646 h 10000"/>
                <a:gd name="T18" fmla="*/ 2147483646 w 10000"/>
                <a:gd name="T19" fmla="*/ 2147483646 h 10000"/>
                <a:gd name="T20" fmla="*/ 2147483646 w 10000"/>
                <a:gd name="T21" fmla="*/ 2147483646 h 10000"/>
                <a:gd name="T22" fmla="*/ 2147483646 w 10000"/>
                <a:gd name="T23" fmla="*/ 2147483646 h 10000"/>
                <a:gd name="T24" fmla="*/ 2147483646 w 10000"/>
                <a:gd name="T25" fmla="*/ 2147483646 h 10000"/>
                <a:gd name="T26" fmla="*/ 2147483646 w 10000"/>
                <a:gd name="T27" fmla="*/ 2147483646 h 10000"/>
                <a:gd name="T28" fmla="*/ 2147483646 w 10000"/>
                <a:gd name="T29" fmla="*/ 2147483646 h 10000"/>
                <a:gd name="T30" fmla="*/ 2147483646 w 10000"/>
                <a:gd name="T31" fmla="*/ 2147483646 h 10000"/>
                <a:gd name="T32" fmla="*/ 2147483646 w 10000"/>
                <a:gd name="T33" fmla="*/ 2147483646 h 10000"/>
                <a:gd name="T34" fmla="*/ 2147483646 w 10000"/>
                <a:gd name="T35" fmla="*/ 2147483646 h 10000"/>
                <a:gd name="T36" fmla="*/ 2147483646 w 10000"/>
                <a:gd name="T37" fmla="*/ 2147483646 h 10000"/>
                <a:gd name="T38" fmla="*/ 2147483646 w 10000"/>
                <a:gd name="T39" fmla="*/ 2147483646 h 10000"/>
                <a:gd name="T40" fmla="*/ 2147483646 w 10000"/>
                <a:gd name="T41" fmla="*/ 2147483646 h 10000"/>
                <a:gd name="T42" fmla="*/ 2147483646 w 10000"/>
                <a:gd name="T43" fmla="*/ 2147483646 h 10000"/>
                <a:gd name="T44" fmla="*/ 2147483646 w 10000"/>
                <a:gd name="T45" fmla="*/ 2147483646 h 10000"/>
                <a:gd name="T46" fmla="*/ 2147483646 w 10000"/>
                <a:gd name="T47" fmla="*/ 2147483646 h 10000"/>
                <a:gd name="T48" fmla="*/ 2147483646 w 10000"/>
                <a:gd name="T49" fmla="*/ 2147483646 h 10000"/>
                <a:gd name="T50" fmla="*/ 2147483646 w 10000"/>
                <a:gd name="T51" fmla="*/ 2147483646 h 10000"/>
                <a:gd name="T52" fmla="*/ 2147483646 w 10000"/>
                <a:gd name="T53" fmla="*/ 2147483646 h 10000"/>
                <a:gd name="T54" fmla="*/ 2147483646 w 10000"/>
                <a:gd name="T55" fmla="*/ 2147483646 h 10000"/>
                <a:gd name="T56" fmla="*/ 2147483646 w 10000"/>
                <a:gd name="T57" fmla="*/ 2147483646 h 10000"/>
                <a:gd name="T58" fmla="*/ 2147483646 w 10000"/>
                <a:gd name="T59" fmla="*/ 2147483646 h 10000"/>
                <a:gd name="T60" fmla="*/ 2147483646 w 10000"/>
                <a:gd name="T61" fmla="*/ 2147483646 h 10000"/>
                <a:gd name="T62" fmla="*/ 2147483646 w 10000"/>
                <a:gd name="T63" fmla="*/ 2147483646 h 10000"/>
                <a:gd name="T64" fmla="*/ 2147483646 w 10000"/>
                <a:gd name="T65" fmla="*/ 2147483646 h 10000"/>
                <a:gd name="T66" fmla="*/ 2147483646 w 10000"/>
                <a:gd name="T67" fmla="*/ 2147483646 h 10000"/>
                <a:gd name="T68" fmla="*/ 2147483646 w 10000"/>
                <a:gd name="T69" fmla="*/ 2147483646 h 10000"/>
                <a:gd name="T70" fmla="*/ 2147483646 w 10000"/>
                <a:gd name="T71" fmla="*/ 2147483646 h 10000"/>
                <a:gd name="T72" fmla="*/ 2147483646 w 10000"/>
                <a:gd name="T73" fmla="*/ 2147483646 h 10000"/>
                <a:gd name="T74" fmla="*/ 2147483646 w 10000"/>
                <a:gd name="T75" fmla="*/ 2147483646 h 10000"/>
                <a:gd name="T76" fmla="*/ 2147483646 w 10000"/>
                <a:gd name="T77" fmla="*/ 2147483646 h 10000"/>
                <a:gd name="T78" fmla="*/ 2147483646 w 10000"/>
                <a:gd name="T79" fmla="*/ 2147483646 h 10000"/>
                <a:gd name="T80" fmla="*/ 2147483646 w 10000"/>
                <a:gd name="T81" fmla="*/ 2147483646 h 10000"/>
                <a:gd name="T82" fmla="*/ 2147483646 w 10000"/>
                <a:gd name="T83" fmla="*/ 2147483646 h 10000"/>
                <a:gd name="T84" fmla="*/ 2147483646 w 10000"/>
                <a:gd name="T85" fmla="*/ 2147483646 h 10000"/>
                <a:gd name="T86" fmla="*/ 2147483646 w 10000"/>
                <a:gd name="T87" fmla="*/ 2147483646 h 10000"/>
                <a:gd name="T88" fmla="*/ 2147483646 w 10000"/>
                <a:gd name="T89" fmla="*/ 2147483646 h 10000"/>
                <a:gd name="T90" fmla="*/ 2147483646 w 10000"/>
                <a:gd name="T91" fmla="*/ 2147483646 h 10000"/>
                <a:gd name="T92" fmla="*/ 2147483646 w 10000"/>
                <a:gd name="T93" fmla="*/ 2147483646 h 10000"/>
                <a:gd name="T94" fmla="*/ 2147483646 w 10000"/>
                <a:gd name="T95" fmla="*/ 2147483646 h 10000"/>
                <a:gd name="T96" fmla="*/ 2147483646 w 10000"/>
                <a:gd name="T97" fmla="*/ 2147483646 h 10000"/>
                <a:gd name="T98" fmla="*/ 2147483646 w 10000"/>
                <a:gd name="T99" fmla="*/ 2147483646 h 10000"/>
                <a:gd name="T100" fmla="*/ 2147483646 w 10000"/>
                <a:gd name="T101" fmla="*/ 2147483646 h 10000"/>
                <a:gd name="T102" fmla="*/ 2147483646 w 10000"/>
                <a:gd name="T103" fmla="*/ 2147483646 h 10000"/>
                <a:gd name="T104" fmla="*/ 2147483646 w 10000"/>
                <a:gd name="T105" fmla="*/ 2147483646 h 10000"/>
                <a:gd name="T106" fmla="*/ 2147483646 w 10000"/>
                <a:gd name="T107" fmla="*/ 2147483646 h 10000"/>
                <a:gd name="T108" fmla="*/ 2147483646 w 10000"/>
                <a:gd name="T109" fmla="*/ 2147483646 h 10000"/>
                <a:gd name="T110" fmla="*/ 2147483646 w 10000"/>
                <a:gd name="T111" fmla="*/ 2147483646 h 10000"/>
                <a:gd name="T112" fmla="*/ 2147483646 w 10000"/>
                <a:gd name="T113" fmla="*/ 2147483646 h 10000"/>
                <a:gd name="T114" fmla="*/ 2147483646 w 10000"/>
                <a:gd name="T115" fmla="*/ 2147483646 h 10000"/>
                <a:gd name="T116" fmla="*/ 2147483646 w 10000"/>
                <a:gd name="T117" fmla="*/ 2147483646 h 10000"/>
                <a:gd name="T118" fmla="*/ 2147483646 w 10000"/>
                <a:gd name="T119" fmla="*/ 2147483646 h 100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0000" h="10000">
                  <a:moveTo>
                    <a:pt x="10000" y="0"/>
                  </a:moveTo>
                  <a:lnTo>
                    <a:pt x="40" y="0"/>
                  </a:lnTo>
                  <a:lnTo>
                    <a:pt x="10" y="270"/>
                  </a:lnTo>
                  <a:cubicBezTo>
                    <a:pt x="7" y="357"/>
                    <a:pt x="3" y="443"/>
                    <a:pt x="0" y="530"/>
                  </a:cubicBezTo>
                  <a:lnTo>
                    <a:pt x="0" y="698"/>
                  </a:lnTo>
                  <a:cubicBezTo>
                    <a:pt x="10" y="751"/>
                    <a:pt x="20" y="803"/>
                    <a:pt x="30" y="856"/>
                  </a:cubicBezTo>
                  <a:cubicBezTo>
                    <a:pt x="37" y="899"/>
                    <a:pt x="43" y="943"/>
                    <a:pt x="50" y="986"/>
                  </a:cubicBezTo>
                  <a:lnTo>
                    <a:pt x="101" y="1088"/>
                  </a:lnTo>
                  <a:lnTo>
                    <a:pt x="101" y="1098"/>
                  </a:lnTo>
                  <a:cubicBezTo>
                    <a:pt x="104" y="1104"/>
                    <a:pt x="108" y="1110"/>
                    <a:pt x="111" y="1116"/>
                  </a:cubicBezTo>
                  <a:cubicBezTo>
                    <a:pt x="141" y="1169"/>
                    <a:pt x="171" y="1221"/>
                    <a:pt x="201" y="1274"/>
                  </a:cubicBezTo>
                  <a:lnTo>
                    <a:pt x="291" y="1433"/>
                  </a:lnTo>
                  <a:lnTo>
                    <a:pt x="412" y="1572"/>
                  </a:lnTo>
                  <a:cubicBezTo>
                    <a:pt x="435" y="1597"/>
                    <a:pt x="459" y="1622"/>
                    <a:pt x="482" y="1647"/>
                  </a:cubicBezTo>
                  <a:lnTo>
                    <a:pt x="553" y="1712"/>
                  </a:lnTo>
                  <a:lnTo>
                    <a:pt x="623" y="1767"/>
                  </a:lnTo>
                  <a:cubicBezTo>
                    <a:pt x="653" y="1786"/>
                    <a:pt x="684" y="1804"/>
                    <a:pt x="714" y="1823"/>
                  </a:cubicBezTo>
                  <a:cubicBezTo>
                    <a:pt x="744" y="1839"/>
                    <a:pt x="774" y="1854"/>
                    <a:pt x="804" y="1870"/>
                  </a:cubicBezTo>
                  <a:cubicBezTo>
                    <a:pt x="838" y="1885"/>
                    <a:pt x="871" y="1901"/>
                    <a:pt x="905" y="1916"/>
                  </a:cubicBezTo>
                  <a:cubicBezTo>
                    <a:pt x="942" y="1922"/>
                    <a:pt x="978" y="1929"/>
                    <a:pt x="1015" y="1935"/>
                  </a:cubicBezTo>
                  <a:lnTo>
                    <a:pt x="1136" y="1972"/>
                  </a:lnTo>
                  <a:lnTo>
                    <a:pt x="1256" y="1981"/>
                  </a:lnTo>
                  <a:lnTo>
                    <a:pt x="1407" y="1981"/>
                  </a:lnTo>
                  <a:lnTo>
                    <a:pt x="1558" y="1981"/>
                  </a:lnTo>
                  <a:lnTo>
                    <a:pt x="1749" y="1963"/>
                  </a:lnTo>
                  <a:lnTo>
                    <a:pt x="1940" y="1926"/>
                  </a:lnTo>
                  <a:lnTo>
                    <a:pt x="2151" y="1879"/>
                  </a:lnTo>
                  <a:lnTo>
                    <a:pt x="2161" y="1879"/>
                  </a:lnTo>
                  <a:lnTo>
                    <a:pt x="2171" y="1879"/>
                  </a:lnTo>
                  <a:lnTo>
                    <a:pt x="2352" y="1833"/>
                  </a:lnTo>
                  <a:lnTo>
                    <a:pt x="2513" y="1814"/>
                  </a:lnTo>
                  <a:lnTo>
                    <a:pt x="2673" y="1786"/>
                  </a:lnTo>
                  <a:lnTo>
                    <a:pt x="2804" y="1786"/>
                  </a:lnTo>
                  <a:lnTo>
                    <a:pt x="2925" y="1786"/>
                  </a:lnTo>
                  <a:cubicBezTo>
                    <a:pt x="2962" y="1792"/>
                    <a:pt x="2998" y="1799"/>
                    <a:pt x="3035" y="1805"/>
                  </a:cubicBezTo>
                  <a:lnTo>
                    <a:pt x="3136" y="1823"/>
                  </a:lnTo>
                  <a:lnTo>
                    <a:pt x="3236" y="1842"/>
                  </a:lnTo>
                  <a:cubicBezTo>
                    <a:pt x="3260" y="1854"/>
                    <a:pt x="3283" y="1867"/>
                    <a:pt x="3307" y="1879"/>
                  </a:cubicBezTo>
                  <a:cubicBezTo>
                    <a:pt x="3330" y="1895"/>
                    <a:pt x="3354" y="1910"/>
                    <a:pt x="3377" y="1926"/>
                  </a:cubicBezTo>
                  <a:lnTo>
                    <a:pt x="3447" y="1972"/>
                  </a:lnTo>
                  <a:lnTo>
                    <a:pt x="3497" y="2028"/>
                  </a:lnTo>
                  <a:cubicBezTo>
                    <a:pt x="3514" y="2043"/>
                    <a:pt x="3531" y="2059"/>
                    <a:pt x="3548" y="2074"/>
                  </a:cubicBezTo>
                  <a:cubicBezTo>
                    <a:pt x="3565" y="2096"/>
                    <a:pt x="3581" y="2118"/>
                    <a:pt x="3598" y="2140"/>
                  </a:cubicBezTo>
                  <a:lnTo>
                    <a:pt x="3658" y="2260"/>
                  </a:lnTo>
                  <a:cubicBezTo>
                    <a:pt x="3675" y="2307"/>
                    <a:pt x="3692" y="2353"/>
                    <a:pt x="3709" y="2400"/>
                  </a:cubicBezTo>
                  <a:cubicBezTo>
                    <a:pt x="3716" y="2450"/>
                    <a:pt x="3722" y="2499"/>
                    <a:pt x="3729" y="2549"/>
                  </a:cubicBezTo>
                  <a:lnTo>
                    <a:pt x="3729" y="2688"/>
                  </a:lnTo>
                  <a:lnTo>
                    <a:pt x="3729" y="2837"/>
                  </a:lnTo>
                  <a:cubicBezTo>
                    <a:pt x="3722" y="2884"/>
                    <a:pt x="3716" y="2930"/>
                    <a:pt x="3709" y="2977"/>
                  </a:cubicBezTo>
                  <a:cubicBezTo>
                    <a:pt x="3695" y="3020"/>
                    <a:pt x="3682" y="3064"/>
                    <a:pt x="3668" y="3107"/>
                  </a:cubicBezTo>
                  <a:cubicBezTo>
                    <a:pt x="3658" y="3144"/>
                    <a:pt x="3648" y="3182"/>
                    <a:pt x="3638" y="3219"/>
                  </a:cubicBezTo>
                  <a:cubicBezTo>
                    <a:pt x="3625" y="3250"/>
                    <a:pt x="3611" y="3281"/>
                    <a:pt x="3598" y="3312"/>
                  </a:cubicBezTo>
                  <a:lnTo>
                    <a:pt x="3548" y="3377"/>
                  </a:lnTo>
                  <a:cubicBezTo>
                    <a:pt x="3538" y="3392"/>
                    <a:pt x="3528" y="3408"/>
                    <a:pt x="3518" y="3423"/>
                  </a:cubicBezTo>
                  <a:lnTo>
                    <a:pt x="3347" y="3535"/>
                  </a:lnTo>
                  <a:cubicBezTo>
                    <a:pt x="3313" y="3544"/>
                    <a:pt x="3280" y="3554"/>
                    <a:pt x="3246" y="3563"/>
                  </a:cubicBezTo>
                  <a:lnTo>
                    <a:pt x="3136" y="3572"/>
                  </a:lnTo>
                  <a:lnTo>
                    <a:pt x="3116" y="3572"/>
                  </a:lnTo>
                  <a:lnTo>
                    <a:pt x="3025" y="3572"/>
                  </a:lnTo>
                  <a:lnTo>
                    <a:pt x="2925" y="3553"/>
                  </a:lnTo>
                  <a:lnTo>
                    <a:pt x="2814" y="3526"/>
                  </a:lnTo>
                  <a:cubicBezTo>
                    <a:pt x="2774" y="3510"/>
                    <a:pt x="2733" y="3495"/>
                    <a:pt x="2693" y="3479"/>
                  </a:cubicBezTo>
                  <a:lnTo>
                    <a:pt x="2553" y="3423"/>
                  </a:lnTo>
                  <a:lnTo>
                    <a:pt x="2392" y="3349"/>
                  </a:lnTo>
                  <a:lnTo>
                    <a:pt x="2010" y="3153"/>
                  </a:lnTo>
                  <a:lnTo>
                    <a:pt x="2000" y="3153"/>
                  </a:lnTo>
                  <a:lnTo>
                    <a:pt x="1769" y="3033"/>
                  </a:lnTo>
                  <a:lnTo>
                    <a:pt x="1588" y="2967"/>
                  </a:lnTo>
                  <a:lnTo>
                    <a:pt x="1427" y="2921"/>
                  </a:lnTo>
                  <a:cubicBezTo>
                    <a:pt x="1400" y="2915"/>
                    <a:pt x="1374" y="2908"/>
                    <a:pt x="1347" y="2902"/>
                  </a:cubicBezTo>
                  <a:lnTo>
                    <a:pt x="1266" y="2902"/>
                  </a:lnTo>
                  <a:lnTo>
                    <a:pt x="1146" y="2921"/>
                  </a:lnTo>
                  <a:cubicBezTo>
                    <a:pt x="1126" y="2927"/>
                    <a:pt x="1105" y="2934"/>
                    <a:pt x="1085" y="2940"/>
                  </a:cubicBezTo>
                  <a:lnTo>
                    <a:pt x="1025" y="2949"/>
                  </a:lnTo>
                  <a:cubicBezTo>
                    <a:pt x="1005" y="2961"/>
                    <a:pt x="985" y="2974"/>
                    <a:pt x="965" y="2986"/>
                  </a:cubicBezTo>
                  <a:cubicBezTo>
                    <a:pt x="948" y="2998"/>
                    <a:pt x="932" y="3011"/>
                    <a:pt x="915" y="3023"/>
                  </a:cubicBezTo>
                  <a:cubicBezTo>
                    <a:pt x="898" y="3035"/>
                    <a:pt x="881" y="3048"/>
                    <a:pt x="864" y="3060"/>
                  </a:cubicBezTo>
                  <a:lnTo>
                    <a:pt x="814" y="3107"/>
                  </a:lnTo>
                  <a:cubicBezTo>
                    <a:pt x="804" y="3126"/>
                    <a:pt x="794" y="3144"/>
                    <a:pt x="784" y="3163"/>
                  </a:cubicBezTo>
                  <a:cubicBezTo>
                    <a:pt x="771" y="3188"/>
                    <a:pt x="757" y="3212"/>
                    <a:pt x="744" y="3237"/>
                  </a:cubicBezTo>
                  <a:cubicBezTo>
                    <a:pt x="720" y="3284"/>
                    <a:pt x="697" y="3330"/>
                    <a:pt x="673" y="3377"/>
                  </a:cubicBezTo>
                  <a:cubicBezTo>
                    <a:pt x="656" y="3439"/>
                    <a:pt x="640" y="3501"/>
                    <a:pt x="623" y="3563"/>
                  </a:cubicBezTo>
                  <a:cubicBezTo>
                    <a:pt x="616" y="3637"/>
                    <a:pt x="610" y="3712"/>
                    <a:pt x="603" y="3786"/>
                  </a:cubicBezTo>
                  <a:cubicBezTo>
                    <a:pt x="593" y="3870"/>
                    <a:pt x="583" y="3953"/>
                    <a:pt x="573" y="4037"/>
                  </a:cubicBezTo>
                  <a:cubicBezTo>
                    <a:pt x="576" y="4133"/>
                    <a:pt x="580" y="4230"/>
                    <a:pt x="583" y="4326"/>
                  </a:cubicBezTo>
                  <a:cubicBezTo>
                    <a:pt x="593" y="4434"/>
                    <a:pt x="603" y="4543"/>
                    <a:pt x="613" y="4651"/>
                  </a:cubicBezTo>
                  <a:cubicBezTo>
                    <a:pt x="630" y="4772"/>
                    <a:pt x="646" y="4893"/>
                    <a:pt x="663" y="5014"/>
                  </a:cubicBezTo>
                  <a:cubicBezTo>
                    <a:pt x="687" y="5150"/>
                    <a:pt x="710" y="5287"/>
                    <a:pt x="734" y="5423"/>
                  </a:cubicBezTo>
                  <a:cubicBezTo>
                    <a:pt x="761" y="5572"/>
                    <a:pt x="787" y="5721"/>
                    <a:pt x="814" y="5870"/>
                  </a:cubicBezTo>
                  <a:cubicBezTo>
                    <a:pt x="858" y="6037"/>
                    <a:pt x="901" y="6205"/>
                    <a:pt x="945" y="6372"/>
                  </a:cubicBezTo>
                  <a:cubicBezTo>
                    <a:pt x="992" y="6552"/>
                    <a:pt x="1038" y="6732"/>
                    <a:pt x="1085" y="6912"/>
                  </a:cubicBezTo>
                  <a:lnTo>
                    <a:pt x="1085" y="6930"/>
                  </a:lnTo>
                  <a:cubicBezTo>
                    <a:pt x="1095" y="6955"/>
                    <a:pt x="1106" y="6980"/>
                    <a:pt x="1116" y="7005"/>
                  </a:cubicBezTo>
                  <a:cubicBezTo>
                    <a:pt x="1119" y="7023"/>
                    <a:pt x="1123" y="7042"/>
                    <a:pt x="1126" y="7060"/>
                  </a:cubicBezTo>
                  <a:lnTo>
                    <a:pt x="1146" y="7060"/>
                  </a:lnTo>
                  <a:lnTo>
                    <a:pt x="1156" y="7060"/>
                  </a:lnTo>
                  <a:lnTo>
                    <a:pt x="1457" y="7051"/>
                  </a:lnTo>
                  <a:lnTo>
                    <a:pt x="1749" y="7051"/>
                  </a:lnTo>
                  <a:lnTo>
                    <a:pt x="1759" y="7051"/>
                  </a:lnTo>
                  <a:lnTo>
                    <a:pt x="1769" y="7051"/>
                  </a:lnTo>
                  <a:lnTo>
                    <a:pt x="1980" y="7051"/>
                  </a:lnTo>
                  <a:lnTo>
                    <a:pt x="2281" y="7033"/>
                  </a:lnTo>
                  <a:lnTo>
                    <a:pt x="2291" y="7033"/>
                  </a:lnTo>
                  <a:lnTo>
                    <a:pt x="2302" y="7033"/>
                  </a:lnTo>
                  <a:lnTo>
                    <a:pt x="2332" y="7033"/>
                  </a:lnTo>
                  <a:lnTo>
                    <a:pt x="2854" y="7033"/>
                  </a:lnTo>
                  <a:lnTo>
                    <a:pt x="3286" y="7033"/>
                  </a:lnTo>
                  <a:lnTo>
                    <a:pt x="3709" y="7060"/>
                  </a:lnTo>
                  <a:lnTo>
                    <a:pt x="4101" y="7088"/>
                  </a:lnTo>
                  <a:lnTo>
                    <a:pt x="4291" y="7116"/>
                  </a:lnTo>
                  <a:lnTo>
                    <a:pt x="4462" y="7135"/>
                  </a:lnTo>
                  <a:lnTo>
                    <a:pt x="4623" y="7172"/>
                  </a:lnTo>
                  <a:lnTo>
                    <a:pt x="4764" y="7219"/>
                  </a:lnTo>
                  <a:lnTo>
                    <a:pt x="4894" y="7274"/>
                  </a:lnTo>
                  <a:cubicBezTo>
                    <a:pt x="4924" y="7293"/>
                    <a:pt x="4955" y="7311"/>
                    <a:pt x="4985" y="7330"/>
                  </a:cubicBezTo>
                  <a:cubicBezTo>
                    <a:pt x="5015" y="7352"/>
                    <a:pt x="5045" y="7373"/>
                    <a:pt x="5075" y="7395"/>
                  </a:cubicBezTo>
                  <a:cubicBezTo>
                    <a:pt x="5095" y="7417"/>
                    <a:pt x="5116" y="7438"/>
                    <a:pt x="5136" y="7460"/>
                  </a:cubicBezTo>
                  <a:cubicBezTo>
                    <a:pt x="5143" y="7476"/>
                    <a:pt x="5149" y="7491"/>
                    <a:pt x="5156" y="7507"/>
                  </a:cubicBezTo>
                  <a:cubicBezTo>
                    <a:pt x="5163" y="7522"/>
                    <a:pt x="5169" y="7538"/>
                    <a:pt x="5176" y="7553"/>
                  </a:cubicBezTo>
                  <a:lnTo>
                    <a:pt x="5176" y="7600"/>
                  </a:lnTo>
                  <a:lnTo>
                    <a:pt x="5176" y="7656"/>
                  </a:lnTo>
                  <a:lnTo>
                    <a:pt x="5176" y="7665"/>
                  </a:lnTo>
                  <a:lnTo>
                    <a:pt x="5146" y="7851"/>
                  </a:lnTo>
                  <a:lnTo>
                    <a:pt x="5095" y="8037"/>
                  </a:lnTo>
                  <a:cubicBezTo>
                    <a:pt x="5065" y="8170"/>
                    <a:pt x="5035" y="8304"/>
                    <a:pt x="5005" y="8437"/>
                  </a:cubicBezTo>
                  <a:cubicBezTo>
                    <a:pt x="4988" y="8505"/>
                    <a:pt x="4972" y="8574"/>
                    <a:pt x="4955" y="8642"/>
                  </a:cubicBezTo>
                  <a:cubicBezTo>
                    <a:pt x="4942" y="8704"/>
                    <a:pt x="4928" y="8766"/>
                    <a:pt x="4915" y="8828"/>
                  </a:cubicBezTo>
                  <a:lnTo>
                    <a:pt x="4894" y="9023"/>
                  </a:lnTo>
                  <a:cubicBezTo>
                    <a:pt x="4887" y="9082"/>
                    <a:pt x="4881" y="9141"/>
                    <a:pt x="4874" y="9200"/>
                  </a:cubicBezTo>
                  <a:lnTo>
                    <a:pt x="4874" y="9293"/>
                  </a:lnTo>
                  <a:cubicBezTo>
                    <a:pt x="4881" y="9327"/>
                    <a:pt x="4887" y="9361"/>
                    <a:pt x="4894" y="9395"/>
                  </a:cubicBezTo>
                  <a:lnTo>
                    <a:pt x="4915" y="9488"/>
                  </a:lnTo>
                  <a:cubicBezTo>
                    <a:pt x="4922" y="9513"/>
                    <a:pt x="4928" y="9538"/>
                    <a:pt x="4935" y="9563"/>
                  </a:cubicBezTo>
                  <a:cubicBezTo>
                    <a:pt x="4952" y="9591"/>
                    <a:pt x="4968" y="9619"/>
                    <a:pt x="4985" y="9647"/>
                  </a:cubicBezTo>
                  <a:lnTo>
                    <a:pt x="5035" y="9721"/>
                  </a:lnTo>
                  <a:cubicBezTo>
                    <a:pt x="5055" y="9743"/>
                    <a:pt x="5075" y="9764"/>
                    <a:pt x="5095" y="9786"/>
                  </a:cubicBezTo>
                  <a:cubicBezTo>
                    <a:pt x="5122" y="9805"/>
                    <a:pt x="5149" y="9823"/>
                    <a:pt x="5176" y="9842"/>
                  </a:cubicBezTo>
                  <a:cubicBezTo>
                    <a:pt x="5196" y="9854"/>
                    <a:pt x="5216" y="9867"/>
                    <a:pt x="5236" y="9879"/>
                  </a:cubicBezTo>
                  <a:cubicBezTo>
                    <a:pt x="5260" y="9891"/>
                    <a:pt x="5283" y="9904"/>
                    <a:pt x="5307" y="9916"/>
                  </a:cubicBezTo>
                  <a:lnTo>
                    <a:pt x="5447" y="9963"/>
                  </a:lnTo>
                  <a:lnTo>
                    <a:pt x="5608" y="9991"/>
                  </a:lnTo>
                  <a:lnTo>
                    <a:pt x="5779" y="10000"/>
                  </a:lnTo>
                  <a:lnTo>
                    <a:pt x="5899" y="9991"/>
                  </a:lnTo>
                  <a:lnTo>
                    <a:pt x="6040" y="9981"/>
                  </a:lnTo>
                  <a:lnTo>
                    <a:pt x="6171" y="9963"/>
                  </a:lnTo>
                  <a:lnTo>
                    <a:pt x="6291" y="9926"/>
                  </a:lnTo>
                  <a:cubicBezTo>
                    <a:pt x="6331" y="9913"/>
                    <a:pt x="6372" y="9901"/>
                    <a:pt x="6412" y="9888"/>
                  </a:cubicBezTo>
                  <a:lnTo>
                    <a:pt x="6533" y="9842"/>
                  </a:lnTo>
                  <a:cubicBezTo>
                    <a:pt x="6570" y="9830"/>
                    <a:pt x="6606" y="9817"/>
                    <a:pt x="6643" y="9805"/>
                  </a:cubicBezTo>
                  <a:lnTo>
                    <a:pt x="6744" y="9740"/>
                  </a:lnTo>
                  <a:cubicBezTo>
                    <a:pt x="6771" y="9718"/>
                    <a:pt x="6797" y="9696"/>
                    <a:pt x="6824" y="9674"/>
                  </a:cubicBezTo>
                  <a:cubicBezTo>
                    <a:pt x="6851" y="9652"/>
                    <a:pt x="6878" y="9631"/>
                    <a:pt x="6905" y="9609"/>
                  </a:cubicBezTo>
                  <a:cubicBezTo>
                    <a:pt x="6925" y="9587"/>
                    <a:pt x="6945" y="9566"/>
                    <a:pt x="6965" y="9544"/>
                  </a:cubicBezTo>
                  <a:cubicBezTo>
                    <a:pt x="6982" y="9516"/>
                    <a:pt x="6998" y="9488"/>
                    <a:pt x="7015" y="9460"/>
                  </a:cubicBezTo>
                  <a:cubicBezTo>
                    <a:pt x="7022" y="9438"/>
                    <a:pt x="7028" y="9417"/>
                    <a:pt x="7035" y="9395"/>
                  </a:cubicBezTo>
                  <a:cubicBezTo>
                    <a:pt x="7038" y="9364"/>
                    <a:pt x="7042" y="9333"/>
                    <a:pt x="7045" y="9302"/>
                  </a:cubicBezTo>
                  <a:cubicBezTo>
                    <a:pt x="7042" y="9277"/>
                    <a:pt x="7038" y="9253"/>
                    <a:pt x="7035" y="9228"/>
                  </a:cubicBezTo>
                  <a:cubicBezTo>
                    <a:pt x="7022" y="9200"/>
                    <a:pt x="7008" y="9172"/>
                    <a:pt x="6995" y="9144"/>
                  </a:cubicBezTo>
                  <a:lnTo>
                    <a:pt x="6995" y="9135"/>
                  </a:lnTo>
                  <a:lnTo>
                    <a:pt x="6985" y="9135"/>
                  </a:lnTo>
                  <a:lnTo>
                    <a:pt x="6985" y="9126"/>
                  </a:lnTo>
                  <a:cubicBezTo>
                    <a:pt x="6921" y="9030"/>
                    <a:pt x="6858" y="8933"/>
                    <a:pt x="6794" y="8837"/>
                  </a:cubicBezTo>
                  <a:lnTo>
                    <a:pt x="6693" y="8679"/>
                  </a:lnTo>
                  <a:cubicBezTo>
                    <a:pt x="6660" y="8626"/>
                    <a:pt x="6626" y="8574"/>
                    <a:pt x="6593" y="8521"/>
                  </a:cubicBezTo>
                  <a:cubicBezTo>
                    <a:pt x="6566" y="8471"/>
                    <a:pt x="6540" y="8422"/>
                    <a:pt x="6513" y="8372"/>
                  </a:cubicBezTo>
                  <a:cubicBezTo>
                    <a:pt x="6489" y="8319"/>
                    <a:pt x="6466" y="8267"/>
                    <a:pt x="6442" y="8214"/>
                  </a:cubicBezTo>
                  <a:cubicBezTo>
                    <a:pt x="6425" y="8161"/>
                    <a:pt x="6409" y="8109"/>
                    <a:pt x="6392" y="8056"/>
                  </a:cubicBezTo>
                  <a:cubicBezTo>
                    <a:pt x="6389" y="8031"/>
                    <a:pt x="6385" y="8006"/>
                    <a:pt x="6382" y="7981"/>
                  </a:cubicBezTo>
                  <a:lnTo>
                    <a:pt x="6382" y="7907"/>
                  </a:lnTo>
                  <a:cubicBezTo>
                    <a:pt x="6385" y="7873"/>
                    <a:pt x="6389" y="7839"/>
                    <a:pt x="6392" y="7805"/>
                  </a:cubicBezTo>
                  <a:cubicBezTo>
                    <a:pt x="6402" y="7771"/>
                    <a:pt x="6412" y="7736"/>
                    <a:pt x="6422" y="7702"/>
                  </a:cubicBezTo>
                  <a:cubicBezTo>
                    <a:pt x="6432" y="7687"/>
                    <a:pt x="6442" y="7671"/>
                    <a:pt x="6452" y="7656"/>
                  </a:cubicBezTo>
                  <a:cubicBezTo>
                    <a:pt x="6465" y="7640"/>
                    <a:pt x="6479" y="7625"/>
                    <a:pt x="6492" y="7609"/>
                  </a:cubicBezTo>
                  <a:cubicBezTo>
                    <a:pt x="6502" y="7594"/>
                    <a:pt x="6513" y="7578"/>
                    <a:pt x="6523" y="7563"/>
                  </a:cubicBezTo>
                  <a:cubicBezTo>
                    <a:pt x="6540" y="7551"/>
                    <a:pt x="6556" y="7538"/>
                    <a:pt x="6573" y="7526"/>
                  </a:cubicBezTo>
                  <a:lnTo>
                    <a:pt x="6704" y="7451"/>
                  </a:lnTo>
                  <a:lnTo>
                    <a:pt x="6864" y="7395"/>
                  </a:lnTo>
                  <a:lnTo>
                    <a:pt x="7065" y="7349"/>
                  </a:lnTo>
                  <a:lnTo>
                    <a:pt x="7307" y="7321"/>
                  </a:lnTo>
                  <a:lnTo>
                    <a:pt x="8533" y="7219"/>
                  </a:lnTo>
                  <a:lnTo>
                    <a:pt x="10000" y="7116"/>
                  </a:lnTo>
                  <a:lnTo>
                    <a:pt x="10000" y="0"/>
                  </a:lnTo>
                  <a:close/>
                </a:path>
              </a:pathLst>
            </a:custGeom>
            <a:solidFill>
              <a:srgbClr val="17552A"/>
            </a:solidFill>
            <a:ln w="38100">
              <a:solidFill>
                <a:schemeClr val="bg1"/>
              </a:solidFill>
              <a:round/>
              <a:headEnd/>
              <a:tailEnd/>
            </a:ln>
          </p:spPr>
          <p:txBody>
            <a:bodyPr/>
            <a:lstStyle/>
            <a:p>
              <a:endParaRPr lang="es-ES"/>
            </a:p>
          </p:txBody>
        </p:sp>
        <p:sp>
          <p:nvSpPr>
            <p:cNvPr id="165" name="Freeform 144">
              <a:extLst>
                <a:ext uri="{FF2B5EF4-FFF2-40B4-BE49-F238E27FC236}">
                  <a16:creationId xmlns="" xmlns:a16="http://schemas.microsoft.com/office/drawing/2014/main" id="{00BBAD33-35A8-4E87-BE5C-EA2308D09E7F}"/>
                </a:ext>
              </a:extLst>
            </p:cNvPr>
            <p:cNvSpPr>
              <a:spLocks/>
            </p:cNvSpPr>
            <p:nvPr/>
          </p:nvSpPr>
          <p:spPr bwMode="auto">
            <a:xfrm rot="18922326">
              <a:off x="3578225" y="4364038"/>
              <a:ext cx="1635124" cy="1966912"/>
            </a:xfrm>
            <a:custGeom>
              <a:avLst/>
              <a:gdLst>
                <a:gd name="T0" fmla="*/ 2147483646 w 10000"/>
                <a:gd name="T1" fmla="*/ 0 h 10000"/>
                <a:gd name="T2" fmla="*/ 2147483646 w 10000"/>
                <a:gd name="T3" fmla="*/ 2147483646 h 10000"/>
                <a:gd name="T4" fmla="*/ 2147483646 w 10000"/>
                <a:gd name="T5" fmla="*/ 2147483646 h 10000"/>
                <a:gd name="T6" fmla="*/ 2147483646 w 10000"/>
                <a:gd name="T7" fmla="*/ 2147483646 h 10000"/>
                <a:gd name="T8" fmla="*/ 2147483646 w 10000"/>
                <a:gd name="T9" fmla="*/ 2147483646 h 10000"/>
                <a:gd name="T10" fmla="*/ 2147483646 w 10000"/>
                <a:gd name="T11" fmla="*/ 2147483646 h 10000"/>
                <a:gd name="T12" fmla="*/ 2147483646 w 10000"/>
                <a:gd name="T13" fmla="*/ 2147483646 h 10000"/>
                <a:gd name="T14" fmla="*/ 2147483646 w 10000"/>
                <a:gd name="T15" fmla="*/ 2147483646 h 10000"/>
                <a:gd name="T16" fmla="*/ 2147483646 w 10000"/>
                <a:gd name="T17" fmla="*/ 2147483646 h 10000"/>
                <a:gd name="T18" fmla="*/ 2147483646 w 10000"/>
                <a:gd name="T19" fmla="*/ 2147483646 h 10000"/>
                <a:gd name="T20" fmla="*/ 2147483646 w 10000"/>
                <a:gd name="T21" fmla="*/ 2147483646 h 10000"/>
                <a:gd name="T22" fmla="*/ 2147483646 w 10000"/>
                <a:gd name="T23" fmla="*/ 2147483646 h 10000"/>
                <a:gd name="T24" fmla="*/ 2147483646 w 10000"/>
                <a:gd name="T25" fmla="*/ 2147483646 h 10000"/>
                <a:gd name="T26" fmla="*/ 2147483646 w 10000"/>
                <a:gd name="T27" fmla="*/ 2147483646 h 10000"/>
                <a:gd name="T28" fmla="*/ 2147483646 w 10000"/>
                <a:gd name="T29" fmla="*/ 2147483646 h 10000"/>
                <a:gd name="T30" fmla="*/ 2147483646 w 10000"/>
                <a:gd name="T31" fmla="*/ 2147483646 h 10000"/>
                <a:gd name="T32" fmla="*/ 2147483646 w 10000"/>
                <a:gd name="T33" fmla="*/ 2147483646 h 10000"/>
                <a:gd name="T34" fmla="*/ 2147483646 w 10000"/>
                <a:gd name="T35" fmla="*/ 2147483646 h 10000"/>
                <a:gd name="T36" fmla="*/ 2147483646 w 10000"/>
                <a:gd name="T37" fmla="*/ 2147483646 h 10000"/>
                <a:gd name="T38" fmla="*/ 2147483646 w 10000"/>
                <a:gd name="T39" fmla="*/ 2147483646 h 10000"/>
                <a:gd name="T40" fmla="*/ 2147483646 w 10000"/>
                <a:gd name="T41" fmla="*/ 2147483646 h 10000"/>
                <a:gd name="T42" fmla="*/ 2147483646 w 10000"/>
                <a:gd name="T43" fmla="*/ 2147483646 h 10000"/>
                <a:gd name="T44" fmla="*/ 2147483646 w 10000"/>
                <a:gd name="T45" fmla="*/ 2147483646 h 10000"/>
                <a:gd name="T46" fmla="*/ 2147483646 w 10000"/>
                <a:gd name="T47" fmla="*/ 2147483646 h 10000"/>
                <a:gd name="T48" fmla="*/ 2147483646 w 10000"/>
                <a:gd name="T49" fmla="*/ 2147483646 h 10000"/>
                <a:gd name="T50" fmla="*/ 2147483646 w 10000"/>
                <a:gd name="T51" fmla="*/ 2147483646 h 10000"/>
                <a:gd name="T52" fmla="*/ 2147483646 w 10000"/>
                <a:gd name="T53" fmla="*/ 2147483646 h 10000"/>
                <a:gd name="T54" fmla="*/ 2147483646 w 10000"/>
                <a:gd name="T55" fmla="*/ 2147483646 h 10000"/>
                <a:gd name="T56" fmla="*/ 2147483646 w 10000"/>
                <a:gd name="T57" fmla="*/ 2147483646 h 10000"/>
                <a:gd name="T58" fmla="*/ 2147483646 w 10000"/>
                <a:gd name="T59" fmla="*/ 2147483646 h 10000"/>
                <a:gd name="T60" fmla="*/ 2147483646 w 10000"/>
                <a:gd name="T61" fmla="*/ 2147483646 h 10000"/>
                <a:gd name="T62" fmla="*/ 2147483646 w 10000"/>
                <a:gd name="T63" fmla="*/ 2147483646 h 10000"/>
                <a:gd name="T64" fmla="*/ 2147483646 w 10000"/>
                <a:gd name="T65" fmla="*/ 2147483646 h 10000"/>
                <a:gd name="T66" fmla="*/ 2147483646 w 10000"/>
                <a:gd name="T67" fmla="*/ 2147483646 h 10000"/>
                <a:gd name="T68" fmla="*/ 2147483646 w 10000"/>
                <a:gd name="T69" fmla="*/ 2147483646 h 10000"/>
                <a:gd name="T70" fmla="*/ 2147483646 w 10000"/>
                <a:gd name="T71" fmla="*/ 2147483646 h 10000"/>
                <a:gd name="T72" fmla="*/ 2147483646 w 10000"/>
                <a:gd name="T73" fmla="*/ 2147483646 h 10000"/>
                <a:gd name="T74" fmla="*/ 2147483646 w 10000"/>
                <a:gd name="T75" fmla="*/ 2147483646 h 10000"/>
                <a:gd name="T76" fmla="*/ 2147483646 w 10000"/>
                <a:gd name="T77" fmla="*/ 2147483646 h 10000"/>
                <a:gd name="T78" fmla="*/ 2147483646 w 10000"/>
                <a:gd name="T79" fmla="*/ 2147483646 h 10000"/>
                <a:gd name="T80" fmla="*/ 2147483646 w 10000"/>
                <a:gd name="T81" fmla="*/ 2147483646 h 10000"/>
                <a:gd name="T82" fmla="*/ 2147483646 w 10000"/>
                <a:gd name="T83" fmla="*/ 2147483646 h 10000"/>
                <a:gd name="T84" fmla="*/ 2147483646 w 10000"/>
                <a:gd name="T85" fmla="*/ 2147483646 h 10000"/>
                <a:gd name="T86" fmla="*/ 2147483646 w 10000"/>
                <a:gd name="T87" fmla="*/ 2147483646 h 10000"/>
                <a:gd name="T88" fmla="*/ 2147483646 w 10000"/>
                <a:gd name="T89" fmla="*/ 2147483646 h 10000"/>
                <a:gd name="T90" fmla="*/ 2147483646 w 10000"/>
                <a:gd name="T91" fmla="*/ 2147483646 h 10000"/>
                <a:gd name="T92" fmla="*/ 2147483646 w 10000"/>
                <a:gd name="T93" fmla="*/ 2147483646 h 10000"/>
                <a:gd name="T94" fmla="*/ 2147483646 w 10000"/>
                <a:gd name="T95" fmla="*/ 2147483646 h 10000"/>
                <a:gd name="T96" fmla="*/ 2147483646 w 10000"/>
                <a:gd name="T97" fmla="*/ 2147483646 h 10000"/>
                <a:gd name="T98" fmla="*/ 2147483646 w 10000"/>
                <a:gd name="T99" fmla="*/ 2147483646 h 10000"/>
                <a:gd name="T100" fmla="*/ 2147483646 w 10000"/>
                <a:gd name="T101" fmla="*/ 2147483646 h 10000"/>
                <a:gd name="T102" fmla="*/ 2147483646 w 10000"/>
                <a:gd name="T103" fmla="*/ 2147483646 h 10000"/>
                <a:gd name="T104" fmla="*/ 2147483646 w 10000"/>
                <a:gd name="T105" fmla="*/ 2147483646 h 10000"/>
                <a:gd name="T106" fmla="*/ 2147483646 w 10000"/>
                <a:gd name="T107" fmla="*/ 2147483646 h 10000"/>
                <a:gd name="T108" fmla="*/ 2147483646 w 10000"/>
                <a:gd name="T109" fmla="*/ 2147483646 h 10000"/>
                <a:gd name="T110" fmla="*/ 2147483646 w 10000"/>
                <a:gd name="T111" fmla="*/ 2147483646 h 10000"/>
                <a:gd name="T112" fmla="*/ 2147483646 w 10000"/>
                <a:gd name="T113" fmla="*/ 2147483646 h 10000"/>
                <a:gd name="T114" fmla="*/ 2147483646 w 10000"/>
                <a:gd name="T115" fmla="*/ 2147483646 h 1000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000" h="10000">
                  <a:moveTo>
                    <a:pt x="4304" y="0"/>
                  </a:moveTo>
                  <a:lnTo>
                    <a:pt x="4304" y="0"/>
                  </a:lnTo>
                  <a:lnTo>
                    <a:pt x="4163" y="0"/>
                  </a:lnTo>
                  <a:lnTo>
                    <a:pt x="4002" y="9"/>
                  </a:lnTo>
                  <a:lnTo>
                    <a:pt x="3851" y="30"/>
                  </a:lnTo>
                  <a:lnTo>
                    <a:pt x="3659" y="68"/>
                  </a:lnTo>
                  <a:lnTo>
                    <a:pt x="3649" y="68"/>
                  </a:lnTo>
                  <a:lnTo>
                    <a:pt x="3649" y="77"/>
                  </a:lnTo>
                  <a:lnTo>
                    <a:pt x="3407" y="135"/>
                  </a:lnTo>
                  <a:lnTo>
                    <a:pt x="3216" y="194"/>
                  </a:lnTo>
                  <a:lnTo>
                    <a:pt x="3054" y="272"/>
                  </a:lnTo>
                  <a:lnTo>
                    <a:pt x="2913" y="350"/>
                  </a:lnTo>
                  <a:cubicBezTo>
                    <a:pt x="2886" y="377"/>
                    <a:pt x="2860" y="407"/>
                    <a:pt x="2833" y="436"/>
                  </a:cubicBezTo>
                  <a:cubicBezTo>
                    <a:pt x="2819" y="448"/>
                    <a:pt x="2806" y="462"/>
                    <a:pt x="2792" y="475"/>
                  </a:cubicBezTo>
                  <a:cubicBezTo>
                    <a:pt x="2785" y="491"/>
                    <a:pt x="2779" y="508"/>
                    <a:pt x="2772" y="523"/>
                  </a:cubicBezTo>
                  <a:cubicBezTo>
                    <a:pt x="2759" y="558"/>
                    <a:pt x="2745" y="594"/>
                    <a:pt x="2732" y="628"/>
                  </a:cubicBezTo>
                  <a:cubicBezTo>
                    <a:pt x="2729" y="668"/>
                    <a:pt x="2725" y="706"/>
                    <a:pt x="2722" y="746"/>
                  </a:cubicBezTo>
                  <a:cubicBezTo>
                    <a:pt x="2725" y="791"/>
                    <a:pt x="2729" y="837"/>
                    <a:pt x="2732" y="881"/>
                  </a:cubicBezTo>
                  <a:cubicBezTo>
                    <a:pt x="2742" y="924"/>
                    <a:pt x="2752" y="966"/>
                    <a:pt x="2762" y="1008"/>
                  </a:cubicBezTo>
                  <a:cubicBezTo>
                    <a:pt x="2772" y="1055"/>
                    <a:pt x="2782" y="1104"/>
                    <a:pt x="2792" y="1153"/>
                  </a:cubicBezTo>
                  <a:cubicBezTo>
                    <a:pt x="2812" y="1208"/>
                    <a:pt x="2833" y="1262"/>
                    <a:pt x="2853" y="1316"/>
                  </a:cubicBezTo>
                  <a:cubicBezTo>
                    <a:pt x="2897" y="1432"/>
                    <a:pt x="2940" y="1550"/>
                    <a:pt x="2984" y="1666"/>
                  </a:cubicBezTo>
                  <a:lnTo>
                    <a:pt x="3125" y="2093"/>
                  </a:lnTo>
                  <a:lnTo>
                    <a:pt x="3125" y="2104"/>
                  </a:lnTo>
                  <a:cubicBezTo>
                    <a:pt x="3128" y="2107"/>
                    <a:pt x="3132" y="2110"/>
                    <a:pt x="3135" y="2113"/>
                  </a:cubicBezTo>
                  <a:cubicBezTo>
                    <a:pt x="3148" y="2152"/>
                    <a:pt x="3162" y="2191"/>
                    <a:pt x="3175" y="2229"/>
                  </a:cubicBezTo>
                  <a:cubicBezTo>
                    <a:pt x="3182" y="2269"/>
                    <a:pt x="3189" y="2307"/>
                    <a:pt x="3196" y="2346"/>
                  </a:cubicBezTo>
                  <a:cubicBezTo>
                    <a:pt x="3203" y="2380"/>
                    <a:pt x="3209" y="2417"/>
                    <a:pt x="3216" y="2452"/>
                  </a:cubicBezTo>
                  <a:lnTo>
                    <a:pt x="3216" y="2550"/>
                  </a:lnTo>
                  <a:cubicBezTo>
                    <a:pt x="3209" y="2574"/>
                    <a:pt x="3203" y="2600"/>
                    <a:pt x="3196" y="2626"/>
                  </a:cubicBezTo>
                  <a:cubicBezTo>
                    <a:pt x="3189" y="2652"/>
                    <a:pt x="3182" y="2677"/>
                    <a:pt x="3175" y="2703"/>
                  </a:cubicBezTo>
                  <a:lnTo>
                    <a:pt x="3145" y="2763"/>
                  </a:lnTo>
                  <a:cubicBezTo>
                    <a:pt x="3132" y="2779"/>
                    <a:pt x="3118" y="2795"/>
                    <a:pt x="3105" y="2811"/>
                  </a:cubicBezTo>
                  <a:cubicBezTo>
                    <a:pt x="3092" y="2824"/>
                    <a:pt x="3078" y="2836"/>
                    <a:pt x="3065" y="2849"/>
                  </a:cubicBezTo>
                  <a:cubicBezTo>
                    <a:pt x="3045" y="2862"/>
                    <a:pt x="3024" y="2876"/>
                    <a:pt x="3004" y="2888"/>
                  </a:cubicBezTo>
                  <a:cubicBezTo>
                    <a:pt x="2984" y="2897"/>
                    <a:pt x="2964" y="2908"/>
                    <a:pt x="2944" y="2917"/>
                  </a:cubicBezTo>
                  <a:cubicBezTo>
                    <a:pt x="2920" y="2923"/>
                    <a:pt x="2897" y="2930"/>
                    <a:pt x="2873" y="2936"/>
                  </a:cubicBezTo>
                  <a:lnTo>
                    <a:pt x="2722" y="2955"/>
                  </a:lnTo>
                  <a:lnTo>
                    <a:pt x="2550" y="2975"/>
                  </a:lnTo>
                  <a:lnTo>
                    <a:pt x="2339" y="2975"/>
                  </a:lnTo>
                  <a:lnTo>
                    <a:pt x="2127" y="2946"/>
                  </a:lnTo>
                  <a:lnTo>
                    <a:pt x="1804" y="2917"/>
                  </a:lnTo>
                  <a:lnTo>
                    <a:pt x="1502" y="2897"/>
                  </a:lnTo>
                  <a:lnTo>
                    <a:pt x="1230" y="2888"/>
                  </a:lnTo>
                  <a:lnTo>
                    <a:pt x="867" y="2868"/>
                  </a:lnTo>
                  <a:lnTo>
                    <a:pt x="0" y="2781"/>
                  </a:lnTo>
                  <a:lnTo>
                    <a:pt x="0" y="10000"/>
                  </a:lnTo>
                  <a:lnTo>
                    <a:pt x="9990" y="10000"/>
                  </a:lnTo>
                  <a:cubicBezTo>
                    <a:pt x="9990" y="9974"/>
                    <a:pt x="9988" y="9934"/>
                    <a:pt x="9990" y="9847"/>
                  </a:cubicBezTo>
                  <a:cubicBezTo>
                    <a:pt x="9993" y="9722"/>
                    <a:pt x="9997" y="9600"/>
                    <a:pt x="10000" y="9477"/>
                  </a:cubicBezTo>
                  <a:lnTo>
                    <a:pt x="9970" y="9168"/>
                  </a:lnTo>
                  <a:cubicBezTo>
                    <a:pt x="9960" y="9077"/>
                    <a:pt x="9950" y="8985"/>
                    <a:pt x="9940" y="8895"/>
                  </a:cubicBezTo>
                  <a:cubicBezTo>
                    <a:pt x="9920" y="8820"/>
                    <a:pt x="9899" y="8747"/>
                    <a:pt x="9879" y="8673"/>
                  </a:cubicBezTo>
                  <a:cubicBezTo>
                    <a:pt x="9852" y="8605"/>
                    <a:pt x="9825" y="8538"/>
                    <a:pt x="9798" y="8470"/>
                  </a:cubicBezTo>
                  <a:cubicBezTo>
                    <a:pt x="9771" y="8418"/>
                    <a:pt x="9745" y="8365"/>
                    <a:pt x="9718" y="8314"/>
                  </a:cubicBezTo>
                  <a:cubicBezTo>
                    <a:pt x="9684" y="8273"/>
                    <a:pt x="9651" y="8231"/>
                    <a:pt x="9617" y="8188"/>
                  </a:cubicBezTo>
                  <a:lnTo>
                    <a:pt x="9506" y="8091"/>
                  </a:lnTo>
                  <a:lnTo>
                    <a:pt x="9395" y="8024"/>
                  </a:lnTo>
                  <a:cubicBezTo>
                    <a:pt x="9355" y="8007"/>
                    <a:pt x="9314" y="7992"/>
                    <a:pt x="9274" y="7976"/>
                  </a:cubicBezTo>
                  <a:cubicBezTo>
                    <a:pt x="9234" y="7966"/>
                    <a:pt x="9193" y="7957"/>
                    <a:pt x="9153" y="7947"/>
                  </a:cubicBezTo>
                  <a:lnTo>
                    <a:pt x="9022" y="7926"/>
                  </a:lnTo>
                  <a:lnTo>
                    <a:pt x="8901" y="7926"/>
                  </a:lnTo>
                  <a:lnTo>
                    <a:pt x="8700" y="7926"/>
                  </a:lnTo>
                  <a:lnTo>
                    <a:pt x="8528" y="7947"/>
                  </a:lnTo>
                  <a:cubicBezTo>
                    <a:pt x="8525" y="7950"/>
                    <a:pt x="8521" y="7952"/>
                    <a:pt x="8518" y="7955"/>
                  </a:cubicBezTo>
                  <a:lnTo>
                    <a:pt x="8135" y="8024"/>
                  </a:lnTo>
                  <a:lnTo>
                    <a:pt x="7671" y="8139"/>
                  </a:lnTo>
                  <a:lnTo>
                    <a:pt x="7661" y="8139"/>
                  </a:lnTo>
                  <a:lnTo>
                    <a:pt x="7450" y="8188"/>
                  </a:lnTo>
                  <a:lnTo>
                    <a:pt x="7248" y="8237"/>
                  </a:lnTo>
                  <a:lnTo>
                    <a:pt x="7036" y="8275"/>
                  </a:lnTo>
                  <a:lnTo>
                    <a:pt x="6835" y="8275"/>
                  </a:lnTo>
                  <a:lnTo>
                    <a:pt x="6663" y="8275"/>
                  </a:lnTo>
                  <a:lnTo>
                    <a:pt x="6512" y="8237"/>
                  </a:lnTo>
                  <a:cubicBezTo>
                    <a:pt x="6489" y="8226"/>
                    <a:pt x="6465" y="8217"/>
                    <a:pt x="6442" y="8207"/>
                  </a:cubicBezTo>
                  <a:cubicBezTo>
                    <a:pt x="6422" y="8198"/>
                    <a:pt x="6401" y="8188"/>
                    <a:pt x="6381" y="8177"/>
                  </a:cubicBezTo>
                  <a:cubicBezTo>
                    <a:pt x="6361" y="8165"/>
                    <a:pt x="6341" y="8151"/>
                    <a:pt x="6321" y="8139"/>
                  </a:cubicBezTo>
                  <a:cubicBezTo>
                    <a:pt x="6304" y="8124"/>
                    <a:pt x="6287" y="8106"/>
                    <a:pt x="6270" y="8091"/>
                  </a:cubicBezTo>
                  <a:lnTo>
                    <a:pt x="6220" y="8032"/>
                  </a:lnTo>
                  <a:cubicBezTo>
                    <a:pt x="6203" y="8009"/>
                    <a:pt x="6186" y="7988"/>
                    <a:pt x="6169" y="7965"/>
                  </a:cubicBezTo>
                  <a:cubicBezTo>
                    <a:pt x="6162" y="7943"/>
                    <a:pt x="6156" y="7920"/>
                    <a:pt x="6149" y="7898"/>
                  </a:cubicBezTo>
                  <a:cubicBezTo>
                    <a:pt x="6136" y="7868"/>
                    <a:pt x="6122" y="7838"/>
                    <a:pt x="6109" y="7810"/>
                  </a:cubicBezTo>
                  <a:cubicBezTo>
                    <a:pt x="6106" y="7780"/>
                    <a:pt x="6102" y="7752"/>
                    <a:pt x="6099" y="7723"/>
                  </a:cubicBezTo>
                  <a:cubicBezTo>
                    <a:pt x="6096" y="7688"/>
                    <a:pt x="6092" y="7653"/>
                    <a:pt x="6089" y="7617"/>
                  </a:cubicBezTo>
                  <a:lnTo>
                    <a:pt x="6089" y="7501"/>
                  </a:lnTo>
                  <a:lnTo>
                    <a:pt x="6089" y="7374"/>
                  </a:lnTo>
                  <a:lnTo>
                    <a:pt x="6089" y="7344"/>
                  </a:lnTo>
                  <a:cubicBezTo>
                    <a:pt x="6102" y="7235"/>
                    <a:pt x="6116" y="7125"/>
                    <a:pt x="6129" y="7016"/>
                  </a:cubicBezTo>
                  <a:cubicBezTo>
                    <a:pt x="6146" y="6929"/>
                    <a:pt x="6162" y="6841"/>
                    <a:pt x="6179" y="6754"/>
                  </a:cubicBezTo>
                  <a:cubicBezTo>
                    <a:pt x="6199" y="6680"/>
                    <a:pt x="6220" y="6606"/>
                    <a:pt x="6240" y="6531"/>
                  </a:cubicBezTo>
                  <a:cubicBezTo>
                    <a:pt x="6253" y="6505"/>
                    <a:pt x="6267" y="6479"/>
                    <a:pt x="6280" y="6453"/>
                  </a:cubicBezTo>
                  <a:cubicBezTo>
                    <a:pt x="6294" y="6425"/>
                    <a:pt x="6307" y="6396"/>
                    <a:pt x="6321" y="6366"/>
                  </a:cubicBezTo>
                  <a:cubicBezTo>
                    <a:pt x="6331" y="6348"/>
                    <a:pt x="6341" y="6327"/>
                    <a:pt x="6351" y="6309"/>
                  </a:cubicBezTo>
                  <a:lnTo>
                    <a:pt x="6401" y="6250"/>
                  </a:lnTo>
                  <a:cubicBezTo>
                    <a:pt x="6418" y="6235"/>
                    <a:pt x="6435" y="6218"/>
                    <a:pt x="6452" y="6202"/>
                  </a:cubicBezTo>
                  <a:cubicBezTo>
                    <a:pt x="6472" y="6190"/>
                    <a:pt x="6492" y="6175"/>
                    <a:pt x="6512" y="6163"/>
                  </a:cubicBezTo>
                  <a:cubicBezTo>
                    <a:pt x="6529" y="6154"/>
                    <a:pt x="6546" y="6143"/>
                    <a:pt x="6563" y="6134"/>
                  </a:cubicBezTo>
                  <a:lnTo>
                    <a:pt x="6623" y="6125"/>
                  </a:lnTo>
                  <a:lnTo>
                    <a:pt x="6694" y="6105"/>
                  </a:lnTo>
                  <a:lnTo>
                    <a:pt x="6774" y="6096"/>
                  </a:lnTo>
                  <a:lnTo>
                    <a:pt x="6875" y="6105"/>
                  </a:lnTo>
                  <a:lnTo>
                    <a:pt x="7006" y="6134"/>
                  </a:lnTo>
                  <a:lnTo>
                    <a:pt x="7137" y="6154"/>
                  </a:lnTo>
                  <a:cubicBezTo>
                    <a:pt x="7181" y="6169"/>
                    <a:pt x="7224" y="6187"/>
                    <a:pt x="7268" y="6202"/>
                  </a:cubicBezTo>
                  <a:lnTo>
                    <a:pt x="7601" y="6318"/>
                  </a:lnTo>
                  <a:lnTo>
                    <a:pt x="7964" y="6464"/>
                  </a:lnTo>
                  <a:lnTo>
                    <a:pt x="7984" y="6464"/>
                  </a:lnTo>
                  <a:lnTo>
                    <a:pt x="7994" y="6464"/>
                  </a:lnTo>
                  <a:lnTo>
                    <a:pt x="8216" y="6540"/>
                  </a:lnTo>
                  <a:lnTo>
                    <a:pt x="8407" y="6601"/>
                  </a:lnTo>
                  <a:lnTo>
                    <a:pt x="8599" y="6639"/>
                  </a:lnTo>
                  <a:lnTo>
                    <a:pt x="8770" y="6648"/>
                  </a:lnTo>
                  <a:lnTo>
                    <a:pt x="8911" y="6639"/>
                  </a:lnTo>
                  <a:cubicBezTo>
                    <a:pt x="8951" y="6625"/>
                    <a:pt x="8992" y="6613"/>
                    <a:pt x="9032" y="6601"/>
                  </a:cubicBezTo>
                  <a:cubicBezTo>
                    <a:pt x="9052" y="6595"/>
                    <a:pt x="9073" y="6585"/>
                    <a:pt x="9093" y="6578"/>
                  </a:cubicBezTo>
                  <a:cubicBezTo>
                    <a:pt x="9110" y="6570"/>
                    <a:pt x="9126" y="6560"/>
                    <a:pt x="9143" y="6550"/>
                  </a:cubicBezTo>
                  <a:cubicBezTo>
                    <a:pt x="9160" y="6540"/>
                    <a:pt x="9177" y="6532"/>
                    <a:pt x="9194" y="6522"/>
                  </a:cubicBezTo>
                  <a:cubicBezTo>
                    <a:pt x="9211" y="6506"/>
                    <a:pt x="9227" y="6489"/>
                    <a:pt x="9244" y="6473"/>
                  </a:cubicBezTo>
                  <a:cubicBezTo>
                    <a:pt x="9254" y="6458"/>
                    <a:pt x="9264" y="6440"/>
                    <a:pt x="9274" y="6426"/>
                  </a:cubicBezTo>
                  <a:cubicBezTo>
                    <a:pt x="9288" y="6406"/>
                    <a:pt x="9301" y="6386"/>
                    <a:pt x="9315" y="6366"/>
                  </a:cubicBezTo>
                  <a:cubicBezTo>
                    <a:pt x="9335" y="6322"/>
                    <a:pt x="9355" y="6277"/>
                    <a:pt x="9375" y="6232"/>
                  </a:cubicBezTo>
                  <a:cubicBezTo>
                    <a:pt x="9392" y="6169"/>
                    <a:pt x="9408" y="6108"/>
                    <a:pt x="9425" y="6047"/>
                  </a:cubicBezTo>
                  <a:cubicBezTo>
                    <a:pt x="9432" y="5984"/>
                    <a:pt x="9439" y="5917"/>
                    <a:pt x="9446" y="5853"/>
                  </a:cubicBezTo>
                  <a:cubicBezTo>
                    <a:pt x="9449" y="5770"/>
                    <a:pt x="9453" y="5685"/>
                    <a:pt x="9456" y="5600"/>
                  </a:cubicBezTo>
                  <a:cubicBezTo>
                    <a:pt x="9453" y="5511"/>
                    <a:pt x="9449" y="5419"/>
                    <a:pt x="9446" y="5330"/>
                  </a:cubicBezTo>
                  <a:cubicBezTo>
                    <a:pt x="9436" y="5225"/>
                    <a:pt x="9425" y="5123"/>
                    <a:pt x="9415" y="5020"/>
                  </a:cubicBezTo>
                  <a:cubicBezTo>
                    <a:pt x="9398" y="4896"/>
                    <a:pt x="9382" y="4774"/>
                    <a:pt x="9365" y="4650"/>
                  </a:cubicBezTo>
                  <a:cubicBezTo>
                    <a:pt x="9338" y="4519"/>
                    <a:pt x="9311" y="4386"/>
                    <a:pt x="9284" y="4254"/>
                  </a:cubicBezTo>
                  <a:cubicBezTo>
                    <a:pt x="9257" y="4098"/>
                    <a:pt x="9231" y="3944"/>
                    <a:pt x="9204" y="3789"/>
                  </a:cubicBezTo>
                  <a:cubicBezTo>
                    <a:pt x="9164" y="3627"/>
                    <a:pt x="9123" y="3466"/>
                    <a:pt x="9083" y="3304"/>
                  </a:cubicBezTo>
                  <a:cubicBezTo>
                    <a:pt x="9032" y="3124"/>
                    <a:pt x="8982" y="2943"/>
                    <a:pt x="8931" y="2763"/>
                  </a:cubicBezTo>
                  <a:lnTo>
                    <a:pt x="8931" y="2723"/>
                  </a:lnTo>
                  <a:lnTo>
                    <a:pt x="8921" y="2713"/>
                  </a:lnTo>
                  <a:cubicBezTo>
                    <a:pt x="8918" y="2698"/>
                    <a:pt x="8914" y="2680"/>
                    <a:pt x="8911" y="2665"/>
                  </a:cubicBezTo>
                  <a:lnTo>
                    <a:pt x="8911" y="2656"/>
                  </a:lnTo>
                  <a:lnTo>
                    <a:pt x="8478" y="2685"/>
                  </a:lnTo>
                  <a:lnTo>
                    <a:pt x="8044" y="2723"/>
                  </a:lnTo>
                  <a:lnTo>
                    <a:pt x="7147" y="2819"/>
                  </a:lnTo>
                  <a:lnTo>
                    <a:pt x="6300" y="2917"/>
                  </a:lnTo>
                  <a:lnTo>
                    <a:pt x="5917" y="2946"/>
                  </a:lnTo>
                  <a:lnTo>
                    <a:pt x="5554" y="2975"/>
                  </a:lnTo>
                  <a:lnTo>
                    <a:pt x="5484" y="2975"/>
                  </a:lnTo>
                  <a:lnTo>
                    <a:pt x="5313" y="2955"/>
                  </a:lnTo>
                  <a:lnTo>
                    <a:pt x="5151" y="2927"/>
                  </a:lnTo>
                  <a:cubicBezTo>
                    <a:pt x="5111" y="2907"/>
                    <a:pt x="5070" y="2888"/>
                    <a:pt x="5030" y="2868"/>
                  </a:cubicBezTo>
                  <a:lnTo>
                    <a:pt x="4919" y="2790"/>
                  </a:lnTo>
                  <a:cubicBezTo>
                    <a:pt x="4889" y="2762"/>
                    <a:pt x="4859" y="2734"/>
                    <a:pt x="4829" y="2703"/>
                  </a:cubicBezTo>
                  <a:cubicBezTo>
                    <a:pt x="4802" y="2667"/>
                    <a:pt x="4775" y="2633"/>
                    <a:pt x="4748" y="2597"/>
                  </a:cubicBezTo>
                  <a:cubicBezTo>
                    <a:pt x="4735" y="2559"/>
                    <a:pt x="4721" y="2520"/>
                    <a:pt x="4708" y="2482"/>
                  </a:cubicBezTo>
                  <a:cubicBezTo>
                    <a:pt x="4694" y="2436"/>
                    <a:pt x="4681" y="2390"/>
                    <a:pt x="4667" y="2346"/>
                  </a:cubicBezTo>
                  <a:cubicBezTo>
                    <a:pt x="4657" y="2300"/>
                    <a:pt x="4647" y="2254"/>
                    <a:pt x="4637" y="2210"/>
                  </a:cubicBezTo>
                  <a:cubicBezTo>
                    <a:pt x="4634" y="2161"/>
                    <a:pt x="4630" y="2113"/>
                    <a:pt x="4627" y="2065"/>
                  </a:cubicBezTo>
                  <a:lnTo>
                    <a:pt x="4627" y="1909"/>
                  </a:lnTo>
                  <a:cubicBezTo>
                    <a:pt x="4630" y="1862"/>
                    <a:pt x="4634" y="1811"/>
                    <a:pt x="4637" y="1762"/>
                  </a:cubicBezTo>
                  <a:cubicBezTo>
                    <a:pt x="4647" y="1707"/>
                    <a:pt x="4657" y="1654"/>
                    <a:pt x="4667" y="1598"/>
                  </a:cubicBezTo>
                  <a:cubicBezTo>
                    <a:pt x="4674" y="1547"/>
                    <a:pt x="4681" y="1495"/>
                    <a:pt x="4688" y="1443"/>
                  </a:cubicBezTo>
                  <a:cubicBezTo>
                    <a:pt x="4701" y="1391"/>
                    <a:pt x="4715" y="1341"/>
                    <a:pt x="4728" y="1289"/>
                  </a:cubicBezTo>
                  <a:cubicBezTo>
                    <a:pt x="4745" y="1237"/>
                    <a:pt x="4761" y="1185"/>
                    <a:pt x="4778" y="1134"/>
                  </a:cubicBezTo>
                  <a:cubicBezTo>
                    <a:pt x="4781" y="1131"/>
                    <a:pt x="4785" y="1128"/>
                    <a:pt x="4788" y="1123"/>
                  </a:cubicBezTo>
                  <a:lnTo>
                    <a:pt x="4788" y="1114"/>
                  </a:lnTo>
                  <a:lnTo>
                    <a:pt x="4788" y="1104"/>
                  </a:lnTo>
                  <a:lnTo>
                    <a:pt x="4788" y="1094"/>
                  </a:lnTo>
                  <a:cubicBezTo>
                    <a:pt x="4812" y="1014"/>
                    <a:pt x="4835" y="933"/>
                    <a:pt x="4859" y="853"/>
                  </a:cubicBezTo>
                  <a:cubicBezTo>
                    <a:pt x="4876" y="781"/>
                    <a:pt x="4892" y="710"/>
                    <a:pt x="4909" y="640"/>
                  </a:cubicBezTo>
                  <a:cubicBezTo>
                    <a:pt x="4912" y="611"/>
                    <a:pt x="4916" y="582"/>
                    <a:pt x="4919" y="553"/>
                  </a:cubicBezTo>
                  <a:lnTo>
                    <a:pt x="4919" y="454"/>
                  </a:lnTo>
                  <a:cubicBezTo>
                    <a:pt x="4916" y="429"/>
                    <a:pt x="4912" y="404"/>
                    <a:pt x="4909" y="377"/>
                  </a:cubicBezTo>
                  <a:cubicBezTo>
                    <a:pt x="4906" y="353"/>
                    <a:pt x="4902" y="326"/>
                    <a:pt x="4899" y="300"/>
                  </a:cubicBezTo>
                  <a:cubicBezTo>
                    <a:pt x="4886" y="278"/>
                    <a:pt x="4872" y="256"/>
                    <a:pt x="4859" y="233"/>
                  </a:cubicBezTo>
                  <a:cubicBezTo>
                    <a:pt x="4849" y="214"/>
                    <a:pt x="4839" y="194"/>
                    <a:pt x="4829" y="175"/>
                  </a:cubicBezTo>
                  <a:lnTo>
                    <a:pt x="4778" y="115"/>
                  </a:lnTo>
                  <a:cubicBezTo>
                    <a:pt x="4755" y="103"/>
                    <a:pt x="4731" y="90"/>
                    <a:pt x="4708" y="77"/>
                  </a:cubicBezTo>
                  <a:cubicBezTo>
                    <a:pt x="4681" y="68"/>
                    <a:pt x="4654" y="59"/>
                    <a:pt x="4627" y="47"/>
                  </a:cubicBezTo>
                  <a:cubicBezTo>
                    <a:pt x="4597" y="35"/>
                    <a:pt x="4566" y="24"/>
                    <a:pt x="4536" y="9"/>
                  </a:cubicBezTo>
                  <a:lnTo>
                    <a:pt x="4425" y="0"/>
                  </a:lnTo>
                  <a:lnTo>
                    <a:pt x="4304" y="0"/>
                  </a:lnTo>
                  <a:close/>
                </a:path>
              </a:pathLst>
            </a:custGeom>
            <a:solidFill>
              <a:schemeClr val="tx1">
                <a:lumMod val="85000"/>
                <a:lumOff val="15000"/>
              </a:schemeClr>
            </a:solidFill>
            <a:ln w="38100">
              <a:solidFill>
                <a:schemeClr val="bg1"/>
              </a:solidFill>
              <a:round/>
              <a:headEnd/>
              <a:tailEnd/>
            </a:ln>
          </p:spPr>
          <p:txBody>
            <a:bodyPr/>
            <a:lstStyle/>
            <a:p>
              <a:pPr>
                <a:defRPr/>
              </a:pPr>
              <a:endParaRPr lang="es-ES"/>
            </a:p>
          </p:txBody>
        </p:sp>
        <p:sp>
          <p:nvSpPr>
            <p:cNvPr id="166" name="Freeform 142">
              <a:extLst>
                <a:ext uri="{FF2B5EF4-FFF2-40B4-BE49-F238E27FC236}">
                  <a16:creationId xmlns="" xmlns:a16="http://schemas.microsoft.com/office/drawing/2014/main" id="{E41FFC6A-3AE2-4061-A2A2-0B3BACA237D3}"/>
                </a:ext>
              </a:extLst>
            </p:cNvPr>
            <p:cNvSpPr>
              <a:spLocks/>
            </p:cNvSpPr>
            <p:nvPr/>
          </p:nvSpPr>
          <p:spPr bwMode="auto">
            <a:xfrm rot="18922326">
              <a:off x="4400730" y="4025924"/>
              <a:ext cx="1944184" cy="1454150"/>
            </a:xfrm>
            <a:custGeom>
              <a:avLst/>
              <a:gdLst>
                <a:gd name="T0" fmla="*/ 2147483646 w 9995"/>
                <a:gd name="T1" fmla="*/ 2147483646 h 10000"/>
                <a:gd name="T2" fmla="*/ 2147483646 w 9995"/>
                <a:gd name="T3" fmla="*/ 2147483646 h 10000"/>
                <a:gd name="T4" fmla="*/ 2147483646 w 9995"/>
                <a:gd name="T5" fmla="*/ 2147483646 h 10000"/>
                <a:gd name="T6" fmla="*/ 2147483646 w 9995"/>
                <a:gd name="T7" fmla="*/ 2147483646 h 10000"/>
                <a:gd name="T8" fmla="*/ 2147483646 w 9995"/>
                <a:gd name="T9" fmla="*/ 2147483646 h 10000"/>
                <a:gd name="T10" fmla="*/ 2147483646 w 9995"/>
                <a:gd name="T11" fmla="*/ 2147483646 h 10000"/>
                <a:gd name="T12" fmla="*/ 2147483646 w 9995"/>
                <a:gd name="T13" fmla="*/ 2147483646 h 10000"/>
                <a:gd name="T14" fmla="*/ 2147483646 w 9995"/>
                <a:gd name="T15" fmla="*/ 2147483646 h 10000"/>
                <a:gd name="T16" fmla="*/ 2147483646 w 9995"/>
                <a:gd name="T17" fmla="*/ 2147483646 h 10000"/>
                <a:gd name="T18" fmla="*/ 2147483646 w 9995"/>
                <a:gd name="T19" fmla="*/ 2147483646 h 10000"/>
                <a:gd name="T20" fmla="*/ 2147483646 w 9995"/>
                <a:gd name="T21" fmla="*/ 2147483646 h 10000"/>
                <a:gd name="T22" fmla="*/ 2147483646 w 9995"/>
                <a:gd name="T23" fmla="*/ 2147483646 h 10000"/>
                <a:gd name="T24" fmla="*/ 2147483646 w 9995"/>
                <a:gd name="T25" fmla="*/ 2147483646 h 10000"/>
                <a:gd name="T26" fmla="*/ 2147483646 w 9995"/>
                <a:gd name="T27" fmla="*/ 2147483646 h 10000"/>
                <a:gd name="T28" fmla="*/ 2147483646 w 9995"/>
                <a:gd name="T29" fmla="*/ 2147483646 h 10000"/>
                <a:gd name="T30" fmla="*/ 2147483646 w 9995"/>
                <a:gd name="T31" fmla="*/ 2147483646 h 10000"/>
                <a:gd name="T32" fmla="*/ 2147483646 w 9995"/>
                <a:gd name="T33" fmla="*/ 2147483646 h 10000"/>
                <a:gd name="T34" fmla="*/ 2147483646 w 9995"/>
                <a:gd name="T35" fmla="*/ 2147483646 h 10000"/>
                <a:gd name="T36" fmla="*/ 2147483646 w 9995"/>
                <a:gd name="T37" fmla="*/ 2147483646 h 10000"/>
                <a:gd name="T38" fmla="*/ 2147483646 w 9995"/>
                <a:gd name="T39" fmla="*/ 2147483646 h 10000"/>
                <a:gd name="T40" fmla="*/ 2147483646 w 9995"/>
                <a:gd name="T41" fmla="*/ 2147483646 h 10000"/>
                <a:gd name="T42" fmla="*/ 2147483646 w 9995"/>
                <a:gd name="T43" fmla="*/ 2147483646 h 10000"/>
                <a:gd name="T44" fmla="*/ 2147483646 w 9995"/>
                <a:gd name="T45" fmla="*/ 2147483646 h 10000"/>
                <a:gd name="T46" fmla="*/ 2147483646 w 9995"/>
                <a:gd name="T47" fmla="*/ 2147483646 h 10000"/>
                <a:gd name="T48" fmla="*/ 2147483646 w 9995"/>
                <a:gd name="T49" fmla="*/ 0 h 10000"/>
                <a:gd name="T50" fmla="*/ 2147483646 w 9995"/>
                <a:gd name="T51" fmla="*/ 2147483646 h 10000"/>
                <a:gd name="T52" fmla="*/ 2147483646 w 9995"/>
                <a:gd name="T53" fmla="*/ 2147483646 h 10000"/>
                <a:gd name="T54" fmla="*/ 2147483646 w 9995"/>
                <a:gd name="T55" fmla="*/ 2147483646 h 10000"/>
                <a:gd name="T56" fmla="*/ 2147483646 w 9995"/>
                <a:gd name="T57" fmla="*/ 2147483646 h 10000"/>
                <a:gd name="T58" fmla="*/ 2147483646 w 9995"/>
                <a:gd name="T59" fmla="*/ 2147483646 h 10000"/>
                <a:gd name="T60" fmla="*/ 2147483646 w 9995"/>
                <a:gd name="T61" fmla="*/ 2147483646 h 10000"/>
                <a:gd name="T62" fmla="*/ 2147483646 w 9995"/>
                <a:gd name="T63" fmla="*/ 2147483646 h 10000"/>
                <a:gd name="T64" fmla="*/ 2147483646 w 9995"/>
                <a:gd name="T65" fmla="*/ 2147483646 h 10000"/>
                <a:gd name="T66" fmla="*/ 2147483646 w 9995"/>
                <a:gd name="T67" fmla="*/ 2147483646 h 10000"/>
                <a:gd name="T68" fmla="*/ 2147483646 w 9995"/>
                <a:gd name="T69" fmla="*/ 2147483646 h 10000"/>
                <a:gd name="T70" fmla="*/ 2147483646 w 9995"/>
                <a:gd name="T71" fmla="*/ 2147483646 h 10000"/>
                <a:gd name="T72" fmla="*/ 2147483646 w 9995"/>
                <a:gd name="T73" fmla="*/ 2147483646 h 10000"/>
                <a:gd name="T74" fmla="*/ 2147483646 w 9995"/>
                <a:gd name="T75" fmla="*/ 2147483646 h 10000"/>
                <a:gd name="T76" fmla="*/ 2147483646 w 9995"/>
                <a:gd name="T77" fmla="*/ 2147483646 h 10000"/>
                <a:gd name="T78" fmla="*/ 0 w 9995"/>
                <a:gd name="T79" fmla="*/ 2147483646 h 10000"/>
                <a:gd name="T80" fmla="*/ 2147483646 w 9995"/>
                <a:gd name="T81" fmla="*/ 2147483646 h 10000"/>
                <a:gd name="T82" fmla="*/ 2147483646 w 9995"/>
                <a:gd name="T83" fmla="*/ 2147483646 h 10000"/>
                <a:gd name="T84" fmla="*/ 2147483646 w 9995"/>
                <a:gd name="T85" fmla="*/ 2147483646 h 10000"/>
                <a:gd name="T86" fmla="*/ 2147483646 w 9995"/>
                <a:gd name="T87" fmla="*/ 2147483646 h 10000"/>
                <a:gd name="T88" fmla="*/ 2147483646 w 9995"/>
                <a:gd name="T89" fmla="*/ 2147483646 h 10000"/>
                <a:gd name="T90" fmla="*/ 2147483646 w 9995"/>
                <a:gd name="T91" fmla="*/ 2147483646 h 10000"/>
                <a:gd name="T92" fmla="*/ 2147483646 w 9995"/>
                <a:gd name="T93" fmla="*/ 2147483646 h 10000"/>
                <a:gd name="T94" fmla="*/ 2147483646 w 9995"/>
                <a:gd name="T95" fmla="*/ 2147483646 h 10000"/>
                <a:gd name="T96" fmla="*/ 2147483646 w 9995"/>
                <a:gd name="T97" fmla="*/ 2147483646 h 10000"/>
                <a:gd name="T98" fmla="*/ 2147483646 w 9995"/>
                <a:gd name="T99" fmla="*/ 2147483646 h 10000"/>
                <a:gd name="T100" fmla="*/ 2147483646 w 9995"/>
                <a:gd name="T101" fmla="*/ 2147483646 h 10000"/>
                <a:gd name="T102" fmla="*/ 2147483646 w 9995"/>
                <a:gd name="T103" fmla="*/ 2147483646 h 10000"/>
                <a:gd name="T104" fmla="*/ 2147483646 w 9995"/>
                <a:gd name="T105" fmla="*/ 2147483646 h 10000"/>
                <a:gd name="T106" fmla="*/ 2147483646 w 9995"/>
                <a:gd name="T107" fmla="*/ 2147483646 h 100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9995" h="10000">
                  <a:moveTo>
                    <a:pt x="9974" y="197"/>
                  </a:moveTo>
                  <a:cubicBezTo>
                    <a:pt x="9974" y="-1"/>
                    <a:pt x="9540" y="188"/>
                    <a:pt x="9342" y="184"/>
                  </a:cubicBezTo>
                  <a:lnTo>
                    <a:pt x="8426" y="290"/>
                  </a:lnTo>
                  <a:lnTo>
                    <a:pt x="7670" y="407"/>
                  </a:lnTo>
                  <a:lnTo>
                    <a:pt x="7542" y="420"/>
                  </a:lnTo>
                  <a:cubicBezTo>
                    <a:pt x="7505" y="432"/>
                    <a:pt x="7467" y="439"/>
                    <a:pt x="7430" y="448"/>
                  </a:cubicBezTo>
                  <a:cubicBezTo>
                    <a:pt x="7399" y="465"/>
                    <a:pt x="7368" y="483"/>
                    <a:pt x="7337" y="501"/>
                  </a:cubicBezTo>
                  <a:cubicBezTo>
                    <a:pt x="7308" y="510"/>
                    <a:pt x="7280" y="519"/>
                    <a:pt x="7251" y="527"/>
                  </a:cubicBezTo>
                  <a:lnTo>
                    <a:pt x="7173" y="578"/>
                  </a:lnTo>
                  <a:cubicBezTo>
                    <a:pt x="7149" y="601"/>
                    <a:pt x="7127" y="623"/>
                    <a:pt x="7104" y="645"/>
                  </a:cubicBezTo>
                  <a:cubicBezTo>
                    <a:pt x="7084" y="666"/>
                    <a:pt x="7064" y="688"/>
                    <a:pt x="7044" y="709"/>
                  </a:cubicBezTo>
                  <a:cubicBezTo>
                    <a:pt x="7029" y="732"/>
                    <a:pt x="7016" y="753"/>
                    <a:pt x="7001" y="776"/>
                  </a:cubicBezTo>
                  <a:cubicBezTo>
                    <a:pt x="6987" y="794"/>
                    <a:pt x="6972" y="810"/>
                    <a:pt x="6958" y="827"/>
                  </a:cubicBezTo>
                  <a:cubicBezTo>
                    <a:pt x="6950" y="859"/>
                    <a:pt x="6941" y="889"/>
                    <a:pt x="6933" y="920"/>
                  </a:cubicBezTo>
                  <a:cubicBezTo>
                    <a:pt x="6924" y="945"/>
                    <a:pt x="6917" y="973"/>
                    <a:pt x="6907" y="998"/>
                  </a:cubicBezTo>
                  <a:cubicBezTo>
                    <a:pt x="6902" y="1024"/>
                    <a:pt x="6896" y="1050"/>
                    <a:pt x="6891" y="1077"/>
                  </a:cubicBezTo>
                  <a:cubicBezTo>
                    <a:pt x="6888" y="1102"/>
                    <a:pt x="6884" y="1129"/>
                    <a:pt x="6881" y="1155"/>
                  </a:cubicBezTo>
                  <a:lnTo>
                    <a:pt x="6881" y="1248"/>
                  </a:lnTo>
                  <a:cubicBezTo>
                    <a:pt x="6884" y="1305"/>
                    <a:pt x="6888" y="1360"/>
                    <a:pt x="6891" y="1419"/>
                  </a:cubicBezTo>
                  <a:cubicBezTo>
                    <a:pt x="6899" y="1484"/>
                    <a:pt x="6907" y="1549"/>
                    <a:pt x="6917" y="1616"/>
                  </a:cubicBezTo>
                  <a:cubicBezTo>
                    <a:pt x="6936" y="1677"/>
                    <a:pt x="6956" y="1736"/>
                    <a:pt x="6976" y="1799"/>
                  </a:cubicBezTo>
                  <a:cubicBezTo>
                    <a:pt x="6996" y="1869"/>
                    <a:pt x="7016" y="1937"/>
                    <a:pt x="7036" y="2010"/>
                  </a:cubicBezTo>
                  <a:cubicBezTo>
                    <a:pt x="7056" y="2074"/>
                    <a:pt x="7075" y="2141"/>
                    <a:pt x="7095" y="2207"/>
                  </a:cubicBezTo>
                  <a:cubicBezTo>
                    <a:pt x="7146" y="2338"/>
                    <a:pt x="7199" y="2468"/>
                    <a:pt x="7251" y="2600"/>
                  </a:cubicBezTo>
                  <a:cubicBezTo>
                    <a:pt x="7299" y="2718"/>
                    <a:pt x="7349" y="2835"/>
                    <a:pt x="7396" y="2953"/>
                  </a:cubicBezTo>
                  <a:cubicBezTo>
                    <a:pt x="7405" y="2982"/>
                    <a:pt x="7413" y="3007"/>
                    <a:pt x="7422" y="3032"/>
                  </a:cubicBezTo>
                  <a:cubicBezTo>
                    <a:pt x="7427" y="3059"/>
                    <a:pt x="7434" y="3087"/>
                    <a:pt x="7440" y="3111"/>
                  </a:cubicBezTo>
                  <a:cubicBezTo>
                    <a:pt x="7442" y="3138"/>
                    <a:pt x="7445" y="3163"/>
                    <a:pt x="7447" y="3192"/>
                  </a:cubicBezTo>
                  <a:lnTo>
                    <a:pt x="7447" y="3269"/>
                  </a:lnTo>
                  <a:cubicBezTo>
                    <a:pt x="7445" y="3293"/>
                    <a:pt x="7442" y="3324"/>
                    <a:pt x="7440" y="3348"/>
                  </a:cubicBezTo>
                  <a:cubicBezTo>
                    <a:pt x="7436" y="3368"/>
                    <a:pt x="7434" y="3391"/>
                    <a:pt x="7430" y="3413"/>
                  </a:cubicBezTo>
                  <a:cubicBezTo>
                    <a:pt x="7420" y="3440"/>
                    <a:pt x="7408" y="3465"/>
                    <a:pt x="7396" y="3491"/>
                  </a:cubicBezTo>
                  <a:cubicBezTo>
                    <a:pt x="7391" y="3512"/>
                    <a:pt x="7385" y="3538"/>
                    <a:pt x="7380" y="3557"/>
                  </a:cubicBezTo>
                  <a:cubicBezTo>
                    <a:pt x="7351" y="3605"/>
                    <a:pt x="7323" y="3654"/>
                    <a:pt x="7294" y="3700"/>
                  </a:cubicBezTo>
                  <a:cubicBezTo>
                    <a:pt x="7263" y="3737"/>
                    <a:pt x="7230" y="3772"/>
                    <a:pt x="7199" y="3806"/>
                  </a:cubicBezTo>
                  <a:lnTo>
                    <a:pt x="7079" y="3924"/>
                  </a:lnTo>
                  <a:cubicBezTo>
                    <a:pt x="7036" y="3956"/>
                    <a:pt x="6993" y="3986"/>
                    <a:pt x="6951" y="4017"/>
                  </a:cubicBezTo>
                  <a:cubicBezTo>
                    <a:pt x="6902" y="4038"/>
                    <a:pt x="6853" y="4063"/>
                    <a:pt x="6805" y="4084"/>
                  </a:cubicBezTo>
                  <a:cubicBezTo>
                    <a:pt x="6756" y="4104"/>
                    <a:pt x="6708" y="4126"/>
                    <a:pt x="6658" y="4149"/>
                  </a:cubicBezTo>
                  <a:lnTo>
                    <a:pt x="6513" y="4173"/>
                  </a:lnTo>
                  <a:lnTo>
                    <a:pt x="6369" y="4189"/>
                  </a:lnTo>
                  <a:lnTo>
                    <a:pt x="6222" y="4173"/>
                  </a:lnTo>
                  <a:lnTo>
                    <a:pt x="6083" y="4137"/>
                  </a:lnTo>
                  <a:cubicBezTo>
                    <a:pt x="6043" y="4115"/>
                    <a:pt x="6004" y="4092"/>
                    <a:pt x="5964" y="4070"/>
                  </a:cubicBezTo>
                  <a:cubicBezTo>
                    <a:pt x="5945" y="4053"/>
                    <a:pt x="5925" y="4033"/>
                    <a:pt x="5905" y="4017"/>
                  </a:cubicBezTo>
                  <a:cubicBezTo>
                    <a:pt x="5888" y="4002"/>
                    <a:pt x="5870" y="3984"/>
                    <a:pt x="5854" y="3965"/>
                  </a:cubicBezTo>
                  <a:cubicBezTo>
                    <a:pt x="5825" y="3925"/>
                    <a:pt x="5797" y="3888"/>
                    <a:pt x="5768" y="3846"/>
                  </a:cubicBezTo>
                  <a:cubicBezTo>
                    <a:pt x="5741" y="3803"/>
                    <a:pt x="5715" y="3759"/>
                    <a:pt x="5691" y="3715"/>
                  </a:cubicBezTo>
                  <a:cubicBezTo>
                    <a:pt x="5676" y="3663"/>
                    <a:pt x="5662" y="3611"/>
                    <a:pt x="5647" y="3557"/>
                  </a:cubicBezTo>
                  <a:cubicBezTo>
                    <a:pt x="5638" y="3501"/>
                    <a:pt x="5631" y="3444"/>
                    <a:pt x="5621" y="3387"/>
                  </a:cubicBezTo>
                  <a:cubicBezTo>
                    <a:pt x="5612" y="3328"/>
                    <a:pt x="5605" y="3264"/>
                    <a:pt x="5595" y="3204"/>
                  </a:cubicBezTo>
                  <a:lnTo>
                    <a:pt x="5595" y="3021"/>
                  </a:lnTo>
                  <a:cubicBezTo>
                    <a:pt x="5602" y="2950"/>
                    <a:pt x="5608" y="2879"/>
                    <a:pt x="5614" y="2808"/>
                  </a:cubicBezTo>
                  <a:cubicBezTo>
                    <a:pt x="5616" y="2739"/>
                    <a:pt x="5619" y="2669"/>
                    <a:pt x="5621" y="2600"/>
                  </a:cubicBezTo>
                  <a:cubicBezTo>
                    <a:pt x="5638" y="2457"/>
                    <a:pt x="5655" y="2311"/>
                    <a:pt x="5673" y="2165"/>
                  </a:cubicBezTo>
                  <a:cubicBezTo>
                    <a:pt x="5696" y="2026"/>
                    <a:pt x="5718" y="1885"/>
                    <a:pt x="5741" y="1747"/>
                  </a:cubicBezTo>
                  <a:cubicBezTo>
                    <a:pt x="5765" y="1603"/>
                    <a:pt x="5788" y="1458"/>
                    <a:pt x="5810" y="1315"/>
                  </a:cubicBezTo>
                  <a:cubicBezTo>
                    <a:pt x="5816" y="1239"/>
                    <a:pt x="5823" y="1164"/>
                    <a:pt x="5828" y="1089"/>
                  </a:cubicBezTo>
                  <a:cubicBezTo>
                    <a:pt x="5837" y="1024"/>
                    <a:pt x="5845" y="959"/>
                    <a:pt x="5854" y="893"/>
                  </a:cubicBezTo>
                  <a:lnTo>
                    <a:pt x="5854" y="801"/>
                  </a:lnTo>
                  <a:lnTo>
                    <a:pt x="5854" y="737"/>
                  </a:lnTo>
                  <a:cubicBezTo>
                    <a:pt x="5845" y="709"/>
                    <a:pt x="5837" y="684"/>
                    <a:pt x="5828" y="657"/>
                  </a:cubicBezTo>
                  <a:cubicBezTo>
                    <a:pt x="5823" y="636"/>
                    <a:pt x="5816" y="614"/>
                    <a:pt x="5810" y="592"/>
                  </a:cubicBezTo>
                  <a:cubicBezTo>
                    <a:pt x="5799" y="569"/>
                    <a:pt x="5788" y="548"/>
                    <a:pt x="5777" y="527"/>
                  </a:cubicBezTo>
                  <a:cubicBezTo>
                    <a:pt x="5766" y="510"/>
                    <a:pt x="5754" y="492"/>
                    <a:pt x="5741" y="474"/>
                  </a:cubicBezTo>
                  <a:cubicBezTo>
                    <a:pt x="5707" y="439"/>
                    <a:pt x="5674" y="403"/>
                    <a:pt x="5639" y="367"/>
                  </a:cubicBezTo>
                  <a:cubicBezTo>
                    <a:pt x="5603" y="336"/>
                    <a:pt x="5564" y="306"/>
                    <a:pt x="5528" y="275"/>
                  </a:cubicBezTo>
                  <a:cubicBezTo>
                    <a:pt x="5479" y="251"/>
                    <a:pt x="5431" y="224"/>
                    <a:pt x="5382" y="198"/>
                  </a:cubicBezTo>
                  <a:lnTo>
                    <a:pt x="5227" y="145"/>
                  </a:lnTo>
                  <a:lnTo>
                    <a:pt x="5048" y="106"/>
                  </a:lnTo>
                  <a:lnTo>
                    <a:pt x="4859" y="67"/>
                  </a:lnTo>
                  <a:lnTo>
                    <a:pt x="4654" y="40"/>
                  </a:lnTo>
                  <a:lnTo>
                    <a:pt x="4242" y="0"/>
                  </a:lnTo>
                  <a:lnTo>
                    <a:pt x="3805" y="0"/>
                  </a:lnTo>
                  <a:lnTo>
                    <a:pt x="3385" y="0"/>
                  </a:lnTo>
                  <a:lnTo>
                    <a:pt x="2940" y="27"/>
                  </a:lnTo>
                  <a:lnTo>
                    <a:pt x="2664" y="27"/>
                  </a:lnTo>
                  <a:lnTo>
                    <a:pt x="2399" y="40"/>
                  </a:lnTo>
                  <a:cubicBezTo>
                    <a:pt x="2451" y="363"/>
                    <a:pt x="2503" y="688"/>
                    <a:pt x="2554" y="1011"/>
                  </a:cubicBezTo>
                  <a:cubicBezTo>
                    <a:pt x="2597" y="1297"/>
                    <a:pt x="2640" y="1580"/>
                    <a:pt x="2681" y="1866"/>
                  </a:cubicBezTo>
                  <a:cubicBezTo>
                    <a:pt x="2710" y="2115"/>
                    <a:pt x="2738" y="2363"/>
                    <a:pt x="2768" y="2612"/>
                  </a:cubicBezTo>
                  <a:cubicBezTo>
                    <a:pt x="2792" y="2830"/>
                    <a:pt x="2815" y="3052"/>
                    <a:pt x="2837" y="3269"/>
                  </a:cubicBezTo>
                  <a:cubicBezTo>
                    <a:pt x="2843" y="3449"/>
                    <a:pt x="2850" y="3627"/>
                    <a:pt x="2855" y="3806"/>
                  </a:cubicBezTo>
                  <a:cubicBezTo>
                    <a:pt x="2857" y="3888"/>
                    <a:pt x="2860" y="3964"/>
                    <a:pt x="2863" y="4042"/>
                  </a:cubicBezTo>
                  <a:cubicBezTo>
                    <a:pt x="2860" y="4116"/>
                    <a:pt x="2857" y="4193"/>
                    <a:pt x="2855" y="4265"/>
                  </a:cubicBezTo>
                  <a:cubicBezTo>
                    <a:pt x="2852" y="4333"/>
                    <a:pt x="2850" y="4397"/>
                    <a:pt x="2846" y="4462"/>
                  </a:cubicBezTo>
                  <a:cubicBezTo>
                    <a:pt x="2843" y="4518"/>
                    <a:pt x="2841" y="4575"/>
                    <a:pt x="2837" y="4632"/>
                  </a:cubicBezTo>
                  <a:cubicBezTo>
                    <a:pt x="2826" y="4687"/>
                    <a:pt x="2814" y="4739"/>
                    <a:pt x="2802" y="4792"/>
                  </a:cubicBezTo>
                  <a:cubicBezTo>
                    <a:pt x="2797" y="4839"/>
                    <a:pt x="2792" y="4889"/>
                    <a:pt x="2786" y="4935"/>
                  </a:cubicBezTo>
                  <a:cubicBezTo>
                    <a:pt x="2770" y="4975"/>
                    <a:pt x="2757" y="5015"/>
                    <a:pt x="2741" y="5053"/>
                  </a:cubicBezTo>
                  <a:cubicBezTo>
                    <a:pt x="2727" y="5090"/>
                    <a:pt x="2712" y="5123"/>
                    <a:pt x="2699" y="5159"/>
                  </a:cubicBezTo>
                  <a:cubicBezTo>
                    <a:pt x="2685" y="5185"/>
                    <a:pt x="2671" y="5211"/>
                    <a:pt x="2657" y="5238"/>
                  </a:cubicBezTo>
                  <a:cubicBezTo>
                    <a:pt x="2640" y="5261"/>
                    <a:pt x="2621" y="5280"/>
                    <a:pt x="2605" y="5303"/>
                  </a:cubicBezTo>
                  <a:cubicBezTo>
                    <a:pt x="2585" y="5325"/>
                    <a:pt x="2565" y="5346"/>
                    <a:pt x="2545" y="5370"/>
                  </a:cubicBezTo>
                  <a:cubicBezTo>
                    <a:pt x="2525" y="5382"/>
                    <a:pt x="2505" y="5395"/>
                    <a:pt x="2485" y="5409"/>
                  </a:cubicBezTo>
                  <a:cubicBezTo>
                    <a:pt x="2463" y="5418"/>
                    <a:pt x="2440" y="5427"/>
                    <a:pt x="2417" y="5435"/>
                  </a:cubicBezTo>
                  <a:cubicBezTo>
                    <a:pt x="2394" y="5439"/>
                    <a:pt x="2372" y="5442"/>
                    <a:pt x="2349" y="5446"/>
                  </a:cubicBezTo>
                  <a:lnTo>
                    <a:pt x="2263" y="5446"/>
                  </a:lnTo>
                  <a:lnTo>
                    <a:pt x="2176" y="5446"/>
                  </a:lnTo>
                  <a:lnTo>
                    <a:pt x="2014" y="5409"/>
                  </a:lnTo>
                  <a:lnTo>
                    <a:pt x="1818" y="5303"/>
                  </a:lnTo>
                  <a:lnTo>
                    <a:pt x="1620" y="5197"/>
                  </a:lnTo>
                  <a:lnTo>
                    <a:pt x="1233" y="4975"/>
                  </a:lnTo>
                  <a:cubicBezTo>
                    <a:pt x="1179" y="4945"/>
                    <a:pt x="1126" y="4913"/>
                    <a:pt x="1071" y="4885"/>
                  </a:cubicBezTo>
                  <a:lnTo>
                    <a:pt x="909" y="4792"/>
                  </a:lnTo>
                  <a:cubicBezTo>
                    <a:pt x="865" y="4780"/>
                    <a:pt x="824" y="4765"/>
                    <a:pt x="780" y="4751"/>
                  </a:cubicBezTo>
                  <a:lnTo>
                    <a:pt x="651" y="4713"/>
                  </a:lnTo>
                  <a:cubicBezTo>
                    <a:pt x="615" y="4709"/>
                    <a:pt x="577" y="4706"/>
                    <a:pt x="539" y="4701"/>
                  </a:cubicBezTo>
                  <a:cubicBezTo>
                    <a:pt x="508" y="4713"/>
                    <a:pt x="477" y="4726"/>
                    <a:pt x="446" y="4739"/>
                  </a:cubicBezTo>
                  <a:cubicBezTo>
                    <a:pt x="429" y="4747"/>
                    <a:pt x="411" y="4757"/>
                    <a:pt x="395" y="4765"/>
                  </a:cubicBezTo>
                  <a:cubicBezTo>
                    <a:pt x="380" y="4776"/>
                    <a:pt x="366" y="4782"/>
                    <a:pt x="351" y="4792"/>
                  </a:cubicBezTo>
                  <a:cubicBezTo>
                    <a:pt x="337" y="4809"/>
                    <a:pt x="324" y="4827"/>
                    <a:pt x="309" y="4844"/>
                  </a:cubicBezTo>
                  <a:cubicBezTo>
                    <a:pt x="298" y="4862"/>
                    <a:pt x="285" y="4882"/>
                    <a:pt x="275" y="4898"/>
                  </a:cubicBezTo>
                  <a:cubicBezTo>
                    <a:pt x="254" y="4935"/>
                    <a:pt x="234" y="4976"/>
                    <a:pt x="213" y="5015"/>
                  </a:cubicBezTo>
                  <a:cubicBezTo>
                    <a:pt x="193" y="5077"/>
                    <a:pt x="174" y="5137"/>
                    <a:pt x="153" y="5197"/>
                  </a:cubicBezTo>
                  <a:cubicBezTo>
                    <a:pt x="136" y="5273"/>
                    <a:pt x="119" y="5346"/>
                    <a:pt x="102" y="5422"/>
                  </a:cubicBezTo>
                  <a:cubicBezTo>
                    <a:pt x="88" y="5518"/>
                    <a:pt x="74" y="5615"/>
                    <a:pt x="60" y="5711"/>
                  </a:cubicBezTo>
                  <a:cubicBezTo>
                    <a:pt x="49" y="5817"/>
                    <a:pt x="36" y="5920"/>
                    <a:pt x="26" y="6024"/>
                  </a:cubicBezTo>
                  <a:cubicBezTo>
                    <a:pt x="17" y="6147"/>
                    <a:pt x="9" y="6270"/>
                    <a:pt x="0" y="6392"/>
                  </a:cubicBezTo>
                  <a:lnTo>
                    <a:pt x="0" y="6605"/>
                  </a:lnTo>
                  <a:lnTo>
                    <a:pt x="0" y="6772"/>
                  </a:lnTo>
                  <a:cubicBezTo>
                    <a:pt x="3" y="6821"/>
                    <a:pt x="5" y="6868"/>
                    <a:pt x="9" y="6917"/>
                  </a:cubicBezTo>
                  <a:cubicBezTo>
                    <a:pt x="14" y="6966"/>
                    <a:pt x="20" y="7015"/>
                    <a:pt x="26" y="7062"/>
                  </a:cubicBezTo>
                  <a:cubicBezTo>
                    <a:pt x="36" y="7099"/>
                    <a:pt x="49" y="7143"/>
                    <a:pt x="60" y="7180"/>
                  </a:cubicBezTo>
                  <a:cubicBezTo>
                    <a:pt x="71" y="7215"/>
                    <a:pt x="84" y="7251"/>
                    <a:pt x="94" y="7287"/>
                  </a:cubicBezTo>
                  <a:cubicBezTo>
                    <a:pt x="105" y="7315"/>
                    <a:pt x="117" y="7347"/>
                    <a:pt x="128" y="7377"/>
                  </a:cubicBezTo>
                  <a:cubicBezTo>
                    <a:pt x="145" y="7404"/>
                    <a:pt x="162" y="7430"/>
                    <a:pt x="179" y="7455"/>
                  </a:cubicBezTo>
                  <a:lnTo>
                    <a:pt x="239" y="7509"/>
                  </a:lnTo>
                  <a:cubicBezTo>
                    <a:pt x="260" y="7526"/>
                    <a:pt x="280" y="7544"/>
                    <a:pt x="300" y="7561"/>
                  </a:cubicBezTo>
                  <a:cubicBezTo>
                    <a:pt x="320" y="7575"/>
                    <a:pt x="340" y="7587"/>
                    <a:pt x="360" y="7600"/>
                  </a:cubicBezTo>
                  <a:lnTo>
                    <a:pt x="437" y="7627"/>
                  </a:lnTo>
                  <a:lnTo>
                    <a:pt x="504" y="7652"/>
                  </a:lnTo>
                  <a:lnTo>
                    <a:pt x="591" y="7652"/>
                  </a:lnTo>
                  <a:lnTo>
                    <a:pt x="755" y="7652"/>
                  </a:lnTo>
                  <a:lnTo>
                    <a:pt x="934" y="7615"/>
                  </a:lnTo>
                  <a:lnTo>
                    <a:pt x="1106" y="7561"/>
                  </a:lnTo>
                  <a:lnTo>
                    <a:pt x="1465" y="7430"/>
                  </a:lnTo>
                  <a:lnTo>
                    <a:pt x="1791" y="7299"/>
                  </a:lnTo>
                  <a:cubicBezTo>
                    <a:pt x="1837" y="7277"/>
                    <a:pt x="1882" y="7254"/>
                    <a:pt x="1928" y="7232"/>
                  </a:cubicBezTo>
                  <a:lnTo>
                    <a:pt x="2057" y="7219"/>
                  </a:lnTo>
                  <a:lnTo>
                    <a:pt x="2297" y="7180"/>
                  </a:lnTo>
                  <a:lnTo>
                    <a:pt x="2417" y="7180"/>
                  </a:lnTo>
                  <a:lnTo>
                    <a:pt x="2554" y="7204"/>
                  </a:lnTo>
                  <a:lnTo>
                    <a:pt x="2691" y="7232"/>
                  </a:lnTo>
                  <a:cubicBezTo>
                    <a:pt x="2710" y="7243"/>
                    <a:pt x="2730" y="7251"/>
                    <a:pt x="2751" y="7260"/>
                  </a:cubicBezTo>
                  <a:cubicBezTo>
                    <a:pt x="2770" y="7277"/>
                    <a:pt x="2792" y="7295"/>
                    <a:pt x="2812" y="7311"/>
                  </a:cubicBezTo>
                  <a:cubicBezTo>
                    <a:pt x="2835" y="7333"/>
                    <a:pt x="2857" y="7357"/>
                    <a:pt x="2881" y="7377"/>
                  </a:cubicBezTo>
                  <a:cubicBezTo>
                    <a:pt x="2897" y="7401"/>
                    <a:pt x="2915" y="7420"/>
                    <a:pt x="2932" y="7443"/>
                  </a:cubicBezTo>
                  <a:cubicBezTo>
                    <a:pt x="2952" y="7469"/>
                    <a:pt x="2972" y="7495"/>
                    <a:pt x="2992" y="7522"/>
                  </a:cubicBezTo>
                  <a:cubicBezTo>
                    <a:pt x="3008" y="7553"/>
                    <a:pt x="3027" y="7583"/>
                    <a:pt x="3043" y="7615"/>
                  </a:cubicBezTo>
                  <a:cubicBezTo>
                    <a:pt x="3060" y="7644"/>
                    <a:pt x="3077" y="7673"/>
                    <a:pt x="3094" y="7706"/>
                  </a:cubicBezTo>
                  <a:cubicBezTo>
                    <a:pt x="3108" y="7747"/>
                    <a:pt x="3122" y="7791"/>
                    <a:pt x="3136" y="7836"/>
                  </a:cubicBezTo>
                  <a:cubicBezTo>
                    <a:pt x="3151" y="7884"/>
                    <a:pt x="3165" y="7932"/>
                    <a:pt x="3180" y="7979"/>
                  </a:cubicBezTo>
                  <a:cubicBezTo>
                    <a:pt x="3194" y="8032"/>
                    <a:pt x="3208" y="8086"/>
                    <a:pt x="3222" y="8138"/>
                  </a:cubicBezTo>
                  <a:cubicBezTo>
                    <a:pt x="3230" y="8193"/>
                    <a:pt x="3239" y="8253"/>
                    <a:pt x="3248" y="8308"/>
                  </a:cubicBezTo>
                  <a:cubicBezTo>
                    <a:pt x="3257" y="8379"/>
                    <a:pt x="3265" y="8447"/>
                    <a:pt x="3274" y="8519"/>
                  </a:cubicBezTo>
                  <a:cubicBezTo>
                    <a:pt x="3280" y="8588"/>
                    <a:pt x="3286" y="8659"/>
                    <a:pt x="3292" y="8728"/>
                  </a:cubicBezTo>
                  <a:cubicBezTo>
                    <a:pt x="3301" y="8809"/>
                    <a:pt x="3309" y="8886"/>
                    <a:pt x="3317" y="8966"/>
                  </a:cubicBezTo>
                  <a:cubicBezTo>
                    <a:pt x="3319" y="9058"/>
                    <a:pt x="3323" y="9148"/>
                    <a:pt x="3325" y="9242"/>
                  </a:cubicBezTo>
                  <a:lnTo>
                    <a:pt x="3325" y="9530"/>
                  </a:lnTo>
                  <a:cubicBezTo>
                    <a:pt x="3323" y="9631"/>
                    <a:pt x="3339" y="9880"/>
                    <a:pt x="3337" y="9982"/>
                  </a:cubicBezTo>
                  <a:lnTo>
                    <a:pt x="9995" y="10000"/>
                  </a:lnTo>
                  <a:cubicBezTo>
                    <a:pt x="9961" y="-2008"/>
                    <a:pt x="9989" y="11905"/>
                    <a:pt x="9974" y="197"/>
                  </a:cubicBezTo>
                  <a:close/>
                </a:path>
              </a:pathLst>
            </a:custGeom>
            <a:solidFill>
              <a:srgbClr val="91969A"/>
            </a:solidFill>
            <a:ln w="28575">
              <a:solidFill>
                <a:schemeClr val="bg1"/>
              </a:solidFill>
              <a:round/>
              <a:headEnd/>
              <a:tailEnd/>
            </a:ln>
          </p:spPr>
          <p:txBody>
            <a:bodyPr/>
            <a:lstStyle/>
            <a:p>
              <a:endParaRPr lang="es-ES"/>
            </a:p>
          </p:txBody>
        </p:sp>
      </p:grpSp>
    </p:spTree>
    <p:extLst>
      <p:ext uri="{BB962C8B-B14F-4D97-AF65-F5344CB8AC3E}">
        <p14:creationId xmlns="" xmlns:p14="http://schemas.microsoft.com/office/powerpoint/2010/main" val="3684072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 xmlns:a16="http://schemas.microsoft.com/office/drawing/2014/main" id="{9E84FE56-B99E-43D7-946A-69BBE2C5FA1C}"/>
              </a:ext>
            </a:extLst>
          </p:cNvPr>
          <p:cNvGrpSpPr/>
          <p:nvPr/>
        </p:nvGrpSpPr>
        <p:grpSpPr>
          <a:xfrm>
            <a:off x="101492" y="1591682"/>
            <a:ext cx="2987529" cy="4165756"/>
            <a:chOff x="3078235" y="1231464"/>
            <a:chExt cx="2987529" cy="4165756"/>
          </a:xfrm>
        </p:grpSpPr>
        <p:grpSp>
          <p:nvGrpSpPr>
            <p:cNvPr id="5" name="Google Shape;75;p16">
              <a:extLst>
                <a:ext uri="{FF2B5EF4-FFF2-40B4-BE49-F238E27FC236}">
                  <a16:creationId xmlns="" xmlns:a16="http://schemas.microsoft.com/office/drawing/2014/main" id="{98F9C295-75EC-49DA-9261-12C2E50D42F9}"/>
                </a:ext>
              </a:extLst>
            </p:cNvPr>
            <p:cNvGrpSpPr/>
            <p:nvPr/>
          </p:nvGrpSpPr>
          <p:grpSpPr>
            <a:xfrm>
              <a:off x="3422254" y="1566947"/>
              <a:ext cx="2257423" cy="3830273"/>
              <a:chOff x="3422250" y="1566947"/>
              <a:chExt cx="2257423" cy="3830273"/>
            </a:xfrm>
          </p:grpSpPr>
          <p:sp>
            <p:nvSpPr>
              <p:cNvPr id="387" name="Google Shape;76;p16">
                <a:extLst>
                  <a:ext uri="{FF2B5EF4-FFF2-40B4-BE49-F238E27FC236}">
                    <a16:creationId xmlns="" xmlns:a16="http://schemas.microsoft.com/office/drawing/2014/main" id="{95C5097F-7212-47DD-8FF3-ABB5C31CD1C9}"/>
                  </a:ext>
                </a:extLst>
              </p:cNvPr>
              <p:cNvSpPr/>
              <p:nvPr/>
            </p:nvSpPr>
            <p:spPr>
              <a:xfrm>
                <a:off x="5041847" y="1884145"/>
                <a:ext cx="383981" cy="299378"/>
              </a:xfrm>
              <a:custGeom>
                <a:avLst/>
                <a:gdLst/>
                <a:ahLst/>
                <a:cxnLst/>
                <a:rect l="l" t="t" r="r" b="b"/>
                <a:pathLst>
                  <a:path w="10752" h="8383" extrusionOk="0">
                    <a:moveTo>
                      <a:pt x="9561" y="1"/>
                    </a:moveTo>
                    <a:lnTo>
                      <a:pt x="9561" y="6335"/>
                    </a:lnTo>
                    <a:cubicBezTo>
                      <a:pt x="9561" y="6716"/>
                      <a:pt x="9287" y="7026"/>
                      <a:pt x="8965" y="7026"/>
                    </a:cubicBezTo>
                    <a:lnTo>
                      <a:pt x="0" y="7026"/>
                    </a:lnTo>
                    <a:lnTo>
                      <a:pt x="107" y="8383"/>
                    </a:lnTo>
                    <a:lnTo>
                      <a:pt x="8977" y="8383"/>
                    </a:lnTo>
                    <a:cubicBezTo>
                      <a:pt x="9954" y="8383"/>
                      <a:pt x="10751" y="7454"/>
                      <a:pt x="10751" y="6335"/>
                    </a:cubicBezTo>
                    <a:lnTo>
                      <a:pt x="1075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77;p16">
                <a:extLst>
                  <a:ext uri="{FF2B5EF4-FFF2-40B4-BE49-F238E27FC236}">
                    <a16:creationId xmlns="" xmlns:a16="http://schemas.microsoft.com/office/drawing/2014/main" id="{865C02F4-F285-4DCE-884C-5B8C8CA1F49D}"/>
                  </a:ext>
                </a:extLst>
              </p:cNvPr>
              <p:cNvSpPr/>
              <p:nvPr/>
            </p:nvSpPr>
            <p:spPr>
              <a:xfrm>
                <a:off x="5049061" y="3662342"/>
                <a:ext cx="383981" cy="299378"/>
              </a:xfrm>
              <a:custGeom>
                <a:avLst/>
                <a:gdLst/>
                <a:ahLst/>
                <a:cxnLst/>
                <a:rect l="l" t="t" r="r" b="b"/>
                <a:pathLst>
                  <a:path w="10752" h="8383" extrusionOk="0">
                    <a:moveTo>
                      <a:pt x="1774" y="1"/>
                    </a:moveTo>
                    <a:cubicBezTo>
                      <a:pt x="798" y="1"/>
                      <a:pt x="0" y="929"/>
                      <a:pt x="0" y="2049"/>
                    </a:cubicBezTo>
                    <a:lnTo>
                      <a:pt x="0" y="8383"/>
                    </a:lnTo>
                    <a:lnTo>
                      <a:pt x="1191" y="8383"/>
                    </a:lnTo>
                    <a:lnTo>
                      <a:pt x="1191" y="2049"/>
                    </a:lnTo>
                    <a:cubicBezTo>
                      <a:pt x="1191" y="1668"/>
                      <a:pt x="1465" y="1358"/>
                      <a:pt x="1786" y="1358"/>
                    </a:cubicBezTo>
                    <a:lnTo>
                      <a:pt x="10752" y="1358"/>
                    </a:lnTo>
                    <a:lnTo>
                      <a:pt x="106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78;p16">
                <a:extLst>
                  <a:ext uri="{FF2B5EF4-FFF2-40B4-BE49-F238E27FC236}">
                    <a16:creationId xmlns="" xmlns:a16="http://schemas.microsoft.com/office/drawing/2014/main" id="{9F661335-5EA7-44CC-913E-1ECA9B28D617}"/>
                  </a:ext>
                </a:extLst>
              </p:cNvPr>
              <p:cNvSpPr/>
              <p:nvPr/>
            </p:nvSpPr>
            <p:spPr>
              <a:xfrm>
                <a:off x="4608547" y="1737045"/>
                <a:ext cx="48069" cy="3547073"/>
              </a:xfrm>
              <a:custGeom>
                <a:avLst/>
                <a:gdLst/>
                <a:ahLst/>
                <a:cxnLst/>
                <a:rect l="l" t="t" r="r" b="b"/>
                <a:pathLst>
                  <a:path w="1346" h="99323" extrusionOk="0">
                    <a:moveTo>
                      <a:pt x="1" y="0"/>
                    </a:moveTo>
                    <a:lnTo>
                      <a:pt x="1" y="99322"/>
                    </a:lnTo>
                    <a:lnTo>
                      <a:pt x="1346" y="99322"/>
                    </a:lnTo>
                    <a:lnTo>
                      <a:pt x="134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79;p16">
                <a:extLst>
                  <a:ext uri="{FF2B5EF4-FFF2-40B4-BE49-F238E27FC236}">
                    <a16:creationId xmlns="" xmlns:a16="http://schemas.microsoft.com/office/drawing/2014/main" id="{ED867CF5-08ED-4947-A995-2BECF202A781}"/>
                  </a:ext>
                </a:extLst>
              </p:cNvPr>
              <p:cNvSpPr/>
              <p:nvPr/>
            </p:nvSpPr>
            <p:spPr>
              <a:xfrm>
                <a:off x="4707614" y="2479437"/>
                <a:ext cx="47676" cy="2877356"/>
              </a:xfrm>
              <a:custGeom>
                <a:avLst/>
                <a:gdLst/>
                <a:ahLst/>
                <a:cxnLst/>
                <a:rect l="l" t="t" r="r" b="b"/>
                <a:pathLst>
                  <a:path w="1335" h="80570" extrusionOk="0">
                    <a:moveTo>
                      <a:pt x="1334" y="1"/>
                    </a:moveTo>
                    <a:lnTo>
                      <a:pt x="1" y="251"/>
                    </a:lnTo>
                    <a:lnTo>
                      <a:pt x="1" y="79903"/>
                    </a:lnTo>
                    <a:cubicBezTo>
                      <a:pt x="1" y="80272"/>
                      <a:pt x="298" y="80570"/>
                      <a:pt x="667" y="80570"/>
                    </a:cubicBezTo>
                    <a:cubicBezTo>
                      <a:pt x="1037" y="80570"/>
                      <a:pt x="1334" y="80272"/>
                      <a:pt x="1334" y="79891"/>
                    </a:cubicBezTo>
                    <a:lnTo>
                      <a:pt x="133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80;p16">
                <a:extLst>
                  <a:ext uri="{FF2B5EF4-FFF2-40B4-BE49-F238E27FC236}">
                    <a16:creationId xmlns="" xmlns:a16="http://schemas.microsoft.com/office/drawing/2014/main" id="{19D36CF2-C37A-4D04-BCB6-98D0DC827E7D}"/>
                  </a:ext>
                </a:extLst>
              </p:cNvPr>
              <p:cNvSpPr/>
              <p:nvPr/>
            </p:nvSpPr>
            <p:spPr>
              <a:xfrm>
                <a:off x="4796074" y="3780122"/>
                <a:ext cx="48069" cy="1606455"/>
              </a:xfrm>
              <a:custGeom>
                <a:avLst/>
                <a:gdLst/>
                <a:ahLst/>
                <a:cxnLst/>
                <a:rect l="l" t="t" r="r" b="b"/>
                <a:pathLst>
                  <a:path w="1346" h="44983" extrusionOk="0">
                    <a:moveTo>
                      <a:pt x="1346" y="1"/>
                    </a:moveTo>
                    <a:lnTo>
                      <a:pt x="0" y="251"/>
                    </a:lnTo>
                    <a:lnTo>
                      <a:pt x="0" y="44316"/>
                    </a:lnTo>
                    <a:cubicBezTo>
                      <a:pt x="0" y="44685"/>
                      <a:pt x="298" y="44982"/>
                      <a:pt x="679" y="44982"/>
                    </a:cubicBezTo>
                    <a:cubicBezTo>
                      <a:pt x="1048" y="44982"/>
                      <a:pt x="1346" y="44685"/>
                      <a:pt x="1346" y="44316"/>
                    </a:cubicBezTo>
                    <a:lnTo>
                      <a:pt x="134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81;p16">
                <a:extLst>
                  <a:ext uri="{FF2B5EF4-FFF2-40B4-BE49-F238E27FC236}">
                    <a16:creationId xmlns="" xmlns:a16="http://schemas.microsoft.com/office/drawing/2014/main" id="{5C5F0BAF-2C02-4FB1-AD99-87B0EA2059B2}"/>
                  </a:ext>
                </a:extLst>
              </p:cNvPr>
              <p:cNvSpPr/>
              <p:nvPr/>
            </p:nvSpPr>
            <p:spPr>
              <a:xfrm>
                <a:off x="4516266" y="3025410"/>
                <a:ext cx="47676" cy="2371810"/>
              </a:xfrm>
              <a:custGeom>
                <a:avLst/>
                <a:gdLst/>
                <a:ahLst/>
                <a:cxnLst/>
                <a:rect l="l" t="t" r="r" b="b"/>
                <a:pathLst>
                  <a:path w="1335" h="66414" extrusionOk="0">
                    <a:moveTo>
                      <a:pt x="1334" y="0"/>
                    </a:moveTo>
                    <a:lnTo>
                      <a:pt x="1" y="250"/>
                    </a:lnTo>
                    <a:lnTo>
                      <a:pt x="1" y="65746"/>
                    </a:lnTo>
                    <a:cubicBezTo>
                      <a:pt x="1" y="66115"/>
                      <a:pt x="299" y="66413"/>
                      <a:pt x="668" y="66413"/>
                    </a:cubicBezTo>
                    <a:cubicBezTo>
                      <a:pt x="1037" y="66413"/>
                      <a:pt x="1334" y="66115"/>
                      <a:pt x="1334" y="65746"/>
                    </a:cubicBezTo>
                    <a:lnTo>
                      <a:pt x="133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82;p16">
                <a:extLst>
                  <a:ext uri="{FF2B5EF4-FFF2-40B4-BE49-F238E27FC236}">
                    <a16:creationId xmlns="" xmlns:a16="http://schemas.microsoft.com/office/drawing/2014/main" id="{6B2A1D9A-3D1F-4C1C-84B6-75173570C610}"/>
                  </a:ext>
                </a:extLst>
              </p:cNvPr>
              <p:cNvSpPr/>
              <p:nvPr/>
            </p:nvSpPr>
            <p:spPr>
              <a:xfrm>
                <a:off x="4631939" y="2463295"/>
                <a:ext cx="765390" cy="285771"/>
              </a:xfrm>
              <a:custGeom>
                <a:avLst/>
                <a:gdLst/>
                <a:ahLst/>
                <a:cxnLst/>
                <a:rect l="l" t="t" r="r" b="b"/>
                <a:pathLst>
                  <a:path w="21432" h="8002" extrusionOk="0">
                    <a:moveTo>
                      <a:pt x="500" y="0"/>
                    </a:moveTo>
                    <a:lnTo>
                      <a:pt x="0" y="1191"/>
                    </a:lnTo>
                    <a:lnTo>
                      <a:pt x="19396" y="1191"/>
                    </a:lnTo>
                    <a:cubicBezTo>
                      <a:pt x="19765" y="1191"/>
                      <a:pt x="20074" y="1465"/>
                      <a:pt x="20074" y="1786"/>
                    </a:cubicBezTo>
                    <a:lnTo>
                      <a:pt x="20074" y="8001"/>
                    </a:lnTo>
                    <a:lnTo>
                      <a:pt x="21432" y="8001"/>
                    </a:lnTo>
                    <a:lnTo>
                      <a:pt x="21432" y="1774"/>
                    </a:lnTo>
                    <a:cubicBezTo>
                      <a:pt x="21432" y="798"/>
                      <a:pt x="20515" y="0"/>
                      <a:pt x="1939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83;p16">
                <a:extLst>
                  <a:ext uri="{FF2B5EF4-FFF2-40B4-BE49-F238E27FC236}">
                    <a16:creationId xmlns="" xmlns:a16="http://schemas.microsoft.com/office/drawing/2014/main" id="{A0E3A5FC-0761-4834-B09D-D8B00CF3B0C6}"/>
                  </a:ext>
                </a:extLst>
              </p:cNvPr>
              <p:cNvSpPr/>
              <p:nvPr/>
            </p:nvSpPr>
            <p:spPr>
              <a:xfrm>
                <a:off x="5348403" y="2672499"/>
                <a:ext cx="331269" cy="285343"/>
              </a:xfrm>
              <a:custGeom>
                <a:avLst/>
                <a:gdLst/>
                <a:ahLst/>
                <a:cxnLst/>
                <a:rect l="l" t="t" r="r" b="b"/>
                <a:pathLst>
                  <a:path w="9276" h="7990" extrusionOk="0">
                    <a:moveTo>
                      <a:pt x="0" y="0"/>
                    </a:moveTo>
                    <a:lnTo>
                      <a:pt x="0" y="6215"/>
                    </a:lnTo>
                    <a:cubicBezTo>
                      <a:pt x="0" y="7203"/>
                      <a:pt x="929" y="7989"/>
                      <a:pt x="2048" y="7989"/>
                    </a:cubicBezTo>
                    <a:lnTo>
                      <a:pt x="9275" y="7941"/>
                    </a:lnTo>
                    <a:lnTo>
                      <a:pt x="9275" y="6751"/>
                    </a:lnTo>
                    <a:lnTo>
                      <a:pt x="2048" y="6810"/>
                    </a:lnTo>
                    <a:cubicBezTo>
                      <a:pt x="1667" y="6810"/>
                      <a:pt x="1358" y="6548"/>
                      <a:pt x="1358" y="6215"/>
                    </a:cubicBezTo>
                    <a:lnTo>
                      <a:pt x="135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84;p16">
                <a:extLst>
                  <a:ext uri="{FF2B5EF4-FFF2-40B4-BE49-F238E27FC236}">
                    <a16:creationId xmlns="" xmlns:a16="http://schemas.microsoft.com/office/drawing/2014/main" id="{73433889-881D-4DAD-9525-7096B562E869}"/>
                  </a:ext>
                </a:extLst>
              </p:cNvPr>
              <p:cNvSpPr/>
              <p:nvPr/>
            </p:nvSpPr>
            <p:spPr>
              <a:xfrm>
                <a:off x="4176962" y="3891116"/>
                <a:ext cx="299378" cy="1441392"/>
              </a:xfrm>
              <a:custGeom>
                <a:avLst/>
                <a:gdLst/>
                <a:ahLst/>
                <a:cxnLst/>
                <a:rect l="l" t="t" r="r" b="b"/>
                <a:pathLst>
                  <a:path w="8383" h="40361" extrusionOk="0">
                    <a:moveTo>
                      <a:pt x="1" y="0"/>
                    </a:moveTo>
                    <a:lnTo>
                      <a:pt x="1" y="1191"/>
                    </a:lnTo>
                    <a:lnTo>
                      <a:pt x="6347" y="1191"/>
                    </a:lnTo>
                    <a:cubicBezTo>
                      <a:pt x="6716" y="1191"/>
                      <a:pt x="7025" y="1453"/>
                      <a:pt x="7025" y="1786"/>
                    </a:cubicBezTo>
                    <a:lnTo>
                      <a:pt x="7025" y="39684"/>
                    </a:lnTo>
                    <a:cubicBezTo>
                      <a:pt x="7025" y="40102"/>
                      <a:pt x="7362" y="40361"/>
                      <a:pt x="7705" y="40361"/>
                    </a:cubicBezTo>
                    <a:cubicBezTo>
                      <a:pt x="7908" y="40361"/>
                      <a:pt x="8114" y="40269"/>
                      <a:pt x="8252" y="40065"/>
                    </a:cubicBezTo>
                    <a:lnTo>
                      <a:pt x="8264" y="40029"/>
                    </a:lnTo>
                    <a:cubicBezTo>
                      <a:pt x="8335" y="39922"/>
                      <a:pt x="8383" y="39791"/>
                      <a:pt x="8383" y="39660"/>
                    </a:cubicBezTo>
                    <a:lnTo>
                      <a:pt x="8383" y="1774"/>
                    </a:lnTo>
                    <a:cubicBezTo>
                      <a:pt x="8383" y="786"/>
                      <a:pt x="7466" y="0"/>
                      <a:pt x="63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85;p16">
                <a:extLst>
                  <a:ext uri="{FF2B5EF4-FFF2-40B4-BE49-F238E27FC236}">
                    <a16:creationId xmlns="" xmlns:a16="http://schemas.microsoft.com/office/drawing/2014/main" id="{5723B7AC-BD09-46AE-88E9-AB17D399878B}"/>
                  </a:ext>
                </a:extLst>
              </p:cNvPr>
              <p:cNvSpPr/>
              <p:nvPr/>
            </p:nvSpPr>
            <p:spPr>
              <a:xfrm>
                <a:off x="4038790" y="1566947"/>
                <a:ext cx="299378" cy="285771"/>
              </a:xfrm>
              <a:custGeom>
                <a:avLst/>
                <a:gdLst/>
                <a:ahLst/>
                <a:cxnLst/>
                <a:rect l="l" t="t" r="r" b="b"/>
                <a:pathLst>
                  <a:path w="8383" h="8002" extrusionOk="0">
                    <a:moveTo>
                      <a:pt x="0" y="1"/>
                    </a:moveTo>
                    <a:lnTo>
                      <a:pt x="0" y="1191"/>
                    </a:lnTo>
                    <a:lnTo>
                      <a:pt x="6346" y="1191"/>
                    </a:lnTo>
                    <a:cubicBezTo>
                      <a:pt x="6715" y="1191"/>
                      <a:pt x="7025" y="1453"/>
                      <a:pt x="7025" y="1787"/>
                    </a:cubicBezTo>
                    <a:lnTo>
                      <a:pt x="7025" y="8002"/>
                    </a:lnTo>
                    <a:lnTo>
                      <a:pt x="8382" y="8002"/>
                    </a:lnTo>
                    <a:lnTo>
                      <a:pt x="8382" y="1763"/>
                    </a:lnTo>
                    <a:cubicBezTo>
                      <a:pt x="8382" y="787"/>
                      <a:pt x="7465" y="1"/>
                      <a:pt x="63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86;p16">
                <a:extLst>
                  <a:ext uri="{FF2B5EF4-FFF2-40B4-BE49-F238E27FC236}">
                    <a16:creationId xmlns="" xmlns:a16="http://schemas.microsoft.com/office/drawing/2014/main" id="{87313D7A-FEA2-4095-BB88-406C8E8FC222}"/>
                  </a:ext>
                </a:extLst>
              </p:cNvPr>
              <p:cNvSpPr/>
              <p:nvPr/>
            </p:nvSpPr>
            <p:spPr>
              <a:xfrm>
                <a:off x="3422250" y="2544934"/>
                <a:ext cx="299378" cy="285771"/>
              </a:xfrm>
              <a:custGeom>
                <a:avLst/>
                <a:gdLst/>
                <a:ahLst/>
                <a:cxnLst/>
                <a:rect l="l" t="t" r="r" b="b"/>
                <a:pathLst>
                  <a:path w="8383" h="8002" extrusionOk="0">
                    <a:moveTo>
                      <a:pt x="0" y="0"/>
                    </a:moveTo>
                    <a:lnTo>
                      <a:pt x="0" y="1191"/>
                    </a:lnTo>
                    <a:lnTo>
                      <a:pt x="6346" y="1191"/>
                    </a:lnTo>
                    <a:cubicBezTo>
                      <a:pt x="6715" y="1191"/>
                      <a:pt x="7025" y="1453"/>
                      <a:pt x="7025" y="1786"/>
                    </a:cubicBezTo>
                    <a:lnTo>
                      <a:pt x="7025" y="8001"/>
                    </a:lnTo>
                    <a:lnTo>
                      <a:pt x="8382" y="8001"/>
                    </a:lnTo>
                    <a:lnTo>
                      <a:pt x="8382" y="1762"/>
                    </a:lnTo>
                    <a:cubicBezTo>
                      <a:pt x="8382" y="786"/>
                      <a:pt x="7465" y="0"/>
                      <a:pt x="63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87;p16">
                <a:extLst>
                  <a:ext uri="{FF2B5EF4-FFF2-40B4-BE49-F238E27FC236}">
                    <a16:creationId xmlns="" xmlns:a16="http://schemas.microsoft.com/office/drawing/2014/main" id="{21448B72-E41B-4BA2-96A3-4AACD0486C54}"/>
                  </a:ext>
                </a:extLst>
              </p:cNvPr>
              <p:cNvSpPr/>
              <p:nvPr/>
            </p:nvSpPr>
            <p:spPr>
              <a:xfrm>
                <a:off x="4289206" y="1775722"/>
                <a:ext cx="331269" cy="285343"/>
              </a:xfrm>
              <a:custGeom>
                <a:avLst/>
                <a:gdLst/>
                <a:ahLst/>
                <a:cxnLst/>
                <a:rect l="l" t="t" r="r" b="b"/>
                <a:pathLst>
                  <a:path w="9276" h="7990" extrusionOk="0">
                    <a:moveTo>
                      <a:pt x="1" y="1"/>
                    </a:moveTo>
                    <a:lnTo>
                      <a:pt x="1" y="6216"/>
                    </a:lnTo>
                    <a:cubicBezTo>
                      <a:pt x="1" y="7204"/>
                      <a:pt x="930" y="7990"/>
                      <a:pt x="2037" y="7990"/>
                    </a:cubicBezTo>
                    <a:lnTo>
                      <a:pt x="9276" y="7942"/>
                    </a:lnTo>
                    <a:lnTo>
                      <a:pt x="9276" y="6752"/>
                    </a:lnTo>
                    <a:lnTo>
                      <a:pt x="2037" y="6811"/>
                    </a:lnTo>
                    <a:cubicBezTo>
                      <a:pt x="1668" y="6811"/>
                      <a:pt x="1358" y="6549"/>
                      <a:pt x="1358" y="6216"/>
                    </a:cubicBezTo>
                    <a:lnTo>
                      <a:pt x="135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88;p16">
                <a:extLst>
                  <a:ext uri="{FF2B5EF4-FFF2-40B4-BE49-F238E27FC236}">
                    <a16:creationId xmlns="" xmlns:a16="http://schemas.microsoft.com/office/drawing/2014/main" id="{5E985AB8-5D27-459F-A3F7-419DA9593D51}"/>
                  </a:ext>
                </a:extLst>
              </p:cNvPr>
              <p:cNvSpPr/>
              <p:nvPr/>
            </p:nvSpPr>
            <p:spPr>
              <a:xfrm>
                <a:off x="3671844" y="2627822"/>
                <a:ext cx="665895" cy="285343"/>
              </a:xfrm>
              <a:custGeom>
                <a:avLst/>
                <a:gdLst/>
                <a:ahLst/>
                <a:cxnLst/>
                <a:rect l="l" t="t" r="r" b="b"/>
                <a:pathLst>
                  <a:path w="18646" h="7990" extrusionOk="0">
                    <a:moveTo>
                      <a:pt x="36" y="1"/>
                    </a:moveTo>
                    <a:lnTo>
                      <a:pt x="0" y="6228"/>
                    </a:lnTo>
                    <a:cubicBezTo>
                      <a:pt x="0" y="7216"/>
                      <a:pt x="953" y="7990"/>
                      <a:pt x="2084" y="7990"/>
                    </a:cubicBezTo>
                    <a:lnTo>
                      <a:pt x="18645" y="7942"/>
                    </a:lnTo>
                    <a:lnTo>
                      <a:pt x="18348" y="6752"/>
                    </a:lnTo>
                    <a:lnTo>
                      <a:pt x="2084" y="6811"/>
                    </a:lnTo>
                    <a:cubicBezTo>
                      <a:pt x="1703" y="6811"/>
                      <a:pt x="1393" y="6549"/>
                      <a:pt x="1393" y="6216"/>
                    </a:cubicBezTo>
                    <a:lnTo>
                      <a:pt x="139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89;p16">
                <a:extLst>
                  <a:ext uri="{FF2B5EF4-FFF2-40B4-BE49-F238E27FC236}">
                    <a16:creationId xmlns="" xmlns:a16="http://schemas.microsoft.com/office/drawing/2014/main" id="{A32F8F2C-0AAB-40B1-A6C9-013739363CD1}"/>
                  </a:ext>
                </a:extLst>
              </p:cNvPr>
              <p:cNvSpPr/>
              <p:nvPr/>
            </p:nvSpPr>
            <p:spPr>
              <a:xfrm>
                <a:off x="3503888" y="3081514"/>
                <a:ext cx="298949" cy="286200"/>
              </a:xfrm>
              <a:custGeom>
                <a:avLst/>
                <a:gdLst/>
                <a:ahLst/>
                <a:cxnLst/>
                <a:rect l="l" t="t" r="r" b="b"/>
                <a:pathLst>
                  <a:path w="8371" h="8014" extrusionOk="0">
                    <a:moveTo>
                      <a:pt x="0" y="1"/>
                    </a:moveTo>
                    <a:lnTo>
                      <a:pt x="0" y="1191"/>
                    </a:lnTo>
                    <a:lnTo>
                      <a:pt x="6334" y="1191"/>
                    </a:lnTo>
                    <a:cubicBezTo>
                      <a:pt x="6703" y="1191"/>
                      <a:pt x="7025" y="1465"/>
                      <a:pt x="7025" y="1787"/>
                    </a:cubicBezTo>
                    <a:lnTo>
                      <a:pt x="7025" y="8014"/>
                    </a:lnTo>
                    <a:lnTo>
                      <a:pt x="8370" y="8014"/>
                    </a:lnTo>
                    <a:lnTo>
                      <a:pt x="8370" y="1775"/>
                    </a:lnTo>
                    <a:cubicBezTo>
                      <a:pt x="8370" y="787"/>
                      <a:pt x="7453" y="1"/>
                      <a:pt x="63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90;p16">
                <a:extLst>
                  <a:ext uri="{FF2B5EF4-FFF2-40B4-BE49-F238E27FC236}">
                    <a16:creationId xmlns="" xmlns:a16="http://schemas.microsoft.com/office/drawing/2014/main" id="{84790847-6A1E-4DBC-87CB-C24768B665BA}"/>
                  </a:ext>
                </a:extLst>
              </p:cNvPr>
              <p:cNvSpPr/>
              <p:nvPr/>
            </p:nvSpPr>
            <p:spPr>
              <a:xfrm>
                <a:off x="3753055" y="3244363"/>
                <a:ext cx="772176" cy="285343"/>
              </a:xfrm>
              <a:custGeom>
                <a:avLst/>
                <a:gdLst/>
                <a:ahLst/>
                <a:cxnLst/>
                <a:rect l="l" t="t" r="r" b="b"/>
                <a:pathLst>
                  <a:path w="21622" h="7990" extrusionOk="0">
                    <a:moveTo>
                      <a:pt x="36" y="1"/>
                    </a:moveTo>
                    <a:lnTo>
                      <a:pt x="0" y="6228"/>
                    </a:lnTo>
                    <a:cubicBezTo>
                      <a:pt x="0" y="7216"/>
                      <a:pt x="953" y="7990"/>
                      <a:pt x="2084" y="7990"/>
                    </a:cubicBezTo>
                    <a:lnTo>
                      <a:pt x="21503" y="7942"/>
                    </a:lnTo>
                    <a:lnTo>
                      <a:pt x="21622" y="6752"/>
                    </a:lnTo>
                    <a:lnTo>
                      <a:pt x="21622" y="6752"/>
                    </a:lnTo>
                    <a:lnTo>
                      <a:pt x="2084" y="6811"/>
                    </a:lnTo>
                    <a:cubicBezTo>
                      <a:pt x="1715" y="6811"/>
                      <a:pt x="1393" y="6549"/>
                      <a:pt x="1393" y="6216"/>
                    </a:cubicBezTo>
                    <a:lnTo>
                      <a:pt x="139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91;p16">
                <a:extLst>
                  <a:ext uri="{FF2B5EF4-FFF2-40B4-BE49-F238E27FC236}">
                    <a16:creationId xmlns="" xmlns:a16="http://schemas.microsoft.com/office/drawing/2014/main" id="{84B42441-0052-4481-8AEB-0EBB43582109}"/>
                  </a:ext>
                </a:extLst>
              </p:cNvPr>
              <p:cNvSpPr/>
              <p:nvPr/>
            </p:nvSpPr>
            <p:spPr>
              <a:xfrm>
                <a:off x="3494103" y="2189880"/>
                <a:ext cx="376338" cy="275129"/>
              </a:xfrm>
              <a:custGeom>
                <a:avLst/>
                <a:gdLst/>
                <a:ahLst/>
                <a:cxnLst/>
                <a:rect l="l" t="t" r="r" b="b"/>
                <a:pathLst>
                  <a:path w="10538" h="7704" extrusionOk="0">
                    <a:moveTo>
                      <a:pt x="0" y="0"/>
                    </a:moveTo>
                    <a:lnTo>
                      <a:pt x="0" y="5834"/>
                    </a:lnTo>
                    <a:cubicBezTo>
                      <a:pt x="0" y="6858"/>
                      <a:pt x="786" y="7704"/>
                      <a:pt x="1774" y="7704"/>
                    </a:cubicBezTo>
                    <a:lnTo>
                      <a:pt x="10240" y="7704"/>
                    </a:lnTo>
                    <a:lnTo>
                      <a:pt x="10537" y="6454"/>
                    </a:lnTo>
                    <a:lnTo>
                      <a:pt x="1786" y="6454"/>
                    </a:lnTo>
                    <a:cubicBezTo>
                      <a:pt x="1465" y="6454"/>
                      <a:pt x="1191" y="6168"/>
                      <a:pt x="1191" y="5834"/>
                    </a:cubicBezTo>
                    <a:lnTo>
                      <a:pt x="119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92;p16">
                <a:extLst>
                  <a:ext uri="{FF2B5EF4-FFF2-40B4-BE49-F238E27FC236}">
                    <a16:creationId xmlns="" xmlns:a16="http://schemas.microsoft.com/office/drawing/2014/main" id="{42D54B6F-52BA-4F32-972D-75680F8E20FE}"/>
                  </a:ext>
                </a:extLst>
              </p:cNvPr>
              <p:cNvSpPr/>
              <p:nvPr/>
            </p:nvSpPr>
            <p:spPr>
              <a:xfrm>
                <a:off x="4357667" y="3177188"/>
                <a:ext cx="299378" cy="286200"/>
              </a:xfrm>
              <a:custGeom>
                <a:avLst/>
                <a:gdLst/>
                <a:ahLst/>
                <a:cxnLst/>
                <a:rect l="l" t="t" r="r" b="b"/>
                <a:pathLst>
                  <a:path w="8383" h="8014" extrusionOk="0">
                    <a:moveTo>
                      <a:pt x="1" y="1"/>
                    </a:moveTo>
                    <a:lnTo>
                      <a:pt x="1" y="1191"/>
                    </a:lnTo>
                    <a:lnTo>
                      <a:pt x="6347" y="1191"/>
                    </a:lnTo>
                    <a:cubicBezTo>
                      <a:pt x="6716" y="1191"/>
                      <a:pt x="7026" y="1465"/>
                      <a:pt x="7026" y="1787"/>
                    </a:cubicBezTo>
                    <a:lnTo>
                      <a:pt x="7026" y="8014"/>
                    </a:lnTo>
                    <a:lnTo>
                      <a:pt x="8383" y="8014"/>
                    </a:lnTo>
                    <a:lnTo>
                      <a:pt x="8383" y="1775"/>
                    </a:lnTo>
                    <a:cubicBezTo>
                      <a:pt x="8383" y="787"/>
                      <a:pt x="7466" y="1"/>
                      <a:pt x="63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93;p16">
                <a:extLst>
                  <a:ext uri="{FF2B5EF4-FFF2-40B4-BE49-F238E27FC236}">
                    <a16:creationId xmlns="" xmlns:a16="http://schemas.microsoft.com/office/drawing/2014/main" id="{65E2F681-0A62-47FF-B788-C90F1855817D}"/>
                  </a:ext>
                </a:extLst>
              </p:cNvPr>
              <p:cNvSpPr/>
              <p:nvPr/>
            </p:nvSpPr>
            <p:spPr>
              <a:xfrm>
                <a:off x="4264136" y="2869346"/>
                <a:ext cx="299378" cy="287914"/>
              </a:xfrm>
              <a:custGeom>
                <a:avLst/>
                <a:gdLst/>
                <a:ahLst/>
                <a:cxnLst/>
                <a:rect l="l" t="t" r="r" b="b"/>
                <a:pathLst>
                  <a:path w="8383" h="8062" extrusionOk="0">
                    <a:moveTo>
                      <a:pt x="1" y="1"/>
                    </a:moveTo>
                    <a:lnTo>
                      <a:pt x="1" y="1191"/>
                    </a:lnTo>
                    <a:lnTo>
                      <a:pt x="6347" y="1191"/>
                    </a:lnTo>
                    <a:cubicBezTo>
                      <a:pt x="6716" y="1191"/>
                      <a:pt x="7025" y="1465"/>
                      <a:pt x="7025" y="1787"/>
                    </a:cubicBezTo>
                    <a:lnTo>
                      <a:pt x="7073" y="8061"/>
                    </a:lnTo>
                    <a:lnTo>
                      <a:pt x="8383" y="8013"/>
                    </a:lnTo>
                    <a:lnTo>
                      <a:pt x="8383" y="1775"/>
                    </a:lnTo>
                    <a:cubicBezTo>
                      <a:pt x="8383" y="798"/>
                      <a:pt x="7454" y="1"/>
                      <a:pt x="63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94;p16">
                <a:extLst>
                  <a:ext uri="{FF2B5EF4-FFF2-40B4-BE49-F238E27FC236}">
                    <a16:creationId xmlns="" xmlns:a16="http://schemas.microsoft.com/office/drawing/2014/main" id="{70F7F802-FA02-436D-BE4F-9621B7B252CE}"/>
                  </a:ext>
                </a:extLst>
              </p:cNvPr>
              <p:cNvSpPr/>
              <p:nvPr/>
            </p:nvSpPr>
            <p:spPr>
              <a:xfrm>
                <a:off x="4357667" y="2441582"/>
                <a:ext cx="299378" cy="286200"/>
              </a:xfrm>
              <a:custGeom>
                <a:avLst/>
                <a:gdLst/>
                <a:ahLst/>
                <a:cxnLst/>
                <a:rect l="l" t="t" r="r" b="b"/>
                <a:pathLst>
                  <a:path w="8383" h="8014" extrusionOk="0">
                    <a:moveTo>
                      <a:pt x="1" y="1"/>
                    </a:moveTo>
                    <a:lnTo>
                      <a:pt x="1" y="1192"/>
                    </a:lnTo>
                    <a:lnTo>
                      <a:pt x="6347" y="1192"/>
                    </a:lnTo>
                    <a:cubicBezTo>
                      <a:pt x="6716" y="1192"/>
                      <a:pt x="7026" y="1465"/>
                      <a:pt x="7026" y="1787"/>
                    </a:cubicBezTo>
                    <a:lnTo>
                      <a:pt x="7026" y="8014"/>
                    </a:lnTo>
                    <a:lnTo>
                      <a:pt x="8383" y="8014"/>
                    </a:lnTo>
                    <a:lnTo>
                      <a:pt x="8383" y="1775"/>
                    </a:lnTo>
                    <a:cubicBezTo>
                      <a:pt x="8383" y="787"/>
                      <a:pt x="7466" y="1"/>
                      <a:pt x="63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95;p16">
                <a:extLst>
                  <a:ext uri="{FF2B5EF4-FFF2-40B4-BE49-F238E27FC236}">
                    <a16:creationId xmlns="" xmlns:a16="http://schemas.microsoft.com/office/drawing/2014/main" id="{8BBF7293-F0FB-4FBC-932D-6A6731D6C7A5}"/>
                  </a:ext>
                </a:extLst>
              </p:cNvPr>
              <p:cNvSpPr/>
              <p:nvPr/>
            </p:nvSpPr>
            <p:spPr>
              <a:xfrm>
                <a:off x="4750148" y="2912308"/>
                <a:ext cx="317234" cy="299378"/>
              </a:xfrm>
              <a:custGeom>
                <a:avLst/>
                <a:gdLst/>
                <a:ahLst/>
                <a:cxnLst/>
                <a:rect l="l" t="t" r="r" b="b"/>
                <a:pathLst>
                  <a:path w="8883" h="8383" extrusionOk="0">
                    <a:moveTo>
                      <a:pt x="7692" y="0"/>
                    </a:moveTo>
                    <a:lnTo>
                      <a:pt x="7692" y="6346"/>
                    </a:lnTo>
                    <a:cubicBezTo>
                      <a:pt x="7692" y="6715"/>
                      <a:pt x="7430" y="7037"/>
                      <a:pt x="7096" y="7037"/>
                    </a:cubicBezTo>
                    <a:lnTo>
                      <a:pt x="0" y="7120"/>
                    </a:lnTo>
                    <a:lnTo>
                      <a:pt x="143" y="8382"/>
                    </a:lnTo>
                    <a:lnTo>
                      <a:pt x="7108" y="8382"/>
                    </a:lnTo>
                    <a:cubicBezTo>
                      <a:pt x="8097" y="8382"/>
                      <a:pt x="8882" y="7465"/>
                      <a:pt x="8882" y="6346"/>
                    </a:cubicBezTo>
                    <a:lnTo>
                      <a:pt x="888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96;p16">
                <a:extLst>
                  <a:ext uri="{FF2B5EF4-FFF2-40B4-BE49-F238E27FC236}">
                    <a16:creationId xmlns="" xmlns:a16="http://schemas.microsoft.com/office/drawing/2014/main" id="{A08D5C36-25E7-464F-AA25-6AC7AA57D5CB}"/>
                  </a:ext>
                </a:extLst>
              </p:cNvPr>
              <p:cNvSpPr/>
              <p:nvPr/>
            </p:nvSpPr>
            <p:spPr>
              <a:xfrm>
                <a:off x="4804573" y="3474851"/>
                <a:ext cx="383981" cy="299378"/>
              </a:xfrm>
              <a:custGeom>
                <a:avLst/>
                <a:gdLst/>
                <a:ahLst/>
                <a:cxnLst/>
                <a:rect l="l" t="t" r="r" b="b"/>
                <a:pathLst>
                  <a:path w="10752" h="8383" extrusionOk="0">
                    <a:moveTo>
                      <a:pt x="1774" y="0"/>
                    </a:moveTo>
                    <a:cubicBezTo>
                      <a:pt x="798" y="0"/>
                      <a:pt x="0" y="929"/>
                      <a:pt x="0" y="2036"/>
                    </a:cubicBezTo>
                    <a:lnTo>
                      <a:pt x="0" y="8382"/>
                    </a:lnTo>
                    <a:lnTo>
                      <a:pt x="1191" y="8382"/>
                    </a:lnTo>
                    <a:lnTo>
                      <a:pt x="1191" y="2036"/>
                    </a:lnTo>
                    <a:cubicBezTo>
                      <a:pt x="1191" y="1667"/>
                      <a:pt x="1465" y="1357"/>
                      <a:pt x="1786" y="1357"/>
                    </a:cubicBezTo>
                    <a:lnTo>
                      <a:pt x="10752" y="1357"/>
                    </a:lnTo>
                    <a:lnTo>
                      <a:pt x="1064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97;p16">
                <a:extLst>
                  <a:ext uri="{FF2B5EF4-FFF2-40B4-BE49-F238E27FC236}">
                    <a16:creationId xmlns="" xmlns:a16="http://schemas.microsoft.com/office/drawing/2014/main" id="{495D8F7D-2A6B-4942-8EDD-B730010A79AE}"/>
                  </a:ext>
                </a:extLst>
              </p:cNvPr>
              <p:cNvSpPr/>
              <p:nvPr/>
            </p:nvSpPr>
            <p:spPr>
              <a:xfrm>
                <a:off x="4712721" y="2376121"/>
                <a:ext cx="834280" cy="299378"/>
              </a:xfrm>
              <a:custGeom>
                <a:avLst/>
                <a:gdLst/>
                <a:ahLst/>
                <a:cxnLst/>
                <a:rect l="l" t="t" r="r" b="b"/>
                <a:pathLst>
                  <a:path w="23361" h="8383" extrusionOk="0">
                    <a:moveTo>
                      <a:pt x="1775" y="0"/>
                    </a:moveTo>
                    <a:cubicBezTo>
                      <a:pt x="798" y="0"/>
                      <a:pt x="1" y="929"/>
                      <a:pt x="1" y="2048"/>
                    </a:cubicBezTo>
                    <a:lnTo>
                      <a:pt x="1" y="8382"/>
                    </a:lnTo>
                    <a:lnTo>
                      <a:pt x="1191" y="8382"/>
                    </a:lnTo>
                    <a:lnTo>
                      <a:pt x="1191" y="2048"/>
                    </a:lnTo>
                    <a:cubicBezTo>
                      <a:pt x="1191" y="1667"/>
                      <a:pt x="1465" y="1358"/>
                      <a:pt x="1787" y="1358"/>
                    </a:cubicBezTo>
                    <a:lnTo>
                      <a:pt x="23361" y="1358"/>
                    </a:lnTo>
                    <a:lnTo>
                      <a:pt x="2301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98;p16">
                <a:extLst>
                  <a:ext uri="{FF2B5EF4-FFF2-40B4-BE49-F238E27FC236}">
                    <a16:creationId xmlns="" xmlns:a16="http://schemas.microsoft.com/office/drawing/2014/main" id="{7A8DB542-BF0B-47D7-A43D-F61372E1B3EA}"/>
                  </a:ext>
                </a:extLst>
              </p:cNvPr>
              <p:cNvSpPr/>
              <p:nvPr/>
            </p:nvSpPr>
            <p:spPr>
              <a:xfrm>
                <a:off x="3742412" y="3593881"/>
                <a:ext cx="790068" cy="38748"/>
              </a:xfrm>
              <a:custGeom>
                <a:avLst/>
                <a:gdLst/>
                <a:ahLst/>
                <a:cxnLst/>
                <a:rect l="l" t="t" r="r" b="b"/>
                <a:pathLst>
                  <a:path w="22123" h="1085" extrusionOk="0">
                    <a:moveTo>
                      <a:pt x="1" y="1"/>
                    </a:moveTo>
                    <a:lnTo>
                      <a:pt x="1" y="1084"/>
                    </a:lnTo>
                    <a:lnTo>
                      <a:pt x="22122" y="1084"/>
                    </a:lnTo>
                    <a:lnTo>
                      <a:pt x="2212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99;p16">
                <a:extLst>
                  <a:ext uri="{FF2B5EF4-FFF2-40B4-BE49-F238E27FC236}">
                    <a16:creationId xmlns="" xmlns:a16="http://schemas.microsoft.com/office/drawing/2014/main" id="{AB98D5E0-CA11-4E43-B581-A8548202762E}"/>
                  </a:ext>
                </a:extLst>
              </p:cNvPr>
              <p:cNvSpPr/>
              <p:nvPr/>
            </p:nvSpPr>
            <p:spPr>
              <a:xfrm>
                <a:off x="4628546" y="2123133"/>
                <a:ext cx="187526" cy="38712"/>
              </a:xfrm>
              <a:custGeom>
                <a:avLst/>
                <a:gdLst/>
                <a:ahLst/>
                <a:cxnLst/>
                <a:rect l="l" t="t" r="r" b="b"/>
                <a:pathLst>
                  <a:path w="5251" h="1084" extrusionOk="0">
                    <a:moveTo>
                      <a:pt x="0" y="0"/>
                    </a:moveTo>
                    <a:lnTo>
                      <a:pt x="0" y="1084"/>
                    </a:lnTo>
                    <a:lnTo>
                      <a:pt x="5251" y="1084"/>
                    </a:lnTo>
                    <a:lnTo>
                      <a:pt x="525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100;p16">
                <a:extLst>
                  <a:ext uri="{FF2B5EF4-FFF2-40B4-BE49-F238E27FC236}">
                    <a16:creationId xmlns="" xmlns:a16="http://schemas.microsoft.com/office/drawing/2014/main" id="{2FE7A9F3-A59B-43DC-B1C0-40D57479A624}"/>
                  </a:ext>
                </a:extLst>
              </p:cNvPr>
              <p:cNvSpPr/>
              <p:nvPr/>
            </p:nvSpPr>
            <p:spPr>
              <a:xfrm>
                <a:off x="4631939" y="1782972"/>
                <a:ext cx="556615" cy="38712"/>
              </a:xfrm>
              <a:custGeom>
                <a:avLst/>
                <a:gdLst/>
                <a:ahLst/>
                <a:cxnLst/>
                <a:rect l="l" t="t" r="r" b="b"/>
                <a:pathLst>
                  <a:path w="15586" h="1084" extrusionOk="0">
                    <a:moveTo>
                      <a:pt x="0" y="0"/>
                    </a:moveTo>
                    <a:lnTo>
                      <a:pt x="0" y="1084"/>
                    </a:lnTo>
                    <a:lnTo>
                      <a:pt x="15586" y="1084"/>
                    </a:lnTo>
                    <a:lnTo>
                      <a:pt x="1558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 name="Google Shape;101;p16">
              <a:extLst>
                <a:ext uri="{FF2B5EF4-FFF2-40B4-BE49-F238E27FC236}">
                  <a16:creationId xmlns="" xmlns:a16="http://schemas.microsoft.com/office/drawing/2014/main" id="{B10AC319-192D-49F7-9377-B887AEB48975}"/>
                </a:ext>
              </a:extLst>
            </p:cNvPr>
            <p:cNvSpPr/>
            <p:nvPr/>
          </p:nvSpPr>
          <p:spPr>
            <a:xfrm>
              <a:off x="3855947" y="2964163"/>
              <a:ext cx="505189" cy="504760"/>
            </a:xfrm>
            <a:custGeom>
              <a:avLst/>
              <a:gdLst/>
              <a:ahLst/>
              <a:cxnLst/>
              <a:rect l="l" t="t" r="r" b="b"/>
              <a:pathLst>
                <a:path w="14146" h="14134" extrusionOk="0">
                  <a:moveTo>
                    <a:pt x="7073" y="1"/>
                  </a:moveTo>
                  <a:cubicBezTo>
                    <a:pt x="3168" y="1"/>
                    <a:pt x="1" y="3168"/>
                    <a:pt x="1" y="7073"/>
                  </a:cubicBezTo>
                  <a:cubicBezTo>
                    <a:pt x="1" y="10966"/>
                    <a:pt x="3168" y="14133"/>
                    <a:pt x="7073" y="14133"/>
                  </a:cubicBezTo>
                  <a:cubicBezTo>
                    <a:pt x="10978" y="14133"/>
                    <a:pt x="14145" y="10966"/>
                    <a:pt x="14145" y="7073"/>
                  </a:cubicBezTo>
                  <a:cubicBezTo>
                    <a:pt x="14145" y="3168"/>
                    <a:pt x="10978" y="1"/>
                    <a:pt x="70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02;p16">
              <a:extLst>
                <a:ext uri="{FF2B5EF4-FFF2-40B4-BE49-F238E27FC236}">
                  <a16:creationId xmlns="" xmlns:a16="http://schemas.microsoft.com/office/drawing/2014/main" id="{F15DF47A-4C3C-462B-88F7-0ED4B69F1A7A}"/>
                </a:ext>
              </a:extLst>
            </p:cNvPr>
            <p:cNvSpPr/>
            <p:nvPr/>
          </p:nvSpPr>
          <p:spPr>
            <a:xfrm>
              <a:off x="5556326" y="2645286"/>
              <a:ext cx="494118" cy="494118"/>
            </a:xfrm>
            <a:custGeom>
              <a:avLst/>
              <a:gdLst/>
              <a:ahLst/>
              <a:cxnLst/>
              <a:rect l="l" t="t" r="r" b="b"/>
              <a:pathLst>
                <a:path w="13836" h="13836" extrusionOk="0">
                  <a:moveTo>
                    <a:pt x="6918" y="0"/>
                  </a:moveTo>
                  <a:cubicBezTo>
                    <a:pt x="3096" y="0"/>
                    <a:pt x="1" y="3096"/>
                    <a:pt x="1" y="6918"/>
                  </a:cubicBezTo>
                  <a:cubicBezTo>
                    <a:pt x="1" y="10739"/>
                    <a:pt x="3096" y="13835"/>
                    <a:pt x="6918" y="13835"/>
                  </a:cubicBezTo>
                  <a:cubicBezTo>
                    <a:pt x="10740" y="13835"/>
                    <a:pt x="13836" y="10739"/>
                    <a:pt x="13836" y="6918"/>
                  </a:cubicBezTo>
                  <a:cubicBezTo>
                    <a:pt x="13836" y="3096"/>
                    <a:pt x="10740" y="0"/>
                    <a:pt x="69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03;p16">
              <a:extLst>
                <a:ext uri="{FF2B5EF4-FFF2-40B4-BE49-F238E27FC236}">
                  <a16:creationId xmlns="" xmlns:a16="http://schemas.microsoft.com/office/drawing/2014/main" id="{BA40FCAC-FCB3-4B5C-8040-B73D97865EB8}"/>
                </a:ext>
              </a:extLst>
            </p:cNvPr>
            <p:cNvSpPr/>
            <p:nvPr/>
          </p:nvSpPr>
          <p:spPr>
            <a:xfrm>
              <a:off x="3425218" y="3449317"/>
              <a:ext cx="335947" cy="335947"/>
            </a:xfrm>
            <a:custGeom>
              <a:avLst/>
              <a:gdLst/>
              <a:ahLst/>
              <a:cxnLst/>
              <a:rect l="l" t="t" r="r" b="b"/>
              <a:pathLst>
                <a:path w="9407" h="9407" extrusionOk="0">
                  <a:moveTo>
                    <a:pt x="4703" y="1"/>
                  </a:moveTo>
                  <a:cubicBezTo>
                    <a:pt x="2096" y="1"/>
                    <a:pt x="0" y="2108"/>
                    <a:pt x="0" y="4704"/>
                  </a:cubicBezTo>
                  <a:cubicBezTo>
                    <a:pt x="0" y="7299"/>
                    <a:pt x="2096" y="9407"/>
                    <a:pt x="4703" y="9407"/>
                  </a:cubicBezTo>
                  <a:cubicBezTo>
                    <a:pt x="7299" y="9407"/>
                    <a:pt x="9406" y="7299"/>
                    <a:pt x="9406" y="4704"/>
                  </a:cubicBezTo>
                  <a:cubicBezTo>
                    <a:pt x="9406" y="2108"/>
                    <a:pt x="7299" y="1"/>
                    <a:pt x="47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4;p16">
              <a:extLst>
                <a:ext uri="{FF2B5EF4-FFF2-40B4-BE49-F238E27FC236}">
                  <a16:creationId xmlns="" xmlns:a16="http://schemas.microsoft.com/office/drawing/2014/main" id="{BB22E66A-2CE4-4330-818E-6F335D9586D2}"/>
                </a:ext>
              </a:extLst>
            </p:cNvPr>
            <p:cNvSpPr/>
            <p:nvPr/>
          </p:nvSpPr>
          <p:spPr>
            <a:xfrm>
              <a:off x="3121198" y="2795350"/>
              <a:ext cx="550687" cy="550687"/>
            </a:xfrm>
            <a:custGeom>
              <a:avLst/>
              <a:gdLst/>
              <a:ahLst/>
              <a:cxnLst/>
              <a:rect l="l" t="t" r="r" b="b"/>
              <a:pathLst>
                <a:path w="15420" h="15420" extrusionOk="0">
                  <a:moveTo>
                    <a:pt x="7704" y="1"/>
                  </a:moveTo>
                  <a:cubicBezTo>
                    <a:pt x="3441" y="1"/>
                    <a:pt x="1" y="3454"/>
                    <a:pt x="1" y="7716"/>
                  </a:cubicBezTo>
                  <a:cubicBezTo>
                    <a:pt x="1" y="11979"/>
                    <a:pt x="3441" y="15419"/>
                    <a:pt x="7704" y="15419"/>
                  </a:cubicBezTo>
                  <a:cubicBezTo>
                    <a:pt x="11966" y="15419"/>
                    <a:pt x="15419" y="11979"/>
                    <a:pt x="15419" y="7716"/>
                  </a:cubicBezTo>
                  <a:cubicBezTo>
                    <a:pt x="15419" y="3454"/>
                    <a:pt x="11966" y="1"/>
                    <a:pt x="77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05;p16">
              <a:extLst>
                <a:ext uri="{FF2B5EF4-FFF2-40B4-BE49-F238E27FC236}">
                  <a16:creationId xmlns="" xmlns:a16="http://schemas.microsoft.com/office/drawing/2014/main" id="{17F3A12A-DDDE-4244-BDD7-AD4FA22B0757}"/>
                </a:ext>
              </a:extLst>
            </p:cNvPr>
            <p:cNvGrpSpPr/>
            <p:nvPr/>
          </p:nvGrpSpPr>
          <p:grpSpPr>
            <a:xfrm>
              <a:off x="3277261" y="1821220"/>
              <a:ext cx="486011" cy="486047"/>
              <a:chOff x="3277261" y="1821220"/>
              <a:chExt cx="486011" cy="486047"/>
            </a:xfrm>
          </p:grpSpPr>
          <p:sp>
            <p:nvSpPr>
              <p:cNvPr id="380" name="Google Shape;106;p16">
                <a:extLst>
                  <a:ext uri="{FF2B5EF4-FFF2-40B4-BE49-F238E27FC236}">
                    <a16:creationId xmlns="" xmlns:a16="http://schemas.microsoft.com/office/drawing/2014/main" id="{7B5D740D-0B14-4B93-8B3E-D83F6128A929}"/>
                  </a:ext>
                </a:extLst>
              </p:cNvPr>
              <p:cNvSpPr/>
              <p:nvPr/>
            </p:nvSpPr>
            <p:spPr>
              <a:xfrm>
                <a:off x="3277261" y="1821220"/>
                <a:ext cx="486011" cy="486047"/>
              </a:xfrm>
              <a:custGeom>
                <a:avLst/>
                <a:gdLst/>
                <a:ahLst/>
                <a:cxnLst/>
                <a:rect l="l" t="t" r="r" b="b"/>
                <a:pathLst>
                  <a:path w="13609" h="13610" extrusionOk="0">
                    <a:moveTo>
                      <a:pt x="6799" y="1"/>
                    </a:moveTo>
                    <a:cubicBezTo>
                      <a:pt x="3048" y="1"/>
                      <a:pt x="0" y="3049"/>
                      <a:pt x="0" y="6811"/>
                    </a:cubicBezTo>
                    <a:cubicBezTo>
                      <a:pt x="0" y="10562"/>
                      <a:pt x="3048" y="13610"/>
                      <a:pt x="6799" y="13610"/>
                    </a:cubicBezTo>
                    <a:cubicBezTo>
                      <a:pt x="10561" y="13610"/>
                      <a:pt x="13609" y="10562"/>
                      <a:pt x="13609" y="6811"/>
                    </a:cubicBezTo>
                    <a:cubicBezTo>
                      <a:pt x="13609" y="3049"/>
                      <a:pt x="10561" y="1"/>
                      <a:pt x="67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1" name="Google Shape;107;p16">
                <a:extLst>
                  <a:ext uri="{FF2B5EF4-FFF2-40B4-BE49-F238E27FC236}">
                    <a16:creationId xmlns="" xmlns:a16="http://schemas.microsoft.com/office/drawing/2014/main" id="{EA20DC48-87DF-4C41-935E-454165C18842}"/>
                  </a:ext>
                </a:extLst>
              </p:cNvPr>
              <p:cNvGrpSpPr/>
              <p:nvPr/>
            </p:nvGrpSpPr>
            <p:grpSpPr>
              <a:xfrm>
                <a:off x="3372506" y="1941142"/>
                <a:ext cx="282772" cy="264094"/>
                <a:chOff x="3372506" y="1941142"/>
                <a:chExt cx="282772" cy="264094"/>
              </a:xfrm>
            </p:grpSpPr>
            <p:sp>
              <p:nvSpPr>
                <p:cNvPr id="382" name="Google Shape;108;p16">
                  <a:extLst>
                    <a:ext uri="{FF2B5EF4-FFF2-40B4-BE49-F238E27FC236}">
                      <a16:creationId xmlns="" xmlns:a16="http://schemas.microsoft.com/office/drawing/2014/main" id="{161FD87E-A76F-4A70-9904-7436709D8E98}"/>
                    </a:ext>
                  </a:extLst>
                </p:cNvPr>
                <p:cNvSpPr/>
                <p:nvPr/>
              </p:nvSpPr>
              <p:spPr>
                <a:xfrm>
                  <a:off x="3372506" y="2041923"/>
                  <a:ext cx="141172" cy="100352"/>
                </a:xfrm>
                <a:custGeom>
                  <a:avLst/>
                  <a:gdLst/>
                  <a:ahLst/>
                  <a:cxnLst/>
                  <a:rect l="l" t="t" r="r" b="b"/>
                  <a:pathLst>
                    <a:path w="3953" h="2810" extrusionOk="0">
                      <a:moveTo>
                        <a:pt x="1607" y="0"/>
                      </a:moveTo>
                      <a:lnTo>
                        <a:pt x="0" y="1298"/>
                      </a:lnTo>
                      <a:lnTo>
                        <a:pt x="2334" y="2810"/>
                      </a:lnTo>
                      <a:lnTo>
                        <a:pt x="3953" y="1441"/>
                      </a:lnTo>
                      <a:lnTo>
                        <a:pt x="160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109;p16">
                  <a:extLst>
                    <a:ext uri="{FF2B5EF4-FFF2-40B4-BE49-F238E27FC236}">
                      <a16:creationId xmlns="" xmlns:a16="http://schemas.microsoft.com/office/drawing/2014/main" id="{B54505D3-98F2-465D-BBC4-38FED6B5EB56}"/>
                    </a:ext>
                  </a:extLst>
                </p:cNvPr>
                <p:cNvSpPr/>
                <p:nvPr/>
              </p:nvSpPr>
              <p:spPr>
                <a:xfrm>
                  <a:off x="3372506" y="1941142"/>
                  <a:ext cx="141172" cy="100816"/>
                </a:xfrm>
                <a:custGeom>
                  <a:avLst/>
                  <a:gdLst/>
                  <a:ahLst/>
                  <a:cxnLst/>
                  <a:rect l="l" t="t" r="r" b="b"/>
                  <a:pathLst>
                    <a:path w="3953" h="2823" extrusionOk="0">
                      <a:moveTo>
                        <a:pt x="2334" y="0"/>
                      </a:moveTo>
                      <a:lnTo>
                        <a:pt x="0" y="1512"/>
                      </a:lnTo>
                      <a:lnTo>
                        <a:pt x="1607" y="2822"/>
                      </a:lnTo>
                      <a:lnTo>
                        <a:pt x="3953" y="1370"/>
                      </a:lnTo>
                      <a:lnTo>
                        <a:pt x="233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110;p16">
                  <a:extLst>
                    <a:ext uri="{FF2B5EF4-FFF2-40B4-BE49-F238E27FC236}">
                      <a16:creationId xmlns="" xmlns:a16="http://schemas.microsoft.com/office/drawing/2014/main" id="{AD43E216-570C-4F1C-9884-D051075E6572}"/>
                    </a:ext>
                  </a:extLst>
                </p:cNvPr>
                <p:cNvSpPr/>
                <p:nvPr/>
              </p:nvSpPr>
              <p:spPr>
                <a:xfrm>
                  <a:off x="3513642" y="1941142"/>
                  <a:ext cx="141636" cy="100816"/>
                </a:xfrm>
                <a:custGeom>
                  <a:avLst/>
                  <a:gdLst/>
                  <a:ahLst/>
                  <a:cxnLst/>
                  <a:rect l="l" t="t" r="r" b="b"/>
                  <a:pathLst>
                    <a:path w="3966" h="2823" extrusionOk="0">
                      <a:moveTo>
                        <a:pt x="1644" y="0"/>
                      </a:moveTo>
                      <a:lnTo>
                        <a:pt x="1" y="1370"/>
                      </a:lnTo>
                      <a:lnTo>
                        <a:pt x="2358" y="2822"/>
                      </a:lnTo>
                      <a:lnTo>
                        <a:pt x="3966" y="1512"/>
                      </a:lnTo>
                      <a:lnTo>
                        <a:pt x="164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111;p16">
                  <a:extLst>
                    <a:ext uri="{FF2B5EF4-FFF2-40B4-BE49-F238E27FC236}">
                      <a16:creationId xmlns="" xmlns:a16="http://schemas.microsoft.com/office/drawing/2014/main" id="{9D06CDC7-F2D6-4BF1-964F-6B3E52E76669}"/>
                    </a:ext>
                  </a:extLst>
                </p:cNvPr>
                <p:cNvSpPr/>
                <p:nvPr/>
              </p:nvSpPr>
              <p:spPr>
                <a:xfrm>
                  <a:off x="3513642" y="2041923"/>
                  <a:ext cx="141636" cy="100352"/>
                </a:xfrm>
                <a:custGeom>
                  <a:avLst/>
                  <a:gdLst/>
                  <a:ahLst/>
                  <a:cxnLst/>
                  <a:rect l="l" t="t" r="r" b="b"/>
                  <a:pathLst>
                    <a:path w="3966" h="2810" extrusionOk="0">
                      <a:moveTo>
                        <a:pt x="2358" y="0"/>
                      </a:moveTo>
                      <a:lnTo>
                        <a:pt x="1" y="1441"/>
                      </a:lnTo>
                      <a:lnTo>
                        <a:pt x="1644" y="2810"/>
                      </a:lnTo>
                      <a:lnTo>
                        <a:pt x="3966" y="1298"/>
                      </a:lnTo>
                      <a:lnTo>
                        <a:pt x="235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112;p16">
                  <a:extLst>
                    <a:ext uri="{FF2B5EF4-FFF2-40B4-BE49-F238E27FC236}">
                      <a16:creationId xmlns="" xmlns:a16="http://schemas.microsoft.com/office/drawing/2014/main" id="{564F5290-D5CF-4097-9D10-B76C2613DA8F}"/>
                    </a:ext>
                  </a:extLst>
                </p:cNvPr>
                <p:cNvSpPr/>
                <p:nvPr/>
              </p:nvSpPr>
              <p:spPr>
                <a:xfrm>
                  <a:off x="3429896" y="2103991"/>
                  <a:ext cx="167563" cy="101245"/>
                </a:xfrm>
                <a:custGeom>
                  <a:avLst/>
                  <a:gdLst/>
                  <a:ahLst/>
                  <a:cxnLst/>
                  <a:rect l="l" t="t" r="r" b="b"/>
                  <a:pathLst>
                    <a:path w="4692" h="2835" extrusionOk="0">
                      <a:moveTo>
                        <a:pt x="2275" y="0"/>
                      </a:moveTo>
                      <a:lnTo>
                        <a:pt x="727" y="1465"/>
                      </a:lnTo>
                      <a:lnTo>
                        <a:pt x="0" y="1048"/>
                      </a:lnTo>
                      <a:lnTo>
                        <a:pt x="24" y="1572"/>
                      </a:lnTo>
                      <a:lnTo>
                        <a:pt x="2441" y="2834"/>
                      </a:lnTo>
                      <a:lnTo>
                        <a:pt x="4692" y="1286"/>
                      </a:lnTo>
                      <a:lnTo>
                        <a:pt x="4656" y="774"/>
                      </a:lnTo>
                      <a:lnTo>
                        <a:pt x="3989" y="1274"/>
                      </a:lnTo>
                      <a:lnTo>
                        <a:pt x="227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2" name="Google Shape;113;p16">
              <a:extLst>
                <a:ext uri="{FF2B5EF4-FFF2-40B4-BE49-F238E27FC236}">
                  <a16:creationId xmlns="" xmlns:a16="http://schemas.microsoft.com/office/drawing/2014/main" id="{16E057F0-3BC5-4DA0-8BA2-EC888B2772FA}"/>
                </a:ext>
              </a:extLst>
            </p:cNvPr>
            <p:cNvGrpSpPr/>
            <p:nvPr/>
          </p:nvGrpSpPr>
          <p:grpSpPr>
            <a:xfrm>
              <a:off x="3078235" y="1251463"/>
              <a:ext cx="2987529" cy="2933496"/>
              <a:chOff x="3078231" y="1251463"/>
              <a:chExt cx="2987529" cy="2933496"/>
            </a:xfrm>
          </p:grpSpPr>
          <p:sp>
            <p:nvSpPr>
              <p:cNvPr id="99" name="Google Shape;114;p16">
                <a:extLst>
                  <a:ext uri="{FF2B5EF4-FFF2-40B4-BE49-F238E27FC236}">
                    <a16:creationId xmlns="" xmlns:a16="http://schemas.microsoft.com/office/drawing/2014/main" id="{97BBB9BD-7F8B-4C5E-BA53-F2D28BB14CA0}"/>
                  </a:ext>
                </a:extLst>
              </p:cNvPr>
              <p:cNvSpPr/>
              <p:nvPr/>
            </p:nvSpPr>
            <p:spPr>
              <a:xfrm>
                <a:off x="4042183" y="1893573"/>
                <a:ext cx="190740" cy="162563"/>
              </a:xfrm>
              <a:custGeom>
                <a:avLst/>
                <a:gdLst/>
                <a:ahLst/>
                <a:cxnLst/>
                <a:rect l="l" t="t" r="r" b="b"/>
                <a:pathLst>
                  <a:path w="5341" h="4552" extrusionOk="0">
                    <a:moveTo>
                      <a:pt x="4425" y="1"/>
                    </a:moveTo>
                    <a:cubicBezTo>
                      <a:pt x="3835" y="1"/>
                      <a:pt x="3117" y="456"/>
                      <a:pt x="2989" y="1225"/>
                    </a:cubicBezTo>
                    <a:cubicBezTo>
                      <a:pt x="3128" y="1142"/>
                      <a:pt x="3252" y="1105"/>
                      <a:pt x="3358" y="1105"/>
                    </a:cubicBezTo>
                    <a:cubicBezTo>
                      <a:pt x="3704" y="1105"/>
                      <a:pt x="3843" y="1501"/>
                      <a:pt x="3596" y="1940"/>
                    </a:cubicBezTo>
                    <a:cubicBezTo>
                      <a:pt x="3322" y="2499"/>
                      <a:pt x="3048" y="2880"/>
                      <a:pt x="2906" y="2880"/>
                    </a:cubicBezTo>
                    <a:cubicBezTo>
                      <a:pt x="2751" y="2880"/>
                      <a:pt x="2644" y="2487"/>
                      <a:pt x="2465" y="1832"/>
                    </a:cubicBezTo>
                    <a:cubicBezTo>
                      <a:pt x="2296" y="1179"/>
                      <a:pt x="2287" y="35"/>
                      <a:pt x="1681" y="35"/>
                    </a:cubicBezTo>
                    <a:cubicBezTo>
                      <a:pt x="1647" y="35"/>
                      <a:pt x="1610" y="39"/>
                      <a:pt x="1572" y="46"/>
                    </a:cubicBezTo>
                    <a:cubicBezTo>
                      <a:pt x="893" y="177"/>
                      <a:pt x="0" y="1237"/>
                      <a:pt x="0" y="1237"/>
                    </a:cubicBezTo>
                    <a:lnTo>
                      <a:pt x="203" y="1523"/>
                    </a:lnTo>
                    <a:cubicBezTo>
                      <a:pt x="203" y="1523"/>
                      <a:pt x="496" y="1299"/>
                      <a:pt x="679" y="1299"/>
                    </a:cubicBezTo>
                    <a:cubicBezTo>
                      <a:pt x="723" y="1299"/>
                      <a:pt x="761" y="1312"/>
                      <a:pt x="786" y="1344"/>
                    </a:cubicBezTo>
                    <a:cubicBezTo>
                      <a:pt x="941" y="1523"/>
                      <a:pt x="1489" y="3594"/>
                      <a:pt x="1679" y="3975"/>
                    </a:cubicBezTo>
                    <a:cubicBezTo>
                      <a:pt x="1805" y="4236"/>
                      <a:pt x="2087" y="4551"/>
                      <a:pt x="2433" y="4551"/>
                    </a:cubicBezTo>
                    <a:cubicBezTo>
                      <a:pt x="2545" y="4551"/>
                      <a:pt x="2664" y="4518"/>
                      <a:pt x="2787" y="4440"/>
                    </a:cubicBezTo>
                    <a:cubicBezTo>
                      <a:pt x="3275" y="4118"/>
                      <a:pt x="4906" y="2725"/>
                      <a:pt x="5203" y="1094"/>
                    </a:cubicBezTo>
                    <a:cubicBezTo>
                      <a:pt x="5341" y="336"/>
                      <a:pt x="4930" y="1"/>
                      <a:pt x="44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15;p16">
                <a:extLst>
                  <a:ext uri="{FF2B5EF4-FFF2-40B4-BE49-F238E27FC236}">
                    <a16:creationId xmlns="" xmlns:a16="http://schemas.microsoft.com/office/drawing/2014/main" id="{C8B62D6C-F7AE-4C19-92DE-7E639C4FE457}"/>
                  </a:ext>
                </a:extLst>
              </p:cNvPr>
              <p:cNvSpPr/>
              <p:nvPr/>
            </p:nvSpPr>
            <p:spPr>
              <a:xfrm>
                <a:off x="3362288" y="2322195"/>
                <a:ext cx="115673" cy="98388"/>
              </a:xfrm>
              <a:custGeom>
                <a:avLst/>
                <a:gdLst/>
                <a:ahLst/>
                <a:cxnLst/>
                <a:rect l="l" t="t" r="r" b="b"/>
                <a:pathLst>
                  <a:path w="3239" h="2755" extrusionOk="0">
                    <a:moveTo>
                      <a:pt x="2684" y="0"/>
                    </a:moveTo>
                    <a:cubicBezTo>
                      <a:pt x="2328" y="0"/>
                      <a:pt x="1893" y="275"/>
                      <a:pt x="1810" y="736"/>
                    </a:cubicBezTo>
                    <a:cubicBezTo>
                      <a:pt x="1893" y="684"/>
                      <a:pt x="1968" y="661"/>
                      <a:pt x="2032" y="661"/>
                    </a:cubicBezTo>
                    <a:cubicBezTo>
                      <a:pt x="2241" y="661"/>
                      <a:pt x="2328" y="909"/>
                      <a:pt x="2191" y="1165"/>
                    </a:cubicBezTo>
                    <a:cubicBezTo>
                      <a:pt x="2001" y="1510"/>
                      <a:pt x="1834" y="1737"/>
                      <a:pt x="1739" y="1737"/>
                    </a:cubicBezTo>
                    <a:cubicBezTo>
                      <a:pt x="1655" y="1737"/>
                      <a:pt x="1584" y="1510"/>
                      <a:pt x="1489" y="1106"/>
                    </a:cubicBezTo>
                    <a:cubicBezTo>
                      <a:pt x="1387" y="722"/>
                      <a:pt x="1382" y="28"/>
                      <a:pt x="1016" y="28"/>
                    </a:cubicBezTo>
                    <a:cubicBezTo>
                      <a:pt x="996" y="28"/>
                      <a:pt x="975" y="30"/>
                      <a:pt x="953" y="34"/>
                    </a:cubicBezTo>
                    <a:cubicBezTo>
                      <a:pt x="536" y="117"/>
                      <a:pt x="0" y="748"/>
                      <a:pt x="0" y="748"/>
                    </a:cubicBezTo>
                    <a:lnTo>
                      <a:pt x="131" y="915"/>
                    </a:lnTo>
                    <a:cubicBezTo>
                      <a:pt x="131" y="915"/>
                      <a:pt x="311" y="782"/>
                      <a:pt x="423" y="782"/>
                    </a:cubicBezTo>
                    <a:cubicBezTo>
                      <a:pt x="450" y="782"/>
                      <a:pt x="473" y="790"/>
                      <a:pt x="489" y="808"/>
                    </a:cubicBezTo>
                    <a:cubicBezTo>
                      <a:pt x="584" y="915"/>
                      <a:pt x="917" y="2165"/>
                      <a:pt x="1024" y="2403"/>
                    </a:cubicBezTo>
                    <a:cubicBezTo>
                      <a:pt x="1105" y="2566"/>
                      <a:pt x="1282" y="2755"/>
                      <a:pt x="1492" y="2755"/>
                    </a:cubicBezTo>
                    <a:cubicBezTo>
                      <a:pt x="1560" y="2755"/>
                      <a:pt x="1631" y="2735"/>
                      <a:pt x="1703" y="2689"/>
                    </a:cubicBezTo>
                    <a:cubicBezTo>
                      <a:pt x="2001" y="2499"/>
                      <a:pt x="2977" y="1665"/>
                      <a:pt x="3156" y="665"/>
                    </a:cubicBezTo>
                    <a:cubicBezTo>
                      <a:pt x="3238" y="203"/>
                      <a:pt x="2990" y="0"/>
                      <a:pt x="26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16;p16">
                <a:extLst>
                  <a:ext uri="{FF2B5EF4-FFF2-40B4-BE49-F238E27FC236}">
                    <a16:creationId xmlns="" xmlns:a16="http://schemas.microsoft.com/office/drawing/2014/main" id="{BACC1F85-1E28-486F-B7FF-6361189DAFCB}"/>
                  </a:ext>
                </a:extLst>
              </p:cNvPr>
              <p:cNvSpPr/>
              <p:nvPr/>
            </p:nvSpPr>
            <p:spPr>
              <a:xfrm>
                <a:off x="3741127" y="2963663"/>
                <a:ext cx="115673" cy="98495"/>
              </a:xfrm>
              <a:custGeom>
                <a:avLst/>
                <a:gdLst/>
                <a:ahLst/>
                <a:cxnLst/>
                <a:rect l="l" t="t" r="r" b="b"/>
                <a:pathLst>
                  <a:path w="3239" h="2758" extrusionOk="0">
                    <a:moveTo>
                      <a:pt x="2682" y="1"/>
                    </a:moveTo>
                    <a:cubicBezTo>
                      <a:pt x="2328" y="1"/>
                      <a:pt x="1899" y="275"/>
                      <a:pt x="1822" y="741"/>
                    </a:cubicBezTo>
                    <a:cubicBezTo>
                      <a:pt x="1907" y="687"/>
                      <a:pt x="1983" y="664"/>
                      <a:pt x="2046" y="664"/>
                    </a:cubicBezTo>
                    <a:cubicBezTo>
                      <a:pt x="2249" y="664"/>
                      <a:pt x="2328" y="906"/>
                      <a:pt x="2192" y="1170"/>
                    </a:cubicBezTo>
                    <a:cubicBezTo>
                      <a:pt x="2001" y="1515"/>
                      <a:pt x="1834" y="1741"/>
                      <a:pt x="1751" y="1741"/>
                    </a:cubicBezTo>
                    <a:cubicBezTo>
                      <a:pt x="1656" y="1741"/>
                      <a:pt x="1584" y="1515"/>
                      <a:pt x="1489" y="1110"/>
                    </a:cubicBezTo>
                    <a:cubicBezTo>
                      <a:pt x="1388" y="715"/>
                      <a:pt x="1382" y="32"/>
                      <a:pt x="1018" y="32"/>
                    </a:cubicBezTo>
                    <a:cubicBezTo>
                      <a:pt x="997" y="32"/>
                      <a:pt x="976" y="34"/>
                      <a:pt x="953" y="38"/>
                    </a:cubicBezTo>
                    <a:cubicBezTo>
                      <a:pt x="537" y="110"/>
                      <a:pt x="1" y="753"/>
                      <a:pt x="1" y="753"/>
                    </a:cubicBezTo>
                    <a:lnTo>
                      <a:pt x="132" y="920"/>
                    </a:lnTo>
                    <a:cubicBezTo>
                      <a:pt x="132" y="920"/>
                      <a:pt x="307" y="782"/>
                      <a:pt x="420" y="782"/>
                    </a:cubicBezTo>
                    <a:cubicBezTo>
                      <a:pt x="448" y="782"/>
                      <a:pt x="472" y="791"/>
                      <a:pt x="489" y="812"/>
                    </a:cubicBezTo>
                    <a:cubicBezTo>
                      <a:pt x="584" y="920"/>
                      <a:pt x="930" y="2170"/>
                      <a:pt x="1025" y="2408"/>
                    </a:cubicBezTo>
                    <a:cubicBezTo>
                      <a:pt x="1106" y="2562"/>
                      <a:pt x="1285" y="2758"/>
                      <a:pt x="1497" y="2758"/>
                    </a:cubicBezTo>
                    <a:cubicBezTo>
                      <a:pt x="1563" y="2758"/>
                      <a:pt x="1633" y="2739"/>
                      <a:pt x="1703" y="2694"/>
                    </a:cubicBezTo>
                    <a:cubicBezTo>
                      <a:pt x="2001" y="2503"/>
                      <a:pt x="2977" y="1658"/>
                      <a:pt x="3156" y="670"/>
                    </a:cubicBezTo>
                    <a:cubicBezTo>
                      <a:pt x="3239" y="206"/>
                      <a:pt x="2989" y="1"/>
                      <a:pt x="26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17;p16">
                <a:extLst>
                  <a:ext uri="{FF2B5EF4-FFF2-40B4-BE49-F238E27FC236}">
                    <a16:creationId xmlns="" xmlns:a16="http://schemas.microsoft.com/office/drawing/2014/main" id="{E161F78F-07AB-4EAC-BE5F-06520BFC6F2D}"/>
                  </a:ext>
                </a:extLst>
              </p:cNvPr>
              <p:cNvSpPr/>
              <p:nvPr/>
            </p:nvSpPr>
            <p:spPr>
              <a:xfrm>
                <a:off x="4881962" y="3709411"/>
                <a:ext cx="155349" cy="132208"/>
              </a:xfrm>
              <a:custGeom>
                <a:avLst/>
                <a:gdLst/>
                <a:ahLst/>
                <a:cxnLst/>
                <a:rect l="l" t="t" r="r" b="b"/>
                <a:pathLst>
                  <a:path w="4350" h="3702" extrusionOk="0">
                    <a:moveTo>
                      <a:pt x="3600" y="1"/>
                    </a:moveTo>
                    <a:cubicBezTo>
                      <a:pt x="3122" y="1"/>
                      <a:pt x="2543" y="366"/>
                      <a:pt x="2441" y="993"/>
                    </a:cubicBezTo>
                    <a:cubicBezTo>
                      <a:pt x="2555" y="923"/>
                      <a:pt x="2656" y="892"/>
                      <a:pt x="2741" y="892"/>
                    </a:cubicBezTo>
                    <a:cubicBezTo>
                      <a:pt x="3019" y="892"/>
                      <a:pt x="3121" y="1220"/>
                      <a:pt x="2929" y="1576"/>
                    </a:cubicBezTo>
                    <a:cubicBezTo>
                      <a:pt x="2691" y="2040"/>
                      <a:pt x="2465" y="2338"/>
                      <a:pt x="2346" y="2338"/>
                    </a:cubicBezTo>
                    <a:cubicBezTo>
                      <a:pt x="2227" y="2338"/>
                      <a:pt x="2143" y="2016"/>
                      <a:pt x="2012" y="1481"/>
                    </a:cubicBezTo>
                    <a:cubicBezTo>
                      <a:pt x="1877" y="952"/>
                      <a:pt x="1870" y="30"/>
                      <a:pt x="1368" y="30"/>
                    </a:cubicBezTo>
                    <a:cubicBezTo>
                      <a:pt x="1338" y="30"/>
                      <a:pt x="1307" y="33"/>
                      <a:pt x="1274" y="40"/>
                    </a:cubicBezTo>
                    <a:cubicBezTo>
                      <a:pt x="727" y="147"/>
                      <a:pt x="0" y="1004"/>
                      <a:pt x="0" y="1004"/>
                    </a:cubicBezTo>
                    <a:lnTo>
                      <a:pt x="179" y="1231"/>
                    </a:lnTo>
                    <a:cubicBezTo>
                      <a:pt x="179" y="1231"/>
                      <a:pt x="400" y="1054"/>
                      <a:pt x="552" y="1054"/>
                    </a:cubicBezTo>
                    <a:cubicBezTo>
                      <a:pt x="594" y="1054"/>
                      <a:pt x="630" y="1067"/>
                      <a:pt x="655" y="1100"/>
                    </a:cubicBezTo>
                    <a:cubicBezTo>
                      <a:pt x="774" y="1231"/>
                      <a:pt x="1215" y="2921"/>
                      <a:pt x="1381" y="3243"/>
                    </a:cubicBezTo>
                    <a:cubicBezTo>
                      <a:pt x="1481" y="3441"/>
                      <a:pt x="1710" y="3702"/>
                      <a:pt x="1992" y="3702"/>
                    </a:cubicBezTo>
                    <a:cubicBezTo>
                      <a:pt x="2081" y="3702"/>
                      <a:pt x="2177" y="3675"/>
                      <a:pt x="2274" y="3612"/>
                    </a:cubicBezTo>
                    <a:cubicBezTo>
                      <a:pt x="2679" y="3362"/>
                      <a:pt x="4001" y="2231"/>
                      <a:pt x="4239" y="885"/>
                    </a:cubicBezTo>
                    <a:cubicBezTo>
                      <a:pt x="4349" y="273"/>
                      <a:pt x="4012" y="1"/>
                      <a:pt x="36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18;p16">
                <a:extLst>
                  <a:ext uri="{FF2B5EF4-FFF2-40B4-BE49-F238E27FC236}">
                    <a16:creationId xmlns="" xmlns:a16="http://schemas.microsoft.com/office/drawing/2014/main" id="{6039776A-7436-456E-9073-8137FF65687E}"/>
                  </a:ext>
                </a:extLst>
              </p:cNvPr>
              <p:cNvSpPr/>
              <p:nvPr/>
            </p:nvSpPr>
            <p:spPr>
              <a:xfrm>
                <a:off x="3765804" y="2681427"/>
                <a:ext cx="143314" cy="143314"/>
              </a:xfrm>
              <a:custGeom>
                <a:avLst/>
                <a:gdLst/>
                <a:ahLst/>
                <a:cxnLst/>
                <a:rect l="l" t="t" r="r" b="b"/>
                <a:pathLst>
                  <a:path w="4013" h="4013" extrusionOk="0">
                    <a:moveTo>
                      <a:pt x="1989" y="1036"/>
                    </a:moveTo>
                    <a:cubicBezTo>
                      <a:pt x="2132" y="1036"/>
                      <a:pt x="2227" y="1143"/>
                      <a:pt x="2227" y="1274"/>
                    </a:cubicBezTo>
                    <a:cubicBezTo>
                      <a:pt x="2227" y="1405"/>
                      <a:pt x="2132" y="1512"/>
                      <a:pt x="1989" y="1512"/>
                    </a:cubicBezTo>
                    <a:lnTo>
                      <a:pt x="1298" y="1512"/>
                    </a:lnTo>
                    <a:cubicBezTo>
                      <a:pt x="1155" y="1512"/>
                      <a:pt x="1060" y="1405"/>
                      <a:pt x="1060" y="1274"/>
                    </a:cubicBezTo>
                    <a:cubicBezTo>
                      <a:pt x="1036" y="1155"/>
                      <a:pt x="1155" y="1036"/>
                      <a:pt x="1298" y="1036"/>
                    </a:cubicBezTo>
                    <a:close/>
                    <a:moveTo>
                      <a:pt x="2727" y="2500"/>
                    </a:moveTo>
                    <a:cubicBezTo>
                      <a:pt x="2858" y="2500"/>
                      <a:pt x="2965" y="2607"/>
                      <a:pt x="2965" y="2738"/>
                    </a:cubicBezTo>
                    <a:cubicBezTo>
                      <a:pt x="2965" y="2869"/>
                      <a:pt x="2858" y="2977"/>
                      <a:pt x="2727" y="2977"/>
                    </a:cubicBezTo>
                    <a:lnTo>
                      <a:pt x="1298" y="2977"/>
                    </a:lnTo>
                    <a:cubicBezTo>
                      <a:pt x="1155" y="2977"/>
                      <a:pt x="1060" y="2869"/>
                      <a:pt x="1060" y="2738"/>
                    </a:cubicBezTo>
                    <a:cubicBezTo>
                      <a:pt x="1036" y="2596"/>
                      <a:pt x="1155" y="2500"/>
                      <a:pt x="1298" y="2500"/>
                    </a:cubicBezTo>
                    <a:close/>
                    <a:moveTo>
                      <a:pt x="1262" y="0"/>
                    </a:moveTo>
                    <a:cubicBezTo>
                      <a:pt x="560" y="0"/>
                      <a:pt x="0" y="560"/>
                      <a:pt x="0" y="1262"/>
                    </a:cubicBezTo>
                    <a:lnTo>
                      <a:pt x="0" y="2738"/>
                    </a:lnTo>
                    <a:cubicBezTo>
                      <a:pt x="0" y="3453"/>
                      <a:pt x="584" y="4012"/>
                      <a:pt x="1274" y="4012"/>
                    </a:cubicBezTo>
                    <a:lnTo>
                      <a:pt x="2739" y="4012"/>
                    </a:lnTo>
                    <a:cubicBezTo>
                      <a:pt x="3441" y="4012"/>
                      <a:pt x="4001" y="3453"/>
                      <a:pt x="4001" y="2750"/>
                    </a:cubicBezTo>
                    <a:lnTo>
                      <a:pt x="4013" y="1726"/>
                    </a:lnTo>
                    <a:lnTo>
                      <a:pt x="4001" y="1667"/>
                    </a:lnTo>
                    <a:lnTo>
                      <a:pt x="3965" y="1595"/>
                    </a:lnTo>
                    <a:lnTo>
                      <a:pt x="3906" y="1548"/>
                    </a:lnTo>
                    <a:cubicBezTo>
                      <a:pt x="3834" y="1488"/>
                      <a:pt x="3465" y="1548"/>
                      <a:pt x="3358" y="1453"/>
                    </a:cubicBezTo>
                    <a:cubicBezTo>
                      <a:pt x="3287" y="1393"/>
                      <a:pt x="3275" y="1274"/>
                      <a:pt x="3251" y="1119"/>
                    </a:cubicBezTo>
                    <a:cubicBezTo>
                      <a:pt x="3215" y="798"/>
                      <a:pt x="3191" y="786"/>
                      <a:pt x="3132" y="679"/>
                    </a:cubicBezTo>
                    <a:cubicBezTo>
                      <a:pt x="2953" y="310"/>
                      <a:pt x="2477" y="24"/>
                      <a:pt x="21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19;p16">
                <a:extLst>
                  <a:ext uri="{FF2B5EF4-FFF2-40B4-BE49-F238E27FC236}">
                    <a16:creationId xmlns="" xmlns:a16="http://schemas.microsoft.com/office/drawing/2014/main" id="{281769BB-1AD5-46C7-A58C-ED210FBDF59E}"/>
                  </a:ext>
                </a:extLst>
              </p:cNvPr>
              <p:cNvSpPr/>
              <p:nvPr/>
            </p:nvSpPr>
            <p:spPr>
              <a:xfrm>
                <a:off x="4381916" y="3062801"/>
                <a:ext cx="105066" cy="76603"/>
              </a:xfrm>
              <a:custGeom>
                <a:avLst/>
                <a:gdLst/>
                <a:ahLst/>
                <a:cxnLst/>
                <a:rect l="l" t="t" r="r" b="b"/>
                <a:pathLst>
                  <a:path w="2942" h="2145" extrusionOk="0">
                    <a:moveTo>
                      <a:pt x="1167" y="620"/>
                    </a:moveTo>
                    <a:lnTo>
                      <a:pt x="1965" y="1049"/>
                    </a:lnTo>
                    <a:lnTo>
                      <a:pt x="1167" y="1465"/>
                    </a:lnTo>
                    <a:lnTo>
                      <a:pt x="1167" y="620"/>
                    </a:lnTo>
                    <a:close/>
                    <a:moveTo>
                      <a:pt x="1465" y="1"/>
                    </a:moveTo>
                    <a:cubicBezTo>
                      <a:pt x="1465" y="1"/>
                      <a:pt x="858" y="1"/>
                      <a:pt x="441" y="37"/>
                    </a:cubicBezTo>
                    <a:cubicBezTo>
                      <a:pt x="382" y="37"/>
                      <a:pt x="262" y="49"/>
                      <a:pt x="143" y="168"/>
                    </a:cubicBezTo>
                    <a:cubicBezTo>
                      <a:pt x="60" y="263"/>
                      <a:pt x="24" y="465"/>
                      <a:pt x="24" y="465"/>
                    </a:cubicBezTo>
                    <a:cubicBezTo>
                      <a:pt x="24" y="465"/>
                      <a:pt x="1" y="715"/>
                      <a:pt x="1" y="953"/>
                    </a:cubicBezTo>
                    <a:lnTo>
                      <a:pt x="1" y="1192"/>
                    </a:lnTo>
                    <a:cubicBezTo>
                      <a:pt x="1" y="1453"/>
                      <a:pt x="24" y="1692"/>
                      <a:pt x="24" y="1692"/>
                    </a:cubicBezTo>
                    <a:cubicBezTo>
                      <a:pt x="24" y="1692"/>
                      <a:pt x="60" y="1894"/>
                      <a:pt x="143" y="1989"/>
                    </a:cubicBezTo>
                    <a:cubicBezTo>
                      <a:pt x="251" y="2108"/>
                      <a:pt x="393" y="2108"/>
                      <a:pt x="477" y="2120"/>
                    </a:cubicBezTo>
                    <a:cubicBezTo>
                      <a:pt x="715" y="2144"/>
                      <a:pt x="1465" y="2144"/>
                      <a:pt x="1465" y="2144"/>
                    </a:cubicBezTo>
                    <a:cubicBezTo>
                      <a:pt x="1465" y="2144"/>
                      <a:pt x="2084" y="2144"/>
                      <a:pt x="2501" y="2120"/>
                    </a:cubicBezTo>
                    <a:cubicBezTo>
                      <a:pt x="2560" y="2120"/>
                      <a:pt x="2679" y="2108"/>
                      <a:pt x="2799" y="1989"/>
                    </a:cubicBezTo>
                    <a:cubicBezTo>
                      <a:pt x="2882" y="1894"/>
                      <a:pt x="2918" y="1692"/>
                      <a:pt x="2918" y="1692"/>
                    </a:cubicBezTo>
                    <a:cubicBezTo>
                      <a:pt x="2918" y="1692"/>
                      <a:pt x="2941" y="1430"/>
                      <a:pt x="2941" y="1192"/>
                    </a:cubicBezTo>
                    <a:lnTo>
                      <a:pt x="2941" y="953"/>
                    </a:lnTo>
                    <a:cubicBezTo>
                      <a:pt x="2941" y="703"/>
                      <a:pt x="2918" y="465"/>
                      <a:pt x="2918" y="465"/>
                    </a:cubicBezTo>
                    <a:cubicBezTo>
                      <a:pt x="2918" y="465"/>
                      <a:pt x="2882" y="263"/>
                      <a:pt x="2799" y="168"/>
                    </a:cubicBezTo>
                    <a:cubicBezTo>
                      <a:pt x="2691" y="49"/>
                      <a:pt x="2560" y="49"/>
                      <a:pt x="2501" y="37"/>
                    </a:cubicBezTo>
                    <a:cubicBezTo>
                      <a:pt x="2096" y="1"/>
                      <a:pt x="1465" y="1"/>
                      <a:pt x="14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20;p16">
                <a:extLst>
                  <a:ext uri="{FF2B5EF4-FFF2-40B4-BE49-F238E27FC236}">
                    <a16:creationId xmlns="" xmlns:a16="http://schemas.microsoft.com/office/drawing/2014/main" id="{E1E3093B-5103-4A6F-89F2-FD8622533630}"/>
                  </a:ext>
                </a:extLst>
              </p:cNvPr>
              <p:cNvSpPr/>
              <p:nvPr/>
            </p:nvSpPr>
            <p:spPr>
              <a:xfrm>
                <a:off x="4469947" y="2106098"/>
                <a:ext cx="105459" cy="76603"/>
              </a:xfrm>
              <a:custGeom>
                <a:avLst/>
                <a:gdLst/>
                <a:ahLst/>
                <a:cxnLst/>
                <a:rect l="l" t="t" r="r" b="b"/>
                <a:pathLst>
                  <a:path w="2953" h="2145" extrusionOk="0">
                    <a:moveTo>
                      <a:pt x="1191" y="620"/>
                    </a:moveTo>
                    <a:lnTo>
                      <a:pt x="1977" y="1049"/>
                    </a:lnTo>
                    <a:lnTo>
                      <a:pt x="1191" y="1465"/>
                    </a:lnTo>
                    <a:lnTo>
                      <a:pt x="1191" y="620"/>
                    </a:lnTo>
                    <a:close/>
                    <a:moveTo>
                      <a:pt x="1477" y="1"/>
                    </a:moveTo>
                    <a:cubicBezTo>
                      <a:pt x="1477" y="1"/>
                      <a:pt x="869" y="1"/>
                      <a:pt x="453" y="37"/>
                    </a:cubicBezTo>
                    <a:cubicBezTo>
                      <a:pt x="393" y="37"/>
                      <a:pt x="274" y="49"/>
                      <a:pt x="155" y="168"/>
                    </a:cubicBezTo>
                    <a:cubicBezTo>
                      <a:pt x="60" y="263"/>
                      <a:pt x="36" y="465"/>
                      <a:pt x="36" y="465"/>
                    </a:cubicBezTo>
                    <a:cubicBezTo>
                      <a:pt x="36" y="465"/>
                      <a:pt x="0" y="715"/>
                      <a:pt x="0" y="953"/>
                    </a:cubicBezTo>
                    <a:lnTo>
                      <a:pt x="0" y="1192"/>
                    </a:lnTo>
                    <a:cubicBezTo>
                      <a:pt x="0" y="1453"/>
                      <a:pt x="36" y="1692"/>
                      <a:pt x="36" y="1692"/>
                    </a:cubicBezTo>
                    <a:cubicBezTo>
                      <a:pt x="36" y="1692"/>
                      <a:pt x="60" y="1894"/>
                      <a:pt x="155" y="1989"/>
                    </a:cubicBezTo>
                    <a:cubicBezTo>
                      <a:pt x="250" y="2108"/>
                      <a:pt x="405" y="2108"/>
                      <a:pt x="476" y="2120"/>
                    </a:cubicBezTo>
                    <a:cubicBezTo>
                      <a:pt x="715" y="2144"/>
                      <a:pt x="1477" y="2144"/>
                      <a:pt x="1477" y="2144"/>
                    </a:cubicBezTo>
                    <a:cubicBezTo>
                      <a:pt x="1477" y="2144"/>
                      <a:pt x="2084" y="2144"/>
                      <a:pt x="2500" y="2120"/>
                    </a:cubicBezTo>
                    <a:cubicBezTo>
                      <a:pt x="2560" y="2120"/>
                      <a:pt x="2679" y="2108"/>
                      <a:pt x="2798" y="1989"/>
                    </a:cubicBezTo>
                    <a:cubicBezTo>
                      <a:pt x="2893" y="1894"/>
                      <a:pt x="2917" y="1692"/>
                      <a:pt x="2917" y="1692"/>
                    </a:cubicBezTo>
                    <a:cubicBezTo>
                      <a:pt x="2917" y="1692"/>
                      <a:pt x="2953" y="1430"/>
                      <a:pt x="2953" y="1192"/>
                    </a:cubicBezTo>
                    <a:lnTo>
                      <a:pt x="2953" y="953"/>
                    </a:lnTo>
                    <a:cubicBezTo>
                      <a:pt x="2953" y="703"/>
                      <a:pt x="2917" y="465"/>
                      <a:pt x="2917" y="465"/>
                    </a:cubicBezTo>
                    <a:cubicBezTo>
                      <a:pt x="2917" y="465"/>
                      <a:pt x="2881" y="263"/>
                      <a:pt x="2798" y="168"/>
                    </a:cubicBezTo>
                    <a:cubicBezTo>
                      <a:pt x="2691" y="49"/>
                      <a:pt x="2560" y="49"/>
                      <a:pt x="2500" y="37"/>
                    </a:cubicBezTo>
                    <a:cubicBezTo>
                      <a:pt x="2096" y="1"/>
                      <a:pt x="1477" y="1"/>
                      <a:pt x="14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21;p16">
                <a:extLst>
                  <a:ext uri="{FF2B5EF4-FFF2-40B4-BE49-F238E27FC236}">
                    <a16:creationId xmlns="" xmlns:a16="http://schemas.microsoft.com/office/drawing/2014/main" id="{1895B61A-CAF6-445F-9D7D-2B932654F155}"/>
                  </a:ext>
                </a:extLst>
              </p:cNvPr>
              <p:cNvSpPr/>
              <p:nvPr/>
            </p:nvSpPr>
            <p:spPr>
              <a:xfrm>
                <a:off x="3545136" y="2616359"/>
                <a:ext cx="105459" cy="76568"/>
              </a:xfrm>
              <a:custGeom>
                <a:avLst/>
                <a:gdLst/>
                <a:ahLst/>
                <a:cxnLst/>
                <a:rect l="l" t="t" r="r" b="b"/>
                <a:pathLst>
                  <a:path w="2953" h="2144" extrusionOk="0">
                    <a:moveTo>
                      <a:pt x="1191" y="608"/>
                    </a:moveTo>
                    <a:lnTo>
                      <a:pt x="1976" y="1048"/>
                    </a:lnTo>
                    <a:lnTo>
                      <a:pt x="1191" y="1465"/>
                    </a:lnTo>
                    <a:lnTo>
                      <a:pt x="1191" y="608"/>
                    </a:lnTo>
                    <a:close/>
                    <a:moveTo>
                      <a:pt x="1476" y="0"/>
                    </a:moveTo>
                    <a:cubicBezTo>
                      <a:pt x="1476" y="0"/>
                      <a:pt x="869" y="0"/>
                      <a:pt x="452" y="36"/>
                    </a:cubicBezTo>
                    <a:cubicBezTo>
                      <a:pt x="393" y="36"/>
                      <a:pt x="274" y="48"/>
                      <a:pt x="155" y="167"/>
                    </a:cubicBezTo>
                    <a:cubicBezTo>
                      <a:pt x="60" y="262"/>
                      <a:pt x="36" y="465"/>
                      <a:pt x="36" y="465"/>
                    </a:cubicBezTo>
                    <a:cubicBezTo>
                      <a:pt x="36" y="465"/>
                      <a:pt x="0" y="715"/>
                      <a:pt x="0" y="953"/>
                    </a:cubicBezTo>
                    <a:lnTo>
                      <a:pt x="0" y="1191"/>
                    </a:lnTo>
                    <a:cubicBezTo>
                      <a:pt x="0" y="1453"/>
                      <a:pt x="36" y="1691"/>
                      <a:pt x="36" y="1691"/>
                    </a:cubicBezTo>
                    <a:cubicBezTo>
                      <a:pt x="36" y="1691"/>
                      <a:pt x="60" y="1893"/>
                      <a:pt x="155" y="1989"/>
                    </a:cubicBezTo>
                    <a:cubicBezTo>
                      <a:pt x="250" y="2096"/>
                      <a:pt x="405" y="2096"/>
                      <a:pt x="476" y="2120"/>
                    </a:cubicBezTo>
                    <a:cubicBezTo>
                      <a:pt x="714" y="2144"/>
                      <a:pt x="1476" y="2144"/>
                      <a:pt x="1476" y="2144"/>
                    </a:cubicBezTo>
                    <a:cubicBezTo>
                      <a:pt x="1476" y="2144"/>
                      <a:pt x="2084" y="2144"/>
                      <a:pt x="2500" y="2120"/>
                    </a:cubicBezTo>
                    <a:cubicBezTo>
                      <a:pt x="2560" y="2120"/>
                      <a:pt x="2679" y="2096"/>
                      <a:pt x="2798" y="1989"/>
                    </a:cubicBezTo>
                    <a:cubicBezTo>
                      <a:pt x="2893" y="1893"/>
                      <a:pt x="2917" y="1691"/>
                      <a:pt x="2917" y="1691"/>
                    </a:cubicBezTo>
                    <a:cubicBezTo>
                      <a:pt x="2917" y="1691"/>
                      <a:pt x="2953" y="1429"/>
                      <a:pt x="2953" y="1191"/>
                    </a:cubicBezTo>
                    <a:lnTo>
                      <a:pt x="2953" y="953"/>
                    </a:lnTo>
                    <a:cubicBezTo>
                      <a:pt x="2953" y="703"/>
                      <a:pt x="2917" y="465"/>
                      <a:pt x="2917" y="465"/>
                    </a:cubicBezTo>
                    <a:cubicBezTo>
                      <a:pt x="2917" y="465"/>
                      <a:pt x="2881" y="262"/>
                      <a:pt x="2798" y="167"/>
                    </a:cubicBezTo>
                    <a:cubicBezTo>
                      <a:pt x="2691" y="48"/>
                      <a:pt x="2560" y="48"/>
                      <a:pt x="2500" y="36"/>
                    </a:cubicBezTo>
                    <a:cubicBezTo>
                      <a:pt x="2096" y="0"/>
                      <a:pt x="1476" y="0"/>
                      <a:pt x="14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22;p16">
                <a:extLst>
                  <a:ext uri="{FF2B5EF4-FFF2-40B4-BE49-F238E27FC236}">
                    <a16:creationId xmlns="" xmlns:a16="http://schemas.microsoft.com/office/drawing/2014/main" id="{9A0D4DEF-DCFF-4BDA-B271-EB1BF4028F9D}"/>
                  </a:ext>
                </a:extLst>
              </p:cNvPr>
              <p:cNvSpPr/>
              <p:nvPr/>
            </p:nvSpPr>
            <p:spPr>
              <a:xfrm>
                <a:off x="5068632" y="3251612"/>
                <a:ext cx="44676" cy="31927"/>
              </a:xfrm>
              <a:custGeom>
                <a:avLst/>
                <a:gdLst/>
                <a:ahLst/>
                <a:cxnLst/>
                <a:rect l="l" t="t" r="r" b="b"/>
                <a:pathLst>
                  <a:path w="1251" h="894" extrusionOk="0">
                    <a:moveTo>
                      <a:pt x="500" y="0"/>
                    </a:moveTo>
                    <a:lnTo>
                      <a:pt x="0" y="417"/>
                    </a:lnTo>
                    <a:lnTo>
                      <a:pt x="726" y="893"/>
                    </a:lnTo>
                    <a:lnTo>
                      <a:pt x="1250" y="465"/>
                    </a:lnTo>
                    <a:lnTo>
                      <a:pt x="50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23;p16">
                <a:extLst>
                  <a:ext uri="{FF2B5EF4-FFF2-40B4-BE49-F238E27FC236}">
                    <a16:creationId xmlns="" xmlns:a16="http://schemas.microsoft.com/office/drawing/2014/main" id="{C02A0D48-D3C4-4AFF-9F14-6190F7BE637F}"/>
                  </a:ext>
                </a:extLst>
              </p:cNvPr>
              <p:cNvSpPr/>
              <p:nvPr/>
            </p:nvSpPr>
            <p:spPr>
              <a:xfrm>
                <a:off x="5068632" y="3219721"/>
                <a:ext cx="44676" cy="31927"/>
              </a:xfrm>
              <a:custGeom>
                <a:avLst/>
                <a:gdLst/>
                <a:ahLst/>
                <a:cxnLst/>
                <a:rect l="l" t="t" r="r" b="b"/>
                <a:pathLst>
                  <a:path w="1251" h="894" extrusionOk="0">
                    <a:moveTo>
                      <a:pt x="726" y="0"/>
                    </a:moveTo>
                    <a:lnTo>
                      <a:pt x="0" y="488"/>
                    </a:lnTo>
                    <a:lnTo>
                      <a:pt x="500" y="893"/>
                    </a:lnTo>
                    <a:lnTo>
                      <a:pt x="1250" y="429"/>
                    </a:lnTo>
                    <a:lnTo>
                      <a:pt x="7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24;p16">
                <a:extLst>
                  <a:ext uri="{FF2B5EF4-FFF2-40B4-BE49-F238E27FC236}">
                    <a16:creationId xmlns="" xmlns:a16="http://schemas.microsoft.com/office/drawing/2014/main" id="{FC1ED5DB-AD62-4A9F-91E6-E63FC5B0C981}"/>
                  </a:ext>
                </a:extLst>
              </p:cNvPr>
              <p:cNvSpPr/>
              <p:nvPr/>
            </p:nvSpPr>
            <p:spPr>
              <a:xfrm>
                <a:off x="5113272" y="3219721"/>
                <a:ext cx="44248" cy="31927"/>
              </a:xfrm>
              <a:custGeom>
                <a:avLst/>
                <a:gdLst/>
                <a:ahLst/>
                <a:cxnLst/>
                <a:rect l="l" t="t" r="r" b="b"/>
                <a:pathLst>
                  <a:path w="1239" h="894" extrusionOk="0">
                    <a:moveTo>
                      <a:pt x="512" y="0"/>
                    </a:moveTo>
                    <a:lnTo>
                      <a:pt x="0" y="429"/>
                    </a:lnTo>
                    <a:lnTo>
                      <a:pt x="738" y="893"/>
                    </a:lnTo>
                    <a:lnTo>
                      <a:pt x="1239" y="488"/>
                    </a:lnTo>
                    <a:lnTo>
                      <a:pt x="51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25;p16">
                <a:extLst>
                  <a:ext uri="{FF2B5EF4-FFF2-40B4-BE49-F238E27FC236}">
                    <a16:creationId xmlns="" xmlns:a16="http://schemas.microsoft.com/office/drawing/2014/main" id="{2D4A749A-9C20-4356-A55F-D1DD8177F4EC}"/>
                  </a:ext>
                </a:extLst>
              </p:cNvPr>
              <p:cNvSpPr/>
              <p:nvPr/>
            </p:nvSpPr>
            <p:spPr>
              <a:xfrm>
                <a:off x="5113272" y="3251612"/>
                <a:ext cx="44248" cy="31927"/>
              </a:xfrm>
              <a:custGeom>
                <a:avLst/>
                <a:gdLst/>
                <a:ahLst/>
                <a:cxnLst/>
                <a:rect l="l" t="t" r="r" b="b"/>
                <a:pathLst>
                  <a:path w="1239" h="894" extrusionOk="0">
                    <a:moveTo>
                      <a:pt x="738" y="0"/>
                    </a:moveTo>
                    <a:lnTo>
                      <a:pt x="0" y="465"/>
                    </a:lnTo>
                    <a:lnTo>
                      <a:pt x="512" y="893"/>
                    </a:lnTo>
                    <a:lnTo>
                      <a:pt x="1239" y="417"/>
                    </a:lnTo>
                    <a:lnTo>
                      <a:pt x="7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26;p16">
                <a:extLst>
                  <a:ext uri="{FF2B5EF4-FFF2-40B4-BE49-F238E27FC236}">
                    <a16:creationId xmlns="" xmlns:a16="http://schemas.microsoft.com/office/drawing/2014/main" id="{63C9292E-C23B-47D4-884D-9FB5106B8342}"/>
                  </a:ext>
                </a:extLst>
              </p:cNvPr>
              <p:cNvSpPr/>
              <p:nvPr/>
            </p:nvSpPr>
            <p:spPr>
              <a:xfrm>
                <a:off x="5086488" y="3271147"/>
                <a:ext cx="53176" cy="31927"/>
              </a:xfrm>
              <a:custGeom>
                <a:avLst/>
                <a:gdLst/>
                <a:ahLst/>
                <a:cxnLst/>
                <a:rect l="l" t="t" r="r" b="b"/>
                <a:pathLst>
                  <a:path w="1489" h="894" extrusionOk="0">
                    <a:moveTo>
                      <a:pt x="715" y="1"/>
                    </a:moveTo>
                    <a:lnTo>
                      <a:pt x="226" y="465"/>
                    </a:lnTo>
                    <a:lnTo>
                      <a:pt x="0" y="334"/>
                    </a:lnTo>
                    <a:lnTo>
                      <a:pt x="12" y="501"/>
                    </a:lnTo>
                    <a:lnTo>
                      <a:pt x="774" y="894"/>
                    </a:lnTo>
                    <a:lnTo>
                      <a:pt x="1488" y="406"/>
                    </a:lnTo>
                    <a:lnTo>
                      <a:pt x="1477" y="239"/>
                    </a:lnTo>
                    <a:lnTo>
                      <a:pt x="1262" y="406"/>
                    </a:lnTo>
                    <a:lnTo>
                      <a:pt x="71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27;p16">
                <a:extLst>
                  <a:ext uri="{FF2B5EF4-FFF2-40B4-BE49-F238E27FC236}">
                    <a16:creationId xmlns="" xmlns:a16="http://schemas.microsoft.com/office/drawing/2014/main" id="{4294BC4A-A5BA-4107-8D93-9136ECCFC5C9}"/>
                  </a:ext>
                </a:extLst>
              </p:cNvPr>
              <p:cNvSpPr/>
              <p:nvPr/>
            </p:nvSpPr>
            <p:spPr>
              <a:xfrm>
                <a:off x="3938010" y="2780065"/>
                <a:ext cx="44676" cy="31927"/>
              </a:xfrm>
              <a:custGeom>
                <a:avLst/>
                <a:gdLst/>
                <a:ahLst/>
                <a:cxnLst/>
                <a:rect l="l" t="t" r="r" b="b"/>
                <a:pathLst>
                  <a:path w="1251" h="894" extrusionOk="0">
                    <a:moveTo>
                      <a:pt x="500" y="0"/>
                    </a:moveTo>
                    <a:lnTo>
                      <a:pt x="0" y="417"/>
                    </a:lnTo>
                    <a:lnTo>
                      <a:pt x="739" y="893"/>
                    </a:lnTo>
                    <a:lnTo>
                      <a:pt x="1251" y="465"/>
                    </a:lnTo>
                    <a:lnTo>
                      <a:pt x="50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28;p16">
                <a:extLst>
                  <a:ext uri="{FF2B5EF4-FFF2-40B4-BE49-F238E27FC236}">
                    <a16:creationId xmlns="" xmlns:a16="http://schemas.microsoft.com/office/drawing/2014/main" id="{3217B258-2ECC-4B4B-95F1-8617E6EE0B3B}"/>
                  </a:ext>
                </a:extLst>
              </p:cNvPr>
              <p:cNvSpPr/>
              <p:nvPr/>
            </p:nvSpPr>
            <p:spPr>
              <a:xfrm>
                <a:off x="3938010" y="2749030"/>
                <a:ext cx="44676" cy="31070"/>
              </a:xfrm>
              <a:custGeom>
                <a:avLst/>
                <a:gdLst/>
                <a:ahLst/>
                <a:cxnLst/>
                <a:rect l="l" t="t" r="r" b="b"/>
                <a:pathLst>
                  <a:path w="1251" h="870" extrusionOk="0">
                    <a:moveTo>
                      <a:pt x="739" y="0"/>
                    </a:moveTo>
                    <a:lnTo>
                      <a:pt x="0" y="476"/>
                    </a:lnTo>
                    <a:lnTo>
                      <a:pt x="500" y="869"/>
                    </a:lnTo>
                    <a:lnTo>
                      <a:pt x="1251" y="429"/>
                    </a:lnTo>
                    <a:lnTo>
                      <a:pt x="7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29;p16">
                <a:extLst>
                  <a:ext uri="{FF2B5EF4-FFF2-40B4-BE49-F238E27FC236}">
                    <a16:creationId xmlns="" xmlns:a16="http://schemas.microsoft.com/office/drawing/2014/main" id="{17279730-4E91-4A6A-A9F4-B806EE27B858}"/>
                  </a:ext>
                </a:extLst>
              </p:cNvPr>
              <p:cNvSpPr/>
              <p:nvPr/>
            </p:nvSpPr>
            <p:spPr>
              <a:xfrm>
                <a:off x="3982650" y="2749030"/>
                <a:ext cx="44676" cy="31070"/>
              </a:xfrm>
              <a:custGeom>
                <a:avLst/>
                <a:gdLst/>
                <a:ahLst/>
                <a:cxnLst/>
                <a:rect l="l" t="t" r="r" b="b"/>
                <a:pathLst>
                  <a:path w="1251" h="870" extrusionOk="0">
                    <a:moveTo>
                      <a:pt x="524" y="0"/>
                    </a:moveTo>
                    <a:lnTo>
                      <a:pt x="1" y="429"/>
                    </a:lnTo>
                    <a:lnTo>
                      <a:pt x="739" y="869"/>
                    </a:lnTo>
                    <a:lnTo>
                      <a:pt x="1251" y="476"/>
                    </a:lnTo>
                    <a:lnTo>
                      <a:pt x="52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30;p16">
                <a:extLst>
                  <a:ext uri="{FF2B5EF4-FFF2-40B4-BE49-F238E27FC236}">
                    <a16:creationId xmlns="" xmlns:a16="http://schemas.microsoft.com/office/drawing/2014/main" id="{B5C73389-5C75-4791-BB66-6470642F2A31}"/>
                  </a:ext>
                </a:extLst>
              </p:cNvPr>
              <p:cNvSpPr/>
              <p:nvPr/>
            </p:nvSpPr>
            <p:spPr>
              <a:xfrm>
                <a:off x="3982650" y="2780065"/>
                <a:ext cx="44676" cy="31927"/>
              </a:xfrm>
              <a:custGeom>
                <a:avLst/>
                <a:gdLst/>
                <a:ahLst/>
                <a:cxnLst/>
                <a:rect l="l" t="t" r="r" b="b"/>
                <a:pathLst>
                  <a:path w="1251" h="894" extrusionOk="0">
                    <a:moveTo>
                      <a:pt x="739" y="0"/>
                    </a:moveTo>
                    <a:lnTo>
                      <a:pt x="1" y="465"/>
                    </a:lnTo>
                    <a:lnTo>
                      <a:pt x="524" y="893"/>
                    </a:lnTo>
                    <a:lnTo>
                      <a:pt x="1251" y="417"/>
                    </a:lnTo>
                    <a:lnTo>
                      <a:pt x="7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31;p16">
                <a:extLst>
                  <a:ext uri="{FF2B5EF4-FFF2-40B4-BE49-F238E27FC236}">
                    <a16:creationId xmlns="" xmlns:a16="http://schemas.microsoft.com/office/drawing/2014/main" id="{35303C1F-27AA-4228-A3C4-CE7C6C255C92}"/>
                  </a:ext>
                </a:extLst>
              </p:cNvPr>
              <p:cNvSpPr/>
              <p:nvPr/>
            </p:nvSpPr>
            <p:spPr>
              <a:xfrm>
                <a:off x="3955866" y="2800456"/>
                <a:ext cx="53176" cy="31498"/>
              </a:xfrm>
              <a:custGeom>
                <a:avLst/>
                <a:gdLst/>
                <a:ahLst/>
                <a:cxnLst/>
                <a:rect l="l" t="t" r="r" b="b"/>
                <a:pathLst>
                  <a:path w="1489" h="882" extrusionOk="0">
                    <a:moveTo>
                      <a:pt x="739" y="1"/>
                    </a:moveTo>
                    <a:lnTo>
                      <a:pt x="239" y="441"/>
                    </a:lnTo>
                    <a:lnTo>
                      <a:pt x="0" y="322"/>
                    </a:lnTo>
                    <a:lnTo>
                      <a:pt x="24" y="477"/>
                    </a:lnTo>
                    <a:lnTo>
                      <a:pt x="774" y="882"/>
                    </a:lnTo>
                    <a:lnTo>
                      <a:pt x="1489" y="406"/>
                    </a:lnTo>
                    <a:lnTo>
                      <a:pt x="1477" y="239"/>
                    </a:lnTo>
                    <a:lnTo>
                      <a:pt x="1274" y="382"/>
                    </a:lnTo>
                    <a:lnTo>
                      <a:pt x="7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32;p16">
                <a:extLst>
                  <a:ext uri="{FF2B5EF4-FFF2-40B4-BE49-F238E27FC236}">
                    <a16:creationId xmlns="" xmlns:a16="http://schemas.microsoft.com/office/drawing/2014/main" id="{B0F7386C-6436-49EB-9C99-EBA8AE01C0C7}"/>
                  </a:ext>
                </a:extLst>
              </p:cNvPr>
              <p:cNvSpPr/>
              <p:nvPr/>
            </p:nvSpPr>
            <p:spPr>
              <a:xfrm>
                <a:off x="3457962" y="1756580"/>
                <a:ext cx="44676" cy="31927"/>
              </a:xfrm>
              <a:custGeom>
                <a:avLst/>
                <a:gdLst/>
                <a:ahLst/>
                <a:cxnLst/>
                <a:rect l="l" t="t" r="r" b="b"/>
                <a:pathLst>
                  <a:path w="1251" h="894" extrusionOk="0">
                    <a:moveTo>
                      <a:pt x="512" y="1"/>
                    </a:moveTo>
                    <a:lnTo>
                      <a:pt x="0" y="406"/>
                    </a:lnTo>
                    <a:lnTo>
                      <a:pt x="727" y="894"/>
                    </a:lnTo>
                    <a:lnTo>
                      <a:pt x="1250" y="465"/>
                    </a:lnTo>
                    <a:lnTo>
                      <a:pt x="51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33;p16">
                <a:extLst>
                  <a:ext uri="{FF2B5EF4-FFF2-40B4-BE49-F238E27FC236}">
                    <a16:creationId xmlns="" xmlns:a16="http://schemas.microsoft.com/office/drawing/2014/main" id="{C99C14B5-848D-49E8-8D87-EDEF3B7D58D0}"/>
                  </a:ext>
                </a:extLst>
              </p:cNvPr>
              <p:cNvSpPr/>
              <p:nvPr/>
            </p:nvSpPr>
            <p:spPr>
              <a:xfrm>
                <a:off x="3457962" y="1724725"/>
                <a:ext cx="44676" cy="31891"/>
              </a:xfrm>
              <a:custGeom>
                <a:avLst/>
                <a:gdLst/>
                <a:ahLst/>
                <a:cxnLst/>
                <a:rect l="l" t="t" r="r" b="b"/>
                <a:pathLst>
                  <a:path w="1251" h="893" extrusionOk="0">
                    <a:moveTo>
                      <a:pt x="727" y="0"/>
                    </a:moveTo>
                    <a:lnTo>
                      <a:pt x="0" y="476"/>
                    </a:lnTo>
                    <a:lnTo>
                      <a:pt x="512" y="893"/>
                    </a:lnTo>
                    <a:lnTo>
                      <a:pt x="1250" y="429"/>
                    </a:lnTo>
                    <a:lnTo>
                      <a:pt x="72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34;p16">
                <a:extLst>
                  <a:ext uri="{FF2B5EF4-FFF2-40B4-BE49-F238E27FC236}">
                    <a16:creationId xmlns="" xmlns:a16="http://schemas.microsoft.com/office/drawing/2014/main" id="{FB84EC56-DCE1-44BB-BD12-34EB25A9825C}"/>
                  </a:ext>
                </a:extLst>
              </p:cNvPr>
              <p:cNvSpPr/>
              <p:nvPr/>
            </p:nvSpPr>
            <p:spPr>
              <a:xfrm>
                <a:off x="3502603" y="1724725"/>
                <a:ext cx="44676" cy="31891"/>
              </a:xfrm>
              <a:custGeom>
                <a:avLst/>
                <a:gdLst/>
                <a:ahLst/>
                <a:cxnLst/>
                <a:rect l="l" t="t" r="r" b="b"/>
                <a:pathLst>
                  <a:path w="1251" h="893" extrusionOk="0">
                    <a:moveTo>
                      <a:pt x="512" y="0"/>
                    </a:moveTo>
                    <a:lnTo>
                      <a:pt x="0" y="429"/>
                    </a:lnTo>
                    <a:lnTo>
                      <a:pt x="727" y="893"/>
                    </a:lnTo>
                    <a:lnTo>
                      <a:pt x="1251" y="476"/>
                    </a:lnTo>
                    <a:lnTo>
                      <a:pt x="51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35;p16">
                <a:extLst>
                  <a:ext uri="{FF2B5EF4-FFF2-40B4-BE49-F238E27FC236}">
                    <a16:creationId xmlns="" xmlns:a16="http://schemas.microsoft.com/office/drawing/2014/main" id="{C6FF6DE0-6012-4C6C-B2BD-699B2DD58367}"/>
                  </a:ext>
                </a:extLst>
              </p:cNvPr>
              <p:cNvSpPr/>
              <p:nvPr/>
            </p:nvSpPr>
            <p:spPr>
              <a:xfrm>
                <a:off x="3502603" y="1756580"/>
                <a:ext cx="44676" cy="31927"/>
              </a:xfrm>
              <a:custGeom>
                <a:avLst/>
                <a:gdLst/>
                <a:ahLst/>
                <a:cxnLst/>
                <a:rect l="l" t="t" r="r" b="b"/>
                <a:pathLst>
                  <a:path w="1251" h="894" extrusionOk="0">
                    <a:moveTo>
                      <a:pt x="727" y="1"/>
                    </a:moveTo>
                    <a:lnTo>
                      <a:pt x="0" y="465"/>
                    </a:lnTo>
                    <a:lnTo>
                      <a:pt x="512" y="894"/>
                    </a:lnTo>
                    <a:lnTo>
                      <a:pt x="1251" y="406"/>
                    </a:lnTo>
                    <a:lnTo>
                      <a:pt x="72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36;p16">
                <a:extLst>
                  <a:ext uri="{FF2B5EF4-FFF2-40B4-BE49-F238E27FC236}">
                    <a16:creationId xmlns="" xmlns:a16="http://schemas.microsoft.com/office/drawing/2014/main" id="{DEA480B4-E888-4603-8DD9-6B1457841BAC}"/>
                  </a:ext>
                </a:extLst>
              </p:cNvPr>
              <p:cNvSpPr/>
              <p:nvPr/>
            </p:nvSpPr>
            <p:spPr>
              <a:xfrm>
                <a:off x="3476247" y="1776151"/>
                <a:ext cx="52319" cy="31927"/>
              </a:xfrm>
              <a:custGeom>
                <a:avLst/>
                <a:gdLst/>
                <a:ahLst/>
                <a:cxnLst/>
                <a:rect l="l" t="t" r="r" b="b"/>
                <a:pathLst>
                  <a:path w="1465" h="894" extrusionOk="0">
                    <a:moveTo>
                      <a:pt x="715" y="1"/>
                    </a:moveTo>
                    <a:lnTo>
                      <a:pt x="215" y="465"/>
                    </a:lnTo>
                    <a:lnTo>
                      <a:pt x="0" y="334"/>
                    </a:lnTo>
                    <a:lnTo>
                      <a:pt x="0" y="489"/>
                    </a:lnTo>
                    <a:lnTo>
                      <a:pt x="774" y="894"/>
                    </a:lnTo>
                    <a:lnTo>
                      <a:pt x="1465" y="405"/>
                    </a:lnTo>
                    <a:lnTo>
                      <a:pt x="1465" y="239"/>
                    </a:lnTo>
                    <a:lnTo>
                      <a:pt x="1250" y="405"/>
                    </a:lnTo>
                    <a:lnTo>
                      <a:pt x="71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37;p16">
                <a:extLst>
                  <a:ext uri="{FF2B5EF4-FFF2-40B4-BE49-F238E27FC236}">
                    <a16:creationId xmlns="" xmlns:a16="http://schemas.microsoft.com/office/drawing/2014/main" id="{8DA47B27-AC72-4248-B202-9EF2C5692023}"/>
                  </a:ext>
                </a:extLst>
              </p:cNvPr>
              <p:cNvSpPr/>
              <p:nvPr/>
            </p:nvSpPr>
            <p:spPr>
              <a:xfrm>
                <a:off x="5163020" y="2066993"/>
                <a:ext cx="44676" cy="31927"/>
              </a:xfrm>
              <a:custGeom>
                <a:avLst/>
                <a:gdLst/>
                <a:ahLst/>
                <a:cxnLst/>
                <a:rect l="l" t="t" r="r" b="b"/>
                <a:pathLst>
                  <a:path w="1251" h="894" extrusionOk="0">
                    <a:moveTo>
                      <a:pt x="512" y="1"/>
                    </a:moveTo>
                    <a:lnTo>
                      <a:pt x="0" y="405"/>
                    </a:lnTo>
                    <a:lnTo>
                      <a:pt x="739" y="894"/>
                    </a:lnTo>
                    <a:lnTo>
                      <a:pt x="1250" y="465"/>
                    </a:lnTo>
                    <a:lnTo>
                      <a:pt x="51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38;p16">
                <a:extLst>
                  <a:ext uri="{FF2B5EF4-FFF2-40B4-BE49-F238E27FC236}">
                    <a16:creationId xmlns="" xmlns:a16="http://schemas.microsoft.com/office/drawing/2014/main" id="{0F8454BF-0158-4CB4-8028-EF847F8F413C}"/>
                  </a:ext>
                </a:extLst>
              </p:cNvPr>
              <p:cNvSpPr/>
              <p:nvPr/>
            </p:nvSpPr>
            <p:spPr>
              <a:xfrm>
                <a:off x="5163020" y="2035102"/>
                <a:ext cx="44676" cy="31927"/>
              </a:xfrm>
              <a:custGeom>
                <a:avLst/>
                <a:gdLst/>
                <a:ahLst/>
                <a:cxnLst/>
                <a:rect l="l" t="t" r="r" b="b"/>
                <a:pathLst>
                  <a:path w="1251" h="894" extrusionOk="0">
                    <a:moveTo>
                      <a:pt x="739" y="1"/>
                    </a:moveTo>
                    <a:lnTo>
                      <a:pt x="0" y="477"/>
                    </a:lnTo>
                    <a:lnTo>
                      <a:pt x="512" y="894"/>
                    </a:lnTo>
                    <a:lnTo>
                      <a:pt x="1250" y="429"/>
                    </a:lnTo>
                    <a:lnTo>
                      <a:pt x="7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39;p16">
                <a:extLst>
                  <a:ext uri="{FF2B5EF4-FFF2-40B4-BE49-F238E27FC236}">
                    <a16:creationId xmlns="" xmlns:a16="http://schemas.microsoft.com/office/drawing/2014/main" id="{E486E50B-C152-4293-9E20-025ACDA21CCD}"/>
                  </a:ext>
                </a:extLst>
              </p:cNvPr>
              <p:cNvSpPr/>
              <p:nvPr/>
            </p:nvSpPr>
            <p:spPr>
              <a:xfrm>
                <a:off x="5207660" y="2035102"/>
                <a:ext cx="44676" cy="31927"/>
              </a:xfrm>
              <a:custGeom>
                <a:avLst/>
                <a:gdLst/>
                <a:ahLst/>
                <a:cxnLst/>
                <a:rect l="l" t="t" r="r" b="b"/>
                <a:pathLst>
                  <a:path w="1251" h="894" extrusionOk="0">
                    <a:moveTo>
                      <a:pt x="524" y="1"/>
                    </a:moveTo>
                    <a:lnTo>
                      <a:pt x="0" y="429"/>
                    </a:lnTo>
                    <a:lnTo>
                      <a:pt x="751" y="894"/>
                    </a:lnTo>
                    <a:lnTo>
                      <a:pt x="1251" y="477"/>
                    </a:lnTo>
                    <a:lnTo>
                      <a:pt x="52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40;p16">
                <a:extLst>
                  <a:ext uri="{FF2B5EF4-FFF2-40B4-BE49-F238E27FC236}">
                    <a16:creationId xmlns="" xmlns:a16="http://schemas.microsoft.com/office/drawing/2014/main" id="{1E302099-829E-4962-9D74-4595A87DA9E5}"/>
                  </a:ext>
                </a:extLst>
              </p:cNvPr>
              <p:cNvSpPr/>
              <p:nvPr/>
            </p:nvSpPr>
            <p:spPr>
              <a:xfrm>
                <a:off x="5207660" y="2066993"/>
                <a:ext cx="44676" cy="31927"/>
              </a:xfrm>
              <a:custGeom>
                <a:avLst/>
                <a:gdLst/>
                <a:ahLst/>
                <a:cxnLst/>
                <a:rect l="l" t="t" r="r" b="b"/>
                <a:pathLst>
                  <a:path w="1251" h="894" extrusionOk="0">
                    <a:moveTo>
                      <a:pt x="751" y="1"/>
                    </a:moveTo>
                    <a:lnTo>
                      <a:pt x="0" y="465"/>
                    </a:lnTo>
                    <a:lnTo>
                      <a:pt x="524" y="894"/>
                    </a:lnTo>
                    <a:lnTo>
                      <a:pt x="1251" y="405"/>
                    </a:lnTo>
                    <a:lnTo>
                      <a:pt x="75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41;p16">
                <a:extLst>
                  <a:ext uri="{FF2B5EF4-FFF2-40B4-BE49-F238E27FC236}">
                    <a16:creationId xmlns="" xmlns:a16="http://schemas.microsoft.com/office/drawing/2014/main" id="{99AA9D39-7832-4645-8067-0AF6015F61DC}"/>
                  </a:ext>
                </a:extLst>
              </p:cNvPr>
              <p:cNvSpPr/>
              <p:nvPr/>
            </p:nvSpPr>
            <p:spPr>
              <a:xfrm>
                <a:off x="5181305" y="2086564"/>
                <a:ext cx="53176" cy="31927"/>
              </a:xfrm>
              <a:custGeom>
                <a:avLst/>
                <a:gdLst/>
                <a:ahLst/>
                <a:cxnLst/>
                <a:rect l="l" t="t" r="r" b="b"/>
                <a:pathLst>
                  <a:path w="1489" h="894" extrusionOk="0">
                    <a:moveTo>
                      <a:pt x="727" y="0"/>
                    </a:moveTo>
                    <a:lnTo>
                      <a:pt x="227" y="465"/>
                    </a:lnTo>
                    <a:lnTo>
                      <a:pt x="0" y="334"/>
                    </a:lnTo>
                    <a:lnTo>
                      <a:pt x="12" y="488"/>
                    </a:lnTo>
                    <a:lnTo>
                      <a:pt x="774" y="893"/>
                    </a:lnTo>
                    <a:lnTo>
                      <a:pt x="1489" y="405"/>
                    </a:lnTo>
                    <a:lnTo>
                      <a:pt x="1465" y="238"/>
                    </a:lnTo>
                    <a:lnTo>
                      <a:pt x="1262" y="405"/>
                    </a:lnTo>
                    <a:lnTo>
                      <a:pt x="72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42;p16">
                <a:extLst>
                  <a:ext uri="{FF2B5EF4-FFF2-40B4-BE49-F238E27FC236}">
                    <a16:creationId xmlns="" xmlns:a16="http://schemas.microsoft.com/office/drawing/2014/main" id="{F732C5D7-92AC-47A1-85E0-DAE6BEEF2E78}"/>
                  </a:ext>
                </a:extLst>
              </p:cNvPr>
              <p:cNvSpPr/>
              <p:nvPr/>
            </p:nvSpPr>
            <p:spPr>
              <a:xfrm>
                <a:off x="4299849" y="2772386"/>
                <a:ext cx="72746" cy="72354"/>
              </a:xfrm>
              <a:custGeom>
                <a:avLst/>
                <a:gdLst/>
                <a:ahLst/>
                <a:cxnLst/>
                <a:rect l="l" t="t" r="r" b="b"/>
                <a:pathLst>
                  <a:path w="2037" h="2026" extrusionOk="0">
                    <a:moveTo>
                      <a:pt x="1798" y="239"/>
                    </a:moveTo>
                    <a:lnTo>
                      <a:pt x="1798" y="275"/>
                    </a:lnTo>
                    <a:lnTo>
                      <a:pt x="1798" y="572"/>
                    </a:lnTo>
                    <a:lnTo>
                      <a:pt x="1465" y="572"/>
                    </a:lnTo>
                    <a:lnTo>
                      <a:pt x="1465" y="239"/>
                    </a:lnTo>
                    <a:close/>
                    <a:moveTo>
                      <a:pt x="1025" y="668"/>
                    </a:moveTo>
                    <a:cubicBezTo>
                      <a:pt x="1144" y="668"/>
                      <a:pt x="1251" y="727"/>
                      <a:pt x="1322" y="811"/>
                    </a:cubicBezTo>
                    <a:cubicBezTo>
                      <a:pt x="1370" y="870"/>
                      <a:pt x="1406" y="942"/>
                      <a:pt x="1406" y="1025"/>
                    </a:cubicBezTo>
                    <a:cubicBezTo>
                      <a:pt x="1406" y="1215"/>
                      <a:pt x="1239" y="1382"/>
                      <a:pt x="1048" y="1382"/>
                    </a:cubicBezTo>
                    <a:cubicBezTo>
                      <a:pt x="846" y="1382"/>
                      <a:pt x="691" y="1215"/>
                      <a:pt x="691" y="1025"/>
                    </a:cubicBezTo>
                    <a:cubicBezTo>
                      <a:pt x="667" y="930"/>
                      <a:pt x="691" y="870"/>
                      <a:pt x="727" y="811"/>
                    </a:cubicBezTo>
                    <a:cubicBezTo>
                      <a:pt x="786" y="727"/>
                      <a:pt x="894" y="668"/>
                      <a:pt x="1025" y="668"/>
                    </a:cubicBezTo>
                    <a:close/>
                    <a:moveTo>
                      <a:pt x="1822" y="811"/>
                    </a:moveTo>
                    <a:lnTo>
                      <a:pt x="1822" y="1644"/>
                    </a:lnTo>
                    <a:lnTo>
                      <a:pt x="1846" y="1644"/>
                    </a:lnTo>
                    <a:cubicBezTo>
                      <a:pt x="1846" y="1751"/>
                      <a:pt x="1763" y="1835"/>
                      <a:pt x="1656" y="1835"/>
                    </a:cubicBezTo>
                    <a:lnTo>
                      <a:pt x="405" y="1835"/>
                    </a:lnTo>
                    <a:cubicBezTo>
                      <a:pt x="298" y="1835"/>
                      <a:pt x="215" y="1751"/>
                      <a:pt x="215" y="1644"/>
                    </a:cubicBezTo>
                    <a:lnTo>
                      <a:pt x="215" y="811"/>
                    </a:lnTo>
                    <a:lnTo>
                      <a:pt x="513" y="811"/>
                    </a:lnTo>
                    <a:cubicBezTo>
                      <a:pt x="477" y="870"/>
                      <a:pt x="465" y="942"/>
                      <a:pt x="465" y="1025"/>
                    </a:cubicBezTo>
                    <a:cubicBezTo>
                      <a:pt x="465" y="1334"/>
                      <a:pt x="715" y="1573"/>
                      <a:pt x="1013" y="1573"/>
                    </a:cubicBezTo>
                    <a:cubicBezTo>
                      <a:pt x="1322" y="1573"/>
                      <a:pt x="1560" y="1323"/>
                      <a:pt x="1560" y="1025"/>
                    </a:cubicBezTo>
                    <a:cubicBezTo>
                      <a:pt x="1560" y="942"/>
                      <a:pt x="1548" y="870"/>
                      <a:pt x="1525" y="811"/>
                    </a:cubicBezTo>
                    <a:close/>
                    <a:moveTo>
                      <a:pt x="394" y="1"/>
                    </a:moveTo>
                    <a:cubicBezTo>
                      <a:pt x="167" y="1"/>
                      <a:pt x="1" y="180"/>
                      <a:pt x="1" y="382"/>
                    </a:cubicBezTo>
                    <a:lnTo>
                      <a:pt x="1" y="799"/>
                    </a:lnTo>
                    <a:lnTo>
                      <a:pt x="1" y="1632"/>
                    </a:lnTo>
                    <a:cubicBezTo>
                      <a:pt x="1" y="1858"/>
                      <a:pt x="179" y="2025"/>
                      <a:pt x="394" y="2025"/>
                    </a:cubicBezTo>
                    <a:lnTo>
                      <a:pt x="1644" y="2025"/>
                    </a:lnTo>
                    <a:cubicBezTo>
                      <a:pt x="1858" y="2025"/>
                      <a:pt x="2025" y="1835"/>
                      <a:pt x="2025" y="1632"/>
                    </a:cubicBezTo>
                    <a:lnTo>
                      <a:pt x="2025" y="799"/>
                    </a:lnTo>
                    <a:lnTo>
                      <a:pt x="2025" y="382"/>
                    </a:lnTo>
                    <a:cubicBezTo>
                      <a:pt x="2037" y="180"/>
                      <a:pt x="1858" y="1"/>
                      <a:pt x="16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43;p16">
                <a:extLst>
                  <a:ext uri="{FF2B5EF4-FFF2-40B4-BE49-F238E27FC236}">
                    <a16:creationId xmlns="" xmlns:a16="http://schemas.microsoft.com/office/drawing/2014/main" id="{A919293E-28AE-4A18-B93F-A1696EC1F085}"/>
                  </a:ext>
                </a:extLst>
              </p:cNvPr>
              <p:cNvSpPr/>
              <p:nvPr/>
            </p:nvSpPr>
            <p:spPr>
              <a:xfrm>
                <a:off x="5222552" y="2522828"/>
                <a:ext cx="101638" cy="101638"/>
              </a:xfrm>
              <a:custGeom>
                <a:avLst/>
                <a:gdLst/>
                <a:ahLst/>
                <a:cxnLst/>
                <a:rect l="l" t="t" r="r" b="b"/>
                <a:pathLst>
                  <a:path w="2846" h="2846" extrusionOk="0">
                    <a:moveTo>
                      <a:pt x="2501" y="333"/>
                    </a:moveTo>
                    <a:lnTo>
                      <a:pt x="2501" y="393"/>
                    </a:lnTo>
                    <a:lnTo>
                      <a:pt x="2501" y="810"/>
                    </a:lnTo>
                    <a:lnTo>
                      <a:pt x="2024" y="810"/>
                    </a:lnTo>
                    <a:lnTo>
                      <a:pt x="2024" y="333"/>
                    </a:lnTo>
                    <a:close/>
                    <a:moveTo>
                      <a:pt x="1417" y="929"/>
                    </a:moveTo>
                    <a:cubicBezTo>
                      <a:pt x="1584" y="929"/>
                      <a:pt x="1727" y="1012"/>
                      <a:pt x="1822" y="1131"/>
                    </a:cubicBezTo>
                    <a:cubicBezTo>
                      <a:pt x="1881" y="1214"/>
                      <a:pt x="1905" y="1310"/>
                      <a:pt x="1905" y="1417"/>
                    </a:cubicBezTo>
                    <a:cubicBezTo>
                      <a:pt x="1905" y="1679"/>
                      <a:pt x="1679" y="1905"/>
                      <a:pt x="1417" y="1905"/>
                    </a:cubicBezTo>
                    <a:cubicBezTo>
                      <a:pt x="1143" y="1905"/>
                      <a:pt x="929" y="1679"/>
                      <a:pt x="929" y="1417"/>
                    </a:cubicBezTo>
                    <a:cubicBezTo>
                      <a:pt x="929" y="1310"/>
                      <a:pt x="953" y="1214"/>
                      <a:pt x="1012" y="1131"/>
                    </a:cubicBezTo>
                    <a:cubicBezTo>
                      <a:pt x="1096" y="1012"/>
                      <a:pt x="1250" y="929"/>
                      <a:pt x="1417" y="929"/>
                    </a:cubicBezTo>
                    <a:close/>
                    <a:moveTo>
                      <a:pt x="2548" y="1119"/>
                    </a:moveTo>
                    <a:lnTo>
                      <a:pt x="2548" y="2274"/>
                    </a:lnTo>
                    <a:lnTo>
                      <a:pt x="2560" y="2274"/>
                    </a:lnTo>
                    <a:cubicBezTo>
                      <a:pt x="2560" y="2429"/>
                      <a:pt x="2441" y="2548"/>
                      <a:pt x="2298" y="2548"/>
                    </a:cubicBezTo>
                    <a:lnTo>
                      <a:pt x="548" y="2548"/>
                    </a:lnTo>
                    <a:cubicBezTo>
                      <a:pt x="405" y="2548"/>
                      <a:pt x="286" y="2429"/>
                      <a:pt x="286" y="2274"/>
                    </a:cubicBezTo>
                    <a:lnTo>
                      <a:pt x="286" y="1119"/>
                    </a:lnTo>
                    <a:lnTo>
                      <a:pt x="703" y="1119"/>
                    </a:lnTo>
                    <a:cubicBezTo>
                      <a:pt x="667" y="1214"/>
                      <a:pt x="643" y="1310"/>
                      <a:pt x="643" y="1405"/>
                    </a:cubicBezTo>
                    <a:cubicBezTo>
                      <a:pt x="643" y="1834"/>
                      <a:pt x="977" y="2179"/>
                      <a:pt x="1417" y="2179"/>
                    </a:cubicBezTo>
                    <a:cubicBezTo>
                      <a:pt x="1846" y="2179"/>
                      <a:pt x="2191" y="1834"/>
                      <a:pt x="2191" y="1405"/>
                    </a:cubicBezTo>
                    <a:cubicBezTo>
                      <a:pt x="2191" y="1298"/>
                      <a:pt x="2179" y="1214"/>
                      <a:pt x="2131" y="1119"/>
                    </a:cubicBezTo>
                    <a:close/>
                    <a:moveTo>
                      <a:pt x="548" y="0"/>
                    </a:moveTo>
                    <a:cubicBezTo>
                      <a:pt x="250" y="0"/>
                      <a:pt x="0" y="238"/>
                      <a:pt x="0" y="560"/>
                    </a:cubicBezTo>
                    <a:lnTo>
                      <a:pt x="0" y="1131"/>
                    </a:lnTo>
                    <a:lnTo>
                      <a:pt x="0" y="2298"/>
                    </a:lnTo>
                    <a:cubicBezTo>
                      <a:pt x="0" y="2596"/>
                      <a:pt x="238" y="2846"/>
                      <a:pt x="548" y="2846"/>
                    </a:cubicBezTo>
                    <a:lnTo>
                      <a:pt x="2298" y="2846"/>
                    </a:lnTo>
                    <a:cubicBezTo>
                      <a:pt x="2596" y="2846"/>
                      <a:pt x="2846" y="2607"/>
                      <a:pt x="2846" y="2298"/>
                    </a:cubicBezTo>
                    <a:lnTo>
                      <a:pt x="2846" y="1131"/>
                    </a:lnTo>
                    <a:lnTo>
                      <a:pt x="2846" y="560"/>
                    </a:lnTo>
                    <a:cubicBezTo>
                      <a:pt x="2834" y="262"/>
                      <a:pt x="2596" y="0"/>
                      <a:pt x="229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44;p16">
                <a:extLst>
                  <a:ext uri="{FF2B5EF4-FFF2-40B4-BE49-F238E27FC236}">
                    <a16:creationId xmlns="" xmlns:a16="http://schemas.microsoft.com/office/drawing/2014/main" id="{BF749E39-EB58-4CCA-B54C-DC616E371782}"/>
                  </a:ext>
                </a:extLst>
              </p:cNvPr>
              <p:cNvSpPr/>
              <p:nvPr/>
            </p:nvSpPr>
            <p:spPr>
              <a:xfrm>
                <a:off x="4353846" y="1714939"/>
                <a:ext cx="101673" cy="101638"/>
              </a:xfrm>
              <a:custGeom>
                <a:avLst/>
                <a:gdLst/>
                <a:ahLst/>
                <a:cxnLst/>
                <a:rect l="l" t="t" r="r" b="b"/>
                <a:pathLst>
                  <a:path w="2847" h="2846" extrusionOk="0">
                    <a:moveTo>
                      <a:pt x="2513" y="322"/>
                    </a:moveTo>
                    <a:lnTo>
                      <a:pt x="2513" y="381"/>
                    </a:lnTo>
                    <a:lnTo>
                      <a:pt x="2513" y="798"/>
                    </a:lnTo>
                    <a:lnTo>
                      <a:pt x="2025" y="798"/>
                    </a:lnTo>
                    <a:lnTo>
                      <a:pt x="2025" y="322"/>
                    </a:lnTo>
                    <a:close/>
                    <a:moveTo>
                      <a:pt x="1418" y="917"/>
                    </a:moveTo>
                    <a:cubicBezTo>
                      <a:pt x="1584" y="917"/>
                      <a:pt x="1739" y="1000"/>
                      <a:pt x="1822" y="1119"/>
                    </a:cubicBezTo>
                    <a:cubicBezTo>
                      <a:pt x="1882" y="1191"/>
                      <a:pt x="1918" y="1298"/>
                      <a:pt x="1918" y="1405"/>
                    </a:cubicBezTo>
                    <a:cubicBezTo>
                      <a:pt x="1918" y="1667"/>
                      <a:pt x="1691" y="1893"/>
                      <a:pt x="1418" y="1893"/>
                    </a:cubicBezTo>
                    <a:cubicBezTo>
                      <a:pt x="1156" y="1893"/>
                      <a:pt x="929" y="1667"/>
                      <a:pt x="929" y="1405"/>
                    </a:cubicBezTo>
                    <a:cubicBezTo>
                      <a:pt x="929" y="1298"/>
                      <a:pt x="965" y="1191"/>
                      <a:pt x="1025" y="1119"/>
                    </a:cubicBezTo>
                    <a:cubicBezTo>
                      <a:pt x="1108" y="1000"/>
                      <a:pt x="1263" y="917"/>
                      <a:pt x="1418" y="917"/>
                    </a:cubicBezTo>
                    <a:close/>
                    <a:moveTo>
                      <a:pt x="2549" y="1119"/>
                    </a:moveTo>
                    <a:lnTo>
                      <a:pt x="2549" y="2286"/>
                    </a:lnTo>
                    <a:lnTo>
                      <a:pt x="2572" y="2286"/>
                    </a:lnTo>
                    <a:cubicBezTo>
                      <a:pt x="2572" y="2429"/>
                      <a:pt x="2453" y="2548"/>
                      <a:pt x="2299" y="2548"/>
                    </a:cubicBezTo>
                    <a:lnTo>
                      <a:pt x="560" y="2548"/>
                    </a:lnTo>
                    <a:cubicBezTo>
                      <a:pt x="406" y="2548"/>
                      <a:pt x="286" y="2429"/>
                      <a:pt x="286" y="2286"/>
                    </a:cubicBezTo>
                    <a:lnTo>
                      <a:pt x="286" y="1119"/>
                    </a:lnTo>
                    <a:lnTo>
                      <a:pt x="703" y="1119"/>
                    </a:lnTo>
                    <a:cubicBezTo>
                      <a:pt x="679" y="1215"/>
                      <a:pt x="644" y="1310"/>
                      <a:pt x="644" y="1405"/>
                    </a:cubicBezTo>
                    <a:cubicBezTo>
                      <a:pt x="644" y="1834"/>
                      <a:pt x="989" y="2179"/>
                      <a:pt x="1418" y="2179"/>
                    </a:cubicBezTo>
                    <a:cubicBezTo>
                      <a:pt x="1858" y="2179"/>
                      <a:pt x="2191" y="1834"/>
                      <a:pt x="2191" y="1405"/>
                    </a:cubicBezTo>
                    <a:cubicBezTo>
                      <a:pt x="2191" y="1298"/>
                      <a:pt x="2180" y="1215"/>
                      <a:pt x="2132" y="1119"/>
                    </a:cubicBezTo>
                    <a:close/>
                    <a:moveTo>
                      <a:pt x="560" y="0"/>
                    </a:moveTo>
                    <a:cubicBezTo>
                      <a:pt x="263" y="0"/>
                      <a:pt x="1" y="238"/>
                      <a:pt x="1" y="560"/>
                    </a:cubicBezTo>
                    <a:lnTo>
                      <a:pt x="1" y="1131"/>
                    </a:lnTo>
                    <a:lnTo>
                      <a:pt x="1" y="2298"/>
                    </a:lnTo>
                    <a:cubicBezTo>
                      <a:pt x="1" y="2596"/>
                      <a:pt x="239" y="2846"/>
                      <a:pt x="560" y="2846"/>
                    </a:cubicBezTo>
                    <a:lnTo>
                      <a:pt x="2299" y="2846"/>
                    </a:lnTo>
                    <a:cubicBezTo>
                      <a:pt x="2596" y="2846"/>
                      <a:pt x="2846" y="2608"/>
                      <a:pt x="2846" y="2298"/>
                    </a:cubicBezTo>
                    <a:lnTo>
                      <a:pt x="2846" y="1119"/>
                    </a:lnTo>
                    <a:lnTo>
                      <a:pt x="2846" y="536"/>
                    </a:lnTo>
                    <a:cubicBezTo>
                      <a:pt x="2846" y="238"/>
                      <a:pt x="2596" y="0"/>
                      <a:pt x="22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45;p16">
                <a:extLst>
                  <a:ext uri="{FF2B5EF4-FFF2-40B4-BE49-F238E27FC236}">
                    <a16:creationId xmlns="" xmlns:a16="http://schemas.microsoft.com/office/drawing/2014/main" id="{D30A4256-A3BD-4D3D-923F-6C70615358D9}"/>
                  </a:ext>
                </a:extLst>
              </p:cNvPr>
              <p:cNvSpPr/>
              <p:nvPr/>
            </p:nvSpPr>
            <p:spPr>
              <a:xfrm>
                <a:off x="3972008" y="1978569"/>
                <a:ext cx="83389" cy="96959"/>
              </a:xfrm>
              <a:custGeom>
                <a:avLst/>
                <a:gdLst/>
                <a:ahLst/>
                <a:cxnLst/>
                <a:rect l="l" t="t" r="r" b="b"/>
                <a:pathLst>
                  <a:path w="2335" h="2715" extrusionOk="0">
                    <a:moveTo>
                      <a:pt x="1715" y="1131"/>
                    </a:moveTo>
                    <a:cubicBezTo>
                      <a:pt x="1811" y="1131"/>
                      <a:pt x="1954" y="1357"/>
                      <a:pt x="1954" y="1357"/>
                    </a:cubicBezTo>
                    <a:cubicBezTo>
                      <a:pt x="1954" y="1357"/>
                      <a:pt x="1632" y="1310"/>
                      <a:pt x="1573" y="1310"/>
                    </a:cubicBezTo>
                    <a:cubicBezTo>
                      <a:pt x="1573" y="1310"/>
                      <a:pt x="1608" y="1131"/>
                      <a:pt x="1715" y="1131"/>
                    </a:cubicBezTo>
                    <a:close/>
                    <a:moveTo>
                      <a:pt x="1025" y="0"/>
                    </a:moveTo>
                    <a:cubicBezTo>
                      <a:pt x="775" y="0"/>
                      <a:pt x="787" y="107"/>
                      <a:pt x="787" y="214"/>
                    </a:cubicBezTo>
                    <a:lnTo>
                      <a:pt x="787" y="583"/>
                    </a:lnTo>
                    <a:lnTo>
                      <a:pt x="668" y="703"/>
                    </a:lnTo>
                    <a:lnTo>
                      <a:pt x="144" y="703"/>
                    </a:lnTo>
                    <a:cubicBezTo>
                      <a:pt x="144" y="703"/>
                      <a:pt x="1" y="798"/>
                      <a:pt x="1" y="1000"/>
                    </a:cubicBezTo>
                    <a:cubicBezTo>
                      <a:pt x="1" y="1214"/>
                      <a:pt x="60" y="1941"/>
                      <a:pt x="501" y="2000"/>
                    </a:cubicBezTo>
                    <a:cubicBezTo>
                      <a:pt x="569" y="2010"/>
                      <a:pt x="630" y="2014"/>
                      <a:pt x="684" y="2014"/>
                    </a:cubicBezTo>
                    <a:cubicBezTo>
                      <a:pt x="1048" y="2014"/>
                      <a:pt x="1120" y="1831"/>
                      <a:pt x="1120" y="1810"/>
                    </a:cubicBezTo>
                    <a:lnTo>
                      <a:pt x="1120" y="1512"/>
                    </a:lnTo>
                    <a:cubicBezTo>
                      <a:pt x="1120" y="1512"/>
                      <a:pt x="1263" y="1786"/>
                      <a:pt x="1501" y="1786"/>
                    </a:cubicBezTo>
                    <a:cubicBezTo>
                      <a:pt x="1727" y="1786"/>
                      <a:pt x="1858" y="1917"/>
                      <a:pt x="1858" y="2060"/>
                    </a:cubicBezTo>
                    <a:lnTo>
                      <a:pt x="1858" y="2310"/>
                    </a:lnTo>
                    <a:cubicBezTo>
                      <a:pt x="1858" y="2310"/>
                      <a:pt x="1846" y="2465"/>
                      <a:pt x="1715" y="2465"/>
                    </a:cubicBezTo>
                    <a:lnTo>
                      <a:pt x="1418" y="2465"/>
                    </a:lnTo>
                    <a:cubicBezTo>
                      <a:pt x="1418" y="2465"/>
                      <a:pt x="1323" y="2381"/>
                      <a:pt x="1323" y="2286"/>
                    </a:cubicBezTo>
                    <a:cubicBezTo>
                      <a:pt x="1323" y="2203"/>
                      <a:pt x="1370" y="2179"/>
                      <a:pt x="1430" y="2179"/>
                    </a:cubicBezTo>
                    <a:lnTo>
                      <a:pt x="1537" y="2179"/>
                    </a:lnTo>
                    <a:lnTo>
                      <a:pt x="1537" y="1965"/>
                    </a:lnTo>
                    <a:cubicBezTo>
                      <a:pt x="1537" y="1965"/>
                      <a:pt x="1096" y="1965"/>
                      <a:pt x="1096" y="2298"/>
                    </a:cubicBezTo>
                    <a:cubicBezTo>
                      <a:pt x="1096" y="2619"/>
                      <a:pt x="1323" y="2715"/>
                      <a:pt x="1501" y="2715"/>
                    </a:cubicBezTo>
                    <a:lnTo>
                      <a:pt x="1799" y="2715"/>
                    </a:lnTo>
                    <a:cubicBezTo>
                      <a:pt x="1799" y="2715"/>
                      <a:pt x="2335" y="2643"/>
                      <a:pt x="2335" y="1595"/>
                    </a:cubicBezTo>
                    <a:cubicBezTo>
                      <a:pt x="2335" y="560"/>
                      <a:pt x="2168" y="452"/>
                      <a:pt x="2132" y="381"/>
                    </a:cubicBezTo>
                    <a:cubicBezTo>
                      <a:pt x="2085" y="298"/>
                      <a:pt x="1834" y="202"/>
                      <a:pt x="1715" y="202"/>
                    </a:cubicBezTo>
                    <a:lnTo>
                      <a:pt x="1382" y="202"/>
                    </a:lnTo>
                    <a:cubicBezTo>
                      <a:pt x="1382" y="202"/>
                      <a:pt x="1275" y="0"/>
                      <a:pt x="10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46;p16">
                <a:extLst>
                  <a:ext uri="{FF2B5EF4-FFF2-40B4-BE49-F238E27FC236}">
                    <a16:creationId xmlns="" xmlns:a16="http://schemas.microsoft.com/office/drawing/2014/main" id="{47909FE5-A6D1-40BC-8574-E0E37890D6AD}"/>
                  </a:ext>
                </a:extLst>
              </p:cNvPr>
              <p:cNvSpPr/>
              <p:nvPr/>
            </p:nvSpPr>
            <p:spPr>
              <a:xfrm>
                <a:off x="3975865" y="1979819"/>
                <a:ext cx="19570" cy="20035"/>
              </a:xfrm>
              <a:custGeom>
                <a:avLst/>
                <a:gdLst/>
                <a:ahLst/>
                <a:cxnLst/>
                <a:rect l="l" t="t" r="r" b="b"/>
                <a:pathLst>
                  <a:path w="548" h="561" extrusionOk="0">
                    <a:moveTo>
                      <a:pt x="548" y="1"/>
                    </a:moveTo>
                    <a:lnTo>
                      <a:pt x="0" y="548"/>
                    </a:lnTo>
                    <a:lnTo>
                      <a:pt x="441" y="560"/>
                    </a:lnTo>
                    <a:lnTo>
                      <a:pt x="548" y="441"/>
                    </a:lnTo>
                    <a:lnTo>
                      <a:pt x="54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47;p16">
                <a:extLst>
                  <a:ext uri="{FF2B5EF4-FFF2-40B4-BE49-F238E27FC236}">
                    <a16:creationId xmlns="" xmlns:a16="http://schemas.microsoft.com/office/drawing/2014/main" id="{4FE38C55-67F4-424B-8291-EF5980B0D8D6}"/>
                  </a:ext>
                </a:extLst>
              </p:cNvPr>
              <p:cNvSpPr/>
              <p:nvPr/>
            </p:nvSpPr>
            <p:spPr>
              <a:xfrm>
                <a:off x="5430471" y="3869832"/>
                <a:ext cx="48926" cy="51926"/>
              </a:xfrm>
              <a:custGeom>
                <a:avLst/>
                <a:gdLst/>
                <a:ahLst/>
                <a:cxnLst/>
                <a:rect l="l" t="t" r="r" b="b"/>
                <a:pathLst>
                  <a:path w="1370" h="1454" extrusionOk="0">
                    <a:moveTo>
                      <a:pt x="143" y="1"/>
                    </a:moveTo>
                    <a:cubicBezTo>
                      <a:pt x="60" y="1"/>
                      <a:pt x="0" y="60"/>
                      <a:pt x="0" y="144"/>
                    </a:cubicBezTo>
                    <a:lnTo>
                      <a:pt x="0" y="882"/>
                    </a:lnTo>
                    <a:cubicBezTo>
                      <a:pt x="0" y="1203"/>
                      <a:pt x="262" y="1453"/>
                      <a:pt x="608" y="1453"/>
                    </a:cubicBezTo>
                    <a:lnTo>
                      <a:pt x="762" y="1453"/>
                    </a:lnTo>
                    <a:cubicBezTo>
                      <a:pt x="1084" y="1453"/>
                      <a:pt x="1370" y="1215"/>
                      <a:pt x="1370" y="906"/>
                    </a:cubicBezTo>
                    <a:cubicBezTo>
                      <a:pt x="1370" y="608"/>
                      <a:pt x="1155" y="358"/>
                      <a:pt x="917" y="358"/>
                    </a:cubicBezTo>
                    <a:lnTo>
                      <a:pt x="619" y="358"/>
                    </a:lnTo>
                    <a:cubicBezTo>
                      <a:pt x="536" y="358"/>
                      <a:pt x="477" y="418"/>
                      <a:pt x="477" y="501"/>
                    </a:cubicBezTo>
                    <a:cubicBezTo>
                      <a:pt x="477" y="572"/>
                      <a:pt x="548" y="656"/>
                      <a:pt x="619" y="656"/>
                    </a:cubicBezTo>
                    <a:lnTo>
                      <a:pt x="917" y="656"/>
                    </a:lnTo>
                    <a:cubicBezTo>
                      <a:pt x="989" y="656"/>
                      <a:pt x="1072" y="751"/>
                      <a:pt x="1072" y="906"/>
                    </a:cubicBezTo>
                    <a:cubicBezTo>
                      <a:pt x="1072" y="1037"/>
                      <a:pt x="929" y="1156"/>
                      <a:pt x="774" y="1156"/>
                    </a:cubicBezTo>
                    <a:lnTo>
                      <a:pt x="619" y="1156"/>
                    </a:lnTo>
                    <a:cubicBezTo>
                      <a:pt x="465" y="1156"/>
                      <a:pt x="322" y="1025"/>
                      <a:pt x="322" y="858"/>
                    </a:cubicBezTo>
                    <a:lnTo>
                      <a:pt x="322" y="132"/>
                    </a:lnTo>
                    <a:cubicBezTo>
                      <a:pt x="298" y="60"/>
                      <a:pt x="238" y="1"/>
                      <a:pt x="1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48;p16">
                <a:extLst>
                  <a:ext uri="{FF2B5EF4-FFF2-40B4-BE49-F238E27FC236}">
                    <a16:creationId xmlns="" xmlns:a16="http://schemas.microsoft.com/office/drawing/2014/main" id="{4C242FBD-6888-48ED-8B41-7F7D977E30BF}"/>
                  </a:ext>
                </a:extLst>
              </p:cNvPr>
              <p:cNvSpPr/>
              <p:nvPr/>
            </p:nvSpPr>
            <p:spPr>
              <a:xfrm>
                <a:off x="4785431" y="2909308"/>
                <a:ext cx="48926" cy="52355"/>
              </a:xfrm>
              <a:custGeom>
                <a:avLst/>
                <a:gdLst/>
                <a:ahLst/>
                <a:cxnLst/>
                <a:rect l="l" t="t" r="r" b="b"/>
                <a:pathLst>
                  <a:path w="1370" h="1466" extrusionOk="0">
                    <a:moveTo>
                      <a:pt x="155" y="1"/>
                    </a:moveTo>
                    <a:cubicBezTo>
                      <a:pt x="72" y="1"/>
                      <a:pt x="1" y="60"/>
                      <a:pt x="1" y="156"/>
                    </a:cubicBezTo>
                    <a:lnTo>
                      <a:pt x="1" y="882"/>
                    </a:lnTo>
                    <a:cubicBezTo>
                      <a:pt x="1" y="1203"/>
                      <a:pt x="274" y="1465"/>
                      <a:pt x="620" y="1465"/>
                    </a:cubicBezTo>
                    <a:lnTo>
                      <a:pt x="763" y="1465"/>
                    </a:lnTo>
                    <a:cubicBezTo>
                      <a:pt x="1096" y="1465"/>
                      <a:pt x="1370" y="1227"/>
                      <a:pt x="1370" y="906"/>
                    </a:cubicBezTo>
                    <a:cubicBezTo>
                      <a:pt x="1370" y="608"/>
                      <a:pt x="1167" y="358"/>
                      <a:pt x="929" y="358"/>
                    </a:cubicBezTo>
                    <a:lnTo>
                      <a:pt x="632" y="358"/>
                    </a:lnTo>
                    <a:cubicBezTo>
                      <a:pt x="536" y="358"/>
                      <a:pt x="477" y="417"/>
                      <a:pt x="477" y="501"/>
                    </a:cubicBezTo>
                    <a:cubicBezTo>
                      <a:pt x="477" y="584"/>
                      <a:pt x="560" y="656"/>
                      <a:pt x="632" y="656"/>
                    </a:cubicBezTo>
                    <a:lnTo>
                      <a:pt x="929" y="656"/>
                    </a:lnTo>
                    <a:cubicBezTo>
                      <a:pt x="1001" y="656"/>
                      <a:pt x="1072" y="763"/>
                      <a:pt x="1072" y="906"/>
                    </a:cubicBezTo>
                    <a:cubicBezTo>
                      <a:pt x="1072" y="1037"/>
                      <a:pt x="941" y="1168"/>
                      <a:pt x="774" y="1168"/>
                    </a:cubicBezTo>
                    <a:lnTo>
                      <a:pt x="632" y="1168"/>
                    </a:lnTo>
                    <a:cubicBezTo>
                      <a:pt x="465" y="1168"/>
                      <a:pt x="334" y="1025"/>
                      <a:pt x="334" y="870"/>
                    </a:cubicBezTo>
                    <a:lnTo>
                      <a:pt x="334" y="132"/>
                    </a:lnTo>
                    <a:cubicBezTo>
                      <a:pt x="298" y="72"/>
                      <a:pt x="227" y="1"/>
                      <a:pt x="1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49;p16">
                <a:extLst>
                  <a:ext uri="{FF2B5EF4-FFF2-40B4-BE49-F238E27FC236}">
                    <a16:creationId xmlns="" xmlns:a16="http://schemas.microsoft.com/office/drawing/2014/main" id="{2E7DC2E4-F92B-4184-9CF0-D560280B4672}"/>
                  </a:ext>
                </a:extLst>
              </p:cNvPr>
              <p:cNvSpPr/>
              <p:nvPr/>
            </p:nvSpPr>
            <p:spPr>
              <a:xfrm>
                <a:off x="4927460" y="1506164"/>
                <a:ext cx="48926" cy="51890"/>
              </a:xfrm>
              <a:custGeom>
                <a:avLst/>
                <a:gdLst/>
                <a:ahLst/>
                <a:cxnLst/>
                <a:rect l="l" t="t" r="r" b="b"/>
                <a:pathLst>
                  <a:path w="1370" h="1453" extrusionOk="0">
                    <a:moveTo>
                      <a:pt x="155" y="0"/>
                    </a:moveTo>
                    <a:cubicBezTo>
                      <a:pt x="60" y="0"/>
                      <a:pt x="0" y="60"/>
                      <a:pt x="0" y="155"/>
                    </a:cubicBezTo>
                    <a:lnTo>
                      <a:pt x="0" y="881"/>
                    </a:lnTo>
                    <a:cubicBezTo>
                      <a:pt x="0" y="1203"/>
                      <a:pt x="274" y="1453"/>
                      <a:pt x="607" y="1453"/>
                    </a:cubicBezTo>
                    <a:lnTo>
                      <a:pt x="762" y="1453"/>
                    </a:lnTo>
                    <a:cubicBezTo>
                      <a:pt x="1084" y="1453"/>
                      <a:pt x="1369" y="1215"/>
                      <a:pt x="1369" y="905"/>
                    </a:cubicBezTo>
                    <a:cubicBezTo>
                      <a:pt x="1369" y="607"/>
                      <a:pt x="1167" y="357"/>
                      <a:pt x="929" y="357"/>
                    </a:cubicBezTo>
                    <a:lnTo>
                      <a:pt x="631" y="357"/>
                    </a:lnTo>
                    <a:cubicBezTo>
                      <a:pt x="536" y="357"/>
                      <a:pt x="477" y="417"/>
                      <a:pt x="477" y="512"/>
                    </a:cubicBezTo>
                    <a:cubicBezTo>
                      <a:pt x="477" y="584"/>
                      <a:pt x="548" y="655"/>
                      <a:pt x="631" y="655"/>
                    </a:cubicBezTo>
                    <a:lnTo>
                      <a:pt x="929" y="655"/>
                    </a:lnTo>
                    <a:cubicBezTo>
                      <a:pt x="1000" y="655"/>
                      <a:pt x="1072" y="762"/>
                      <a:pt x="1072" y="905"/>
                    </a:cubicBezTo>
                    <a:cubicBezTo>
                      <a:pt x="1072" y="1036"/>
                      <a:pt x="941" y="1155"/>
                      <a:pt x="774" y="1155"/>
                    </a:cubicBezTo>
                    <a:lnTo>
                      <a:pt x="631" y="1155"/>
                    </a:lnTo>
                    <a:cubicBezTo>
                      <a:pt x="465" y="1155"/>
                      <a:pt x="334" y="1024"/>
                      <a:pt x="334" y="857"/>
                    </a:cubicBezTo>
                    <a:lnTo>
                      <a:pt x="334" y="131"/>
                    </a:lnTo>
                    <a:cubicBezTo>
                      <a:pt x="298" y="72"/>
                      <a:pt x="226" y="0"/>
                      <a:pt x="1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50;p16">
                <a:extLst>
                  <a:ext uri="{FF2B5EF4-FFF2-40B4-BE49-F238E27FC236}">
                    <a16:creationId xmlns="" xmlns:a16="http://schemas.microsoft.com/office/drawing/2014/main" id="{792FA5F5-0B9C-4280-AA51-2D53F73771F3}"/>
                  </a:ext>
                </a:extLst>
              </p:cNvPr>
              <p:cNvSpPr/>
              <p:nvPr/>
            </p:nvSpPr>
            <p:spPr>
              <a:xfrm>
                <a:off x="5753633" y="3165724"/>
                <a:ext cx="170956" cy="183705"/>
              </a:xfrm>
              <a:custGeom>
                <a:avLst/>
                <a:gdLst/>
                <a:ahLst/>
                <a:cxnLst/>
                <a:rect l="l" t="t" r="r" b="b"/>
                <a:pathLst>
                  <a:path w="4787" h="5144" extrusionOk="0">
                    <a:moveTo>
                      <a:pt x="1465" y="2155"/>
                    </a:moveTo>
                    <a:cubicBezTo>
                      <a:pt x="1286" y="2953"/>
                      <a:pt x="1762" y="3572"/>
                      <a:pt x="2227" y="3572"/>
                    </a:cubicBezTo>
                    <a:cubicBezTo>
                      <a:pt x="2750" y="3572"/>
                      <a:pt x="3060" y="3096"/>
                      <a:pt x="3215" y="2453"/>
                    </a:cubicBezTo>
                    <a:cubicBezTo>
                      <a:pt x="3489" y="2655"/>
                      <a:pt x="3632" y="2953"/>
                      <a:pt x="3643" y="3251"/>
                    </a:cubicBezTo>
                    <a:cubicBezTo>
                      <a:pt x="3655" y="3596"/>
                      <a:pt x="3524" y="3941"/>
                      <a:pt x="3239" y="4191"/>
                    </a:cubicBezTo>
                    <a:cubicBezTo>
                      <a:pt x="3179" y="4239"/>
                      <a:pt x="3108" y="4298"/>
                      <a:pt x="3036" y="4322"/>
                    </a:cubicBezTo>
                    <a:cubicBezTo>
                      <a:pt x="3036" y="4322"/>
                      <a:pt x="3012" y="4322"/>
                      <a:pt x="3012" y="4334"/>
                    </a:cubicBezTo>
                    <a:lnTo>
                      <a:pt x="2929" y="4382"/>
                    </a:lnTo>
                    <a:cubicBezTo>
                      <a:pt x="2917" y="4382"/>
                      <a:pt x="2917" y="4394"/>
                      <a:pt x="2893" y="4394"/>
                    </a:cubicBezTo>
                    <a:cubicBezTo>
                      <a:pt x="2822" y="4429"/>
                      <a:pt x="2739" y="4453"/>
                      <a:pt x="2643" y="4477"/>
                    </a:cubicBezTo>
                    <a:lnTo>
                      <a:pt x="2596" y="4477"/>
                    </a:lnTo>
                    <a:cubicBezTo>
                      <a:pt x="2572" y="4477"/>
                      <a:pt x="2524" y="4489"/>
                      <a:pt x="2500" y="4489"/>
                    </a:cubicBezTo>
                    <a:lnTo>
                      <a:pt x="2453" y="4489"/>
                    </a:lnTo>
                    <a:cubicBezTo>
                      <a:pt x="2405" y="4489"/>
                      <a:pt x="2346" y="4501"/>
                      <a:pt x="2298" y="4501"/>
                    </a:cubicBezTo>
                    <a:lnTo>
                      <a:pt x="2167" y="4501"/>
                    </a:lnTo>
                    <a:cubicBezTo>
                      <a:pt x="2143" y="4501"/>
                      <a:pt x="2108" y="4501"/>
                      <a:pt x="2084" y="4489"/>
                    </a:cubicBezTo>
                    <a:lnTo>
                      <a:pt x="2060" y="4489"/>
                    </a:lnTo>
                    <a:cubicBezTo>
                      <a:pt x="2036" y="4489"/>
                      <a:pt x="1988" y="4477"/>
                      <a:pt x="1965" y="4453"/>
                    </a:cubicBezTo>
                    <a:lnTo>
                      <a:pt x="1953" y="4453"/>
                    </a:lnTo>
                    <a:cubicBezTo>
                      <a:pt x="1917" y="4441"/>
                      <a:pt x="1881" y="4441"/>
                      <a:pt x="1857" y="4429"/>
                    </a:cubicBezTo>
                    <a:lnTo>
                      <a:pt x="1846" y="4429"/>
                    </a:lnTo>
                    <a:cubicBezTo>
                      <a:pt x="1417" y="4263"/>
                      <a:pt x="1095" y="3846"/>
                      <a:pt x="1119" y="3263"/>
                    </a:cubicBezTo>
                    <a:cubicBezTo>
                      <a:pt x="1119" y="2929"/>
                      <a:pt x="1238" y="2560"/>
                      <a:pt x="1465" y="2155"/>
                    </a:cubicBezTo>
                    <a:close/>
                    <a:moveTo>
                      <a:pt x="1977" y="0"/>
                    </a:moveTo>
                    <a:lnTo>
                      <a:pt x="1977" y="0"/>
                    </a:lnTo>
                    <a:cubicBezTo>
                      <a:pt x="1334" y="453"/>
                      <a:pt x="679" y="1739"/>
                      <a:pt x="679" y="2679"/>
                    </a:cubicBezTo>
                    <a:cubicBezTo>
                      <a:pt x="679" y="2929"/>
                      <a:pt x="714" y="3155"/>
                      <a:pt x="762" y="3358"/>
                    </a:cubicBezTo>
                    <a:cubicBezTo>
                      <a:pt x="298" y="3548"/>
                      <a:pt x="0" y="3822"/>
                      <a:pt x="0" y="4120"/>
                    </a:cubicBezTo>
                    <a:cubicBezTo>
                      <a:pt x="0" y="4679"/>
                      <a:pt x="1072" y="5144"/>
                      <a:pt x="2393" y="5144"/>
                    </a:cubicBezTo>
                    <a:cubicBezTo>
                      <a:pt x="3715" y="5144"/>
                      <a:pt x="4786" y="4679"/>
                      <a:pt x="4786" y="4120"/>
                    </a:cubicBezTo>
                    <a:cubicBezTo>
                      <a:pt x="4786" y="3822"/>
                      <a:pt x="4501" y="3572"/>
                      <a:pt x="4048" y="3370"/>
                    </a:cubicBezTo>
                    <a:cubicBezTo>
                      <a:pt x="4060" y="3298"/>
                      <a:pt x="4072" y="3227"/>
                      <a:pt x="4072" y="3132"/>
                    </a:cubicBezTo>
                    <a:cubicBezTo>
                      <a:pt x="4072" y="2167"/>
                      <a:pt x="3548" y="1798"/>
                      <a:pt x="3000" y="1465"/>
                    </a:cubicBezTo>
                    <a:lnTo>
                      <a:pt x="3000" y="1465"/>
                    </a:lnTo>
                    <a:cubicBezTo>
                      <a:pt x="3145" y="2207"/>
                      <a:pt x="2771" y="2691"/>
                      <a:pt x="2243" y="2691"/>
                    </a:cubicBezTo>
                    <a:cubicBezTo>
                      <a:pt x="2161" y="2691"/>
                      <a:pt x="2076" y="2679"/>
                      <a:pt x="1988" y="2655"/>
                    </a:cubicBezTo>
                    <a:cubicBezTo>
                      <a:pt x="2941" y="1108"/>
                      <a:pt x="1560" y="1108"/>
                      <a:pt x="19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51;p16">
                <a:extLst>
                  <a:ext uri="{FF2B5EF4-FFF2-40B4-BE49-F238E27FC236}">
                    <a16:creationId xmlns="" xmlns:a16="http://schemas.microsoft.com/office/drawing/2014/main" id="{F85AACD5-EBDB-4C4B-80C7-C18DA1EE910F}"/>
                  </a:ext>
                </a:extLst>
              </p:cNvPr>
              <p:cNvSpPr/>
              <p:nvPr/>
            </p:nvSpPr>
            <p:spPr>
              <a:xfrm>
                <a:off x="4356417" y="1251463"/>
                <a:ext cx="72318" cy="71461"/>
              </a:xfrm>
              <a:custGeom>
                <a:avLst/>
                <a:gdLst/>
                <a:ahLst/>
                <a:cxnLst/>
                <a:rect l="l" t="t" r="r" b="b"/>
                <a:pathLst>
                  <a:path w="2025" h="2001" extrusionOk="0">
                    <a:moveTo>
                      <a:pt x="1667" y="0"/>
                    </a:moveTo>
                    <a:cubicBezTo>
                      <a:pt x="1465" y="0"/>
                      <a:pt x="1310" y="167"/>
                      <a:pt x="1310" y="358"/>
                    </a:cubicBezTo>
                    <a:lnTo>
                      <a:pt x="1310" y="381"/>
                    </a:lnTo>
                    <a:lnTo>
                      <a:pt x="572" y="739"/>
                    </a:lnTo>
                    <a:cubicBezTo>
                      <a:pt x="512" y="679"/>
                      <a:pt x="429" y="643"/>
                      <a:pt x="357" y="643"/>
                    </a:cubicBezTo>
                    <a:cubicBezTo>
                      <a:pt x="155" y="643"/>
                      <a:pt x="0" y="810"/>
                      <a:pt x="0" y="1001"/>
                    </a:cubicBezTo>
                    <a:cubicBezTo>
                      <a:pt x="0" y="1191"/>
                      <a:pt x="155" y="1358"/>
                      <a:pt x="357" y="1358"/>
                    </a:cubicBezTo>
                    <a:cubicBezTo>
                      <a:pt x="441" y="1358"/>
                      <a:pt x="512" y="1334"/>
                      <a:pt x="572" y="1262"/>
                    </a:cubicBezTo>
                    <a:lnTo>
                      <a:pt x="1310" y="1620"/>
                    </a:lnTo>
                    <a:lnTo>
                      <a:pt x="1310" y="1643"/>
                    </a:lnTo>
                    <a:cubicBezTo>
                      <a:pt x="1310" y="1834"/>
                      <a:pt x="1465" y="2001"/>
                      <a:pt x="1667" y="2001"/>
                    </a:cubicBezTo>
                    <a:cubicBezTo>
                      <a:pt x="1858" y="2001"/>
                      <a:pt x="2024" y="1834"/>
                      <a:pt x="2024" y="1643"/>
                    </a:cubicBezTo>
                    <a:cubicBezTo>
                      <a:pt x="2024" y="1441"/>
                      <a:pt x="1858" y="1286"/>
                      <a:pt x="1667" y="1286"/>
                    </a:cubicBezTo>
                    <a:cubicBezTo>
                      <a:pt x="1572" y="1286"/>
                      <a:pt x="1500" y="1310"/>
                      <a:pt x="1441" y="1370"/>
                    </a:cubicBezTo>
                    <a:lnTo>
                      <a:pt x="715" y="1012"/>
                    </a:lnTo>
                    <a:lnTo>
                      <a:pt x="715" y="1001"/>
                    </a:lnTo>
                    <a:lnTo>
                      <a:pt x="715" y="989"/>
                    </a:lnTo>
                    <a:lnTo>
                      <a:pt x="1441" y="631"/>
                    </a:lnTo>
                    <a:cubicBezTo>
                      <a:pt x="1500" y="691"/>
                      <a:pt x="1584" y="715"/>
                      <a:pt x="1667" y="715"/>
                    </a:cubicBezTo>
                    <a:cubicBezTo>
                      <a:pt x="1858" y="715"/>
                      <a:pt x="2024" y="560"/>
                      <a:pt x="2024" y="358"/>
                    </a:cubicBezTo>
                    <a:cubicBezTo>
                      <a:pt x="2024" y="167"/>
                      <a:pt x="1858" y="0"/>
                      <a:pt x="16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52;p16">
                <a:extLst>
                  <a:ext uri="{FF2B5EF4-FFF2-40B4-BE49-F238E27FC236}">
                    <a16:creationId xmlns="" xmlns:a16="http://schemas.microsoft.com/office/drawing/2014/main" id="{E111EAFA-C028-49C7-8B05-C2FF4AC5AF30}"/>
                  </a:ext>
                </a:extLst>
              </p:cNvPr>
              <p:cNvSpPr/>
              <p:nvPr/>
            </p:nvSpPr>
            <p:spPr>
              <a:xfrm>
                <a:off x="4327490" y="2938235"/>
                <a:ext cx="86781" cy="87210"/>
              </a:xfrm>
              <a:custGeom>
                <a:avLst/>
                <a:gdLst/>
                <a:ahLst/>
                <a:cxnLst/>
                <a:rect l="l" t="t" r="r" b="b"/>
                <a:pathLst>
                  <a:path w="2430" h="2442" extrusionOk="0">
                    <a:moveTo>
                      <a:pt x="1989" y="0"/>
                    </a:moveTo>
                    <a:cubicBezTo>
                      <a:pt x="1751" y="0"/>
                      <a:pt x="1560" y="191"/>
                      <a:pt x="1560" y="429"/>
                    </a:cubicBezTo>
                    <a:lnTo>
                      <a:pt x="1560" y="453"/>
                    </a:lnTo>
                    <a:lnTo>
                      <a:pt x="703" y="893"/>
                    </a:lnTo>
                    <a:cubicBezTo>
                      <a:pt x="620" y="834"/>
                      <a:pt x="536" y="786"/>
                      <a:pt x="429" y="786"/>
                    </a:cubicBezTo>
                    <a:cubicBezTo>
                      <a:pt x="191" y="786"/>
                      <a:pt x="1" y="977"/>
                      <a:pt x="1" y="1215"/>
                    </a:cubicBezTo>
                    <a:cubicBezTo>
                      <a:pt x="12" y="1453"/>
                      <a:pt x="215" y="1643"/>
                      <a:pt x="429" y="1643"/>
                    </a:cubicBezTo>
                    <a:cubicBezTo>
                      <a:pt x="536" y="1643"/>
                      <a:pt x="620" y="1608"/>
                      <a:pt x="703" y="1548"/>
                    </a:cubicBezTo>
                    <a:lnTo>
                      <a:pt x="1560" y="1977"/>
                    </a:lnTo>
                    <a:lnTo>
                      <a:pt x="1560" y="2001"/>
                    </a:lnTo>
                    <a:cubicBezTo>
                      <a:pt x="1560" y="2239"/>
                      <a:pt x="1751" y="2441"/>
                      <a:pt x="1989" y="2441"/>
                    </a:cubicBezTo>
                    <a:cubicBezTo>
                      <a:pt x="2227" y="2441"/>
                      <a:pt x="2429" y="2239"/>
                      <a:pt x="2429" y="2001"/>
                    </a:cubicBezTo>
                    <a:cubicBezTo>
                      <a:pt x="2429" y="1763"/>
                      <a:pt x="2227" y="1572"/>
                      <a:pt x="1989" y="1572"/>
                    </a:cubicBezTo>
                    <a:cubicBezTo>
                      <a:pt x="1894" y="1572"/>
                      <a:pt x="1798" y="1620"/>
                      <a:pt x="1727" y="1679"/>
                    </a:cubicBezTo>
                    <a:lnTo>
                      <a:pt x="870" y="1251"/>
                    </a:lnTo>
                    <a:lnTo>
                      <a:pt x="870" y="1215"/>
                    </a:lnTo>
                    <a:lnTo>
                      <a:pt x="870" y="1191"/>
                    </a:lnTo>
                    <a:lnTo>
                      <a:pt x="1727" y="750"/>
                    </a:lnTo>
                    <a:cubicBezTo>
                      <a:pt x="1798" y="810"/>
                      <a:pt x="1894" y="858"/>
                      <a:pt x="1989" y="858"/>
                    </a:cubicBezTo>
                    <a:cubicBezTo>
                      <a:pt x="2227" y="858"/>
                      <a:pt x="2429" y="667"/>
                      <a:pt x="2429" y="429"/>
                    </a:cubicBezTo>
                    <a:cubicBezTo>
                      <a:pt x="2429" y="191"/>
                      <a:pt x="2227" y="0"/>
                      <a:pt x="19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53;p16">
                <a:extLst>
                  <a:ext uri="{FF2B5EF4-FFF2-40B4-BE49-F238E27FC236}">
                    <a16:creationId xmlns="" xmlns:a16="http://schemas.microsoft.com/office/drawing/2014/main" id="{FDFA1790-0357-4C4A-A8D7-B2EEC1CF109F}"/>
                  </a:ext>
                </a:extLst>
              </p:cNvPr>
              <p:cNvSpPr/>
              <p:nvPr/>
            </p:nvSpPr>
            <p:spPr>
              <a:xfrm>
                <a:off x="4388308" y="3655128"/>
                <a:ext cx="65068" cy="64247"/>
              </a:xfrm>
              <a:custGeom>
                <a:avLst/>
                <a:gdLst/>
                <a:ahLst/>
                <a:cxnLst/>
                <a:rect l="l" t="t" r="r" b="b"/>
                <a:pathLst>
                  <a:path w="1822" h="1799" extrusionOk="0">
                    <a:moveTo>
                      <a:pt x="1512" y="0"/>
                    </a:moveTo>
                    <a:cubicBezTo>
                      <a:pt x="1334" y="0"/>
                      <a:pt x="1191" y="131"/>
                      <a:pt x="1191" y="310"/>
                    </a:cubicBezTo>
                    <a:lnTo>
                      <a:pt x="1191" y="322"/>
                    </a:lnTo>
                    <a:lnTo>
                      <a:pt x="536" y="643"/>
                    </a:lnTo>
                    <a:cubicBezTo>
                      <a:pt x="476" y="596"/>
                      <a:pt x="417" y="560"/>
                      <a:pt x="322" y="548"/>
                    </a:cubicBezTo>
                    <a:cubicBezTo>
                      <a:pt x="143" y="548"/>
                      <a:pt x="0" y="679"/>
                      <a:pt x="0" y="858"/>
                    </a:cubicBezTo>
                    <a:cubicBezTo>
                      <a:pt x="0" y="1036"/>
                      <a:pt x="131" y="1191"/>
                      <a:pt x="310" y="1191"/>
                    </a:cubicBezTo>
                    <a:cubicBezTo>
                      <a:pt x="381" y="1191"/>
                      <a:pt x="453" y="1155"/>
                      <a:pt x="512" y="1119"/>
                    </a:cubicBezTo>
                    <a:lnTo>
                      <a:pt x="1155" y="1453"/>
                    </a:lnTo>
                    <a:lnTo>
                      <a:pt x="1155" y="1477"/>
                    </a:lnTo>
                    <a:cubicBezTo>
                      <a:pt x="1155" y="1655"/>
                      <a:pt x="1286" y="1798"/>
                      <a:pt x="1465" y="1798"/>
                    </a:cubicBezTo>
                    <a:cubicBezTo>
                      <a:pt x="1643" y="1798"/>
                      <a:pt x="1798" y="1667"/>
                      <a:pt x="1798" y="1489"/>
                    </a:cubicBezTo>
                    <a:cubicBezTo>
                      <a:pt x="1798" y="1310"/>
                      <a:pt x="1667" y="1155"/>
                      <a:pt x="1488" y="1155"/>
                    </a:cubicBezTo>
                    <a:cubicBezTo>
                      <a:pt x="1405" y="1155"/>
                      <a:pt x="1334" y="1191"/>
                      <a:pt x="1274" y="1239"/>
                    </a:cubicBezTo>
                    <a:lnTo>
                      <a:pt x="631" y="893"/>
                    </a:lnTo>
                    <a:lnTo>
                      <a:pt x="631" y="881"/>
                    </a:lnTo>
                    <a:lnTo>
                      <a:pt x="631" y="858"/>
                    </a:lnTo>
                    <a:lnTo>
                      <a:pt x="1286" y="548"/>
                    </a:lnTo>
                    <a:cubicBezTo>
                      <a:pt x="1346" y="596"/>
                      <a:pt x="1405" y="619"/>
                      <a:pt x="1500" y="643"/>
                    </a:cubicBezTo>
                    <a:cubicBezTo>
                      <a:pt x="1679" y="643"/>
                      <a:pt x="1822" y="500"/>
                      <a:pt x="1822" y="322"/>
                    </a:cubicBezTo>
                    <a:cubicBezTo>
                      <a:pt x="1822" y="143"/>
                      <a:pt x="1691" y="0"/>
                      <a:pt x="15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54;p16">
                <a:extLst>
                  <a:ext uri="{FF2B5EF4-FFF2-40B4-BE49-F238E27FC236}">
                    <a16:creationId xmlns="" xmlns:a16="http://schemas.microsoft.com/office/drawing/2014/main" id="{403CAD33-4F46-4B5D-B84C-727D103CA6C4}"/>
                  </a:ext>
                </a:extLst>
              </p:cNvPr>
              <p:cNvSpPr/>
              <p:nvPr/>
            </p:nvSpPr>
            <p:spPr>
              <a:xfrm>
                <a:off x="5799952" y="3402962"/>
                <a:ext cx="65104" cy="64675"/>
              </a:xfrm>
              <a:custGeom>
                <a:avLst/>
                <a:gdLst/>
                <a:ahLst/>
                <a:cxnLst/>
                <a:rect l="l" t="t" r="r" b="b"/>
                <a:pathLst>
                  <a:path w="1823" h="1811" extrusionOk="0">
                    <a:moveTo>
                      <a:pt x="1513" y="1"/>
                    </a:moveTo>
                    <a:cubicBezTo>
                      <a:pt x="1334" y="1"/>
                      <a:pt x="1192" y="132"/>
                      <a:pt x="1192" y="322"/>
                    </a:cubicBezTo>
                    <a:lnTo>
                      <a:pt x="1192" y="334"/>
                    </a:lnTo>
                    <a:lnTo>
                      <a:pt x="537" y="644"/>
                    </a:lnTo>
                    <a:cubicBezTo>
                      <a:pt x="477" y="596"/>
                      <a:pt x="418" y="572"/>
                      <a:pt x="322" y="560"/>
                    </a:cubicBezTo>
                    <a:cubicBezTo>
                      <a:pt x="144" y="560"/>
                      <a:pt x="1" y="691"/>
                      <a:pt x="1" y="870"/>
                    </a:cubicBezTo>
                    <a:cubicBezTo>
                      <a:pt x="1" y="1049"/>
                      <a:pt x="132" y="1192"/>
                      <a:pt x="310" y="1192"/>
                    </a:cubicBezTo>
                    <a:cubicBezTo>
                      <a:pt x="382" y="1192"/>
                      <a:pt x="453" y="1168"/>
                      <a:pt x="513" y="1120"/>
                    </a:cubicBezTo>
                    <a:lnTo>
                      <a:pt x="1156" y="1465"/>
                    </a:lnTo>
                    <a:lnTo>
                      <a:pt x="1156" y="1477"/>
                    </a:lnTo>
                    <a:cubicBezTo>
                      <a:pt x="1156" y="1656"/>
                      <a:pt x="1287" y="1811"/>
                      <a:pt x="1465" y="1811"/>
                    </a:cubicBezTo>
                    <a:cubicBezTo>
                      <a:pt x="1644" y="1811"/>
                      <a:pt x="1799" y="1668"/>
                      <a:pt x="1799" y="1489"/>
                    </a:cubicBezTo>
                    <a:cubicBezTo>
                      <a:pt x="1799" y="1311"/>
                      <a:pt x="1656" y="1168"/>
                      <a:pt x="1489" y="1168"/>
                    </a:cubicBezTo>
                    <a:cubicBezTo>
                      <a:pt x="1406" y="1168"/>
                      <a:pt x="1334" y="1192"/>
                      <a:pt x="1275" y="1239"/>
                    </a:cubicBezTo>
                    <a:lnTo>
                      <a:pt x="632" y="894"/>
                    </a:lnTo>
                    <a:lnTo>
                      <a:pt x="632" y="882"/>
                    </a:lnTo>
                    <a:lnTo>
                      <a:pt x="632" y="870"/>
                    </a:lnTo>
                    <a:lnTo>
                      <a:pt x="1287" y="560"/>
                    </a:lnTo>
                    <a:cubicBezTo>
                      <a:pt x="1346" y="596"/>
                      <a:pt x="1406" y="632"/>
                      <a:pt x="1501" y="644"/>
                    </a:cubicBezTo>
                    <a:cubicBezTo>
                      <a:pt x="1680" y="644"/>
                      <a:pt x="1823" y="513"/>
                      <a:pt x="1823" y="334"/>
                    </a:cubicBezTo>
                    <a:cubicBezTo>
                      <a:pt x="1823" y="156"/>
                      <a:pt x="1692" y="1"/>
                      <a:pt x="15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55;p16">
                <a:extLst>
                  <a:ext uri="{FF2B5EF4-FFF2-40B4-BE49-F238E27FC236}">
                    <a16:creationId xmlns="" xmlns:a16="http://schemas.microsoft.com/office/drawing/2014/main" id="{770810E6-4649-4520-BDE2-99F0A58BDB03}"/>
                  </a:ext>
                </a:extLst>
              </p:cNvPr>
              <p:cNvSpPr/>
              <p:nvPr/>
            </p:nvSpPr>
            <p:spPr>
              <a:xfrm>
                <a:off x="4860678" y="1272711"/>
                <a:ext cx="72354" cy="68925"/>
              </a:xfrm>
              <a:custGeom>
                <a:avLst/>
                <a:gdLst/>
                <a:ahLst/>
                <a:cxnLst/>
                <a:rect l="l" t="t" r="r" b="b"/>
                <a:pathLst>
                  <a:path w="2026" h="1930" extrusionOk="0">
                    <a:moveTo>
                      <a:pt x="1084" y="1"/>
                    </a:moveTo>
                    <a:cubicBezTo>
                      <a:pt x="1037" y="60"/>
                      <a:pt x="1013" y="60"/>
                      <a:pt x="977" y="60"/>
                    </a:cubicBezTo>
                    <a:cubicBezTo>
                      <a:pt x="858" y="60"/>
                      <a:pt x="727" y="96"/>
                      <a:pt x="644" y="167"/>
                    </a:cubicBezTo>
                    <a:cubicBezTo>
                      <a:pt x="561" y="227"/>
                      <a:pt x="501" y="298"/>
                      <a:pt x="477" y="394"/>
                    </a:cubicBezTo>
                    <a:cubicBezTo>
                      <a:pt x="442" y="477"/>
                      <a:pt x="442" y="572"/>
                      <a:pt x="442" y="656"/>
                    </a:cubicBezTo>
                    <a:cubicBezTo>
                      <a:pt x="442" y="715"/>
                      <a:pt x="465" y="775"/>
                      <a:pt x="442" y="834"/>
                    </a:cubicBezTo>
                    <a:lnTo>
                      <a:pt x="358" y="834"/>
                    </a:lnTo>
                    <a:cubicBezTo>
                      <a:pt x="346" y="834"/>
                      <a:pt x="311" y="822"/>
                      <a:pt x="287" y="822"/>
                    </a:cubicBezTo>
                    <a:cubicBezTo>
                      <a:pt x="251" y="822"/>
                      <a:pt x="239" y="822"/>
                      <a:pt x="227" y="834"/>
                    </a:cubicBezTo>
                    <a:cubicBezTo>
                      <a:pt x="203" y="858"/>
                      <a:pt x="191" y="870"/>
                      <a:pt x="191" y="894"/>
                    </a:cubicBezTo>
                    <a:cubicBezTo>
                      <a:pt x="191" y="917"/>
                      <a:pt x="203" y="929"/>
                      <a:pt x="227" y="929"/>
                    </a:cubicBezTo>
                    <a:cubicBezTo>
                      <a:pt x="239" y="941"/>
                      <a:pt x="239" y="941"/>
                      <a:pt x="251" y="941"/>
                    </a:cubicBezTo>
                    <a:cubicBezTo>
                      <a:pt x="299" y="965"/>
                      <a:pt x="346" y="989"/>
                      <a:pt x="382" y="1001"/>
                    </a:cubicBezTo>
                    <a:cubicBezTo>
                      <a:pt x="418" y="1013"/>
                      <a:pt x="442" y="1025"/>
                      <a:pt x="442" y="1060"/>
                    </a:cubicBezTo>
                    <a:cubicBezTo>
                      <a:pt x="442" y="1084"/>
                      <a:pt x="442" y="1132"/>
                      <a:pt x="418" y="1168"/>
                    </a:cubicBezTo>
                    <a:cubicBezTo>
                      <a:pt x="370" y="1251"/>
                      <a:pt x="299" y="1346"/>
                      <a:pt x="203" y="1406"/>
                    </a:cubicBezTo>
                    <a:cubicBezTo>
                      <a:pt x="168" y="1429"/>
                      <a:pt x="108" y="1465"/>
                      <a:pt x="61" y="1477"/>
                    </a:cubicBezTo>
                    <a:cubicBezTo>
                      <a:pt x="49" y="1477"/>
                      <a:pt x="13" y="1477"/>
                      <a:pt x="1" y="1501"/>
                    </a:cubicBezTo>
                    <a:cubicBezTo>
                      <a:pt x="1" y="1525"/>
                      <a:pt x="1" y="1537"/>
                      <a:pt x="13" y="1549"/>
                    </a:cubicBezTo>
                    <a:cubicBezTo>
                      <a:pt x="25" y="1560"/>
                      <a:pt x="25" y="1560"/>
                      <a:pt x="49" y="1560"/>
                    </a:cubicBezTo>
                    <a:cubicBezTo>
                      <a:pt x="84" y="1596"/>
                      <a:pt x="132" y="1608"/>
                      <a:pt x="191" y="1608"/>
                    </a:cubicBezTo>
                    <a:cubicBezTo>
                      <a:pt x="227" y="1632"/>
                      <a:pt x="251" y="1632"/>
                      <a:pt x="275" y="1632"/>
                    </a:cubicBezTo>
                    <a:cubicBezTo>
                      <a:pt x="275" y="1632"/>
                      <a:pt x="275" y="1644"/>
                      <a:pt x="299" y="1656"/>
                    </a:cubicBezTo>
                    <a:cubicBezTo>
                      <a:pt x="311" y="1691"/>
                      <a:pt x="311" y="1715"/>
                      <a:pt x="311" y="1751"/>
                    </a:cubicBezTo>
                    <a:cubicBezTo>
                      <a:pt x="311" y="1763"/>
                      <a:pt x="322" y="1763"/>
                      <a:pt x="322" y="1763"/>
                    </a:cubicBezTo>
                    <a:lnTo>
                      <a:pt x="358" y="1763"/>
                    </a:lnTo>
                    <a:cubicBezTo>
                      <a:pt x="407" y="1755"/>
                      <a:pt x="457" y="1741"/>
                      <a:pt x="506" y="1741"/>
                    </a:cubicBezTo>
                    <a:cubicBezTo>
                      <a:pt x="528" y="1741"/>
                      <a:pt x="550" y="1744"/>
                      <a:pt x="572" y="1751"/>
                    </a:cubicBezTo>
                    <a:cubicBezTo>
                      <a:pt x="656" y="1763"/>
                      <a:pt x="715" y="1822"/>
                      <a:pt x="787" y="1870"/>
                    </a:cubicBezTo>
                    <a:cubicBezTo>
                      <a:pt x="834" y="1894"/>
                      <a:pt x="894" y="1930"/>
                      <a:pt x="953" y="1930"/>
                    </a:cubicBezTo>
                    <a:lnTo>
                      <a:pt x="1096" y="1930"/>
                    </a:lnTo>
                    <a:cubicBezTo>
                      <a:pt x="1144" y="1930"/>
                      <a:pt x="1168" y="1906"/>
                      <a:pt x="1215" y="1882"/>
                    </a:cubicBezTo>
                    <a:lnTo>
                      <a:pt x="1442" y="1751"/>
                    </a:lnTo>
                    <a:cubicBezTo>
                      <a:pt x="1465" y="1727"/>
                      <a:pt x="1501" y="1727"/>
                      <a:pt x="1525" y="1727"/>
                    </a:cubicBezTo>
                    <a:cubicBezTo>
                      <a:pt x="1585" y="1727"/>
                      <a:pt x="1644" y="1727"/>
                      <a:pt x="1704" y="1751"/>
                    </a:cubicBezTo>
                    <a:cubicBezTo>
                      <a:pt x="1727" y="1751"/>
                      <a:pt x="1727" y="1751"/>
                      <a:pt x="1727" y="1727"/>
                    </a:cubicBezTo>
                    <a:lnTo>
                      <a:pt x="1727" y="1715"/>
                    </a:lnTo>
                    <a:cubicBezTo>
                      <a:pt x="1739" y="1691"/>
                      <a:pt x="1739" y="1644"/>
                      <a:pt x="1751" y="1620"/>
                    </a:cubicBezTo>
                    <a:cubicBezTo>
                      <a:pt x="1763" y="1608"/>
                      <a:pt x="1763" y="1608"/>
                      <a:pt x="1799" y="1608"/>
                    </a:cubicBezTo>
                    <a:cubicBezTo>
                      <a:pt x="1858" y="1608"/>
                      <a:pt x="1906" y="1584"/>
                      <a:pt x="1942" y="1560"/>
                    </a:cubicBezTo>
                    <a:cubicBezTo>
                      <a:pt x="1966" y="1560"/>
                      <a:pt x="1989" y="1549"/>
                      <a:pt x="2001" y="1525"/>
                    </a:cubicBezTo>
                    <a:cubicBezTo>
                      <a:pt x="2025" y="1501"/>
                      <a:pt x="2025" y="1477"/>
                      <a:pt x="1989" y="1465"/>
                    </a:cubicBezTo>
                    <a:cubicBezTo>
                      <a:pt x="1966" y="1441"/>
                      <a:pt x="1942" y="1441"/>
                      <a:pt x="1930" y="1429"/>
                    </a:cubicBezTo>
                    <a:cubicBezTo>
                      <a:pt x="1823" y="1406"/>
                      <a:pt x="1739" y="1322"/>
                      <a:pt x="1668" y="1239"/>
                    </a:cubicBezTo>
                    <a:cubicBezTo>
                      <a:pt x="1620" y="1191"/>
                      <a:pt x="1585" y="1132"/>
                      <a:pt x="1573" y="1072"/>
                    </a:cubicBezTo>
                    <a:cubicBezTo>
                      <a:pt x="1561" y="1048"/>
                      <a:pt x="1561" y="1025"/>
                      <a:pt x="1573" y="1001"/>
                    </a:cubicBezTo>
                    <a:cubicBezTo>
                      <a:pt x="1585" y="965"/>
                      <a:pt x="1632" y="953"/>
                      <a:pt x="1668" y="941"/>
                    </a:cubicBezTo>
                    <a:cubicBezTo>
                      <a:pt x="1704" y="929"/>
                      <a:pt x="1751" y="906"/>
                      <a:pt x="1787" y="882"/>
                    </a:cubicBezTo>
                    <a:cubicBezTo>
                      <a:pt x="1787" y="882"/>
                      <a:pt x="1799" y="870"/>
                      <a:pt x="1799" y="846"/>
                    </a:cubicBezTo>
                    <a:cubicBezTo>
                      <a:pt x="1799" y="834"/>
                      <a:pt x="1811" y="822"/>
                      <a:pt x="1799" y="810"/>
                    </a:cubicBezTo>
                    <a:lnTo>
                      <a:pt x="1751" y="763"/>
                    </a:lnTo>
                    <a:cubicBezTo>
                      <a:pt x="1739" y="757"/>
                      <a:pt x="1727" y="754"/>
                      <a:pt x="1715" y="754"/>
                    </a:cubicBezTo>
                    <a:cubicBezTo>
                      <a:pt x="1704" y="754"/>
                      <a:pt x="1692" y="757"/>
                      <a:pt x="1680" y="763"/>
                    </a:cubicBezTo>
                    <a:cubicBezTo>
                      <a:pt x="1644" y="775"/>
                      <a:pt x="1632" y="775"/>
                      <a:pt x="1620" y="775"/>
                    </a:cubicBezTo>
                    <a:lnTo>
                      <a:pt x="1549" y="775"/>
                    </a:lnTo>
                    <a:lnTo>
                      <a:pt x="1549" y="763"/>
                    </a:lnTo>
                    <a:lnTo>
                      <a:pt x="1549" y="632"/>
                    </a:lnTo>
                    <a:lnTo>
                      <a:pt x="1549" y="406"/>
                    </a:lnTo>
                    <a:cubicBezTo>
                      <a:pt x="1513" y="275"/>
                      <a:pt x="1442" y="167"/>
                      <a:pt x="1334" y="96"/>
                    </a:cubicBezTo>
                    <a:cubicBezTo>
                      <a:pt x="1263" y="36"/>
                      <a:pt x="1168" y="1"/>
                      <a:pt x="10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56;p16">
                <a:extLst>
                  <a:ext uri="{FF2B5EF4-FFF2-40B4-BE49-F238E27FC236}">
                    <a16:creationId xmlns="" xmlns:a16="http://schemas.microsoft.com/office/drawing/2014/main" id="{182DC5FC-8F17-44D6-9CC6-F6A0A9A1CCBD}"/>
                  </a:ext>
                </a:extLst>
              </p:cNvPr>
              <p:cNvSpPr/>
              <p:nvPr/>
            </p:nvSpPr>
            <p:spPr>
              <a:xfrm>
                <a:off x="4768004" y="2534291"/>
                <a:ext cx="72318" cy="68497"/>
              </a:xfrm>
              <a:custGeom>
                <a:avLst/>
                <a:gdLst/>
                <a:ahLst/>
                <a:cxnLst/>
                <a:rect l="l" t="t" r="r" b="b"/>
                <a:pathLst>
                  <a:path w="2025" h="1918" extrusionOk="0">
                    <a:moveTo>
                      <a:pt x="1084" y="0"/>
                    </a:moveTo>
                    <a:cubicBezTo>
                      <a:pt x="1060" y="60"/>
                      <a:pt x="1012" y="60"/>
                      <a:pt x="989" y="60"/>
                    </a:cubicBezTo>
                    <a:cubicBezTo>
                      <a:pt x="870" y="60"/>
                      <a:pt x="739" y="84"/>
                      <a:pt x="643" y="155"/>
                    </a:cubicBezTo>
                    <a:cubicBezTo>
                      <a:pt x="572" y="215"/>
                      <a:pt x="512" y="298"/>
                      <a:pt x="477" y="381"/>
                    </a:cubicBezTo>
                    <a:cubicBezTo>
                      <a:pt x="453" y="477"/>
                      <a:pt x="453" y="560"/>
                      <a:pt x="453" y="655"/>
                    </a:cubicBezTo>
                    <a:cubicBezTo>
                      <a:pt x="453" y="715"/>
                      <a:pt x="465" y="762"/>
                      <a:pt x="453" y="834"/>
                    </a:cubicBezTo>
                    <a:lnTo>
                      <a:pt x="358" y="834"/>
                    </a:lnTo>
                    <a:cubicBezTo>
                      <a:pt x="346" y="834"/>
                      <a:pt x="322" y="810"/>
                      <a:pt x="286" y="810"/>
                    </a:cubicBezTo>
                    <a:cubicBezTo>
                      <a:pt x="262" y="810"/>
                      <a:pt x="239" y="810"/>
                      <a:pt x="227" y="834"/>
                    </a:cubicBezTo>
                    <a:cubicBezTo>
                      <a:pt x="215" y="846"/>
                      <a:pt x="203" y="858"/>
                      <a:pt x="203" y="893"/>
                    </a:cubicBezTo>
                    <a:cubicBezTo>
                      <a:pt x="203" y="905"/>
                      <a:pt x="215" y="917"/>
                      <a:pt x="227" y="917"/>
                    </a:cubicBezTo>
                    <a:cubicBezTo>
                      <a:pt x="239" y="929"/>
                      <a:pt x="239" y="929"/>
                      <a:pt x="262" y="929"/>
                    </a:cubicBezTo>
                    <a:cubicBezTo>
                      <a:pt x="298" y="965"/>
                      <a:pt x="346" y="977"/>
                      <a:pt x="393" y="989"/>
                    </a:cubicBezTo>
                    <a:cubicBezTo>
                      <a:pt x="417" y="1013"/>
                      <a:pt x="453" y="1024"/>
                      <a:pt x="453" y="1048"/>
                    </a:cubicBezTo>
                    <a:cubicBezTo>
                      <a:pt x="453" y="1084"/>
                      <a:pt x="453" y="1132"/>
                      <a:pt x="417" y="1155"/>
                    </a:cubicBezTo>
                    <a:cubicBezTo>
                      <a:pt x="381" y="1251"/>
                      <a:pt x="298" y="1334"/>
                      <a:pt x="215" y="1394"/>
                    </a:cubicBezTo>
                    <a:cubicBezTo>
                      <a:pt x="167" y="1429"/>
                      <a:pt x="108" y="1453"/>
                      <a:pt x="60" y="1465"/>
                    </a:cubicBezTo>
                    <a:cubicBezTo>
                      <a:pt x="48" y="1465"/>
                      <a:pt x="24" y="1465"/>
                      <a:pt x="0" y="1501"/>
                    </a:cubicBezTo>
                    <a:cubicBezTo>
                      <a:pt x="0" y="1513"/>
                      <a:pt x="0" y="1524"/>
                      <a:pt x="24" y="1548"/>
                    </a:cubicBezTo>
                    <a:cubicBezTo>
                      <a:pt x="36" y="1560"/>
                      <a:pt x="36" y="1560"/>
                      <a:pt x="48" y="1560"/>
                    </a:cubicBezTo>
                    <a:cubicBezTo>
                      <a:pt x="96" y="1584"/>
                      <a:pt x="143" y="1608"/>
                      <a:pt x="203" y="1608"/>
                    </a:cubicBezTo>
                    <a:cubicBezTo>
                      <a:pt x="227" y="1620"/>
                      <a:pt x="262" y="1620"/>
                      <a:pt x="286" y="1620"/>
                    </a:cubicBezTo>
                    <a:cubicBezTo>
                      <a:pt x="286" y="1620"/>
                      <a:pt x="286" y="1632"/>
                      <a:pt x="298" y="1644"/>
                    </a:cubicBezTo>
                    <a:cubicBezTo>
                      <a:pt x="310" y="1679"/>
                      <a:pt x="310" y="1703"/>
                      <a:pt x="310" y="1739"/>
                    </a:cubicBezTo>
                    <a:cubicBezTo>
                      <a:pt x="310" y="1751"/>
                      <a:pt x="334" y="1751"/>
                      <a:pt x="334" y="1751"/>
                    </a:cubicBezTo>
                    <a:lnTo>
                      <a:pt x="358" y="1751"/>
                    </a:lnTo>
                    <a:cubicBezTo>
                      <a:pt x="408" y="1742"/>
                      <a:pt x="465" y="1734"/>
                      <a:pt x="519" y="1734"/>
                    </a:cubicBezTo>
                    <a:cubicBezTo>
                      <a:pt x="541" y="1734"/>
                      <a:pt x="563" y="1735"/>
                      <a:pt x="584" y="1739"/>
                    </a:cubicBezTo>
                    <a:cubicBezTo>
                      <a:pt x="655" y="1751"/>
                      <a:pt x="715" y="1810"/>
                      <a:pt x="786" y="1858"/>
                    </a:cubicBezTo>
                    <a:cubicBezTo>
                      <a:pt x="834" y="1882"/>
                      <a:pt x="893" y="1917"/>
                      <a:pt x="953" y="1917"/>
                    </a:cubicBezTo>
                    <a:lnTo>
                      <a:pt x="1108" y="1917"/>
                    </a:lnTo>
                    <a:cubicBezTo>
                      <a:pt x="1143" y="1917"/>
                      <a:pt x="1179" y="1905"/>
                      <a:pt x="1227" y="1870"/>
                    </a:cubicBezTo>
                    <a:lnTo>
                      <a:pt x="1441" y="1739"/>
                    </a:lnTo>
                    <a:cubicBezTo>
                      <a:pt x="1477" y="1727"/>
                      <a:pt x="1501" y="1727"/>
                      <a:pt x="1536" y="1727"/>
                    </a:cubicBezTo>
                    <a:cubicBezTo>
                      <a:pt x="1596" y="1727"/>
                      <a:pt x="1655" y="1727"/>
                      <a:pt x="1715" y="1739"/>
                    </a:cubicBezTo>
                    <a:cubicBezTo>
                      <a:pt x="1727" y="1739"/>
                      <a:pt x="1727" y="1739"/>
                      <a:pt x="1727" y="1727"/>
                    </a:cubicBezTo>
                    <a:lnTo>
                      <a:pt x="1727" y="1703"/>
                    </a:lnTo>
                    <a:cubicBezTo>
                      <a:pt x="1739" y="1679"/>
                      <a:pt x="1739" y="1632"/>
                      <a:pt x="1763" y="1620"/>
                    </a:cubicBezTo>
                    <a:cubicBezTo>
                      <a:pt x="1774" y="1608"/>
                      <a:pt x="1774" y="1608"/>
                      <a:pt x="1798" y="1608"/>
                    </a:cubicBezTo>
                    <a:cubicBezTo>
                      <a:pt x="1858" y="1608"/>
                      <a:pt x="1905" y="1572"/>
                      <a:pt x="1953" y="1560"/>
                    </a:cubicBezTo>
                    <a:cubicBezTo>
                      <a:pt x="1965" y="1560"/>
                      <a:pt x="2001" y="1548"/>
                      <a:pt x="2013" y="1513"/>
                    </a:cubicBezTo>
                    <a:cubicBezTo>
                      <a:pt x="2024" y="1501"/>
                      <a:pt x="2024" y="1465"/>
                      <a:pt x="2001" y="1453"/>
                    </a:cubicBezTo>
                    <a:cubicBezTo>
                      <a:pt x="1965" y="1441"/>
                      <a:pt x="1953" y="1441"/>
                      <a:pt x="1941" y="1429"/>
                    </a:cubicBezTo>
                    <a:cubicBezTo>
                      <a:pt x="1834" y="1394"/>
                      <a:pt x="1739" y="1322"/>
                      <a:pt x="1667" y="1227"/>
                    </a:cubicBezTo>
                    <a:cubicBezTo>
                      <a:pt x="1620" y="1191"/>
                      <a:pt x="1596" y="1132"/>
                      <a:pt x="1584" y="1072"/>
                    </a:cubicBezTo>
                    <a:cubicBezTo>
                      <a:pt x="1572" y="1036"/>
                      <a:pt x="1572" y="1024"/>
                      <a:pt x="1584" y="989"/>
                    </a:cubicBezTo>
                    <a:cubicBezTo>
                      <a:pt x="1596" y="965"/>
                      <a:pt x="1643" y="953"/>
                      <a:pt x="1667" y="929"/>
                    </a:cubicBezTo>
                    <a:cubicBezTo>
                      <a:pt x="1715" y="917"/>
                      <a:pt x="1763" y="905"/>
                      <a:pt x="1786" y="870"/>
                    </a:cubicBezTo>
                    <a:cubicBezTo>
                      <a:pt x="1786" y="870"/>
                      <a:pt x="1798" y="858"/>
                      <a:pt x="1798" y="846"/>
                    </a:cubicBezTo>
                    <a:cubicBezTo>
                      <a:pt x="1798" y="834"/>
                      <a:pt x="1822" y="810"/>
                      <a:pt x="1798" y="798"/>
                    </a:cubicBezTo>
                    <a:lnTo>
                      <a:pt x="1763" y="751"/>
                    </a:lnTo>
                    <a:cubicBezTo>
                      <a:pt x="1745" y="745"/>
                      <a:pt x="1733" y="742"/>
                      <a:pt x="1721" y="742"/>
                    </a:cubicBezTo>
                    <a:cubicBezTo>
                      <a:pt x="1709" y="742"/>
                      <a:pt x="1697" y="745"/>
                      <a:pt x="1679" y="751"/>
                    </a:cubicBezTo>
                    <a:cubicBezTo>
                      <a:pt x="1655" y="774"/>
                      <a:pt x="1643" y="774"/>
                      <a:pt x="1620" y="774"/>
                    </a:cubicBezTo>
                    <a:lnTo>
                      <a:pt x="1548" y="774"/>
                    </a:lnTo>
                    <a:lnTo>
                      <a:pt x="1548" y="751"/>
                    </a:lnTo>
                    <a:lnTo>
                      <a:pt x="1548" y="620"/>
                    </a:lnTo>
                    <a:lnTo>
                      <a:pt x="1548" y="393"/>
                    </a:lnTo>
                    <a:cubicBezTo>
                      <a:pt x="1524" y="262"/>
                      <a:pt x="1441" y="155"/>
                      <a:pt x="1346" y="84"/>
                    </a:cubicBezTo>
                    <a:cubicBezTo>
                      <a:pt x="1262" y="24"/>
                      <a:pt x="1179" y="0"/>
                      <a:pt x="10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57;p16">
                <a:extLst>
                  <a:ext uri="{FF2B5EF4-FFF2-40B4-BE49-F238E27FC236}">
                    <a16:creationId xmlns="" xmlns:a16="http://schemas.microsoft.com/office/drawing/2014/main" id="{B45A1216-37FA-4007-AA6E-F2396DB44DB9}"/>
                  </a:ext>
                </a:extLst>
              </p:cNvPr>
              <p:cNvSpPr/>
              <p:nvPr/>
            </p:nvSpPr>
            <p:spPr>
              <a:xfrm>
                <a:off x="4197818" y="1786793"/>
                <a:ext cx="72318" cy="68497"/>
              </a:xfrm>
              <a:custGeom>
                <a:avLst/>
                <a:gdLst/>
                <a:ahLst/>
                <a:cxnLst/>
                <a:rect l="l" t="t" r="r" b="b"/>
                <a:pathLst>
                  <a:path w="2025" h="1918" extrusionOk="0">
                    <a:moveTo>
                      <a:pt x="1084" y="0"/>
                    </a:moveTo>
                    <a:cubicBezTo>
                      <a:pt x="1048" y="60"/>
                      <a:pt x="1012" y="60"/>
                      <a:pt x="988" y="60"/>
                    </a:cubicBezTo>
                    <a:cubicBezTo>
                      <a:pt x="869" y="60"/>
                      <a:pt x="726" y="96"/>
                      <a:pt x="643" y="167"/>
                    </a:cubicBezTo>
                    <a:cubicBezTo>
                      <a:pt x="572" y="227"/>
                      <a:pt x="512" y="298"/>
                      <a:pt x="476" y="393"/>
                    </a:cubicBezTo>
                    <a:cubicBezTo>
                      <a:pt x="453" y="477"/>
                      <a:pt x="453" y="560"/>
                      <a:pt x="453" y="655"/>
                    </a:cubicBezTo>
                    <a:cubicBezTo>
                      <a:pt x="453" y="715"/>
                      <a:pt x="464" y="774"/>
                      <a:pt x="453" y="834"/>
                    </a:cubicBezTo>
                    <a:lnTo>
                      <a:pt x="357" y="834"/>
                    </a:lnTo>
                    <a:cubicBezTo>
                      <a:pt x="345" y="834"/>
                      <a:pt x="310" y="822"/>
                      <a:pt x="286" y="822"/>
                    </a:cubicBezTo>
                    <a:cubicBezTo>
                      <a:pt x="250" y="822"/>
                      <a:pt x="238" y="822"/>
                      <a:pt x="226" y="834"/>
                    </a:cubicBezTo>
                    <a:cubicBezTo>
                      <a:pt x="214" y="846"/>
                      <a:pt x="191" y="858"/>
                      <a:pt x="191" y="893"/>
                    </a:cubicBezTo>
                    <a:cubicBezTo>
                      <a:pt x="191" y="905"/>
                      <a:pt x="214" y="917"/>
                      <a:pt x="226" y="917"/>
                    </a:cubicBezTo>
                    <a:cubicBezTo>
                      <a:pt x="238" y="941"/>
                      <a:pt x="238" y="941"/>
                      <a:pt x="250" y="941"/>
                    </a:cubicBezTo>
                    <a:cubicBezTo>
                      <a:pt x="298" y="965"/>
                      <a:pt x="345" y="989"/>
                      <a:pt x="393" y="1000"/>
                    </a:cubicBezTo>
                    <a:cubicBezTo>
                      <a:pt x="417" y="1012"/>
                      <a:pt x="453" y="1024"/>
                      <a:pt x="453" y="1060"/>
                    </a:cubicBezTo>
                    <a:cubicBezTo>
                      <a:pt x="453" y="1084"/>
                      <a:pt x="453" y="1131"/>
                      <a:pt x="417" y="1155"/>
                    </a:cubicBezTo>
                    <a:cubicBezTo>
                      <a:pt x="369" y="1250"/>
                      <a:pt x="298" y="1334"/>
                      <a:pt x="214" y="1393"/>
                    </a:cubicBezTo>
                    <a:cubicBezTo>
                      <a:pt x="167" y="1429"/>
                      <a:pt x="107" y="1453"/>
                      <a:pt x="60" y="1477"/>
                    </a:cubicBezTo>
                    <a:cubicBezTo>
                      <a:pt x="48" y="1477"/>
                      <a:pt x="12" y="1477"/>
                      <a:pt x="0" y="1501"/>
                    </a:cubicBezTo>
                    <a:cubicBezTo>
                      <a:pt x="0" y="1512"/>
                      <a:pt x="0" y="1536"/>
                      <a:pt x="12" y="1548"/>
                    </a:cubicBezTo>
                    <a:cubicBezTo>
                      <a:pt x="36" y="1560"/>
                      <a:pt x="36" y="1560"/>
                      <a:pt x="48" y="1560"/>
                    </a:cubicBezTo>
                    <a:cubicBezTo>
                      <a:pt x="95" y="1596"/>
                      <a:pt x="131" y="1608"/>
                      <a:pt x="191" y="1608"/>
                    </a:cubicBezTo>
                    <a:cubicBezTo>
                      <a:pt x="226" y="1620"/>
                      <a:pt x="250" y="1620"/>
                      <a:pt x="286" y="1620"/>
                    </a:cubicBezTo>
                    <a:cubicBezTo>
                      <a:pt x="286" y="1620"/>
                      <a:pt x="286" y="1643"/>
                      <a:pt x="298" y="1655"/>
                    </a:cubicBezTo>
                    <a:cubicBezTo>
                      <a:pt x="310" y="1679"/>
                      <a:pt x="310" y="1715"/>
                      <a:pt x="310" y="1739"/>
                    </a:cubicBezTo>
                    <a:cubicBezTo>
                      <a:pt x="310" y="1762"/>
                      <a:pt x="334" y="1762"/>
                      <a:pt x="334" y="1762"/>
                    </a:cubicBezTo>
                    <a:lnTo>
                      <a:pt x="357" y="1762"/>
                    </a:lnTo>
                    <a:cubicBezTo>
                      <a:pt x="410" y="1745"/>
                      <a:pt x="468" y="1734"/>
                      <a:pt x="524" y="1734"/>
                    </a:cubicBezTo>
                    <a:cubicBezTo>
                      <a:pt x="544" y="1734"/>
                      <a:pt x="564" y="1735"/>
                      <a:pt x="584" y="1739"/>
                    </a:cubicBezTo>
                    <a:cubicBezTo>
                      <a:pt x="655" y="1762"/>
                      <a:pt x="715" y="1822"/>
                      <a:pt x="786" y="1858"/>
                    </a:cubicBezTo>
                    <a:cubicBezTo>
                      <a:pt x="834" y="1893"/>
                      <a:pt x="893" y="1917"/>
                      <a:pt x="953" y="1917"/>
                    </a:cubicBezTo>
                    <a:lnTo>
                      <a:pt x="1107" y="1917"/>
                    </a:lnTo>
                    <a:cubicBezTo>
                      <a:pt x="1143" y="1917"/>
                      <a:pt x="1179" y="1905"/>
                      <a:pt x="1226" y="1882"/>
                    </a:cubicBezTo>
                    <a:lnTo>
                      <a:pt x="1441" y="1739"/>
                    </a:lnTo>
                    <a:cubicBezTo>
                      <a:pt x="1477" y="1727"/>
                      <a:pt x="1500" y="1727"/>
                      <a:pt x="1536" y="1727"/>
                    </a:cubicBezTo>
                    <a:cubicBezTo>
                      <a:pt x="1596" y="1727"/>
                      <a:pt x="1655" y="1727"/>
                      <a:pt x="1715" y="1739"/>
                    </a:cubicBezTo>
                    <a:cubicBezTo>
                      <a:pt x="1727" y="1739"/>
                      <a:pt x="1727" y="1739"/>
                      <a:pt x="1727" y="1727"/>
                    </a:cubicBezTo>
                    <a:lnTo>
                      <a:pt x="1727" y="1715"/>
                    </a:lnTo>
                    <a:cubicBezTo>
                      <a:pt x="1738" y="1679"/>
                      <a:pt x="1738" y="1631"/>
                      <a:pt x="1762" y="1620"/>
                    </a:cubicBezTo>
                    <a:cubicBezTo>
                      <a:pt x="1774" y="1608"/>
                      <a:pt x="1774" y="1608"/>
                      <a:pt x="1798" y="1608"/>
                    </a:cubicBezTo>
                    <a:cubicBezTo>
                      <a:pt x="1858" y="1608"/>
                      <a:pt x="1905" y="1572"/>
                      <a:pt x="1953" y="1560"/>
                    </a:cubicBezTo>
                    <a:cubicBezTo>
                      <a:pt x="1965" y="1560"/>
                      <a:pt x="2000" y="1548"/>
                      <a:pt x="2012" y="1512"/>
                    </a:cubicBezTo>
                    <a:cubicBezTo>
                      <a:pt x="2024" y="1501"/>
                      <a:pt x="2024" y="1477"/>
                      <a:pt x="2000" y="1453"/>
                    </a:cubicBezTo>
                    <a:cubicBezTo>
                      <a:pt x="1965" y="1441"/>
                      <a:pt x="1953" y="1441"/>
                      <a:pt x="1941" y="1429"/>
                    </a:cubicBezTo>
                    <a:cubicBezTo>
                      <a:pt x="1834" y="1393"/>
                      <a:pt x="1738" y="1322"/>
                      <a:pt x="1667" y="1239"/>
                    </a:cubicBezTo>
                    <a:cubicBezTo>
                      <a:pt x="1619" y="1191"/>
                      <a:pt x="1596" y="1131"/>
                      <a:pt x="1584" y="1072"/>
                    </a:cubicBezTo>
                    <a:cubicBezTo>
                      <a:pt x="1560" y="1036"/>
                      <a:pt x="1560" y="1024"/>
                      <a:pt x="1584" y="1000"/>
                    </a:cubicBezTo>
                    <a:cubicBezTo>
                      <a:pt x="1596" y="965"/>
                      <a:pt x="1643" y="953"/>
                      <a:pt x="1667" y="941"/>
                    </a:cubicBezTo>
                    <a:cubicBezTo>
                      <a:pt x="1715" y="917"/>
                      <a:pt x="1762" y="905"/>
                      <a:pt x="1786" y="881"/>
                    </a:cubicBezTo>
                    <a:cubicBezTo>
                      <a:pt x="1786" y="881"/>
                      <a:pt x="1798" y="858"/>
                      <a:pt x="1798" y="846"/>
                    </a:cubicBezTo>
                    <a:cubicBezTo>
                      <a:pt x="1798" y="834"/>
                      <a:pt x="1822" y="822"/>
                      <a:pt x="1798" y="798"/>
                    </a:cubicBezTo>
                    <a:lnTo>
                      <a:pt x="1762" y="762"/>
                    </a:lnTo>
                    <a:cubicBezTo>
                      <a:pt x="1744" y="750"/>
                      <a:pt x="1732" y="744"/>
                      <a:pt x="1721" y="744"/>
                    </a:cubicBezTo>
                    <a:cubicBezTo>
                      <a:pt x="1709" y="744"/>
                      <a:pt x="1697" y="750"/>
                      <a:pt x="1679" y="762"/>
                    </a:cubicBezTo>
                    <a:cubicBezTo>
                      <a:pt x="1655" y="774"/>
                      <a:pt x="1643" y="774"/>
                      <a:pt x="1619" y="774"/>
                    </a:cubicBezTo>
                    <a:lnTo>
                      <a:pt x="1548" y="774"/>
                    </a:lnTo>
                    <a:lnTo>
                      <a:pt x="1548" y="762"/>
                    </a:lnTo>
                    <a:lnTo>
                      <a:pt x="1548" y="619"/>
                    </a:lnTo>
                    <a:lnTo>
                      <a:pt x="1548" y="405"/>
                    </a:lnTo>
                    <a:cubicBezTo>
                      <a:pt x="1524" y="262"/>
                      <a:pt x="1441" y="167"/>
                      <a:pt x="1346" y="84"/>
                    </a:cubicBezTo>
                    <a:cubicBezTo>
                      <a:pt x="1262" y="24"/>
                      <a:pt x="1179" y="0"/>
                      <a:pt x="10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58;p16">
                <a:extLst>
                  <a:ext uri="{FF2B5EF4-FFF2-40B4-BE49-F238E27FC236}">
                    <a16:creationId xmlns="" xmlns:a16="http://schemas.microsoft.com/office/drawing/2014/main" id="{29D6B88D-7F1E-4165-BEA7-03480DC11366}"/>
                  </a:ext>
                </a:extLst>
              </p:cNvPr>
              <p:cNvSpPr/>
              <p:nvPr/>
            </p:nvSpPr>
            <p:spPr>
              <a:xfrm>
                <a:off x="5654138" y="1757866"/>
                <a:ext cx="72318" cy="68925"/>
              </a:xfrm>
              <a:custGeom>
                <a:avLst/>
                <a:gdLst/>
                <a:ahLst/>
                <a:cxnLst/>
                <a:rect l="l" t="t" r="r" b="b"/>
                <a:pathLst>
                  <a:path w="2025" h="1930" extrusionOk="0">
                    <a:moveTo>
                      <a:pt x="1084" y="1"/>
                    </a:moveTo>
                    <a:cubicBezTo>
                      <a:pt x="1048" y="72"/>
                      <a:pt x="1012" y="72"/>
                      <a:pt x="976" y="72"/>
                    </a:cubicBezTo>
                    <a:cubicBezTo>
                      <a:pt x="869" y="72"/>
                      <a:pt x="726" y="96"/>
                      <a:pt x="643" y="167"/>
                    </a:cubicBezTo>
                    <a:cubicBezTo>
                      <a:pt x="572" y="227"/>
                      <a:pt x="500" y="310"/>
                      <a:pt x="476" y="394"/>
                    </a:cubicBezTo>
                    <a:cubicBezTo>
                      <a:pt x="452" y="489"/>
                      <a:pt x="452" y="572"/>
                      <a:pt x="452" y="667"/>
                    </a:cubicBezTo>
                    <a:cubicBezTo>
                      <a:pt x="452" y="727"/>
                      <a:pt x="464" y="787"/>
                      <a:pt x="452" y="846"/>
                    </a:cubicBezTo>
                    <a:lnTo>
                      <a:pt x="357" y="846"/>
                    </a:lnTo>
                    <a:cubicBezTo>
                      <a:pt x="345" y="846"/>
                      <a:pt x="310" y="822"/>
                      <a:pt x="286" y="822"/>
                    </a:cubicBezTo>
                    <a:cubicBezTo>
                      <a:pt x="250" y="822"/>
                      <a:pt x="238" y="822"/>
                      <a:pt x="226" y="846"/>
                    </a:cubicBezTo>
                    <a:cubicBezTo>
                      <a:pt x="214" y="858"/>
                      <a:pt x="191" y="870"/>
                      <a:pt x="191" y="906"/>
                    </a:cubicBezTo>
                    <a:cubicBezTo>
                      <a:pt x="191" y="917"/>
                      <a:pt x="202" y="929"/>
                      <a:pt x="226" y="929"/>
                    </a:cubicBezTo>
                    <a:cubicBezTo>
                      <a:pt x="238" y="941"/>
                      <a:pt x="238" y="941"/>
                      <a:pt x="250" y="941"/>
                    </a:cubicBezTo>
                    <a:cubicBezTo>
                      <a:pt x="298" y="977"/>
                      <a:pt x="345" y="989"/>
                      <a:pt x="393" y="1001"/>
                    </a:cubicBezTo>
                    <a:cubicBezTo>
                      <a:pt x="417" y="1025"/>
                      <a:pt x="452" y="1037"/>
                      <a:pt x="452" y="1060"/>
                    </a:cubicBezTo>
                    <a:cubicBezTo>
                      <a:pt x="452" y="1096"/>
                      <a:pt x="452" y="1132"/>
                      <a:pt x="417" y="1168"/>
                    </a:cubicBezTo>
                    <a:cubicBezTo>
                      <a:pt x="369" y="1251"/>
                      <a:pt x="298" y="1346"/>
                      <a:pt x="214" y="1406"/>
                    </a:cubicBezTo>
                    <a:cubicBezTo>
                      <a:pt x="167" y="1429"/>
                      <a:pt x="107" y="1465"/>
                      <a:pt x="60" y="1477"/>
                    </a:cubicBezTo>
                    <a:cubicBezTo>
                      <a:pt x="48" y="1477"/>
                      <a:pt x="12" y="1477"/>
                      <a:pt x="0" y="1513"/>
                    </a:cubicBezTo>
                    <a:cubicBezTo>
                      <a:pt x="0" y="1525"/>
                      <a:pt x="0" y="1537"/>
                      <a:pt x="12" y="1549"/>
                    </a:cubicBezTo>
                    <a:cubicBezTo>
                      <a:pt x="24" y="1572"/>
                      <a:pt x="24" y="1572"/>
                      <a:pt x="48" y="1572"/>
                    </a:cubicBezTo>
                    <a:cubicBezTo>
                      <a:pt x="83" y="1596"/>
                      <a:pt x="131" y="1620"/>
                      <a:pt x="191" y="1620"/>
                    </a:cubicBezTo>
                    <a:cubicBezTo>
                      <a:pt x="226" y="1632"/>
                      <a:pt x="250" y="1632"/>
                      <a:pt x="286" y="1632"/>
                    </a:cubicBezTo>
                    <a:cubicBezTo>
                      <a:pt x="286" y="1632"/>
                      <a:pt x="286" y="1644"/>
                      <a:pt x="298" y="1656"/>
                    </a:cubicBezTo>
                    <a:cubicBezTo>
                      <a:pt x="310" y="1691"/>
                      <a:pt x="310" y="1715"/>
                      <a:pt x="310" y="1751"/>
                    </a:cubicBezTo>
                    <a:cubicBezTo>
                      <a:pt x="310" y="1763"/>
                      <a:pt x="322" y="1763"/>
                      <a:pt x="322" y="1763"/>
                    </a:cubicBezTo>
                    <a:lnTo>
                      <a:pt x="357" y="1763"/>
                    </a:lnTo>
                    <a:cubicBezTo>
                      <a:pt x="408" y="1754"/>
                      <a:pt x="458" y="1746"/>
                      <a:pt x="513" y="1746"/>
                    </a:cubicBezTo>
                    <a:cubicBezTo>
                      <a:pt x="536" y="1746"/>
                      <a:pt x="559" y="1747"/>
                      <a:pt x="583" y="1751"/>
                    </a:cubicBezTo>
                    <a:cubicBezTo>
                      <a:pt x="655" y="1763"/>
                      <a:pt x="714" y="1822"/>
                      <a:pt x="786" y="1870"/>
                    </a:cubicBezTo>
                    <a:cubicBezTo>
                      <a:pt x="833" y="1894"/>
                      <a:pt x="893" y="1930"/>
                      <a:pt x="953" y="1930"/>
                    </a:cubicBezTo>
                    <a:lnTo>
                      <a:pt x="1095" y="1930"/>
                    </a:lnTo>
                    <a:cubicBezTo>
                      <a:pt x="1143" y="1930"/>
                      <a:pt x="1179" y="1918"/>
                      <a:pt x="1214" y="1882"/>
                    </a:cubicBezTo>
                    <a:lnTo>
                      <a:pt x="1441" y="1751"/>
                    </a:lnTo>
                    <a:cubicBezTo>
                      <a:pt x="1476" y="1739"/>
                      <a:pt x="1500" y="1739"/>
                      <a:pt x="1536" y="1739"/>
                    </a:cubicBezTo>
                    <a:cubicBezTo>
                      <a:pt x="1595" y="1739"/>
                      <a:pt x="1655" y="1739"/>
                      <a:pt x="1715" y="1751"/>
                    </a:cubicBezTo>
                    <a:cubicBezTo>
                      <a:pt x="1726" y="1751"/>
                      <a:pt x="1726" y="1751"/>
                      <a:pt x="1726" y="1739"/>
                    </a:cubicBezTo>
                    <a:lnTo>
                      <a:pt x="1726" y="1715"/>
                    </a:lnTo>
                    <a:cubicBezTo>
                      <a:pt x="1738" y="1691"/>
                      <a:pt x="1738" y="1644"/>
                      <a:pt x="1750" y="1632"/>
                    </a:cubicBezTo>
                    <a:cubicBezTo>
                      <a:pt x="1774" y="1608"/>
                      <a:pt x="1774" y="1608"/>
                      <a:pt x="1798" y="1608"/>
                    </a:cubicBezTo>
                    <a:cubicBezTo>
                      <a:pt x="1857" y="1608"/>
                      <a:pt x="1905" y="1584"/>
                      <a:pt x="1953" y="1572"/>
                    </a:cubicBezTo>
                    <a:cubicBezTo>
                      <a:pt x="1965" y="1572"/>
                      <a:pt x="1988" y="1549"/>
                      <a:pt x="2012" y="1525"/>
                    </a:cubicBezTo>
                    <a:cubicBezTo>
                      <a:pt x="2024" y="1513"/>
                      <a:pt x="2024" y="1477"/>
                      <a:pt x="1988" y="1465"/>
                    </a:cubicBezTo>
                    <a:cubicBezTo>
                      <a:pt x="1965" y="1453"/>
                      <a:pt x="1953" y="1453"/>
                      <a:pt x="1929" y="1429"/>
                    </a:cubicBezTo>
                    <a:cubicBezTo>
                      <a:pt x="1834" y="1406"/>
                      <a:pt x="1738" y="1334"/>
                      <a:pt x="1667" y="1239"/>
                    </a:cubicBezTo>
                    <a:cubicBezTo>
                      <a:pt x="1619" y="1191"/>
                      <a:pt x="1595" y="1132"/>
                      <a:pt x="1572" y="1072"/>
                    </a:cubicBezTo>
                    <a:cubicBezTo>
                      <a:pt x="1560" y="1048"/>
                      <a:pt x="1560" y="1037"/>
                      <a:pt x="1572" y="1001"/>
                    </a:cubicBezTo>
                    <a:cubicBezTo>
                      <a:pt x="1595" y="977"/>
                      <a:pt x="1631" y="953"/>
                      <a:pt x="1667" y="941"/>
                    </a:cubicBezTo>
                    <a:cubicBezTo>
                      <a:pt x="1715" y="929"/>
                      <a:pt x="1750" y="917"/>
                      <a:pt x="1786" y="882"/>
                    </a:cubicBezTo>
                    <a:cubicBezTo>
                      <a:pt x="1786" y="882"/>
                      <a:pt x="1798" y="870"/>
                      <a:pt x="1798" y="858"/>
                    </a:cubicBezTo>
                    <a:cubicBezTo>
                      <a:pt x="1798" y="834"/>
                      <a:pt x="1810" y="822"/>
                      <a:pt x="1798" y="810"/>
                    </a:cubicBezTo>
                    <a:lnTo>
                      <a:pt x="1750" y="763"/>
                    </a:lnTo>
                    <a:cubicBezTo>
                      <a:pt x="1738" y="757"/>
                      <a:pt x="1729" y="754"/>
                      <a:pt x="1719" y="754"/>
                    </a:cubicBezTo>
                    <a:cubicBezTo>
                      <a:pt x="1709" y="754"/>
                      <a:pt x="1697" y="757"/>
                      <a:pt x="1679" y="763"/>
                    </a:cubicBezTo>
                    <a:cubicBezTo>
                      <a:pt x="1655" y="775"/>
                      <a:pt x="1631" y="775"/>
                      <a:pt x="1619" y="775"/>
                    </a:cubicBezTo>
                    <a:lnTo>
                      <a:pt x="1548" y="775"/>
                    </a:lnTo>
                    <a:lnTo>
                      <a:pt x="1548" y="763"/>
                    </a:lnTo>
                    <a:lnTo>
                      <a:pt x="1548" y="632"/>
                    </a:lnTo>
                    <a:lnTo>
                      <a:pt x="1548" y="406"/>
                    </a:lnTo>
                    <a:cubicBezTo>
                      <a:pt x="1512" y="275"/>
                      <a:pt x="1441" y="167"/>
                      <a:pt x="1334" y="96"/>
                    </a:cubicBezTo>
                    <a:cubicBezTo>
                      <a:pt x="1262" y="36"/>
                      <a:pt x="1179" y="1"/>
                      <a:pt x="10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59;p16">
                <a:extLst>
                  <a:ext uri="{FF2B5EF4-FFF2-40B4-BE49-F238E27FC236}">
                    <a16:creationId xmlns="" xmlns:a16="http://schemas.microsoft.com/office/drawing/2014/main" id="{B0C55428-4ED3-469B-B991-3F4DAE4C8D61}"/>
                  </a:ext>
                </a:extLst>
              </p:cNvPr>
              <p:cNvSpPr/>
              <p:nvPr/>
            </p:nvSpPr>
            <p:spPr>
              <a:xfrm>
                <a:off x="5023134" y="3377463"/>
                <a:ext cx="72318" cy="68925"/>
              </a:xfrm>
              <a:custGeom>
                <a:avLst/>
                <a:gdLst/>
                <a:ahLst/>
                <a:cxnLst/>
                <a:rect l="l" t="t" r="r" b="b"/>
                <a:pathLst>
                  <a:path w="2025" h="1930" extrusionOk="0">
                    <a:moveTo>
                      <a:pt x="1084" y="1"/>
                    </a:moveTo>
                    <a:cubicBezTo>
                      <a:pt x="1060" y="60"/>
                      <a:pt x="1012" y="60"/>
                      <a:pt x="988" y="60"/>
                    </a:cubicBezTo>
                    <a:cubicBezTo>
                      <a:pt x="869" y="60"/>
                      <a:pt x="738" y="96"/>
                      <a:pt x="643" y="167"/>
                    </a:cubicBezTo>
                    <a:cubicBezTo>
                      <a:pt x="572" y="227"/>
                      <a:pt x="512" y="298"/>
                      <a:pt x="476" y="393"/>
                    </a:cubicBezTo>
                    <a:cubicBezTo>
                      <a:pt x="453" y="477"/>
                      <a:pt x="453" y="572"/>
                      <a:pt x="453" y="655"/>
                    </a:cubicBezTo>
                    <a:cubicBezTo>
                      <a:pt x="453" y="715"/>
                      <a:pt x="465" y="774"/>
                      <a:pt x="453" y="834"/>
                    </a:cubicBezTo>
                    <a:lnTo>
                      <a:pt x="357" y="834"/>
                    </a:lnTo>
                    <a:cubicBezTo>
                      <a:pt x="345" y="834"/>
                      <a:pt x="322" y="822"/>
                      <a:pt x="286" y="822"/>
                    </a:cubicBezTo>
                    <a:cubicBezTo>
                      <a:pt x="262" y="822"/>
                      <a:pt x="238" y="822"/>
                      <a:pt x="226" y="834"/>
                    </a:cubicBezTo>
                    <a:cubicBezTo>
                      <a:pt x="214" y="858"/>
                      <a:pt x="203" y="870"/>
                      <a:pt x="203" y="893"/>
                    </a:cubicBezTo>
                    <a:cubicBezTo>
                      <a:pt x="203" y="917"/>
                      <a:pt x="214" y="929"/>
                      <a:pt x="226" y="929"/>
                    </a:cubicBezTo>
                    <a:cubicBezTo>
                      <a:pt x="238" y="941"/>
                      <a:pt x="238" y="941"/>
                      <a:pt x="262" y="941"/>
                    </a:cubicBezTo>
                    <a:cubicBezTo>
                      <a:pt x="298" y="977"/>
                      <a:pt x="345" y="989"/>
                      <a:pt x="393" y="1001"/>
                    </a:cubicBezTo>
                    <a:cubicBezTo>
                      <a:pt x="417" y="1013"/>
                      <a:pt x="453" y="1036"/>
                      <a:pt x="453" y="1060"/>
                    </a:cubicBezTo>
                    <a:cubicBezTo>
                      <a:pt x="453" y="1096"/>
                      <a:pt x="453" y="1132"/>
                      <a:pt x="417" y="1167"/>
                    </a:cubicBezTo>
                    <a:cubicBezTo>
                      <a:pt x="381" y="1251"/>
                      <a:pt x="298" y="1346"/>
                      <a:pt x="214" y="1405"/>
                    </a:cubicBezTo>
                    <a:cubicBezTo>
                      <a:pt x="167" y="1429"/>
                      <a:pt x="107" y="1465"/>
                      <a:pt x="60" y="1477"/>
                    </a:cubicBezTo>
                    <a:cubicBezTo>
                      <a:pt x="48" y="1477"/>
                      <a:pt x="24" y="1477"/>
                      <a:pt x="0" y="1513"/>
                    </a:cubicBezTo>
                    <a:cubicBezTo>
                      <a:pt x="0" y="1525"/>
                      <a:pt x="0" y="1536"/>
                      <a:pt x="24" y="1548"/>
                    </a:cubicBezTo>
                    <a:cubicBezTo>
                      <a:pt x="36" y="1572"/>
                      <a:pt x="36" y="1572"/>
                      <a:pt x="48" y="1572"/>
                    </a:cubicBezTo>
                    <a:cubicBezTo>
                      <a:pt x="95" y="1596"/>
                      <a:pt x="143" y="1608"/>
                      <a:pt x="203" y="1608"/>
                    </a:cubicBezTo>
                    <a:cubicBezTo>
                      <a:pt x="226" y="1632"/>
                      <a:pt x="262" y="1632"/>
                      <a:pt x="286" y="1632"/>
                    </a:cubicBezTo>
                    <a:cubicBezTo>
                      <a:pt x="286" y="1632"/>
                      <a:pt x="286" y="1644"/>
                      <a:pt x="298" y="1655"/>
                    </a:cubicBezTo>
                    <a:cubicBezTo>
                      <a:pt x="310" y="1691"/>
                      <a:pt x="310" y="1715"/>
                      <a:pt x="310" y="1751"/>
                    </a:cubicBezTo>
                    <a:cubicBezTo>
                      <a:pt x="310" y="1763"/>
                      <a:pt x="334" y="1763"/>
                      <a:pt x="334" y="1763"/>
                    </a:cubicBezTo>
                    <a:lnTo>
                      <a:pt x="357" y="1763"/>
                    </a:lnTo>
                    <a:cubicBezTo>
                      <a:pt x="407" y="1754"/>
                      <a:pt x="462" y="1741"/>
                      <a:pt x="514" y="1741"/>
                    </a:cubicBezTo>
                    <a:cubicBezTo>
                      <a:pt x="538" y="1741"/>
                      <a:pt x="561" y="1743"/>
                      <a:pt x="584" y="1751"/>
                    </a:cubicBezTo>
                    <a:cubicBezTo>
                      <a:pt x="655" y="1763"/>
                      <a:pt x="715" y="1822"/>
                      <a:pt x="786" y="1870"/>
                    </a:cubicBezTo>
                    <a:cubicBezTo>
                      <a:pt x="834" y="1894"/>
                      <a:pt x="893" y="1929"/>
                      <a:pt x="953" y="1929"/>
                    </a:cubicBezTo>
                    <a:lnTo>
                      <a:pt x="1107" y="1929"/>
                    </a:lnTo>
                    <a:cubicBezTo>
                      <a:pt x="1143" y="1929"/>
                      <a:pt x="1179" y="1906"/>
                      <a:pt x="1227" y="1882"/>
                    </a:cubicBezTo>
                    <a:lnTo>
                      <a:pt x="1441" y="1751"/>
                    </a:lnTo>
                    <a:cubicBezTo>
                      <a:pt x="1477" y="1727"/>
                      <a:pt x="1500" y="1727"/>
                      <a:pt x="1536" y="1727"/>
                    </a:cubicBezTo>
                    <a:cubicBezTo>
                      <a:pt x="1596" y="1727"/>
                      <a:pt x="1655" y="1727"/>
                      <a:pt x="1715" y="1751"/>
                    </a:cubicBezTo>
                    <a:cubicBezTo>
                      <a:pt x="1727" y="1751"/>
                      <a:pt x="1727" y="1751"/>
                      <a:pt x="1727" y="1727"/>
                    </a:cubicBezTo>
                    <a:lnTo>
                      <a:pt x="1727" y="1715"/>
                    </a:lnTo>
                    <a:cubicBezTo>
                      <a:pt x="1738" y="1691"/>
                      <a:pt x="1738" y="1644"/>
                      <a:pt x="1762" y="1632"/>
                    </a:cubicBezTo>
                    <a:cubicBezTo>
                      <a:pt x="1774" y="1608"/>
                      <a:pt x="1774" y="1608"/>
                      <a:pt x="1798" y="1608"/>
                    </a:cubicBezTo>
                    <a:cubicBezTo>
                      <a:pt x="1858" y="1608"/>
                      <a:pt x="1905" y="1584"/>
                      <a:pt x="1953" y="1572"/>
                    </a:cubicBezTo>
                    <a:cubicBezTo>
                      <a:pt x="1965" y="1572"/>
                      <a:pt x="2000" y="1548"/>
                      <a:pt x="2012" y="1525"/>
                    </a:cubicBezTo>
                    <a:cubicBezTo>
                      <a:pt x="2024" y="1513"/>
                      <a:pt x="2024" y="1477"/>
                      <a:pt x="2000" y="1465"/>
                    </a:cubicBezTo>
                    <a:cubicBezTo>
                      <a:pt x="1965" y="1453"/>
                      <a:pt x="1953" y="1453"/>
                      <a:pt x="1941" y="1429"/>
                    </a:cubicBezTo>
                    <a:cubicBezTo>
                      <a:pt x="1834" y="1405"/>
                      <a:pt x="1738" y="1334"/>
                      <a:pt x="1667" y="1239"/>
                    </a:cubicBezTo>
                    <a:cubicBezTo>
                      <a:pt x="1619" y="1191"/>
                      <a:pt x="1596" y="1132"/>
                      <a:pt x="1584" y="1072"/>
                    </a:cubicBezTo>
                    <a:cubicBezTo>
                      <a:pt x="1572" y="1048"/>
                      <a:pt x="1572" y="1036"/>
                      <a:pt x="1584" y="1001"/>
                    </a:cubicBezTo>
                    <a:cubicBezTo>
                      <a:pt x="1596" y="977"/>
                      <a:pt x="1643" y="953"/>
                      <a:pt x="1667" y="941"/>
                    </a:cubicBezTo>
                    <a:cubicBezTo>
                      <a:pt x="1715" y="929"/>
                      <a:pt x="1762" y="917"/>
                      <a:pt x="1786" y="882"/>
                    </a:cubicBezTo>
                    <a:cubicBezTo>
                      <a:pt x="1786" y="882"/>
                      <a:pt x="1798" y="870"/>
                      <a:pt x="1798" y="858"/>
                    </a:cubicBezTo>
                    <a:cubicBezTo>
                      <a:pt x="1798" y="834"/>
                      <a:pt x="1822" y="822"/>
                      <a:pt x="1798" y="810"/>
                    </a:cubicBezTo>
                    <a:lnTo>
                      <a:pt x="1762" y="763"/>
                    </a:lnTo>
                    <a:cubicBezTo>
                      <a:pt x="1744" y="757"/>
                      <a:pt x="1733" y="754"/>
                      <a:pt x="1721" y="754"/>
                    </a:cubicBezTo>
                    <a:cubicBezTo>
                      <a:pt x="1709" y="754"/>
                      <a:pt x="1697" y="757"/>
                      <a:pt x="1679" y="763"/>
                    </a:cubicBezTo>
                    <a:cubicBezTo>
                      <a:pt x="1655" y="774"/>
                      <a:pt x="1643" y="774"/>
                      <a:pt x="1619" y="774"/>
                    </a:cubicBezTo>
                    <a:lnTo>
                      <a:pt x="1548" y="774"/>
                    </a:lnTo>
                    <a:lnTo>
                      <a:pt x="1548" y="763"/>
                    </a:lnTo>
                    <a:lnTo>
                      <a:pt x="1548" y="632"/>
                    </a:lnTo>
                    <a:lnTo>
                      <a:pt x="1548" y="405"/>
                    </a:lnTo>
                    <a:cubicBezTo>
                      <a:pt x="1524" y="274"/>
                      <a:pt x="1441" y="167"/>
                      <a:pt x="1346" y="96"/>
                    </a:cubicBezTo>
                    <a:cubicBezTo>
                      <a:pt x="1262" y="36"/>
                      <a:pt x="1179" y="1"/>
                      <a:pt x="10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60;p16">
                <a:extLst>
                  <a:ext uri="{FF2B5EF4-FFF2-40B4-BE49-F238E27FC236}">
                    <a16:creationId xmlns="" xmlns:a16="http://schemas.microsoft.com/office/drawing/2014/main" id="{72DA21E8-D0F3-48FB-9206-10CB4DD6685E}"/>
                  </a:ext>
                </a:extLst>
              </p:cNvPr>
              <p:cNvSpPr/>
              <p:nvPr/>
            </p:nvSpPr>
            <p:spPr>
              <a:xfrm>
                <a:off x="3808337" y="3664485"/>
                <a:ext cx="72318" cy="68925"/>
              </a:xfrm>
              <a:custGeom>
                <a:avLst/>
                <a:gdLst/>
                <a:ahLst/>
                <a:cxnLst/>
                <a:rect l="l" t="t" r="r" b="b"/>
                <a:pathLst>
                  <a:path w="2025" h="1930" extrusionOk="0">
                    <a:moveTo>
                      <a:pt x="1083" y="0"/>
                    </a:moveTo>
                    <a:cubicBezTo>
                      <a:pt x="1036" y="60"/>
                      <a:pt x="1012" y="60"/>
                      <a:pt x="976" y="60"/>
                    </a:cubicBezTo>
                    <a:cubicBezTo>
                      <a:pt x="857" y="60"/>
                      <a:pt x="726" y="95"/>
                      <a:pt x="643" y="167"/>
                    </a:cubicBezTo>
                    <a:cubicBezTo>
                      <a:pt x="560" y="226"/>
                      <a:pt x="500" y="298"/>
                      <a:pt x="476" y="393"/>
                    </a:cubicBezTo>
                    <a:cubicBezTo>
                      <a:pt x="441" y="476"/>
                      <a:pt x="441" y="572"/>
                      <a:pt x="441" y="655"/>
                    </a:cubicBezTo>
                    <a:cubicBezTo>
                      <a:pt x="441" y="715"/>
                      <a:pt x="464" y="774"/>
                      <a:pt x="441" y="834"/>
                    </a:cubicBezTo>
                    <a:lnTo>
                      <a:pt x="357" y="834"/>
                    </a:lnTo>
                    <a:cubicBezTo>
                      <a:pt x="333" y="834"/>
                      <a:pt x="310" y="822"/>
                      <a:pt x="274" y="822"/>
                    </a:cubicBezTo>
                    <a:cubicBezTo>
                      <a:pt x="250" y="822"/>
                      <a:pt x="238" y="822"/>
                      <a:pt x="226" y="834"/>
                    </a:cubicBezTo>
                    <a:cubicBezTo>
                      <a:pt x="202" y="857"/>
                      <a:pt x="191" y="869"/>
                      <a:pt x="191" y="893"/>
                    </a:cubicBezTo>
                    <a:cubicBezTo>
                      <a:pt x="191" y="917"/>
                      <a:pt x="202" y="929"/>
                      <a:pt x="226" y="929"/>
                    </a:cubicBezTo>
                    <a:cubicBezTo>
                      <a:pt x="238" y="941"/>
                      <a:pt x="238" y="941"/>
                      <a:pt x="250" y="941"/>
                    </a:cubicBezTo>
                    <a:cubicBezTo>
                      <a:pt x="298" y="977"/>
                      <a:pt x="345" y="988"/>
                      <a:pt x="381" y="1000"/>
                    </a:cubicBezTo>
                    <a:cubicBezTo>
                      <a:pt x="417" y="1012"/>
                      <a:pt x="441" y="1036"/>
                      <a:pt x="441" y="1060"/>
                    </a:cubicBezTo>
                    <a:cubicBezTo>
                      <a:pt x="441" y="1096"/>
                      <a:pt x="441" y="1131"/>
                      <a:pt x="417" y="1167"/>
                    </a:cubicBezTo>
                    <a:cubicBezTo>
                      <a:pt x="369" y="1250"/>
                      <a:pt x="298" y="1346"/>
                      <a:pt x="202" y="1405"/>
                    </a:cubicBezTo>
                    <a:cubicBezTo>
                      <a:pt x="167" y="1429"/>
                      <a:pt x="95" y="1465"/>
                      <a:pt x="60" y="1477"/>
                    </a:cubicBezTo>
                    <a:cubicBezTo>
                      <a:pt x="36" y="1477"/>
                      <a:pt x="12" y="1477"/>
                      <a:pt x="0" y="1512"/>
                    </a:cubicBezTo>
                    <a:cubicBezTo>
                      <a:pt x="0" y="1524"/>
                      <a:pt x="0" y="1536"/>
                      <a:pt x="12" y="1548"/>
                    </a:cubicBezTo>
                    <a:cubicBezTo>
                      <a:pt x="24" y="1572"/>
                      <a:pt x="24" y="1572"/>
                      <a:pt x="48" y="1572"/>
                    </a:cubicBezTo>
                    <a:cubicBezTo>
                      <a:pt x="83" y="1596"/>
                      <a:pt x="131" y="1608"/>
                      <a:pt x="191" y="1608"/>
                    </a:cubicBezTo>
                    <a:cubicBezTo>
                      <a:pt x="226" y="1631"/>
                      <a:pt x="250" y="1631"/>
                      <a:pt x="286" y="1631"/>
                    </a:cubicBezTo>
                    <a:cubicBezTo>
                      <a:pt x="286" y="1631"/>
                      <a:pt x="286" y="1643"/>
                      <a:pt x="298" y="1655"/>
                    </a:cubicBezTo>
                    <a:cubicBezTo>
                      <a:pt x="310" y="1691"/>
                      <a:pt x="310" y="1715"/>
                      <a:pt x="310" y="1750"/>
                    </a:cubicBezTo>
                    <a:cubicBezTo>
                      <a:pt x="310" y="1762"/>
                      <a:pt x="321" y="1762"/>
                      <a:pt x="321" y="1762"/>
                    </a:cubicBezTo>
                    <a:lnTo>
                      <a:pt x="357" y="1762"/>
                    </a:lnTo>
                    <a:cubicBezTo>
                      <a:pt x="406" y="1754"/>
                      <a:pt x="456" y="1740"/>
                      <a:pt x="509" y="1740"/>
                    </a:cubicBezTo>
                    <a:cubicBezTo>
                      <a:pt x="533" y="1740"/>
                      <a:pt x="558" y="1743"/>
                      <a:pt x="583" y="1750"/>
                    </a:cubicBezTo>
                    <a:cubicBezTo>
                      <a:pt x="655" y="1762"/>
                      <a:pt x="714" y="1822"/>
                      <a:pt x="786" y="1870"/>
                    </a:cubicBezTo>
                    <a:cubicBezTo>
                      <a:pt x="833" y="1893"/>
                      <a:pt x="893" y="1929"/>
                      <a:pt x="953" y="1929"/>
                    </a:cubicBezTo>
                    <a:lnTo>
                      <a:pt x="1095" y="1929"/>
                    </a:lnTo>
                    <a:cubicBezTo>
                      <a:pt x="1143" y="1929"/>
                      <a:pt x="1179" y="1905"/>
                      <a:pt x="1214" y="1881"/>
                    </a:cubicBezTo>
                    <a:lnTo>
                      <a:pt x="1441" y="1750"/>
                    </a:lnTo>
                    <a:cubicBezTo>
                      <a:pt x="1476" y="1727"/>
                      <a:pt x="1500" y="1727"/>
                      <a:pt x="1536" y="1727"/>
                    </a:cubicBezTo>
                    <a:cubicBezTo>
                      <a:pt x="1595" y="1727"/>
                      <a:pt x="1655" y="1727"/>
                      <a:pt x="1715" y="1750"/>
                    </a:cubicBezTo>
                    <a:cubicBezTo>
                      <a:pt x="1726" y="1750"/>
                      <a:pt x="1726" y="1750"/>
                      <a:pt x="1726" y="1727"/>
                    </a:cubicBezTo>
                    <a:lnTo>
                      <a:pt x="1726" y="1715"/>
                    </a:lnTo>
                    <a:cubicBezTo>
                      <a:pt x="1738" y="1691"/>
                      <a:pt x="1738" y="1643"/>
                      <a:pt x="1750" y="1631"/>
                    </a:cubicBezTo>
                    <a:cubicBezTo>
                      <a:pt x="1774" y="1608"/>
                      <a:pt x="1774" y="1608"/>
                      <a:pt x="1798" y="1608"/>
                    </a:cubicBezTo>
                    <a:cubicBezTo>
                      <a:pt x="1857" y="1608"/>
                      <a:pt x="1905" y="1584"/>
                      <a:pt x="1953" y="1572"/>
                    </a:cubicBezTo>
                    <a:cubicBezTo>
                      <a:pt x="1965" y="1572"/>
                      <a:pt x="1988" y="1548"/>
                      <a:pt x="2012" y="1524"/>
                    </a:cubicBezTo>
                    <a:cubicBezTo>
                      <a:pt x="2024" y="1512"/>
                      <a:pt x="2024" y="1477"/>
                      <a:pt x="1988" y="1465"/>
                    </a:cubicBezTo>
                    <a:cubicBezTo>
                      <a:pt x="1965" y="1453"/>
                      <a:pt x="1953" y="1453"/>
                      <a:pt x="1929" y="1429"/>
                    </a:cubicBezTo>
                    <a:cubicBezTo>
                      <a:pt x="1834" y="1405"/>
                      <a:pt x="1738" y="1334"/>
                      <a:pt x="1667" y="1238"/>
                    </a:cubicBezTo>
                    <a:cubicBezTo>
                      <a:pt x="1619" y="1191"/>
                      <a:pt x="1595" y="1131"/>
                      <a:pt x="1572" y="1072"/>
                    </a:cubicBezTo>
                    <a:cubicBezTo>
                      <a:pt x="1560" y="1048"/>
                      <a:pt x="1560" y="1036"/>
                      <a:pt x="1572" y="1000"/>
                    </a:cubicBezTo>
                    <a:cubicBezTo>
                      <a:pt x="1595" y="977"/>
                      <a:pt x="1631" y="953"/>
                      <a:pt x="1667" y="941"/>
                    </a:cubicBezTo>
                    <a:cubicBezTo>
                      <a:pt x="1715" y="929"/>
                      <a:pt x="1750" y="917"/>
                      <a:pt x="1786" y="881"/>
                    </a:cubicBezTo>
                    <a:cubicBezTo>
                      <a:pt x="1786" y="881"/>
                      <a:pt x="1798" y="869"/>
                      <a:pt x="1798" y="857"/>
                    </a:cubicBezTo>
                    <a:cubicBezTo>
                      <a:pt x="1798" y="834"/>
                      <a:pt x="1810" y="822"/>
                      <a:pt x="1798" y="810"/>
                    </a:cubicBezTo>
                    <a:lnTo>
                      <a:pt x="1750" y="762"/>
                    </a:lnTo>
                    <a:cubicBezTo>
                      <a:pt x="1738" y="756"/>
                      <a:pt x="1729" y="753"/>
                      <a:pt x="1719" y="753"/>
                    </a:cubicBezTo>
                    <a:cubicBezTo>
                      <a:pt x="1709" y="753"/>
                      <a:pt x="1697" y="756"/>
                      <a:pt x="1679" y="762"/>
                    </a:cubicBezTo>
                    <a:cubicBezTo>
                      <a:pt x="1655" y="774"/>
                      <a:pt x="1631" y="774"/>
                      <a:pt x="1619" y="774"/>
                    </a:cubicBezTo>
                    <a:lnTo>
                      <a:pt x="1548" y="774"/>
                    </a:lnTo>
                    <a:lnTo>
                      <a:pt x="1548" y="762"/>
                    </a:lnTo>
                    <a:lnTo>
                      <a:pt x="1548" y="631"/>
                    </a:lnTo>
                    <a:lnTo>
                      <a:pt x="1548" y="405"/>
                    </a:lnTo>
                    <a:cubicBezTo>
                      <a:pt x="1512" y="274"/>
                      <a:pt x="1441" y="167"/>
                      <a:pt x="1334" y="95"/>
                    </a:cubicBezTo>
                    <a:cubicBezTo>
                      <a:pt x="1262" y="36"/>
                      <a:pt x="1179" y="0"/>
                      <a:pt x="10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61;p16">
                <a:extLst>
                  <a:ext uri="{FF2B5EF4-FFF2-40B4-BE49-F238E27FC236}">
                    <a16:creationId xmlns="" xmlns:a16="http://schemas.microsoft.com/office/drawing/2014/main" id="{2289A469-8C77-4E7A-B1E8-FE0AEDE8EA5A}"/>
                  </a:ext>
                </a:extLst>
              </p:cNvPr>
              <p:cNvSpPr/>
              <p:nvPr/>
            </p:nvSpPr>
            <p:spPr>
              <a:xfrm>
                <a:off x="5912661" y="3130011"/>
                <a:ext cx="84210" cy="83782"/>
              </a:xfrm>
              <a:custGeom>
                <a:avLst/>
                <a:gdLst/>
                <a:ahLst/>
                <a:cxnLst/>
                <a:rect l="l" t="t" r="r" b="b"/>
                <a:pathLst>
                  <a:path w="2358" h="2346" extrusionOk="0">
                    <a:moveTo>
                      <a:pt x="909" y="638"/>
                    </a:moveTo>
                    <a:cubicBezTo>
                      <a:pt x="900" y="638"/>
                      <a:pt x="892" y="643"/>
                      <a:pt x="881" y="643"/>
                    </a:cubicBezTo>
                    <a:lnTo>
                      <a:pt x="822" y="643"/>
                    </a:lnTo>
                    <a:cubicBezTo>
                      <a:pt x="798" y="643"/>
                      <a:pt x="786" y="643"/>
                      <a:pt x="750" y="667"/>
                    </a:cubicBezTo>
                    <a:cubicBezTo>
                      <a:pt x="726" y="703"/>
                      <a:pt x="643" y="762"/>
                      <a:pt x="643" y="905"/>
                    </a:cubicBezTo>
                    <a:cubicBezTo>
                      <a:pt x="643" y="1036"/>
                      <a:pt x="750" y="1179"/>
                      <a:pt x="762" y="1203"/>
                    </a:cubicBezTo>
                    <a:cubicBezTo>
                      <a:pt x="786" y="1215"/>
                      <a:pt x="964" y="1512"/>
                      <a:pt x="1238" y="1619"/>
                    </a:cubicBezTo>
                    <a:cubicBezTo>
                      <a:pt x="1397" y="1685"/>
                      <a:pt x="1468" y="1700"/>
                      <a:pt x="1509" y="1700"/>
                    </a:cubicBezTo>
                    <a:cubicBezTo>
                      <a:pt x="1542" y="1700"/>
                      <a:pt x="1557" y="1691"/>
                      <a:pt x="1584" y="1691"/>
                    </a:cubicBezTo>
                    <a:cubicBezTo>
                      <a:pt x="1631" y="1691"/>
                      <a:pt x="1750" y="1619"/>
                      <a:pt x="1774" y="1560"/>
                    </a:cubicBezTo>
                    <a:cubicBezTo>
                      <a:pt x="1798" y="1476"/>
                      <a:pt x="1798" y="1417"/>
                      <a:pt x="1798" y="1417"/>
                    </a:cubicBezTo>
                    <a:cubicBezTo>
                      <a:pt x="1798" y="1393"/>
                      <a:pt x="1762" y="1393"/>
                      <a:pt x="1738" y="1381"/>
                    </a:cubicBezTo>
                    <a:cubicBezTo>
                      <a:pt x="1703" y="1369"/>
                      <a:pt x="1572" y="1298"/>
                      <a:pt x="1548" y="1298"/>
                    </a:cubicBezTo>
                    <a:cubicBezTo>
                      <a:pt x="1532" y="1287"/>
                      <a:pt x="1521" y="1281"/>
                      <a:pt x="1511" y="1281"/>
                    </a:cubicBezTo>
                    <a:cubicBezTo>
                      <a:pt x="1499" y="1281"/>
                      <a:pt x="1490" y="1290"/>
                      <a:pt x="1476" y="1310"/>
                    </a:cubicBezTo>
                    <a:cubicBezTo>
                      <a:pt x="1465" y="1334"/>
                      <a:pt x="1405" y="1393"/>
                      <a:pt x="1393" y="1417"/>
                    </a:cubicBezTo>
                    <a:cubicBezTo>
                      <a:pt x="1387" y="1423"/>
                      <a:pt x="1381" y="1426"/>
                      <a:pt x="1372" y="1426"/>
                    </a:cubicBezTo>
                    <a:cubicBezTo>
                      <a:pt x="1363" y="1426"/>
                      <a:pt x="1351" y="1423"/>
                      <a:pt x="1334" y="1417"/>
                    </a:cubicBezTo>
                    <a:cubicBezTo>
                      <a:pt x="1298" y="1393"/>
                      <a:pt x="1214" y="1369"/>
                      <a:pt x="1107" y="1274"/>
                    </a:cubicBezTo>
                    <a:cubicBezTo>
                      <a:pt x="1024" y="1203"/>
                      <a:pt x="976" y="1119"/>
                      <a:pt x="953" y="1084"/>
                    </a:cubicBezTo>
                    <a:cubicBezTo>
                      <a:pt x="929" y="1060"/>
                      <a:pt x="953" y="1036"/>
                      <a:pt x="964" y="1024"/>
                    </a:cubicBezTo>
                    <a:lnTo>
                      <a:pt x="1000" y="976"/>
                    </a:lnTo>
                    <a:cubicBezTo>
                      <a:pt x="1024" y="965"/>
                      <a:pt x="1024" y="953"/>
                      <a:pt x="1036" y="941"/>
                    </a:cubicBezTo>
                    <a:cubicBezTo>
                      <a:pt x="1048" y="917"/>
                      <a:pt x="1036" y="905"/>
                      <a:pt x="1036" y="893"/>
                    </a:cubicBezTo>
                    <a:cubicBezTo>
                      <a:pt x="1036" y="881"/>
                      <a:pt x="976" y="738"/>
                      <a:pt x="953" y="679"/>
                    </a:cubicBezTo>
                    <a:cubicBezTo>
                      <a:pt x="933" y="646"/>
                      <a:pt x="920" y="638"/>
                      <a:pt x="909" y="638"/>
                    </a:cubicBezTo>
                    <a:close/>
                    <a:moveTo>
                      <a:pt x="1203" y="179"/>
                    </a:moveTo>
                    <a:cubicBezTo>
                      <a:pt x="1738" y="179"/>
                      <a:pt x="2179" y="607"/>
                      <a:pt x="2167" y="1143"/>
                    </a:cubicBezTo>
                    <a:cubicBezTo>
                      <a:pt x="2167" y="1679"/>
                      <a:pt x="1738" y="2108"/>
                      <a:pt x="1203" y="2108"/>
                    </a:cubicBezTo>
                    <a:cubicBezTo>
                      <a:pt x="1012" y="2108"/>
                      <a:pt x="810" y="2048"/>
                      <a:pt x="667" y="1953"/>
                    </a:cubicBezTo>
                    <a:lnTo>
                      <a:pt x="298" y="2060"/>
                    </a:lnTo>
                    <a:lnTo>
                      <a:pt x="417" y="1715"/>
                    </a:lnTo>
                    <a:cubicBezTo>
                      <a:pt x="310" y="1548"/>
                      <a:pt x="238" y="1357"/>
                      <a:pt x="238" y="1143"/>
                    </a:cubicBezTo>
                    <a:cubicBezTo>
                      <a:pt x="238" y="607"/>
                      <a:pt x="667" y="179"/>
                      <a:pt x="1203" y="179"/>
                    </a:cubicBezTo>
                    <a:close/>
                    <a:moveTo>
                      <a:pt x="1203" y="0"/>
                    </a:moveTo>
                    <a:cubicBezTo>
                      <a:pt x="560" y="0"/>
                      <a:pt x="36" y="500"/>
                      <a:pt x="36" y="1143"/>
                    </a:cubicBezTo>
                    <a:cubicBezTo>
                      <a:pt x="36" y="1369"/>
                      <a:pt x="95" y="1560"/>
                      <a:pt x="202" y="1738"/>
                    </a:cubicBezTo>
                    <a:lnTo>
                      <a:pt x="0" y="2346"/>
                    </a:lnTo>
                    <a:lnTo>
                      <a:pt x="631" y="2143"/>
                    </a:lnTo>
                    <a:cubicBezTo>
                      <a:pt x="810" y="2250"/>
                      <a:pt x="988" y="2286"/>
                      <a:pt x="1203" y="2286"/>
                    </a:cubicBezTo>
                    <a:cubicBezTo>
                      <a:pt x="1846" y="2286"/>
                      <a:pt x="2357" y="1786"/>
                      <a:pt x="2357" y="1143"/>
                    </a:cubicBezTo>
                    <a:cubicBezTo>
                      <a:pt x="2357" y="500"/>
                      <a:pt x="1846" y="0"/>
                      <a:pt x="12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62;p16">
                <a:extLst>
                  <a:ext uri="{FF2B5EF4-FFF2-40B4-BE49-F238E27FC236}">
                    <a16:creationId xmlns="" xmlns:a16="http://schemas.microsoft.com/office/drawing/2014/main" id="{90603AB6-F3EC-4BDA-94D7-0A1367EFC01D}"/>
                  </a:ext>
                </a:extLst>
              </p:cNvPr>
              <p:cNvSpPr/>
              <p:nvPr/>
            </p:nvSpPr>
            <p:spPr>
              <a:xfrm>
                <a:off x="3440534" y="3366821"/>
                <a:ext cx="84639" cy="84246"/>
              </a:xfrm>
              <a:custGeom>
                <a:avLst/>
                <a:gdLst/>
                <a:ahLst/>
                <a:cxnLst/>
                <a:rect l="l" t="t" r="r" b="b"/>
                <a:pathLst>
                  <a:path w="2370" h="2359" extrusionOk="0">
                    <a:moveTo>
                      <a:pt x="904" y="631"/>
                    </a:moveTo>
                    <a:cubicBezTo>
                      <a:pt x="900" y="631"/>
                      <a:pt x="896" y="632"/>
                      <a:pt x="893" y="632"/>
                    </a:cubicBezTo>
                    <a:lnTo>
                      <a:pt x="834" y="632"/>
                    </a:lnTo>
                    <a:cubicBezTo>
                      <a:pt x="822" y="632"/>
                      <a:pt x="786" y="632"/>
                      <a:pt x="762" y="656"/>
                    </a:cubicBezTo>
                    <a:cubicBezTo>
                      <a:pt x="726" y="691"/>
                      <a:pt x="655" y="751"/>
                      <a:pt x="655" y="894"/>
                    </a:cubicBezTo>
                    <a:cubicBezTo>
                      <a:pt x="655" y="1037"/>
                      <a:pt x="762" y="1168"/>
                      <a:pt x="774" y="1191"/>
                    </a:cubicBezTo>
                    <a:cubicBezTo>
                      <a:pt x="786" y="1215"/>
                      <a:pt x="965" y="1513"/>
                      <a:pt x="1250" y="1608"/>
                    </a:cubicBezTo>
                    <a:cubicBezTo>
                      <a:pt x="1429" y="1683"/>
                      <a:pt x="1496" y="1697"/>
                      <a:pt x="1535" y="1697"/>
                    </a:cubicBezTo>
                    <a:cubicBezTo>
                      <a:pt x="1559" y="1697"/>
                      <a:pt x="1573" y="1692"/>
                      <a:pt x="1596" y="1692"/>
                    </a:cubicBezTo>
                    <a:cubicBezTo>
                      <a:pt x="1631" y="1692"/>
                      <a:pt x="1750" y="1608"/>
                      <a:pt x="1786" y="1549"/>
                    </a:cubicBezTo>
                    <a:cubicBezTo>
                      <a:pt x="1798" y="1477"/>
                      <a:pt x="1798" y="1418"/>
                      <a:pt x="1798" y="1406"/>
                    </a:cubicBezTo>
                    <a:cubicBezTo>
                      <a:pt x="1798" y="1394"/>
                      <a:pt x="1774" y="1394"/>
                      <a:pt x="1738" y="1370"/>
                    </a:cubicBezTo>
                    <a:cubicBezTo>
                      <a:pt x="1715" y="1358"/>
                      <a:pt x="1572" y="1287"/>
                      <a:pt x="1548" y="1287"/>
                    </a:cubicBezTo>
                    <a:cubicBezTo>
                      <a:pt x="1533" y="1282"/>
                      <a:pt x="1522" y="1279"/>
                      <a:pt x="1514" y="1279"/>
                    </a:cubicBezTo>
                    <a:cubicBezTo>
                      <a:pt x="1502" y="1279"/>
                      <a:pt x="1495" y="1285"/>
                      <a:pt x="1488" y="1299"/>
                    </a:cubicBezTo>
                    <a:cubicBezTo>
                      <a:pt x="1476" y="1334"/>
                      <a:pt x="1417" y="1394"/>
                      <a:pt x="1393" y="1406"/>
                    </a:cubicBezTo>
                    <a:cubicBezTo>
                      <a:pt x="1387" y="1412"/>
                      <a:pt x="1381" y="1415"/>
                      <a:pt x="1372" y="1415"/>
                    </a:cubicBezTo>
                    <a:cubicBezTo>
                      <a:pt x="1363" y="1415"/>
                      <a:pt x="1351" y="1412"/>
                      <a:pt x="1334" y="1406"/>
                    </a:cubicBezTo>
                    <a:cubicBezTo>
                      <a:pt x="1310" y="1394"/>
                      <a:pt x="1215" y="1358"/>
                      <a:pt x="1119" y="1275"/>
                    </a:cubicBezTo>
                    <a:cubicBezTo>
                      <a:pt x="1024" y="1191"/>
                      <a:pt x="976" y="1108"/>
                      <a:pt x="953" y="1072"/>
                    </a:cubicBezTo>
                    <a:cubicBezTo>
                      <a:pt x="941" y="1049"/>
                      <a:pt x="953" y="1037"/>
                      <a:pt x="965" y="1013"/>
                    </a:cubicBezTo>
                    <a:lnTo>
                      <a:pt x="1012" y="977"/>
                    </a:lnTo>
                    <a:cubicBezTo>
                      <a:pt x="1024" y="953"/>
                      <a:pt x="1024" y="941"/>
                      <a:pt x="1036" y="930"/>
                    </a:cubicBezTo>
                    <a:cubicBezTo>
                      <a:pt x="1060" y="918"/>
                      <a:pt x="1036" y="894"/>
                      <a:pt x="1036" y="882"/>
                    </a:cubicBezTo>
                    <a:cubicBezTo>
                      <a:pt x="1036" y="870"/>
                      <a:pt x="976" y="739"/>
                      <a:pt x="953" y="680"/>
                    </a:cubicBezTo>
                    <a:cubicBezTo>
                      <a:pt x="927" y="637"/>
                      <a:pt x="914" y="631"/>
                      <a:pt x="904" y="631"/>
                    </a:cubicBezTo>
                    <a:close/>
                    <a:moveTo>
                      <a:pt x="1215" y="179"/>
                    </a:moveTo>
                    <a:cubicBezTo>
                      <a:pt x="1750" y="179"/>
                      <a:pt x="2191" y="620"/>
                      <a:pt x="2191" y="1156"/>
                    </a:cubicBezTo>
                    <a:cubicBezTo>
                      <a:pt x="2191" y="1692"/>
                      <a:pt x="1750" y="2120"/>
                      <a:pt x="1215" y="2120"/>
                    </a:cubicBezTo>
                    <a:cubicBezTo>
                      <a:pt x="1024" y="2120"/>
                      <a:pt x="834" y="2061"/>
                      <a:pt x="679" y="1953"/>
                    </a:cubicBezTo>
                    <a:lnTo>
                      <a:pt x="310" y="2073"/>
                    </a:lnTo>
                    <a:lnTo>
                      <a:pt x="429" y="1715"/>
                    </a:lnTo>
                    <a:cubicBezTo>
                      <a:pt x="322" y="1549"/>
                      <a:pt x="250" y="1358"/>
                      <a:pt x="250" y="1156"/>
                    </a:cubicBezTo>
                    <a:cubicBezTo>
                      <a:pt x="250" y="620"/>
                      <a:pt x="679" y="179"/>
                      <a:pt x="1215" y="179"/>
                    </a:cubicBezTo>
                    <a:close/>
                    <a:moveTo>
                      <a:pt x="1203" y="1"/>
                    </a:moveTo>
                    <a:cubicBezTo>
                      <a:pt x="560" y="1"/>
                      <a:pt x="48" y="513"/>
                      <a:pt x="48" y="1156"/>
                    </a:cubicBezTo>
                    <a:cubicBezTo>
                      <a:pt x="48" y="1370"/>
                      <a:pt x="107" y="1572"/>
                      <a:pt x="203" y="1751"/>
                    </a:cubicBezTo>
                    <a:lnTo>
                      <a:pt x="0" y="2358"/>
                    </a:lnTo>
                    <a:lnTo>
                      <a:pt x="643" y="2144"/>
                    </a:lnTo>
                    <a:cubicBezTo>
                      <a:pt x="822" y="2251"/>
                      <a:pt x="1000" y="2299"/>
                      <a:pt x="1203" y="2299"/>
                    </a:cubicBezTo>
                    <a:cubicBezTo>
                      <a:pt x="1846" y="2299"/>
                      <a:pt x="2369" y="1787"/>
                      <a:pt x="2369" y="1156"/>
                    </a:cubicBezTo>
                    <a:cubicBezTo>
                      <a:pt x="2369" y="513"/>
                      <a:pt x="1846" y="1"/>
                      <a:pt x="12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63;p16">
                <a:extLst>
                  <a:ext uri="{FF2B5EF4-FFF2-40B4-BE49-F238E27FC236}">
                    <a16:creationId xmlns="" xmlns:a16="http://schemas.microsoft.com/office/drawing/2014/main" id="{EAFEA4C2-31CE-45C3-89AF-21052750F586}"/>
                  </a:ext>
                </a:extLst>
              </p:cNvPr>
              <p:cNvSpPr/>
              <p:nvPr/>
            </p:nvSpPr>
            <p:spPr>
              <a:xfrm>
                <a:off x="4225852" y="1276533"/>
                <a:ext cx="84674" cy="83817"/>
              </a:xfrm>
              <a:custGeom>
                <a:avLst/>
                <a:gdLst/>
                <a:ahLst/>
                <a:cxnLst/>
                <a:rect l="l" t="t" r="r" b="b"/>
                <a:pathLst>
                  <a:path w="2371" h="2347" extrusionOk="0">
                    <a:moveTo>
                      <a:pt x="895" y="643"/>
                    </a:moveTo>
                    <a:cubicBezTo>
                      <a:pt x="890" y="643"/>
                      <a:pt x="885" y="644"/>
                      <a:pt x="882" y="644"/>
                    </a:cubicBezTo>
                    <a:lnTo>
                      <a:pt x="822" y="644"/>
                    </a:lnTo>
                    <a:cubicBezTo>
                      <a:pt x="811" y="644"/>
                      <a:pt x="775" y="644"/>
                      <a:pt x="751" y="668"/>
                    </a:cubicBezTo>
                    <a:cubicBezTo>
                      <a:pt x="715" y="703"/>
                      <a:pt x="644" y="763"/>
                      <a:pt x="644" y="906"/>
                    </a:cubicBezTo>
                    <a:cubicBezTo>
                      <a:pt x="644" y="1049"/>
                      <a:pt x="751" y="1180"/>
                      <a:pt x="763" y="1203"/>
                    </a:cubicBezTo>
                    <a:cubicBezTo>
                      <a:pt x="775" y="1227"/>
                      <a:pt x="953" y="1525"/>
                      <a:pt x="1239" y="1620"/>
                    </a:cubicBezTo>
                    <a:cubicBezTo>
                      <a:pt x="1418" y="1695"/>
                      <a:pt x="1485" y="1708"/>
                      <a:pt x="1524" y="1708"/>
                    </a:cubicBezTo>
                    <a:cubicBezTo>
                      <a:pt x="1548" y="1708"/>
                      <a:pt x="1562" y="1703"/>
                      <a:pt x="1584" y="1703"/>
                    </a:cubicBezTo>
                    <a:cubicBezTo>
                      <a:pt x="1632" y="1703"/>
                      <a:pt x="1751" y="1620"/>
                      <a:pt x="1775" y="1561"/>
                    </a:cubicBezTo>
                    <a:cubicBezTo>
                      <a:pt x="1811" y="1489"/>
                      <a:pt x="1811" y="1430"/>
                      <a:pt x="1787" y="1418"/>
                    </a:cubicBezTo>
                    <a:cubicBezTo>
                      <a:pt x="1787" y="1406"/>
                      <a:pt x="1763" y="1406"/>
                      <a:pt x="1727" y="1382"/>
                    </a:cubicBezTo>
                    <a:cubicBezTo>
                      <a:pt x="1704" y="1370"/>
                      <a:pt x="1573" y="1299"/>
                      <a:pt x="1537" y="1299"/>
                    </a:cubicBezTo>
                    <a:cubicBezTo>
                      <a:pt x="1527" y="1294"/>
                      <a:pt x="1517" y="1291"/>
                      <a:pt x="1508" y="1291"/>
                    </a:cubicBezTo>
                    <a:cubicBezTo>
                      <a:pt x="1495" y="1291"/>
                      <a:pt x="1484" y="1297"/>
                      <a:pt x="1477" y="1311"/>
                    </a:cubicBezTo>
                    <a:cubicBezTo>
                      <a:pt x="1465" y="1346"/>
                      <a:pt x="1406" y="1406"/>
                      <a:pt x="1394" y="1418"/>
                    </a:cubicBezTo>
                    <a:cubicBezTo>
                      <a:pt x="1382" y="1424"/>
                      <a:pt x="1373" y="1427"/>
                      <a:pt x="1364" y="1427"/>
                    </a:cubicBezTo>
                    <a:cubicBezTo>
                      <a:pt x="1355" y="1427"/>
                      <a:pt x="1346" y="1424"/>
                      <a:pt x="1334" y="1418"/>
                    </a:cubicBezTo>
                    <a:cubicBezTo>
                      <a:pt x="1299" y="1406"/>
                      <a:pt x="1215" y="1370"/>
                      <a:pt x="1108" y="1287"/>
                    </a:cubicBezTo>
                    <a:cubicBezTo>
                      <a:pt x="1013" y="1203"/>
                      <a:pt x="977" y="1120"/>
                      <a:pt x="942" y="1084"/>
                    </a:cubicBezTo>
                    <a:cubicBezTo>
                      <a:pt x="930" y="1061"/>
                      <a:pt x="942" y="1049"/>
                      <a:pt x="953" y="1025"/>
                    </a:cubicBezTo>
                    <a:lnTo>
                      <a:pt x="1001" y="989"/>
                    </a:lnTo>
                    <a:cubicBezTo>
                      <a:pt x="1013" y="965"/>
                      <a:pt x="1013" y="953"/>
                      <a:pt x="1037" y="941"/>
                    </a:cubicBezTo>
                    <a:cubicBezTo>
                      <a:pt x="1049" y="930"/>
                      <a:pt x="1037" y="906"/>
                      <a:pt x="1037" y="894"/>
                    </a:cubicBezTo>
                    <a:cubicBezTo>
                      <a:pt x="1037" y="882"/>
                      <a:pt x="977" y="751"/>
                      <a:pt x="942" y="691"/>
                    </a:cubicBezTo>
                    <a:cubicBezTo>
                      <a:pt x="925" y="649"/>
                      <a:pt x="908" y="643"/>
                      <a:pt x="895" y="643"/>
                    </a:cubicBezTo>
                    <a:close/>
                    <a:moveTo>
                      <a:pt x="1215" y="191"/>
                    </a:moveTo>
                    <a:cubicBezTo>
                      <a:pt x="1751" y="191"/>
                      <a:pt x="2180" y="632"/>
                      <a:pt x="2180" y="1168"/>
                    </a:cubicBezTo>
                    <a:cubicBezTo>
                      <a:pt x="2180" y="1703"/>
                      <a:pt x="1751" y="2132"/>
                      <a:pt x="1215" y="2132"/>
                    </a:cubicBezTo>
                    <a:cubicBezTo>
                      <a:pt x="1013" y="2132"/>
                      <a:pt x="822" y="2073"/>
                      <a:pt x="680" y="1965"/>
                    </a:cubicBezTo>
                    <a:lnTo>
                      <a:pt x="299" y="2084"/>
                    </a:lnTo>
                    <a:lnTo>
                      <a:pt x="418" y="1727"/>
                    </a:lnTo>
                    <a:cubicBezTo>
                      <a:pt x="322" y="1561"/>
                      <a:pt x="239" y="1370"/>
                      <a:pt x="239" y="1168"/>
                    </a:cubicBezTo>
                    <a:cubicBezTo>
                      <a:pt x="239" y="632"/>
                      <a:pt x="680" y="191"/>
                      <a:pt x="1215" y="191"/>
                    </a:cubicBezTo>
                    <a:close/>
                    <a:moveTo>
                      <a:pt x="1215" y="1"/>
                    </a:moveTo>
                    <a:cubicBezTo>
                      <a:pt x="572" y="1"/>
                      <a:pt x="49" y="501"/>
                      <a:pt x="49" y="1144"/>
                    </a:cubicBezTo>
                    <a:cubicBezTo>
                      <a:pt x="49" y="1370"/>
                      <a:pt x="108" y="1561"/>
                      <a:pt x="215" y="1739"/>
                    </a:cubicBezTo>
                    <a:lnTo>
                      <a:pt x="1" y="2346"/>
                    </a:lnTo>
                    <a:lnTo>
                      <a:pt x="644" y="2144"/>
                    </a:lnTo>
                    <a:cubicBezTo>
                      <a:pt x="822" y="2251"/>
                      <a:pt x="1001" y="2299"/>
                      <a:pt x="1215" y="2299"/>
                    </a:cubicBezTo>
                    <a:cubicBezTo>
                      <a:pt x="1846" y="2299"/>
                      <a:pt x="2370" y="1787"/>
                      <a:pt x="2370" y="1144"/>
                    </a:cubicBezTo>
                    <a:cubicBezTo>
                      <a:pt x="2370" y="525"/>
                      <a:pt x="1846" y="1"/>
                      <a:pt x="1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64;p16">
                <a:extLst>
                  <a:ext uri="{FF2B5EF4-FFF2-40B4-BE49-F238E27FC236}">
                    <a16:creationId xmlns="" xmlns:a16="http://schemas.microsoft.com/office/drawing/2014/main" id="{4539DB37-E71A-450A-A83F-C7FCDCDA0D3E}"/>
                  </a:ext>
                </a:extLst>
              </p:cNvPr>
              <p:cNvSpPr/>
              <p:nvPr/>
            </p:nvSpPr>
            <p:spPr>
              <a:xfrm>
                <a:off x="4151463" y="1648586"/>
                <a:ext cx="84639" cy="83817"/>
              </a:xfrm>
              <a:custGeom>
                <a:avLst/>
                <a:gdLst/>
                <a:ahLst/>
                <a:cxnLst/>
                <a:rect l="l" t="t" r="r" b="b"/>
                <a:pathLst>
                  <a:path w="2370" h="2347" extrusionOk="0">
                    <a:moveTo>
                      <a:pt x="894" y="643"/>
                    </a:moveTo>
                    <a:cubicBezTo>
                      <a:pt x="889" y="643"/>
                      <a:pt x="885" y="644"/>
                      <a:pt x="881" y="644"/>
                    </a:cubicBezTo>
                    <a:lnTo>
                      <a:pt x="822" y="644"/>
                    </a:lnTo>
                    <a:cubicBezTo>
                      <a:pt x="810" y="644"/>
                      <a:pt x="774" y="644"/>
                      <a:pt x="750" y="668"/>
                    </a:cubicBezTo>
                    <a:cubicBezTo>
                      <a:pt x="715" y="703"/>
                      <a:pt x="643" y="763"/>
                      <a:pt x="643" y="906"/>
                    </a:cubicBezTo>
                    <a:cubicBezTo>
                      <a:pt x="643" y="1049"/>
                      <a:pt x="750" y="1180"/>
                      <a:pt x="762" y="1203"/>
                    </a:cubicBezTo>
                    <a:cubicBezTo>
                      <a:pt x="774" y="1227"/>
                      <a:pt x="953" y="1525"/>
                      <a:pt x="1239" y="1620"/>
                    </a:cubicBezTo>
                    <a:cubicBezTo>
                      <a:pt x="1417" y="1694"/>
                      <a:pt x="1484" y="1708"/>
                      <a:pt x="1524" y="1708"/>
                    </a:cubicBezTo>
                    <a:cubicBezTo>
                      <a:pt x="1548" y="1708"/>
                      <a:pt x="1562" y="1703"/>
                      <a:pt x="1584" y="1703"/>
                    </a:cubicBezTo>
                    <a:cubicBezTo>
                      <a:pt x="1632" y="1703"/>
                      <a:pt x="1751" y="1620"/>
                      <a:pt x="1774" y="1561"/>
                    </a:cubicBezTo>
                    <a:cubicBezTo>
                      <a:pt x="1810" y="1489"/>
                      <a:pt x="1810" y="1430"/>
                      <a:pt x="1786" y="1418"/>
                    </a:cubicBezTo>
                    <a:cubicBezTo>
                      <a:pt x="1786" y="1406"/>
                      <a:pt x="1762" y="1406"/>
                      <a:pt x="1727" y="1382"/>
                    </a:cubicBezTo>
                    <a:cubicBezTo>
                      <a:pt x="1703" y="1370"/>
                      <a:pt x="1572" y="1299"/>
                      <a:pt x="1536" y="1299"/>
                    </a:cubicBezTo>
                    <a:cubicBezTo>
                      <a:pt x="1526" y="1294"/>
                      <a:pt x="1517" y="1291"/>
                      <a:pt x="1508" y="1291"/>
                    </a:cubicBezTo>
                    <a:cubicBezTo>
                      <a:pt x="1495" y="1291"/>
                      <a:pt x="1484" y="1297"/>
                      <a:pt x="1477" y="1311"/>
                    </a:cubicBezTo>
                    <a:cubicBezTo>
                      <a:pt x="1465" y="1346"/>
                      <a:pt x="1405" y="1406"/>
                      <a:pt x="1393" y="1418"/>
                    </a:cubicBezTo>
                    <a:cubicBezTo>
                      <a:pt x="1381" y="1424"/>
                      <a:pt x="1373" y="1427"/>
                      <a:pt x="1364" y="1427"/>
                    </a:cubicBezTo>
                    <a:cubicBezTo>
                      <a:pt x="1355" y="1427"/>
                      <a:pt x="1346" y="1424"/>
                      <a:pt x="1334" y="1418"/>
                    </a:cubicBezTo>
                    <a:cubicBezTo>
                      <a:pt x="1298" y="1406"/>
                      <a:pt x="1215" y="1370"/>
                      <a:pt x="1108" y="1287"/>
                    </a:cubicBezTo>
                    <a:cubicBezTo>
                      <a:pt x="1012" y="1203"/>
                      <a:pt x="977" y="1120"/>
                      <a:pt x="941" y="1084"/>
                    </a:cubicBezTo>
                    <a:cubicBezTo>
                      <a:pt x="929" y="1060"/>
                      <a:pt x="941" y="1049"/>
                      <a:pt x="953" y="1025"/>
                    </a:cubicBezTo>
                    <a:lnTo>
                      <a:pt x="1000" y="989"/>
                    </a:lnTo>
                    <a:cubicBezTo>
                      <a:pt x="1012" y="965"/>
                      <a:pt x="1012" y="953"/>
                      <a:pt x="1036" y="941"/>
                    </a:cubicBezTo>
                    <a:cubicBezTo>
                      <a:pt x="1048" y="930"/>
                      <a:pt x="1036" y="906"/>
                      <a:pt x="1036" y="894"/>
                    </a:cubicBezTo>
                    <a:cubicBezTo>
                      <a:pt x="1036" y="882"/>
                      <a:pt x="977" y="751"/>
                      <a:pt x="941" y="691"/>
                    </a:cubicBezTo>
                    <a:cubicBezTo>
                      <a:pt x="924" y="649"/>
                      <a:pt x="907" y="643"/>
                      <a:pt x="894" y="643"/>
                    </a:cubicBezTo>
                    <a:close/>
                    <a:moveTo>
                      <a:pt x="1215" y="191"/>
                    </a:moveTo>
                    <a:cubicBezTo>
                      <a:pt x="1751" y="191"/>
                      <a:pt x="2179" y="632"/>
                      <a:pt x="2179" y="1168"/>
                    </a:cubicBezTo>
                    <a:cubicBezTo>
                      <a:pt x="2179" y="1703"/>
                      <a:pt x="1751" y="2132"/>
                      <a:pt x="1215" y="2132"/>
                    </a:cubicBezTo>
                    <a:cubicBezTo>
                      <a:pt x="1012" y="2132"/>
                      <a:pt x="822" y="2072"/>
                      <a:pt x="679" y="1965"/>
                    </a:cubicBezTo>
                    <a:lnTo>
                      <a:pt x="298" y="2084"/>
                    </a:lnTo>
                    <a:lnTo>
                      <a:pt x="417" y="1727"/>
                    </a:lnTo>
                    <a:cubicBezTo>
                      <a:pt x="322" y="1561"/>
                      <a:pt x="238" y="1370"/>
                      <a:pt x="238" y="1168"/>
                    </a:cubicBezTo>
                    <a:cubicBezTo>
                      <a:pt x="238" y="632"/>
                      <a:pt x="679" y="191"/>
                      <a:pt x="1215" y="191"/>
                    </a:cubicBezTo>
                    <a:close/>
                    <a:moveTo>
                      <a:pt x="1215" y="1"/>
                    </a:moveTo>
                    <a:cubicBezTo>
                      <a:pt x="572" y="1"/>
                      <a:pt x="48" y="501"/>
                      <a:pt x="48" y="1144"/>
                    </a:cubicBezTo>
                    <a:cubicBezTo>
                      <a:pt x="48" y="1370"/>
                      <a:pt x="108" y="1561"/>
                      <a:pt x="215" y="1739"/>
                    </a:cubicBezTo>
                    <a:lnTo>
                      <a:pt x="0" y="2346"/>
                    </a:lnTo>
                    <a:lnTo>
                      <a:pt x="643" y="2144"/>
                    </a:lnTo>
                    <a:cubicBezTo>
                      <a:pt x="822" y="2251"/>
                      <a:pt x="1000" y="2299"/>
                      <a:pt x="1215" y="2299"/>
                    </a:cubicBezTo>
                    <a:cubicBezTo>
                      <a:pt x="1846" y="2299"/>
                      <a:pt x="2370" y="1787"/>
                      <a:pt x="2370" y="1144"/>
                    </a:cubicBezTo>
                    <a:cubicBezTo>
                      <a:pt x="2370" y="525"/>
                      <a:pt x="1846" y="1"/>
                      <a:pt x="1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65;p16">
                <a:extLst>
                  <a:ext uri="{FF2B5EF4-FFF2-40B4-BE49-F238E27FC236}">
                    <a16:creationId xmlns="" xmlns:a16="http://schemas.microsoft.com/office/drawing/2014/main" id="{9C3EF98C-1E86-4372-8805-D7F8A0B4151B}"/>
                  </a:ext>
                </a:extLst>
              </p:cNvPr>
              <p:cNvSpPr/>
              <p:nvPr/>
            </p:nvSpPr>
            <p:spPr>
              <a:xfrm>
                <a:off x="3754733" y="2541505"/>
                <a:ext cx="84246" cy="84246"/>
              </a:xfrm>
              <a:custGeom>
                <a:avLst/>
                <a:gdLst/>
                <a:ahLst/>
                <a:cxnLst/>
                <a:rect l="l" t="t" r="r" b="b"/>
                <a:pathLst>
                  <a:path w="2359" h="2359" extrusionOk="0">
                    <a:moveTo>
                      <a:pt x="905" y="643"/>
                    </a:moveTo>
                    <a:cubicBezTo>
                      <a:pt x="901" y="643"/>
                      <a:pt x="897" y="644"/>
                      <a:pt x="894" y="644"/>
                    </a:cubicBezTo>
                    <a:lnTo>
                      <a:pt x="834" y="644"/>
                    </a:lnTo>
                    <a:cubicBezTo>
                      <a:pt x="810" y="644"/>
                      <a:pt x="787" y="644"/>
                      <a:pt x="751" y="668"/>
                    </a:cubicBezTo>
                    <a:cubicBezTo>
                      <a:pt x="727" y="703"/>
                      <a:pt x="656" y="763"/>
                      <a:pt x="656" y="906"/>
                    </a:cubicBezTo>
                    <a:cubicBezTo>
                      <a:pt x="656" y="1049"/>
                      <a:pt x="751" y="1180"/>
                      <a:pt x="775" y="1203"/>
                    </a:cubicBezTo>
                    <a:cubicBezTo>
                      <a:pt x="787" y="1227"/>
                      <a:pt x="965" y="1525"/>
                      <a:pt x="1251" y="1620"/>
                    </a:cubicBezTo>
                    <a:cubicBezTo>
                      <a:pt x="1422" y="1695"/>
                      <a:pt x="1486" y="1709"/>
                      <a:pt x="1525" y="1709"/>
                    </a:cubicBezTo>
                    <a:cubicBezTo>
                      <a:pt x="1548" y="1709"/>
                      <a:pt x="1562" y="1703"/>
                      <a:pt x="1584" y="1703"/>
                    </a:cubicBezTo>
                    <a:cubicBezTo>
                      <a:pt x="1632" y="1703"/>
                      <a:pt x="1751" y="1620"/>
                      <a:pt x="1787" y="1561"/>
                    </a:cubicBezTo>
                    <a:cubicBezTo>
                      <a:pt x="1799" y="1489"/>
                      <a:pt x="1799" y="1430"/>
                      <a:pt x="1799" y="1418"/>
                    </a:cubicBezTo>
                    <a:cubicBezTo>
                      <a:pt x="1799" y="1406"/>
                      <a:pt x="1763" y="1406"/>
                      <a:pt x="1739" y="1382"/>
                    </a:cubicBezTo>
                    <a:cubicBezTo>
                      <a:pt x="1703" y="1370"/>
                      <a:pt x="1572" y="1299"/>
                      <a:pt x="1549" y="1299"/>
                    </a:cubicBezTo>
                    <a:cubicBezTo>
                      <a:pt x="1533" y="1288"/>
                      <a:pt x="1521" y="1282"/>
                      <a:pt x="1513" y="1282"/>
                    </a:cubicBezTo>
                    <a:cubicBezTo>
                      <a:pt x="1502" y="1282"/>
                      <a:pt x="1496" y="1291"/>
                      <a:pt x="1489" y="1311"/>
                    </a:cubicBezTo>
                    <a:cubicBezTo>
                      <a:pt x="1465" y="1346"/>
                      <a:pt x="1406" y="1406"/>
                      <a:pt x="1394" y="1418"/>
                    </a:cubicBezTo>
                    <a:cubicBezTo>
                      <a:pt x="1388" y="1424"/>
                      <a:pt x="1382" y="1427"/>
                      <a:pt x="1373" y="1427"/>
                    </a:cubicBezTo>
                    <a:cubicBezTo>
                      <a:pt x="1364" y="1427"/>
                      <a:pt x="1352" y="1424"/>
                      <a:pt x="1334" y="1418"/>
                    </a:cubicBezTo>
                    <a:cubicBezTo>
                      <a:pt x="1311" y="1406"/>
                      <a:pt x="1215" y="1370"/>
                      <a:pt x="1108" y="1287"/>
                    </a:cubicBezTo>
                    <a:cubicBezTo>
                      <a:pt x="1025" y="1203"/>
                      <a:pt x="977" y="1120"/>
                      <a:pt x="953" y="1084"/>
                    </a:cubicBezTo>
                    <a:cubicBezTo>
                      <a:pt x="930" y="1061"/>
                      <a:pt x="953" y="1049"/>
                      <a:pt x="965" y="1025"/>
                    </a:cubicBezTo>
                    <a:lnTo>
                      <a:pt x="1013" y="989"/>
                    </a:lnTo>
                    <a:cubicBezTo>
                      <a:pt x="1025" y="965"/>
                      <a:pt x="1025" y="953"/>
                      <a:pt x="1037" y="941"/>
                    </a:cubicBezTo>
                    <a:cubicBezTo>
                      <a:pt x="1049" y="930"/>
                      <a:pt x="1037" y="906"/>
                      <a:pt x="1037" y="894"/>
                    </a:cubicBezTo>
                    <a:cubicBezTo>
                      <a:pt x="1037" y="882"/>
                      <a:pt x="977" y="751"/>
                      <a:pt x="953" y="691"/>
                    </a:cubicBezTo>
                    <a:cubicBezTo>
                      <a:pt x="928" y="649"/>
                      <a:pt x="914" y="643"/>
                      <a:pt x="905" y="643"/>
                    </a:cubicBezTo>
                    <a:close/>
                    <a:moveTo>
                      <a:pt x="1203" y="191"/>
                    </a:moveTo>
                    <a:cubicBezTo>
                      <a:pt x="1739" y="191"/>
                      <a:pt x="2180" y="632"/>
                      <a:pt x="2168" y="1156"/>
                    </a:cubicBezTo>
                    <a:cubicBezTo>
                      <a:pt x="2168" y="1703"/>
                      <a:pt x="1739" y="2132"/>
                      <a:pt x="1203" y="2132"/>
                    </a:cubicBezTo>
                    <a:cubicBezTo>
                      <a:pt x="1013" y="2132"/>
                      <a:pt x="810" y="2073"/>
                      <a:pt x="668" y="1965"/>
                    </a:cubicBezTo>
                    <a:lnTo>
                      <a:pt x="298" y="2084"/>
                    </a:lnTo>
                    <a:lnTo>
                      <a:pt x="418" y="1727"/>
                    </a:lnTo>
                    <a:cubicBezTo>
                      <a:pt x="310" y="1561"/>
                      <a:pt x="239" y="1370"/>
                      <a:pt x="239" y="1156"/>
                    </a:cubicBezTo>
                    <a:cubicBezTo>
                      <a:pt x="239" y="620"/>
                      <a:pt x="668" y="191"/>
                      <a:pt x="1203" y="191"/>
                    </a:cubicBezTo>
                    <a:close/>
                    <a:moveTo>
                      <a:pt x="1203" y="1"/>
                    </a:moveTo>
                    <a:cubicBezTo>
                      <a:pt x="560" y="1"/>
                      <a:pt x="37" y="513"/>
                      <a:pt x="37" y="1144"/>
                    </a:cubicBezTo>
                    <a:cubicBezTo>
                      <a:pt x="37" y="1370"/>
                      <a:pt x="96" y="1561"/>
                      <a:pt x="203" y="1739"/>
                    </a:cubicBezTo>
                    <a:lnTo>
                      <a:pt x="1" y="2358"/>
                    </a:lnTo>
                    <a:lnTo>
                      <a:pt x="632" y="2144"/>
                    </a:lnTo>
                    <a:cubicBezTo>
                      <a:pt x="810" y="2251"/>
                      <a:pt x="989" y="2299"/>
                      <a:pt x="1203" y="2299"/>
                    </a:cubicBezTo>
                    <a:cubicBezTo>
                      <a:pt x="1846" y="2299"/>
                      <a:pt x="2358" y="1787"/>
                      <a:pt x="2358" y="1144"/>
                    </a:cubicBezTo>
                    <a:cubicBezTo>
                      <a:pt x="2358" y="525"/>
                      <a:pt x="1846" y="1"/>
                      <a:pt x="12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66;p16">
                <a:extLst>
                  <a:ext uri="{FF2B5EF4-FFF2-40B4-BE49-F238E27FC236}">
                    <a16:creationId xmlns="" xmlns:a16="http://schemas.microsoft.com/office/drawing/2014/main" id="{0008B0C5-1E58-4A94-85BF-BB4787B9DF23}"/>
                  </a:ext>
                </a:extLst>
              </p:cNvPr>
              <p:cNvSpPr/>
              <p:nvPr/>
            </p:nvSpPr>
            <p:spPr>
              <a:xfrm>
                <a:off x="3092266" y="2825562"/>
                <a:ext cx="84246" cy="83782"/>
              </a:xfrm>
              <a:custGeom>
                <a:avLst/>
                <a:gdLst/>
                <a:ahLst/>
                <a:cxnLst/>
                <a:rect l="l" t="t" r="r" b="b"/>
                <a:pathLst>
                  <a:path w="2359" h="2346" extrusionOk="0">
                    <a:moveTo>
                      <a:pt x="893" y="618"/>
                    </a:moveTo>
                    <a:cubicBezTo>
                      <a:pt x="889" y="618"/>
                      <a:pt x="885" y="619"/>
                      <a:pt x="882" y="619"/>
                    </a:cubicBezTo>
                    <a:lnTo>
                      <a:pt x="822" y="619"/>
                    </a:lnTo>
                    <a:cubicBezTo>
                      <a:pt x="811" y="619"/>
                      <a:pt x="775" y="619"/>
                      <a:pt x="751" y="655"/>
                    </a:cubicBezTo>
                    <a:cubicBezTo>
                      <a:pt x="715" y="679"/>
                      <a:pt x="644" y="738"/>
                      <a:pt x="644" y="893"/>
                    </a:cubicBezTo>
                    <a:cubicBezTo>
                      <a:pt x="644" y="1024"/>
                      <a:pt x="751" y="1155"/>
                      <a:pt x="763" y="1191"/>
                    </a:cubicBezTo>
                    <a:cubicBezTo>
                      <a:pt x="775" y="1203"/>
                      <a:pt x="953" y="1500"/>
                      <a:pt x="1239" y="1608"/>
                    </a:cubicBezTo>
                    <a:cubicBezTo>
                      <a:pt x="1398" y="1674"/>
                      <a:pt x="1468" y="1688"/>
                      <a:pt x="1510" y="1688"/>
                    </a:cubicBezTo>
                    <a:cubicBezTo>
                      <a:pt x="1543" y="1688"/>
                      <a:pt x="1558" y="1679"/>
                      <a:pt x="1584" y="1679"/>
                    </a:cubicBezTo>
                    <a:cubicBezTo>
                      <a:pt x="1620" y="1679"/>
                      <a:pt x="1739" y="1608"/>
                      <a:pt x="1775" y="1548"/>
                    </a:cubicBezTo>
                    <a:cubicBezTo>
                      <a:pt x="1787" y="1465"/>
                      <a:pt x="1787" y="1405"/>
                      <a:pt x="1787" y="1393"/>
                    </a:cubicBezTo>
                    <a:cubicBezTo>
                      <a:pt x="1787" y="1381"/>
                      <a:pt x="1763" y="1381"/>
                      <a:pt x="1727" y="1358"/>
                    </a:cubicBezTo>
                    <a:cubicBezTo>
                      <a:pt x="1703" y="1346"/>
                      <a:pt x="1561" y="1274"/>
                      <a:pt x="1537" y="1274"/>
                    </a:cubicBezTo>
                    <a:cubicBezTo>
                      <a:pt x="1522" y="1269"/>
                      <a:pt x="1511" y="1266"/>
                      <a:pt x="1503" y="1266"/>
                    </a:cubicBezTo>
                    <a:cubicBezTo>
                      <a:pt x="1491" y="1266"/>
                      <a:pt x="1484" y="1272"/>
                      <a:pt x="1477" y="1286"/>
                    </a:cubicBezTo>
                    <a:cubicBezTo>
                      <a:pt x="1465" y="1322"/>
                      <a:pt x="1406" y="1381"/>
                      <a:pt x="1382" y="1393"/>
                    </a:cubicBezTo>
                    <a:cubicBezTo>
                      <a:pt x="1376" y="1399"/>
                      <a:pt x="1370" y="1402"/>
                      <a:pt x="1361" y="1402"/>
                    </a:cubicBezTo>
                    <a:cubicBezTo>
                      <a:pt x="1352" y="1402"/>
                      <a:pt x="1340" y="1399"/>
                      <a:pt x="1322" y="1393"/>
                    </a:cubicBezTo>
                    <a:cubicBezTo>
                      <a:pt x="1299" y="1381"/>
                      <a:pt x="1203" y="1346"/>
                      <a:pt x="1108" y="1262"/>
                    </a:cubicBezTo>
                    <a:cubicBezTo>
                      <a:pt x="1013" y="1191"/>
                      <a:pt x="965" y="1096"/>
                      <a:pt x="941" y="1072"/>
                    </a:cubicBezTo>
                    <a:cubicBezTo>
                      <a:pt x="930" y="1036"/>
                      <a:pt x="941" y="1024"/>
                      <a:pt x="953" y="1012"/>
                    </a:cubicBezTo>
                    <a:lnTo>
                      <a:pt x="1001" y="965"/>
                    </a:lnTo>
                    <a:cubicBezTo>
                      <a:pt x="1013" y="953"/>
                      <a:pt x="1013" y="929"/>
                      <a:pt x="1025" y="917"/>
                    </a:cubicBezTo>
                    <a:cubicBezTo>
                      <a:pt x="1049" y="905"/>
                      <a:pt x="1025" y="893"/>
                      <a:pt x="1025" y="869"/>
                    </a:cubicBezTo>
                    <a:cubicBezTo>
                      <a:pt x="1025" y="857"/>
                      <a:pt x="965" y="727"/>
                      <a:pt x="941" y="667"/>
                    </a:cubicBezTo>
                    <a:cubicBezTo>
                      <a:pt x="916" y="624"/>
                      <a:pt x="903" y="618"/>
                      <a:pt x="893" y="618"/>
                    </a:cubicBezTo>
                    <a:close/>
                    <a:moveTo>
                      <a:pt x="1203" y="179"/>
                    </a:moveTo>
                    <a:cubicBezTo>
                      <a:pt x="1739" y="179"/>
                      <a:pt x="2180" y="607"/>
                      <a:pt x="2180" y="1143"/>
                    </a:cubicBezTo>
                    <a:cubicBezTo>
                      <a:pt x="2180" y="1679"/>
                      <a:pt x="1739" y="2108"/>
                      <a:pt x="1203" y="2108"/>
                    </a:cubicBezTo>
                    <a:cubicBezTo>
                      <a:pt x="1013" y="2108"/>
                      <a:pt x="822" y="2048"/>
                      <a:pt x="668" y="1941"/>
                    </a:cubicBezTo>
                    <a:lnTo>
                      <a:pt x="299" y="2060"/>
                    </a:lnTo>
                    <a:lnTo>
                      <a:pt x="418" y="1703"/>
                    </a:lnTo>
                    <a:cubicBezTo>
                      <a:pt x="310" y="1548"/>
                      <a:pt x="239" y="1346"/>
                      <a:pt x="239" y="1143"/>
                    </a:cubicBezTo>
                    <a:cubicBezTo>
                      <a:pt x="239" y="607"/>
                      <a:pt x="668" y="179"/>
                      <a:pt x="1203" y="179"/>
                    </a:cubicBezTo>
                    <a:close/>
                    <a:moveTo>
                      <a:pt x="1203" y="0"/>
                    </a:moveTo>
                    <a:cubicBezTo>
                      <a:pt x="572" y="0"/>
                      <a:pt x="49" y="500"/>
                      <a:pt x="49" y="1143"/>
                    </a:cubicBezTo>
                    <a:cubicBezTo>
                      <a:pt x="49" y="1369"/>
                      <a:pt x="108" y="1560"/>
                      <a:pt x="215" y="1739"/>
                    </a:cubicBezTo>
                    <a:lnTo>
                      <a:pt x="1" y="2346"/>
                    </a:lnTo>
                    <a:lnTo>
                      <a:pt x="644" y="2143"/>
                    </a:lnTo>
                    <a:cubicBezTo>
                      <a:pt x="811" y="2239"/>
                      <a:pt x="989" y="2286"/>
                      <a:pt x="1192" y="2286"/>
                    </a:cubicBezTo>
                    <a:cubicBezTo>
                      <a:pt x="1834" y="2286"/>
                      <a:pt x="2358" y="1786"/>
                      <a:pt x="2358" y="1143"/>
                    </a:cubicBezTo>
                    <a:cubicBezTo>
                      <a:pt x="2358" y="500"/>
                      <a:pt x="1846" y="0"/>
                      <a:pt x="12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67;p16">
                <a:extLst>
                  <a:ext uri="{FF2B5EF4-FFF2-40B4-BE49-F238E27FC236}">
                    <a16:creationId xmlns="" xmlns:a16="http://schemas.microsoft.com/office/drawing/2014/main" id="{2CC208D4-DA94-49B7-8E8F-BD57640A6E1E}"/>
                  </a:ext>
                </a:extLst>
              </p:cNvPr>
              <p:cNvSpPr/>
              <p:nvPr/>
            </p:nvSpPr>
            <p:spPr>
              <a:xfrm>
                <a:off x="4406593" y="3370678"/>
                <a:ext cx="84639" cy="84210"/>
              </a:xfrm>
              <a:custGeom>
                <a:avLst/>
                <a:gdLst/>
                <a:ahLst/>
                <a:cxnLst/>
                <a:rect l="l" t="t" r="r" b="b"/>
                <a:pathLst>
                  <a:path w="2370" h="2358" extrusionOk="0">
                    <a:moveTo>
                      <a:pt x="894" y="642"/>
                    </a:moveTo>
                    <a:cubicBezTo>
                      <a:pt x="889" y="642"/>
                      <a:pt x="885" y="643"/>
                      <a:pt x="881" y="643"/>
                    </a:cubicBezTo>
                    <a:lnTo>
                      <a:pt x="822" y="643"/>
                    </a:lnTo>
                    <a:cubicBezTo>
                      <a:pt x="810" y="643"/>
                      <a:pt x="774" y="643"/>
                      <a:pt x="750" y="667"/>
                    </a:cubicBezTo>
                    <a:cubicBezTo>
                      <a:pt x="714" y="702"/>
                      <a:pt x="643" y="762"/>
                      <a:pt x="643" y="905"/>
                    </a:cubicBezTo>
                    <a:cubicBezTo>
                      <a:pt x="643" y="1048"/>
                      <a:pt x="750" y="1179"/>
                      <a:pt x="762" y="1203"/>
                    </a:cubicBezTo>
                    <a:cubicBezTo>
                      <a:pt x="774" y="1226"/>
                      <a:pt x="953" y="1524"/>
                      <a:pt x="1238" y="1619"/>
                    </a:cubicBezTo>
                    <a:cubicBezTo>
                      <a:pt x="1417" y="1694"/>
                      <a:pt x="1484" y="1708"/>
                      <a:pt x="1524" y="1708"/>
                    </a:cubicBezTo>
                    <a:cubicBezTo>
                      <a:pt x="1547" y="1708"/>
                      <a:pt x="1561" y="1703"/>
                      <a:pt x="1584" y="1703"/>
                    </a:cubicBezTo>
                    <a:cubicBezTo>
                      <a:pt x="1631" y="1703"/>
                      <a:pt x="1750" y="1619"/>
                      <a:pt x="1774" y="1560"/>
                    </a:cubicBezTo>
                    <a:cubicBezTo>
                      <a:pt x="1810" y="1488"/>
                      <a:pt x="1810" y="1429"/>
                      <a:pt x="1786" y="1417"/>
                    </a:cubicBezTo>
                    <a:cubicBezTo>
                      <a:pt x="1786" y="1405"/>
                      <a:pt x="1762" y="1405"/>
                      <a:pt x="1727" y="1381"/>
                    </a:cubicBezTo>
                    <a:cubicBezTo>
                      <a:pt x="1703" y="1369"/>
                      <a:pt x="1572" y="1298"/>
                      <a:pt x="1536" y="1298"/>
                    </a:cubicBezTo>
                    <a:cubicBezTo>
                      <a:pt x="1525" y="1287"/>
                      <a:pt x="1515" y="1281"/>
                      <a:pt x="1505" y="1281"/>
                    </a:cubicBezTo>
                    <a:cubicBezTo>
                      <a:pt x="1493" y="1281"/>
                      <a:pt x="1483" y="1290"/>
                      <a:pt x="1476" y="1310"/>
                    </a:cubicBezTo>
                    <a:cubicBezTo>
                      <a:pt x="1465" y="1345"/>
                      <a:pt x="1405" y="1405"/>
                      <a:pt x="1393" y="1417"/>
                    </a:cubicBezTo>
                    <a:cubicBezTo>
                      <a:pt x="1381" y="1423"/>
                      <a:pt x="1372" y="1426"/>
                      <a:pt x="1363" y="1426"/>
                    </a:cubicBezTo>
                    <a:cubicBezTo>
                      <a:pt x="1354" y="1426"/>
                      <a:pt x="1346" y="1423"/>
                      <a:pt x="1334" y="1417"/>
                    </a:cubicBezTo>
                    <a:cubicBezTo>
                      <a:pt x="1298" y="1405"/>
                      <a:pt x="1215" y="1369"/>
                      <a:pt x="1107" y="1286"/>
                    </a:cubicBezTo>
                    <a:cubicBezTo>
                      <a:pt x="1012" y="1203"/>
                      <a:pt x="976" y="1119"/>
                      <a:pt x="941" y="1083"/>
                    </a:cubicBezTo>
                    <a:cubicBezTo>
                      <a:pt x="929" y="1060"/>
                      <a:pt x="941" y="1048"/>
                      <a:pt x="953" y="1024"/>
                    </a:cubicBezTo>
                    <a:lnTo>
                      <a:pt x="1000" y="988"/>
                    </a:lnTo>
                    <a:cubicBezTo>
                      <a:pt x="1012" y="964"/>
                      <a:pt x="1012" y="953"/>
                      <a:pt x="1036" y="941"/>
                    </a:cubicBezTo>
                    <a:cubicBezTo>
                      <a:pt x="1048" y="929"/>
                      <a:pt x="1036" y="905"/>
                      <a:pt x="1036" y="893"/>
                    </a:cubicBezTo>
                    <a:cubicBezTo>
                      <a:pt x="1036" y="881"/>
                      <a:pt x="976" y="750"/>
                      <a:pt x="941" y="691"/>
                    </a:cubicBezTo>
                    <a:cubicBezTo>
                      <a:pt x="924" y="648"/>
                      <a:pt x="907" y="642"/>
                      <a:pt x="894" y="642"/>
                    </a:cubicBezTo>
                    <a:close/>
                    <a:moveTo>
                      <a:pt x="1215" y="191"/>
                    </a:moveTo>
                    <a:cubicBezTo>
                      <a:pt x="1750" y="191"/>
                      <a:pt x="2179" y="631"/>
                      <a:pt x="2179" y="1167"/>
                    </a:cubicBezTo>
                    <a:cubicBezTo>
                      <a:pt x="2179" y="1703"/>
                      <a:pt x="1750" y="2131"/>
                      <a:pt x="1215" y="2131"/>
                    </a:cubicBezTo>
                    <a:cubicBezTo>
                      <a:pt x="1012" y="2131"/>
                      <a:pt x="822" y="2072"/>
                      <a:pt x="679" y="1965"/>
                    </a:cubicBezTo>
                    <a:lnTo>
                      <a:pt x="298" y="2084"/>
                    </a:lnTo>
                    <a:lnTo>
                      <a:pt x="417" y="1726"/>
                    </a:lnTo>
                    <a:cubicBezTo>
                      <a:pt x="322" y="1560"/>
                      <a:pt x="238" y="1369"/>
                      <a:pt x="238" y="1167"/>
                    </a:cubicBezTo>
                    <a:cubicBezTo>
                      <a:pt x="238" y="631"/>
                      <a:pt x="679" y="191"/>
                      <a:pt x="1215" y="191"/>
                    </a:cubicBezTo>
                    <a:close/>
                    <a:moveTo>
                      <a:pt x="1215" y="0"/>
                    </a:moveTo>
                    <a:cubicBezTo>
                      <a:pt x="572" y="0"/>
                      <a:pt x="48" y="512"/>
                      <a:pt x="48" y="1143"/>
                    </a:cubicBezTo>
                    <a:cubicBezTo>
                      <a:pt x="48" y="1369"/>
                      <a:pt x="107" y="1560"/>
                      <a:pt x="214" y="1738"/>
                    </a:cubicBezTo>
                    <a:lnTo>
                      <a:pt x="0" y="2357"/>
                    </a:lnTo>
                    <a:lnTo>
                      <a:pt x="643" y="2143"/>
                    </a:lnTo>
                    <a:cubicBezTo>
                      <a:pt x="822" y="2250"/>
                      <a:pt x="1000" y="2298"/>
                      <a:pt x="1215" y="2298"/>
                    </a:cubicBezTo>
                    <a:cubicBezTo>
                      <a:pt x="1846" y="2298"/>
                      <a:pt x="2369" y="1786"/>
                      <a:pt x="2369" y="1143"/>
                    </a:cubicBezTo>
                    <a:cubicBezTo>
                      <a:pt x="2369" y="524"/>
                      <a:pt x="1846" y="0"/>
                      <a:pt x="12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68;p16">
                <a:extLst>
                  <a:ext uri="{FF2B5EF4-FFF2-40B4-BE49-F238E27FC236}">
                    <a16:creationId xmlns="" xmlns:a16="http://schemas.microsoft.com/office/drawing/2014/main" id="{7803280E-7072-4EC4-A210-B1499189ADA1}"/>
                  </a:ext>
                </a:extLst>
              </p:cNvPr>
              <p:cNvSpPr/>
              <p:nvPr/>
            </p:nvSpPr>
            <p:spPr>
              <a:xfrm>
                <a:off x="5141771" y="2991804"/>
                <a:ext cx="165420" cy="189241"/>
              </a:xfrm>
              <a:custGeom>
                <a:avLst/>
                <a:gdLst/>
                <a:ahLst/>
                <a:cxnLst/>
                <a:rect l="l" t="t" r="r" b="b"/>
                <a:pathLst>
                  <a:path w="4632" h="5299" extrusionOk="0">
                    <a:moveTo>
                      <a:pt x="1867" y="2905"/>
                    </a:moveTo>
                    <a:cubicBezTo>
                      <a:pt x="2433" y="2905"/>
                      <a:pt x="2836" y="3478"/>
                      <a:pt x="3126" y="3478"/>
                    </a:cubicBezTo>
                    <a:cubicBezTo>
                      <a:pt x="3132" y="3478"/>
                      <a:pt x="3138" y="3478"/>
                      <a:pt x="3143" y="3477"/>
                    </a:cubicBezTo>
                    <a:cubicBezTo>
                      <a:pt x="3393" y="3477"/>
                      <a:pt x="3881" y="2977"/>
                      <a:pt x="4120" y="2977"/>
                    </a:cubicBezTo>
                    <a:cubicBezTo>
                      <a:pt x="4125" y="2977"/>
                      <a:pt x="4130" y="2977"/>
                      <a:pt x="4135" y="2977"/>
                    </a:cubicBezTo>
                    <a:cubicBezTo>
                      <a:pt x="4361" y="2977"/>
                      <a:pt x="4441" y="3231"/>
                      <a:pt x="4441" y="3382"/>
                    </a:cubicBezTo>
                    <a:cubicBezTo>
                      <a:pt x="4441" y="3537"/>
                      <a:pt x="4393" y="3822"/>
                      <a:pt x="4274" y="4001"/>
                    </a:cubicBezTo>
                    <a:cubicBezTo>
                      <a:pt x="4164" y="4167"/>
                      <a:pt x="4094" y="4240"/>
                      <a:pt x="3961" y="4240"/>
                    </a:cubicBezTo>
                    <a:cubicBezTo>
                      <a:pt x="3951" y="4240"/>
                      <a:pt x="3940" y="4240"/>
                      <a:pt x="3929" y="4239"/>
                    </a:cubicBezTo>
                    <a:cubicBezTo>
                      <a:pt x="3750" y="4227"/>
                      <a:pt x="3381" y="3656"/>
                      <a:pt x="3143" y="3644"/>
                    </a:cubicBezTo>
                    <a:cubicBezTo>
                      <a:pt x="3141" y="3644"/>
                      <a:pt x="3138" y="3644"/>
                      <a:pt x="3135" y="3644"/>
                    </a:cubicBezTo>
                    <a:cubicBezTo>
                      <a:pt x="2834" y="3644"/>
                      <a:pt x="2210" y="4275"/>
                      <a:pt x="1715" y="4275"/>
                    </a:cubicBezTo>
                    <a:cubicBezTo>
                      <a:pt x="1417" y="4275"/>
                      <a:pt x="1310" y="4227"/>
                      <a:pt x="1226" y="4168"/>
                    </a:cubicBezTo>
                    <a:cubicBezTo>
                      <a:pt x="1072" y="4061"/>
                      <a:pt x="1000" y="3894"/>
                      <a:pt x="1000" y="3680"/>
                    </a:cubicBezTo>
                    <a:cubicBezTo>
                      <a:pt x="1000" y="3275"/>
                      <a:pt x="1369" y="2906"/>
                      <a:pt x="1834" y="2906"/>
                    </a:cubicBezTo>
                    <a:cubicBezTo>
                      <a:pt x="1845" y="2905"/>
                      <a:pt x="1856" y="2905"/>
                      <a:pt x="1867" y="2905"/>
                    </a:cubicBezTo>
                    <a:close/>
                    <a:moveTo>
                      <a:pt x="3048" y="4168"/>
                    </a:moveTo>
                    <a:cubicBezTo>
                      <a:pt x="3119" y="4168"/>
                      <a:pt x="3215" y="4168"/>
                      <a:pt x="3274" y="4203"/>
                    </a:cubicBezTo>
                    <a:cubicBezTo>
                      <a:pt x="3334" y="4251"/>
                      <a:pt x="3381" y="4346"/>
                      <a:pt x="3393" y="4394"/>
                    </a:cubicBezTo>
                    <a:cubicBezTo>
                      <a:pt x="3405" y="4430"/>
                      <a:pt x="3393" y="4477"/>
                      <a:pt x="3346" y="4489"/>
                    </a:cubicBezTo>
                    <a:cubicBezTo>
                      <a:pt x="3337" y="4498"/>
                      <a:pt x="3331" y="4503"/>
                      <a:pt x="3324" y="4503"/>
                    </a:cubicBezTo>
                    <a:cubicBezTo>
                      <a:pt x="3311" y="4503"/>
                      <a:pt x="3298" y="4484"/>
                      <a:pt x="3274" y="4430"/>
                    </a:cubicBezTo>
                    <a:cubicBezTo>
                      <a:pt x="3239" y="4370"/>
                      <a:pt x="3215" y="4299"/>
                      <a:pt x="3036" y="4299"/>
                    </a:cubicBezTo>
                    <a:cubicBezTo>
                      <a:pt x="2858" y="4299"/>
                      <a:pt x="2798" y="4358"/>
                      <a:pt x="2727" y="4430"/>
                    </a:cubicBezTo>
                    <a:cubicBezTo>
                      <a:pt x="2664" y="4484"/>
                      <a:pt x="2632" y="4514"/>
                      <a:pt x="2608" y="4514"/>
                    </a:cubicBezTo>
                    <a:cubicBezTo>
                      <a:pt x="2595" y="4514"/>
                      <a:pt x="2584" y="4506"/>
                      <a:pt x="2572" y="4489"/>
                    </a:cubicBezTo>
                    <a:cubicBezTo>
                      <a:pt x="2548" y="4465"/>
                      <a:pt x="2548" y="4418"/>
                      <a:pt x="2607" y="4358"/>
                    </a:cubicBezTo>
                    <a:cubicBezTo>
                      <a:pt x="2667" y="4311"/>
                      <a:pt x="2750" y="4227"/>
                      <a:pt x="2846" y="4192"/>
                    </a:cubicBezTo>
                    <a:cubicBezTo>
                      <a:pt x="2929" y="4168"/>
                      <a:pt x="2977" y="4168"/>
                      <a:pt x="3048" y="4168"/>
                    </a:cubicBezTo>
                    <a:close/>
                    <a:moveTo>
                      <a:pt x="3477" y="4688"/>
                    </a:moveTo>
                    <a:cubicBezTo>
                      <a:pt x="3496" y="4688"/>
                      <a:pt x="3504" y="4707"/>
                      <a:pt x="3512" y="4715"/>
                    </a:cubicBezTo>
                    <a:cubicBezTo>
                      <a:pt x="3512" y="4727"/>
                      <a:pt x="3524" y="4763"/>
                      <a:pt x="3489" y="4787"/>
                    </a:cubicBezTo>
                    <a:cubicBezTo>
                      <a:pt x="3453" y="4823"/>
                      <a:pt x="3227" y="4989"/>
                      <a:pt x="2953" y="5013"/>
                    </a:cubicBezTo>
                    <a:cubicBezTo>
                      <a:pt x="2866" y="5024"/>
                      <a:pt x="2769" y="5033"/>
                      <a:pt x="2670" y="5033"/>
                    </a:cubicBezTo>
                    <a:cubicBezTo>
                      <a:pt x="2458" y="5033"/>
                      <a:pt x="2238" y="4992"/>
                      <a:pt x="2084" y="4846"/>
                    </a:cubicBezTo>
                    <a:cubicBezTo>
                      <a:pt x="2060" y="4823"/>
                      <a:pt x="2060" y="4763"/>
                      <a:pt x="2084" y="4739"/>
                    </a:cubicBezTo>
                    <a:cubicBezTo>
                      <a:pt x="2119" y="4727"/>
                      <a:pt x="2131" y="4715"/>
                      <a:pt x="2155" y="4715"/>
                    </a:cubicBezTo>
                    <a:cubicBezTo>
                      <a:pt x="2191" y="4715"/>
                      <a:pt x="2191" y="4715"/>
                      <a:pt x="2203" y="4727"/>
                    </a:cubicBezTo>
                    <a:cubicBezTo>
                      <a:pt x="2310" y="4823"/>
                      <a:pt x="2453" y="4882"/>
                      <a:pt x="2786" y="4882"/>
                    </a:cubicBezTo>
                    <a:cubicBezTo>
                      <a:pt x="3108" y="4882"/>
                      <a:pt x="3334" y="4787"/>
                      <a:pt x="3441" y="4704"/>
                    </a:cubicBezTo>
                    <a:cubicBezTo>
                      <a:pt x="3456" y="4692"/>
                      <a:pt x="3468" y="4688"/>
                      <a:pt x="3477" y="4688"/>
                    </a:cubicBezTo>
                    <a:close/>
                    <a:moveTo>
                      <a:pt x="2119" y="1"/>
                    </a:moveTo>
                    <a:cubicBezTo>
                      <a:pt x="2084" y="358"/>
                      <a:pt x="1976" y="489"/>
                      <a:pt x="1845" y="596"/>
                    </a:cubicBezTo>
                    <a:cubicBezTo>
                      <a:pt x="1595" y="798"/>
                      <a:pt x="1429" y="858"/>
                      <a:pt x="1203" y="977"/>
                    </a:cubicBezTo>
                    <a:cubicBezTo>
                      <a:pt x="1012" y="1084"/>
                      <a:pt x="0" y="1691"/>
                      <a:pt x="12" y="3025"/>
                    </a:cubicBezTo>
                    <a:cubicBezTo>
                      <a:pt x="12" y="4338"/>
                      <a:pt x="1117" y="5299"/>
                      <a:pt x="2335" y="5299"/>
                    </a:cubicBezTo>
                    <a:cubicBezTo>
                      <a:pt x="2342" y="5299"/>
                      <a:pt x="2350" y="5299"/>
                      <a:pt x="2357" y="5299"/>
                    </a:cubicBezTo>
                    <a:cubicBezTo>
                      <a:pt x="3572" y="5299"/>
                      <a:pt x="4632" y="4394"/>
                      <a:pt x="4632" y="3037"/>
                    </a:cubicBezTo>
                    <a:cubicBezTo>
                      <a:pt x="4608" y="1691"/>
                      <a:pt x="3620" y="1084"/>
                      <a:pt x="3453" y="977"/>
                    </a:cubicBezTo>
                    <a:cubicBezTo>
                      <a:pt x="3191" y="810"/>
                      <a:pt x="2929" y="739"/>
                      <a:pt x="2679" y="572"/>
                    </a:cubicBezTo>
                    <a:cubicBezTo>
                      <a:pt x="2512" y="477"/>
                      <a:pt x="2310" y="215"/>
                      <a:pt x="21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69;p16">
                <a:extLst>
                  <a:ext uri="{FF2B5EF4-FFF2-40B4-BE49-F238E27FC236}">
                    <a16:creationId xmlns="" xmlns:a16="http://schemas.microsoft.com/office/drawing/2014/main" id="{1A22FB2E-9CEB-4895-B3C9-8CE81A334163}"/>
                  </a:ext>
                </a:extLst>
              </p:cNvPr>
              <p:cNvSpPr/>
              <p:nvPr/>
            </p:nvSpPr>
            <p:spPr>
              <a:xfrm>
                <a:off x="3551493" y="1617123"/>
                <a:ext cx="76139" cy="88067"/>
              </a:xfrm>
              <a:custGeom>
                <a:avLst/>
                <a:gdLst/>
                <a:ahLst/>
                <a:cxnLst/>
                <a:rect l="l" t="t" r="r" b="b"/>
                <a:pathLst>
                  <a:path w="2132" h="2466" extrusionOk="0">
                    <a:moveTo>
                      <a:pt x="846" y="1322"/>
                    </a:moveTo>
                    <a:cubicBezTo>
                      <a:pt x="1120" y="1322"/>
                      <a:pt x="1310" y="1596"/>
                      <a:pt x="1441" y="1596"/>
                    </a:cubicBezTo>
                    <a:cubicBezTo>
                      <a:pt x="1560" y="1596"/>
                      <a:pt x="1787" y="1358"/>
                      <a:pt x="1894" y="1358"/>
                    </a:cubicBezTo>
                    <a:cubicBezTo>
                      <a:pt x="2001" y="1358"/>
                      <a:pt x="2025" y="1477"/>
                      <a:pt x="2025" y="1549"/>
                    </a:cubicBezTo>
                    <a:cubicBezTo>
                      <a:pt x="2025" y="1632"/>
                      <a:pt x="2001" y="1763"/>
                      <a:pt x="1953" y="1834"/>
                    </a:cubicBezTo>
                    <a:cubicBezTo>
                      <a:pt x="1903" y="1915"/>
                      <a:pt x="1870" y="1944"/>
                      <a:pt x="1825" y="1944"/>
                    </a:cubicBezTo>
                    <a:cubicBezTo>
                      <a:pt x="1816" y="1944"/>
                      <a:pt x="1808" y="1943"/>
                      <a:pt x="1798" y="1941"/>
                    </a:cubicBezTo>
                    <a:cubicBezTo>
                      <a:pt x="1715" y="1941"/>
                      <a:pt x="1548" y="1668"/>
                      <a:pt x="1441" y="1668"/>
                    </a:cubicBezTo>
                    <a:cubicBezTo>
                      <a:pt x="1310" y="1668"/>
                      <a:pt x="1013" y="1953"/>
                      <a:pt x="786" y="1953"/>
                    </a:cubicBezTo>
                    <a:cubicBezTo>
                      <a:pt x="655" y="1953"/>
                      <a:pt x="608" y="1941"/>
                      <a:pt x="572" y="1906"/>
                    </a:cubicBezTo>
                    <a:cubicBezTo>
                      <a:pt x="489" y="1858"/>
                      <a:pt x="465" y="1787"/>
                      <a:pt x="465" y="1680"/>
                    </a:cubicBezTo>
                    <a:cubicBezTo>
                      <a:pt x="465" y="1501"/>
                      <a:pt x="644" y="1322"/>
                      <a:pt x="846" y="1322"/>
                    </a:cubicBezTo>
                    <a:close/>
                    <a:moveTo>
                      <a:pt x="1406" y="1930"/>
                    </a:moveTo>
                    <a:cubicBezTo>
                      <a:pt x="1441" y="1930"/>
                      <a:pt x="1477" y="1930"/>
                      <a:pt x="1501" y="1941"/>
                    </a:cubicBezTo>
                    <a:cubicBezTo>
                      <a:pt x="1537" y="1953"/>
                      <a:pt x="1548" y="2001"/>
                      <a:pt x="1560" y="2025"/>
                    </a:cubicBezTo>
                    <a:cubicBezTo>
                      <a:pt x="1584" y="2061"/>
                      <a:pt x="1560" y="2072"/>
                      <a:pt x="1548" y="2072"/>
                    </a:cubicBezTo>
                    <a:cubicBezTo>
                      <a:pt x="1545" y="2076"/>
                      <a:pt x="1543" y="2077"/>
                      <a:pt x="1541" y="2077"/>
                    </a:cubicBezTo>
                    <a:cubicBezTo>
                      <a:pt x="1536" y="2077"/>
                      <a:pt x="1533" y="2066"/>
                      <a:pt x="1525" y="2049"/>
                    </a:cubicBezTo>
                    <a:cubicBezTo>
                      <a:pt x="1501" y="2013"/>
                      <a:pt x="1489" y="1989"/>
                      <a:pt x="1406" y="1989"/>
                    </a:cubicBezTo>
                    <a:cubicBezTo>
                      <a:pt x="1322" y="1989"/>
                      <a:pt x="1298" y="2013"/>
                      <a:pt x="1251" y="2049"/>
                    </a:cubicBezTo>
                    <a:cubicBezTo>
                      <a:pt x="1216" y="2066"/>
                      <a:pt x="1200" y="2077"/>
                      <a:pt x="1190" y="2077"/>
                    </a:cubicBezTo>
                    <a:cubicBezTo>
                      <a:pt x="1186" y="2077"/>
                      <a:pt x="1183" y="2076"/>
                      <a:pt x="1179" y="2072"/>
                    </a:cubicBezTo>
                    <a:cubicBezTo>
                      <a:pt x="1167" y="2061"/>
                      <a:pt x="1167" y="2025"/>
                      <a:pt x="1191" y="2013"/>
                    </a:cubicBezTo>
                    <a:cubicBezTo>
                      <a:pt x="1227" y="1989"/>
                      <a:pt x="1263" y="1953"/>
                      <a:pt x="1298" y="1941"/>
                    </a:cubicBezTo>
                    <a:cubicBezTo>
                      <a:pt x="1346" y="1930"/>
                      <a:pt x="1358" y="1930"/>
                      <a:pt x="1406" y="1930"/>
                    </a:cubicBezTo>
                    <a:close/>
                    <a:moveTo>
                      <a:pt x="1580" y="2169"/>
                    </a:moveTo>
                    <a:cubicBezTo>
                      <a:pt x="1591" y="2169"/>
                      <a:pt x="1596" y="2180"/>
                      <a:pt x="1596" y="2180"/>
                    </a:cubicBezTo>
                    <a:cubicBezTo>
                      <a:pt x="1608" y="2180"/>
                      <a:pt x="1608" y="2192"/>
                      <a:pt x="1596" y="2203"/>
                    </a:cubicBezTo>
                    <a:cubicBezTo>
                      <a:pt x="1584" y="2227"/>
                      <a:pt x="1477" y="2299"/>
                      <a:pt x="1358" y="2311"/>
                    </a:cubicBezTo>
                    <a:cubicBezTo>
                      <a:pt x="1325" y="2314"/>
                      <a:pt x="1288" y="2316"/>
                      <a:pt x="1249" y="2316"/>
                    </a:cubicBezTo>
                    <a:cubicBezTo>
                      <a:pt x="1146" y="2316"/>
                      <a:pt x="1031" y="2300"/>
                      <a:pt x="953" y="2239"/>
                    </a:cubicBezTo>
                    <a:cubicBezTo>
                      <a:pt x="941" y="2215"/>
                      <a:pt x="941" y="2192"/>
                      <a:pt x="953" y="2192"/>
                    </a:cubicBezTo>
                    <a:cubicBezTo>
                      <a:pt x="965" y="2180"/>
                      <a:pt x="965" y="2180"/>
                      <a:pt x="989" y="2180"/>
                    </a:cubicBezTo>
                    <a:lnTo>
                      <a:pt x="1001" y="2180"/>
                    </a:lnTo>
                    <a:cubicBezTo>
                      <a:pt x="1048" y="2215"/>
                      <a:pt x="1120" y="2251"/>
                      <a:pt x="1263" y="2251"/>
                    </a:cubicBezTo>
                    <a:cubicBezTo>
                      <a:pt x="1417" y="2251"/>
                      <a:pt x="1525" y="2203"/>
                      <a:pt x="1560" y="2180"/>
                    </a:cubicBezTo>
                    <a:cubicBezTo>
                      <a:pt x="1568" y="2172"/>
                      <a:pt x="1575" y="2169"/>
                      <a:pt x="1580" y="2169"/>
                    </a:cubicBezTo>
                    <a:close/>
                    <a:moveTo>
                      <a:pt x="965" y="1"/>
                    </a:moveTo>
                    <a:cubicBezTo>
                      <a:pt x="953" y="167"/>
                      <a:pt x="906" y="227"/>
                      <a:pt x="846" y="287"/>
                    </a:cubicBezTo>
                    <a:cubicBezTo>
                      <a:pt x="727" y="382"/>
                      <a:pt x="655" y="406"/>
                      <a:pt x="548" y="465"/>
                    </a:cubicBezTo>
                    <a:cubicBezTo>
                      <a:pt x="465" y="513"/>
                      <a:pt x="1" y="798"/>
                      <a:pt x="1" y="1406"/>
                    </a:cubicBezTo>
                    <a:cubicBezTo>
                      <a:pt x="1" y="2013"/>
                      <a:pt x="513" y="2465"/>
                      <a:pt x="1072" y="2465"/>
                    </a:cubicBezTo>
                    <a:cubicBezTo>
                      <a:pt x="1644" y="2465"/>
                      <a:pt x="2132" y="2049"/>
                      <a:pt x="2120" y="1418"/>
                    </a:cubicBezTo>
                    <a:cubicBezTo>
                      <a:pt x="2120" y="775"/>
                      <a:pt x="1656" y="501"/>
                      <a:pt x="1584" y="453"/>
                    </a:cubicBezTo>
                    <a:cubicBezTo>
                      <a:pt x="1465" y="382"/>
                      <a:pt x="1346" y="346"/>
                      <a:pt x="1227" y="275"/>
                    </a:cubicBezTo>
                    <a:cubicBezTo>
                      <a:pt x="1144" y="227"/>
                      <a:pt x="1048" y="108"/>
                      <a:pt x="9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70;p16">
                <a:extLst>
                  <a:ext uri="{FF2B5EF4-FFF2-40B4-BE49-F238E27FC236}">
                    <a16:creationId xmlns="" xmlns:a16="http://schemas.microsoft.com/office/drawing/2014/main" id="{43028B15-2024-4CDB-B246-AA4365E81287}"/>
                  </a:ext>
                </a:extLst>
              </p:cNvPr>
              <p:cNvSpPr/>
              <p:nvPr/>
            </p:nvSpPr>
            <p:spPr>
              <a:xfrm>
                <a:off x="4515016" y="2216236"/>
                <a:ext cx="76139" cy="87638"/>
              </a:xfrm>
              <a:custGeom>
                <a:avLst/>
                <a:gdLst/>
                <a:ahLst/>
                <a:cxnLst/>
                <a:rect l="l" t="t" r="r" b="b"/>
                <a:pathLst>
                  <a:path w="2132" h="2454" extrusionOk="0">
                    <a:moveTo>
                      <a:pt x="869" y="1322"/>
                    </a:moveTo>
                    <a:cubicBezTo>
                      <a:pt x="1131" y="1322"/>
                      <a:pt x="1334" y="1596"/>
                      <a:pt x="1465" y="1596"/>
                    </a:cubicBezTo>
                    <a:cubicBezTo>
                      <a:pt x="1584" y="1596"/>
                      <a:pt x="1810" y="1358"/>
                      <a:pt x="1905" y="1358"/>
                    </a:cubicBezTo>
                    <a:cubicBezTo>
                      <a:pt x="2000" y="1358"/>
                      <a:pt x="2048" y="1477"/>
                      <a:pt x="2048" y="1548"/>
                    </a:cubicBezTo>
                    <a:cubicBezTo>
                      <a:pt x="2048" y="1620"/>
                      <a:pt x="2012" y="1763"/>
                      <a:pt x="1965" y="1834"/>
                    </a:cubicBezTo>
                    <a:cubicBezTo>
                      <a:pt x="1913" y="1907"/>
                      <a:pt x="1888" y="1944"/>
                      <a:pt x="1843" y="1944"/>
                    </a:cubicBezTo>
                    <a:cubicBezTo>
                      <a:pt x="1836" y="1944"/>
                      <a:pt x="1829" y="1943"/>
                      <a:pt x="1822" y="1941"/>
                    </a:cubicBezTo>
                    <a:cubicBezTo>
                      <a:pt x="1727" y="1941"/>
                      <a:pt x="1572" y="1667"/>
                      <a:pt x="1465" y="1667"/>
                    </a:cubicBezTo>
                    <a:cubicBezTo>
                      <a:pt x="1334" y="1667"/>
                      <a:pt x="1036" y="1953"/>
                      <a:pt x="810" y="1953"/>
                    </a:cubicBezTo>
                    <a:cubicBezTo>
                      <a:pt x="679" y="1953"/>
                      <a:pt x="631" y="1941"/>
                      <a:pt x="584" y="1906"/>
                    </a:cubicBezTo>
                    <a:cubicBezTo>
                      <a:pt x="512" y="1858"/>
                      <a:pt x="476" y="1787"/>
                      <a:pt x="476" y="1679"/>
                    </a:cubicBezTo>
                    <a:cubicBezTo>
                      <a:pt x="476" y="1501"/>
                      <a:pt x="655" y="1322"/>
                      <a:pt x="869" y="1322"/>
                    </a:cubicBezTo>
                    <a:close/>
                    <a:moveTo>
                      <a:pt x="1405" y="1906"/>
                    </a:moveTo>
                    <a:cubicBezTo>
                      <a:pt x="1453" y="1906"/>
                      <a:pt x="1477" y="1906"/>
                      <a:pt x="1512" y="1918"/>
                    </a:cubicBezTo>
                    <a:cubicBezTo>
                      <a:pt x="1536" y="1941"/>
                      <a:pt x="1548" y="1977"/>
                      <a:pt x="1572" y="2013"/>
                    </a:cubicBezTo>
                    <a:cubicBezTo>
                      <a:pt x="1584" y="2037"/>
                      <a:pt x="1572" y="2060"/>
                      <a:pt x="1548" y="2060"/>
                    </a:cubicBezTo>
                    <a:cubicBezTo>
                      <a:pt x="1545" y="2063"/>
                      <a:pt x="1543" y="2065"/>
                      <a:pt x="1541" y="2065"/>
                    </a:cubicBezTo>
                    <a:cubicBezTo>
                      <a:pt x="1535" y="2065"/>
                      <a:pt x="1533" y="2051"/>
                      <a:pt x="1524" y="2025"/>
                    </a:cubicBezTo>
                    <a:cubicBezTo>
                      <a:pt x="1512" y="1989"/>
                      <a:pt x="1488" y="1965"/>
                      <a:pt x="1405" y="1965"/>
                    </a:cubicBezTo>
                    <a:cubicBezTo>
                      <a:pt x="1334" y="1965"/>
                      <a:pt x="1298" y="2001"/>
                      <a:pt x="1250" y="2025"/>
                    </a:cubicBezTo>
                    <a:cubicBezTo>
                      <a:pt x="1224" y="2051"/>
                      <a:pt x="1203" y="2065"/>
                      <a:pt x="1190" y="2065"/>
                    </a:cubicBezTo>
                    <a:cubicBezTo>
                      <a:pt x="1186" y="2065"/>
                      <a:pt x="1182" y="2063"/>
                      <a:pt x="1179" y="2060"/>
                    </a:cubicBezTo>
                    <a:cubicBezTo>
                      <a:pt x="1167" y="2037"/>
                      <a:pt x="1167" y="2025"/>
                      <a:pt x="1191" y="2001"/>
                    </a:cubicBezTo>
                    <a:cubicBezTo>
                      <a:pt x="1227" y="1965"/>
                      <a:pt x="1274" y="1941"/>
                      <a:pt x="1298" y="1918"/>
                    </a:cubicBezTo>
                    <a:cubicBezTo>
                      <a:pt x="1346" y="1906"/>
                      <a:pt x="1358" y="1906"/>
                      <a:pt x="1405" y="1906"/>
                    </a:cubicBezTo>
                    <a:close/>
                    <a:moveTo>
                      <a:pt x="1583" y="2169"/>
                    </a:moveTo>
                    <a:cubicBezTo>
                      <a:pt x="1590" y="2169"/>
                      <a:pt x="1596" y="2179"/>
                      <a:pt x="1596" y="2179"/>
                    </a:cubicBezTo>
                    <a:cubicBezTo>
                      <a:pt x="1608" y="2179"/>
                      <a:pt x="1631" y="2179"/>
                      <a:pt x="1596" y="2203"/>
                    </a:cubicBezTo>
                    <a:cubicBezTo>
                      <a:pt x="1584" y="2215"/>
                      <a:pt x="1477" y="2299"/>
                      <a:pt x="1358" y="2310"/>
                    </a:cubicBezTo>
                    <a:cubicBezTo>
                      <a:pt x="1325" y="2314"/>
                      <a:pt x="1288" y="2316"/>
                      <a:pt x="1249" y="2316"/>
                    </a:cubicBezTo>
                    <a:cubicBezTo>
                      <a:pt x="1146" y="2316"/>
                      <a:pt x="1030" y="2299"/>
                      <a:pt x="953" y="2239"/>
                    </a:cubicBezTo>
                    <a:cubicBezTo>
                      <a:pt x="941" y="2215"/>
                      <a:pt x="941" y="2191"/>
                      <a:pt x="953" y="2191"/>
                    </a:cubicBezTo>
                    <a:cubicBezTo>
                      <a:pt x="977" y="2179"/>
                      <a:pt x="977" y="2179"/>
                      <a:pt x="988" y="2179"/>
                    </a:cubicBezTo>
                    <a:lnTo>
                      <a:pt x="1000" y="2179"/>
                    </a:lnTo>
                    <a:cubicBezTo>
                      <a:pt x="1048" y="2215"/>
                      <a:pt x="1119" y="2251"/>
                      <a:pt x="1274" y="2251"/>
                    </a:cubicBezTo>
                    <a:cubicBezTo>
                      <a:pt x="1417" y="2251"/>
                      <a:pt x="1524" y="2203"/>
                      <a:pt x="1572" y="2179"/>
                    </a:cubicBezTo>
                    <a:cubicBezTo>
                      <a:pt x="1576" y="2172"/>
                      <a:pt x="1580" y="2169"/>
                      <a:pt x="1583" y="2169"/>
                    </a:cubicBezTo>
                    <a:close/>
                    <a:moveTo>
                      <a:pt x="977" y="1"/>
                    </a:moveTo>
                    <a:cubicBezTo>
                      <a:pt x="953" y="167"/>
                      <a:pt x="917" y="227"/>
                      <a:pt x="857" y="286"/>
                    </a:cubicBezTo>
                    <a:cubicBezTo>
                      <a:pt x="738" y="370"/>
                      <a:pt x="655" y="405"/>
                      <a:pt x="560" y="465"/>
                    </a:cubicBezTo>
                    <a:cubicBezTo>
                      <a:pt x="465" y="513"/>
                      <a:pt x="0" y="786"/>
                      <a:pt x="0" y="1394"/>
                    </a:cubicBezTo>
                    <a:cubicBezTo>
                      <a:pt x="0" y="2013"/>
                      <a:pt x="512" y="2453"/>
                      <a:pt x="1072" y="2453"/>
                    </a:cubicBezTo>
                    <a:cubicBezTo>
                      <a:pt x="1643" y="2453"/>
                      <a:pt x="2131" y="2037"/>
                      <a:pt x="2120" y="1417"/>
                    </a:cubicBezTo>
                    <a:cubicBezTo>
                      <a:pt x="2120" y="775"/>
                      <a:pt x="1655" y="489"/>
                      <a:pt x="1584" y="453"/>
                    </a:cubicBezTo>
                    <a:cubicBezTo>
                      <a:pt x="1465" y="370"/>
                      <a:pt x="1346" y="346"/>
                      <a:pt x="1227" y="274"/>
                    </a:cubicBezTo>
                    <a:cubicBezTo>
                      <a:pt x="1155" y="227"/>
                      <a:pt x="1048" y="108"/>
                      <a:pt x="9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71;p16">
                <a:extLst>
                  <a:ext uri="{FF2B5EF4-FFF2-40B4-BE49-F238E27FC236}">
                    <a16:creationId xmlns="" xmlns:a16="http://schemas.microsoft.com/office/drawing/2014/main" id="{16850DAC-4FBF-4D8B-BC7E-276044F4E579}"/>
                  </a:ext>
                </a:extLst>
              </p:cNvPr>
              <p:cNvSpPr/>
              <p:nvPr/>
            </p:nvSpPr>
            <p:spPr>
              <a:xfrm>
                <a:off x="6003228" y="2697997"/>
                <a:ext cx="62533" cy="17892"/>
              </a:xfrm>
              <a:custGeom>
                <a:avLst/>
                <a:gdLst/>
                <a:ahLst/>
                <a:cxnLst/>
                <a:rect l="l" t="t" r="r" b="b"/>
                <a:pathLst>
                  <a:path w="1751" h="501" extrusionOk="0">
                    <a:moveTo>
                      <a:pt x="322" y="0"/>
                    </a:moveTo>
                    <a:lnTo>
                      <a:pt x="24" y="477"/>
                    </a:lnTo>
                    <a:lnTo>
                      <a:pt x="0" y="500"/>
                    </a:lnTo>
                    <a:lnTo>
                      <a:pt x="1429" y="500"/>
                    </a:lnTo>
                    <a:lnTo>
                      <a:pt x="1429" y="489"/>
                    </a:lnTo>
                    <a:lnTo>
                      <a:pt x="175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72;p16">
                <a:extLst>
                  <a:ext uri="{FF2B5EF4-FFF2-40B4-BE49-F238E27FC236}">
                    <a16:creationId xmlns="" xmlns:a16="http://schemas.microsoft.com/office/drawing/2014/main" id="{7041D1E3-F415-48CE-B67A-64B4BAD77B3B}"/>
                  </a:ext>
                </a:extLst>
              </p:cNvPr>
              <p:cNvSpPr/>
              <p:nvPr/>
            </p:nvSpPr>
            <p:spPr>
              <a:xfrm>
                <a:off x="6017227" y="2648250"/>
                <a:ext cx="48533" cy="43819"/>
              </a:xfrm>
              <a:custGeom>
                <a:avLst/>
                <a:gdLst/>
                <a:ahLst/>
                <a:cxnLst/>
                <a:rect l="l" t="t" r="r" b="b"/>
                <a:pathLst>
                  <a:path w="1359" h="1227" extrusionOk="0">
                    <a:moveTo>
                      <a:pt x="1" y="0"/>
                    </a:moveTo>
                    <a:lnTo>
                      <a:pt x="13" y="36"/>
                    </a:lnTo>
                    <a:lnTo>
                      <a:pt x="715" y="1215"/>
                    </a:lnTo>
                    <a:lnTo>
                      <a:pt x="715" y="1227"/>
                    </a:lnTo>
                    <a:lnTo>
                      <a:pt x="1358" y="1227"/>
                    </a:lnTo>
                    <a:lnTo>
                      <a:pt x="1334" y="1191"/>
                    </a:lnTo>
                    <a:lnTo>
                      <a:pt x="656" y="24"/>
                    </a:lnTo>
                    <a:lnTo>
                      <a:pt x="63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73;p16">
                <a:extLst>
                  <a:ext uri="{FF2B5EF4-FFF2-40B4-BE49-F238E27FC236}">
                    <a16:creationId xmlns="" xmlns:a16="http://schemas.microsoft.com/office/drawing/2014/main" id="{29B03943-043F-4D9D-8751-DE1F6F93F042}"/>
                  </a:ext>
                </a:extLst>
              </p:cNvPr>
              <p:cNvSpPr/>
              <p:nvPr/>
            </p:nvSpPr>
            <p:spPr>
              <a:xfrm>
                <a:off x="5987479" y="2650357"/>
                <a:ext cx="37034" cy="63390"/>
              </a:xfrm>
              <a:custGeom>
                <a:avLst/>
                <a:gdLst/>
                <a:ahLst/>
                <a:cxnLst/>
                <a:rect l="l" t="t" r="r" b="b"/>
                <a:pathLst>
                  <a:path w="1037" h="1775" extrusionOk="0">
                    <a:moveTo>
                      <a:pt x="715" y="1"/>
                    </a:moveTo>
                    <a:lnTo>
                      <a:pt x="703" y="37"/>
                    </a:lnTo>
                    <a:lnTo>
                      <a:pt x="12" y="1215"/>
                    </a:lnTo>
                    <a:lnTo>
                      <a:pt x="1" y="1227"/>
                    </a:lnTo>
                    <a:lnTo>
                      <a:pt x="12" y="1239"/>
                    </a:lnTo>
                    <a:lnTo>
                      <a:pt x="310" y="1751"/>
                    </a:lnTo>
                    <a:lnTo>
                      <a:pt x="322" y="1775"/>
                    </a:lnTo>
                    <a:lnTo>
                      <a:pt x="346" y="1751"/>
                    </a:lnTo>
                    <a:lnTo>
                      <a:pt x="1036" y="572"/>
                    </a:lnTo>
                    <a:lnTo>
                      <a:pt x="1036" y="560"/>
                    </a:lnTo>
                    <a:lnTo>
                      <a:pt x="1036" y="537"/>
                    </a:lnTo>
                    <a:lnTo>
                      <a:pt x="739" y="37"/>
                    </a:lnTo>
                    <a:lnTo>
                      <a:pt x="71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74;p16">
                <a:extLst>
                  <a:ext uri="{FF2B5EF4-FFF2-40B4-BE49-F238E27FC236}">
                    <a16:creationId xmlns="" xmlns:a16="http://schemas.microsoft.com/office/drawing/2014/main" id="{86A85250-E5D4-43DE-A733-6333D5BF340D}"/>
                  </a:ext>
                </a:extLst>
              </p:cNvPr>
              <p:cNvSpPr/>
              <p:nvPr/>
            </p:nvSpPr>
            <p:spPr>
              <a:xfrm>
                <a:off x="4424450" y="3302217"/>
                <a:ext cx="62104" cy="17892"/>
              </a:xfrm>
              <a:custGeom>
                <a:avLst/>
                <a:gdLst/>
                <a:ahLst/>
                <a:cxnLst/>
                <a:rect l="l" t="t" r="r" b="b"/>
                <a:pathLst>
                  <a:path w="1739" h="501" extrusionOk="0">
                    <a:moveTo>
                      <a:pt x="310" y="0"/>
                    </a:moveTo>
                    <a:lnTo>
                      <a:pt x="12" y="476"/>
                    </a:lnTo>
                    <a:lnTo>
                      <a:pt x="0" y="500"/>
                    </a:lnTo>
                    <a:lnTo>
                      <a:pt x="1429" y="500"/>
                    </a:lnTo>
                    <a:lnTo>
                      <a:pt x="17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75;p16">
                <a:extLst>
                  <a:ext uri="{FF2B5EF4-FFF2-40B4-BE49-F238E27FC236}">
                    <a16:creationId xmlns="" xmlns:a16="http://schemas.microsoft.com/office/drawing/2014/main" id="{F5348E00-814C-4D25-AA42-FFF6FD28850E}"/>
                  </a:ext>
                </a:extLst>
              </p:cNvPr>
              <p:cNvSpPr/>
              <p:nvPr/>
            </p:nvSpPr>
            <p:spPr>
              <a:xfrm>
                <a:off x="4438056" y="3252898"/>
                <a:ext cx="48498" cy="43391"/>
              </a:xfrm>
              <a:custGeom>
                <a:avLst/>
                <a:gdLst/>
                <a:ahLst/>
                <a:cxnLst/>
                <a:rect l="l" t="t" r="r" b="b"/>
                <a:pathLst>
                  <a:path w="1358" h="1215" extrusionOk="0">
                    <a:moveTo>
                      <a:pt x="0" y="0"/>
                    </a:moveTo>
                    <a:lnTo>
                      <a:pt x="12" y="24"/>
                    </a:lnTo>
                    <a:lnTo>
                      <a:pt x="715" y="1203"/>
                    </a:lnTo>
                    <a:lnTo>
                      <a:pt x="715" y="1214"/>
                    </a:lnTo>
                    <a:lnTo>
                      <a:pt x="1357" y="1214"/>
                    </a:lnTo>
                    <a:lnTo>
                      <a:pt x="1346" y="1191"/>
                    </a:lnTo>
                    <a:lnTo>
                      <a:pt x="655" y="12"/>
                    </a:lnTo>
                    <a:lnTo>
                      <a:pt x="64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76;p16">
                <a:extLst>
                  <a:ext uri="{FF2B5EF4-FFF2-40B4-BE49-F238E27FC236}">
                    <a16:creationId xmlns="" xmlns:a16="http://schemas.microsoft.com/office/drawing/2014/main" id="{3EE5A5E2-0A78-4E68-972D-4049D47183E5}"/>
                  </a:ext>
                </a:extLst>
              </p:cNvPr>
              <p:cNvSpPr/>
              <p:nvPr/>
            </p:nvSpPr>
            <p:spPr>
              <a:xfrm>
                <a:off x="4408700" y="3255005"/>
                <a:ext cx="37034" cy="62961"/>
              </a:xfrm>
              <a:custGeom>
                <a:avLst/>
                <a:gdLst/>
                <a:ahLst/>
                <a:cxnLst/>
                <a:rect l="l" t="t" r="r" b="b"/>
                <a:pathLst>
                  <a:path w="1037" h="1763" extrusionOk="0">
                    <a:moveTo>
                      <a:pt x="715" y="1"/>
                    </a:moveTo>
                    <a:lnTo>
                      <a:pt x="691" y="24"/>
                    </a:lnTo>
                    <a:lnTo>
                      <a:pt x="1" y="1215"/>
                    </a:lnTo>
                    <a:lnTo>
                      <a:pt x="1" y="1227"/>
                    </a:lnTo>
                    <a:lnTo>
                      <a:pt x="298" y="1739"/>
                    </a:lnTo>
                    <a:lnTo>
                      <a:pt x="322" y="1763"/>
                    </a:lnTo>
                    <a:lnTo>
                      <a:pt x="346" y="1739"/>
                    </a:lnTo>
                    <a:lnTo>
                      <a:pt x="1036" y="560"/>
                    </a:lnTo>
                    <a:lnTo>
                      <a:pt x="1036" y="548"/>
                    </a:lnTo>
                    <a:lnTo>
                      <a:pt x="739" y="24"/>
                    </a:lnTo>
                    <a:lnTo>
                      <a:pt x="71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77;p16">
                <a:extLst>
                  <a:ext uri="{FF2B5EF4-FFF2-40B4-BE49-F238E27FC236}">
                    <a16:creationId xmlns="" xmlns:a16="http://schemas.microsoft.com/office/drawing/2014/main" id="{84B06D3B-780A-43B7-9CCB-53B1A2454E77}"/>
                  </a:ext>
                </a:extLst>
              </p:cNvPr>
              <p:cNvSpPr/>
              <p:nvPr/>
            </p:nvSpPr>
            <p:spPr>
              <a:xfrm>
                <a:off x="4525194" y="2625287"/>
                <a:ext cx="62997" cy="18749"/>
              </a:xfrm>
              <a:custGeom>
                <a:avLst/>
                <a:gdLst/>
                <a:ahLst/>
                <a:cxnLst/>
                <a:rect l="l" t="t" r="r" b="b"/>
                <a:pathLst>
                  <a:path w="1764" h="525" extrusionOk="0">
                    <a:moveTo>
                      <a:pt x="334" y="0"/>
                    </a:moveTo>
                    <a:lnTo>
                      <a:pt x="13" y="500"/>
                    </a:lnTo>
                    <a:lnTo>
                      <a:pt x="1" y="524"/>
                    </a:lnTo>
                    <a:lnTo>
                      <a:pt x="1430" y="524"/>
                    </a:lnTo>
                    <a:lnTo>
                      <a:pt x="1442" y="512"/>
                    </a:lnTo>
                    <a:lnTo>
                      <a:pt x="176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78;p16">
                <a:extLst>
                  <a:ext uri="{FF2B5EF4-FFF2-40B4-BE49-F238E27FC236}">
                    <a16:creationId xmlns="" xmlns:a16="http://schemas.microsoft.com/office/drawing/2014/main" id="{068533DF-861D-4666-B758-694850E49C0B}"/>
                  </a:ext>
                </a:extLst>
              </p:cNvPr>
              <p:cNvSpPr/>
              <p:nvPr/>
            </p:nvSpPr>
            <p:spPr>
              <a:xfrm>
                <a:off x="4539230" y="2575968"/>
                <a:ext cx="48962" cy="44248"/>
              </a:xfrm>
              <a:custGeom>
                <a:avLst/>
                <a:gdLst/>
                <a:ahLst/>
                <a:cxnLst/>
                <a:rect l="l" t="t" r="r" b="b"/>
                <a:pathLst>
                  <a:path w="1371" h="1239" extrusionOk="0">
                    <a:moveTo>
                      <a:pt x="632" y="0"/>
                    </a:moveTo>
                    <a:lnTo>
                      <a:pt x="37" y="24"/>
                    </a:lnTo>
                    <a:lnTo>
                      <a:pt x="1" y="24"/>
                    </a:lnTo>
                    <a:lnTo>
                      <a:pt x="25" y="48"/>
                    </a:lnTo>
                    <a:lnTo>
                      <a:pt x="715" y="1227"/>
                    </a:lnTo>
                    <a:lnTo>
                      <a:pt x="715" y="1239"/>
                    </a:lnTo>
                    <a:lnTo>
                      <a:pt x="1322" y="1239"/>
                    </a:lnTo>
                    <a:lnTo>
                      <a:pt x="1370" y="1227"/>
                    </a:lnTo>
                    <a:lnTo>
                      <a:pt x="1334" y="1191"/>
                    </a:lnTo>
                    <a:lnTo>
                      <a:pt x="656" y="24"/>
                    </a:lnTo>
                    <a:lnTo>
                      <a:pt x="6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79;p16">
                <a:extLst>
                  <a:ext uri="{FF2B5EF4-FFF2-40B4-BE49-F238E27FC236}">
                    <a16:creationId xmlns="" xmlns:a16="http://schemas.microsoft.com/office/drawing/2014/main" id="{2F10863A-1480-4EFA-B7D0-459ECA43EF9A}"/>
                  </a:ext>
                </a:extLst>
              </p:cNvPr>
              <p:cNvSpPr/>
              <p:nvPr/>
            </p:nvSpPr>
            <p:spPr>
              <a:xfrm>
                <a:off x="4509910" y="2578932"/>
                <a:ext cx="37034" cy="62961"/>
              </a:xfrm>
              <a:custGeom>
                <a:avLst/>
                <a:gdLst/>
                <a:ahLst/>
                <a:cxnLst/>
                <a:rect l="l" t="t" r="r" b="b"/>
                <a:pathLst>
                  <a:path w="1037" h="1763" extrusionOk="0">
                    <a:moveTo>
                      <a:pt x="715" y="1"/>
                    </a:moveTo>
                    <a:lnTo>
                      <a:pt x="703" y="24"/>
                    </a:lnTo>
                    <a:lnTo>
                      <a:pt x="0" y="1203"/>
                    </a:lnTo>
                    <a:lnTo>
                      <a:pt x="0" y="1215"/>
                    </a:lnTo>
                    <a:lnTo>
                      <a:pt x="298" y="1739"/>
                    </a:lnTo>
                    <a:lnTo>
                      <a:pt x="322" y="1763"/>
                    </a:lnTo>
                    <a:lnTo>
                      <a:pt x="346" y="1739"/>
                    </a:lnTo>
                    <a:lnTo>
                      <a:pt x="1024" y="548"/>
                    </a:lnTo>
                    <a:lnTo>
                      <a:pt x="1036" y="548"/>
                    </a:lnTo>
                    <a:lnTo>
                      <a:pt x="1024" y="536"/>
                    </a:lnTo>
                    <a:lnTo>
                      <a:pt x="727" y="24"/>
                    </a:lnTo>
                    <a:lnTo>
                      <a:pt x="71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80;p16">
                <a:extLst>
                  <a:ext uri="{FF2B5EF4-FFF2-40B4-BE49-F238E27FC236}">
                    <a16:creationId xmlns="" xmlns:a16="http://schemas.microsoft.com/office/drawing/2014/main" id="{9F153744-D8E4-4EBB-ABFA-C9A7D233E4EA}"/>
                  </a:ext>
                </a:extLst>
              </p:cNvPr>
              <p:cNvSpPr/>
              <p:nvPr/>
            </p:nvSpPr>
            <p:spPr>
              <a:xfrm>
                <a:off x="3810016" y="1963248"/>
                <a:ext cx="62104" cy="18321"/>
              </a:xfrm>
              <a:custGeom>
                <a:avLst/>
                <a:gdLst/>
                <a:ahLst/>
                <a:cxnLst/>
                <a:rect l="l" t="t" r="r" b="b"/>
                <a:pathLst>
                  <a:path w="1739" h="513" extrusionOk="0">
                    <a:moveTo>
                      <a:pt x="310" y="0"/>
                    </a:moveTo>
                    <a:lnTo>
                      <a:pt x="13" y="477"/>
                    </a:lnTo>
                    <a:lnTo>
                      <a:pt x="1" y="512"/>
                    </a:lnTo>
                    <a:lnTo>
                      <a:pt x="1429" y="512"/>
                    </a:lnTo>
                    <a:lnTo>
                      <a:pt x="1429" y="489"/>
                    </a:lnTo>
                    <a:lnTo>
                      <a:pt x="17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81;p16">
                <a:extLst>
                  <a:ext uri="{FF2B5EF4-FFF2-40B4-BE49-F238E27FC236}">
                    <a16:creationId xmlns="" xmlns:a16="http://schemas.microsoft.com/office/drawing/2014/main" id="{E371C855-2839-4CD7-8852-A49527A02AEB}"/>
                  </a:ext>
                </a:extLst>
              </p:cNvPr>
              <p:cNvSpPr/>
              <p:nvPr/>
            </p:nvSpPr>
            <p:spPr>
              <a:xfrm>
                <a:off x="3823622" y="1913929"/>
                <a:ext cx="48498" cy="43391"/>
              </a:xfrm>
              <a:custGeom>
                <a:avLst/>
                <a:gdLst/>
                <a:ahLst/>
                <a:cxnLst/>
                <a:rect l="l" t="t" r="r" b="b"/>
                <a:pathLst>
                  <a:path w="1358" h="1215" extrusionOk="0">
                    <a:moveTo>
                      <a:pt x="1" y="0"/>
                    </a:moveTo>
                    <a:lnTo>
                      <a:pt x="13" y="24"/>
                    </a:lnTo>
                    <a:lnTo>
                      <a:pt x="703" y="1203"/>
                    </a:lnTo>
                    <a:lnTo>
                      <a:pt x="715" y="1215"/>
                    </a:lnTo>
                    <a:lnTo>
                      <a:pt x="1358" y="1215"/>
                    </a:lnTo>
                    <a:lnTo>
                      <a:pt x="1346" y="1191"/>
                    </a:lnTo>
                    <a:lnTo>
                      <a:pt x="644" y="12"/>
                    </a:lnTo>
                    <a:lnTo>
                      <a:pt x="64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82;p16">
                <a:extLst>
                  <a:ext uri="{FF2B5EF4-FFF2-40B4-BE49-F238E27FC236}">
                    <a16:creationId xmlns="" xmlns:a16="http://schemas.microsoft.com/office/drawing/2014/main" id="{C8EB022E-1C12-4BBD-9008-86D50098717A}"/>
                  </a:ext>
                </a:extLst>
              </p:cNvPr>
              <p:cNvSpPr/>
              <p:nvPr/>
            </p:nvSpPr>
            <p:spPr>
              <a:xfrm>
                <a:off x="3793874" y="1916036"/>
                <a:ext cx="37427" cy="63390"/>
              </a:xfrm>
              <a:custGeom>
                <a:avLst/>
                <a:gdLst/>
                <a:ahLst/>
                <a:cxnLst/>
                <a:rect l="l" t="t" r="r" b="b"/>
                <a:pathLst>
                  <a:path w="1048" h="1775" extrusionOk="0">
                    <a:moveTo>
                      <a:pt x="715" y="1"/>
                    </a:moveTo>
                    <a:lnTo>
                      <a:pt x="703" y="25"/>
                    </a:lnTo>
                    <a:lnTo>
                      <a:pt x="12" y="1203"/>
                    </a:lnTo>
                    <a:lnTo>
                      <a:pt x="0" y="1215"/>
                    </a:lnTo>
                    <a:lnTo>
                      <a:pt x="12" y="1239"/>
                    </a:lnTo>
                    <a:lnTo>
                      <a:pt x="310" y="1739"/>
                    </a:lnTo>
                    <a:lnTo>
                      <a:pt x="334" y="1775"/>
                    </a:lnTo>
                    <a:lnTo>
                      <a:pt x="345" y="1739"/>
                    </a:lnTo>
                    <a:lnTo>
                      <a:pt x="1048" y="560"/>
                    </a:lnTo>
                    <a:lnTo>
                      <a:pt x="1048" y="549"/>
                    </a:lnTo>
                    <a:lnTo>
                      <a:pt x="1048" y="537"/>
                    </a:lnTo>
                    <a:lnTo>
                      <a:pt x="726" y="25"/>
                    </a:lnTo>
                    <a:lnTo>
                      <a:pt x="71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83;p16">
                <a:extLst>
                  <a:ext uri="{FF2B5EF4-FFF2-40B4-BE49-F238E27FC236}">
                    <a16:creationId xmlns="" xmlns:a16="http://schemas.microsoft.com/office/drawing/2014/main" id="{F96BF0C4-F824-4BBF-9251-5BE773A359B6}"/>
                  </a:ext>
                </a:extLst>
              </p:cNvPr>
              <p:cNvSpPr/>
              <p:nvPr/>
            </p:nvSpPr>
            <p:spPr>
              <a:xfrm>
                <a:off x="4255208" y="1516342"/>
                <a:ext cx="88460" cy="25570"/>
              </a:xfrm>
              <a:custGeom>
                <a:avLst/>
                <a:gdLst/>
                <a:ahLst/>
                <a:cxnLst/>
                <a:rect l="l" t="t" r="r" b="b"/>
                <a:pathLst>
                  <a:path w="2477" h="716" extrusionOk="0">
                    <a:moveTo>
                      <a:pt x="453" y="1"/>
                    </a:moveTo>
                    <a:lnTo>
                      <a:pt x="36" y="680"/>
                    </a:lnTo>
                    <a:lnTo>
                      <a:pt x="0" y="715"/>
                    </a:lnTo>
                    <a:lnTo>
                      <a:pt x="2025" y="715"/>
                    </a:lnTo>
                    <a:lnTo>
                      <a:pt x="247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84;p16">
                <a:extLst>
                  <a:ext uri="{FF2B5EF4-FFF2-40B4-BE49-F238E27FC236}">
                    <a16:creationId xmlns="" xmlns:a16="http://schemas.microsoft.com/office/drawing/2014/main" id="{43F4E490-7C20-4AE4-B0C0-38EC07DEF49F}"/>
                  </a:ext>
                </a:extLst>
              </p:cNvPr>
              <p:cNvSpPr/>
              <p:nvPr/>
            </p:nvSpPr>
            <p:spPr>
              <a:xfrm>
                <a:off x="4274778" y="1446631"/>
                <a:ext cx="68889" cy="61675"/>
              </a:xfrm>
              <a:custGeom>
                <a:avLst/>
                <a:gdLst/>
                <a:ahLst/>
                <a:cxnLst/>
                <a:rect l="l" t="t" r="r" b="b"/>
                <a:pathLst>
                  <a:path w="1929" h="1727" extrusionOk="0">
                    <a:moveTo>
                      <a:pt x="0" y="0"/>
                    </a:moveTo>
                    <a:lnTo>
                      <a:pt x="36" y="48"/>
                    </a:lnTo>
                    <a:lnTo>
                      <a:pt x="1000" y="1715"/>
                    </a:lnTo>
                    <a:lnTo>
                      <a:pt x="1012" y="1727"/>
                    </a:lnTo>
                    <a:lnTo>
                      <a:pt x="1929" y="1727"/>
                    </a:lnTo>
                    <a:lnTo>
                      <a:pt x="1893" y="1679"/>
                    </a:lnTo>
                    <a:lnTo>
                      <a:pt x="929" y="12"/>
                    </a:lnTo>
                    <a:lnTo>
                      <a:pt x="91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85;p16">
                <a:extLst>
                  <a:ext uri="{FF2B5EF4-FFF2-40B4-BE49-F238E27FC236}">
                    <a16:creationId xmlns="" xmlns:a16="http://schemas.microsoft.com/office/drawing/2014/main" id="{D85B238F-526C-4C3A-A7CA-BE799E0F18CB}"/>
                  </a:ext>
                </a:extLst>
              </p:cNvPr>
              <p:cNvSpPr/>
              <p:nvPr/>
            </p:nvSpPr>
            <p:spPr>
              <a:xfrm>
                <a:off x="4233531" y="1450024"/>
                <a:ext cx="51890" cy="89317"/>
              </a:xfrm>
              <a:custGeom>
                <a:avLst/>
                <a:gdLst/>
                <a:ahLst/>
                <a:cxnLst/>
                <a:rect l="l" t="t" r="r" b="b"/>
                <a:pathLst>
                  <a:path w="1453" h="2501" extrusionOk="0">
                    <a:moveTo>
                      <a:pt x="1000" y="1"/>
                    </a:moveTo>
                    <a:lnTo>
                      <a:pt x="977" y="36"/>
                    </a:lnTo>
                    <a:lnTo>
                      <a:pt x="0" y="1703"/>
                    </a:lnTo>
                    <a:lnTo>
                      <a:pt x="0" y="1727"/>
                    </a:lnTo>
                    <a:lnTo>
                      <a:pt x="0" y="1739"/>
                    </a:lnTo>
                    <a:lnTo>
                      <a:pt x="429" y="2453"/>
                    </a:lnTo>
                    <a:lnTo>
                      <a:pt x="465" y="2501"/>
                    </a:lnTo>
                    <a:lnTo>
                      <a:pt x="477" y="2453"/>
                    </a:lnTo>
                    <a:lnTo>
                      <a:pt x="1453" y="786"/>
                    </a:lnTo>
                    <a:lnTo>
                      <a:pt x="1453" y="775"/>
                    </a:lnTo>
                    <a:lnTo>
                      <a:pt x="1453" y="751"/>
                    </a:lnTo>
                    <a:lnTo>
                      <a:pt x="1024" y="36"/>
                    </a:lnTo>
                    <a:lnTo>
                      <a:pt x="100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86;p16">
                <a:extLst>
                  <a:ext uri="{FF2B5EF4-FFF2-40B4-BE49-F238E27FC236}">
                    <a16:creationId xmlns="" xmlns:a16="http://schemas.microsoft.com/office/drawing/2014/main" id="{E11100D0-C0F0-46FD-B7BE-1D378FE5068F}"/>
                  </a:ext>
                </a:extLst>
              </p:cNvPr>
              <p:cNvSpPr/>
              <p:nvPr/>
            </p:nvSpPr>
            <p:spPr>
              <a:xfrm>
                <a:off x="5456398" y="2150346"/>
                <a:ext cx="88496" cy="25963"/>
              </a:xfrm>
              <a:custGeom>
                <a:avLst/>
                <a:gdLst/>
                <a:ahLst/>
                <a:cxnLst/>
                <a:rect l="l" t="t" r="r" b="b"/>
                <a:pathLst>
                  <a:path w="2478" h="727" extrusionOk="0">
                    <a:moveTo>
                      <a:pt x="453" y="0"/>
                    </a:moveTo>
                    <a:lnTo>
                      <a:pt x="36" y="691"/>
                    </a:lnTo>
                    <a:lnTo>
                      <a:pt x="1" y="726"/>
                    </a:lnTo>
                    <a:lnTo>
                      <a:pt x="2013" y="726"/>
                    </a:lnTo>
                    <a:lnTo>
                      <a:pt x="2025" y="715"/>
                    </a:lnTo>
                    <a:lnTo>
                      <a:pt x="247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87;p16">
                <a:extLst>
                  <a:ext uri="{FF2B5EF4-FFF2-40B4-BE49-F238E27FC236}">
                    <a16:creationId xmlns="" xmlns:a16="http://schemas.microsoft.com/office/drawing/2014/main" id="{016FC0E3-DE5B-45E9-922C-85780F6A9100}"/>
                  </a:ext>
                </a:extLst>
              </p:cNvPr>
              <p:cNvSpPr/>
              <p:nvPr/>
            </p:nvSpPr>
            <p:spPr>
              <a:xfrm>
                <a:off x="5475968" y="2080600"/>
                <a:ext cx="68925" cy="61675"/>
              </a:xfrm>
              <a:custGeom>
                <a:avLst/>
                <a:gdLst/>
                <a:ahLst/>
                <a:cxnLst/>
                <a:rect l="l" t="t" r="r" b="b"/>
                <a:pathLst>
                  <a:path w="1930" h="1727" extrusionOk="0">
                    <a:moveTo>
                      <a:pt x="893" y="1"/>
                    </a:moveTo>
                    <a:lnTo>
                      <a:pt x="48" y="24"/>
                    </a:lnTo>
                    <a:lnTo>
                      <a:pt x="0" y="24"/>
                    </a:lnTo>
                    <a:lnTo>
                      <a:pt x="36" y="60"/>
                    </a:lnTo>
                    <a:lnTo>
                      <a:pt x="1000" y="1715"/>
                    </a:lnTo>
                    <a:lnTo>
                      <a:pt x="1012" y="1727"/>
                    </a:lnTo>
                    <a:lnTo>
                      <a:pt x="1929" y="1727"/>
                    </a:lnTo>
                    <a:lnTo>
                      <a:pt x="1893" y="1691"/>
                    </a:lnTo>
                    <a:lnTo>
                      <a:pt x="929" y="24"/>
                    </a:lnTo>
                    <a:lnTo>
                      <a:pt x="9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88;p16">
                <a:extLst>
                  <a:ext uri="{FF2B5EF4-FFF2-40B4-BE49-F238E27FC236}">
                    <a16:creationId xmlns="" xmlns:a16="http://schemas.microsoft.com/office/drawing/2014/main" id="{BE3EE82F-48B6-44B8-B4D7-5269B5FC7733}"/>
                  </a:ext>
                </a:extLst>
              </p:cNvPr>
              <p:cNvSpPr/>
              <p:nvPr/>
            </p:nvSpPr>
            <p:spPr>
              <a:xfrm>
                <a:off x="5434720" y="2084421"/>
                <a:ext cx="51890" cy="88924"/>
              </a:xfrm>
              <a:custGeom>
                <a:avLst/>
                <a:gdLst/>
                <a:ahLst/>
                <a:cxnLst/>
                <a:rect l="l" t="t" r="r" b="b"/>
                <a:pathLst>
                  <a:path w="1453" h="2490" extrusionOk="0">
                    <a:moveTo>
                      <a:pt x="1001" y="1"/>
                    </a:moveTo>
                    <a:lnTo>
                      <a:pt x="977" y="36"/>
                    </a:lnTo>
                    <a:lnTo>
                      <a:pt x="0" y="1703"/>
                    </a:lnTo>
                    <a:lnTo>
                      <a:pt x="0" y="1715"/>
                    </a:lnTo>
                    <a:lnTo>
                      <a:pt x="0" y="1727"/>
                    </a:lnTo>
                    <a:lnTo>
                      <a:pt x="429" y="2441"/>
                    </a:lnTo>
                    <a:lnTo>
                      <a:pt x="465" y="2489"/>
                    </a:lnTo>
                    <a:lnTo>
                      <a:pt x="477" y="2441"/>
                    </a:lnTo>
                    <a:lnTo>
                      <a:pt x="1453" y="775"/>
                    </a:lnTo>
                    <a:lnTo>
                      <a:pt x="1453" y="763"/>
                    </a:lnTo>
                    <a:lnTo>
                      <a:pt x="1024" y="36"/>
                    </a:lnTo>
                    <a:lnTo>
                      <a:pt x="100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89;p16">
                <a:extLst>
                  <a:ext uri="{FF2B5EF4-FFF2-40B4-BE49-F238E27FC236}">
                    <a16:creationId xmlns="" xmlns:a16="http://schemas.microsoft.com/office/drawing/2014/main" id="{2AB56616-A9AD-4381-B65E-5986522970D0}"/>
                  </a:ext>
                </a:extLst>
              </p:cNvPr>
              <p:cNvSpPr/>
              <p:nvPr/>
            </p:nvSpPr>
            <p:spPr>
              <a:xfrm>
                <a:off x="5978979" y="2529184"/>
                <a:ext cx="13642" cy="14071"/>
              </a:xfrm>
              <a:custGeom>
                <a:avLst/>
                <a:gdLst/>
                <a:ahLst/>
                <a:cxnLst/>
                <a:rect l="l" t="t" r="r" b="b"/>
                <a:pathLst>
                  <a:path w="382" h="394" extrusionOk="0">
                    <a:moveTo>
                      <a:pt x="191" y="1"/>
                    </a:moveTo>
                    <a:cubicBezTo>
                      <a:pt x="84" y="1"/>
                      <a:pt x="0" y="96"/>
                      <a:pt x="0" y="203"/>
                    </a:cubicBezTo>
                    <a:cubicBezTo>
                      <a:pt x="0" y="298"/>
                      <a:pt x="84" y="394"/>
                      <a:pt x="191" y="394"/>
                    </a:cubicBezTo>
                    <a:cubicBezTo>
                      <a:pt x="298" y="394"/>
                      <a:pt x="381" y="298"/>
                      <a:pt x="381" y="203"/>
                    </a:cubicBezTo>
                    <a:cubicBezTo>
                      <a:pt x="381" y="96"/>
                      <a:pt x="298" y="1"/>
                      <a:pt x="1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90;p16">
                <a:extLst>
                  <a:ext uri="{FF2B5EF4-FFF2-40B4-BE49-F238E27FC236}">
                    <a16:creationId xmlns="" xmlns:a16="http://schemas.microsoft.com/office/drawing/2014/main" id="{4496AF15-D684-44FE-A63A-4BF8035CC533}"/>
                  </a:ext>
                </a:extLst>
              </p:cNvPr>
              <p:cNvSpPr/>
              <p:nvPr/>
            </p:nvSpPr>
            <p:spPr>
              <a:xfrm>
                <a:off x="6007478" y="2529184"/>
                <a:ext cx="14071" cy="14071"/>
              </a:xfrm>
              <a:custGeom>
                <a:avLst/>
                <a:gdLst/>
                <a:ahLst/>
                <a:cxnLst/>
                <a:rect l="l" t="t" r="r" b="b"/>
                <a:pathLst>
                  <a:path w="394" h="394" extrusionOk="0">
                    <a:moveTo>
                      <a:pt x="203" y="1"/>
                    </a:moveTo>
                    <a:cubicBezTo>
                      <a:pt x="95" y="1"/>
                      <a:pt x="0" y="96"/>
                      <a:pt x="0" y="203"/>
                    </a:cubicBezTo>
                    <a:cubicBezTo>
                      <a:pt x="0" y="298"/>
                      <a:pt x="95" y="394"/>
                      <a:pt x="203" y="394"/>
                    </a:cubicBezTo>
                    <a:cubicBezTo>
                      <a:pt x="298" y="394"/>
                      <a:pt x="393" y="298"/>
                      <a:pt x="393" y="203"/>
                    </a:cubicBezTo>
                    <a:cubicBezTo>
                      <a:pt x="393" y="96"/>
                      <a:pt x="298" y="1"/>
                      <a:pt x="2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91;p16">
                <a:extLst>
                  <a:ext uri="{FF2B5EF4-FFF2-40B4-BE49-F238E27FC236}">
                    <a16:creationId xmlns="" xmlns:a16="http://schemas.microsoft.com/office/drawing/2014/main" id="{9C7564FE-EABD-4501-871D-7E221CCF1F09}"/>
                  </a:ext>
                </a:extLst>
              </p:cNvPr>
              <p:cNvSpPr/>
              <p:nvPr/>
            </p:nvSpPr>
            <p:spPr>
              <a:xfrm>
                <a:off x="5950909" y="2490079"/>
                <a:ext cx="96995" cy="133529"/>
              </a:xfrm>
              <a:custGeom>
                <a:avLst/>
                <a:gdLst/>
                <a:ahLst/>
                <a:cxnLst/>
                <a:rect l="l" t="t" r="r" b="b"/>
                <a:pathLst>
                  <a:path w="2716" h="3739" extrusionOk="0">
                    <a:moveTo>
                      <a:pt x="2322" y="84"/>
                    </a:moveTo>
                    <a:cubicBezTo>
                      <a:pt x="2406" y="84"/>
                      <a:pt x="2477" y="167"/>
                      <a:pt x="2477" y="238"/>
                    </a:cubicBezTo>
                    <a:cubicBezTo>
                      <a:pt x="2477" y="322"/>
                      <a:pt x="2406" y="381"/>
                      <a:pt x="2322" y="381"/>
                    </a:cubicBezTo>
                    <a:cubicBezTo>
                      <a:pt x="2227" y="381"/>
                      <a:pt x="2156" y="310"/>
                      <a:pt x="2156" y="238"/>
                    </a:cubicBezTo>
                    <a:cubicBezTo>
                      <a:pt x="2156" y="167"/>
                      <a:pt x="2227" y="84"/>
                      <a:pt x="2322" y="84"/>
                    </a:cubicBezTo>
                    <a:close/>
                    <a:moveTo>
                      <a:pt x="322" y="881"/>
                    </a:moveTo>
                    <a:cubicBezTo>
                      <a:pt x="370" y="881"/>
                      <a:pt x="405" y="893"/>
                      <a:pt x="441" y="905"/>
                    </a:cubicBezTo>
                    <a:cubicBezTo>
                      <a:pt x="322" y="1000"/>
                      <a:pt x="227" y="1119"/>
                      <a:pt x="179" y="1238"/>
                    </a:cubicBezTo>
                    <a:cubicBezTo>
                      <a:pt x="132" y="1203"/>
                      <a:pt x="96" y="1143"/>
                      <a:pt x="96" y="1084"/>
                    </a:cubicBezTo>
                    <a:cubicBezTo>
                      <a:pt x="96" y="965"/>
                      <a:pt x="203" y="881"/>
                      <a:pt x="322" y="881"/>
                    </a:cubicBezTo>
                    <a:close/>
                    <a:moveTo>
                      <a:pt x="2418" y="881"/>
                    </a:moveTo>
                    <a:cubicBezTo>
                      <a:pt x="2537" y="881"/>
                      <a:pt x="2644" y="965"/>
                      <a:pt x="2644" y="1084"/>
                    </a:cubicBezTo>
                    <a:cubicBezTo>
                      <a:pt x="2644" y="1143"/>
                      <a:pt x="2608" y="1203"/>
                      <a:pt x="2572" y="1250"/>
                    </a:cubicBezTo>
                    <a:cubicBezTo>
                      <a:pt x="2525" y="1131"/>
                      <a:pt x="2429" y="1012"/>
                      <a:pt x="2299" y="917"/>
                    </a:cubicBezTo>
                    <a:cubicBezTo>
                      <a:pt x="2334" y="893"/>
                      <a:pt x="2382" y="881"/>
                      <a:pt x="2418" y="881"/>
                    </a:cubicBezTo>
                    <a:close/>
                    <a:moveTo>
                      <a:pt x="1370" y="738"/>
                    </a:moveTo>
                    <a:cubicBezTo>
                      <a:pt x="1989" y="738"/>
                      <a:pt x="2489" y="1060"/>
                      <a:pt x="2489" y="1441"/>
                    </a:cubicBezTo>
                    <a:cubicBezTo>
                      <a:pt x="2489" y="1834"/>
                      <a:pt x="1989" y="2143"/>
                      <a:pt x="1370" y="2143"/>
                    </a:cubicBezTo>
                    <a:cubicBezTo>
                      <a:pt x="739" y="2143"/>
                      <a:pt x="239" y="1834"/>
                      <a:pt x="239" y="1441"/>
                    </a:cubicBezTo>
                    <a:cubicBezTo>
                      <a:pt x="239" y="1060"/>
                      <a:pt x="739" y="738"/>
                      <a:pt x="1370" y="738"/>
                    </a:cubicBezTo>
                    <a:close/>
                    <a:moveTo>
                      <a:pt x="775" y="2251"/>
                    </a:moveTo>
                    <a:cubicBezTo>
                      <a:pt x="775" y="2560"/>
                      <a:pt x="786" y="2846"/>
                      <a:pt x="834" y="3084"/>
                    </a:cubicBezTo>
                    <a:cubicBezTo>
                      <a:pt x="632" y="2977"/>
                      <a:pt x="536" y="2810"/>
                      <a:pt x="536" y="2643"/>
                    </a:cubicBezTo>
                    <a:cubicBezTo>
                      <a:pt x="536" y="2489"/>
                      <a:pt x="620" y="2346"/>
                      <a:pt x="775" y="2251"/>
                    </a:cubicBezTo>
                    <a:close/>
                    <a:moveTo>
                      <a:pt x="1965" y="2274"/>
                    </a:moveTo>
                    <a:cubicBezTo>
                      <a:pt x="2096" y="2370"/>
                      <a:pt x="2179" y="2501"/>
                      <a:pt x="2179" y="2643"/>
                    </a:cubicBezTo>
                    <a:cubicBezTo>
                      <a:pt x="2179" y="2810"/>
                      <a:pt x="2084" y="2965"/>
                      <a:pt x="1894" y="3084"/>
                    </a:cubicBezTo>
                    <a:cubicBezTo>
                      <a:pt x="1941" y="2846"/>
                      <a:pt x="1965" y="2560"/>
                      <a:pt x="1965" y="2274"/>
                    </a:cubicBezTo>
                    <a:close/>
                    <a:moveTo>
                      <a:pt x="1941" y="3405"/>
                    </a:moveTo>
                    <a:lnTo>
                      <a:pt x="1941" y="3417"/>
                    </a:lnTo>
                    <a:cubicBezTo>
                      <a:pt x="2001" y="3417"/>
                      <a:pt x="2048" y="3441"/>
                      <a:pt x="2084" y="3465"/>
                    </a:cubicBezTo>
                    <a:cubicBezTo>
                      <a:pt x="2120" y="3513"/>
                      <a:pt x="2144" y="3572"/>
                      <a:pt x="2144" y="3608"/>
                    </a:cubicBezTo>
                    <a:lnTo>
                      <a:pt x="1632" y="3608"/>
                    </a:lnTo>
                    <a:cubicBezTo>
                      <a:pt x="1691" y="3572"/>
                      <a:pt x="1751" y="3489"/>
                      <a:pt x="1798" y="3405"/>
                    </a:cubicBezTo>
                    <a:close/>
                    <a:moveTo>
                      <a:pt x="905" y="2155"/>
                    </a:moveTo>
                    <a:cubicBezTo>
                      <a:pt x="1048" y="2203"/>
                      <a:pt x="1203" y="2215"/>
                      <a:pt x="1382" y="2215"/>
                    </a:cubicBezTo>
                    <a:cubicBezTo>
                      <a:pt x="1415" y="2218"/>
                      <a:pt x="1450" y="2219"/>
                      <a:pt x="1485" y="2219"/>
                    </a:cubicBezTo>
                    <a:cubicBezTo>
                      <a:pt x="1597" y="2219"/>
                      <a:pt x="1713" y="2204"/>
                      <a:pt x="1822" y="2167"/>
                    </a:cubicBezTo>
                    <a:cubicBezTo>
                      <a:pt x="1834" y="2167"/>
                      <a:pt x="1858" y="2191"/>
                      <a:pt x="1870" y="2191"/>
                    </a:cubicBezTo>
                    <a:cubicBezTo>
                      <a:pt x="1870" y="3060"/>
                      <a:pt x="1787" y="3620"/>
                      <a:pt x="1382" y="3620"/>
                    </a:cubicBezTo>
                    <a:cubicBezTo>
                      <a:pt x="929" y="3620"/>
                      <a:pt x="894" y="2941"/>
                      <a:pt x="894" y="2167"/>
                    </a:cubicBezTo>
                    <a:cubicBezTo>
                      <a:pt x="894" y="2167"/>
                      <a:pt x="905" y="2167"/>
                      <a:pt x="905" y="2155"/>
                    </a:cubicBezTo>
                    <a:close/>
                    <a:moveTo>
                      <a:pt x="929" y="3417"/>
                    </a:moveTo>
                    <a:cubicBezTo>
                      <a:pt x="977" y="3513"/>
                      <a:pt x="1025" y="3572"/>
                      <a:pt x="1084" y="3632"/>
                    </a:cubicBezTo>
                    <a:lnTo>
                      <a:pt x="572" y="3632"/>
                    </a:lnTo>
                    <a:cubicBezTo>
                      <a:pt x="572" y="3584"/>
                      <a:pt x="596" y="3524"/>
                      <a:pt x="632" y="3477"/>
                    </a:cubicBezTo>
                    <a:cubicBezTo>
                      <a:pt x="667" y="3453"/>
                      <a:pt x="727" y="3417"/>
                      <a:pt x="786" y="3417"/>
                    </a:cubicBezTo>
                    <a:close/>
                    <a:moveTo>
                      <a:pt x="2322" y="0"/>
                    </a:moveTo>
                    <a:cubicBezTo>
                      <a:pt x="2215" y="0"/>
                      <a:pt x="2120" y="60"/>
                      <a:pt x="2084" y="143"/>
                    </a:cubicBezTo>
                    <a:lnTo>
                      <a:pt x="1548" y="24"/>
                    </a:lnTo>
                    <a:lnTo>
                      <a:pt x="1322" y="643"/>
                    </a:lnTo>
                    <a:cubicBezTo>
                      <a:pt x="1013" y="643"/>
                      <a:pt x="727" y="727"/>
                      <a:pt x="513" y="857"/>
                    </a:cubicBezTo>
                    <a:cubicBezTo>
                      <a:pt x="453" y="822"/>
                      <a:pt x="382" y="786"/>
                      <a:pt x="310" y="786"/>
                    </a:cubicBezTo>
                    <a:cubicBezTo>
                      <a:pt x="132" y="786"/>
                      <a:pt x="1" y="917"/>
                      <a:pt x="1" y="1096"/>
                    </a:cubicBezTo>
                    <a:cubicBezTo>
                      <a:pt x="1" y="1203"/>
                      <a:pt x="60" y="1298"/>
                      <a:pt x="143" y="1358"/>
                    </a:cubicBezTo>
                    <a:cubicBezTo>
                      <a:pt x="143" y="1381"/>
                      <a:pt x="132" y="1417"/>
                      <a:pt x="132" y="1441"/>
                    </a:cubicBezTo>
                    <a:cubicBezTo>
                      <a:pt x="132" y="1739"/>
                      <a:pt x="382" y="2012"/>
                      <a:pt x="751" y="2143"/>
                    </a:cubicBezTo>
                    <a:cubicBezTo>
                      <a:pt x="548" y="2262"/>
                      <a:pt x="429" y="2441"/>
                      <a:pt x="429" y="2643"/>
                    </a:cubicBezTo>
                    <a:cubicBezTo>
                      <a:pt x="429" y="2870"/>
                      <a:pt x="572" y="3084"/>
                      <a:pt x="846" y="3203"/>
                    </a:cubicBezTo>
                    <a:lnTo>
                      <a:pt x="894" y="3334"/>
                    </a:lnTo>
                    <a:lnTo>
                      <a:pt x="786" y="3334"/>
                    </a:lnTo>
                    <a:cubicBezTo>
                      <a:pt x="691" y="3334"/>
                      <a:pt x="620" y="3358"/>
                      <a:pt x="560" y="3417"/>
                    </a:cubicBezTo>
                    <a:cubicBezTo>
                      <a:pt x="453" y="3524"/>
                      <a:pt x="477" y="3679"/>
                      <a:pt x="477" y="3691"/>
                    </a:cubicBezTo>
                    <a:lnTo>
                      <a:pt x="477" y="3739"/>
                    </a:lnTo>
                    <a:lnTo>
                      <a:pt x="2227" y="3739"/>
                    </a:lnTo>
                    <a:lnTo>
                      <a:pt x="2227" y="3691"/>
                    </a:lnTo>
                    <a:cubicBezTo>
                      <a:pt x="2227" y="3691"/>
                      <a:pt x="2227" y="3524"/>
                      <a:pt x="2144" y="3417"/>
                    </a:cubicBezTo>
                    <a:cubicBezTo>
                      <a:pt x="2096" y="3382"/>
                      <a:pt x="2025" y="3346"/>
                      <a:pt x="1929" y="3346"/>
                    </a:cubicBezTo>
                    <a:lnTo>
                      <a:pt x="1822" y="3346"/>
                    </a:lnTo>
                    <a:cubicBezTo>
                      <a:pt x="1846" y="3298"/>
                      <a:pt x="1858" y="3239"/>
                      <a:pt x="1870" y="3203"/>
                    </a:cubicBezTo>
                    <a:lnTo>
                      <a:pt x="1870" y="3215"/>
                    </a:lnTo>
                    <a:cubicBezTo>
                      <a:pt x="2120" y="3096"/>
                      <a:pt x="2263" y="2882"/>
                      <a:pt x="2263" y="2667"/>
                    </a:cubicBezTo>
                    <a:cubicBezTo>
                      <a:pt x="2263" y="2465"/>
                      <a:pt x="2144" y="2286"/>
                      <a:pt x="1941" y="2155"/>
                    </a:cubicBezTo>
                    <a:lnTo>
                      <a:pt x="1941" y="2143"/>
                    </a:lnTo>
                    <a:cubicBezTo>
                      <a:pt x="2322" y="2012"/>
                      <a:pt x="2584" y="1739"/>
                      <a:pt x="2584" y="1441"/>
                    </a:cubicBezTo>
                    <a:cubicBezTo>
                      <a:pt x="2584" y="1417"/>
                      <a:pt x="2584" y="1381"/>
                      <a:pt x="2572" y="1358"/>
                    </a:cubicBezTo>
                    <a:cubicBezTo>
                      <a:pt x="2656" y="1298"/>
                      <a:pt x="2715" y="1203"/>
                      <a:pt x="2715" y="1096"/>
                    </a:cubicBezTo>
                    <a:cubicBezTo>
                      <a:pt x="2715" y="941"/>
                      <a:pt x="2572" y="786"/>
                      <a:pt x="2406" y="786"/>
                    </a:cubicBezTo>
                    <a:cubicBezTo>
                      <a:pt x="2334" y="786"/>
                      <a:pt x="2263" y="822"/>
                      <a:pt x="2203" y="857"/>
                    </a:cubicBezTo>
                    <a:cubicBezTo>
                      <a:pt x="1989" y="727"/>
                      <a:pt x="1727" y="655"/>
                      <a:pt x="1429" y="643"/>
                    </a:cubicBezTo>
                    <a:lnTo>
                      <a:pt x="1608" y="143"/>
                    </a:lnTo>
                    <a:lnTo>
                      <a:pt x="2060" y="250"/>
                    </a:lnTo>
                    <a:cubicBezTo>
                      <a:pt x="2060" y="381"/>
                      <a:pt x="2179" y="500"/>
                      <a:pt x="2322" y="500"/>
                    </a:cubicBezTo>
                    <a:cubicBezTo>
                      <a:pt x="2453" y="500"/>
                      <a:pt x="2572" y="381"/>
                      <a:pt x="2572" y="250"/>
                    </a:cubicBezTo>
                    <a:cubicBezTo>
                      <a:pt x="2572" y="119"/>
                      <a:pt x="2453" y="0"/>
                      <a:pt x="2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92;p16">
                <a:extLst>
                  <a:ext uri="{FF2B5EF4-FFF2-40B4-BE49-F238E27FC236}">
                    <a16:creationId xmlns="" xmlns:a16="http://schemas.microsoft.com/office/drawing/2014/main" id="{83734CB7-6074-473F-A5A7-E0F7D6C7341C}"/>
                  </a:ext>
                </a:extLst>
              </p:cNvPr>
              <p:cNvSpPr/>
              <p:nvPr/>
            </p:nvSpPr>
            <p:spPr>
              <a:xfrm>
                <a:off x="5982800" y="2551183"/>
                <a:ext cx="33641" cy="9071"/>
              </a:xfrm>
              <a:custGeom>
                <a:avLst/>
                <a:gdLst/>
                <a:ahLst/>
                <a:cxnLst/>
                <a:rect l="l" t="t" r="r" b="b"/>
                <a:pathLst>
                  <a:path w="942" h="254" extrusionOk="0">
                    <a:moveTo>
                      <a:pt x="889" y="1"/>
                    </a:moveTo>
                    <a:cubicBezTo>
                      <a:pt x="876" y="1"/>
                      <a:pt x="864" y="10"/>
                      <a:pt x="858" y="28"/>
                    </a:cubicBezTo>
                    <a:cubicBezTo>
                      <a:pt x="858" y="28"/>
                      <a:pt x="739" y="147"/>
                      <a:pt x="477" y="147"/>
                    </a:cubicBezTo>
                    <a:cubicBezTo>
                      <a:pt x="203" y="147"/>
                      <a:pt x="96" y="39"/>
                      <a:pt x="96" y="28"/>
                    </a:cubicBezTo>
                    <a:cubicBezTo>
                      <a:pt x="90" y="22"/>
                      <a:pt x="81" y="19"/>
                      <a:pt x="69" y="19"/>
                    </a:cubicBezTo>
                    <a:cubicBezTo>
                      <a:pt x="57" y="19"/>
                      <a:pt x="42" y="22"/>
                      <a:pt x="24" y="28"/>
                    </a:cubicBezTo>
                    <a:cubicBezTo>
                      <a:pt x="12" y="39"/>
                      <a:pt x="1" y="75"/>
                      <a:pt x="24" y="99"/>
                    </a:cubicBezTo>
                    <a:cubicBezTo>
                      <a:pt x="24" y="99"/>
                      <a:pt x="155" y="254"/>
                      <a:pt x="477" y="254"/>
                    </a:cubicBezTo>
                    <a:cubicBezTo>
                      <a:pt x="786" y="254"/>
                      <a:pt x="917" y="123"/>
                      <a:pt x="929" y="99"/>
                    </a:cubicBezTo>
                    <a:cubicBezTo>
                      <a:pt x="941" y="87"/>
                      <a:pt x="941" y="63"/>
                      <a:pt x="929" y="28"/>
                    </a:cubicBezTo>
                    <a:cubicBezTo>
                      <a:pt x="917" y="10"/>
                      <a:pt x="902" y="1"/>
                      <a:pt x="8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93;p16">
                <a:extLst>
                  <a:ext uri="{FF2B5EF4-FFF2-40B4-BE49-F238E27FC236}">
                    <a16:creationId xmlns="" xmlns:a16="http://schemas.microsoft.com/office/drawing/2014/main" id="{E70E4CF7-D974-4384-A4B1-6CE42F8B0627}"/>
                  </a:ext>
                </a:extLst>
              </p:cNvPr>
              <p:cNvSpPr/>
              <p:nvPr/>
            </p:nvSpPr>
            <p:spPr>
              <a:xfrm>
                <a:off x="4788396" y="3057301"/>
                <a:ext cx="13642" cy="13642"/>
              </a:xfrm>
              <a:custGeom>
                <a:avLst/>
                <a:gdLst/>
                <a:ahLst/>
                <a:cxnLst/>
                <a:rect l="l" t="t" r="r" b="b"/>
                <a:pathLst>
                  <a:path w="382" h="382" extrusionOk="0">
                    <a:moveTo>
                      <a:pt x="191" y="0"/>
                    </a:moveTo>
                    <a:cubicBezTo>
                      <a:pt x="84" y="0"/>
                      <a:pt x="1" y="83"/>
                      <a:pt x="1" y="191"/>
                    </a:cubicBezTo>
                    <a:cubicBezTo>
                      <a:pt x="1" y="298"/>
                      <a:pt x="84" y="381"/>
                      <a:pt x="191" y="381"/>
                    </a:cubicBezTo>
                    <a:cubicBezTo>
                      <a:pt x="299" y="381"/>
                      <a:pt x="382" y="298"/>
                      <a:pt x="382" y="191"/>
                    </a:cubicBezTo>
                    <a:cubicBezTo>
                      <a:pt x="382" y="83"/>
                      <a:pt x="299" y="0"/>
                      <a:pt x="1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94;p16">
                <a:extLst>
                  <a:ext uri="{FF2B5EF4-FFF2-40B4-BE49-F238E27FC236}">
                    <a16:creationId xmlns="" xmlns:a16="http://schemas.microsoft.com/office/drawing/2014/main" id="{3CE50F41-C30B-43AF-A9CB-7A07C4B39839}"/>
                  </a:ext>
                </a:extLst>
              </p:cNvPr>
              <p:cNvSpPr/>
              <p:nvPr/>
            </p:nvSpPr>
            <p:spPr>
              <a:xfrm>
                <a:off x="4816894" y="3057729"/>
                <a:ext cx="14071" cy="13642"/>
              </a:xfrm>
              <a:custGeom>
                <a:avLst/>
                <a:gdLst/>
                <a:ahLst/>
                <a:cxnLst/>
                <a:rect l="l" t="t" r="r" b="b"/>
                <a:pathLst>
                  <a:path w="394" h="382" extrusionOk="0">
                    <a:moveTo>
                      <a:pt x="203" y="0"/>
                    </a:moveTo>
                    <a:cubicBezTo>
                      <a:pt x="96" y="0"/>
                      <a:pt x="1" y="83"/>
                      <a:pt x="1" y="191"/>
                    </a:cubicBezTo>
                    <a:cubicBezTo>
                      <a:pt x="1" y="298"/>
                      <a:pt x="96" y="381"/>
                      <a:pt x="203" y="381"/>
                    </a:cubicBezTo>
                    <a:cubicBezTo>
                      <a:pt x="298" y="381"/>
                      <a:pt x="394" y="298"/>
                      <a:pt x="394" y="191"/>
                    </a:cubicBezTo>
                    <a:cubicBezTo>
                      <a:pt x="394" y="71"/>
                      <a:pt x="298" y="0"/>
                      <a:pt x="2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95;p16">
                <a:extLst>
                  <a:ext uri="{FF2B5EF4-FFF2-40B4-BE49-F238E27FC236}">
                    <a16:creationId xmlns="" xmlns:a16="http://schemas.microsoft.com/office/drawing/2014/main" id="{F5912645-C380-49A3-86AF-9916680845BE}"/>
                  </a:ext>
                </a:extLst>
              </p:cNvPr>
              <p:cNvSpPr/>
              <p:nvPr/>
            </p:nvSpPr>
            <p:spPr>
              <a:xfrm>
                <a:off x="4760361" y="3017731"/>
                <a:ext cx="96959" cy="133565"/>
              </a:xfrm>
              <a:custGeom>
                <a:avLst/>
                <a:gdLst/>
                <a:ahLst/>
                <a:cxnLst/>
                <a:rect l="l" t="t" r="r" b="b"/>
                <a:pathLst>
                  <a:path w="2715" h="3740" extrusionOk="0">
                    <a:moveTo>
                      <a:pt x="2322" y="96"/>
                    </a:moveTo>
                    <a:cubicBezTo>
                      <a:pt x="2405" y="96"/>
                      <a:pt x="2477" y="168"/>
                      <a:pt x="2477" y="239"/>
                    </a:cubicBezTo>
                    <a:cubicBezTo>
                      <a:pt x="2477" y="334"/>
                      <a:pt x="2405" y="394"/>
                      <a:pt x="2322" y="394"/>
                    </a:cubicBezTo>
                    <a:cubicBezTo>
                      <a:pt x="2227" y="394"/>
                      <a:pt x="2155" y="310"/>
                      <a:pt x="2155" y="239"/>
                    </a:cubicBezTo>
                    <a:cubicBezTo>
                      <a:pt x="2155" y="168"/>
                      <a:pt x="2227" y="96"/>
                      <a:pt x="2322" y="96"/>
                    </a:cubicBezTo>
                    <a:close/>
                    <a:moveTo>
                      <a:pt x="322" y="882"/>
                    </a:moveTo>
                    <a:cubicBezTo>
                      <a:pt x="369" y="882"/>
                      <a:pt x="405" y="894"/>
                      <a:pt x="441" y="906"/>
                    </a:cubicBezTo>
                    <a:cubicBezTo>
                      <a:pt x="322" y="1001"/>
                      <a:pt x="226" y="1120"/>
                      <a:pt x="179" y="1239"/>
                    </a:cubicBezTo>
                    <a:cubicBezTo>
                      <a:pt x="131" y="1203"/>
                      <a:pt x="95" y="1144"/>
                      <a:pt x="95" y="1084"/>
                    </a:cubicBezTo>
                    <a:cubicBezTo>
                      <a:pt x="95" y="965"/>
                      <a:pt x="203" y="882"/>
                      <a:pt x="322" y="882"/>
                    </a:cubicBezTo>
                    <a:close/>
                    <a:moveTo>
                      <a:pt x="2417" y="882"/>
                    </a:moveTo>
                    <a:cubicBezTo>
                      <a:pt x="2536" y="882"/>
                      <a:pt x="2643" y="965"/>
                      <a:pt x="2643" y="1084"/>
                    </a:cubicBezTo>
                    <a:cubicBezTo>
                      <a:pt x="2643" y="1144"/>
                      <a:pt x="2608" y="1203"/>
                      <a:pt x="2572" y="1251"/>
                    </a:cubicBezTo>
                    <a:cubicBezTo>
                      <a:pt x="2524" y="1132"/>
                      <a:pt x="2429" y="1013"/>
                      <a:pt x="2298" y="930"/>
                    </a:cubicBezTo>
                    <a:cubicBezTo>
                      <a:pt x="2334" y="894"/>
                      <a:pt x="2381" y="882"/>
                      <a:pt x="2417" y="882"/>
                    </a:cubicBezTo>
                    <a:close/>
                    <a:moveTo>
                      <a:pt x="1369" y="739"/>
                    </a:moveTo>
                    <a:cubicBezTo>
                      <a:pt x="1988" y="739"/>
                      <a:pt x="2489" y="1061"/>
                      <a:pt x="2489" y="1442"/>
                    </a:cubicBezTo>
                    <a:cubicBezTo>
                      <a:pt x="2489" y="1834"/>
                      <a:pt x="1988" y="2144"/>
                      <a:pt x="1369" y="2144"/>
                    </a:cubicBezTo>
                    <a:cubicBezTo>
                      <a:pt x="738" y="2144"/>
                      <a:pt x="238" y="1834"/>
                      <a:pt x="238" y="1442"/>
                    </a:cubicBezTo>
                    <a:cubicBezTo>
                      <a:pt x="238" y="1061"/>
                      <a:pt x="738" y="739"/>
                      <a:pt x="1369" y="739"/>
                    </a:cubicBezTo>
                    <a:close/>
                    <a:moveTo>
                      <a:pt x="774" y="2251"/>
                    </a:moveTo>
                    <a:cubicBezTo>
                      <a:pt x="774" y="2561"/>
                      <a:pt x="786" y="2846"/>
                      <a:pt x="834" y="3085"/>
                    </a:cubicBezTo>
                    <a:cubicBezTo>
                      <a:pt x="631" y="2977"/>
                      <a:pt x="536" y="2811"/>
                      <a:pt x="536" y="2656"/>
                    </a:cubicBezTo>
                    <a:cubicBezTo>
                      <a:pt x="536" y="2489"/>
                      <a:pt x="619" y="2358"/>
                      <a:pt x="774" y="2251"/>
                    </a:cubicBezTo>
                    <a:close/>
                    <a:moveTo>
                      <a:pt x="1965" y="2275"/>
                    </a:moveTo>
                    <a:cubicBezTo>
                      <a:pt x="2096" y="2370"/>
                      <a:pt x="2179" y="2501"/>
                      <a:pt x="2179" y="2656"/>
                    </a:cubicBezTo>
                    <a:cubicBezTo>
                      <a:pt x="2179" y="2811"/>
                      <a:pt x="2084" y="2966"/>
                      <a:pt x="1893" y="3085"/>
                    </a:cubicBezTo>
                    <a:cubicBezTo>
                      <a:pt x="1941" y="2846"/>
                      <a:pt x="1965" y="2561"/>
                      <a:pt x="1965" y="2275"/>
                    </a:cubicBezTo>
                    <a:close/>
                    <a:moveTo>
                      <a:pt x="929" y="3430"/>
                    </a:moveTo>
                    <a:cubicBezTo>
                      <a:pt x="976" y="3513"/>
                      <a:pt x="1024" y="3573"/>
                      <a:pt x="1084" y="3632"/>
                    </a:cubicBezTo>
                    <a:lnTo>
                      <a:pt x="572" y="3632"/>
                    </a:lnTo>
                    <a:cubicBezTo>
                      <a:pt x="572" y="3585"/>
                      <a:pt x="595" y="3525"/>
                      <a:pt x="631" y="3489"/>
                    </a:cubicBezTo>
                    <a:cubicBezTo>
                      <a:pt x="667" y="3454"/>
                      <a:pt x="726" y="3430"/>
                      <a:pt x="786" y="3430"/>
                    </a:cubicBezTo>
                    <a:close/>
                    <a:moveTo>
                      <a:pt x="905" y="2180"/>
                    </a:moveTo>
                    <a:cubicBezTo>
                      <a:pt x="1048" y="2215"/>
                      <a:pt x="1203" y="2227"/>
                      <a:pt x="1381" y="2227"/>
                    </a:cubicBezTo>
                    <a:cubicBezTo>
                      <a:pt x="1414" y="2233"/>
                      <a:pt x="1448" y="2235"/>
                      <a:pt x="1482" y="2235"/>
                    </a:cubicBezTo>
                    <a:cubicBezTo>
                      <a:pt x="1595" y="2235"/>
                      <a:pt x="1712" y="2210"/>
                      <a:pt x="1822" y="2192"/>
                    </a:cubicBezTo>
                    <a:cubicBezTo>
                      <a:pt x="1834" y="2192"/>
                      <a:pt x="1857" y="2204"/>
                      <a:pt x="1869" y="2204"/>
                    </a:cubicBezTo>
                    <a:cubicBezTo>
                      <a:pt x="1869" y="3085"/>
                      <a:pt x="1786" y="3632"/>
                      <a:pt x="1381" y="3632"/>
                    </a:cubicBezTo>
                    <a:cubicBezTo>
                      <a:pt x="929" y="3632"/>
                      <a:pt x="893" y="2966"/>
                      <a:pt x="893" y="2192"/>
                    </a:cubicBezTo>
                    <a:cubicBezTo>
                      <a:pt x="893" y="2192"/>
                      <a:pt x="905" y="2192"/>
                      <a:pt x="905" y="2180"/>
                    </a:cubicBezTo>
                    <a:close/>
                    <a:moveTo>
                      <a:pt x="1941" y="3430"/>
                    </a:moveTo>
                    <a:lnTo>
                      <a:pt x="1941" y="3442"/>
                    </a:lnTo>
                    <a:cubicBezTo>
                      <a:pt x="2000" y="3442"/>
                      <a:pt x="2048" y="3454"/>
                      <a:pt x="2084" y="3489"/>
                    </a:cubicBezTo>
                    <a:cubicBezTo>
                      <a:pt x="2119" y="3525"/>
                      <a:pt x="2143" y="3585"/>
                      <a:pt x="2143" y="3632"/>
                    </a:cubicBezTo>
                    <a:lnTo>
                      <a:pt x="1631" y="3632"/>
                    </a:lnTo>
                    <a:cubicBezTo>
                      <a:pt x="1691" y="3585"/>
                      <a:pt x="1750" y="3513"/>
                      <a:pt x="1798" y="3430"/>
                    </a:cubicBezTo>
                    <a:close/>
                    <a:moveTo>
                      <a:pt x="2322" y="1"/>
                    </a:moveTo>
                    <a:cubicBezTo>
                      <a:pt x="2215" y="1"/>
                      <a:pt x="2119" y="60"/>
                      <a:pt x="2084" y="144"/>
                    </a:cubicBezTo>
                    <a:lnTo>
                      <a:pt x="1548" y="25"/>
                    </a:lnTo>
                    <a:lnTo>
                      <a:pt x="1322" y="644"/>
                    </a:lnTo>
                    <a:cubicBezTo>
                      <a:pt x="1012" y="644"/>
                      <a:pt x="726" y="727"/>
                      <a:pt x="512" y="870"/>
                    </a:cubicBezTo>
                    <a:cubicBezTo>
                      <a:pt x="453" y="822"/>
                      <a:pt x="381" y="787"/>
                      <a:pt x="310" y="787"/>
                    </a:cubicBezTo>
                    <a:cubicBezTo>
                      <a:pt x="131" y="787"/>
                      <a:pt x="0" y="930"/>
                      <a:pt x="0" y="1108"/>
                    </a:cubicBezTo>
                    <a:cubicBezTo>
                      <a:pt x="0" y="1203"/>
                      <a:pt x="60" y="1299"/>
                      <a:pt x="143" y="1358"/>
                    </a:cubicBezTo>
                    <a:cubicBezTo>
                      <a:pt x="143" y="1382"/>
                      <a:pt x="131" y="1418"/>
                      <a:pt x="131" y="1442"/>
                    </a:cubicBezTo>
                    <a:cubicBezTo>
                      <a:pt x="131" y="1739"/>
                      <a:pt x="381" y="2013"/>
                      <a:pt x="750" y="2144"/>
                    </a:cubicBezTo>
                    <a:cubicBezTo>
                      <a:pt x="548" y="2263"/>
                      <a:pt x="429" y="2442"/>
                      <a:pt x="429" y="2656"/>
                    </a:cubicBezTo>
                    <a:cubicBezTo>
                      <a:pt x="429" y="2870"/>
                      <a:pt x="572" y="3085"/>
                      <a:pt x="845" y="3204"/>
                    </a:cubicBezTo>
                    <a:lnTo>
                      <a:pt x="893" y="3335"/>
                    </a:lnTo>
                    <a:lnTo>
                      <a:pt x="786" y="3335"/>
                    </a:lnTo>
                    <a:cubicBezTo>
                      <a:pt x="691" y="3335"/>
                      <a:pt x="619" y="3370"/>
                      <a:pt x="560" y="3430"/>
                    </a:cubicBezTo>
                    <a:cubicBezTo>
                      <a:pt x="453" y="3525"/>
                      <a:pt x="476" y="3680"/>
                      <a:pt x="476" y="3692"/>
                    </a:cubicBezTo>
                    <a:lnTo>
                      <a:pt x="476" y="3739"/>
                    </a:lnTo>
                    <a:lnTo>
                      <a:pt x="2227" y="3739"/>
                    </a:lnTo>
                    <a:lnTo>
                      <a:pt x="2227" y="3692"/>
                    </a:lnTo>
                    <a:cubicBezTo>
                      <a:pt x="2227" y="3692"/>
                      <a:pt x="2227" y="3525"/>
                      <a:pt x="2143" y="3430"/>
                    </a:cubicBezTo>
                    <a:cubicBezTo>
                      <a:pt x="2096" y="3382"/>
                      <a:pt x="2024" y="3347"/>
                      <a:pt x="1929" y="3347"/>
                    </a:cubicBezTo>
                    <a:lnTo>
                      <a:pt x="1822" y="3347"/>
                    </a:lnTo>
                    <a:cubicBezTo>
                      <a:pt x="1846" y="3311"/>
                      <a:pt x="1857" y="3251"/>
                      <a:pt x="1869" y="3204"/>
                    </a:cubicBezTo>
                    <a:lnTo>
                      <a:pt x="1869" y="3216"/>
                    </a:lnTo>
                    <a:cubicBezTo>
                      <a:pt x="2119" y="3096"/>
                      <a:pt x="2262" y="2894"/>
                      <a:pt x="2262" y="2668"/>
                    </a:cubicBezTo>
                    <a:cubicBezTo>
                      <a:pt x="2262" y="2477"/>
                      <a:pt x="2143" y="2299"/>
                      <a:pt x="1941" y="2156"/>
                    </a:cubicBezTo>
                    <a:lnTo>
                      <a:pt x="1941" y="2144"/>
                    </a:lnTo>
                    <a:cubicBezTo>
                      <a:pt x="2322" y="2013"/>
                      <a:pt x="2584" y="1739"/>
                      <a:pt x="2584" y="1442"/>
                    </a:cubicBezTo>
                    <a:cubicBezTo>
                      <a:pt x="2584" y="1418"/>
                      <a:pt x="2584" y="1382"/>
                      <a:pt x="2572" y="1358"/>
                    </a:cubicBezTo>
                    <a:cubicBezTo>
                      <a:pt x="2655" y="1299"/>
                      <a:pt x="2715" y="1203"/>
                      <a:pt x="2715" y="1108"/>
                    </a:cubicBezTo>
                    <a:cubicBezTo>
                      <a:pt x="2715" y="941"/>
                      <a:pt x="2572" y="787"/>
                      <a:pt x="2405" y="787"/>
                    </a:cubicBezTo>
                    <a:cubicBezTo>
                      <a:pt x="2334" y="787"/>
                      <a:pt x="2262" y="822"/>
                      <a:pt x="2203" y="870"/>
                    </a:cubicBezTo>
                    <a:cubicBezTo>
                      <a:pt x="1988" y="727"/>
                      <a:pt x="1727" y="656"/>
                      <a:pt x="1429" y="644"/>
                    </a:cubicBezTo>
                    <a:lnTo>
                      <a:pt x="1607" y="156"/>
                    </a:lnTo>
                    <a:lnTo>
                      <a:pt x="2060" y="251"/>
                    </a:lnTo>
                    <a:cubicBezTo>
                      <a:pt x="2060" y="394"/>
                      <a:pt x="2179" y="513"/>
                      <a:pt x="2322" y="513"/>
                    </a:cubicBezTo>
                    <a:cubicBezTo>
                      <a:pt x="2453" y="513"/>
                      <a:pt x="2572" y="394"/>
                      <a:pt x="2572" y="251"/>
                    </a:cubicBezTo>
                    <a:cubicBezTo>
                      <a:pt x="2572" y="120"/>
                      <a:pt x="2453" y="1"/>
                      <a:pt x="2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96;p16">
                <a:extLst>
                  <a:ext uri="{FF2B5EF4-FFF2-40B4-BE49-F238E27FC236}">
                    <a16:creationId xmlns="" xmlns:a16="http://schemas.microsoft.com/office/drawing/2014/main" id="{2384BC48-B032-4BF1-A855-84018DCDC729}"/>
                  </a:ext>
                </a:extLst>
              </p:cNvPr>
              <p:cNvSpPr/>
              <p:nvPr/>
            </p:nvSpPr>
            <p:spPr>
              <a:xfrm>
                <a:off x="4792253" y="3079514"/>
                <a:ext cx="33605" cy="8428"/>
              </a:xfrm>
              <a:custGeom>
                <a:avLst/>
                <a:gdLst/>
                <a:ahLst/>
                <a:cxnLst/>
                <a:rect l="l" t="t" r="r" b="b"/>
                <a:pathLst>
                  <a:path w="941" h="236" extrusionOk="0">
                    <a:moveTo>
                      <a:pt x="69" y="0"/>
                    </a:moveTo>
                    <a:cubicBezTo>
                      <a:pt x="57" y="0"/>
                      <a:pt x="42" y="3"/>
                      <a:pt x="24" y="9"/>
                    </a:cubicBezTo>
                    <a:cubicBezTo>
                      <a:pt x="12" y="33"/>
                      <a:pt x="0" y="57"/>
                      <a:pt x="24" y="93"/>
                    </a:cubicBezTo>
                    <a:cubicBezTo>
                      <a:pt x="24" y="93"/>
                      <a:pt x="155" y="235"/>
                      <a:pt x="476" y="235"/>
                    </a:cubicBezTo>
                    <a:cubicBezTo>
                      <a:pt x="786" y="235"/>
                      <a:pt x="917" y="104"/>
                      <a:pt x="929" y="93"/>
                    </a:cubicBezTo>
                    <a:cubicBezTo>
                      <a:pt x="941" y="69"/>
                      <a:pt x="941" y="45"/>
                      <a:pt x="929" y="9"/>
                    </a:cubicBezTo>
                    <a:cubicBezTo>
                      <a:pt x="917" y="3"/>
                      <a:pt x="902" y="0"/>
                      <a:pt x="889" y="0"/>
                    </a:cubicBezTo>
                    <a:cubicBezTo>
                      <a:pt x="875" y="0"/>
                      <a:pt x="863" y="3"/>
                      <a:pt x="857" y="9"/>
                    </a:cubicBezTo>
                    <a:cubicBezTo>
                      <a:pt x="857" y="9"/>
                      <a:pt x="738" y="128"/>
                      <a:pt x="476" y="128"/>
                    </a:cubicBezTo>
                    <a:cubicBezTo>
                      <a:pt x="202" y="128"/>
                      <a:pt x="95" y="21"/>
                      <a:pt x="95" y="9"/>
                    </a:cubicBezTo>
                    <a:cubicBezTo>
                      <a:pt x="89" y="3"/>
                      <a:pt x="80" y="0"/>
                      <a:pt x="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97;p16">
                <a:extLst>
                  <a:ext uri="{FF2B5EF4-FFF2-40B4-BE49-F238E27FC236}">
                    <a16:creationId xmlns="" xmlns:a16="http://schemas.microsoft.com/office/drawing/2014/main" id="{D83E5612-FD17-496E-BB27-29598A9CB7A0}"/>
                  </a:ext>
                </a:extLst>
              </p:cNvPr>
              <p:cNvSpPr/>
              <p:nvPr/>
            </p:nvSpPr>
            <p:spPr>
              <a:xfrm>
                <a:off x="4903211" y="4091392"/>
                <a:ext cx="12785" cy="12785"/>
              </a:xfrm>
              <a:custGeom>
                <a:avLst/>
                <a:gdLst/>
                <a:ahLst/>
                <a:cxnLst/>
                <a:rect l="l" t="t" r="r" b="b"/>
                <a:pathLst>
                  <a:path w="358" h="358" extrusionOk="0">
                    <a:moveTo>
                      <a:pt x="179" y="0"/>
                    </a:moveTo>
                    <a:cubicBezTo>
                      <a:pt x="72" y="0"/>
                      <a:pt x="1" y="72"/>
                      <a:pt x="1" y="179"/>
                    </a:cubicBezTo>
                    <a:cubicBezTo>
                      <a:pt x="1" y="286"/>
                      <a:pt x="72" y="357"/>
                      <a:pt x="179" y="357"/>
                    </a:cubicBezTo>
                    <a:cubicBezTo>
                      <a:pt x="274" y="345"/>
                      <a:pt x="358" y="274"/>
                      <a:pt x="358" y="179"/>
                    </a:cubicBezTo>
                    <a:cubicBezTo>
                      <a:pt x="358" y="72"/>
                      <a:pt x="274" y="0"/>
                      <a:pt x="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98;p16">
                <a:extLst>
                  <a:ext uri="{FF2B5EF4-FFF2-40B4-BE49-F238E27FC236}">
                    <a16:creationId xmlns="" xmlns:a16="http://schemas.microsoft.com/office/drawing/2014/main" id="{81914668-A165-4278-8AD5-AD2C6BB05FAA}"/>
                  </a:ext>
                </a:extLst>
              </p:cNvPr>
              <p:cNvSpPr/>
              <p:nvPr/>
            </p:nvSpPr>
            <p:spPr>
              <a:xfrm>
                <a:off x="4930424" y="4091392"/>
                <a:ext cx="12785" cy="12785"/>
              </a:xfrm>
              <a:custGeom>
                <a:avLst/>
                <a:gdLst/>
                <a:ahLst/>
                <a:cxnLst/>
                <a:rect l="l" t="t" r="r" b="b"/>
                <a:pathLst>
                  <a:path w="358" h="358" extrusionOk="0">
                    <a:moveTo>
                      <a:pt x="179" y="0"/>
                    </a:moveTo>
                    <a:cubicBezTo>
                      <a:pt x="72" y="0"/>
                      <a:pt x="1" y="72"/>
                      <a:pt x="1" y="179"/>
                    </a:cubicBezTo>
                    <a:cubicBezTo>
                      <a:pt x="1" y="286"/>
                      <a:pt x="72" y="357"/>
                      <a:pt x="179" y="357"/>
                    </a:cubicBezTo>
                    <a:cubicBezTo>
                      <a:pt x="274" y="357"/>
                      <a:pt x="358" y="286"/>
                      <a:pt x="358" y="179"/>
                    </a:cubicBezTo>
                    <a:cubicBezTo>
                      <a:pt x="358" y="72"/>
                      <a:pt x="274" y="0"/>
                      <a:pt x="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99;p16">
                <a:extLst>
                  <a:ext uri="{FF2B5EF4-FFF2-40B4-BE49-F238E27FC236}">
                    <a16:creationId xmlns="" xmlns:a16="http://schemas.microsoft.com/office/drawing/2014/main" id="{FF18072A-7461-4FEA-80DF-75B9BEC45295}"/>
                  </a:ext>
                </a:extLst>
              </p:cNvPr>
              <p:cNvSpPr/>
              <p:nvPr/>
            </p:nvSpPr>
            <p:spPr>
              <a:xfrm>
                <a:off x="4876427" y="4054394"/>
                <a:ext cx="89317" cy="124601"/>
              </a:xfrm>
              <a:custGeom>
                <a:avLst/>
                <a:gdLst/>
                <a:ahLst/>
                <a:cxnLst/>
                <a:rect l="l" t="t" r="r" b="b"/>
                <a:pathLst>
                  <a:path w="2501" h="3489" extrusionOk="0">
                    <a:moveTo>
                      <a:pt x="2191" y="84"/>
                    </a:moveTo>
                    <a:cubicBezTo>
                      <a:pt x="2263" y="84"/>
                      <a:pt x="2346" y="143"/>
                      <a:pt x="2346" y="238"/>
                    </a:cubicBezTo>
                    <a:cubicBezTo>
                      <a:pt x="2346" y="310"/>
                      <a:pt x="2287" y="381"/>
                      <a:pt x="2191" y="381"/>
                    </a:cubicBezTo>
                    <a:cubicBezTo>
                      <a:pt x="2120" y="381"/>
                      <a:pt x="2048" y="322"/>
                      <a:pt x="2048" y="238"/>
                    </a:cubicBezTo>
                    <a:cubicBezTo>
                      <a:pt x="2048" y="143"/>
                      <a:pt x="2108" y="84"/>
                      <a:pt x="2191" y="84"/>
                    </a:cubicBezTo>
                    <a:close/>
                    <a:moveTo>
                      <a:pt x="322" y="810"/>
                    </a:moveTo>
                    <a:cubicBezTo>
                      <a:pt x="358" y="810"/>
                      <a:pt x="393" y="834"/>
                      <a:pt x="441" y="846"/>
                    </a:cubicBezTo>
                    <a:cubicBezTo>
                      <a:pt x="322" y="929"/>
                      <a:pt x="239" y="1036"/>
                      <a:pt x="203" y="1155"/>
                    </a:cubicBezTo>
                    <a:cubicBezTo>
                      <a:pt x="131" y="1131"/>
                      <a:pt x="108" y="1072"/>
                      <a:pt x="108" y="1012"/>
                    </a:cubicBezTo>
                    <a:cubicBezTo>
                      <a:pt x="108" y="905"/>
                      <a:pt x="203" y="810"/>
                      <a:pt x="322" y="810"/>
                    </a:cubicBezTo>
                    <a:close/>
                    <a:moveTo>
                      <a:pt x="2287" y="810"/>
                    </a:moveTo>
                    <a:cubicBezTo>
                      <a:pt x="2382" y="810"/>
                      <a:pt x="2489" y="905"/>
                      <a:pt x="2489" y="1012"/>
                    </a:cubicBezTo>
                    <a:cubicBezTo>
                      <a:pt x="2489" y="1072"/>
                      <a:pt x="2465" y="1131"/>
                      <a:pt x="2417" y="1155"/>
                    </a:cubicBezTo>
                    <a:cubicBezTo>
                      <a:pt x="2370" y="1036"/>
                      <a:pt x="2287" y="929"/>
                      <a:pt x="2179" y="846"/>
                    </a:cubicBezTo>
                    <a:cubicBezTo>
                      <a:pt x="2191" y="834"/>
                      <a:pt x="2239" y="810"/>
                      <a:pt x="2287" y="810"/>
                    </a:cubicBezTo>
                    <a:close/>
                    <a:moveTo>
                      <a:pt x="1298" y="691"/>
                    </a:moveTo>
                    <a:cubicBezTo>
                      <a:pt x="1882" y="691"/>
                      <a:pt x="2358" y="988"/>
                      <a:pt x="2358" y="1346"/>
                    </a:cubicBezTo>
                    <a:cubicBezTo>
                      <a:pt x="2358" y="1703"/>
                      <a:pt x="1882" y="2000"/>
                      <a:pt x="1298" y="2000"/>
                    </a:cubicBezTo>
                    <a:cubicBezTo>
                      <a:pt x="715" y="2000"/>
                      <a:pt x="239" y="1703"/>
                      <a:pt x="239" y="1346"/>
                    </a:cubicBezTo>
                    <a:cubicBezTo>
                      <a:pt x="239" y="988"/>
                      <a:pt x="715" y="691"/>
                      <a:pt x="1298" y="691"/>
                    </a:cubicBezTo>
                    <a:close/>
                    <a:moveTo>
                      <a:pt x="751" y="2096"/>
                    </a:moveTo>
                    <a:cubicBezTo>
                      <a:pt x="751" y="2393"/>
                      <a:pt x="763" y="2655"/>
                      <a:pt x="798" y="2870"/>
                    </a:cubicBezTo>
                    <a:cubicBezTo>
                      <a:pt x="620" y="2774"/>
                      <a:pt x="524" y="2632"/>
                      <a:pt x="524" y="2465"/>
                    </a:cubicBezTo>
                    <a:cubicBezTo>
                      <a:pt x="524" y="2322"/>
                      <a:pt x="620" y="2179"/>
                      <a:pt x="751" y="2096"/>
                    </a:cubicBezTo>
                    <a:close/>
                    <a:moveTo>
                      <a:pt x="1846" y="2108"/>
                    </a:moveTo>
                    <a:cubicBezTo>
                      <a:pt x="1989" y="2203"/>
                      <a:pt x="2060" y="2334"/>
                      <a:pt x="2060" y="2465"/>
                    </a:cubicBezTo>
                    <a:cubicBezTo>
                      <a:pt x="2060" y="2620"/>
                      <a:pt x="1965" y="2762"/>
                      <a:pt x="1786" y="2870"/>
                    </a:cubicBezTo>
                    <a:cubicBezTo>
                      <a:pt x="1834" y="2643"/>
                      <a:pt x="1846" y="2381"/>
                      <a:pt x="1846" y="2108"/>
                    </a:cubicBezTo>
                    <a:close/>
                    <a:moveTo>
                      <a:pt x="858" y="2024"/>
                    </a:moveTo>
                    <a:cubicBezTo>
                      <a:pt x="989" y="2048"/>
                      <a:pt x="1132" y="2072"/>
                      <a:pt x="1286" y="2072"/>
                    </a:cubicBezTo>
                    <a:cubicBezTo>
                      <a:pt x="1325" y="2077"/>
                      <a:pt x="1363" y="2080"/>
                      <a:pt x="1399" y="2080"/>
                    </a:cubicBezTo>
                    <a:cubicBezTo>
                      <a:pt x="1519" y="2080"/>
                      <a:pt x="1626" y="2054"/>
                      <a:pt x="1727" y="2036"/>
                    </a:cubicBezTo>
                    <a:cubicBezTo>
                      <a:pt x="1739" y="2036"/>
                      <a:pt x="1763" y="2048"/>
                      <a:pt x="1763" y="2048"/>
                    </a:cubicBezTo>
                    <a:cubicBezTo>
                      <a:pt x="1763" y="2870"/>
                      <a:pt x="1667" y="3370"/>
                      <a:pt x="1298" y="3370"/>
                    </a:cubicBezTo>
                    <a:cubicBezTo>
                      <a:pt x="882" y="3370"/>
                      <a:pt x="834" y="2751"/>
                      <a:pt x="834" y="2036"/>
                    </a:cubicBezTo>
                    <a:cubicBezTo>
                      <a:pt x="834" y="2036"/>
                      <a:pt x="858" y="2036"/>
                      <a:pt x="858" y="2024"/>
                    </a:cubicBezTo>
                    <a:close/>
                    <a:moveTo>
                      <a:pt x="1834" y="3191"/>
                    </a:moveTo>
                    <a:cubicBezTo>
                      <a:pt x="1894" y="3191"/>
                      <a:pt x="1917" y="3215"/>
                      <a:pt x="1953" y="3239"/>
                    </a:cubicBezTo>
                    <a:cubicBezTo>
                      <a:pt x="2001" y="3286"/>
                      <a:pt x="2013" y="3346"/>
                      <a:pt x="2013" y="3394"/>
                    </a:cubicBezTo>
                    <a:lnTo>
                      <a:pt x="1548" y="3394"/>
                    </a:lnTo>
                    <a:cubicBezTo>
                      <a:pt x="1608" y="3346"/>
                      <a:pt x="1655" y="3286"/>
                      <a:pt x="1703" y="3191"/>
                    </a:cubicBezTo>
                    <a:close/>
                    <a:moveTo>
                      <a:pt x="882" y="3215"/>
                    </a:moveTo>
                    <a:cubicBezTo>
                      <a:pt x="929" y="3286"/>
                      <a:pt x="977" y="3358"/>
                      <a:pt x="1036" y="3405"/>
                    </a:cubicBezTo>
                    <a:lnTo>
                      <a:pt x="560" y="3405"/>
                    </a:lnTo>
                    <a:cubicBezTo>
                      <a:pt x="572" y="3346"/>
                      <a:pt x="584" y="3286"/>
                      <a:pt x="620" y="3251"/>
                    </a:cubicBezTo>
                    <a:cubicBezTo>
                      <a:pt x="643" y="3227"/>
                      <a:pt x="691" y="3215"/>
                      <a:pt x="751" y="3215"/>
                    </a:cubicBezTo>
                    <a:close/>
                    <a:moveTo>
                      <a:pt x="2179" y="0"/>
                    </a:moveTo>
                    <a:cubicBezTo>
                      <a:pt x="2072" y="0"/>
                      <a:pt x="1989" y="60"/>
                      <a:pt x="1953" y="143"/>
                    </a:cubicBezTo>
                    <a:lnTo>
                      <a:pt x="1465" y="24"/>
                    </a:lnTo>
                    <a:lnTo>
                      <a:pt x="1251" y="596"/>
                    </a:lnTo>
                    <a:cubicBezTo>
                      <a:pt x="953" y="596"/>
                      <a:pt x="703" y="679"/>
                      <a:pt x="501" y="798"/>
                    </a:cubicBezTo>
                    <a:cubicBezTo>
                      <a:pt x="429" y="750"/>
                      <a:pt x="382" y="727"/>
                      <a:pt x="298" y="727"/>
                    </a:cubicBezTo>
                    <a:cubicBezTo>
                      <a:pt x="143" y="727"/>
                      <a:pt x="1" y="857"/>
                      <a:pt x="1" y="1012"/>
                    </a:cubicBezTo>
                    <a:cubicBezTo>
                      <a:pt x="1" y="1108"/>
                      <a:pt x="48" y="1203"/>
                      <a:pt x="143" y="1250"/>
                    </a:cubicBezTo>
                    <a:cubicBezTo>
                      <a:pt x="143" y="1274"/>
                      <a:pt x="120" y="1310"/>
                      <a:pt x="120" y="1334"/>
                    </a:cubicBezTo>
                    <a:cubicBezTo>
                      <a:pt x="120" y="1619"/>
                      <a:pt x="358" y="1858"/>
                      <a:pt x="715" y="1989"/>
                    </a:cubicBezTo>
                    <a:cubicBezTo>
                      <a:pt x="524" y="2108"/>
                      <a:pt x="405" y="2274"/>
                      <a:pt x="405" y="2465"/>
                    </a:cubicBezTo>
                    <a:cubicBezTo>
                      <a:pt x="405" y="2679"/>
                      <a:pt x="560" y="2870"/>
                      <a:pt x="798" y="2989"/>
                    </a:cubicBezTo>
                    <a:cubicBezTo>
                      <a:pt x="810" y="3036"/>
                      <a:pt x="822" y="3072"/>
                      <a:pt x="822" y="3120"/>
                    </a:cubicBezTo>
                    <a:lnTo>
                      <a:pt x="715" y="3120"/>
                    </a:lnTo>
                    <a:cubicBezTo>
                      <a:pt x="632" y="3120"/>
                      <a:pt x="572" y="3155"/>
                      <a:pt x="512" y="3191"/>
                    </a:cubicBezTo>
                    <a:cubicBezTo>
                      <a:pt x="417" y="3286"/>
                      <a:pt x="417" y="3429"/>
                      <a:pt x="417" y="3453"/>
                    </a:cubicBezTo>
                    <a:lnTo>
                      <a:pt x="417" y="3489"/>
                    </a:lnTo>
                    <a:lnTo>
                      <a:pt x="2060" y="3489"/>
                    </a:lnTo>
                    <a:lnTo>
                      <a:pt x="2060" y="3453"/>
                    </a:lnTo>
                    <a:cubicBezTo>
                      <a:pt x="2060" y="3453"/>
                      <a:pt x="2060" y="3286"/>
                      <a:pt x="1965" y="3191"/>
                    </a:cubicBezTo>
                    <a:cubicBezTo>
                      <a:pt x="1929" y="3155"/>
                      <a:pt x="1846" y="3120"/>
                      <a:pt x="1775" y="3120"/>
                    </a:cubicBezTo>
                    <a:lnTo>
                      <a:pt x="1667" y="3120"/>
                    </a:lnTo>
                    <a:cubicBezTo>
                      <a:pt x="1691" y="3072"/>
                      <a:pt x="1703" y="3036"/>
                      <a:pt x="1715" y="2977"/>
                    </a:cubicBezTo>
                    <a:lnTo>
                      <a:pt x="1715" y="2989"/>
                    </a:lnTo>
                    <a:cubicBezTo>
                      <a:pt x="1941" y="2870"/>
                      <a:pt x="2084" y="2679"/>
                      <a:pt x="2084" y="2477"/>
                    </a:cubicBezTo>
                    <a:cubicBezTo>
                      <a:pt x="2084" y="2286"/>
                      <a:pt x="1965" y="2120"/>
                      <a:pt x="1786" y="2024"/>
                    </a:cubicBezTo>
                    <a:lnTo>
                      <a:pt x="1786" y="2000"/>
                    </a:lnTo>
                    <a:cubicBezTo>
                      <a:pt x="2144" y="1870"/>
                      <a:pt x="2382" y="1631"/>
                      <a:pt x="2382" y="1346"/>
                    </a:cubicBezTo>
                    <a:cubicBezTo>
                      <a:pt x="2382" y="1322"/>
                      <a:pt x="2382" y="1286"/>
                      <a:pt x="2370" y="1262"/>
                    </a:cubicBezTo>
                    <a:cubicBezTo>
                      <a:pt x="2465" y="1215"/>
                      <a:pt x="2501" y="1108"/>
                      <a:pt x="2501" y="1024"/>
                    </a:cubicBezTo>
                    <a:cubicBezTo>
                      <a:pt x="2501" y="857"/>
                      <a:pt x="2370" y="738"/>
                      <a:pt x="2203" y="738"/>
                    </a:cubicBezTo>
                    <a:cubicBezTo>
                      <a:pt x="2132" y="738"/>
                      <a:pt x="2072" y="774"/>
                      <a:pt x="2013" y="810"/>
                    </a:cubicBezTo>
                    <a:cubicBezTo>
                      <a:pt x="1822" y="691"/>
                      <a:pt x="1572" y="619"/>
                      <a:pt x="1286" y="607"/>
                    </a:cubicBezTo>
                    <a:lnTo>
                      <a:pt x="1453" y="143"/>
                    </a:lnTo>
                    <a:lnTo>
                      <a:pt x="1941" y="238"/>
                    </a:lnTo>
                    <a:cubicBezTo>
                      <a:pt x="1941" y="369"/>
                      <a:pt x="2048" y="476"/>
                      <a:pt x="2179" y="476"/>
                    </a:cubicBezTo>
                    <a:cubicBezTo>
                      <a:pt x="2310" y="476"/>
                      <a:pt x="2417" y="369"/>
                      <a:pt x="2417" y="238"/>
                    </a:cubicBezTo>
                    <a:cubicBezTo>
                      <a:pt x="2417" y="95"/>
                      <a:pt x="2310" y="0"/>
                      <a:pt x="2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200;p16">
                <a:extLst>
                  <a:ext uri="{FF2B5EF4-FFF2-40B4-BE49-F238E27FC236}">
                    <a16:creationId xmlns="" xmlns:a16="http://schemas.microsoft.com/office/drawing/2014/main" id="{B2DA455A-5BA2-4DF6-9A3C-33EEE5BB2F6E}"/>
                  </a:ext>
                </a:extLst>
              </p:cNvPr>
              <p:cNvSpPr/>
              <p:nvPr/>
            </p:nvSpPr>
            <p:spPr>
              <a:xfrm>
                <a:off x="4907890" y="4111891"/>
                <a:ext cx="31498" cy="7143"/>
              </a:xfrm>
              <a:custGeom>
                <a:avLst/>
                <a:gdLst/>
                <a:ahLst/>
                <a:cxnLst/>
                <a:rect l="l" t="t" r="r" b="b"/>
                <a:pathLst>
                  <a:path w="882" h="200" extrusionOk="0">
                    <a:moveTo>
                      <a:pt x="47" y="1"/>
                    </a:moveTo>
                    <a:cubicBezTo>
                      <a:pt x="36" y="1"/>
                      <a:pt x="24" y="4"/>
                      <a:pt x="12" y="9"/>
                    </a:cubicBezTo>
                    <a:cubicBezTo>
                      <a:pt x="1" y="21"/>
                      <a:pt x="1" y="57"/>
                      <a:pt x="12" y="69"/>
                    </a:cubicBezTo>
                    <a:cubicBezTo>
                      <a:pt x="12" y="69"/>
                      <a:pt x="132" y="200"/>
                      <a:pt x="429" y="200"/>
                    </a:cubicBezTo>
                    <a:cubicBezTo>
                      <a:pt x="727" y="200"/>
                      <a:pt x="846" y="69"/>
                      <a:pt x="858" y="69"/>
                    </a:cubicBezTo>
                    <a:cubicBezTo>
                      <a:pt x="882" y="57"/>
                      <a:pt x="882" y="21"/>
                      <a:pt x="858" y="9"/>
                    </a:cubicBezTo>
                    <a:cubicBezTo>
                      <a:pt x="840" y="4"/>
                      <a:pt x="822" y="1"/>
                      <a:pt x="807" y="1"/>
                    </a:cubicBezTo>
                    <a:cubicBezTo>
                      <a:pt x="792" y="1"/>
                      <a:pt x="780" y="4"/>
                      <a:pt x="774" y="9"/>
                    </a:cubicBezTo>
                    <a:cubicBezTo>
                      <a:pt x="774" y="9"/>
                      <a:pt x="667" y="117"/>
                      <a:pt x="417" y="117"/>
                    </a:cubicBezTo>
                    <a:cubicBezTo>
                      <a:pt x="167" y="117"/>
                      <a:pt x="72" y="9"/>
                      <a:pt x="72" y="9"/>
                    </a:cubicBezTo>
                    <a:cubicBezTo>
                      <a:pt x="66" y="4"/>
                      <a:pt x="57" y="1"/>
                      <a:pt x="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201;p16">
                <a:extLst>
                  <a:ext uri="{FF2B5EF4-FFF2-40B4-BE49-F238E27FC236}">
                    <a16:creationId xmlns="" xmlns:a16="http://schemas.microsoft.com/office/drawing/2014/main" id="{9A08F38A-51FF-4A27-8370-82A9F304D90B}"/>
                  </a:ext>
                </a:extLst>
              </p:cNvPr>
              <p:cNvSpPr/>
              <p:nvPr/>
            </p:nvSpPr>
            <p:spPr>
              <a:xfrm>
                <a:off x="3757733" y="2306803"/>
                <a:ext cx="14892" cy="14928"/>
              </a:xfrm>
              <a:custGeom>
                <a:avLst/>
                <a:gdLst/>
                <a:ahLst/>
                <a:cxnLst/>
                <a:rect l="l" t="t" r="r" b="b"/>
                <a:pathLst>
                  <a:path w="417" h="418" extrusionOk="0">
                    <a:moveTo>
                      <a:pt x="214" y="1"/>
                    </a:moveTo>
                    <a:cubicBezTo>
                      <a:pt x="95" y="1"/>
                      <a:pt x="0" y="84"/>
                      <a:pt x="0" y="203"/>
                    </a:cubicBezTo>
                    <a:cubicBezTo>
                      <a:pt x="0" y="322"/>
                      <a:pt x="95" y="417"/>
                      <a:pt x="214" y="417"/>
                    </a:cubicBezTo>
                    <a:cubicBezTo>
                      <a:pt x="310" y="417"/>
                      <a:pt x="417" y="310"/>
                      <a:pt x="417" y="203"/>
                    </a:cubicBezTo>
                    <a:cubicBezTo>
                      <a:pt x="417" y="84"/>
                      <a:pt x="334" y="1"/>
                      <a:pt x="21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202;p16">
                <a:extLst>
                  <a:ext uri="{FF2B5EF4-FFF2-40B4-BE49-F238E27FC236}">
                    <a16:creationId xmlns="" xmlns:a16="http://schemas.microsoft.com/office/drawing/2014/main" id="{A0BB9379-6AE0-4707-AF67-6549B0685799}"/>
                  </a:ext>
                </a:extLst>
              </p:cNvPr>
              <p:cNvSpPr/>
              <p:nvPr/>
            </p:nvSpPr>
            <p:spPr>
              <a:xfrm>
                <a:off x="3789196" y="2306374"/>
                <a:ext cx="15321" cy="14928"/>
              </a:xfrm>
              <a:custGeom>
                <a:avLst/>
                <a:gdLst/>
                <a:ahLst/>
                <a:cxnLst/>
                <a:rect l="l" t="t" r="r" b="b"/>
                <a:pathLst>
                  <a:path w="429" h="418" extrusionOk="0">
                    <a:moveTo>
                      <a:pt x="203" y="1"/>
                    </a:moveTo>
                    <a:cubicBezTo>
                      <a:pt x="84" y="1"/>
                      <a:pt x="0" y="96"/>
                      <a:pt x="0" y="215"/>
                    </a:cubicBezTo>
                    <a:cubicBezTo>
                      <a:pt x="0" y="334"/>
                      <a:pt x="84" y="417"/>
                      <a:pt x="203" y="417"/>
                    </a:cubicBezTo>
                    <a:cubicBezTo>
                      <a:pt x="322" y="417"/>
                      <a:pt x="417" y="334"/>
                      <a:pt x="417" y="215"/>
                    </a:cubicBezTo>
                    <a:cubicBezTo>
                      <a:pt x="429" y="96"/>
                      <a:pt x="322" y="1"/>
                      <a:pt x="2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203;p16">
                <a:extLst>
                  <a:ext uri="{FF2B5EF4-FFF2-40B4-BE49-F238E27FC236}">
                    <a16:creationId xmlns="" xmlns:a16="http://schemas.microsoft.com/office/drawing/2014/main" id="{41D884F5-C1F0-44D7-9364-BD2E1A2C53FB}"/>
                  </a:ext>
                </a:extLst>
              </p:cNvPr>
              <p:cNvSpPr/>
              <p:nvPr/>
            </p:nvSpPr>
            <p:spPr>
              <a:xfrm>
                <a:off x="3727092" y="2262591"/>
                <a:ext cx="107209" cy="146743"/>
              </a:xfrm>
              <a:custGeom>
                <a:avLst/>
                <a:gdLst/>
                <a:ahLst/>
                <a:cxnLst/>
                <a:rect l="l" t="t" r="r" b="b"/>
                <a:pathLst>
                  <a:path w="3002" h="4109" extrusionOk="0">
                    <a:moveTo>
                      <a:pt x="2537" y="108"/>
                    </a:moveTo>
                    <a:cubicBezTo>
                      <a:pt x="2632" y="108"/>
                      <a:pt x="2716" y="179"/>
                      <a:pt x="2716" y="262"/>
                    </a:cubicBezTo>
                    <a:cubicBezTo>
                      <a:pt x="2716" y="358"/>
                      <a:pt x="2644" y="429"/>
                      <a:pt x="2537" y="429"/>
                    </a:cubicBezTo>
                    <a:cubicBezTo>
                      <a:pt x="2442" y="429"/>
                      <a:pt x="2358" y="358"/>
                      <a:pt x="2358" y="262"/>
                    </a:cubicBezTo>
                    <a:cubicBezTo>
                      <a:pt x="2358" y="179"/>
                      <a:pt x="2454" y="108"/>
                      <a:pt x="2537" y="108"/>
                    </a:cubicBezTo>
                    <a:close/>
                    <a:moveTo>
                      <a:pt x="322" y="965"/>
                    </a:moveTo>
                    <a:cubicBezTo>
                      <a:pt x="370" y="965"/>
                      <a:pt x="418" y="977"/>
                      <a:pt x="453" y="1012"/>
                    </a:cubicBezTo>
                    <a:cubicBezTo>
                      <a:pt x="322" y="1120"/>
                      <a:pt x="215" y="1227"/>
                      <a:pt x="156" y="1382"/>
                    </a:cubicBezTo>
                    <a:cubicBezTo>
                      <a:pt x="120" y="1334"/>
                      <a:pt x="84" y="1274"/>
                      <a:pt x="84" y="1203"/>
                    </a:cubicBezTo>
                    <a:cubicBezTo>
                      <a:pt x="84" y="1072"/>
                      <a:pt x="191" y="965"/>
                      <a:pt x="322" y="965"/>
                    </a:cubicBezTo>
                    <a:close/>
                    <a:moveTo>
                      <a:pt x="2656" y="977"/>
                    </a:moveTo>
                    <a:cubicBezTo>
                      <a:pt x="2799" y="977"/>
                      <a:pt x="2894" y="1084"/>
                      <a:pt x="2894" y="1215"/>
                    </a:cubicBezTo>
                    <a:cubicBezTo>
                      <a:pt x="2894" y="1298"/>
                      <a:pt x="2870" y="1358"/>
                      <a:pt x="2811" y="1393"/>
                    </a:cubicBezTo>
                    <a:cubicBezTo>
                      <a:pt x="2763" y="1262"/>
                      <a:pt x="2656" y="1131"/>
                      <a:pt x="2525" y="1024"/>
                    </a:cubicBezTo>
                    <a:cubicBezTo>
                      <a:pt x="2561" y="1001"/>
                      <a:pt x="2596" y="977"/>
                      <a:pt x="2656" y="977"/>
                    </a:cubicBezTo>
                    <a:close/>
                    <a:moveTo>
                      <a:pt x="1489" y="834"/>
                    </a:moveTo>
                    <a:cubicBezTo>
                      <a:pt x="2168" y="834"/>
                      <a:pt x="2739" y="1167"/>
                      <a:pt x="2739" y="1608"/>
                    </a:cubicBezTo>
                    <a:cubicBezTo>
                      <a:pt x="2739" y="2024"/>
                      <a:pt x="2180" y="2382"/>
                      <a:pt x="1489" y="2382"/>
                    </a:cubicBezTo>
                    <a:cubicBezTo>
                      <a:pt x="799" y="2382"/>
                      <a:pt x="239" y="2036"/>
                      <a:pt x="239" y="1608"/>
                    </a:cubicBezTo>
                    <a:cubicBezTo>
                      <a:pt x="239" y="1179"/>
                      <a:pt x="799" y="834"/>
                      <a:pt x="1489" y="834"/>
                    </a:cubicBezTo>
                    <a:close/>
                    <a:moveTo>
                      <a:pt x="834" y="2489"/>
                    </a:moveTo>
                    <a:cubicBezTo>
                      <a:pt x="834" y="2822"/>
                      <a:pt x="846" y="3156"/>
                      <a:pt x="894" y="3406"/>
                    </a:cubicBezTo>
                    <a:cubicBezTo>
                      <a:pt x="691" y="3287"/>
                      <a:pt x="561" y="3120"/>
                      <a:pt x="561" y="2929"/>
                    </a:cubicBezTo>
                    <a:cubicBezTo>
                      <a:pt x="561" y="2751"/>
                      <a:pt x="668" y="2608"/>
                      <a:pt x="834" y="2489"/>
                    </a:cubicBezTo>
                    <a:close/>
                    <a:moveTo>
                      <a:pt x="2144" y="2513"/>
                    </a:moveTo>
                    <a:cubicBezTo>
                      <a:pt x="2299" y="2620"/>
                      <a:pt x="2394" y="2763"/>
                      <a:pt x="2394" y="2929"/>
                    </a:cubicBezTo>
                    <a:cubicBezTo>
                      <a:pt x="2394" y="3108"/>
                      <a:pt x="2275" y="3287"/>
                      <a:pt x="2085" y="3406"/>
                    </a:cubicBezTo>
                    <a:cubicBezTo>
                      <a:pt x="2120" y="3144"/>
                      <a:pt x="2144" y="2822"/>
                      <a:pt x="2144" y="2513"/>
                    </a:cubicBezTo>
                    <a:close/>
                    <a:moveTo>
                      <a:pt x="965" y="2394"/>
                    </a:moveTo>
                    <a:cubicBezTo>
                      <a:pt x="1120" y="2441"/>
                      <a:pt x="1299" y="2465"/>
                      <a:pt x="1477" y="2465"/>
                    </a:cubicBezTo>
                    <a:cubicBezTo>
                      <a:pt x="1519" y="2470"/>
                      <a:pt x="1560" y="2473"/>
                      <a:pt x="1601" y="2473"/>
                    </a:cubicBezTo>
                    <a:cubicBezTo>
                      <a:pt x="1744" y="2473"/>
                      <a:pt x="1878" y="2443"/>
                      <a:pt x="1989" y="2405"/>
                    </a:cubicBezTo>
                    <a:cubicBezTo>
                      <a:pt x="2001" y="2405"/>
                      <a:pt x="2025" y="2429"/>
                      <a:pt x="2037" y="2429"/>
                    </a:cubicBezTo>
                    <a:cubicBezTo>
                      <a:pt x="2037" y="3406"/>
                      <a:pt x="1930" y="4001"/>
                      <a:pt x="1477" y="4001"/>
                    </a:cubicBezTo>
                    <a:cubicBezTo>
                      <a:pt x="989" y="4001"/>
                      <a:pt x="930" y="3263"/>
                      <a:pt x="930" y="2405"/>
                    </a:cubicBezTo>
                    <a:cubicBezTo>
                      <a:pt x="930" y="2405"/>
                      <a:pt x="942" y="2405"/>
                      <a:pt x="965" y="2394"/>
                    </a:cubicBezTo>
                    <a:close/>
                    <a:moveTo>
                      <a:pt x="1013" y="3798"/>
                    </a:moveTo>
                    <a:cubicBezTo>
                      <a:pt x="1049" y="3882"/>
                      <a:pt x="1108" y="3953"/>
                      <a:pt x="1192" y="4013"/>
                    </a:cubicBezTo>
                    <a:lnTo>
                      <a:pt x="620" y="4013"/>
                    </a:lnTo>
                    <a:cubicBezTo>
                      <a:pt x="620" y="3977"/>
                      <a:pt x="632" y="3894"/>
                      <a:pt x="680" y="3858"/>
                    </a:cubicBezTo>
                    <a:cubicBezTo>
                      <a:pt x="727" y="3810"/>
                      <a:pt x="775" y="3798"/>
                      <a:pt x="846" y="3798"/>
                    </a:cubicBezTo>
                    <a:close/>
                    <a:moveTo>
                      <a:pt x="2120" y="3798"/>
                    </a:moveTo>
                    <a:cubicBezTo>
                      <a:pt x="2180" y="3798"/>
                      <a:pt x="2227" y="3810"/>
                      <a:pt x="2275" y="3858"/>
                    </a:cubicBezTo>
                    <a:cubicBezTo>
                      <a:pt x="2323" y="3894"/>
                      <a:pt x="2335" y="3965"/>
                      <a:pt x="2346" y="4013"/>
                    </a:cubicBezTo>
                    <a:lnTo>
                      <a:pt x="1799" y="4013"/>
                    </a:lnTo>
                    <a:cubicBezTo>
                      <a:pt x="1870" y="3953"/>
                      <a:pt x="1930" y="3882"/>
                      <a:pt x="1977" y="3798"/>
                    </a:cubicBezTo>
                    <a:close/>
                    <a:moveTo>
                      <a:pt x="2537" y="0"/>
                    </a:moveTo>
                    <a:cubicBezTo>
                      <a:pt x="2418" y="0"/>
                      <a:pt x="2323" y="72"/>
                      <a:pt x="2275" y="179"/>
                    </a:cubicBezTo>
                    <a:lnTo>
                      <a:pt x="1692" y="48"/>
                    </a:lnTo>
                    <a:lnTo>
                      <a:pt x="1453" y="715"/>
                    </a:lnTo>
                    <a:cubicBezTo>
                      <a:pt x="1108" y="715"/>
                      <a:pt x="799" y="822"/>
                      <a:pt x="561" y="953"/>
                    </a:cubicBezTo>
                    <a:cubicBezTo>
                      <a:pt x="501" y="893"/>
                      <a:pt x="418" y="858"/>
                      <a:pt x="334" y="858"/>
                    </a:cubicBezTo>
                    <a:cubicBezTo>
                      <a:pt x="144" y="858"/>
                      <a:pt x="1" y="1012"/>
                      <a:pt x="1" y="1203"/>
                    </a:cubicBezTo>
                    <a:cubicBezTo>
                      <a:pt x="1" y="1322"/>
                      <a:pt x="60" y="1429"/>
                      <a:pt x="156" y="1489"/>
                    </a:cubicBezTo>
                    <a:cubicBezTo>
                      <a:pt x="156" y="1512"/>
                      <a:pt x="144" y="1560"/>
                      <a:pt x="144" y="1596"/>
                    </a:cubicBezTo>
                    <a:cubicBezTo>
                      <a:pt x="144" y="1917"/>
                      <a:pt x="430" y="2215"/>
                      <a:pt x="846" y="2370"/>
                    </a:cubicBezTo>
                    <a:cubicBezTo>
                      <a:pt x="620" y="2501"/>
                      <a:pt x="477" y="2703"/>
                      <a:pt x="477" y="2929"/>
                    </a:cubicBezTo>
                    <a:cubicBezTo>
                      <a:pt x="477" y="3179"/>
                      <a:pt x="656" y="3406"/>
                      <a:pt x="930" y="3537"/>
                    </a:cubicBezTo>
                    <a:lnTo>
                      <a:pt x="930" y="3525"/>
                    </a:lnTo>
                    <a:cubicBezTo>
                      <a:pt x="953" y="3584"/>
                      <a:pt x="965" y="3632"/>
                      <a:pt x="977" y="3679"/>
                    </a:cubicBezTo>
                    <a:lnTo>
                      <a:pt x="858" y="3679"/>
                    </a:lnTo>
                    <a:cubicBezTo>
                      <a:pt x="751" y="3679"/>
                      <a:pt x="680" y="3703"/>
                      <a:pt x="620" y="3763"/>
                    </a:cubicBezTo>
                    <a:cubicBezTo>
                      <a:pt x="513" y="3882"/>
                      <a:pt x="513" y="4049"/>
                      <a:pt x="513" y="4060"/>
                    </a:cubicBezTo>
                    <a:lnTo>
                      <a:pt x="513" y="4108"/>
                    </a:lnTo>
                    <a:lnTo>
                      <a:pt x="2466" y="4108"/>
                    </a:lnTo>
                    <a:lnTo>
                      <a:pt x="2466" y="4060"/>
                    </a:lnTo>
                    <a:cubicBezTo>
                      <a:pt x="2466" y="4049"/>
                      <a:pt x="2466" y="3870"/>
                      <a:pt x="2358" y="3763"/>
                    </a:cubicBezTo>
                    <a:cubicBezTo>
                      <a:pt x="2299" y="3703"/>
                      <a:pt x="2227" y="3679"/>
                      <a:pt x="2144" y="3679"/>
                    </a:cubicBezTo>
                    <a:lnTo>
                      <a:pt x="2025" y="3679"/>
                    </a:lnTo>
                    <a:cubicBezTo>
                      <a:pt x="2037" y="3620"/>
                      <a:pt x="2049" y="3572"/>
                      <a:pt x="2061" y="3513"/>
                    </a:cubicBezTo>
                    <a:lnTo>
                      <a:pt x="2085" y="3525"/>
                    </a:lnTo>
                    <a:cubicBezTo>
                      <a:pt x="2346" y="3394"/>
                      <a:pt x="2513" y="3167"/>
                      <a:pt x="2513" y="2929"/>
                    </a:cubicBezTo>
                    <a:cubicBezTo>
                      <a:pt x="2513" y="2703"/>
                      <a:pt x="2382" y="2513"/>
                      <a:pt x="2156" y="2382"/>
                    </a:cubicBezTo>
                    <a:lnTo>
                      <a:pt x="2156" y="2370"/>
                    </a:lnTo>
                    <a:cubicBezTo>
                      <a:pt x="2573" y="2215"/>
                      <a:pt x="2858" y="1917"/>
                      <a:pt x="2858" y="1584"/>
                    </a:cubicBezTo>
                    <a:cubicBezTo>
                      <a:pt x="2858" y="1560"/>
                      <a:pt x="2858" y="1524"/>
                      <a:pt x="2835" y="1489"/>
                    </a:cubicBezTo>
                    <a:cubicBezTo>
                      <a:pt x="2942" y="1429"/>
                      <a:pt x="3001" y="1322"/>
                      <a:pt x="3001" y="1203"/>
                    </a:cubicBezTo>
                    <a:cubicBezTo>
                      <a:pt x="3001" y="1012"/>
                      <a:pt x="2835" y="858"/>
                      <a:pt x="2656" y="858"/>
                    </a:cubicBezTo>
                    <a:cubicBezTo>
                      <a:pt x="2573" y="858"/>
                      <a:pt x="2501" y="893"/>
                      <a:pt x="2442" y="953"/>
                    </a:cubicBezTo>
                    <a:cubicBezTo>
                      <a:pt x="2215" y="822"/>
                      <a:pt x="1918" y="715"/>
                      <a:pt x="1573" y="715"/>
                    </a:cubicBezTo>
                    <a:lnTo>
                      <a:pt x="1763" y="155"/>
                    </a:lnTo>
                    <a:lnTo>
                      <a:pt x="2263" y="286"/>
                    </a:lnTo>
                    <a:cubicBezTo>
                      <a:pt x="2263" y="429"/>
                      <a:pt x="2394" y="560"/>
                      <a:pt x="2537" y="560"/>
                    </a:cubicBezTo>
                    <a:cubicBezTo>
                      <a:pt x="2704" y="560"/>
                      <a:pt x="2823" y="441"/>
                      <a:pt x="2823" y="286"/>
                    </a:cubicBezTo>
                    <a:cubicBezTo>
                      <a:pt x="2823" y="131"/>
                      <a:pt x="2692" y="0"/>
                      <a:pt x="25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204;p16">
                <a:extLst>
                  <a:ext uri="{FF2B5EF4-FFF2-40B4-BE49-F238E27FC236}">
                    <a16:creationId xmlns="" xmlns:a16="http://schemas.microsoft.com/office/drawing/2014/main" id="{A2C69232-9FCA-4DA9-B708-EB62BD7C2B05}"/>
                  </a:ext>
                </a:extLst>
              </p:cNvPr>
              <p:cNvSpPr/>
              <p:nvPr/>
            </p:nvSpPr>
            <p:spPr>
              <a:xfrm>
                <a:off x="3761554" y="2330373"/>
                <a:ext cx="37034" cy="9214"/>
              </a:xfrm>
              <a:custGeom>
                <a:avLst/>
                <a:gdLst/>
                <a:ahLst/>
                <a:cxnLst/>
                <a:rect l="l" t="t" r="r" b="b"/>
                <a:pathLst>
                  <a:path w="1037" h="258" extrusionOk="0">
                    <a:moveTo>
                      <a:pt x="56" y="0"/>
                    </a:moveTo>
                    <a:cubicBezTo>
                      <a:pt x="45" y="0"/>
                      <a:pt x="33" y="5"/>
                      <a:pt x="24" y="19"/>
                    </a:cubicBezTo>
                    <a:cubicBezTo>
                      <a:pt x="0" y="31"/>
                      <a:pt x="0" y="79"/>
                      <a:pt x="24" y="91"/>
                    </a:cubicBezTo>
                    <a:cubicBezTo>
                      <a:pt x="24" y="91"/>
                      <a:pt x="179" y="257"/>
                      <a:pt x="524" y="257"/>
                    </a:cubicBezTo>
                    <a:cubicBezTo>
                      <a:pt x="858" y="257"/>
                      <a:pt x="1024" y="115"/>
                      <a:pt x="1024" y="91"/>
                    </a:cubicBezTo>
                    <a:cubicBezTo>
                      <a:pt x="1036" y="79"/>
                      <a:pt x="1036" y="31"/>
                      <a:pt x="1024" y="19"/>
                    </a:cubicBezTo>
                    <a:cubicBezTo>
                      <a:pt x="1018" y="13"/>
                      <a:pt x="1003" y="10"/>
                      <a:pt x="989" y="10"/>
                    </a:cubicBezTo>
                    <a:cubicBezTo>
                      <a:pt x="974" y="10"/>
                      <a:pt x="959" y="13"/>
                      <a:pt x="953" y="19"/>
                    </a:cubicBezTo>
                    <a:cubicBezTo>
                      <a:pt x="953" y="19"/>
                      <a:pt x="822" y="138"/>
                      <a:pt x="524" y="138"/>
                    </a:cubicBezTo>
                    <a:cubicBezTo>
                      <a:pt x="227" y="138"/>
                      <a:pt x="119" y="19"/>
                      <a:pt x="107" y="19"/>
                    </a:cubicBezTo>
                    <a:cubicBezTo>
                      <a:pt x="93" y="12"/>
                      <a:pt x="74" y="0"/>
                      <a:pt x="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205;p16">
                <a:extLst>
                  <a:ext uri="{FF2B5EF4-FFF2-40B4-BE49-F238E27FC236}">
                    <a16:creationId xmlns="" xmlns:a16="http://schemas.microsoft.com/office/drawing/2014/main" id="{F5D7A0FB-9F71-40FA-AD24-382A8D66D98F}"/>
                  </a:ext>
                </a:extLst>
              </p:cNvPr>
              <p:cNvSpPr/>
              <p:nvPr/>
            </p:nvSpPr>
            <p:spPr>
              <a:xfrm>
                <a:off x="3078231" y="2712354"/>
                <a:ext cx="75746" cy="74318"/>
              </a:xfrm>
              <a:custGeom>
                <a:avLst/>
                <a:gdLst/>
                <a:ahLst/>
                <a:cxnLst/>
                <a:rect l="l" t="t" r="r" b="b"/>
                <a:pathLst>
                  <a:path w="2121" h="2081" extrusionOk="0">
                    <a:moveTo>
                      <a:pt x="1207" y="1"/>
                    </a:moveTo>
                    <a:cubicBezTo>
                      <a:pt x="1003" y="1"/>
                      <a:pt x="801" y="45"/>
                      <a:pt x="632" y="134"/>
                    </a:cubicBezTo>
                    <a:cubicBezTo>
                      <a:pt x="287" y="313"/>
                      <a:pt x="25" y="646"/>
                      <a:pt x="25" y="1027"/>
                    </a:cubicBezTo>
                    <a:cubicBezTo>
                      <a:pt x="1" y="1420"/>
                      <a:pt x="239" y="1753"/>
                      <a:pt x="501" y="1896"/>
                    </a:cubicBezTo>
                    <a:cubicBezTo>
                      <a:pt x="686" y="2025"/>
                      <a:pt x="939" y="2080"/>
                      <a:pt x="1198" y="2080"/>
                    </a:cubicBezTo>
                    <a:cubicBezTo>
                      <a:pt x="1491" y="2080"/>
                      <a:pt x="1792" y="2010"/>
                      <a:pt x="2013" y="1896"/>
                    </a:cubicBezTo>
                    <a:lnTo>
                      <a:pt x="2013" y="1861"/>
                    </a:lnTo>
                    <a:lnTo>
                      <a:pt x="2013" y="1444"/>
                    </a:lnTo>
                    <a:lnTo>
                      <a:pt x="2120" y="1325"/>
                    </a:lnTo>
                    <a:lnTo>
                      <a:pt x="1513" y="1325"/>
                    </a:lnTo>
                    <a:lnTo>
                      <a:pt x="1239" y="1468"/>
                    </a:lnTo>
                    <a:lnTo>
                      <a:pt x="1692" y="1456"/>
                    </a:lnTo>
                    <a:lnTo>
                      <a:pt x="1692" y="1825"/>
                    </a:lnTo>
                    <a:cubicBezTo>
                      <a:pt x="1692" y="1884"/>
                      <a:pt x="1692" y="1884"/>
                      <a:pt x="1596" y="1920"/>
                    </a:cubicBezTo>
                    <a:cubicBezTo>
                      <a:pt x="1509" y="1938"/>
                      <a:pt x="1409" y="1949"/>
                      <a:pt x="1311" y="1949"/>
                    </a:cubicBezTo>
                    <a:cubicBezTo>
                      <a:pt x="1275" y="1949"/>
                      <a:pt x="1239" y="1947"/>
                      <a:pt x="1204" y="1944"/>
                    </a:cubicBezTo>
                    <a:cubicBezTo>
                      <a:pt x="763" y="1920"/>
                      <a:pt x="430" y="1575"/>
                      <a:pt x="346" y="1146"/>
                    </a:cubicBezTo>
                    <a:cubicBezTo>
                      <a:pt x="275" y="741"/>
                      <a:pt x="465" y="372"/>
                      <a:pt x="799" y="206"/>
                    </a:cubicBezTo>
                    <a:cubicBezTo>
                      <a:pt x="907" y="159"/>
                      <a:pt x="1026" y="123"/>
                      <a:pt x="1151" y="123"/>
                    </a:cubicBezTo>
                    <a:cubicBezTo>
                      <a:pt x="1219" y="123"/>
                      <a:pt x="1288" y="133"/>
                      <a:pt x="1358" y="158"/>
                    </a:cubicBezTo>
                    <a:cubicBezTo>
                      <a:pt x="1489" y="206"/>
                      <a:pt x="1620" y="277"/>
                      <a:pt x="1715" y="372"/>
                    </a:cubicBezTo>
                    <a:lnTo>
                      <a:pt x="1644" y="503"/>
                    </a:lnTo>
                    <a:lnTo>
                      <a:pt x="1775" y="456"/>
                    </a:lnTo>
                    <a:lnTo>
                      <a:pt x="1989" y="253"/>
                    </a:lnTo>
                    <a:cubicBezTo>
                      <a:pt x="1781" y="87"/>
                      <a:pt x="1492" y="1"/>
                      <a:pt x="12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206;p16">
                <a:extLst>
                  <a:ext uri="{FF2B5EF4-FFF2-40B4-BE49-F238E27FC236}">
                    <a16:creationId xmlns="" xmlns:a16="http://schemas.microsoft.com/office/drawing/2014/main" id="{F3BF8D50-29B2-49E2-BF29-D683863A1350}"/>
                  </a:ext>
                </a:extLst>
              </p:cNvPr>
              <p:cNvSpPr/>
              <p:nvPr/>
            </p:nvSpPr>
            <p:spPr>
              <a:xfrm>
                <a:off x="5819523" y="2025602"/>
                <a:ext cx="75282" cy="74353"/>
              </a:xfrm>
              <a:custGeom>
                <a:avLst/>
                <a:gdLst/>
                <a:ahLst/>
                <a:cxnLst/>
                <a:rect l="l" t="t" r="r" b="b"/>
                <a:pathLst>
                  <a:path w="2108" h="2082" extrusionOk="0">
                    <a:moveTo>
                      <a:pt x="1182" y="0"/>
                    </a:moveTo>
                    <a:cubicBezTo>
                      <a:pt x="982" y="0"/>
                      <a:pt x="785" y="41"/>
                      <a:pt x="620" y="124"/>
                    </a:cubicBezTo>
                    <a:cubicBezTo>
                      <a:pt x="286" y="302"/>
                      <a:pt x="12" y="648"/>
                      <a:pt x="12" y="1017"/>
                    </a:cubicBezTo>
                    <a:cubicBezTo>
                      <a:pt x="1" y="1421"/>
                      <a:pt x="239" y="1755"/>
                      <a:pt x="489" y="1898"/>
                    </a:cubicBezTo>
                    <a:cubicBezTo>
                      <a:pt x="679" y="2026"/>
                      <a:pt x="935" y="2081"/>
                      <a:pt x="1196" y="2081"/>
                    </a:cubicBezTo>
                    <a:cubicBezTo>
                      <a:pt x="1491" y="2081"/>
                      <a:pt x="1792" y="2011"/>
                      <a:pt x="2013" y="1898"/>
                    </a:cubicBezTo>
                    <a:lnTo>
                      <a:pt x="2013" y="1850"/>
                    </a:lnTo>
                    <a:lnTo>
                      <a:pt x="2013" y="1433"/>
                    </a:lnTo>
                    <a:lnTo>
                      <a:pt x="2108" y="1314"/>
                    </a:lnTo>
                    <a:lnTo>
                      <a:pt x="1501" y="1314"/>
                    </a:lnTo>
                    <a:lnTo>
                      <a:pt x="1239" y="1469"/>
                    </a:lnTo>
                    <a:lnTo>
                      <a:pt x="1239" y="1469"/>
                    </a:lnTo>
                    <a:lnTo>
                      <a:pt x="1679" y="1457"/>
                    </a:lnTo>
                    <a:lnTo>
                      <a:pt x="1679" y="1826"/>
                    </a:lnTo>
                    <a:cubicBezTo>
                      <a:pt x="1679" y="1886"/>
                      <a:pt x="1679" y="1886"/>
                      <a:pt x="1596" y="1922"/>
                    </a:cubicBezTo>
                    <a:cubicBezTo>
                      <a:pt x="1509" y="1939"/>
                      <a:pt x="1403" y="1950"/>
                      <a:pt x="1300" y="1950"/>
                    </a:cubicBezTo>
                    <a:cubicBezTo>
                      <a:pt x="1263" y="1950"/>
                      <a:pt x="1226" y="1949"/>
                      <a:pt x="1191" y="1945"/>
                    </a:cubicBezTo>
                    <a:cubicBezTo>
                      <a:pt x="763" y="1922"/>
                      <a:pt x="417" y="1576"/>
                      <a:pt x="346" y="1148"/>
                    </a:cubicBezTo>
                    <a:cubicBezTo>
                      <a:pt x="263" y="743"/>
                      <a:pt x="465" y="374"/>
                      <a:pt x="786" y="207"/>
                    </a:cubicBezTo>
                    <a:cubicBezTo>
                      <a:pt x="895" y="161"/>
                      <a:pt x="1014" y="124"/>
                      <a:pt x="1142" y="124"/>
                    </a:cubicBezTo>
                    <a:cubicBezTo>
                      <a:pt x="1211" y="124"/>
                      <a:pt x="1283" y="135"/>
                      <a:pt x="1358" y="159"/>
                    </a:cubicBezTo>
                    <a:cubicBezTo>
                      <a:pt x="1489" y="207"/>
                      <a:pt x="1608" y="278"/>
                      <a:pt x="1715" y="374"/>
                    </a:cubicBezTo>
                    <a:lnTo>
                      <a:pt x="1632" y="505"/>
                    </a:lnTo>
                    <a:lnTo>
                      <a:pt x="1775" y="457"/>
                    </a:lnTo>
                    <a:lnTo>
                      <a:pt x="1977" y="255"/>
                    </a:lnTo>
                    <a:cubicBezTo>
                      <a:pt x="1766" y="86"/>
                      <a:pt x="1471" y="0"/>
                      <a:pt x="11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207;p16">
                <a:extLst>
                  <a:ext uri="{FF2B5EF4-FFF2-40B4-BE49-F238E27FC236}">
                    <a16:creationId xmlns="" xmlns:a16="http://schemas.microsoft.com/office/drawing/2014/main" id="{DF4DC147-306F-4FFC-974A-4DB7342E4878}"/>
                  </a:ext>
                </a:extLst>
              </p:cNvPr>
              <p:cNvSpPr/>
              <p:nvPr/>
            </p:nvSpPr>
            <p:spPr>
              <a:xfrm>
                <a:off x="5243373" y="2889238"/>
                <a:ext cx="75282" cy="74425"/>
              </a:xfrm>
              <a:custGeom>
                <a:avLst/>
                <a:gdLst/>
                <a:ahLst/>
                <a:cxnLst/>
                <a:rect l="l" t="t" r="r" b="b"/>
                <a:pathLst>
                  <a:path w="2108" h="2084" extrusionOk="0">
                    <a:moveTo>
                      <a:pt x="1194" y="1"/>
                    </a:moveTo>
                    <a:cubicBezTo>
                      <a:pt x="990" y="1"/>
                      <a:pt x="789" y="45"/>
                      <a:pt x="620" y="134"/>
                    </a:cubicBezTo>
                    <a:cubicBezTo>
                      <a:pt x="286" y="313"/>
                      <a:pt x="13" y="658"/>
                      <a:pt x="13" y="1027"/>
                    </a:cubicBezTo>
                    <a:cubicBezTo>
                      <a:pt x="1" y="1432"/>
                      <a:pt x="239" y="1753"/>
                      <a:pt x="489" y="1908"/>
                    </a:cubicBezTo>
                    <a:cubicBezTo>
                      <a:pt x="678" y="2031"/>
                      <a:pt x="933" y="2083"/>
                      <a:pt x="1193" y="2083"/>
                    </a:cubicBezTo>
                    <a:cubicBezTo>
                      <a:pt x="1489" y="2083"/>
                      <a:pt x="1791" y="2016"/>
                      <a:pt x="2013" y="1908"/>
                    </a:cubicBezTo>
                    <a:lnTo>
                      <a:pt x="2013" y="1861"/>
                    </a:lnTo>
                    <a:lnTo>
                      <a:pt x="2013" y="1444"/>
                    </a:lnTo>
                    <a:lnTo>
                      <a:pt x="2108" y="1325"/>
                    </a:lnTo>
                    <a:lnTo>
                      <a:pt x="1501" y="1325"/>
                    </a:lnTo>
                    <a:lnTo>
                      <a:pt x="1239" y="1468"/>
                    </a:lnTo>
                    <a:lnTo>
                      <a:pt x="1679" y="1456"/>
                    </a:lnTo>
                    <a:lnTo>
                      <a:pt x="1679" y="1825"/>
                    </a:lnTo>
                    <a:cubicBezTo>
                      <a:pt x="1679" y="1884"/>
                      <a:pt x="1679" y="1884"/>
                      <a:pt x="1596" y="1920"/>
                    </a:cubicBezTo>
                    <a:cubicBezTo>
                      <a:pt x="1509" y="1938"/>
                      <a:pt x="1403" y="1949"/>
                      <a:pt x="1300" y="1949"/>
                    </a:cubicBezTo>
                    <a:cubicBezTo>
                      <a:pt x="1263" y="1949"/>
                      <a:pt x="1226" y="1947"/>
                      <a:pt x="1191" y="1944"/>
                    </a:cubicBezTo>
                    <a:cubicBezTo>
                      <a:pt x="763" y="1920"/>
                      <a:pt x="417" y="1575"/>
                      <a:pt x="346" y="1146"/>
                    </a:cubicBezTo>
                    <a:cubicBezTo>
                      <a:pt x="263" y="741"/>
                      <a:pt x="465" y="372"/>
                      <a:pt x="786" y="206"/>
                    </a:cubicBezTo>
                    <a:cubicBezTo>
                      <a:pt x="895" y="159"/>
                      <a:pt x="1014" y="123"/>
                      <a:pt x="1142" y="123"/>
                    </a:cubicBezTo>
                    <a:cubicBezTo>
                      <a:pt x="1211" y="123"/>
                      <a:pt x="1283" y="133"/>
                      <a:pt x="1358" y="158"/>
                    </a:cubicBezTo>
                    <a:cubicBezTo>
                      <a:pt x="1489" y="206"/>
                      <a:pt x="1608" y="277"/>
                      <a:pt x="1715" y="372"/>
                    </a:cubicBezTo>
                    <a:lnTo>
                      <a:pt x="1632" y="503"/>
                    </a:lnTo>
                    <a:lnTo>
                      <a:pt x="1775" y="456"/>
                    </a:lnTo>
                    <a:lnTo>
                      <a:pt x="1977" y="253"/>
                    </a:lnTo>
                    <a:cubicBezTo>
                      <a:pt x="1769" y="87"/>
                      <a:pt x="1480" y="1"/>
                      <a:pt x="11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208;p16">
                <a:extLst>
                  <a:ext uri="{FF2B5EF4-FFF2-40B4-BE49-F238E27FC236}">
                    <a16:creationId xmlns="" xmlns:a16="http://schemas.microsoft.com/office/drawing/2014/main" id="{BCAC4F52-4A5F-432E-BF9B-0DC20B033A6C}"/>
                  </a:ext>
                </a:extLst>
              </p:cNvPr>
              <p:cNvSpPr/>
              <p:nvPr/>
            </p:nvSpPr>
            <p:spPr>
              <a:xfrm>
                <a:off x="5590356" y="2591610"/>
                <a:ext cx="75711" cy="74389"/>
              </a:xfrm>
              <a:custGeom>
                <a:avLst/>
                <a:gdLst/>
                <a:ahLst/>
                <a:cxnLst/>
                <a:rect l="l" t="t" r="r" b="b"/>
                <a:pathLst>
                  <a:path w="2120" h="2083" extrusionOk="0">
                    <a:moveTo>
                      <a:pt x="1196" y="1"/>
                    </a:moveTo>
                    <a:cubicBezTo>
                      <a:pt x="994" y="1"/>
                      <a:pt x="795" y="44"/>
                      <a:pt x="631" y="134"/>
                    </a:cubicBezTo>
                    <a:cubicBezTo>
                      <a:pt x="286" y="312"/>
                      <a:pt x="12" y="658"/>
                      <a:pt x="12" y="1027"/>
                    </a:cubicBezTo>
                    <a:cubicBezTo>
                      <a:pt x="0" y="1432"/>
                      <a:pt x="238" y="1753"/>
                      <a:pt x="488" y="1908"/>
                    </a:cubicBezTo>
                    <a:cubicBezTo>
                      <a:pt x="678" y="2030"/>
                      <a:pt x="933" y="2083"/>
                      <a:pt x="1193" y="2083"/>
                    </a:cubicBezTo>
                    <a:cubicBezTo>
                      <a:pt x="1488" y="2083"/>
                      <a:pt x="1791" y="2015"/>
                      <a:pt x="2012" y="1908"/>
                    </a:cubicBezTo>
                    <a:lnTo>
                      <a:pt x="2012" y="1860"/>
                    </a:lnTo>
                    <a:lnTo>
                      <a:pt x="2012" y="1443"/>
                    </a:lnTo>
                    <a:lnTo>
                      <a:pt x="2119" y="1324"/>
                    </a:lnTo>
                    <a:lnTo>
                      <a:pt x="1500" y="1324"/>
                    </a:lnTo>
                    <a:lnTo>
                      <a:pt x="1238" y="1467"/>
                    </a:lnTo>
                    <a:lnTo>
                      <a:pt x="1679" y="1455"/>
                    </a:lnTo>
                    <a:lnTo>
                      <a:pt x="1679" y="1824"/>
                    </a:lnTo>
                    <a:cubicBezTo>
                      <a:pt x="1679" y="1884"/>
                      <a:pt x="1679" y="1884"/>
                      <a:pt x="1596" y="1920"/>
                    </a:cubicBezTo>
                    <a:cubicBezTo>
                      <a:pt x="1508" y="1937"/>
                      <a:pt x="1402" y="1948"/>
                      <a:pt x="1300" y="1948"/>
                    </a:cubicBezTo>
                    <a:cubicBezTo>
                      <a:pt x="1263" y="1948"/>
                      <a:pt x="1226" y="1947"/>
                      <a:pt x="1191" y="1944"/>
                    </a:cubicBezTo>
                    <a:cubicBezTo>
                      <a:pt x="762" y="1920"/>
                      <a:pt x="417" y="1574"/>
                      <a:pt x="345" y="1146"/>
                    </a:cubicBezTo>
                    <a:cubicBezTo>
                      <a:pt x="274" y="741"/>
                      <a:pt x="464" y="372"/>
                      <a:pt x="786" y="205"/>
                    </a:cubicBezTo>
                    <a:cubicBezTo>
                      <a:pt x="894" y="159"/>
                      <a:pt x="1013" y="122"/>
                      <a:pt x="1142" y="122"/>
                    </a:cubicBezTo>
                    <a:cubicBezTo>
                      <a:pt x="1211" y="122"/>
                      <a:pt x="1283" y="133"/>
                      <a:pt x="1357" y="158"/>
                    </a:cubicBezTo>
                    <a:cubicBezTo>
                      <a:pt x="1488" y="205"/>
                      <a:pt x="1607" y="277"/>
                      <a:pt x="1715" y="372"/>
                    </a:cubicBezTo>
                    <a:lnTo>
                      <a:pt x="1643" y="503"/>
                    </a:lnTo>
                    <a:lnTo>
                      <a:pt x="1774" y="455"/>
                    </a:lnTo>
                    <a:lnTo>
                      <a:pt x="1977" y="253"/>
                    </a:lnTo>
                    <a:cubicBezTo>
                      <a:pt x="1768" y="86"/>
                      <a:pt x="1479" y="1"/>
                      <a:pt x="11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209;p16">
                <a:extLst>
                  <a:ext uri="{FF2B5EF4-FFF2-40B4-BE49-F238E27FC236}">
                    <a16:creationId xmlns="" xmlns:a16="http://schemas.microsoft.com/office/drawing/2014/main" id="{425B0189-CFF3-4C7F-B405-6378351CA30B}"/>
                  </a:ext>
                </a:extLst>
              </p:cNvPr>
              <p:cNvSpPr/>
              <p:nvPr/>
            </p:nvSpPr>
            <p:spPr>
              <a:xfrm>
                <a:off x="5034598" y="1847504"/>
                <a:ext cx="75318" cy="74282"/>
              </a:xfrm>
              <a:custGeom>
                <a:avLst/>
                <a:gdLst/>
                <a:ahLst/>
                <a:cxnLst/>
                <a:rect l="l" t="t" r="r" b="b"/>
                <a:pathLst>
                  <a:path w="2109" h="2080" extrusionOk="0">
                    <a:moveTo>
                      <a:pt x="1194" y="1"/>
                    </a:moveTo>
                    <a:cubicBezTo>
                      <a:pt x="990" y="1"/>
                      <a:pt x="789" y="45"/>
                      <a:pt x="620" y="134"/>
                    </a:cubicBezTo>
                    <a:cubicBezTo>
                      <a:pt x="274" y="312"/>
                      <a:pt x="13" y="646"/>
                      <a:pt x="13" y="1027"/>
                    </a:cubicBezTo>
                    <a:cubicBezTo>
                      <a:pt x="1" y="1420"/>
                      <a:pt x="239" y="1753"/>
                      <a:pt x="489" y="1896"/>
                    </a:cubicBezTo>
                    <a:cubicBezTo>
                      <a:pt x="679" y="2025"/>
                      <a:pt x="932" y="2080"/>
                      <a:pt x="1191" y="2080"/>
                    </a:cubicBezTo>
                    <a:cubicBezTo>
                      <a:pt x="1482" y="2080"/>
                      <a:pt x="1780" y="2010"/>
                      <a:pt x="2001" y="1896"/>
                    </a:cubicBezTo>
                    <a:lnTo>
                      <a:pt x="2001" y="1860"/>
                    </a:lnTo>
                    <a:lnTo>
                      <a:pt x="2001" y="1444"/>
                    </a:lnTo>
                    <a:lnTo>
                      <a:pt x="2108" y="1325"/>
                    </a:lnTo>
                    <a:lnTo>
                      <a:pt x="1501" y="1325"/>
                    </a:lnTo>
                    <a:lnTo>
                      <a:pt x="1227" y="1467"/>
                    </a:lnTo>
                    <a:lnTo>
                      <a:pt x="1679" y="1455"/>
                    </a:lnTo>
                    <a:lnTo>
                      <a:pt x="1679" y="1825"/>
                    </a:lnTo>
                    <a:cubicBezTo>
                      <a:pt x="1679" y="1884"/>
                      <a:pt x="1679" y="1884"/>
                      <a:pt x="1584" y="1920"/>
                    </a:cubicBezTo>
                    <a:cubicBezTo>
                      <a:pt x="1500" y="1937"/>
                      <a:pt x="1404" y="1954"/>
                      <a:pt x="1309" y="1954"/>
                    </a:cubicBezTo>
                    <a:cubicBezTo>
                      <a:pt x="1269" y="1954"/>
                      <a:pt x="1230" y="1951"/>
                      <a:pt x="1191" y="1944"/>
                    </a:cubicBezTo>
                    <a:cubicBezTo>
                      <a:pt x="751" y="1920"/>
                      <a:pt x="417" y="1575"/>
                      <a:pt x="334" y="1146"/>
                    </a:cubicBezTo>
                    <a:cubicBezTo>
                      <a:pt x="263" y="741"/>
                      <a:pt x="453" y="372"/>
                      <a:pt x="786" y="205"/>
                    </a:cubicBezTo>
                    <a:cubicBezTo>
                      <a:pt x="895" y="159"/>
                      <a:pt x="1014" y="122"/>
                      <a:pt x="1139" y="122"/>
                    </a:cubicBezTo>
                    <a:cubicBezTo>
                      <a:pt x="1206" y="122"/>
                      <a:pt x="1275" y="133"/>
                      <a:pt x="1346" y="158"/>
                    </a:cubicBezTo>
                    <a:cubicBezTo>
                      <a:pt x="1489" y="205"/>
                      <a:pt x="1608" y="277"/>
                      <a:pt x="1703" y="372"/>
                    </a:cubicBezTo>
                    <a:lnTo>
                      <a:pt x="1632" y="503"/>
                    </a:lnTo>
                    <a:lnTo>
                      <a:pt x="1763" y="455"/>
                    </a:lnTo>
                    <a:lnTo>
                      <a:pt x="1977" y="253"/>
                    </a:lnTo>
                    <a:cubicBezTo>
                      <a:pt x="1769" y="86"/>
                      <a:pt x="1480" y="1"/>
                      <a:pt x="11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210;p16">
                <a:extLst>
                  <a:ext uri="{FF2B5EF4-FFF2-40B4-BE49-F238E27FC236}">
                    <a16:creationId xmlns="" xmlns:a16="http://schemas.microsoft.com/office/drawing/2014/main" id="{84D635F3-047E-48EE-AEDD-E8324491A2E8}"/>
                  </a:ext>
                </a:extLst>
              </p:cNvPr>
              <p:cNvSpPr/>
              <p:nvPr/>
            </p:nvSpPr>
            <p:spPr>
              <a:xfrm>
                <a:off x="4843250" y="1677441"/>
                <a:ext cx="75318" cy="74282"/>
              </a:xfrm>
              <a:custGeom>
                <a:avLst/>
                <a:gdLst/>
                <a:ahLst/>
                <a:cxnLst/>
                <a:rect l="l" t="t" r="r" b="b"/>
                <a:pathLst>
                  <a:path w="2109" h="2080" extrusionOk="0">
                    <a:moveTo>
                      <a:pt x="1195" y="0"/>
                    </a:moveTo>
                    <a:cubicBezTo>
                      <a:pt x="991" y="0"/>
                      <a:pt x="789" y="44"/>
                      <a:pt x="620" y="133"/>
                    </a:cubicBezTo>
                    <a:cubicBezTo>
                      <a:pt x="275" y="312"/>
                      <a:pt x="13" y="645"/>
                      <a:pt x="13" y="1026"/>
                    </a:cubicBezTo>
                    <a:cubicBezTo>
                      <a:pt x="1" y="1419"/>
                      <a:pt x="239" y="1753"/>
                      <a:pt x="489" y="1896"/>
                    </a:cubicBezTo>
                    <a:cubicBezTo>
                      <a:pt x="679" y="2024"/>
                      <a:pt x="932" y="2079"/>
                      <a:pt x="1191" y="2079"/>
                    </a:cubicBezTo>
                    <a:cubicBezTo>
                      <a:pt x="1482" y="2079"/>
                      <a:pt x="1780" y="2009"/>
                      <a:pt x="2001" y="1896"/>
                    </a:cubicBezTo>
                    <a:lnTo>
                      <a:pt x="2001" y="1860"/>
                    </a:lnTo>
                    <a:lnTo>
                      <a:pt x="2001" y="1443"/>
                    </a:lnTo>
                    <a:lnTo>
                      <a:pt x="2108" y="1324"/>
                    </a:lnTo>
                    <a:lnTo>
                      <a:pt x="1501" y="1324"/>
                    </a:lnTo>
                    <a:lnTo>
                      <a:pt x="1227" y="1467"/>
                    </a:lnTo>
                    <a:lnTo>
                      <a:pt x="1227" y="1467"/>
                    </a:lnTo>
                    <a:lnTo>
                      <a:pt x="1680" y="1455"/>
                    </a:lnTo>
                    <a:lnTo>
                      <a:pt x="1680" y="1824"/>
                    </a:lnTo>
                    <a:cubicBezTo>
                      <a:pt x="1680" y="1884"/>
                      <a:pt x="1680" y="1884"/>
                      <a:pt x="1584" y="1919"/>
                    </a:cubicBezTo>
                    <a:cubicBezTo>
                      <a:pt x="1500" y="1936"/>
                      <a:pt x="1404" y="1953"/>
                      <a:pt x="1309" y="1953"/>
                    </a:cubicBezTo>
                    <a:cubicBezTo>
                      <a:pt x="1269" y="1953"/>
                      <a:pt x="1230" y="1950"/>
                      <a:pt x="1191" y="1943"/>
                    </a:cubicBezTo>
                    <a:cubicBezTo>
                      <a:pt x="751" y="1919"/>
                      <a:pt x="418" y="1574"/>
                      <a:pt x="334" y="1145"/>
                    </a:cubicBezTo>
                    <a:cubicBezTo>
                      <a:pt x="263" y="741"/>
                      <a:pt x="453" y="372"/>
                      <a:pt x="787" y="205"/>
                    </a:cubicBezTo>
                    <a:cubicBezTo>
                      <a:pt x="895" y="158"/>
                      <a:pt x="1014" y="122"/>
                      <a:pt x="1139" y="122"/>
                    </a:cubicBezTo>
                    <a:cubicBezTo>
                      <a:pt x="1207" y="122"/>
                      <a:pt x="1276" y="132"/>
                      <a:pt x="1346" y="157"/>
                    </a:cubicBezTo>
                    <a:cubicBezTo>
                      <a:pt x="1489" y="205"/>
                      <a:pt x="1608" y="276"/>
                      <a:pt x="1703" y="372"/>
                    </a:cubicBezTo>
                    <a:lnTo>
                      <a:pt x="1632" y="503"/>
                    </a:lnTo>
                    <a:lnTo>
                      <a:pt x="1763" y="455"/>
                    </a:lnTo>
                    <a:lnTo>
                      <a:pt x="1977" y="252"/>
                    </a:lnTo>
                    <a:cubicBezTo>
                      <a:pt x="1769" y="86"/>
                      <a:pt x="1480" y="0"/>
                      <a:pt x="11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211;p16">
                <a:extLst>
                  <a:ext uri="{FF2B5EF4-FFF2-40B4-BE49-F238E27FC236}">
                    <a16:creationId xmlns="" xmlns:a16="http://schemas.microsoft.com/office/drawing/2014/main" id="{480B83F4-70F7-4395-A0DA-49900332DF80}"/>
                  </a:ext>
                </a:extLst>
              </p:cNvPr>
              <p:cNvSpPr/>
              <p:nvPr/>
            </p:nvSpPr>
            <p:spPr>
              <a:xfrm>
                <a:off x="5156627" y="1451310"/>
                <a:ext cx="159492" cy="95709"/>
              </a:xfrm>
              <a:custGeom>
                <a:avLst/>
                <a:gdLst/>
                <a:ahLst/>
                <a:cxnLst/>
                <a:rect l="l" t="t" r="r" b="b"/>
                <a:pathLst>
                  <a:path w="4466" h="2680" extrusionOk="0">
                    <a:moveTo>
                      <a:pt x="1334" y="0"/>
                    </a:moveTo>
                    <a:cubicBezTo>
                      <a:pt x="596" y="0"/>
                      <a:pt x="1" y="596"/>
                      <a:pt x="1" y="1346"/>
                    </a:cubicBezTo>
                    <a:cubicBezTo>
                      <a:pt x="1" y="2084"/>
                      <a:pt x="596" y="2679"/>
                      <a:pt x="1334" y="2679"/>
                    </a:cubicBezTo>
                    <a:cubicBezTo>
                      <a:pt x="1739" y="2679"/>
                      <a:pt x="2132" y="2501"/>
                      <a:pt x="2382" y="2191"/>
                    </a:cubicBezTo>
                    <a:cubicBezTo>
                      <a:pt x="2394" y="2179"/>
                      <a:pt x="2394" y="2179"/>
                      <a:pt x="2382" y="2167"/>
                    </a:cubicBezTo>
                    <a:lnTo>
                      <a:pt x="2215" y="1774"/>
                    </a:lnTo>
                    <a:cubicBezTo>
                      <a:pt x="2215" y="1762"/>
                      <a:pt x="2203" y="1762"/>
                      <a:pt x="2191" y="1762"/>
                    </a:cubicBezTo>
                    <a:cubicBezTo>
                      <a:pt x="2180" y="1762"/>
                      <a:pt x="2156" y="1762"/>
                      <a:pt x="2156" y="1774"/>
                    </a:cubicBezTo>
                    <a:cubicBezTo>
                      <a:pt x="2001" y="2072"/>
                      <a:pt x="1680" y="2263"/>
                      <a:pt x="1334" y="2263"/>
                    </a:cubicBezTo>
                    <a:cubicBezTo>
                      <a:pt x="834" y="2263"/>
                      <a:pt x="417" y="1846"/>
                      <a:pt x="417" y="1346"/>
                    </a:cubicBezTo>
                    <a:cubicBezTo>
                      <a:pt x="417" y="834"/>
                      <a:pt x="834" y="417"/>
                      <a:pt x="1334" y="417"/>
                    </a:cubicBezTo>
                    <a:cubicBezTo>
                      <a:pt x="1715" y="417"/>
                      <a:pt x="2049" y="643"/>
                      <a:pt x="2191" y="977"/>
                    </a:cubicBezTo>
                    <a:lnTo>
                      <a:pt x="2608" y="1929"/>
                    </a:lnTo>
                    <a:lnTo>
                      <a:pt x="2644" y="2024"/>
                    </a:lnTo>
                    <a:cubicBezTo>
                      <a:pt x="2846" y="2477"/>
                      <a:pt x="3108" y="2667"/>
                      <a:pt x="3561" y="2667"/>
                    </a:cubicBezTo>
                    <a:cubicBezTo>
                      <a:pt x="4073" y="2667"/>
                      <a:pt x="4466" y="2322"/>
                      <a:pt x="4466" y="1882"/>
                    </a:cubicBezTo>
                    <a:cubicBezTo>
                      <a:pt x="4466" y="1417"/>
                      <a:pt x="4216" y="1250"/>
                      <a:pt x="3775" y="1108"/>
                    </a:cubicBezTo>
                    <a:cubicBezTo>
                      <a:pt x="3739" y="1096"/>
                      <a:pt x="3704" y="1072"/>
                      <a:pt x="3656" y="1072"/>
                    </a:cubicBezTo>
                    <a:cubicBezTo>
                      <a:pt x="3382" y="989"/>
                      <a:pt x="3215" y="941"/>
                      <a:pt x="3215" y="715"/>
                    </a:cubicBezTo>
                    <a:cubicBezTo>
                      <a:pt x="3215" y="536"/>
                      <a:pt x="3346" y="417"/>
                      <a:pt x="3537" y="417"/>
                    </a:cubicBezTo>
                    <a:cubicBezTo>
                      <a:pt x="3692" y="417"/>
                      <a:pt x="3799" y="477"/>
                      <a:pt x="3882" y="619"/>
                    </a:cubicBezTo>
                    <a:cubicBezTo>
                      <a:pt x="3894" y="631"/>
                      <a:pt x="3918" y="631"/>
                      <a:pt x="3930" y="631"/>
                    </a:cubicBezTo>
                    <a:lnTo>
                      <a:pt x="4216" y="477"/>
                    </a:lnTo>
                    <a:lnTo>
                      <a:pt x="4227" y="465"/>
                    </a:lnTo>
                    <a:lnTo>
                      <a:pt x="4227" y="441"/>
                    </a:lnTo>
                    <a:cubicBezTo>
                      <a:pt x="4073" y="167"/>
                      <a:pt x="3858" y="36"/>
                      <a:pt x="3561" y="36"/>
                    </a:cubicBezTo>
                    <a:cubicBezTo>
                      <a:pt x="3108" y="36"/>
                      <a:pt x="2811" y="298"/>
                      <a:pt x="2811" y="715"/>
                    </a:cubicBezTo>
                    <a:cubicBezTo>
                      <a:pt x="2811" y="1155"/>
                      <a:pt x="3096" y="1334"/>
                      <a:pt x="3620" y="1489"/>
                    </a:cubicBezTo>
                    <a:cubicBezTo>
                      <a:pt x="3918" y="1596"/>
                      <a:pt x="4049" y="1643"/>
                      <a:pt x="4049" y="1870"/>
                    </a:cubicBezTo>
                    <a:cubicBezTo>
                      <a:pt x="4037" y="2108"/>
                      <a:pt x="3823" y="2263"/>
                      <a:pt x="3525" y="2263"/>
                    </a:cubicBezTo>
                    <a:cubicBezTo>
                      <a:pt x="3215" y="2251"/>
                      <a:pt x="3120" y="2084"/>
                      <a:pt x="3001" y="1822"/>
                    </a:cubicBezTo>
                    <a:cubicBezTo>
                      <a:pt x="2811" y="1358"/>
                      <a:pt x="2572" y="834"/>
                      <a:pt x="2572" y="822"/>
                    </a:cubicBezTo>
                    <a:cubicBezTo>
                      <a:pt x="2346" y="298"/>
                      <a:pt x="1894"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212;p16">
                <a:extLst>
                  <a:ext uri="{FF2B5EF4-FFF2-40B4-BE49-F238E27FC236}">
                    <a16:creationId xmlns="" xmlns:a16="http://schemas.microsoft.com/office/drawing/2014/main" id="{DC3E2D1A-E481-444D-A336-92C4059515BA}"/>
                  </a:ext>
                </a:extLst>
              </p:cNvPr>
              <p:cNvSpPr/>
              <p:nvPr/>
            </p:nvSpPr>
            <p:spPr>
              <a:xfrm>
                <a:off x="5099666" y="2262591"/>
                <a:ext cx="159492" cy="95710"/>
              </a:xfrm>
              <a:custGeom>
                <a:avLst/>
                <a:gdLst/>
                <a:ahLst/>
                <a:cxnLst/>
                <a:rect l="l" t="t" r="r" b="b"/>
                <a:pathLst>
                  <a:path w="4466" h="2680" extrusionOk="0">
                    <a:moveTo>
                      <a:pt x="1346" y="0"/>
                    </a:moveTo>
                    <a:cubicBezTo>
                      <a:pt x="596" y="0"/>
                      <a:pt x="0" y="596"/>
                      <a:pt x="0" y="1334"/>
                    </a:cubicBezTo>
                    <a:cubicBezTo>
                      <a:pt x="0" y="2084"/>
                      <a:pt x="596" y="2679"/>
                      <a:pt x="1346" y="2679"/>
                    </a:cubicBezTo>
                    <a:cubicBezTo>
                      <a:pt x="1751" y="2679"/>
                      <a:pt x="2132" y="2501"/>
                      <a:pt x="2382" y="2191"/>
                    </a:cubicBezTo>
                    <a:cubicBezTo>
                      <a:pt x="2405" y="2167"/>
                      <a:pt x="2405" y="2167"/>
                      <a:pt x="2382" y="2155"/>
                    </a:cubicBezTo>
                    <a:lnTo>
                      <a:pt x="2227" y="1774"/>
                    </a:lnTo>
                    <a:cubicBezTo>
                      <a:pt x="2227" y="1751"/>
                      <a:pt x="2203" y="1751"/>
                      <a:pt x="2191" y="1751"/>
                    </a:cubicBezTo>
                    <a:cubicBezTo>
                      <a:pt x="2179" y="1751"/>
                      <a:pt x="2167" y="1751"/>
                      <a:pt x="2167" y="1774"/>
                    </a:cubicBezTo>
                    <a:cubicBezTo>
                      <a:pt x="2001" y="2072"/>
                      <a:pt x="1691" y="2263"/>
                      <a:pt x="1346" y="2263"/>
                    </a:cubicBezTo>
                    <a:cubicBezTo>
                      <a:pt x="834" y="2263"/>
                      <a:pt x="417" y="1846"/>
                      <a:pt x="417" y="1334"/>
                    </a:cubicBezTo>
                    <a:cubicBezTo>
                      <a:pt x="417" y="834"/>
                      <a:pt x="834" y="417"/>
                      <a:pt x="1346" y="417"/>
                    </a:cubicBezTo>
                    <a:cubicBezTo>
                      <a:pt x="1715" y="417"/>
                      <a:pt x="2060" y="631"/>
                      <a:pt x="2191" y="965"/>
                    </a:cubicBezTo>
                    <a:lnTo>
                      <a:pt x="2608" y="1917"/>
                    </a:lnTo>
                    <a:lnTo>
                      <a:pt x="2655" y="2024"/>
                    </a:lnTo>
                    <a:cubicBezTo>
                      <a:pt x="2846" y="2465"/>
                      <a:pt x="3108" y="2655"/>
                      <a:pt x="3560" y="2655"/>
                    </a:cubicBezTo>
                    <a:cubicBezTo>
                      <a:pt x="4084" y="2655"/>
                      <a:pt x="4465" y="2322"/>
                      <a:pt x="4465" y="1870"/>
                    </a:cubicBezTo>
                    <a:cubicBezTo>
                      <a:pt x="4465" y="1405"/>
                      <a:pt x="4215" y="1251"/>
                      <a:pt x="3786" y="1096"/>
                    </a:cubicBezTo>
                    <a:cubicBezTo>
                      <a:pt x="3739" y="1084"/>
                      <a:pt x="3703" y="1072"/>
                      <a:pt x="3667" y="1072"/>
                    </a:cubicBezTo>
                    <a:cubicBezTo>
                      <a:pt x="3382" y="977"/>
                      <a:pt x="3215" y="929"/>
                      <a:pt x="3215" y="715"/>
                    </a:cubicBezTo>
                    <a:cubicBezTo>
                      <a:pt x="3215" y="536"/>
                      <a:pt x="3358" y="417"/>
                      <a:pt x="3548" y="417"/>
                    </a:cubicBezTo>
                    <a:cubicBezTo>
                      <a:pt x="3691" y="417"/>
                      <a:pt x="3798" y="477"/>
                      <a:pt x="3894" y="608"/>
                    </a:cubicBezTo>
                    <a:cubicBezTo>
                      <a:pt x="3906" y="620"/>
                      <a:pt x="3917" y="620"/>
                      <a:pt x="3929" y="620"/>
                    </a:cubicBezTo>
                    <a:lnTo>
                      <a:pt x="4215" y="477"/>
                    </a:lnTo>
                    <a:lnTo>
                      <a:pt x="4227" y="453"/>
                    </a:lnTo>
                    <a:lnTo>
                      <a:pt x="4227" y="429"/>
                    </a:lnTo>
                    <a:cubicBezTo>
                      <a:pt x="4084" y="155"/>
                      <a:pt x="3858" y="24"/>
                      <a:pt x="3560" y="24"/>
                    </a:cubicBezTo>
                    <a:cubicBezTo>
                      <a:pt x="3108" y="24"/>
                      <a:pt x="2810" y="298"/>
                      <a:pt x="2810" y="715"/>
                    </a:cubicBezTo>
                    <a:cubicBezTo>
                      <a:pt x="2810" y="1143"/>
                      <a:pt x="3096" y="1322"/>
                      <a:pt x="3620" y="1489"/>
                    </a:cubicBezTo>
                    <a:cubicBezTo>
                      <a:pt x="3917" y="1584"/>
                      <a:pt x="4048" y="1632"/>
                      <a:pt x="4048" y="1858"/>
                    </a:cubicBezTo>
                    <a:cubicBezTo>
                      <a:pt x="4048" y="2099"/>
                      <a:pt x="3848" y="2263"/>
                      <a:pt x="3566" y="2263"/>
                    </a:cubicBezTo>
                    <a:cubicBezTo>
                      <a:pt x="3556" y="2263"/>
                      <a:pt x="3546" y="2263"/>
                      <a:pt x="3536" y="2263"/>
                    </a:cubicBezTo>
                    <a:cubicBezTo>
                      <a:pt x="3215" y="2251"/>
                      <a:pt x="3132" y="2084"/>
                      <a:pt x="3013" y="1810"/>
                    </a:cubicBezTo>
                    <a:cubicBezTo>
                      <a:pt x="2822" y="1358"/>
                      <a:pt x="2584" y="834"/>
                      <a:pt x="2584" y="822"/>
                    </a:cubicBezTo>
                    <a:cubicBezTo>
                      <a:pt x="2358" y="298"/>
                      <a:pt x="1893" y="0"/>
                      <a:pt x="13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213;p16">
                <a:extLst>
                  <a:ext uri="{FF2B5EF4-FFF2-40B4-BE49-F238E27FC236}">
                    <a16:creationId xmlns="" xmlns:a16="http://schemas.microsoft.com/office/drawing/2014/main" id="{884355FC-F15D-42C1-A352-2F295403F3C1}"/>
                  </a:ext>
                </a:extLst>
              </p:cNvPr>
              <p:cNvSpPr/>
              <p:nvPr/>
            </p:nvSpPr>
            <p:spPr>
              <a:xfrm>
                <a:off x="4942316" y="1609337"/>
                <a:ext cx="135279" cy="121387"/>
              </a:xfrm>
              <a:custGeom>
                <a:avLst/>
                <a:gdLst/>
                <a:ahLst/>
                <a:cxnLst/>
                <a:rect l="l" t="t" r="r" b="b"/>
                <a:pathLst>
                  <a:path w="3788" h="3399" extrusionOk="0">
                    <a:moveTo>
                      <a:pt x="2789" y="1"/>
                    </a:moveTo>
                    <a:cubicBezTo>
                      <a:pt x="2479" y="1"/>
                      <a:pt x="2180" y="207"/>
                      <a:pt x="2025" y="207"/>
                    </a:cubicBezTo>
                    <a:cubicBezTo>
                      <a:pt x="1846" y="207"/>
                      <a:pt x="1585" y="16"/>
                      <a:pt x="1299" y="16"/>
                    </a:cubicBezTo>
                    <a:cubicBezTo>
                      <a:pt x="930" y="16"/>
                      <a:pt x="584" y="231"/>
                      <a:pt x="394" y="576"/>
                    </a:cubicBezTo>
                    <a:cubicBezTo>
                      <a:pt x="1" y="1267"/>
                      <a:pt x="287" y="2279"/>
                      <a:pt x="680" y="2826"/>
                    </a:cubicBezTo>
                    <a:cubicBezTo>
                      <a:pt x="867" y="3095"/>
                      <a:pt x="1088" y="3398"/>
                      <a:pt x="1355" y="3398"/>
                    </a:cubicBezTo>
                    <a:cubicBezTo>
                      <a:pt x="1360" y="3398"/>
                      <a:pt x="1365" y="3398"/>
                      <a:pt x="1370" y="3398"/>
                    </a:cubicBezTo>
                    <a:cubicBezTo>
                      <a:pt x="1656" y="3374"/>
                      <a:pt x="1763" y="3219"/>
                      <a:pt x="2085" y="3219"/>
                    </a:cubicBezTo>
                    <a:cubicBezTo>
                      <a:pt x="2430" y="3219"/>
                      <a:pt x="2525" y="3398"/>
                      <a:pt x="2823" y="3398"/>
                    </a:cubicBezTo>
                    <a:cubicBezTo>
                      <a:pt x="3120" y="3398"/>
                      <a:pt x="3311" y="3112"/>
                      <a:pt x="3490" y="2838"/>
                    </a:cubicBezTo>
                    <a:cubicBezTo>
                      <a:pt x="3692" y="2529"/>
                      <a:pt x="3787" y="2219"/>
                      <a:pt x="3787" y="2207"/>
                    </a:cubicBezTo>
                    <a:cubicBezTo>
                      <a:pt x="3787" y="2207"/>
                      <a:pt x="3204" y="1981"/>
                      <a:pt x="3192" y="1290"/>
                    </a:cubicBezTo>
                    <a:cubicBezTo>
                      <a:pt x="3192" y="731"/>
                      <a:pt x="3632" y="457"/>
                      <a:pt x="3668" y="445"/>
                    </a:cubicBezTo>
                    <a:cubicBezTo>
                      <a:pt x="3418" y="52"/>
                      <a:pt x="3013" y="16"/>
                      <a:pt x="2858" y="4"/>
                    </a:cubicBezTo>
                    <a:cubicBezTo>
                      <a:pt x="2835" y="2"/>
                      <a:pt x="2812" y="1"/>
                      <a:pt x="27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214;p16">
                <a:extLst>
                  <a:ext uri="{FF2B5EF4-FFF2-40B4-BE49-F238E27FC236}">
                    <a16:creationId xmlns="" xmlns:a16="http://schemas.microsoft.com/office/drawing/2014/main" id="{61170E99-42FF-42E0-9BD0-F4DCC81C5E9A}"/>
                  </a:ext>
                </a:extLst>
              </p:cNvPr>
              <p:cNvSpPr/>
              <p:nvPr/>
            </p:nvSpPr>
            <p:spPr>
              <a:xfrm>
                <a:off x="5012492" y="1571197"/>
                <a:ext cx="33641" cy="36641"/>
              </a:xfrm>
              <a:custGeom>
                <a:avLst/>
                <a:gdLst/>
                <a:ahLst/>
                <a:cxnLst/>
                <a:rect l="l" t="t" r="r" b="b"/>
                <a:pathLst>
                  <a:path w="942" h="1026" extrusionOk="0">
                    <a:moveTo>
                      <a:pt x="917" y="1"/>
                    </a:moveTo>
                    <a:lnTo>
                      <a:pt x="917" y="1"/>
                    </a:lnTo>
                    <a:cubicBezTo>
                      <a:pt x="691" y="13"/>
                      <a:pt x="417" y="144"/>
                      <a:pt x="274" y="334"/>
                    </a:cubicBezTo>
                    <a:cubicBezTo>
                      <a:pt x="120" y="501"/>
                      <a:pt x="1" y="775"/>
                      <a:pt x="36" y="1025"/>
                    </a:cubicBezTo>
                    <a:cubicBezTo>
                      <a:pt x="46" y="1025"/>
                      <a:pt x="56" y="1026"/>
                      <a:pt x="65" y="1026"/>
                    </a:cubicBezTo>
                    <a:cubicBezTo>
                      <a:pt x="305" y="1026"/>
                      <a:pt x="531" y="887"/>
                      <a:pt x="691" y="715"/>
                    </a:cubicBezTo>
                    <a:cubicBezTo>
                      <a:pt x="834" y="513"/>
                      <a:pt x="941" y="263"/>
                      <a:pt x="9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15;p16">
                <a:extLst>
                  <a:ext uri="{FF2B5EF4-FFF2-40B4-BE49-F238E27FC236}">
                    <a16:creationId xmlns="" xmlns:a16="http://schemas.microsoft.com/office/drawing/2014/main" id="{0C07552F-4A4C-49FD-A492-B2C8E4A13551}"/>
                  </a:ext>
                </a:extLst>
              </p:cNvPr>
              <p:cNvSpPr/>
              <p:nvPr/>
            </p:nvSpPr>
            <p:spPr>
              <a:xfrm>
                <a:off x="4425271" y="1867146"/>
                <a:ext cx="62568" cy="89746"/>
              </a:xfrm>
              <a:custGeom>
                <a:avLst/>
                <a:gdLst/>
                <a:ahLst/>
                <a:cxnLst/>
                <a:rect l="l" t="t" r="r" b="b"/>
                <a:pathLst>
                  <a:path w="1752" h="2513" extrusionOk="0">
                    <a:moveTo>
                      <a:pt x="1418" y="1"/>
                    </a:moveTo>
                    <a:cubicBezTo>
                      <a:pt x="1370" y="1"/>
                      <a:pt x="1311" y="13"/>
                      <a:pt x="1287" y="60"/>
                    </a:cubicBezTo>
                    <a:lnTo>
                      <a:pt x="870" y="775"/>
                    </a:lnTo>
                    <a:lnTo>
                      <a:pt x="406" y="1560"/>
                    </a:lnTo>
                    <a:lnTo>
                      <a:pt x="37" y="2215"/>
                    </a:lnTo>
                    <a:cubicBezTo>
                      <a:pt x="1" y="2263"/>
                      <a:pt x="13" y="2334"/>
                      <a:pt x="72" y="2346"/>
                    </a:cubicBezTo>
                    <a:lnTo>
                      <a:pt x="346" y="2501"/>
                    </a:lnTo>
                    <a:cubicBezTo>
                      <a:pt x="358" y="2508"/>
                      <a:pt x="374" y="2512"/>
                      <a:pt x="391" y="2512"/>
                    </a:cubicBezTo>
                    <a:cubicBezTo>
                      <a:pt x="429" y="2512"/>
                      <a:pt x="473" y="2494"/>
                      <a:pt x="489" y="2453"/>
                    </a:cubicBezTo>
                    <a:lnTo>
                      <a:pt x="1013" y="1537"/>
                    </a:lnTo>
                    <a:lnTo>
                      <a:pt x="1358" y="941"/>
                    </a:lnTo>
                    <a:lnTo>
                      <a:pt x="1727" y="286"/>
                    </a:lnTo>
                    <a:cubicBezTo>
                      <a:pt x="1751" y="239"/>
                      <a:pt x="1739" y="167"/>
                      <a:pt x="1680" y="143"/>
                    </a:cubicBezTo>
                    <a:lnTo>
                      <a:pt x="141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16;p16">
                <a:extLst>
                  <a:ext uri="{FF2B5EF4-FFF2-40B4-BE49-F238E27FC236}">
                    <a16:creationId xmlns="" xmlns:a16="http://schemas.microsoft.com/office/drawing/2014/main" id="{E2EE342B-357D-428C-A8C3-81A432B7DF9C}"/>
                  </a:ext>
                </a:extLst>
              </p:cNvPr>
              <p:cNvSpPr/>
              <p:nvPr/>
            </p:nvSpPr>
            <p:spPr>
              <a:xfrm>
                <a:off x="4531587" y="1895216"/>
                <a:ext cx="35748" cy="25534"/>
              </a:xfrm>
              <a:custGeom>
                <a:avLst/>
                <a:gdLst/>
                <a:ahLst/>
                <a:cxnLst/>
                <a:rect l="l" t="t" r="r" b="b"/>
                <a:pathLst>
                  <a:path w="1001" h="715" extrusionOk="0">
                    <a:moveTo>
                      <a:pt x="1" y="0"/>
                    </a:moveTo>
                    <a:cubicBezTo>
                      <a:pt x="108" y="191"/>
                      <a:pt x="405" y="703"/>
                      <a:pt x="405" y="715"/>
                    </a:cubicBezTo>
                    <a:lnTo>
                      <a:pt x="905" y="715"/>
                    </a:lnTo>
                    <a:cubicBezTo>
                      <a:pt x="953" y="715"/>
                      <a:pt x="1001" y="608"/>
                      <a:pt x="1001" y="572"/>
                    </a:cubicBezTo>
                    <a:lnTo>
                      <a:pt x="1001" y="96"/>
                    </a:lnTo>
                    <a:cubicBezTo>
                      <a:pt x="1001" y="36"/>
                      <a:pt x="965" y="0"/>
                      <a:pt x="9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17;p16">
                <a:extLst>
                  <a:ext uri="{FF2B5EF4-FFF2-40B4-BE49-F238E27FC236}">
                    <a16:creationId xmlns="" xmlns:a16="http://schemas.microsoft.com/office/drawing/2014/main" id="{4C059B82-77F0-42BB-BC83-6090BBCB1D4E}"/>
                  </a:ext>
                </a:extLst>
              </p:cNvPr>
              <p:cNvSpPr/>
              <p:nvPr/>
            </p:nvSpPr>
            <p:spPr>
              <a:xfrm>
                <a:off x="4469090" y="1895216"/>
                <a:ext cx="43819" cy="25534"/>
              </a:xfrm>
              <a:custGeom>
                <a:avLst/>
                <a:gdLst/>
                <a:ahLst/>
                <a:cxnLst/>
                <a:rect l="l" t="t" r="r" b="b"/>
                <a:pathLst>
                  <a:path w="1227" h="715" extrusionOk="0">
                    <a:moveTo>
                      <a:pt x="453" y="0"/>
                    </a:moveTo>
                    <a:lnTo>
                      <a:pt x="0" y="715"/>
                    </a:lnTo>
                    <a:lnTo>
                      <a:pt x="1227" y="715"/>
                    </a:lnTo>
                    <a:cubicBezTo>
                      <a:pt x="1143" y="536"/>
                      <a:pt x="1024" y="358"/>
                      <a:pt x="85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18;p16">
                <a:extLst>
                  <a:ext uri="{FF2B5EF4-FFF2-40B4-BE49-F238E27FC236}">
                    <a16:creationId xmlns="" xmlns:a16="http://schemas.microsoft.com/office/drawing/2014/main" id="{29E5E0EA-0660-4680-92B3-01FEDECE0688}"/>
                  </a:ext>
                </a:extLst>
              </p:cNvPr>
              <p:cNvSpPr/>
              <p:nvPr/>
            </p:nvSpPr>
            <p:spPr>
              <a:xfrm>
                <a:off x="4407843" y="1895216"/>
                <a:ext cx="41284" cy="25534"/>
              </a:xfrm>
              <a:custGeom>
                <a:avLst/>
                <a:gdLst/>
                <a:ahLst/>
                <a:cxnLst/>
                <a:rect l="l" t="t" r="r" b="b"/>
                <a:pathLst>
                  <a:path w="1156" h="715" extrusionOk="0">
                    <a:moveTo>
                      <a:pt x="120" y="0"/>
                    </a:moveTo>
                    <a:cubicBezTo>
                      <a:pt x="72" y="0"/>
                      <a:pt x="25" y="48"/>
                      <a:pt x="25" y="96"/>
                    </a:cubicBezTo>
                    <a:lnTo>
                      <a:pt x="25" y="572"/>
                    </a:lnTo>
                    <a:cubicBezTo>
                      <a:pt x="1" y="608"/>
                      <a:pt x="48" y="715"/>
                      <a:pt x="108" y="715"/>
                    </a:cubicBezTo>
                    <a:lnTo>
                      <a:pt x="703" y="715"/>
                    </a:lnTo>
                    <a:lnTo>
                      <a:pt x="11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19;p16">
                <a:extLst>
                  <a:ext uri="{FF2B5EF4-FFF2-40B4-BE49-F238E27FC236}">
                    <a16:creationId xmlns="" xmlns:a16="http://schemas.microsoft.com/office/drawing/2014/main" id="{05673330-0250-4C89-BE5D-E242E0B79A45}"/>
                  </a:ext>
                </a:extLst>
              </p:cNvPr>
              <p:cNvSpPr/>
              <p:nvPr/>
            </p:nvSpPr>
            <p:spPr>
              <a:xfrm>
                <a:off x="4419343" y="1955927"/>
                <a:ext cx="16606" cy="18571"/>
              </a:xfrm>
              <a:custGeom>
                <a:avLst/>
                <a:gdLst/>
                <a:ahLst/>
                <a:cxnLst/>
                <a:rect l="l" t="t" r="r" b="b"/>
                <a:pathLst>
                  <a:path w="465" h="520" extrusionOk="0">
                    <a:moveTo>
                      <a:pt x="115" y="0"/>
                    </a:moveTo>
                    <a:cubicBezTo>
                      <a:pt x="83" y="0"/>
                      <a:pt x="56" y="28"/>
                      <a:pt x="48" y="63"/>
                    </a:cubicBezTo>
                    <a:lnTo>
                      <a:pt x="0" y="455"/>
                    </a:lnTo>
                    <a:cubicBezTo>
                      <a:pt x="0" y="496"/>
                      <a:pt x="17" y="520"/>
                      <a:pt x="42" y="520"/>
                    </a:cubicBezTo>
                    <a:cubicBezTo>
                      <a:pt x="54" y="520"/>
                      <a:pt x="68" y="515"/>
                      <a:pt x="84" y="503"/>
                    </a:cubicBezTo>
                    <a:lnTo>
                      <a:pt x="417" y="265"/>
                    </a:lnTo>
                    <a:cubicBezTo>
                      <a:pt x="465" y="241"/>
                      <a:pt x="465" y="194"/>
                      <a:pt x="417" y="158"/>
                    </a:cubicBezTo>
                    <a:lnTo>
                      <a:pt x="155" y="15"/>
                    </a:lnTo>
                    <a:cubicBezTo>
                      <a:pt x="142" y="5"/>
                      <a:pt x="128" y="0"/>
                      <a:pt x="1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20;p16">
                <a:extLst>
                  <a:ext uri="{FF2B5EF4-FFF2-40B4-BE49-F238E27FC236}">
                    <a16:creationId xmlns="" xmlns:a16="http://schemas.microsoft.com/office/drawing/2014/main" id="{CA8400E0-F504-4DB1-BCB7-330222DEF6B7}"/>
                  </a:ext>
                </a:extLst>
              </p:cNvPr>
              <p:cNvSpPr/>
              <p:nvPr/>
            </p:nvSpPr>
            <p:spPr>
              <a:xfrm>
                <a:off x="4478875" y="1830505"/>
                <a:ext cx="62961" cy="103138"/>
              </a:xfrm>
              <a:custGeom>
                <a:avLst/>
                <a:gdLst/>
                <a:ahLst/>
                <a:cxnLst/>
                <a:rect l="l" t="t" r="r" b="b"/>
                <a:pathLst>
                  <a:path w="1763" h="2888" extrusionOk="0">
                    <a:moveTo>
                      <a:pt x="143" y="0"/>
                    </a:moveTo>
                    <a:cubicBezTo>
                      <a:pt x="139" y="0"/>
                      <a:pt x="135" y="1"/>
                      <a:pt x="131" y="3"/>
                    </a:cubicBezTo>
                    <a:cubicBezTo>
                      <a:pt x="0" y="62"/>
                      <a:pt x="417" y="919"/>
                      <a:pt x="548" y="1253"/>
                    </a:cubicBezTo>
                    <a:cubicBezTo>
                      <a:pt x="691" y="1574"/>
                      <a:pt x="1227" y="2813"/>
                      <a:pt x="1346" y="2860"/>
                    </a:cubicBezTo>
                    <a:cubicBezTo>
                      <a:pt x="1386" y="2880"/>
                      <a:pt x="1418" y="2888"/>
                      <a:pt x="1446" y="2888"/>
                    </a:cubicBezTo>
                    <a:cubicBezTo>
                      <a:pt x="1485" y="2888"/>
                      <a:pt x="1519" y="2874"/>
                      <a:pt x="1560" y="2860"/>
                    </a:cubicBezTo>
                    <a:cubicBezTo>
                      <a:pt x="1631" y="2824"/>
                      <a:pt x="1762" y="2717"/>
                      <a:pt x="1691" y="2598"/>
                    </a:cubicBezTo>
                    <a:cubicBezTo>
                      <a:pt x="1655" y="2563"/>
                      <a:pt x="1596" y="2443"/>
                      <a:pt x="1524" y="2277"/>
                    </a:cubicBezTo>
                    <a:cubicBezTo>
                      <a:pt x="1524" y="2265"/>
                      <a:pt x="1512" y="2241"/>
                      <a:pt x="1512" y="2241"/>
                    </a:cubicBezTo>
                    <a:cubicBezTo>
                      <a:pt x="1512" y="2229"/>
                      <a:pt x="1488" y="2229"/>
                      <a:pt x="1488" y="2217"/>
                    </a:cubicBezTo>
                    <a:cubicBezTo>
                      <a:pt x="1488" y="2205"/>
                      <a:pt x="1477" y="2205"/>
                      <a:pt x="1477" y="2182"/>
                    </a:cubicBezTo>
                    <a:cubicBezTo>
                      <a:pt x="1477" y="2170"/>
                      <a:pt x="1465" y="2158"/>
                      <a:pt x="1465" y="2146"/>
                    </a:cubicBezTo>
                    <a:lnTo>
                      <a:pt x="1465" y="2122"/>
                    </a:lnTo>
                    <a:cubicBezTo>
                      <a:pt x="1441" y="2110"/>
                      <a:pt x="1441" y="2098"/>
                      <a:pt x="1429" y="2086"/>
                    </a:cubicBezTo>
                    <a:cubicBezTo>
                      <a:pt x="1429" y="2086"/>
                      <a:pt x="1429" y="2062"/>
                      <a:pt x="1417" y="2062"/>
                    </a:cubicBezTo>
                    <a:cubicBezTo>
                      <a:pt x="1227" y="1705"/>
                      <a:pt x="988" y="1265"/>
                      <a:pt x="834" y="1039"/>
                    </a:cubicBezTo>
                    <a:cubicBezTo>
                      <a:pt x="592" y="647"/>
                      <a:pt x="261" y="0"/>
                      <a:pt x="1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21;p16">
                <a:extLst>
                  <a:ext uri="{FF2B5EF4-FFF2-40B4-BE49-F238E27FC236}">
                    <a16:creationId xmlns="" xmlns:a16="http://schemas.microsoft.com/office/drawing/2014/main" id="{43A480CD-FA79-495E-8F54-2CD004E7E9AF}"/>
                  </a:ext>
                </a:extLst>
              </p:cNvPr>
              <p:cNvSpPr/>
              <p:nvPr/>
            </p:nvSpPr>
            <p:spPr>
              <a:xfrm>
                <a:off x="4532016" y="1935214"/>
                <a:ext cx="19178" cy="19535"/>
              </a:xfrm>
              <a:custGeom>
                <a:avLst/>
                <a:gdLst/>
                <a:ahLst/>
                <a:cxnLst/>
                <a:rect l="l" t="t" r="r" b="b"/>
                <a:pathLst>
                  <a:path w="537" h="547" extrusionOk="0">
                    <a:moveTo>
                      <a:pt x="277" y="0"/>
                    </a:moveTo>
                    <a:cubicBezTo>
                      <a:pt x="259" y="0"/>
                      <a:pt x="242" y="4"/>
                      <a:pt x="227" y="12"/>
                    </a:cubicBezTo>
                    <a:lnTo>
                      <a:pt x="84" y="83"/>
                    </a:lnTo>
                    <a:cubicBezTo>
                      <a:pt x="24" y="119"/>
                      <a:pt x="0" y="178"/>
                      <a:pt x="36" y="238"/>
                    </a:cubicBezTo>
                    <a:lnTo>
                      <a:pt x="203" y="488"/>
                    </a:lnTo>
                    <a:cubicBezTo>
                      <a:pt x="219" y="528"/>
                      <a:pt x="258" y="547"/>
                      <a:pt x="299" y="547"/>
                    </a:cubicBezTo>
                    <a:cubicBezTo>
                      <a:pt x="319" y="547"/>
                      <a:pt x="339" y="543"/>
                      <a:pt x="358" y="535"/>
                    </a:cubicBezTo>
                    <a:lnTo>
                      <a:pt x="465" y="476"/>
                    </a:lnTo>
                    <a:cubicBezTo>
                      <a:pt x="524" y="440"/>
                      <a:pt x="536" y="369"/>
                      <a:pt x="512" y="309"/>
                    </a:cubicBezTo>
                    <a:lnTo>
                      <a:pt x="381" y="59"/>
                    </a:lnTo>
                    <a:cubicBezTo>
                      <a:pt x="357" y="18"/>
                      <a:pt x="316" y="0"/>
                      <a:pt x="2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22;p16">
                <a:extLst>
                  <a:ext uri="{FF2B5EF4-FFF2-40B4-BE49-F238E27FC236}">
                    <a16:creationId xmlns="" xmlns:a16="http://schemas.microsoft.com/office/drawing/2014/main" id="{D9E80A1A-8243-49E9-9976-7A3A8C7A1F82}"/>
                  </a:ext>
                </a:extLst>
              </p:cNvPr>
              <p:cNvSpPr/>
              <p:nvPr/>
            </p:nvSpPr>
            <p:spPr>
              <a:xfrm>
                <a:off x="4543908" y="1957177"/>
                <a:ext cx="20892" cy="21856"/>
              </a:xfrm>
              <a:custGeom>
                <a:avLst/>
                <a:gdLst/>
                <a:ahLst/>
                <a:cxnLst/>
                <a:rect l="l" t="t" r="r" b="b"/>
                <a:pathLst>
                  <a:path w="585" h="612" extrusionOk="0">
                    <a:moveTo>
                      <a:pt x="297" y="0"/>
                    </a:moveTo>
                    <a:cubicBezTo>
                      <a:pt x="251" y="0"/>
                      <a:pt x="197" y="16"/>
                      <a:pt x="132" y="51"/>
                    </a:cubicBezTo>
                    <a:cubicBezTo>
                      <a:pt x="84" y="99"/>
                      <a:pt x="1" y="170"/>
                      <a:pt x="120" y="337"/>
                    </a:cubicBezTo>
                    <a:cubicBezTo>
                      <a:pt x="239" y="504"/>
                      <a:pt x="489" y="504"/>
                      <a:pt x="525" y="611"/>
                    </a:cubicBezTo>
                    <a:cubicBezTo>
                      <a:pt x="525" y="611"/>
                      <a:pt x="525" y="611"/>
                      <a:pt x="525" y="611"/>
                    </a:cubicBezTo>
                    <a:cubicBezTo>
                      <a:pt x="526" y="611"/>
                      <a:pt x="585" y="0"/>
                      <a:pt x="2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23;p16">
                <a:extLst>
                  <a:ext uri="{FF2B5EF4-FFF2-40B4-BE49-F238E27FC236}">
                    <a16:creationId xmlns="" xmlns:a16="http://schemas.microsoft.com/office/drawing/2014/main" id="{FAA43223-FD62-49D1-9CB8-375F66A0D1EB}"/>
                  </a:ext>
                </a:extLst>
              </p:cNvPr>
              <p:cNvSpPr/>
              <p:nvPr/>
            </p:nvSpPr>
            <p:spPr>
              <a:xfrm>
                <a:off x="3788767" y="2083564"/>
                <a:ext cx="64247" cy="60854"/>
              </a:xfrm>
              <a:custGeom>
                <a:avLst/>
                <a:gdLst/>
                <a:ahLst/>
                <a:cxnLst/>
                <a:rect l="l" t="t" r="r" b="b"/>
                <a:pathLst>
                  <a:path w="1799" h="1704" extrusionOk="0">
                    <a:moveTo>
                      <a:pt x="0" y="1"/>
                    </a:moveTo>
                    <a:lnTo>
                      <a:pt x="0" y="1453"/>
                    </a:lnTo>
                    <a:lnTo>
                      <a:pt x="1798" y="1703"/>
                    </a:lnTo>
                    <a:lnTo>
                      <a:pt x="179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24;p16">
                <a:extLst>
                  <a:ext uri="{FF2B5EF4-FFF2-40B4-BE49-F238E27FC236}">
                    <a16:creationId xmlns="" xmlns:a16="http://schemas.microsoft.com/office/drawing/2014/main" id="{63E14610-1698-4C92-8D07-44E7975F4FEE}"/>
                  </a:ext>
                </a:extLst>
              </p:cNvPr>
              <p:cNvSpPr/>
              <p:nvPr/>
            </p:nvSpPr>
            <p:spPr>
              <a:xfrm>
                <a:off x="3861906" y="2083564"/>
                <a:ext cx="86353" cy="74889"/>
              </a:xfrm>
              <a:custGeom>
                <a:avLst/>
                <a:gdLst/>
                <a:ahLst/>
                <a:cxnLst/>
                <a:rect l="l" t="t" r="r" b="b"/>
                <a:pathLst>
                  <a:path w="2418" h="2097" extrusionOk="0">
                    <a:moveTo>
                      <a:pt x="0" y="1"/>
                    </a:moveTo>
                    <a:lnTo>
                      <a:pt x="0" y="1751"/>
                    </a:lnTo>
                    <a:lnTo>
                      <a:pt x="2417" y="2096"/>
                    </a:lnTo>
                    <a:lnTo>
                      <a:pt x="241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25;p16">
                <a:extLst>
                  <a:ext uri="{FF2B5EF4-FFF2-40B4-BE49-F238E27FC236}">
                    <a16:creationId xmlns="" xmlns:a16="http://schemas.microsoft.com/office/drawing/2014/main" id="{606DC246-51A9-46F6-A2C2-717D0B9A3C89}"/>
                  </a:ext>
                </a:extLst>
              </p:cNvPr>
              <p:cNvSpPr/>
              <p:nvPr/>
            </p:nvSpPr>
            <p:spPr>
              <a:xfrm>
                <a:off x="3861906" y="1998961"/>
                <a:ext cx="86353" cy="75282"/>
              </a:xfrm>
              <a:custGeom>
                <a:avLst/>
                <a:gdLst/>
                <a:ahLst/>
                <a:cxnLst/>
                <a:rect l="l" t="t" r="r" b="b"/>
                <a:pathLst>
                  <a:path w="2418" h="2108" extrusionOk="0">
                    <a:moveTo>
                      <a:pt x="2417" y="1"/>
                    </a:moveTo>
                    <a:lnTo>
                      <a:pt x="0" y="358"/>
                    </a:lnTo>
                    <a:lnTo>
                      <a:pt x="0" y="2108"/>
                    </a:lnTo>
                    <a:lnTo>
                      <a:pt x="2417" y="2108"/>
                    </a:lnTo>
                    <a:lnTo>
                      <a:pt x="241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26;p16">
                <a:extLst>
                  <a:ext uri="{FF2B5EF4-FFF2-40B4-BE49-F238E27FC236}">
                    <a16:creationId xmlns="" xmlns:a16="http://schemas.microsoft.com/office/drawing/2014/main" id="{7B2B2E31-F8A8-4468-9967-851A4DB05296}"/>
                  </a:ext>
                </a:extLst>
              </p:cNvPr>
              <p:cNvSpPr/>
              <p:nvPr/>
            </p:nvSpPr>
            <p:spPr>
              <a:xfrm>
                <a:off x="3788767" y="2012567"/>
                <a:ext cx="64247" cy="61675"/>
              </a:xfrm>
              <a:custGeom>
                <a:avLst/>
                <a:gdLst/>
                <a:ahLst/>
                <a:cxnLst/>
                <a:rect l="l" t="t" r="r" b="b"/>
                <a:pathLst>
                  <a:path w="1799" h="1727" extrusionOk="0">
                    <a:moveTo>
                      <a:pt x="1798" y="1"/>
                    </a:moveTo>
                    <a:lnTo>
                      <a:pt x="0" y="274"/>
                    </a:lnTo>
                    <a:lnTo>
                      <a:pt x="0" y="1727"/>
                    </a:lnTo>
                    <a:lnTo>
                      <a:pt x="1798" y="1727"/>
                    </a:lnTo>
                    <a:lnTo>
                      <a:pt x="179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27;p16">
                <a:extLst>
                  <a:ext uri="{FF2B5EF4-FFF2-40B4-BE49-F238E27FC236}">
                    <a16:creationId xmlns="" xmlns:a16="http://schemas.microsoft.com/office/drawing/2014/main" id="{FCACF07A-57C4-445F-9555-BB05544C6F28}"/>
                  </a:ext>
                </a:extLst>
              </p:cNvPr>
              <p:cNvSpPr/>
              <p:nvPr/>
            </p:nvSpPr>
            <p:spPr>
              <a:xfrm>
                <a:off x="3280650" y="2280911"/>
                <a:ext cx="25534" cy="25499"/>
              </a:xfrm>
              <a:custGeom>
                <a:avLst/>
                <a:gdLst/>
                <a:ahLst/>
                <a:cxnLst/>
                <a:rect l="l" t="t" r="r" b="b"/>
                <a:pathLst>
                  <a:path w="715" h="714" extrusionOk="0">
                    <a:moveTo>
                      <a:pt x="377" y="0"/>
                    </a:moveTo>
                    <a:cubicBezTo>
                      <a:pt x="244" y="0"/>
                      <a:pt x="110" y="101"/>
                      <a:pt x="60" y="261"/>
                    </a:cubicBezTo>
                    <a:cubicBezTo>
                      <a:pt x="0" y="452"/>
                      <a:pt x="84" y="642"/>
                      <a:pt x="250" y="702"/>
                    </a:cubicBezTo>
                    <a:cubicBezTo>
                      <a:pt x="277" y="709"/>
                      <a:pt x="304" y="713"/>
                      <a:pt x="330" y="713"/>
                    </a:cubicBezTo>
                    <a:cubicBezTo>
                      <a:pt x="468" y="713"/>
                      <a:pt x="595" y="612"/>
                      <a:pt x="655" y="452"/>
                    </a:cubicBezTo>
                    <a:cubicBezTo>
                      <a:pt x="715" y="249"/>
                      <a:pt x="631" y="47"/>
                      <a:pt x="453" y="11"/>
                    </a:cubicBezTo>
                    <a:cubicBezTo>
                      <a:pt x="428" y="4"/>
                      <a:pt x="403" y="0"/>
                      <a:pt x="3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28;p16">
                <a:extLst>
                  <a:ext uri="{FF2B5EF4-FFF2-40B4-BE49-F238E27FC236}">
                    <a16:creationId xmlns="" xmlns:a16="http://schemas.microsoft.com/office/drawing/2014/main" id="{36F8D785-8274-4987-AC32-F96A941ECAB8}"/>
                  </a:ext>
                </a:extLst>
              </p:cNvPr>
              <p:cNvSpPr/>
              <p:nvPr/>
            </p:nvSpPr>
            <p:spPr>
              <a:xfrm>
                <a:off x="3172655" y="2169881"/>
                <a:ext cx="160563" cy="159349"/>
              </a:xfrm>
              <a:custGeom>
                <a:avLst/>
                <a:gdLst/>
                <a:ahLst/>
                <a:cxnLst/>
                <a:rect l="l" t="t" r="r" b="b"/>
                <a:pathLst>
                  <a:path w="4496" h="4462" extrusionOk="0">
                    <a:moveTo>
                      <a:pt x="3276" y="2568"/>
                    </a:moveTo>
                    <a:cubicBezTo>
                      <a:pt x="3340" y="2568"/>
                      <a:pt x="3403" y="2577"/>
                      <a:pt x="3465" y="2596"/>
                    </a:cubicBezTo>
                    <a:cubicBezTo>
                      <a:pt x="3858" y="2715"/>
                      <a:pt x="4060" y="3180"/>
                      <a:pt x="3929" y="3632"/>
                    </a:cubicBezTo>
                    <a:cubicBezTo>
                      <a:pt x="3819" y="4023"/>
                      <a:pt x="3489" y="4279"/>
                      <a:pt x="3160" y="4279"/>
                    </a:cubicBezTo>
                    <a:cubicBezTo>
                      <a:pt x="3099" y="4279"/>
                      <a:pt x="3037" y="4270"/>
                      <a:pt x="2977" y="4251"/>
                    </a:cubicBezTo>
                    <a:cubicBezTo>
                      <a:pt x="2584" y="4132"/>
                      <a:pt x="2381" y="3668"/>
                      <a:pt x="2512" y="3204"/>
                    </a:cubicBezTo>
                    <a:cubicBezTo>
                      <a:pt x="2622" y="2815"/>
                      <a:pt x="2949" y="2568"/>
                      <a:pt x="3276" y="2568"/>
                    </a:cubicBezTo>
                    <a:close/>
                    <a:moveTo>
                      <a:pt x="1155" y="1"/>
                    </a:moveTo>
                    <a:cubicBezTo>
                      <a:pt x="1131" y="537"/>
                      <a:pt x="1274" y="799"/>
                      <a:pt x="1512" y="1001"/>
                    </a:cubicBezTo>
                    <a:cubicBezTo>
                      <a:pt x="1822" y="1287"/>
                      <a:pt x="2334" y="1370"/>
                      <a:pt x="2179" y="2049"/>
                    </a:cubicBezTo>
                    <a:cubicBezTo>
                      <a:pt x="1989" y="2025"/>
                      <a:pt x="1846" y="1989"/>
                      <a:pt x="1703" y="1930"/>
                    </a:cubicBezTo>
                    <a:cubicBezTo>
                      <a:pt x="1584" y="1882"/>
                      <a:pt x="1441" y="1834"/>
                      <a:pt x="1334" y="1703"/>
                    </a:cubicBezTo>
                    <a:cubicBezTo>
                      <a:pt x="1096" y="1418"/>
                      <a:pt x="1155" y="894"/>
                      <a:pt x="905" y="703"/>
                    </a:cubicBezTo>
                    <a:cubicBezTo>
                      <a:pt x="821" y="645"/>
                      <a:pt x="674" y="615"/>
                      <a:pt x="518" y="615"/>
                    </a:cubicBezTo>
                    <a:cubicBezTo>
                      <a:pt x="322" y="615"/>
                      <a:pt x="113" y="663"/>
                      <a:pt x="0" y="763"/>
                    </a:cubicBezTo>
                    <a:cubicBezTo>
                      <a:pt x="112" y="741"/>
                      <a:pt x="220" y="727"/>
                      <a:pt x="320" y="727"/>
                    </a:cubicBezTo>
                    <a:cubicBezTo>
                      <a:pt x="488" y="727"/>
                      <a:pt x="634" y="766"/>
                      <a:pt x="738" y="870"/>
                    </a:cubicBezTo>
                    <a:cubicBezTo>
                      <a:pt x="965" y="1072"/>
                      <a:pt x="929" y="1632"/>
                      <a:pt x="1096" y="1930"/>
                    </a:cubicBezTo>
                    <a:cubicBezTo>
                      <a:pt x="1191" y="2108"/>
                      <a:pt x="1381" y="2287"/>
                      <a:pt x="1512" y="2382"/>
                    </a:cubicBezTo>
                    <a:cubicBezTo>
                      <a:pt x="1631" y="2477"/>
                      <a:pt x="1786" y="2501"/>
                      <a:pt x="1881" y="2644"/>
                    </a:cubicBezTo>
                    <a:cubicBezTo>
                      <a:pt x="1703" y="2644"/>
                      <a:pt x="1572" y="2704"/>
                      <a:pt x="1393" y="2715"/>
                    </a:cubicBezTo>
                    <a:cubicBezTo>
                      <a:pt x="1295" y="2723"/>
                      <a:pt x="1171" y="2742"/>
                      <a:pt x="1059" y="2742"/>
                    </a:cubicBezTo>
                    <a:cubicBezTo>
                      <a:pt x="982" y="2742"/>
                      <a:pt x="911" y="2733"/>
                      <a:pt x="857" y="2704"/>
                    </a:cubicBezTo>
                    <a:cubicBezTo>
                      <a:pt x="595" y="2537"/>
                      <a:pt x="846" y="1906"/>
                      <a:pt x="679" y="1596"/>
                    </a:cubicBezTo>
                    <a:cubicBezTo>
                      <a:pt x="607" y="1453"/>
                      <a:pt x="476" y="1418"/>
                      <a:pt x="310" y="1370"/>
                    </a:cubicBezTo>
                    <a:lnTo>
                      <a:pt x="310" y="1370"/>
                    </a:lnTo>
                    <a:cubicBezTo>
                      <a:pt x="691" y="1549"/>
                      <a:pt x="417" y="2084"/>
                      <a:pt x="429" y="2477"/>
                    </a:cubicBezTo>
                    <a:cubicBezTo>
                      <a:pt x="441" y="2894"/>
                      <a:pt x="679" y="3156"/>
                      <a:pt x="1024" y="3192"/>
                    </a:cubicBezTo>
                    <a:cubicBezTo>
                      <a:pt x="1055" y="3195"/>
                      <a:pt x="1087" y="3196"/>
                      <a:pt x="1119" y="3196"/>
                    </a:cubicBezTo>
                    <a:cubicBezTo>
                      <a:pt x="1367" y="3196"/>
                      <a:pt x="1621" y="3111"/>
                      <a:pt x="1843" y="3111"/>
                    </a:cubicBezTo>
                    <a:cubicBezTo>
                      <a:pt x="1915" y="3111"/>
                      <a:pt x="1984" y="3120"/>
                      <a:pt x="2048" y="3144"/>
                    </a:cubicBezTo>
                    <a:cubicBezTo>
                      <a:pt x="2215" y="3204"/>
                      <a:pt x="2167" y="3394"/>
                      <a:pt x="2215" y="3656"/>
                    </a:cubicBezTo>
                    <a:cubicBezTo>
                      <a:pt x="2286" y="4049"/>
                      <a:pt x="2584" y="4406"/>
                      <a:pt x="3001" y="4454"/>
                    </a:cubicBezTo>
                    <a:cubicBezTo>
                      <a:pt x="3042" y="4459"/>
                      <a:pt x="3083" y="4461"/>
                      <a:pt x="3123" y="4461"/>
                    </a:cubicBezTo>
                    <a:cubicBezTo>
                      <a:pt x="4053" y="4461"/>
                      <a:pt x="4496" y="3178"/>
                      <a:pt x="3822" y="2584"/>
                    </a:cubicBezTo>
                    <a:cubicBezTo>
                      <a:pt x="3643" y="2418"/>
                      <a:pt x="3465" y="2418"/>
                      <a:pt x="3143" y="2323"/>
                    </a:cubicBezTo>
                    <a:cubicBezTo>
                      <a:pt x="2989" y="1930"/>
                      <a:pt x="3334" y="1787"/>
                      <a:pt x="3334" y="1453"/>
                    </a:cubicBezTo>
                    <a:cubicBezTo>
                      <a:pt x="3334" y="1132"/>
                      <a:pt x="3060" y="918"/>
                      <a:pt x="2893" y="810"/>
                    </a:cubicBezTo>
                    <a:cubicBezTo>
                      <a:pt x="2703" y="691"/>
                      <a:pt x="2441" y="691"/>
                      <a:pt x="2274" y="572"/>
                    </a:cubicBezTo>
                    <a:cubicBezTo>
                      <a:pt x="2155" y="477"/>
                      <a:pt x="2143" y="322"/>
                      <a:pt x="2096" y="168"/>
                    </a:cubicBezTo>
                    <a:lnTo>
                      <a:pt x="2096" y="168"/>
                    </a:lnTo>
                    <a:cubicBezTo>
                      <a:pt x="1989" y="763"/>
                      <a:pt x="2500" y="703"/>
                      <a:pt x="2762" y="930"/>
                    </a:cubicBezTo>
                    <a:cubicBezTo>
                      <a:pt x="2881" y="1013"/>
                      <a:pt x="3001" y="1168"/>
                      <a:pt x="3001" y="1346"/>
                    </a:cubicBezTo>
                    <a:cubicBezTo>
                      <a:pt x="3001" y="1477"/>
                      <a:pt x="2917" y="1549"/>
                      <a:pt x="2834" y="1644"/>
                    </a:cubicBezTo>
                    <a:cubicBezTo>
                      <a:pt x="2762" y="1727"/>
                      <a:pt x="2715" y="1834"/>
                      <a:pt x="2643" y="1882"/>
                    </a:cubicBezTo>
                    <a:cubicBezTo>
                      <a:pt x="2560" y="1406"/>
                      <a:pt x="2239" y="1072"/>
                      <a:pt x="1905" y="882"/>
                    </a:cubicBezTo>
                    <a:cubicBezTo>
                      <a:pt x="1750" y="799"/>
                      <a:pt x="1572" y="763"/>
                      <a:pt x="1453" y="656"/>
                    </a:cubicBezTo>
                    <a:cubicBezTo>
                      <a:pt x="1262" y="513"/>
                      <a:pt x="1203" y="275"/>
                      <a:pt x="11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29;p16">
                <a:extLst>
                  <a:ext uri="{FF2B5EF4-FFF2-40B4-BE49-F238E27FC236}">
                    <a16:creationId xmlns="" xmlns:a16="http://schemas.microsoft.com/office/drawing/2014/main" id="{8BC74225-711D-4BF5-A262-1334C1526FC5}"/>
                  </a:ext>
                </a:extLst>
              </p:cNvPr>
              <p:cNvSpPr/>
              <p:nvPr/>
            </p:nvSpPr>
            <p:spPr>
              <a:xfrm>
                <a:off x="4412522" y="2682248"/>
                <a:ext cx="160778" cy="160349"/>
              </a:xfrm>
              <a:custGeom>
                <a:avLst/>
                <a:gdLst/>
                <a:ahLst/>
                <a:cxnLst/>
                <a:rect l="l" t="t" r="r" b="b"/>
                <a:pathLst>
                  <a:path w="4502" h="4490" extrusionOk="0">
                    <a:moveTo>
                      <a:pt x="2292" y="229"/>
                    </a:moveTo>
                    <a:cubicBezTo>
                      <a:pt x="2774" y="229"/>
                      <a:pt x="3219" y="411"/>
                      <a:pt x="3632" y="763"/>
                    </a:cubicBezTo>
                    <a:cubicBezTo>
                      <a:pt x="3608" y="763"/>
                      <a:pt x="3585" y="763"/>
                      <a:pt x="3561" y="775"/>
                    </a:cubicBezTo>
                    <a:cubicBezTo>
                      <a:pt x="3370" y="810"/>
                      <a:pt x="3251" y="989"/>
                      <a:pt x="3263" y="1180"/>
                    </a:cubicBezTo>
                    <a:cubicBezTo>
                      <a:pt x="3275" y="1275"/>
                      <a:pt x="3311" y="1358"/>
                      <a:pt x="3346" y="1430"/>
                    </a:cubicBezTo>
                    <a:cubicBezTo>
                      <a:pt x="3394" y="1525"/>
                      <a:pt x="3454" y="1596"/>
                      <a:pt x="3501" y="1692"/>
                    </a:cubicBezTo>
                    <a:cubicBezTo>
                      <a:pt x="3632" y="1930"/>
                      <a:pt x="3668" y="2192"/>
                      <a:pt x="3573" y="2442"/>
                    </a:cubicBezTo>
                    <a:cubicBezTo>
                      <a:pt x="3466" y="2775"/>
                      <a:pt x="3382" y="3120"/>
                      <a:pt x="3275" y="3442"/>
                    </a:cubicBezTo>
                    <a:cubicBezTo>
                      <a:pt x="3272" y="3438"/>
                      <a:pt x="3269" y="3437"/>
                      <a:pt x="3267" y="3437"/>
                    </a:cubicBezTo>
                    <a:cubicBezTo>
                      <a:pt x="3263" y="3437"/>
                      <a:pt x="3263" y="3445"/>
                      <a:pt x="3263" y="3454"/>
                    </a:cubicBezTo>
                    <a:cubicBezTo>
                      <a:pt x="3025" y="2727"/>
                      <a:pt x="2775" y="2013"/>
                      <a:pt x="2537" y="1299"/>
                    </a:cubicBezTo>
                    <a:cubicBezTo>
                      <a:pt x="2596" y="1299"/>
                      <a:pt x="2656" y="1287"/>
                      <a:pt x="2715" y="1287"/>
                    </a:cubicBezTo>
                    <a:lnTo>
                      <a:pt x="2775" y="1287"/>
                    </a:lnTo>
                    <a:cubicBezTo>
                      <a:pt x="2811" y="1275"/>
                      <a:pt x="2846" y="1239"/>
                      <a:pt x="2846" y="1191"/>
                    </a:cubicBezTo>
                    <a:cubicBezTo>
                      <a:pt x="2846" y="1156"/>
                      <a:pt x="2799" y="1120"/>
                      <a:pt x="2751" y="1120"/>
                    </a:cubicBezTo>
                    <a:cubicBezTo>
                      <a:pt x="2632" y="1120"/>
                      <a:pt x="2513" y="1132"/>
                      <a:pt x="2418" y="1132"/>
                    </a:cubicBezTo>
                    <a:cubicBezTo>
                      <a:pt x="2192" y="1132"/>
                      <a:pt x="1977" y="1120"/>
                      <a:pt x="1763" y="1120"/>
                    </a:cubicBezTo>
                    <a:lnTo>
                      <a:pt x="1703" y="1120"/>
                    </a:lnTo>
                    <a:cubicBezTo>
                      <a:pt x="1656" y="1120"/>
                      <a:pt x="1620" y="1156"/>
                      <a:pt x="1620" y="1191"/>
                    </a:cubicBezTo>
                    <a:cubicBezTo>
                      <a:pt x="1620" y="1239"/>
                      <a:pt x="1644" y="1275"/>
                      <a:pt x="1680" y="1287"/>
                    </a:cubicBezTo>
                    <a:cubicBezTo>
                      <a:pt x="1739" y="1299"/>
                      <a:pt x="1799" y="1299"/>
                      <a:pt x="1846" y="1299"/>
                    </a:cubicBezTo>
                    <a:cubicBezTo>
                      <a:pt x="1882" y="1299"/>
                      <a:pt x="1906" y="1311"/>
                      <a:pt x="1906" y="1346"/>
                    </a:cubicBezTo>
                    <a:cubicBezTo>
                      <a:pt x="2001" y="1596"/>
                      <a:pt x="2096" y="1870"/>
                      <a:pt x="2192" y="2120"/>
                    </a:cubicBezTo>
                    <a:cubicBezTo>
                      <a:pt x="2192" y="2132"/>
                      <a:pt x="2203" y="2168"/>
                      <a:pt x="2192" y="2180"/>
                    </a:cubicBezTo>
                    <a:cubicBezTo>
                      <a:pt x="2061" y="2596"/>
                      <a:pt x="1906" y="3025"/>
                      <a:pt x="1775" y="3442"/>
                    </a:cubicBezTo>
                    <a:cubicBezTo>
                      <a:pt x="1775" y="3442"/>
                      <a:pt x="1775" y="3454"/>
                      <a:pt x="1763" y="3454"/>
                    </a:cubicBezTo>
                    <a:cubicBezTo>
                      <a:pt x="1525" y="2739"/>
                      <a:pt x="1287" y="2013"/>
                      <a:pt x="1025" y="1299"/>
                    </a:cubicBezTo>
                    <a:cubicBezTo>
                      <a:pt x="1084" y="1299"/>
                      <a:pt x="1144" y="1287"/>
                      <a:pt x="1203" y="1287"/>
                    </a:cubicBezTo>
                    <a:lnTo>
                      <a:pt x="1263" y="1287"/>
                    </a:lnTo>
                    <a:cubicBezTo>
                      <a:pt x="1322" y="1275"/>
                      <a:pt x="1358" y="1239"/>
                      <a:pt x="1346" y="1191"/>
                    </a:cubicBezTo>
                    <a:cubicBezTo>
                      <a:pt x="1346" y="1156"/>
                      <a:pt x="1299" y="1120"/>
                      <a:pt x="1239" y="1120"/>
                    </a:cubicBezTo>
                    <a:cubicBezTo>
                      <a:pt x="1120" y="1120"/>
                      <a:pt x="1001" y="1132"/>
                      <a:pt x="882" y="1132"/>
                    </a:cubicBezTo>
                    <a:lnTo>
                      <a:pt x="584" y="1132"/>
                    </a:lnTo>
                    <a:cubicBezTo>
                      <a:pt x="882" y="703"/>
                      <a:pt x="1251" y="418"/>
                      <a:pt x="1763" y="299"/>
                    </a:cubicBezTo>
                    <a:cubicBezTo>
                      <a:pt x="1944" y="252"/>
                      <a:pt x="2120" y="229"/>
                      <a:pt x="2292" y="229"/>
                    </a:cubicBezTo>
                    <a:close/>
                    <a:moveTo>
                      <a:pt x="4001" y="1299"/>
                    </a:moveTo>
                    <a:lnTo>
                      <a:pt x="4001" y="1299"/>
                    </a:lnTo>
                    <a:cubicBezTo>
                      <a:pt x="4228" y="1668"/>
                      <a:pt x="4299" y="2084"/>
                      <a:pt x="4239" y="2525"/>
                    </a:cubicBezTo>
                    <a:cubicBezTo>
                      <a:pt x="4156" y="3144"/>
                      <a:pt x="3811" y="3632"/>
                      <a:pt x="3275" y="3966"/>
                    </a:cubicBezTo>
                    <a:lnTo>
                      <a:pt x="3263" y="3966"/>
                    </a:lnTo>
                    <a:cubicBezTo>
                      <a:pt x="3275" y="3930"/>
                      <a:pt x="3275" y="3906"/>
                      <a:pt x="3287" y="3870"/>
                    </a:cubicBezTo>
                    <a:cubicBezTo>
                      <a:pt x="3489" y="3323"/>
                      <a:pt x="3680" y="2775"/>
                      <a:pt x="3858" y="2227"/>
                    </a:cubicBezTo>
                    <a:cubicBezTo>
                      <a:pt x="3918" y="2061"/>
                      <a:pt x="3966" y="1906"/>
                      <a:pt x="3989" y="1739"/>
                    </a:cubicBezTo>
                    <a:cubicBezTo>
                      <a:pt x="4025" y="1596"/>
                      <a:pt x="4025" y="1442"/>
                      <a:pt x="4001" y="1299"/>
                    </a:cubicBezTo>
                    <a:close/>
                    <a:moveTo>
                      <a:pt x="429" y="1430"/>
                    </a:moveTo>
                    <a:cubicBezTo>
                      <a:pt x="751" y="2299"/>
                      <a:pt x="1060" y="3156"/>
                      <a:pt x="1370" y="4037"/>
                    </a:cubicBezTo>
                    <a:cubicBezTo>
                      <a:pt x="929" y="3811"/>
                      <a:pt x="608" y="3477"/>
                      <a:pt x="418" y="3025"/>
                    </a:cubicBezTo>
                    <a:cubicBezTo>
                      <a:pt x="191" y="2489"/>
                      <a:pt x="215" y="1953"/>
                      <a:pt x="418" y="1430"/>
                    </a:cubicBezTo>
                    <a:close/>
                    <a:moveTo>
                      <a:pt x="2299" y="2418"/>
                    </a:moveTo>
                    <a:cubicBezTo>
                      <a:pt x="2501" y="2977"/>
                      <a:pt x="2715" y="3549"/>
                      <a:pt x="2918" y="4120"/>
                    </a:cubicBezTo>
                    <a:cubicBezTo>
                      <a:pt x="2702" y="4203"/>
                      <a:pt x="2483" y="4241"/>
                      <a:pt x="2262" y="4241"/>
                    </a:cubicBezTo>
                    <a:cubicBezTo>
                      <a:pt x="2069" y="4241"/>
                      <a:pt x="1874" y="4212"/>
                      <a:pt x="1680" y="4156"/>
                    </a:cubicBezTo>
                    <a:cubicBezTo>
                      <a:pt x="1882" y="3573"/>
                      <a:pt x="2084" y="3001"/>
                      <a:pt x="2275" y="2418"/>
                    </a:cubicBezTo>
                    <a:close/>
                    <a:moveTo>
                      <a:pt x="2132" y="1"/>
                    </a:moveTo>
                    <a:cubicBezTo>
                      <a:pt x="2061" y="25"/>
                      <a:pt x="1977" y="25"/>
                      <a:pt x="1918" y="37"/>
                    </a:cubicBezTo>
                    <a:cubicBezTo>
                      <a:pt x="1180" y="156"/>
                      <a:pt x="608" y="560"/>
                      <a:pt x="251" y="1239"/>
                    </a:cubicBezTo>
                    <a:cubicBezTo>
                      <a:pt x="120" y="1513"/>
                      <a:pt x="48" y="1787"/>
                      <a:pt x="13" y="2084"/>
                    </a:cubicBezTo>
                    <a:cubicBezTo>
                      <a:pt x="13" y="2108"/>
                      <a:pt x="13" y="2120"/>
                      <a:pt x="1" y="2132"/>
                    </a:cubicBezTo>
                    <a:lnTo>
                      <a:pt x="1" y="2370"/>
                    </a:lnTo>
                    <a:cubicBezTo>
                      <a:pt x="13" y="2442"/>
                      <a:pt x="13" y="2501"/>
                      <a:pt x="37" y="2584"/>
                    </a:cubicBezTo>
                    <a:cubicBezTo>
                      <a:pt x="156" y="3335"/>
                      <a:pt x="572" y="3906"/>
                      <a:pt x="1251" y="4251"/>
                    </a:cubicBezTo>
                    <a:cubicBezTo>
                      <a:pt x="1501" y="4382"/>
                      <a:pt x="1787" y="4454"/>
                      <a:pt x="2084" y="4466"/>
                    </a:cubicBezTo>
                    <a:cubicBezTo>
                      <a:pt x="2096" y="4466"/>
                      <a:pt x="2120" y="4466"/>
                      <a:pt x="2132" y="4489"/>
                    </a:cubicBezTo>
                    <a:lnTo>
                      <a:pt x="2370" y="4489"/>
                    </a:lnTo>
                    <a:cubicBezTo>
                      <a:pt x="2442" y="4466"/>
                      <a:pt x="2501" y="4466"/>
                      <a:pt x="2573" y="4454"/>
                    </a:cubicBezTo>
                    <a:cubicBezTo>
                      <a:pt x="3335" y="4335"/>
                      <a:pt x="3882" y="3918"/>
                      <a:pt x="4239" y="3251"/>
                    </a:cubicBezTo>
                    <a:cubicBezTo>
                      <a:pt x="4382" y="2977"/>
                      <a:pt x="4454" y="2704"/>
                      <a:pt x="4478" y="2418"/>
                    </a:cubicBezTo>
                    <a:cubicBezTo>
                      <a:pt x="4478" y="2406"/>
                      <a:pt x="4478" y="2382"/>
                      <a:pt x="4501" y="2370"/>
                    </a:cubicBezTo>
                    <a:lnTo>
                      <a:pt x="4501" y="2132"/>
                    </a:lnTo>
                    <a:cubicBezTo>
                      <a:pt x="4478" y="2061"/>
                      <a:pt x="4478" y="2001"/>
                      <a:pt x="4466" y="1930"/>
                    </a:cubicBezTo>
                    <a:cubicBezTo>
                      <a:pt x="4335" y="1156"/>
                      <a:pt x="3930" y="596"/>
                      <a:pt x="3251" y="239"/>
                    </a:cubicBezTo>
                    <a:cubicBezTo>
                      <a:pt x="2989" y="108"/>
                      <a:pt x="2715" y="37"/>
                      <a:pt x="2418" y="25"/>
                    </a:cubicBezTo>
                    <a:cubicBezTo>
                      <a:pt x="2394" y="25"/>
                      <a:pt x="2382" y="25"/>
                      <a:pt x="237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30;p16">
                <a:extLst>
                  <a:ext uri="{FF2B5EF4-FFF2-40B4-BE49-F238E27FC236}">
                    <a16:creationId xmlns="" xmlns:a16="http://schemas.microsoft.com/office/drawing/2014/main" id="{E5AFD779-BA48-46E2-8C4A-37A42CD9224D}"/>
                  </a:ext>
                </a:extLst>
              </p:cNvPr>
              <p:cNvSpPr/>
              <p:nvPr/>
            </p:nvSpPr>
            <p:spPr>
              <a:xfrm>
                <a:off x="5431756" y="2551719"/>
                <a:ext cx="88031" cy="159063"/>
              </a:xfrm>
              <a:custGeom>
                <a:avLst/>
                <a:gdLst/>
                <a:ahLst/>
                <a:cxnLst/>
                <a:rect l="l" t="t" r="r" b="b"/>
                <a:pathLst>
                  <a:path w="2465" h="4454" extrusionOk="0">
                    <a:moveTo>
                      <a:pt x="1095" y="1"/>
                    </a:moveTo>
                    <a:lnTo>
                      <a:pt x="1095" y="691"/>
                    </a:lnTo>
                    <a:lnTo>
                      <a:pt x="691" y="417"/>
                    </a:lnTo>
                    <a:lnTo>
                      <a:pt x="691" y="358"/>
                    </a:lnTo>
                    <a:cubicBezTo>
                      <a:pt x="691" y="179"/>
                      <a:pt x="548" y="36"/>
                      <a:pt x="357" y="36"/>
                    </a:cubicBezTo>
                    <a:cubicBezTo>
                      <a:pt x="179" y="36"/>
                      <a:pt x="36" y="191"/>
                      <a:pt x="36" y="358"/>
                    </a:cubicBezTo>
                    <a:cubicBezTo>
                      <a:pt x="36" y="536"/>
                      <a:pt x="179" y="667"/>
                      <a:pt x="357" y="667"/>
                    </a:cubicBezTo>
                    <a:cubicBezTo>
                      <a:pt x="429" y="667"/>
                      <a:pt x="464" y="655"/>
                      <a:pt x="512" y="620"/>
                    </a:cubicBezTo>
                    <a:lnTo>
                      <a:pt x="1072" y="1025"/>
                    </a:lnTo>
                    <a:lnTo>
                      <a:pt x="1072" y="1906"/>
                    </a:lnTo>
                    <a:lnTo>
                      <a:pt x="679" y="1620"/>
                    </a:lnTo>
                    <a:lnTo>
                      <a:pt x="679" y="1560"/>
                    </a:lnTo>
                    <a:cubicBezTo>
                      <a:pt x="679" y="1382"/>
                      <a:pt x="524" y="1251"/>
                      <a:pt x="345" y="1251"/>
                    </a:cubicBezTo>
                    <a:cubicBezTo>
                      <a:pt x="167" y="1251"/>
                      <a:pt x="24" y="1394"/>
                      <a:pt x="24" y="1560"/>
                    </a:cubicBezTo>
                    <a:cubicBezTo>
                      <a:pt x="24" y="1739"/>
                      <a:pt x="167" y="1870"/>
                      <a:pt x="345" y="1870"/>
                    </a:cubicBezTo>
                    <a:cubicBezTo>
                      <a:pt x="405" y="1870"/>
                      <a:pt x="464" y="1858"/>
                      <a:pt x="512" y="1834"/>
                    </a:cubicBezTo>
                    <a:lnTo>
                      <a:pt x="1060" y="2227"/>
                    </a:lnTo>
                    <a:lnTo>
                      <a:pt x="1060" y="3168"/>
                    </a:lnTo>
                    <a:lnTo>
                      <a:pt x="655" y="2882"/>
                    </a:lnTo>
                    <a:lnTo>
                      <a:pt x="655" y="2846"/>
                    </a:lnTo>
                    <a:cubicBezTo>
                      <a:pt x="655" y="2668"/>
                      <a:pt x="512" y="2525"/>
                      <a:pt x="333" y="2525"/>
                    </a:cubicBezTo>
                    <a:cubicBezTo>
                      <a:pt x="155" y="2525"/>
                      <a:pt x="0" y="2680"/>
                      <a:pt x="0" y="2846"/>
                    </a:cubicBezTo>
                    <a:cubicBezTo>
                      <a:pt x="0" y="3025"/>
                      <a:pt x="155" y="3156"/>
                      <a:pt x="333" y="3156"/>
                    </a:cubicBezTo>
                    <a:cubicBezTo>
                      <a:pt x="393" y="3156"/>
                      <a:pt x="453" y="3144"/>
                      <a:pt x="500" y="3108"/>
                    </a:cubicBezTo>
                    <a:lnTo>
                      <a:pt x="1048" y="3513"/>
                    </a:lnTo>
                    <a:lnTo>
                      <a:pt x="1048" y="4454"/>
                    </a:lnTo>
                    <a:lnTo>
                      <a:pt x="1357" y="4454"/>
                    </a:lnTo>
                    <a:lnTo>
                      <a:pt x="1357" y="4132"/>
                    </a:lnTo>
                    <a:lnTo>
                      <a:pt x="1893" y="3751"/>
                    </a:lnTo>
                    <a:cubicBezTo>
                      <a:pt x="1941" y="3775"/>
                      <a:pt x="2000" y="3799"/>
                      <a:pt x="2072" y="3799"/>
                    </a:cubicBezTo>
                    <a:cubicBezTo>
                      <a:pt x="2250" y="3799"/>
                      <a:pt x="2405" y="3644"/>
                      <a:pt x="2405" y="3477"/>
                    </a:cubicBezTo>
                    <a:cubicBezTo>
                      <a:pt x="2405" y="3299"/>
                      <a:pt x="2250" y="3168"/>
                      <a:pt x="2072" y="3168"/>
                    </a:cubicBezTo>
                    <a:cubicBezTo>
                      <a:pt x="1893" y="3168"/>
                      <a:pt x="1750" y="3322"/>
                      <a:pt x="1750" y="3477"/>
                    </a:cubicBezTo>
                    <a:lnTo>
                      <a:pt x="1750" y="3525"/>
                    </a:lnTo>
                    <a:lnTo>
                      <a:pt x="1345" y="3811"/>
                    </a:lnTo>
                    <a:lnTo>
                      <a:pt x="1345" y="2870"/>
                    </a:lnTo>
                    <a:lnTo>
                      <a:pt x="1881" y="2489"/>
                    </a:lnTo>
                    <a:cubicBezTo>
                      <a:pt x="1929" y="2513"/>
                      <a:pt x="1988" y="2525"/>
                      <a:pt x="2060" y="2525"/>
                    </a:cubicBezTo>
                    <a:cubicBezTo>
                      <a:pt x="2238" y="2525"/>
                      <a:pt x="2381" y="2382"/>
                      <a:pt x="2381" y="2215"/>
                    </a:cubicBezTo>
                    <a:cubicBezTo>
                      <a:pt x="2381" y="2037"/>
                      <a:pt x="2238" y="1906"/>
                      <a:pt x="2060" y="1906"/>
                    </a:cubicBezTo>
                    <a:cubicBezTo>
                      <a:pt x="1881" y="1906"/>
                      <a:pt x="1726" y="2049"/>
                      <a:pt x="1726" y="2215"/>
                    </a:cubicBezTo>
                    <a:lnTo>
                      <a:pt x="1726" y="2263"/>
                    </a:lnTo>
                    <a:lnTo>
                      <a:pt x="1334" y="2549"/>
                    </a:lnTo>
                    <a:lnTo>
                      <a:pt x="1334" y="1668"/>
                    </a:lnTo>
                    <a:lnTo>
                      <a:pt x="1977" y="1275"/>
                    </a:lnTo>
                    <a:cubicBezTo>
                      <a:pt x="2012" y="1310"/>
                      <a:pt x="2072" y="1322"/>
                      <a:pt x="2131" y="1322"/>
                    </a:cubicBezTo>
                    <a:cubicBezTo>
                      <a:pt x="2310" y="1322"/>
                      <a:pt x="2465" y="1167"/>
                      <a:pt x="2465" y="1013"/>
                    </a:cubicBezTo>
                    <a:cubicBezTo>
                      <a:pt x="2465" y="834"/>
                      <a:pt x="2310" y="691"/>
                      <a:pt x="2131" y="691"/>
                    </a:cubicBezTo>
                    <a:cubicBezTo>
                      <a:pt x="1953" y="691"/>
                      <a:pt x="1810" y="846"/>
                      <a:pt x="1810" y="1013"/>
                    </a:cubicBezTo>
                    <a:lnTo>
                      <a:pt x="1810" y="1048"/>
                    </a:lnTo>
                    <a:lnTo>
                      <a:pt x="1405" y="1334"/>
                    </a:lnTo>
                    <a:lnTo>
                      <a:pt x="1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31;p16">
                <a:extLst>
                  <a:ext uri="{FF2B5EF4-FFF2-40B4-BE49-F238E27FC236}">
                    <a16:creationId xmlns="" xmlns:a16="http://schemas.microsoft.com/office/drawing/2014/main" id="{48A71A59-5141-4502-B4E3-F4D5482F7C02}"/>
                  </a:ext>
                </a:extLst>
              </p:cNvPr>
              <p:cNvSpPr/>
              <p:nvPr/>
            </p:nvSpPr>
            <p:spPr>
              <a:xfrm>
                <a:off x="3670559" y="3809477"/>
                <a:ext cx="127601" cy="109745"/>
              </a:xfrm>
              <a:custGeom>
                <a:avLst/>
                <a:gdLst/>
                <a:ahLst/>
                <a:cxnLst/>
                <a:rect l="l" t="t" r="r" b="b"/>
                <a:pathLst>
                  <a:path w="3573" h="3073" extrusionOk="0">
                    <a:moveTo>
                      <a:pt x="1620" y="0"/>
                    </a:moveTo>
                    <a:cubicBezTo>
                      <a:pt x="1203" y="262"/>
                      <a:pt x="1048" y="893"/>
                      <a:pt x="1060" y="1536"/>
                    </a:cubicBezTo>
                    <a:cubicBezTo>
                      <a:pt x="774" y="2072"/>
                      <a:pt x="572" y="2251"/>
                      <a:pt x="0" y="2381"/>
                    </a:cubicBezTo>
                    <a:cubicBezTo>
                      <a:pt x="108" y="2643"/>
                      <a:pt x="155" y="2727"/>
                      <a:pt x="310" y="3072"/>
                    </a:cubicBezTo>
                    <a:cubicBezTo>
                      <a:pt x="1024" y="2882"/>
                      <a:pt x="1477" y="2465"/>
                      <a:pt x="1763" y="2084"/>
                    </a:cubicBezTo>
                    <a:cubicBezTo>
                      <a:pt x="2239" y="2203"/>
                      <a:pt x="2572" y="2524"/>
                      <a:pt x="2870" y="3072"/>
                    </a:cubicBezTo>
                    <a:cubicBezTo>
                      <a:pt x="3167" y="2822"/>
                      <a:pt x="3203" y="2786"/>
                      <a:pt x="3453" y="2596"/>
                    </a:cubicBezTo>
                    <a:cubicBezTo>
                      <a:pt x="3263" y="2120"/>
                      <a:pt x="2775" y="1703"/>
                      <a:pt x="2310" y="1477"/>
                    </a:cubicBezTo>
                    <a:cubicBezTo>
                      <a:pt x="2310" y="1358"/>
                      <a:pt x="2322" y="1346"/>
                      <a:pt x="2322" y="1250"/>
                    </a:cubicBezTo>
                    <a:cubicBezTo>
                      <a:pt x="2409" y="1272"/>
                      <a:pt x="2494" y="1281"/>
                      <a:pt x="2576" y="1281"/>
                    </a:cubicBezTo>
                    <a:cubicBezTo>
                      <a:pt x="3130" y="1281"/>
                      <a:pt x="3572" y="858"/>
                      <a:pt x="3572" y="858"/>
                    </a:cubicBezTo>
                    <a:cubicBezTo>
                      <a:pt x="3572" y="858"/>
                      <a:pt x="3429" y="584"/>
                      <a:pt x="3239" y="298"/>
                    </a:cubicBezTo>
                    <a:cubicBezTo>
                      <a:pt x="3043" y="479"/>
                      <a:pt x="2841" y="519"/>
                      <a:pt x="2689" y="519"/>
                    </a:cubicBezTo>
                    <a:cubicBezTo>
                      <a:pt x="2611" y="519"/>
                      <a:pt x="2545" y="508"/>
                      <a:pt x="2501" y="500"/>
                    </a:cubicBezTo>
                    <a:cubicBezTo>
                      <a:pt x="2322" y="453"/>
                      <a:pt x="2274" y="381"/>
                      <a:pt x="2298" y="322"/>
                    </a:cubicBezTo>
                    <a:cubicBezTo>
                      <a:pt x="2191" y="286"/>
                      <a:pt x="1834" y="84"/>
                      <a:pt x="16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32;p16">
                <a:extLst>
                  <a:ext uri="{FF2B5EF4-FFF2-40B4-BE49-F238E27FC236}">
                    <a16:creationId xmlns="" xmlns:a16="http://schemas.microsoft.com/office/drawing/2014/main" id="{6D60EBC1-FB89-4CF6-B1A8-973DC6570E41}"/>
                  </a:ext>
                </a:extLst>
              </p:cNvPr>
              <p:cNvSpPr/>
              <p:nvPr/>
            </p:nvSpPr>
            <p:spPr>
              <a:xfrm>
                <a:off x="3732627" y="3759301"/>
                <a:ext cx="45962" cy="45533"/>
              </a:xfrm>
              <a:custGeom>
                <a:avLst/>
                <a:gdLst/>
                <a:ahLst/>
                <a:cxnLst/>
                <a:rect l="l" t="t" r="r" b="b"/>
                <a:pathLst>
                  <a:path w="1287" h="1275" extrusionOk="0">
                    <a:moveTo>
                      <a:pt x="644" y="0"/>
                    </a:moveTo>
                    <a:cubicBezTo>
                      <a:pt x="298" y="12"/>
                      <a:pt x="1" y="298"/>
                      <a:pt x="1" y="643"/>
                    </a:cubicBezTo>
                    <a:cubicBezTo>
                      <a:pt x="1" y="1000"/>
                      <a:pt x="298" y="1274"/>
                      <a:pt x="644" y="1274"/>
                    </a:cubicBezTo>
                    <a:cubicBezTo>
                      <a:pt x="989" y="1274"/>
                      <a:pt x="1287" y="1000"/>
                      <a:pt x="1287" y="643"/>
                    </a:cubicBezTo>
                    <a:cubicBezTo>
                      <a:pt x="1287" y="286"/>
                      <a:pt x="989" y="0"/>
                      <a:pt x="6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33;p16">
                <a:extLst>
                  <a:ext uri="{FF2B5EF4-FFF2-40B4-BE49-F238E27FC236}">
                    <a16:creationId xmlns="" xmlns:a16="http://schemas.microsoft.com/office/drawing/2014/main" id="{A5DEDDEC-F0C0-49D3-B77A-94806113C5C1}"/>
                  </a:ext>
                </a:extLst>
              </p:cNvPr>
              <p:cNvSpPr/>
              <p:nvPr/>
            </p:nvSpPr>
            <p:spPr>
              <a:xfrm>
                <a:off x="4677008" y="1880752"/>
                <a:ext cx="79532" cy="68068"/>
              </a:xfrm>
              <a:custGeom>
                <a:avLst/>
                <a:gdLst/>
                <a:ahLst/>
                <a:cxnLst/>
                <a:rect l="l" t="t" r="r" b="b"/>
                <a:pathLst>
                  <a:path w="2227" h="1906" extrusionOk="0">
                    <a:moveTo>
                      <a:pt x="1001" y="1"/>
                    </a:moveTo>
                    <a:cubicBezTo>
                      <a:pt x="751" y="167"/>
                      <a:pt x="643" y="560"/>
                      <a:pt x="655" y="953"/>
                    </a:cubicBezTo>
                    <a:cubicBezTo>
                      <a:pt x="477" y="1286"/>
                      <a:pt x="358" y="1406"/>
                      <a:pt x="0" y="1477"/>
                    </a:cubicBezTo>
                    <a:cubicBezTo>
                      <a:pt x="60" y="1644"/>
                      <a:pt x="96" y="1703"/>
                      <a:pt x="203" y="1906"/>
                    </a:cubicBezTo>
                    <a:cubicBezTo>
                      <a:pt x="643" y="1787"/>
                      <a:pt x="929" y="1525"/>
                      <a:pt x="1096" y="1298"/>
                    </a:cubicBezTo>
                    <a:cubicBezTo>
                      <a:pt x="1394" y="1370"/>
                      <a:pt x="1596" y="1560"/>
                      <a:pt x="1775" y="1906"/>
                    </a:cubicBezTo>
                    <a:cubicBezTo>
                      <a:pt x="1953" y="1739"/>
                      <a:pt x="1989" y="1727"/>
                      <a:pt x="2132" y="1608"/>
                    </a:cubicBezTo>
                    <a:cubicBezTo>
                      <a:pt x="2013" y="1310"/>
                      <a:pt x="1703" y="1060"/>
                      <a:pt x="1417" y="905"/>
                    </a:cubicBezTo>
                    <a:cubicBezTo>
                      <a:pt x="1417" y="834"/>
                      <a:pt x="1417" y="822"/>
                      <a:pt x="1429" y="763"/>
                    </a:cubicBezTo>
                    <a:cubicBezTo>
                      <a:pt x="1492" y="780"/>
                      <a:pt x="1553" y="787"/>
                      <a:pt x="1612" y="787"/>
                    </a:cubicBezTo>
                    <a:cubicBezTo>
                      <a:pt x="1965" y="787"/>
                      <a:pt x="2227" y="524"/>
                      <a:pt x="2227" y="524"/>
                    </a:cubicBezTo>
                    <a:cubicBezTo>
                      <a:pt x="2227" y="524"/>
                      <a:pt x="2132" y="358"/>
                      <a:pt x="2013" y="179"/>
                    </a:cubicBezTo>
                    <a:cubicBezTo>
                      <a:pt x="1890" y="286"/>
                      <a:pt x="1768" y="310"/>
                      <a:pt x="1674" y="310"/>
                    </a:cubicBezTo>
                    <a:cubicBezTo>
                      <a:pt x="1622" y="310"/>
                      <a:pt x="1578" y="303"/>
                      <a:pt x="1548" y="298"/>
                    </a:cubicBezTo>
                    <a:cubicBezTo>
                      <a:pt x="1453" y="274"/>
                      <a:pt x="1417" y="227"/>
                      <a:pt x="1417" y="203"/>
                    </a:cubicBezTo>
                    <a:cubicBezTo>
                      <a:pt x="1358" y="179"/>
                      <a:pt x="1132" y="48"/>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34;p16">
                <a:extLst>
                  <a:ext uri="{FF2B5EF4-FFF2-40B4-BE49-F238E27FC236}">
                    <a16:creationId xmlns="" xmlns:a16="http://schemas.microsoft.com/office/drawing/2014/main" id="{C3C5B2A0-20A6-4ADF-AE1E-8F7626272C9F}"/>
                  </a:ext>
                </a:extLst>
              </p:cNvPr>
              <p:cNvSpPr/>
              <p:nvPr/>
            </p:nvSpPr>
            <p:spPr>
              <a:xfrm>
                <a:off x="4715685" y="1849718"/>
                <a:ext cx="28534" cy="28534"/>
              </a:xfrm>
              <a:custGeom>
                <a:avLst/>
                <a:gdLst/>
                <a:ahLst/>
                <a:cxnLst/>
                <a:rect l="l" t="t" r="r" b="b"/>
                <a:pathLst>
                  <a:path w="799" h="799" extrusionOk="0">
                    <a:moveTo>
                      <a:pt x="394" y="0"/>
                    </a:moveTo>
                    <a:cubicBezTo>
                      <a:pt x="191" y="0"/>
                      <a:pt x="1" y="179"/>
                      <a:pt x="1" y="393"/>
                    </a:cubicBezTo>
                    <a:cubicBezTo>
                      <a:pt x="1" y="620"/>
                      <a:pt x="180" y="798"/>
                      <a:pt x="394" y="798"/>
                    </a:cubicBezTo>
                    <a:cubicBezTo>
                      <a:pt x="620" y="798"/>
                      <a:pt x="799" y="620"/>
                      <a:pt x="799" y="393"/>
                    </a:cubicBezTo>
                    <a:cubicBezTo>
                      <a:pt x="799" y="179"/>
                      <a:pt x="620" y="0"/>
                      <a:pt x="3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35;p16">
                <a:extLst>
                  <a:ext uri="{FF2B5EF4-FFF2-40B4-BE49-F238E27FC236}">
                    <a16:creationId xmlns="" xmlns:a16="http://schemas.microsoft.com/office/drawing/2014/main" id="{8D6A107B-BD6C-496F-9A8F-C8163B5E5028}"/>
                  </a:ext>
                </a:extLst>
              </p:cNvPr>
              <p:cNvSpPr/>
              <p:nvPr/>
            </p:nvSpPr>
            <p:spPr>
              <a:xfrm>
                <a:off x="5654138" y="1895216"/>
                <a:ext cx="159456" cy="159492"/>
              </a:xfrm>
              <a:custGeom>
                <a:avLst/>
                <a:gdLst/>
                <a:ahLst/>
                <a:cxnLst/>
                <a:rect l="l" t="t" r="r" b="b"/>
                <a:pathLst>
                  <a:path w="4465" h="4466" extrusionOk="0">
                    <a:moveTo>
                      <a:pt x="1846" y="0"/>
                    </a:moveTo>
                    <a:cubicBezTo>
                      <a:pt x="1262" y="0"/>
                      <a:pt x="786" y="548"/>
                      <a:pt x="786" y="1227"/>
                    </a:cubicBezTo>
                    <a:lnTo>
                      <a:pt x="786" y="1620"/>
                    </a:lnTo>
                    <a:lnTo>
                      <a:pt x="0" y="1620"/>
                    </a:lnTo>
                    <a:lnTo>
                      <a:pt x="0" y="2441"/>
                    </a:lnTo>
                    <a:lnTo>
                      <a:pt x="786" y="2441"/>
                    </a:lnTo>
                    <a:lnTo>
                      <a:pt x="786" y="4465"/>
                    </a:lnTo>
                    <a:lnTo>
                      <a:pt x="1572" y="4465"/>
                    </a:lnTo>
                    <a:lnTo>
                      <a:pt x="1572" y="2441"/>
                    </a:lnTo>
                    <a:lnTo>
                      <a:pt x="2738" y="2441"/>
                    </a:lnTo>
                    <a:lnTo>
                      <a:pt x="2738" y="4465"/>
                    </a:lnTo>
                    <a:lnTo>
                      <a:pt x="3524" y="4465"/>
                    </a:lnTo>
                    <a:lnTo>
                      <a:pt x="3524" y="2441"/>
                    </a:lnTo>
                    <a:lnTo>
                      <a:pt x="4310" y="2441"/>
                    </a:lnTo>
                    <a:lnTo>
                      <a:pt x="4310" y="1620"/>
                    </a:lnTo>
                    <a:lnTo>
                      <a:pt x="3524" y="1620"/>
                    </a:lnTo>
                    <a:lnTo>
                      <a:pt x="3524" y="1227"/>
                    </a:lnTo>
                    <a:cubicBezTo>
                      <a:pt x="3524" y="977"/>
                      <a:pt x="3679" y="798"/>
                      <a:pt x="3798" y="798"/>
                    </a:cubicBezTo>
                    <a:lnTo>
                      <a:pt x="4465" y="798"/>
                    </a:lnTo>
                    <a:lnTo>
                      <a:pt x="4465" y="0"/>
                    </a:lnTo>
                    <a:lnTo>
                      <a:pt x="3798" y="0"/>
                    </a:lnTo>
                    <a:cubicBezTo>
                      <a:pt x="3215" y="0"/>
                      <a:pt x="2738" y="548"/>
                      <a:pt x="2738" y="1227"/>
                    </a:cubicBezTo>
                    <a:lnTo>
                      <a:pt x="2738" y="1620"/>
                    </a:lnTo>
                    <a:lnTo>
                      <a:pt x="1572" y="1620"/>
                    </a:lnTo>
                    <a:lnTo>
                      <a:pt x="1572" y="1227"/>
                    </a:lnTo>
                    <a:cubicBezTo>
                      <a:pt x="1572" y="977"/>
                      <a:pt x="1726" y="798"/>
                      <a:pt x="1846" y="798"/>
                    </a:cubicBezTo>
                    <a:lnTo>
                      <a:pt x="2512" y="798"/>
                    </a:lnTo>
                    <a:lnTo>
                      <a:pt x="251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36;p16">
                <a:extLst>
                  <a:ext uri="{FF2B5EF4-FFF2-40B4-BE49-F238E27FC236}">
                    <a16:creationId xmlns="" xmlns:a16="http://schemas.microsoft.com/office/drawing/2014/main" id="{2B5230DB-A8E1-4C08-8214-A84C14C96E6F}"/>
                  </a:ext>
                </a:extLst>
              </p:cNvPr>
              <p:cNvSpPr/>
              <p:nvPr/>
            </p:nvSpPr>
            <p:spPr>
              <a:xfrm>
                <a:off x="3825765" y="3394891"/>
                <a:ext cx="71461" cy="70639"/>
              </a:xfrm>
              <a:custGeom>
                <a:avLst/>
                <a:gdLst/>
                <a:ahLst/>
                <a:cxnLst/>
                <a:rect l="l" t="t" r="r" b="b"/>
                <a:pathLst>
                  <a:path w="2001" h="1978" extrusionOk="0">
                    <a:moveTo>
                      <a:pt x="798" y="1"/>
                    </a:moveTo>
                    <a:cubicBezTo>
                      <a:pt x="548" y="1"/>
                      <a:pt x="345" y="251"/>
                      <a:pt x="345" y="548"/>
                    </a:cubicBezTo>
                    <a:lnTo>
                      <a:pt x="345" y="727"/>
                    </a:lnTo>
                    <a:lnTo>
                      <a:pt x="0" y="727"/>
                    </a:lnTo>
                    <a:lnTo>
                      <a:pt x="0" y="1084"/>
                    </a:lnTo>
                    <a:lnTo>
                      <a:pt x="345" y="1084"/>
                    </a:lnTo>
                    <a:lnTo>
                      <a:pt x="345" y="1977"/>
                    </a:lnTo>
                    <a:lnTo>
                      <a:pt x="703" y="1977"/>
                    </a:lnTo>
                    <a:lnTo>
                      <a:pt x="703" y="1084"/>
                    </a:lnTo>
                    <a:lnTo>
                      <a:pt x="1238" y="1084"/>
                    </a:lnTo>
                    <a:lnTo>
                      <a:pt x="1238" y="1977"/>
                    </a:lnTo>
                    <a:lnTo>
                      <a:pt x="1584" y="1977"/>
                    </a:lnTo>
                    <a:lnTo>
                      <a:pt x="1584" y="1084"/>
                    </a:lnTo>
                    <a:lnTo>
                      <a:pt x="1917" y="1084"/>
                    </a:lnTo>
                    <a:lnTo>
                      <a:pt x="1917" y="727"/>
                    </a:lnTo>
                    <a:lnTo>
                      <a:pt x="1584" y="727"/>
                    </a:lnTo>
                    <a:lnTo>
                      <a:pt x="1584" y="548"/>
                    </a:lnTo>
                    <a:cubicBezTo>
                      <a:pt x="1584" y="441"/>
                      <a:pt x="1643" y="358"/>
                      <a:pt x="1703" y="358"/>
                    </a:cubicBezTo>
                    <a:lnTo>
                      <a:pt x="2000" y="358"/>
                    </a:lnTo>
                    <a:lnTo>
                      <a:pt x="2000" y="1"/>
                    </a:lnTo>
                    <a:lnTo>
                      <a:pt x="1703" y="1"/>
                    </a:lnTo>
                    <a:cubicBezTo>
                      <a:pt x="1441" y="1"/>
                      <a:pt x="1238" y="251"/>
                      <a:pt x="1238" y="548"/>
                    </a:cubicBezTo>
                    <a:lnTo>
                      <a:pt x="1238" y="727"/>
                    </a:lnTo>
                    <a:lnTo>
                      <a:pt x="679" y="727"/>
                    </a:lnTo>
                    <a:lnTo>
                      <a:pt x="679" y="548"/>
                    </a:lnTo>
                    <a:cubicBezTo>
                      <a:pt x="679" y="441"/>
                      <a:pt x="738" y="358"/>
                      <a:pt x="798" y="358"/>
                    </a:cubicBezTo>
                    <a:lnTo>
                      <a:pt x="1096" y="358"/>
                    </a:lnTo>
                    <a:lnTo>
                      <a:pt x="109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37;p16">
                <a:extLst>
                  <a:ext uri="{FF2B5EF4-FFF2-40B4-BE49-F238E27FC236}">
                    <a16:creationId xmlns="" xmlns:a16="http://schemas.microsoft.com/office/drawing/2014/main" id="{9FD25A32-F419-4C07-B13C-6BCB422E2573}"/>
                  </a:ext>
                </a:extLst>
              </p:cNvPr>
              <p:cNvSpPr/>
              <p:nvPr/>
            </p:nvSpPr>
            <p:spPr>
              <a:xfrm>
                <a:off x="3605062" y="2326373"/>
                <a:ext cx="71068" cy="70175"/>
              </a:xfrm>
              <a:custGeom>
                <a:avLst/>
                <a:gdLst/>
                <a:ahLst/>
                <a:cxnLst/>
                <a:rect l="l" t="t" r="r" b="b"/>
                <a:pathLst>
                  <a:path w="1990" h="1965" extrusionOk="0">
                    <a:moveTo>
                      <a:pt x="810" y="0"/>
                    </a:moveTo>
                    <a:cubicBezTo>
                      <a:pt x="549" y="0"/>
                      <a:pt x="346" y="238"/>
                      <a:pt x="346" y="536"/>
                    </a:cubicBezTo>
                    <a:lnTo>
                      <a:pt x="346" y="715"/>
                    </a:lnTo>
                    <a:lnTo>
                      <a:pt x="1" y="715"/>
                    </a:lnTo>
                    <a:lnTo>
                      <a:pt x="1" y="1072"/>
                    </a:lnTo>
                    <a:lnTo>
                      <a:pt x="346" y="1072"/>
                    </a:lnTo>
                    <a:lnTo>
                      <a:pt x="346" y="1965"/>
                    </a:lnTo>
                    <a:lnTo>
                      <a:pt x="703" y="1965"/>
                    </a:lnTo>
                    <a:lnTo>
                      <a:pt x="703" y="1072"/>
                    </a:lnTo>
                    <a:lnTo>
                      <a:pt x="1239" y="1072"/>
                    </a:lnTo>
                    <a:lnTo>
                      <a:pt x="1239" y="1965"/>
                    </a:lnTo>
                    <a:lnTo>
                      <a:pt x="1584" y="1965"/>
                    </a:lnTo>
                    <a:lnTo>
                      <a:pt x="1584" y="1072"/>
                    </a:lnTo>
                    <a:lnTo>
                      <a:pt x="1930" y="1072"/>
                    </a:lnTo>
                    <a:lnTo>
                      <a:pt x="1930" y="715"/>
                    </a:lnTo>
                    <a:lnTo>
                      <a:pt x="1572" y="715"/>
                    </a:lnTo>
                    <a:lnTo>
                      <a:pt x="1572" y="536"/>
                    </a:lnTo>
                    <a:cubicBezTo>
                      <a:pt x="1572" y="429"/>
                      <a:pt x="1632" y="358"/>
                      <a:pt x="1692" y="358"/>
                    </a:cubicBezTo>
                    <a:lnTo>
                      <a:pt x="1989" y="358"/>
                    </a:lnTo>
                    <a:lnTo>
                      <a:pt x="1989" y="0"/>
                    </a:lnTo>
                    <a:lnTo>
                      <a:pt x="1692" y="0"/>
                    </a:lnTo>
                    <a:cubicBezTo>
                      <a:pt x="1430" y="0"/>
                      <a:pt x="1227" y="238"/>
                      <a:pt x="1227" y="536"/>
                    </a:cubicBezTo>
                    <a:lnTo>
                      <a:pt x="1227" y="715"/>
                    </a:lnTo>
                    <a:lnTo>
                      <a:pt x="691" y="715"/>
                    </a:lnTo>
                    <a:lnTo>
                      <a:pt x="691" y="536"/>
                    </a:lnTo>
                    <a:cubicBezTo>
                      <a:pt x="691" y="429"/>
                      <a:pt x="751" y="358"/>
                      <a:pt x="810" y="358"/>
                    </a:cubicBezTo>
                    <a:lnTo>
                      <a:pt x="1108" y="358"/>
                    </a:lnTo>
                    <a:lnTo>
                      <a:pt x="11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38;p16">
                <a:extLst>
                  <a:ext uri="{FF2B5EF4-FFF2-40B4-BE49-F238E27FC236}">
                    <a16:creationId xmlns="" xmlns:a16="http://schemas.microsoft.com/office/drawing/2014/main" id="{BF51C9C6-201F-4217-8785-740D95A750AB}"/>
                  </a:ext>
                </a:extLst>
              </p:cNvPr>
              <p:cNvSpPr/>
              <p:nvPr/>
            </p:nvSpPr>
            <p:spPr>
              <a:xfrm>
                <a:off x="4675723" y="2283839"/>
                <a:ext cx="70639" cy="70211"/>
              </a:xfrm>
              <a:custGeom>
                <a:avLst/>
                <a:gdLst/>
                <a:ahLst/>
                <a:cxnLst/>
                <a:rect l="l" t="t" r="r" b="b"/>
                <a:pathLst>
                  <a:path w="1978" h="1966" extrusionOk="0">
                    <a:moveTo>
                      <a:pt x="798" y="1"/>
                    </a:moveTo>
                    <a:cubicBezTo>
                      <a:pt x="548" y="1"/>
                      <a:pt x="346" y="239"/>
                      <a:pt x="346" y="536"/>
                    </a:cubicBezTo>
                    <a:lnTo>
                      <a:pt x="346" y="715"/>
                    </a:lnTo>
                    <a:lnTo>
                      <a:pt x="1" y="715"/>
                    </a:lnTo>
                    <a:lnTo>
                      <a:pt x="1" y="1072"/>
                    </a:lnTo>
                    <a:lnTo>
                      <a:pt x="346" y="1072"/>
                    </a:lnTo>
                    <a:lnTo>
                      <a:pt x="346" y="1965"/>
                    </a:lnTo>
                    <a:lnTo>
                      <a:pt x="679" y="1965"/>
                    </a:lnTo>
                    <a:lnTo>
                      <a:pt x="679" y="1072"/>
                    </a:lnTo>
                    <a:lnTo>
                      <a:pt x="1215" y="1072"/>
                    </a:lnTo>
                    <a:lnTo>
                      <a:pt x="1215" y="1965"/>
                    </a:lnTo>
                    <a:lnTo>
                      <a:pt x="1560" y="1965"/>
                    </a:lnTo>
                    <a:lnTo>
                      <a:pt x="1560" y="1072"/>
                    </a:lnTo>
                    <a:lnTo>
                      <a:pt x="1906" y="1072"/>
                    </a:lnTo>
                    <a:lnTo>
                      <a:pt x="1906" y="715"/>
                    </a:lnTo>
                    <a:lnTo>
                      <a:pt x="1560" y="715"/>
                    </a:lnTo>
                    <a:lnTo>
                      <a:pt x="1560" y="536"/>
                    </a:lnTo>
                    <a:cubicBezTo>
                      <a:pt x="1560" y="429"/>
                      <a:pt x="1620" y="358"/>
                      <a:pt x="1680" y="358"/>
                    </a:cubicBezTo>
                    <a:lnTo>
                      <a:pt x="1977" y="358"/>
                    </a:lnTo>
                    <a:lnTo>
                      <a:pt x="1977" y="1"/>
                    </a:lnTo>
                    <a:lnTo>
                      <a:pt x="1680" y="1"/>
                    </a:lnTo>
                    <a:cubicBezTo>
                      <a:pt x="1430" y="1"/>
                      <a:pt x="1215" y="239"/>
                      <a:pt x="1215" y="536"/>
                    </a:cubicBezTo>
                    <a:lnTo>
                      <a:pt x="1215" y="715"/>
                    </a:lnTo>
                    <a:lnTo>
                      <a:pt x="679" y="715"/>
                    </a:lnTo>
                    <a:lnTo>
                      <a:pt x="679" y="536"/>
                    </a:lnTo>
                    <a:cubicBezTo>
                      <a:pt x="679" y="429"/>
                      <a:pt x="739" y="358"/>
                      <a:pt x="798" y="358"/>
                    </a:cubicBezTo>
                    <a:lnTo>
                      <a:pt x="1096" y="358"/>
                    </a:lnTo>
                    <a:lnTo>
                      <a:pt x="109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39;p16">
                <a:extLst>
                  <a:ext uri="{FF2B5EF4-FFF2-40B4-BE49-F238E27FC236}">
                    <a16:creationId xmlns="" xmlns:a16="http://schemas.microsoft.com/office/drawing/2014/main" id="{F81F50B5-01B6-4EB3-A151-0450617B3F37}"/>
                  </a:ext>
                </a:extLst>
              </p:cNvPr>
              <p:cNvSpPr/>
              <p:nvPr/>
            </p:nvSpPr>
            <p:spPr>
              <a:xfrm>
                <a:off x="4767147" y="3239292"/>
                <a:ext cx="70639" cy="70175"/>
              </a:xfrm>
              <a:custGeom>
                <a:avLst/>
                <a:gdLst/>
                <a:ahLst/>
                <a:cxnLst/>
                <a:rect l="l" t="t" r="r" b="b"/>
                <a:pathLst>
                  <a:path w="1978" h="1965" extrusionOk="0">
                    <a:moveTo>
                      <a:pt x="798" y="0"/>
                    </a:moveTo>
                    <a:cubicBezTo>
                      <a:pt x="548" y="0"/>
                      <a:pt x="346" y="238"/>
                      <a:pt x="346" y="536"/>
                    </a:cubicBezTo>
                    <a:lnTo>
                      <a:pt x="346" y="714"/>
                    </a:lnTo>
                    <a:lnTo>
                      <a:pt x="1" y="714"/>
                    </a:lnTo>
                    <a:lnTo>
                      <a:pt x="1" y="1072"/>
                    </a:lnTo>
                    <a:lnTo>
                      <a:pt x="346" y="1072"/>
                    </a:lnTo>
                    <a:lnTo>
                      <a:pt x="346" y="1965"/>
                    </a:lnTo>
                    <a:lnTo>
                      <a:pt x="679" y="1965"/>
                    </a:lnTo>
                    <a:lnTo>
                      <a:pt x="679" y="1072"/>
                    </a:lnTo>
                    <a:lnTo>
                      <a:pt x="1215" y="1072"/>
                    </a:lnTo>
                    <a:lnTo>
                      <a:pt x="1215" y="1965"/>
                    </a:lnTo>
                    <a:lnTo>
                      <a:pt x="1560" y="1965"/>
                    </a:lnTo>
                    <a:lnTo>
                      <a:pt x="1560" y="1072"/>
                    </a:lnTo>
                    <a:lnTo>
                      <a:pt x="1906" y="1072"/>
                    </a:lnTo>
                    <a:lnTo>
                      <a:pt x="1906" y="714"/>
                    </a:lnTo>
                    <a:lnTo>
                      <a:pt x="1560" y="714"/>
                    </a:lnTo>
                    <a:lnTo>
                      <a:pt x="1560" y="536"/>
                    </a:lnTo>
                    <a:cubicBezTo>
                      <a:pt x="1560" y="441"/>
                      <a:pt x="1620" y="357"/>
                      <a:pt x="1679" y="357"/>
                    </a:cubicBezTo>
                    <a:lnTo>
                      <a:pt x="1977" y="357"/>
                    </a:lnTo>
                    <a:lnTo>
                      <a:pt x="1977" y="0"/>
                    </a:lnTo>
                    <a:lnTo>
                      <a:pt x="1679" y="0"/>
                    </a:lnTo>
                    <a:cubicBezTo>
                      <a:pt x="1429" y="0"/>
                      <a:pt x="1215" y="238"/>
                      <a:pt x="1215" y="536"/>
                    </a:cubicBezTo>
                    <a:lnTo>
                      <a:pt x="1215" y="714"/>
                    </a:lnTo>
                    <a:lnTo>
                      <a:pt x="679" y="714"/>
                    </a:lnTo>
                    <a:lnTo>
                      <a:pt x="679" y="536"/>
                    </a:lnTo>
                    <a:cubicBezTo>
                      <a:pt x="679" y="441"/>
                      <a:pt x="739" y="357"/>
                      <a:pt x="798" y="357"/>
                    </a:cubicBezTo>
                    <a:lnTo>
                      <a:pt x="1096" y="357"/>
                    </a:lnTo>
                    <a:lnTo>
                      <a:pt x="109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40;p16">
                <a:extLst>
                  <a:ext uri="{FF2B5EF4-FFF2-40B4-BE49-F238E27FC236}">
                    <a16:creationId xmlns="" xmlns:a16="http://schemas.microsoft.com/office/drawing/2014/main" id="{4E80C549-496B-4A25-AA61-0E893540A4C2}"/>
                  </a:ext>
                </a:extLst>
              </p:cNvPr>
              <p:cNvSpPr/>
              <p:nvPr/>
            </p:nvSpPr>
            <p:spPr>
              <a:xfrm>
                <a:off x="4055361" y="1360314"/>
                <a:ext cx="159492" cy="128458"/>
              </a:xfrm>
              <a:custGeom>
                <a:avLst/>
                <a:gdLst/>
                <a:ahLst/>
                <a:cxnLst/>
                <a:rect l="l" t="t" r="r" b="b"/>
                <a:pathLst>
                  <a:path w="4466" h="3597" extrusionOk="0">
                    <a:moveTo>
                      <a:pt x="2239" y="1048"/>
                    </a:moveTo>
                    <a:cubicBezTo>
                      <a:pt x="3096" y="1048"/>
                      <a:pt x="3799" y="1536"/>
                      <a:pt x="3799" y="2155"/>
                    </a:cubicBezTo>
                    <a:cubicBezTo>
                      <a:pt x="3799" y="2763"/>
                      <a:pt x="3096" y="3251"/>
                      <a:pt x="2239" y="3251"/>
                    </a:cubicBezTo>
                    <a:cubicBezTo>
                      <a:pt x="1370" y="3251"/>
                      <a:pt x="667" y="2763"/>
                      <a:pt x="667" y="2155"/>
                    </a:cubicBezTo>
                    <a:cubicBezTo>
                      <a:pt x="667" y="1536"/>
                      <a:pt x="1370" y="1048"/>
                      <a:pt x="2239" y="1048"/>
                    </a:cubicBezTo>
                    <a:close/>
                    <a:moveTo>
                      <a:pt x="1" y="0"/>
                    </a:moveTo>
                    <a:lnTo>
                      <a:pt x="1" y="2120"/>
                    </a:lnTo>
                    <a:cubicBezTo>
                      <a:pt x="12" y="2953"/>
                      <a:pt x="1013" y="3596"/>
                      <a:pt x="2239" y="3596"/>
                    </a:cubicBezTo>
                    <a:cubicBezTo>
                      <a:pt x="3465" y="3596"/>
                      <a:pt x="4465" y="2941"/>
                      <a:pt x="4465" y="2132"/>
                    </a:cubicBezTo>
                    <a:cubicBezTo>
                      <a:pt x="4465" y="1334"/>
                      <a:pt x="3465" y="679"/>
                      <a:pt x="2239" y="679"/>
                    </a:cubicBezTo>
                    <a:cubicBezTo>
                      <a:pt x="1608" y="679"/>
                      <a:pt x="1048" y="846"/>
                      <a:pt x="643" y="1108"/>
                    </a:cubicBezTo>
                    <a:lnTo>
                      <a:pt x="64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41;p16">
                <a:extLst>
                  <a:ext uri="{FF2B5EF4-FFF2-40B4-BE49-F238E27FC236}">
                    <a16:creationId xmlns="" xmlns:a16="http://schemas.microsoft.com/office/drawing/2014/main" id="{B0B276A0-9461-4142-8174-8189567EDBD2}"/>
                  </a:ext>
                </a:extLst>
              </p:cNvPr>
              <p:cNvSpPr/>
              <p:nvPr/>
            </p:nvSpPr>
            <p:spPr>
              <a:xfrm>
                <a:off x="5356046" y="3019017"/>
                <a:ext cx="159492" cy="128029"/>
              </a:xfrm>
              <a:custGeom>
                <a:avLst/>
                <a:gdLst/>
                <a:ahLst/>
                <a:cxnLst/>
                <a:rect l="l" t="t" r="r" b="b"/>
                <a:pathLst>
                  <a:path w="4466" h="3585" extrusionOk="0">
                    <a:moveTo>
                      <a:pt x="2227" y="1036"/>
                    </a:moveTo>
                    <a:cubicBezTo>
                      <a:pt x="3096" y="1036"/>
                      <a:pt x="3799" y="1525"/>
                      <a:pt x="3799" y="2144"/>
                    </a:cubicBezTo>
                    <a:cubicBezTo>
                      <a:pt x="3799" y="2751"/>
                      <a:pt x="3096" y="3239"/>
                      <a:pt x="2227" y="3239"/>
                    </a:cubicBezTo>
                    <a:cubicBezTo>
                      <a:pt x="1370" y="3239"/>
                      <a:pt x="668" y="2751"/>
                      <a:pt x="668" y="2144"/>
                    </a:cubicBezTo>
                    <a:cubicBezTo>
                      <a:pt x="668" y="1525"/>
                      <a:pt x="1370" y="1036"/>
                      <a:pt x="2227" y="1036"/>
                    </a:cubicBezTo>
                    <a:close/>
                    <a:moveTo>
                      <a:pt x="1" y="1"/>
                    </a:moveTo>
                    <a:lnTo>
                      <a:pt x="1" y="2108"/>
                    </a:lnTo>
                    <a:cubicBezTo>
                      <a:pt x="1" y="2941"/>
                      <a:pt x="989" y="3584"/>
                      <a:pt x="2227" y="3584"/>
                    </a:cubicBezTo>
                    <a:cubicBezTo>
                      <a:pt x="3465" y="3584"/>
                      <a:pt x="4466" y="2930"/>
                      <a:pt x="4466" y="2120"/>
                    </a:cubicBezTo>
                    <a:cubicBezTo>
                      <a:pt x="4466" y="1322"/>
                      <a:pt x="3465" y="667"/>
                      <a:pt x="2227" y="667"/>
                    </a:cubicBezTo>
                    <a:cubicBezTo>
                      <a:pt x="1608" y="667"/>
                      <a:pt x="1037" y="834"/>
                      <a:pt x="644" y="1096"/>
                    </a:cubicBezTo>
                    <a:lnTo>
                      <a:pt x="64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42;p16">
                <a:extLst>
                  <a:ext uri="{FF2B5EF4-FFF2-40B4-BE49-F238E27FC236}">
                    <a16:creationId xmlns="" xmlns:a16="http://schemas.microsoft.com/office/drawing/2014/main" id="{38354FAF-4A5D-447F-80E1-653F1AD02497}"/>
                  </a:ext>
                </a:extLst>
              </p:cNvPr>
              <p:cNvSpPr/>
              <p:nvPr/>
            </p:nvSpPr>
            <p:spPr>
              <a:xfrm>
                <a:off x="5326726" y="3956256"/>
                <a:ext cx="55319" cy="47569"/>
              </a:xfrm>
              <a:custGeom>
                <a:avLst/>
                <a:gdLst/>
                <a:ahLst/>
                <a:cxnLst/>
                <a:rect l="l" t="t" r="r" b="b"/>
                <a:pathLst>
                  <a:path w="1549" h="1332" extrusionOk="0">
                    <a:moveTo>
                      <a:pt x="183" y="1"/>
                    </a:moveTo>
                    <a:cubicBezTo>
                      <a:pt x="146" y="1"/>
                      <a:pt x="101" y="10"/>
                      <a:pt x="72" y="46"/>
                    </a:cubicBezTo>
                    <a:cubicBezTo>
                      <a:pt x="0" y="129"/>
                      <a:pt x="60" y="260"/>
                      <a:pt x="60" y="260"/>
                    </a:cubicBezTo>
                    <a:lnTo>
                      <a:pt x="667" y="1212"/>
                    </a:lnTo>
                    <a:cubicBezTo>
                      <a:pt x="667" y="1212"/>
                      <a:pt x="667" y="1212"/>
                      <a:pt x="668" y="1212"/>
                    </a:cubicBezTo>
                    <a:cubicBezTo>
                      <a:pt x="675" y="1212"/>
                      <a:pt x="766" y="1331"/>
                      <a:pt x="846" y="1331"/>
                    </a:cubicBezTo>
                    <a:cubicBezTo>
                      <a:pt x="941" y="1331"/>
                      <a:pt x="1024" y="1272"/>
                      <a:pt x="1024" y="1272"/>
                    </a:cubicBezTo>
                    <a:lnTo>
                      <a:pt x="1500" y="629"/>
                    </a:lnTo>
                    <a:cubicBezTo>
                      <a:pt x="1500" y="629"/>
                      <a:pt x="1548" y="557"/>
                      <a:pt x="1548" y="486"/>
                    </a:cubicBezTo>
                    <a:cubicBezTo>
                      <a:pt x="1548" y="379"/>
                      <a:pt x="1381" y="343"/>
                      <a:pt x="1381" y="343"/>
                    </a:cubicBezTo>
                    <a:lnTo>
                      <a:pt x="250" y="10"/>
                    </a:lnTo>
                    <a:cubicBezTo>
                      <a:pt x="250" y="10"/>
                      <a:pt x="220" y="1"/>
                      <a:pt x="1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43;p16">
                <a:extLst>
                  <a:ext uri="{FF2B5EF4-FFF2-40B4-BE49-F238E27FC236}">
                    <a16:creationId xmlns="" xmlns:a16="http://schemas.microsoft.com/office/drawing/2014/main" id="{0A349E1B-A31D-4DF7-80EC-B7651427685A}"/>
                  </a:ext>
                </a:extLst>
              </p:cNvPr>
              <p:cNvSpPr/>
              <p:nvPr/>
            </p:nvSpPr>
            <p:spPr>
              <a:xfrm>
                <a:off x="5325012" y="3896187"/>
                <a:ext cx="57426" cy="46926"/>
              </a:xfrm>
              <a:custGeom>
                <a:avLst/>
                <a:gdLst/>
                <a:ahLst/>
                <a:cxnLst/>
                <a:rect l="l" t="t" r="r" b="b"/>
                <a:pathLst>
                  <a:path w="1608" h="1314" extrusionOk="0">
                    <a:moveTo>
                      <a:pt x="868" y="0"/>
                    </a:moveTo>
                    <a:cubicBezTo>
                      <a:pt x="768" y="0"/>
                      <a:pt x="703" y="120"/>
                      <a:pt x="703" y="120"/>
                    </a:cubicBezTo>
                    <a:lnTo>
                      <a:pt x="60" y="1061"/>
                    </a:lnTo>
                    <a:cubicBezTo>
                      <a:pt x="60" y="1061"/>
                      <a:pt x="1" y="1144"/>
                      <a:pt x="60" y="1239"/>
                    </a:cubicBezTo>
                    <a:cubicBezTo>
                      <a:pt x="100" y="1303"/>
                      <a:pt x="187" y="1313"/>
                      <a:pt x="241" y="1313"/>
                    </a:cubicBezTo>
                    <a:cubicBezTo>
                      <a:pt x="268" y="1313"/>
                      <a:pt x="286" y="1311"/>
                      <a:pt x="286" y="1311"/>
                    </a:cubicBezTo>
                    <a:lnTo>
                      <a:pt x="1417" y="1001"/>
                    </a:lnTo>
                    <a:cubicBezTo>
                      <a:pt x="1417" y="1001"/>
                      <a:pt x="1560" y="942"/>
                      <a:pt x="1596" y="870"/>
                    </a:cubicBezTo>
                    <a:cubicBezTo>
                      <a:pt x="1608" y="799"/>
                      <a:pt x="1560" y="692"/>
                      <a:pt x="1560" y="692"/>
                    </a:cubicBezTo>
                    <a:lnTo>
                      <a:pt x="1036" y="96"/>
                    </a:lnTo>
                    <a:cubicBezTo>
                      <a:pt x="1036" y="96"/>
                      <a:pt x="989" y="25"/>
                      <a:pt x="882" y="1"/>
                    </a:cubicBezTo>
                    <a:cubicBezTo>
                      <a:pt x="877" y="1"/>
                      <a:pt x="872" y="0"/>
                      <a:pt x="8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44;p16">
                <a:extLst>
                  <a:ext uri="{FF2B5EF4-FFF2-40B4-BE49-F238E27FC236}">
                    <a16:creationId xmlns="" xmlns:a16="http://schemas.microsoft.com/office/drawing/2014/main" id="{4B1B3CBA-F971-45FD-8D19-2EDE65300F46}"/>
                  </a:ext>
                </a:extLst>
              </p:cNvPr>
              <p:cNvSpPr/>
              <p:nvPr/>
            </p:nvSpPr>
            <p:spPr>
              <a:xfrm>
                <a:off x="5260372" y="3856404"/>
                <a:ext cx="53212" cy="71354"/>
              </a:xfrm>
              <a:custGeom>
                <a:avLst/>
                <a:gdLst/>
                <a:ahLst/>
                <a:cxnLst/>
                <a:rect l="l" t="t" r="r" b="b"/>
                <a:pathLst>
                  <a:path w="1490" h="1998" extrusionOk="0">
                    <a:moveTo>
                      <a:pt x="1233" y="0"/>
                    </a:moveTo>
                    <a:cubicBezTo>
                      <a:pt x="1195" y="0"/>
                      <a:pt x="1169" y="13"/>
                      <a:pt x="1144" y="20"/>
                    </a:cubicBezTo>
                    <a:lnTo>
                      <a:pt x="203" y="341"/>
                    </a:lnTo>
                    <a:cubicBezTo>
                      <a:pt x="203" y="341"/>
                      <a:pt x="120" y="377"/>
                      <a:pt x="72" y="448"/>
                    </a:cubicBezTo>
                    <a:cubicBezTo>
                      <a:pt x="1" y="556"/>
                      <a:pt x="144" y="698"/>
                      <a:pt x="144" y="698"/>
                    </a:cubicBezTo>
                    <a:lnTo>
                      <a:pt x="1132" y="1949"/>
                    </a:lnTo>
                    <a:cubicBezTo>
                      <a:pt x="1130" y="1946"/>
                      <a:pt x="1131" y="1944"/>
                      <a:pt x="1132" y="1944"/>
                    </a:cubicBezTo>
                    <a:cubicBezTo>
                      <a:pt x="1144" y="1944"/>
                      <a:pt x="1218" y="1997"/>
                      <a:pt x="1311" y="1997"/>
                    </a:cubicBezTo>
                    <a:cubicBezTo>
                      <a:pt x="1318" y="1997"/>
                      <a:pt x="1326" y="1997"/>
                      <a:pt x="1334" y="1996"/>
                    </a:cubicBezTo>
                    <a:cubicBezTo>
                      <a:pt x="1477" y="1960"/>
                      <a:pt x="1489" y="1794"/>
                      <a:pt x="1489" y="1794"/>
                    </a:cubicBezTo>
                    <a:lnTo>
                      <a:pt x="1477" y="282"/>
                    </a:lnTo>
                    <a:cubicBezTo>
                      <a:pt x="1477" y="282"/>
                      <a:pt x="1453" y="91"/>
                      <a:pt x="1370" y="44"/>
                    </a:cubicBezTo>
                    <a:cubicBezTo>
                      <a:pt x="1309" y="10"/>
                      <a:pt x="1266" y="0"/>
                      <a:pt x="12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45;p16">
                <a:extLst>
                  <a:ext uri="{FF2B5EF4-FFF2-40B4-BE49-F238E27FC236}">
                    <a16:creationId xmlns="" xmlns:a16="http://schemas.microsoft.com/office/drawing/2014/main" id="{931D4C9B-6694-4BD7-A9B6-DEA6714F6294}"/>
                  </a:ext>
                </a:extLst>
              </p:cNvPr>
              <p:cNvSpPr/>
              <p:nvPr/>
            </p:nvSpPr>
            <p:spPr>
              <a:xfrm>
                <a:off x="5243801" y="3924472"/>
                <a:ext cx="56604" cy="41319"/>
              </a:xfrm>
              <a:custGeom>
                <a:avLst/>
                <a:gdLst/>
                <a:ahLst/>
                <a:cxnLst/>
                <a:rect l="l" t="t" r="r" b="b"/>
                <a:pathLst>
                  <a:path w="1585" h="1157" extrusionOk="0">
                    <a:moveTo>
                      <a:pt x="253" y="1"/>
                    </a:moveTo>
                    <a:cubicBezTo>
                      <a:pt x="225" y="1"/>
                      <a:pt x="199" y="6"/>
                      <a:pt x="179" y="19"/>
                    </a:cubicBezTo>
                    <a:cubicBezTo>
                      <a:pt x="120" y="43"/>
                      <a:pt x="72" y="102"/>
                      <a:pt x="72" y="150"/>
                    </a:cubicBezTo>
                    <a:lnTo>
                      <a:pt x="12" y="912"/>
                    </a:lnTo>
                    <a:cubicBezTo>
                      <a:pt x="12" y="912"/>
                      <a:pt x="1" y="1043"/>
                      <a:pt x="48" y="1102"/>
                    </a:cubicBezTo>
                    <a:cubicBezTo>
                      <a:pt x="64" y="1145"/>
                      <a:pt x="108" y="1156"/>
                      <a:pt x="152" y="1156"/>
                    </a:cubicBezTo>
                    <a:cubicBezTo>
                      <a:pt x="207" y="1156"/>
                      <a:pt x="262" y="1138"/>
                      <a:pt x="262" y="1138"/>
                    </a:cubicBezTo>
                    <a:lnTo>
                      <a:pt x="1441" y="900"/>
                    </a:lnTo>
                    <a:cubicBezTo>
                      <a:pt x="1489" y="864"/>
                      <a:pt x="1560" y="864"/>
                      <a:pt x="1584" y="709"/>
                    </a:cubicBezTo>
                    <a:cubicBezTo>
                      <a:pt x="1584" y="602"/>
                      <a:pt x="1429" y="519"/>
                      <a:pt x="1429" y="519"/>
                    </a:cubicBezTo>
                    <a:lnTo>
                      <a:pt x="417" y="43"/>
                    </a:lnTo>
                    <a:cubicBezTo>
                      <a:pt x="409" y="34"/>
                      <a:pt x="326" y="1"/>
                      <a:pt x="2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46;p16">
                <a:extLst>
                  <a:ext uri="{FF2B5EF4-FFF2-40B4-BE49-F238E27FC236}">
                    <a16:creationId xmlns="" xmlns:a16="http://schemas.microsoft.com/office/drawing/2014/main" id="{C3520915-C6C6-4E1A-9AB3-EA9AC89336E8}"/>
                  </a:ext>
                </a:extLst>
              </p:cNvPr>
              <p:cNvSpPr/>
              <p:nvPr/>
            </p:nvSpPr>
            <p:spPr>
              <a:xfrm>
                <a:off x="5269729" y="3963970"/>
                <a:ext cx="43855" cy="51712"/>
              </a:xfrm>
              <a:custGeom>
                <a:avLst/>
                <a:gdLst/>
                <a:ahLst/>
                <a:cxnLst/>
                <a:rect l="l" t="t" r="r" b="b"/>
                <a:pathLst>
                  <a:path w="1228" h="1448" extrusionOk="0">
                    <a:moveTo>
                      <a:pt x="1069" y="0"/>
                    </a:moveTo>
                    <a:cubicBezTo>
                      <a:pt x="978" y="0"/>
                      <a:pt x="894" y="68"/>
                      <a:pt x="894" y="68"/>
                    </a:cubicBezTo>
                    <a:lnTo>
                      <a:pt x="108" y="889"/>
                    </a:lnTo>
                    <a:cubicBezTo>
                      <a:pt x="108" y="889"/>
                      <a:pt x="1" y="1008"/>
                      <a:pt x="37" y="1080"/>
                    </a:cubicBezTo>
                    <a:cubicBezTo>
                      <a:pt x="84" y="1139"/>
                      <a:pt x="108" y="1175"/>
                      <a:pt x="167" y="1199"/>
                    </a:cubicBezTo>
                    <a:lnTo>
                      <a:pt x="953" y="1437"/>
                    </a:lnTo>
                    <a:cubicBezTo>
                      <a:pt x="953" y="1437"/>
                      <a:pt x="996" y="1447"/>
                      <a:pt x="1045" y="1447"/>
                    </a:cubicBezTo>
                    <a:cubicBezTo>
                      <a:pt x="1070" y="1447"/>
                      <a:pt x="1096" y="1445"/>
                      <a:pt x="1120" y="1437"/>
                    </a:cubicBezTo>
                    <a:cubicBezTo>
                      <a:pt x="1227" y="1413"/>
                      <a:pt x="1203" y="1258"/>
                      <a:pt x="1203" y="1258"/>
                    </a:cubicBezTo>
                    <a:lnTo>
                      <a:pt x="1227" y="163"/>
                    </a:lnTo>
                    <a:cubicBezTo>
                      <a:pt x="1227" y="163"/>
                      <a:pt x="1227" y="56"/>
                      <a:pt x="1120" y="8"/>
                    </a:cubicBezTo>
                    <a:cubicBezTo>
                      <a:pt x="1103" y="2"/>
                      <a:pt x="1086" y="0"/>
                      <a:pt x="10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47;p16">
                <a:extLst>
                  <a:ext uri="{FF2B5EF4-FFF2-40B4-BE49-F238E27FC236}">
                    <a16:creationId xmlns="" xmlns:a16="http://schemas.microsoft.com/office/drawing/2014/main" id="{0695A97C-9DBE-46D8-B32F-715D1C456C6D}"/>
                  </a:ext>
                </a:extLst>
              </p:cNvPr>
              <p:cNvSpPr/>
              <p:nvPr/>
            </p:nvSpPr>
            <p:spPr>
              <a:xfrm>
                <a:off x="5577178" y="3105013"/>
                <a:ext cx="79103" cy="78603"/>
              </a:xfrm>
              <a:custGeom>
                <a:avLst/>
                <a:gdLst/>
                <a:ahLst/>
                <a:cxnLst/>
                <a:rect l="l" t="t" r="r" b="b"/>
                <a:pathLst>
                  <a:path w="2215" h="2201" extrusionOk="0">
                    <a:moveTo>
                      <a:pt x="1869" y="271"/>
                    </a:moveTo>
                    <a:cubicBezTo>
                      <a:pt x="1893" y="271"/>
                      <a:pt x="1905" y="283"/>
                      <a:pt x="1905" y="295"/>
                    </a:cubicBezTo>
                    <a:lnTo>
                      <a:pt x="1905" y="1081"/>
                    </a:lnTo>
                    <a:lnTo>
                      <a:pt x="1917" y="1081"/>
                    </a:lnTo>
                    <a:cubicBezTo>
                      <a:pt x="1917" y="1105"/>
                      <a:pt x="1905" y="1117"/>
                      <a:pt x="1893" y="1129"/>
                    </a:cubicBezTo>
                    <a:lnTo>
                      <a:pt x="1131" y="1545"/>
                    </a:lnTo>
                    <a:cubicBezTo>
                      <a:pt x="1125" y="1551"/>
                      <a:pt x="1116" y="1554"/>
                      <a:pt x="1107" y="1554"/>
                    </a:cubicBezTo>
                    <a:cubicBezTo>
                      <a:pt x="1098" y="1554"/>
                      <a:pt x="1089" y="1551"/>
                      <a:pt x="1083" y="1545"/>
                    </a:cubicBezTo>
                    <a:lnTo>
                      <a:pt x="321" y="1129"/>
                    </a:lnTo>
                    <a:cubicBezTo>
                      <a:pt x="310" y="1129"/>
                      <a:pt x="298" y="1093"/>
                      <a:pt x="298" y="1081"/>
                    </a:cubicBezTo>
                    <a:lnTo>
                      <a:pt x="298" y="295"/>
                    </a:lnTo>
                    <a:cubicBezTo>
                      <a:pt x="298" y="283"/>
                      <a:pt x="310" y="271"/>
                      <a:pt x="321" y="271"/>
                    </a:cubicBezTo>
                    <a:close/>
                    <a:moveTo>
                      <a:pt x="1107" y="1"/>
                    </a:moveTo>
                    <a:cubicBezTo>
                      <a:pt x="1092" y="1"/>
                      <a:pt x="1078" y="4"/>
                      <a:pt x="1072" y="10"/>
                    </a:cubicBezTo>
                    <a:lnTo>
                      <a:pt x="893" y="152"/>
                    </a:lnTo>
                    <a:lnTo>
                      <a:pt x="179" y="152"/>
                    </a:lnTo>
                    <a:cubicBezTo>
                      <a:pt x="167" y="152"/>
                      <a:pt x="143" y="164"/>
                      <a:pt x="143" y="176"/>
                    </a:cubicBezTo>
                    <a:lnTo>
                      <a:pt x="143" y="724"/>
                    </a:lnTo>
                    <a:lnTo>
                      <a:pt x="131" y="724"/>
                    </a:lnTo>
                    <a:lnTo>
                      <a:pt x="24" y="819"/>
                    </a:lnTo>
                    <a:cubicBezTo>
                      <a:pt x="12" y="831"/>
                      <a:pt x="0" y="867"/>
                      <a:pt x="0" y="891"/>
                    </a:cubicBezTo>
                    <a:lnTo>
                      <a:pt x="0" y="2153"/>
                    </a:lnTo>
                    <a:cubicBezTo>
                      <a:pt x="0" y="2188"/>
                      <a:pt x="12" y="2200"/>
                      <a:pt x="48" y="2200"/>
                    </a:cubicBezTo>
                    <a:lnTo>
                      <a:pt x="2167" y="2200"/>
                    </a:lnTo>
                    <a:cubicBezTo>
                      <a:pt x="2203" y="2200"/>
                      <a:pt x="2215" y="2188"/>
                      <a:pt x="2215" y="2153"/>
                    </a:cubicBezTo>
                    <a:lnTo>
                      <a:pt x="2215" y="891"/>
                    </a:lnTo>
                    <a:cubicBezTo>
                      <a:pt x="2215" y="867"/>
                      <a:pt x="2203" y="831"/>
                      <a:pt x="2179" y="819"/>
                    </a:cubicBezTo>
                    <a:lnTo>
                      <a:pt x="2084" y="748"/>
                    </a:lnTo>
                    <a:lnTo>
                      <a:pt x="2072" y="176"/>
                    </a:lnTo>
                    <a:cubicBezTo>
                      <a:pt x="2072" y="164"/>
                      <a:pt x="2048" y="152"/>
                      <a:pt x="2036" y="152"/>
                    </a:cubicBezTo>
                    <a:lnTo>
                      <a:pt x="1322" y="152"/>
                    </a:lnTo>
                    <a:lnTo>
                      <a:pt x="1143" y="10"/>
                    </a:lnTo>
                    <a:cubicBezTo>
                      <a:pt x="1137" y="4"/>
                      <a:pt x="1122" y="1"/>
                      <a:pt x="11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48;p16">
                <a:extLst>
                  <a:ext uri="{FF2B5EF4-FFF2-40B4-BE49-F238E27FC236}">
                    <a16:creationId xmlns="" xmlns:a16="http://schemas.microsoft.com/office/drawing/2014/main" id="{AFE3BABC-0936-4808-AE12-7176C1B5DFD9}"/>
                  </a:ext>
                </a:extLst>
              </p:cNvPr>
              <p:cNvSpPr/>
              <p:nvPr/>
            </p:nvSpPr>
            <p:spPr>
              <a:xfrm>
                <a:off x="5594605" y="3123619"/>
                <a:ext cx="16178" cy="16178"/>
              </a:xfrm>
              <a:custGeom>
                <a:avLst/>
                <a:gdLst/>
                <a:ahLst/>
                <a:cxnLst/>
                <a:rect l="l" t="t" r="r" b="b"/>
                <a:pathLst>
                  <a:path w="453" h="453" extrusionOk="0">
                    <a:moveTo>
                      <a:pt x="0" y="1"/>
                    </a:moveTo>
                    <a:lnTo>
                      <a:pt x="0" y="453"/>
                    </a:lnTo>
                    <a:lnTo>
                      <a:pt x="453" y="453"/>
                    </a:lnTo>
                    <a:lnTo>
                      <a:pt x="45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49;p16">
                <a:extLst>
                  <a:ext uri="{FF2B5EF4-FFF2-40B4-BE49-F238E27FC236}">
                    <a16:creationId xmlns="" xmlns:a16="http://schemas.microsoft.com/office/drawing/2014/main" id="{C168AA46-0924-4527-BBA6-F99EC581976A}"/>
                  </a:ext>
                </a:extLst>
              </p:cNvPr>
              <p:cNvSpPr/>
              <p:nvPr/>
            </p:nvSpPr>
            <p:spPr>
              <a:xfrm>
                <a:off x="5614569" y="3123619"/>
                <a:ext cx="27249" cy="3000"/>
              </a:xfrm>
              <a:custGeom>
                <a:avLst/>
                <a:gdLst/>
                <a:ahLst/>
                <a:cxnLst/>
                <a:rect l="l" t="t" r="r" b="b"/>
                <a:pathLst>
                  <a:path w="763" h="84" extrusionOk="0">
                    <a:moveTo>
                      <a:pt x="1" y="1"/>
                    </a:moveTo>
                    <a:lnTo>
                      <a:pt x="1" y="84"/>
                    </a:lnTo>
                    <a:lnTo>
                      <a:pt x="763" y="84"/>
                    </a:lnTo>
                    <a:lnTo>
                      <a:pt x="7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50;p16">
                <a:extLst>
                  <a:ext uri="{FF2B5EF4-FFF2-40B4-BE49-F238E27FC236}">
                    <a16:creationId xmlns="" xmlns:a16="http://schemas.microsoft.com/office/drawing/2014/main" id="{CF2983E4-852B-42C5-9364-84A2D33F1E1E}"/>
                  </a:ext>
                </a:extLst>
              </p:cNvPr>
              <p:cNvSpPr/>
              <p:nvPr/>
            </p:nvSpPr>
            <p:spPr>
              <a:xfrm>
                <a:off x="5614569" y="3135511"/>
                <a:ext cx="11535" cy="3464"/>
              </a:xfrm>
              <a:custGeom>
                <a:avLst/>
                <a:gdLst/>
                <a:ahLst/>
                <a:cxnLst/>
                <a:rect l="l" t="t" r="r" b="b"/>
                <a:pathLst>
                  <a:path w="323" h="97" extrusionOk="0">
                    <a:moveTo>
                      <a:pt x="1" y="1"/>
                    </a:moveTo>
                    <a:lnTo>
                      <a:pt x="1" y="96"/>
                    </a:lnTo>
                    <a:lnTo>
                      <a:pt x="322" y="96"/>
                    </a:lnTo>
                    <a:lnTo>
                      <a:pt x="3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51;p16">
                <a:extLst>
                  <a:ext uri="{FF2B5EF4-FFF2-40B4-BE49-F238E27FC236}">
                    <a16:creationId xmlns="" xmlns:a16="http://schemas.microsoft.com/office/drawing/2014/main" id="{F18F09A3-DFD8-4A72-9F11-FD5D75D4A9B0}"/>
                  </a:ext>
                </a:extLst>
              </p:cNvPr>
              <p:cNvSpPr/>
              <p:nvPr/>
            </p:nvSpPr>
            <p:spPr>
              <a:xfrm>
                <a:off x="5347546" y="2242484"/>
                <a:ext cx="112709" cy="113673"/>
              </a:xfrm>
              <a:custGeom>
                <a:avLst/>
                <a:gdLst/>
                <a:ahLst/>
                <a:cxnLst/>
                <a:rect l="l" t="t" r="r" b="b"/>
                <a:pathLst>
                  <a:path w="3156" h="3183" extrusionOk="0">
                    <a:moveTo>
                      <a:pt x="2715" y="432"/>
                    </a:moveTo>
                    <a:cubicBezTo>
                      <a:pt x="2751" y="432"/>
                      <a:pt x="2763" y="444"/>
                      <a:pt x="2763" y="468"/>
                    </a:cubicBezTo>
                    <a:lnTo>
                      <a:pt x="2763" y="1587"/>
                    </a:lnTo>
                    <a:lnTo>
                      <a:pt x="2751" y="1587"/>
                    </a:lnTo>
                    <a:cubicBezTo>
                      <a:pt x="2751" y="1623"/>
                      <a:pt x="2739" y="1635"/>
                      <a:pt x="2715" y="1647"/>
                    </a:cubicBezTo>
                    <a:lnTo>
                      <a:pt x="1644" y="2242"/>
                    </a:lnTo>
                    <a:cubicBezTo>
                      <a:pt x="1638" y="2248"/>
                      <a:pt x="1629" y="2251"/>
                      <a:pt x="1617" y="2251"/>
                    </a:cubicBezTo>
                    <a:cubicBezTo>
                      <a:pt x="1605" y="2251"/>
                      <a:pt x="1590" y="2248"/>
                      <a:pt x="1572" y="2242"/>
                    </a:cubicBezTo>
                    <a:lnTo>
                      <a:pt x="501" y="1647"/>
                    </a:lnTo>
                    <a:cubicBezTo>
                      <a:pt x="489" y="1635"/>
                      <a:pt x="477" y="1599"/>
                      <a:pt x="477" y="1587"/>
                    </a:cubicBezTo>
                    <a:lnTo>
                      <a:pt x="477" y="468"/>
                    </a:lnTo>
                    <a:cubicBezTo>
                      <a:pt x="477" y="444"/>
                      <a:pt x="489" y="432"/>
                      <a:pt x="513" y="432"/>
                    </a:cubicBezTo>
                    <a:close/>
                    <a:moveTo>
                      <a:pt x="1598" y="1"/>
                    </a:moveTo>
                    <a:cubicBezTo>
                      <a:pt x="1578" y="1"/>
                      <a:pt x="1560" y="10"/>
                      <a:pt x="1548" y="28"/>
                    </a:cubicBezTo>
                    <a:lnTo>
                      <a:pt x="1298" y="218"/>
                    </a:lnTo>
                    <a:lnTo>
                      <a:pt x="1275" y="230"/>
                    </a:lnTo>
                    <a:lnTo>
                      <a:pt x="263" y="230"/>
                    </a:lnTo>
                    <a:cubicBezTo>
                      <a:pt x="251" y="230"/>
                      <a:pt x="227" y="254"/>
                      <a:pt x="227" y="278"/>
                    </a:cubicBezTo>
                    <a:lnTo>
                      <a:pt x="227" y="1063"/>
                    </a:lnTo>
                    <a:cubicBezTo>
                      <a:pt x="227" y="1063"/>
                      <a:pt x="203" y="1063"/>
                      <a:pt x="203" y="1087"/>
                    </a:cubicBezTo>
                    <a:lnTo>
                      <a:pt x="60" y="1194"/>
                    </a:lnTo>
                    <a:cubicBezTo>
                      <a:pt x="24" y="1230"/>
                      <a:pt x="1" y="1278"/>
                      <a:pt x="1" y="1302"/>
                    </a:cubicBezTo>
                    <a:lnTo>
                      <a:pt x="1" y="3111"/>
                    </a:lnTo>
                    <a:cubicBezTo>
                      <a:pt x="1" y="3147"/>
                      <a:pt x="24" y="3183"/>
                      <a:pt x="60" y="3183"/>
                    </a:cubicBezTo>
                    <a:lnTo>
                      <a:pt x="3096" y="3183"/>
                    </a:lnTo>
                    <a:cubicBezTo>
                      <a:pt x="3120" y="3183"/>
                      <a:pt x="3156" y="3147"/>
                      <a:pt x="3156" y="3111"/>
                    </a:cubicBezTo>
                    <a:lnTo>
                      <a:pt x="3156" y="1302"/>
                    </a:lnTo>
                    <a:cubicBezTo>
                      <a:pt x="3156" y="1266"/>
                      <a:pt x="3120" y="1218"/>
                      <a:pt x="3096" y="1194"/>
                    </a:cubicBezTo>
                    <a:lnTo>
                      <a:pt x="2989" y="1087"/>
                    </a:lnTo>
                    <a:lnTo>
                      <a:pt x="2977" y="278"/>
                    </a:lnTo>
                    <a:cubicBezTo>
                      <a:pt x="2977" y="254"/>
                      <a:pt x="2965" y="230"/>
                      <a:pt x="2930" y="230"/>
                    </a:cubicBezTo>
                    <a:lnTo>
                      <a:pt x="1918" y="230"/>
                    </a:lnTo>
                    <a:lnTo>
                      <a:pt x="1906" y="218"/>
                    </a:lnTo>
                    <a:lnTo>
                      <a:pt x="1656" y="28"/>
                    </a:lnTo>
                    <a:cubicBezTo>
                      <a:pt x="1638" y="10"/>
                      <a:pt x="1617" y="1"/>
                      <a:pt x="15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52;p16">
                <a:extLst>
                  <a:ext uri="{FF2B5EF4-FFF2-40B4-BE49-F238E27FC236}">
                    <a16:creationId xmlns="" xmlns:a16="http://schemas.microsoft.com/office/drawing/2014/main" id="{4A32CF4F-8BDE-4566-ADF0-D3800972CCC3}"/>
                  </a:ext>
                </a:extLst>
              </p:cNvPr>
              <p:cNvSpPr/>
              <p:nvPr/>
            </p:nvSpPr>
            <p:spPr>
              <a:xfrm>
                <a:off x="5373081" y="2270662"/>
                <a:ext cx="22570" cy="23427"/>
              </a:xfrm>
              <a:custGeom>
                <a:avLst/>
                <a:gdLst/>
                <a:ahLst/>
                <a:cxnLst/>
                <a:rect l="l" t="t" r="r" b="b"/>
                <a:pathLst>
                  <a:path w="632" h="656" extrusionOk="0">
                    <a:moveTo>
                      <a:pt x="0" y="1"/>
                    </a:moveTo>
                    <a:lnTo>
                      <a:pt x="0" y="655"/>
                    </a:lnTo>
                    <a:lnTo>
                      <a:pt x="631" y="655"/>
                    </a:lnTo>
                    <a:lnTo>
                      <a:pt x="63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53;p16">
                <a:extLst>
                  <a:ext uri="{FF2B5EF4-FFF2-40B4-BE49-F238E27FC236}">
                    <a16:creationId xmlns="" xmlns:a16="http://schemas.microsoft.com/office/drawing/2014/main" id="{545D31BC-8BE0-43E7-8188-3C6E6EA76750}"/>
                  </a:ext>
                </a:extLst>
              </p:cNvPr>
              <p:cNvSpPr/>
              <p:nvPr/>
            </p:nvSpPr>
            <p:spPr>
              <a:xfrm>
                <a:off x="5401544" y="2270662"/>
                <a:ext cx="38320" cy="4285"/>
              </a:xfrm>
              <a:custGeom>
                <a:avLst/>
                <a:gdLst/>
                <a:ahLst/>
                <a:cxnLst/>
                <a:rect l="l" t="t" r="r" b="b"/>
                <a:pathLst>
                  <a:path w="1073" h="120" extrusionOk="0">
                    <a:moveTo>
                      <a:pt x="1" y="1"/>
                    </a:moveTo>
                    <a:lnTo>
                      <a:pt x="1" y="120"/>
                    </a:lnTo>
                    <a:lnTo>
                      <a:pt x="1072" y="120"/>
                    </a:lnTo>
                    <a:lnTo>
                      <a:pt x="107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54;p16">
                <a:extLst>
                  <a:ext uri="{FF2B5EF4-FFF2-40B4-BE49-F238E27FC236}">
                    <a16:creationId xmlns="" xmlns:a16="http://schemas.microsoft.com/office/drawing/2014/main" id="{75BACF1C-121B-4231-93B0-885CC6C3BEF5}"/>
                  </a:ext>
                </a:extLst>
              </p:cNvPr>
              <p:cNvSpPr/>
              <p:nvPr/>
            </p:nvSpPr>
            <p:spPr>
              <a:xfrm>
                <a:off x="5401544" y="2288089"/>
                <a:ext cx="15785" cy="4285"/>
              </a:xfrm>
              <a:custGeom>
                <a:avLst/>
                <a:gdLst/>
                <a:ahLst/>
                <a:cxnLst/>
                <a:rect l="l" t="t" r="r" b="b"/>
                <a:pathLst>
                  <a:path w="442" h="120" extrusionOk="0">
                    <a:moveTo>
                      <a:pt x="1" y="1"/>
                    </a:moveTo>
                    <a:lnTo>
                      <a:pt x="1" y="120"/>
                    </a:lnTo>
                    <a:lnTo>
                      <a:pt x="441" y="120"/>
                    </a:lnTo>
                    <a:lnTo>
                      <a:pt x="44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55;p16">
                <a:extLst>
                  <a:ext uri="{FF2B5EF4-FFF2-40B4-BE49-F238E27FC236}">
                    <a16:creationId xmlns="" xmlns:a16="http://schemas.microsoft.com/office/drawing/2014/main" id="{5529151B-C25F-4504-A1FD-A3CFB7C05510}"/>
                  </a:ext>
                </a:extLst>
              </p:cNvPr>
              <p:cNvSpPr/>
              <p:nvPr/>
            </p:nvSpPr>
            <p:spPr>
              <a:xfrm>
                <a:off x="4195675" y="4025467"/>
                <a:ext cx="159921" cy="159492"/>
              </a:xfrm>
              <a:custGeom>
                <a:avLst/>
                <a:gdLst/>
                <a:ahLst/>
                <a:cxnLst/>
                <a:rect l="l" t="t" r="r" b="b"/>
                <a:pathLst>
                  <a:path w="4478" h="4466" extrusionOk="0">
                    <a:moveTo>
                      <a:pt x="2239" y="4465"/>
                    </a:moveTo>
                    <a:lnTo>
                      <a:pt x="2084" y="4465"/>
                    </a:lnTo>
                    <a:lnTo>
                      <a:pt x="3025" y="2846"/>
                    </a:lnTo>
                    <a:cubicBezTo>
                      <a:pt x="3156" y="2680"/>
                      <a:pt x="3227" y="2453"/>
                      <a:pt x="3227" y="2239"/>
                    </a:cubicBezTo>
                    <a:cubicBezTo>
                      <a:pt x="3227" y="1858"/>
                      <a:pt x="3025" y="1537"/>
                      <a:pt x="2727" y="1370"/>
                    </a:cubicBezTo>
                    <a:lnTo>
                      <a:pt x="4299" y="1370"/>
                    </a:lnTo>
                    <a:cubicBezTo>
                      <a:pt x="4418" y="1644"/>
                      <a:pt x="4477" y="1941"/>
                      <a:pt x="4477" y="2239"/>
                    </a:cubicBezTo>
                    <a:cubicBezTo>
                      <a:pt x="4465" y="3465"/>
                      <a:pt x="3453" y="4465"/>
                      <a:pt x="2239" y="4465"/>
                    </a:cubicBezTo>
                    <a:close/>
                    <a:moveTo>
                      <a:pt x="2215" y="1239"/>
                    </a:moveTo>
                    <a:cubicBezTo>
                      <a:pt x="1667" y="1239"/>
                      <a:pt x="1227" y="1679"/>
                      <a:pt x="1227" y="2215"/>
                    </a:cubicBezTo>
                    <a:lnTo>
                      <a:pt x="441" y="882"/>
                    </a:lnTo>
                    <a:cubicBezTo>
                      <a:pt x="846" y="346"/>
                      <a:pt x="1501" y="1"/>
                      <a:pt x="2215" y="1"/>
                    </a:cubicBezTo>
                    <a:cubicBezTo>
                      <a:pt x="3096" y="1"/>
                      <a:pt x="3834" y="513"/>
                      <a:pt x="4215" y="1239"/>
                    </a:cubicBezTo>
                    <a:close/>
                    <a:moveTo>
                      <a:pt x="2239" y="3072"/>
                    </a:moveTo>
                    <a:cubicBezTo>
                      <a:pt x="1775" y="3072"/>
                      <a:pt x="1406" y="2691"/>
                      <a:pt x="1406" y="2239"/>
                    </a:cubicBezTo>
                    <a:cubicBezTo>
                      <a:pt x="1406" y="1775"/>
                      <a:pt x="1775" y="1394"/>
                      <a:pt x="2239" y="1394"/>
                    </a:cubicBezTo>
                    <a:cubicBezTo>
                      <a:pt x="2691" y="1394"/>
                      <a:pt x="3072" y="1775"/>
                      <a:pt x="3072" y="2239"/>
                    </a:cubicBezTo>
                    <a:cubicBezTo>
                      <a:pt x="3072" y="2691"/>
                      <a:pt x="2691" y="3072"/>
                      <a:pt x="2239" y="3072"/>
                    </a:cubicBezTo>
                    <a:close/>
                    <a:moveTo>
                      <a:pt x="2215" y="3227"/>
                    </a:moveTo>
                    <a:cubicBezTo>
                      <a:pt x="2394" y="3227"/>
                      <a:pt x="2560" y="3191"/>
                      <a:pt x="2715" y="3096"/>
                    </a:cubicBezTo>
                    <a:lnTo>
                      <a:pt x="1929" y="4442"/>
                    </a:lnTo>
                    <a:cubicBezTo>
                      <a:pt x="846" y="4287"/>
                      <a:pt x="1" y="3346"/>
                      <a:pt x="1" y="2215"/>
                    </a:cubicBezTo>
                    <a:cubicBezTo>
                      <a:pt x="1" y="1763"/>
                      <a:pt x="132" y="1346"/>
                      <a:pt x="370" y="989"/>
                    </a:cubicBezTo>
                    <a:lnTo>
                      <a:pt x="1310" y="2608"/>
                    </a:lnTo>
                    <a:cubicBezTo>
                      <a:pt x="1465" y="2977"/>
                      <a:pt x="1822" y="3227"/>
                      <a:pt x="2215" y="322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56;p16">
                <a:extLst>
                  <a:ext uri="{FF2B5EF4-FFF2-40B4-BE49-F238E27FC236}">
                    <a16:creationId xmlns="" xmlns:a16="http://schemas.microsoft.com/office/drawing/2014/main" id="{F9F86E0B-8ECF-4F03-B5FE-1BFAD4337036}"/>
                  </a:ext>
                </a:extLst>
              </p:cNvPr>
              <p:cNvSpPr/>
              <p:nvPr/>
            </p:nvSpPr>
            <p:spPr>
              <a:xfrm>
                <a:off x="4235638" y="3659806"/>
                <a:ext cx="21713" cy="21713"/>
              </a:xfrm>
              <a:custGeom>
                <a:avLst/>
                <a:gdLst/>
                <a:ahLst/>
                <a:cxnLst/>
                <a:rect l="l" t="t" r="r" b="b"/>
                <a:pathLst>
                  <a:path w="608" h="608" extrusionOk="0">
                    <a:moveTo>
                      <a:pt x="1" y="0"/>
                    </a:moveTo>
                    <a:lnTo>
                      <a:pt x="1" y="607"/>
                    </a:lnTo>
                    <a:lnTo>
                      <a:pt x="608" y="607"/>
                    </a:lnTo>
                    <a:lnTo>
                      <a:pt x="6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57;p16">
                <a:extLst>
                  <a:ext uri="{FF2B5EF4-FFF2-40B4-BE49-F238E27FC236}">
                    <a16:creationId xmlns="" xmlns:a16="http://schemas.microsoft.com/office/drawing/2014/main" id="{0B2C8F34-68EB-48FE-9DF1-4C31AF85E562}"/>
                  </a:ext>
                </a:extLst>
              </p:cNvPr>
              <p:cNvSpPr/>
              <p:nvPr/>
            </p:nvSpPr>
            <p:spPr>
              <a:xfrm>
                <a:off x="4235638" y="3659806"/>
                <a:ext cx="21713" cy="21285"/>
              </a:xfrm>
              <a:custGeom>
                <a:avLst/>
                <a:gdLst/>
                <a:ahLst/>
                <a:cxnLst/>
                <a:rect l="l" t="t" r="r" b="b"/>
                <a:pathLst>
                  <a:path w="608" h="596" extrusionOk="0">
                    <a:moveTo>
                      <a:pt x="1" y="0"/>
                    </a:moveTo>
                    <a:lnTo>
                      <a:pt x="1" y="596"/>
                    </a:lnTo>
                    <a:lnTo>
                      <a:pt x="203" y="596"/>
                    </a:lnTo>
                    <a:lnTo>
                      <a:pt x="203" y="405"/>
                    </a:lnTo>
                    <a:lnTo>
                      <a:pt x="406" y="405"/>
                    </a:lnTo>
                    <a:lnTo>
                      <a:pt x="406" y="596"/>
                    </a:lnTo>
                    <a:lnTo>
                      <a:pt x="608" y="596"/>
                    </a:lnTo>
                    <a:lnTo>
                      <a:pt x="608" y="0"/>
                    </a:lnTo>
                    <a:lnTo>
                      <a:pt x="406" y="0"/>
                    </a:lnTo>
                    <a:lnTo>
                      <a:pt x="406" y="191"/>
                    </a:lnTo>
                    <a:lnTo>
                      <a:pt x="203" y="191"/>
                    </a:lnTo>
                    <a:lnTo>
                      <a:pt x="2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58;p16">
                <a:extLst>
                  <a:ext uri="{FF2B5EF4-FFF2-40B4-BE49-F238E27FC236}">
                    <a16:creationId xmlns="" xmlns:a16="http://schemas.microsoft.com/office/drawing/2014/main" id="{DE86942F-16DB-4B45-AD0D-50B82F63FBE2}"/>
                  </a:ext>
                </a:extLst>
              </p:cNvPr>
              <p:cNvSpPr/>
              <p:nvPr/>
            </p:nvSpPr>
            <p:spPr>
              <a:xfrm>
                <a:off x="4260315" y="3659806"/>
                <a:ext cx="20856" cy="21713"/>
              </a:xfrm>
              <a:custGeom>
                <a:avLst/>
                <a:gdLst/>
                <a:ahLst/>
                <a:cxnLst/>
                <a:rect l="l" t="t" r="r" b="b"/>
                <a:pathLst>
                  <a:path w="584" h="608" extrusionOk="0">
                    <a:moveTo>
                      <a:pt x="0" y="0"/>
                    </a:moveTo>
                    <a:lnTo>
                      <a:pt x="0" y="607"/>
                    </a:lnTo>
                    <a:lnTo>
                      <a:pt x="584" y="607"/>
                    </a:lnTo>
                    <a:lnTo>
                      <a:pt x="58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59;p16">
                <a:extLst>
                  <a:ext uri="{FF2B5EF4-FFF2-40B4-BE49-F238E27FC236}">
                    <a16:creationId xmlns="" xmlns:a16="http://schemas.microsoft.com/office/drawing/2014/main" id="{C548D2C2-E332-4152-A54F-D9A4882690CD}"/>
                  </a:ext>
                </a:extLst>
              </p:cNvPr>
              <p:cNvSpPr/>
              <p:nvPr/>
            </p:nvSpPr>
            <p:spPr>
              <a:xfrm>
                <a:off x="4260743" y="3659806"/>
                <a:ext cx="20428" cy="21285"/>
              </a:xfrm>
              <a:custGeom>
                <a:avLst/>
                <a:gdLst/>
                <a:ahLst/>
                <a:cxnLst/>
                <a:rect l="l" t="t" r="r" b="b"/>
                <a:pathLst>
                  <a:path w="572" h="596" extrusionOk="0">
                    <a:moveTo>
                      <a:pt x="0" y="0"/>
                    </a:moveTo>
                    <a:lnTo>
                      <a:pt x="0" y="191"/>
                    </a:lnTo>
                    <a:lnTo>
                      <a:pt x="179" y="191"/>
                    </a:lnTo>
                    <a:lnTo>
                      <a:pt x="179" y="596"/>
                    </a:lnTo>
                    <a:lnTo>
                      <a:pt x="381" y="596"/>
                    </a:lnTo>
                    <a:lnTo>
                      <a:pt x="381" y="191"/>
                    </a:lnTo>
                    <a:lnTo>
                      <a:pt x="572" y="191"/>
                    </a:lnTo>
                    <a:lnTo>
                      <a:pt x="57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60;p16">
                <a:extLst>
                  <a:ext uri="{FF2B5EF4-FFF2-40B4-BE49-F238E27FC236}">
                    <a16:creationId xmlns="" xmlns:a16="http://schemas.microsoft.com/office/drawing/2014/main" id="{2774E190-ACCE-4219-8982-C79BEC1E8B82}"/>
                  </a:ext>
                </a:extLst>
              </p:cNvPr>
              <p:cNvSpPr/>
              <p:nvPr/>
            </p:nvSpPr>
            <p:spPr>
              <a:xfrm>
                <a:off x="4284564" y="3659806"/>
                <a:ext cx="24677" cy="21713"/>
              </a:xfrm>
              <a:custGeom>
                <a:avLst/>
                <a:gdLst/>
                <a:ahLst/>
                <a:cxnLst/>
                <a:rect l="l" t="t" r="r" b="b"/>
                <a:pathLst>
                  <a:path w="691" h="608" extrusionOk="0">
                    <a:moveTo>
                      <a:pt x="0" y="0"/>
                    </a:moveTo>
                    <a:lnTo>
                      <a:pt x="0" y="607"/>
                    </a:lnTo>
                    <a:lnTo>
                      <a:pt x="691" y="607"/>
                    </a:lnTo>
                    <a:lnTo>
                      <a:pt x="69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61;p16">
                <a:extLst>
                  <a:ext uri="{FF2B5EF4-FFF2-40B4-BE49-F238E27FC236}">
                    <a16:creationId xmlns="" xmlns:a16="http://schemas.microsoft.com/office/drawing/2014/main" id="{F0E3A630-7CAF-4586-8DEF-92FC56C823B5}"/>
                  </a:ext>
                </a:extLst>
              </p:cNvPr>
              <p:cNvSpPr/>
              <p:nvPr/>
            </p:nvSpPr>
            <p:spPr>
              <a:xfrm>
                <a:off x="4284564" y="3659806"/>
                <a:ext cx="25106" cy="21285"/>
              </a:xfrm>
              <a:custGeom>
                <a:avLst/>
                <a:gdLst/>
                <a:ahLst/>
                <a:cxnLst/>
                <a:rect l="l" t="t" r="r" b="b"/>
                <a:pathLst>
                  <a:path w="703" h="596" extrusionOk="0">
                    <a:moveTo>
                      <a:pt x="0" y="0"/>
                    </a:moveTo>
                    <a:lnTo>
                      <a:pt x="0" y="596"/>
                    </a:lnTo>
                    <a:lnTo>
                      <a:pt x="202" y="596"/>
                    </a:lnTo>
                    <a:lnTo>
                      <a:pt x="202" y="298"/>
                    </a:lnTo>
                    <a:lnTo>
                      <a:pt x="345" y="524"/>
                    </a:lnTo>
                    <a:lnTo>
                      <a:pt x="488" y="298"/>
                    </a:lnTo>
                    <a:lnTo>
                      <a:pt x="488" y="596"/>
                    </a:lnTo>
                    <a:lnTo>
                      <a:pt x="702" y="596"/>
                    </a:lnTo>
                    <a:lnTo>
                      <a:pt x="702" y="0"/>
                    </a:lnTo>
                    <a:lnTo>
                      <a:pt x="476" y="0"/>
                    </a:lnTo>
                    <a:lnTo>
                      <a:pt x="345" y="215"/>
                    </a:lnTo>
                    <a:lnTo>
                      <a:pt x="20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62;p16">
                <a:extLst>
                  <a:ext uri="{FF2B5EF4-FFF2-40B4-BE49-F238E27FC236}">
                    <a16:creationId xmlns="" xmlns:a16="http://schemas.microsoft.com/office/drawing/2014/main" id="{6B91D416-0369-4EA5-A830-B01394D00521}"/>
                  </a:ext>
                </a:extLst>
              </p:cNvPr>
              <p:cNvSpPr/>
              <p:nvPr/>
            </p:nvSpPr>
            <p:spPr>
              <a:xfrm>
                <a:off x="4313027" y="3659806"/>
                <a:ext cx="18321" cy="21713"/>
              </a:xfrm>
              <a:custGeom>
                <a:avLst/>
                <a:gdLst/>
                <a:ahLst/>
                <a:cxnLst/>
                <a:rect l="l" t="t" r="r" b="b"/>
                <a:pathLst>
                  <a:path w="513" h="608" extrusionOk="0">
                    <a:moveTo>
                      <a:pt x="1" y="0"/>
                    </a:moveTo>
                    <a:lnTo>
                      <a:pt x="1" y="607"/>
                    </a:lnTo>
                    <a:lnTo>
                      <a:pt x="513" y="607"/>
                    </a:lnTo>
                    <a:lnTo>
                      <a:pt x="5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63;p16">
                <a:extLst>
                  <a:ext uri="{FF2B5EF4-FFF2-40B4-BE49-F238E27FC236}">
                    <a16:creationId xmlns="" xmlns:a16="http://schemas.microsoft.com/office/drawing/2014/main" id="{AC4076AB-9E63-4C70-9628-DB85C3456A59}"/>
                  </a:ext>
                </a:extLst>
              </p:cNvPr>
              <p:cNvSpPr/>
              <p:nvPr/>
            </p:nvSpPr>
            <p:spPr>
              <a:xfrm>
                <a:off x="4313027" y="3659806"/>
                <a:ext cx="18321" cy="21285"/>
              </a:xfrm>
              <a:custGeom>
                <a:avLst/>
                <a:gdLst/>
                <a:ahLst/>
                <a:cxnLst/>
                <a:rect l="l" t="t" r="r" b="b"/>
                <a:pathLst>
                  <a:path w="513" h="596" extrusionOk="0">
                    <a:moveTo>
                      <a:pt x="1" y="0"/>
                    </a:moveTo>
                    <a:lnTo>
                      <a:pt x="1" y="596"/>
                    </a:lnTo>
                    <a:lnTo>
                      <a:pt x="513" y="596"/>
                    </a:lnTo>
                    <a:lnTo>
                      <a:pt x="513" y="405"/>
                    </a:lnTo>
                    <a:lnTo>
                      <a:pt x="215" y="405"/>
                    </a:lnTo>
                    <a:lnTo>
                      <a:pt x="21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64;p16">
                <a:extLst>
                  <a:ext uri="{FF2B5EF4-FFF2-40B4-BE49-F238E27FC236}">
                    <a16:creationId xmlns="" xmlns:a16="http://schemas.microsoft.com/office/drawing/2014/main" id="{EB3055FE-425F-4698-9BBE-1C4EC85AAED8}"/>
                  </a:ext>
                </a:extLst>
              </p:cNvPr>
              <p:cNvSpPr/>
              <p:nvPr/>
            </p:nvSpPr>
            <p:spPr>
              <a:xfrm>
                <a:off x="4225031" y="3690841"/>
                <a:ext cx="116958" cy="128029"/>
              </a:xfrm>
              <a:custGeom>
                <a:avLst/>
                <a:gdLst/>
                <a:ahLst/>
                <a:cxnLst/>
                <a:rect l="l" t="t" r="r" b="b"/>
                <a:pathLst>
                  <a:path w="3275" h="3585" extrusionOk="0">
                    <a:moveTo>
                      <a:pt x="2679" y="631"/>
                    </a:moveTo>
                    <a:lnTo>
                      <a:pt x="2631" y="1048"/>
                    </a:lnTo>
                    <a:lnTo>
                      <a:pt x="1060" y="1048"/>
                    </a:lnTo>
                    <a:lnTo>
                      <a:pt x="1096" y="1453"/>
                    </a:lnTo>
                    <a:lnTo>
                      <a:pt x="2584" y="1453"/>
                    </a:lnTo>
                    <a:lnTo>
                      <a:pt x="2465" y="2679"/>
                    </a:lnTo>
                    <a:lnTo>
                      <a:pt x="1631" y="2894"/>
                    </a:lnTo>
                    <a:lnTo>
                      <a:pt x="798" y="2679"/>
                    </a:lnTo>
                    <a:lnTo>
                      <a:pt x="738" y="2036"/>
                    </a:lnTo>
                    <a:lnTo>
                      <a:pt x="1155" y="2036"/>
                    </a:lnTo>
                    <a:lnTo>
                      <a:pt x="1191" y="2358"/>
                    </a:lnTo>
                    <a:lnTo>
                      <a:pt x="1655" y="2477"/>
                    </a:lnTo>
                    <a:lnTo>
                      <a:pt x="2108" y="2358"/>
                    </a:lnTo>
                    <a:lnTo>
                      <a:pt x="2155" y="1846"/>
                    </a:lnTo>
                    <a:lnTo>
                      <a:pt x="726" y="1846"/>
                    </a:lnTo>
                    <a:lnTo>
                      <a:pt x="619" y="631"/>
                    </a:lnTo>
                    <a:close/>
                    <a:moveTo>
                      <a:pt x="0" y="0"/>
                    </a:moveTo>
                    <a:lnTo>
                      <a:pt x="298" y="3227"/>
                    </a:lnTo>
                    <a:lnTo>
                      <a:pt x="1631" y="3584"/>
                    </a:lnTo>
                    <a:lnTo>
                      <a:pt x="2977" y="3227"/>
                    </a:lnTo>
                    <a:lnTo>
                      <a:pt x="327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65;p16">
                <a:extLst>
                  <a:ext uri="{FF2B5EF4-FFF2-40B4-BE49-F238E27FC236}">
                    <a16:creationId xmlns="" xmlns:a16="http://schemas.microsoft.com/office/drawing/2014/main" id="{D3C7024B-C934-4F7E-8C2A-1C07D45C4244}"/>
                  </a:ext>
                </a:extLst>
              </p:cNvPr>
              <p:cNvSpPr/>
              <p:nvPr/>
            </p:nvSpPr>
            <p:spPr>
              <a:xfrm>
                <a:off x="4915532" y="3022410"/>
                <a:ext cx="14499" cy="14928"/>
              </a:xfrm>
              <a:custGeom>
                <a:avLst/>
                <a:gdLst/>
                <a:ahLst/>
                <a:cxnLst/>
                <a:rect l="l" t="t" r="r" b="b"/>
                <a:pathLst>
                  <a:path w="406" h="418" extrusionOk="0">
                    <a:moveTo>
                      <a:pt x="1" y="1"/>
                    </a:moveTo>
                    <a:lnTo>
                      <a:pt x="1" y="418"/>
                    </a:lnTo>
                    <a:lnTo>
                      <a:pt x="406" y="418"/>
                    </a:lnTo>
                    <a:lnTo>
                      <a:pt x="40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66;p16">
                <a:extLst>
                  <a:ext uri="{FF2B5EF4-FFF2-40B4-BE49-F238E27FC236}">
                    <a16:creationId xmlns="" xmlns:a16="http://schemas.microsoft.com/office/drawing/2014/main" id="{69F05DA5-03E6-4F43-9CA7-5BC1465DEACA}"/>
                  </a:ext>
                </a:extLst>
              </p:cNvPr>
              <p:cNvSpPr/>
              <p:nvPr/>
            </p:nvSpPr>
            <p:spPr>
              <a:xfrm>
                <a:off x="4915532" y="3022410"/>
                <a:ext cx="14928" cy="14928"/>
              </a:xfrm>
              <a:custGeom>
                <a:avLst/>
                <a:gdLst/>
                <a:ahLst/>
                <a:cxnLst/>
                <a:rect l="l" t="t" r="r" b="b"/>
                <a:pathLst>
                  <a:path w="418" h="418" extrusionOk="0">
                    <a:moveTo>
                      <a:pt x="1" y="1"/>
                    </a:moveTo>
                    <a:lnTo>
                      <a:pt x="1" y="418"/>
                    </a:lnTo>
                    <a:lnTo>
                      <a:pt x="144" y="418"/>
                    </a:lnTo>
                    <a:lnTo>
                      <a:pt x="144" y="287"/>
                    </a:lnTo>
                    <a:lnTo>
                      <a:pt x="263" y="287"/>
                    </a:lnTo>
                    <a:lnTo>
                      <a:pt x="263" y="418"/>
                    </a:lnTo>
                    <a:lnTo>
                      <a:pt x="418" y="418"/>
                    </a:lnTo>
                    <a:lnTo>
                      <a:pt x="418" y="1"/>
                    </a:lnTo>
                    <a:lnTo>
                      <a:pt x="263" y="1"/>
                    </a:lnTo>
                    <a:lnTo>
                      <a:pt x="263" y="144"/>
                    </a:lnTo>
                    <a:lnTo>
                      <a:pt x="144" y="144"/>
                    </a:lnTo>
                    <a:lnTo>
                      <a:pt x="14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67;p16">
                <a:extLst>
                  <a:ext uri="{FF2B5EF4-FFF2-40B4-BE49-F238E27FC236}">
                    <a16:creationId xmlns="" xmlns:a16="http://schemas.microsoft.com/office/drawing/2014/main" id="{DF6B72B6-97CF-4522-9FF4-BDE907679A9A}"/>
                  </a:ext>
                </a:extLst>
              </p:cNvPr>
              <p:cNvSpPr/>
              <p:nvPr/>
            </p:nvSpPr>
            <p:spPr>
              <a:xfrm>
                <a:off x="4932138" y="3022410"/>
                <a:ext cx="14071" cy="14928"/>
              </a:xfrm>
              <a:custGeom>
                <a:avLst/>
                <a:gdLst/>
                <a:ahLst/>
                <a:cxnLst/>
                <a:rect l="l" t="t" r="r" b="b"/>
                <a:pathLst>
                  <a:path w="394" h="418" extrusionOk="0">
                    <a:moveTo>
                      <a:pt x="0" y="1"/>
                    </a:moveTo>
                    <a:lnTo>
                      <a:pt x="0" y="418"/>
                    </a:lnTo>
                    <a:lnTo>
                      <a:pt x="393" y="418"/>
                    </a:lnTo>
                    <a:lnTo>
                      <a:pt x="39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68;p16">
                <a:extLst>
                  <a:ext uri="{FF2B5EF4-FFF2-40B4-BE49-F238E27FC236}">
                    <a16:creationId xmlns="" xmlns:a16="http://schemas.microsoft.com/office/drawing/2014/main" id="{822273AF-9A63-4652-A178-B1F6E99EC3AC}"/>
                  </a:ext>
                </a:extLst>
              </p:cNvPr>
              <p:cNvSpPr/>
              <p:nvPr/>
            </p:nvSpPr>
            <p:spPr>
              <a:xfrm>
                <a:off x="4932567" y="3022410"/>
                <a:ext cx="13642" cy="14928"/>
              </a:xfrm>
              <a:custGeom>
                <a:avLst/>
                <a:gdLst/>
                <a:ahLst/>
                <a:cxnLst/>
                <a:rect l="l" t="t" r="r" b="b"/>
                <a:pathLst>
                  <a:path w="382" h="418" extrusionOk="0">
                    <a:moveTo>
                      <a:pt x="0" y="1"/>
                    </a:moveTo>
                    <a:lnTo>
                      <a:pt x="0" y="144"/>
                    </a:lnTo>
                    <a:lnTo>
                      <a:pt x="131" y="144"/>
                    </a:lnTo>
                    <a:lnTo>
                      <a:pt x="131" y="418"/>
                    </a:lnTo>
                    <a:lnTo>
                      <a:pt x="262" y="418"/>
                    </a:lnTo>
                    <a:lnTo>
                      <a:pt x="262" y="144"/>
                    </a:lnTo>
                    <a:lnTo>
                      <a:pt x="381" y="144"/>
                    </a:lnTo>
                    <a:lnTo>
                      <a:pt x="38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69;p16">
                <a:extLst>
                  <a:ext uri="{FF2B5EF4-FFF2-40B4-BE49-F238E27FC236}">
                    <a16:creationId xmlns="" xmlns:a16="http://schemas.microsoft.com/office/drawing/2014/main" id="{F4351FB0-FA34-4519-A08E-F6FDA6F4F594}"/>
                  </a:ext>
                </a:extLst>
              </p:cNvPr>
              <p:cNvSpPr/>
              <p:nvPr/>
            </p:nvSpPr>
            <p:spPr>
              <a:xfrm>
                <a:off x="4948709" y="3022410"/>
                <a:ext cx="17035" cy="14928"/>
              </a:xfrm>
              <a:custGeom>
                <a:avLst/>
                <a:gdLst/>
                <a:ahLst/>
                <a:cxnLst/>
                <a:rect l="l" t="t" r="r" b="b"/>
                <a:pathLst>
                  <a:path w="477" h="418" extrusionOk="0">
                    <a:moveTo>
                      <a:pt x="1" y="1"/>
                    </a:moveTo>
                    <a:lnTo>
                      <a:pt x="1" y="418"/>
                    </a:lnTo>
                    <a:lnTo>
                      <a:pt x="477" y="418"/>
                    </a:lnTo>
                    <a:lnTo>
                      <a:pt x="47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70;p16">
                <a:extLst>
                  <a:ext uri="{FF2B5EF4-FFF2-40B4-BE49-F238E27FC236}">
                    <a16:creationId xmlns="" xmlns:a16="http://schemas.microsoft.com/office/drawing/2014/main" id="{9A3BC92C-AAF9-455E-B530-78124DD9D68B}"/>
                  </a:ext>
                </a:extLst>
              </p:cNvPr>
              <p:cNvSpPr/>
              <p:nvPr/>
            </p:nvSpPr>
            <p:spPr>
              <a:xfrm>
                <a:off x="4948709" y="3022410"/>
                <a:ext cx="17035" cy="14928"/>
              </a:xfrm>
              <a:custGeom>
                <a:avLst/>
                <a:gdLst/>
                <a:ahLst/>
                <a:cxnLst/>
                <a:rect l="l" t="t" r="r" b="b"/>
                <a:pathLst>
                  <a:path w="477" h="418" extrusionOk="0">
                    <a:moveTo>
                      <a:pt x="1" y="1"/>
                    </a:moveTo>
                    <a:lnTo>
                      <a:pt x="1" y="418"/>
                    </a:lnTo>
                    <a:lnTo>
                      <a:pt x="143" y="418"/>
                    </a:lnTo>
                    <a:lnTo>
                      <a:pt x="143" y="215"/>
                    </a:lnTo>
                    <a:lnTo>
                      <a:pt x="239" y="358"/>
                    </a:lnTo>
                    <a:lnTo>
                      <a:pt x="334" y="215"/>
                    </a:lnTo>
                    <a:lnTo>
                      <a:pt x="334" y="418"/>
                    </a:lnTo>
                    <a:lnTo>
                      <a:pt x="477" y="418"/>
                    </a:lnTo>
                    <a:lnTo>
                      <a:pt x="477" y="1"/>
                    </a:lnTo>
                    <a:lnTo>
                      <a:pt x="334" y="1"/>
                    </a:lnTo>
                    <a:lnTo>
                      <a:pt x="239" y="156"/>
                    </a:lnTo>
                    <a:lnTo>
                      <a:pt x="15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71;p16">
                <a:extLst>
                  <a:ext uri="{FF2B5EF4-FFF2-40B4-BE49-F238E27FC236}">
                    <a16:creationId xmlns="" xmlns:a16="http://schemas.microsoft.com/office/drawing/2014/main" id="{FC2930A2-21E1-44C2-B8A8-ADB368F05015}"/>
                  </a:ext>
                </a:extLst>
              </p:cNvPr>
              <p:cNvSpPr/>
              <p:nvPr/>
            </p:nvSpPr>
            <p:spPr>
              <a:xfrm>
                <a:off x="4968708" y="3022410"/>
                <a:ext cx="11928" cy="14928"/>
              </a:xfrm>
              <a:custGeom>
                <a:avLst/>
                <a:gdLst/>
                <a:ahLst/>
                <a:cxnLst/>
                <a:rect l="l" t="t" r="r" b="b"/>
                <a:pathLst>
                  <a:path w="334" h="418" extrusionOk="0">
                    <a:moveTo>
                      <a:pt x="0" y="1"/>
                    </a:moveTo>
                    <a:lnTo>
                      <a:pt x="0" y="418"/>
                    </a:lnTo>
                    <a:lnTo>
                      <a:pt x="334" y="418"/>
                    </a:lnTo>
                    <a:lnTo>
                      <a:pt x="33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72;p16">
                <a:extLst>
                  <a:ext uri="{FF2B5EF4-FFF2-40B4-BE49-F238E27FC236}">
                    <a16:creationId xmlns="" xmlns:a16="http://schemas.microsoft.com/office/drawing/2014/main" id="{12F78FFB-7D35-40F5-8F8E-FE0EB055C2CD}"/>
                  </a:ext>
                </a:extLst>
              </p:cNvPr>
              <p:cNvSpPr/>
              <p:nvPr/>
            </p:nvSpPr>
            <p:spPr>
              <a:xfrm>
                <a:off x="4968708" y="3022410"/>
                <a:ext cx="11499" cy="14928"/>
              </a:xfrm>
              <a:custGeom>
                <a:avLst/>
                <a:gdLst/>
                <a:ahLst/>
                <a:cxnLst/>
                <a:rect l="l" t="t" r="r" b="b"/>
                <a:pathLst>
                  <a:path w="322" h="418" extrusionOk="0">
                    <a:moveTo>
                      <a:pt x="0" y="1"/>
                    </a:moveTo>
                    <a:lnTo>
                      <a:pt x="0" y="418"/>
                    </a:lnTo>
                    <a:lnTo>
                      <a:pt x="322" y="418"/>
                    </a:lnTo>
                    <a:lnTo>
                      <a:pt x="322" y="287"/>
                    </a:lnTo>
                    <a:lnTo>
                      <a:pt x="131" y="287"/>
                    </a:lnTo>
                    <a:lnTo>
                      <a:pt x="13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73;p16">
                <a:extLst>
                  <a:ext uri="{FF2B5EF4-FFF2-40B4-BE49-F238E27FC236}">
                    <a16:creationId xmlns="" xmlns:a16="http://schemas.microsoft.com/office/drawing/2014/main" id="{9D260E85-BEB5-40D6-B567-16236CD09020}"/>
                  </a:ext>
                </a:extLst>
              </p:cNvPr>
              <p:cNvSpPr/>
              <p:nvPr/>
            </p:nvSpPr>
            <p:spPr>
              <a:xfrm>
                <a:off x="4907890" y="3043694"/>
                <a:ext cx="79567" cy="87174"/>
              </a:xfrm>
              <a:custGeom>
                <a:avLst/>
                <a:gdLst/>
                <a:ahLst/>
                <a:cxnLst/>
                <a:rect l="l" t="t" r="r" b="b"/>
                <a:pathLst>
                  <a:path w="2228" h="2441" extrusionOk="0">
                    <a:moveTo>
                      <a:pt x="1858" y="453"/>
                    </a:moveTo>
                    <a:lnTo>
                      <a:pt x="1798" y="715"/>
                    </a:lnTo>
                    <a:lnTo>
                      <a:pt x="751" y="715"/>
                    </a:lnTo>
                    <a:lnTo>
                      <a:pt x="774" y="1000"/>
                    </a:lnTo>
                    <a:lnTo>
                      <a:pt x="1798" y="1000"/>
                    </a:lnTo>
                    <a:lnTo>
                      <a:pt x="1727" y="1834"/>
                    </a:lnTo>
                    <a:lnTo>
                      <a:pt x="1167" y="1988"/>
                    </a:lnTo>
                    <a:lnTo>
                      <a:pt x="596" y="1834"/>
                    </a:lnTo>
                    <a:lnTo>
                      <a:pt x="548" y="1405"/>
                    </a:lnTo>
                    <a:lnTo>
                      <a:pt x="834" y="1405"/>
                    </a:lnTo>
                    <a:lnTo>
                      <a:pt x="846" y="1631"/>
                    </a:lnTo>
                    <a:lnTo>
                      <a:pt x="1167" y="1703"/>
                    </a:lnTo>
                    <a:lnTo>
                      <a:pt x="1477" y="1631"/>
                    </a:lnTo>
                    <a:lnTo>
                      <a:pt x="1501" y="1274"/>
                    </a:lnTo>
                    <a:lnTo>
                      <a:pt x="536" y="1274"/>
                    </a:lnTo>
                    <a:lnTo>
                      <a:pt x="465" y="453"/>
                    </a:lnTo>
                    <a:close/>
                    <a:moveTo>
                      <a:pt x="1" y="0"/>
                    </a:moveTo>
                    <a:lnTo>
                      <a:pt x="215" y="2203"/>
                    </a:lnTo>
                    <a:lnTo>
                      <a:pt x="1120" y="2441"/>
                    </a:lnTo>
                    <a:lnTo>
                      <a:pt x="2025" y="2203"/>
                    </a:lnTo>
                    <a:lnTo>
                      <a:pt x="222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74;p16">
                <a:extLst>
                  <a:ext uri="{FF2B5EF4-FFF2-40B4-BE49-F238E27FC236}">
                    <a16:creationId xmlns="" xmlns:a16="http://schemas.microsoft.com/office/drawing/2014/main" id="{BE916DFF-26B7-44A9-B3B2-269C24AC90E8}"/>
                  </a:ext>
                </a:extLst>
              </p:cNvPr>
              <p:cNvSpPr/>
              <p:nvPr/>
            </p:nvSpPr>
            <p:spPr>
              <a:xfrm>
                <a:off x="3296363" y="3395320"/>
                <a:ext cx="95710" cy="159492"/>
              </a:xfrm>
              <a:custGeom>
                <a:avLst/>
                <a:gdLst/>
                <a:ahLst/>
                <a:cxnLst/>
                <a:rect l="l" t="t" r="r" b="b"/>
                <a:pathLst>
                  <a:path w="2680" h="4466" extrusionOk="0">
                    <a:moveTo>
                      <a:pt x="906" y="1"/>
                    </a:moveTo>
                    <a:cubicBezTo>
                      <a:pt x="882" y="215"/>
                      <a:pt x="834" y="417"/>
                      <a:pt x="763" y="560"/>
                    </a:cubicBezTo>
                    <a:cubicBezTo>
                      <a:pt x="691" y="715"/>
                      <a:pt x="596" y="846"/>
                      <a:pt x="477" y="953"/>
                    </a:cubicBezTo>
                    <a:cubicBezTo>
                      <a:pt x="358" y="1048"/>
                      <a:pt x="168" y="1144"/>
                      <a:pt x="1" y="1191"/>
                    </a:cubicBezTo>
                    <a:lnTo>
                      <a:pt x="1" y="1810"/>
                    </a:lnTo>
                    <a:lnTo>
                      <a:pt x="584" y="1810"/>
                    </a:lnTo>
                    <a:lnTo>
                      <a:pt x="584" y="3370"/>
                    </a:lnTo>
                    <a:cubicBezTo>
                      <a:pt x="584" y="3596"/>
                      <a:pt x="596" y="3751"/>
                      <a:pt x="644" y="3870"/>
                    </a:cubicBezTo>
                    <a:cubicBezTo>
                      <a:pt x="691" y="3965"/>
                      <a:pt x="763" y="4073"/>
                      <a:pt x="870" y="4168"/>
                    </a:cubicBezTo>
                    <a:cubicBezTo>
                      <a:pt x="965" y="4251"/>
                      <a:pt x="1108" y="4323"/>
                      <a:pt x="1251" y="4382"/>
                    </a:cubicBezTo>
                    <a:cubicBezTo>
                      <a:pt x="1406" y="4430"/>
                      <a:pt x="1525" y="4465"/>
                      <a:pt x="1715" y="4465"/>
                    </a:cubicBezTo>
                    <a:cubicBezTo>
                      <a:pt x="1894" y="4465"/>
                      <a:pt x="2037" y="4442"/>
                      <a:pt x="2192" y="4406"/>
                    </a:cubicBezTo>
                    <a:cubicBezTo>
                      <a:pt x="2335" y="4370"/>
                      <a:pt x="2501" y="4299"/>
                      <a:pt x="2680" y="4203"/>
                    </a:cubicBezTo>
                    <a:lnTo>
                      <a:pt x="2680" y="3513"/>
                    </a:lnTo>
                    <a:cubicBezTo>
                      <a:pt x="2477" y="3656"/>
                      <a:pt x="2251" y="3727"/>
                      <a:pt x="2037" y="3727"/>
                    </a:cubicBezTo>
                    <a:cubicBezTo>
                      <a:pt x="1918" y="3727"/>
                      <a:pt x="1823" y="3703"/>
                      <a:pt x="1715" y="3644"/>
                    </a:cubicBezTo>
                    <a:cubicBezTo>
                      <a:pt x="1644" y="3596"/>
                      <a:pt x="1584" y="3525"/>
                      <a:pt x="1549" y="3453"/>
                    </a:cubicBezTo>
                    <a:cubicBezTo>
                      <a:pt x="1525" y="3370"/>
                      <a:pt x="1525" y="3227"/>
                      <a:pt x="1525" y="2977"/>
                    </a:cubicBezTo>
                    <a:lnTo>
                      <a:pt x="1525" y="1822"/>
                    </a:lnTo>
                    <a:lnTo>
                      <a:pt x="2501" y="1822"/>
                    </a:lnTo>
                    <a:lnTo>
                      <a:pt x="2501" y="1025"/>
                    </a:lnTo>
                    <a:lnTo>
                      <a:pt x="1525" y="1025"/>
                    </a:lnTo>
                    <a:lnTo>
                      <a:pt x="152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75;p16">
                <a:extLst>
                  <a:ext uri="{FF2B5EF4-FFF2-40B4-BE49-F238E27FC236}">
                    <a16:creationId xmlns="" xmlns:a16="http://schemas.microsoft.com/office/drawing/2014/main" id="{6CD9FD9B-B8A6-4DB7-AC9A-7070EFC6D34E}"/>
                  </a:ext>
                </a:extLst>
              </p:cNvPr>
              <p:cNvSpPr/>
              <p:nvPr/>
            </p:nvSpPr>
            <p:spPr>
              <a:xfrm>
                <a:off x="4822001" y="3330680"/>
                <a:ext cx="92745" cy="78710"/>
              </a:xfrm>
              <a:custGeom>
                <a:avLst/>
                <a:gdLst/>
                <a:ahLst/>
                <a:cxnLst/>
                <a:rect l="l" t="t" r="r" b="b"/>
                <a:pathLst>
                  <a:path w="2597" h="2204" extrusionOk="0">
                    <a:moveTo>
                      <a:pt x="1489" y="1"/>
                    </a:moveTo>
                    <a:cubicBezTo>
                      <a:pt x="1191" y="37"/>
                      <a:pt x="905" y="108"/>
                      <a:pt x="715" y="168"/>
                    </a:cubicBezTo>
                    <a:cubicBezTo>
                      <a:pt x="655" y="179"/>
                      <a:pt x="596" y="215"/>
                      <a:pt x="536" y="227"/>
                    </a:cubicBezTo>
                    <a:lnTo>
                      <a:pt x="1" y="2073"/>
                    </a:lnTo>
                    <a:cubicBezTo>
                      <a:pt x="393" y="1906"/>
                      <a:pt x="727" y="1846"/>
                      <a:pt x="989" y="1846"/>
                    </a:cubicBezTo>
                    <a:cubicBezTo>
                      <a:pt x="1441" y="1846"/>
                      <a:pt x="1751" y="2013"/>
                      <a:pt x="2048" y="2203"/>
                    </a:cubicBezTo>
                    <a:cubicBezTo>
                      <a:pt x="2156" y="1846"/>
                      <a:pt x="2525" y="596"/>
                      <a:pt x="2596" y="358"/>
                    </a:cubicBezTo>
                    <a:cubicBezTo>
                      <a:pt x="2525" y="322"/>
                      <a:pt x="2441" y="263"/>
                      <a:pt x="2358" y="215"/>
                    </a:cubicBezTo>
                    <a:cubicBezTo>
                      <a:pt x="2167" y="108"/>
                      <a:pt x="1882" y="1"/>
                      <a:pt x="15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76;p16">
                <a:extLst>
                  <a:ext uri="{FF2B5EF4-FFF2-40B4-BE49-F238E27FC236}">
                    <a16:creationId xmlns="" xmlns:a16="http://schemas.microsoft.com/office/drawing/2014/main" id="{DA5E6A4B-857E-4D2B-BC2C-E32A44328E16}"/>
                  </a:ext>
                </a:extLst>
              </p:cNvPr>
              <p:cNvSpPr/>
              <p:nvPr/>
            </p:nvSpPr>
            <p:spPr>
              <a:xfrm>
                <a:off x="4907461" y="3351965"/>
                <a:ext cx="96138" cy="77818"/>
              </a:xfrm>
              <a:custGeom>
                <a:avLst/>
                <a:gdLst/>
                <a:ahLst/>
                <a:cxnLst/>
                <a:rect l="l" t="t" r="r" b="b"/>
                <a:pathLst>
                  <a:path w="2692" h="2179" extrusionOk="0">
                    <a:moveTo>
                      <a:pt x="536" y="0"/>
                    </a:moveTo>
                    <a:lnTo>
                      <a:pt x="1" y="1810"/>
                    </a:lnTo>
                    <a:cubicBezTo>
                      <a:pt x="1" y="1810"/>
                      <a:pt x="620" y="2179"/>
                      <a:pt x="1084" y="2179"/>
                    </a:cubicBezTo>
                    <a:cubicBezTo>
                      <a:pt x="1382" y="2179"/>
                      <a:pt x="1739" y="2108"/>
                      <a:pt x="2168" y="1929"/>
                    </a:cubicBezTo>
                    <a:lnTo>
                      <a:pt x="2691" y="179"/>
                    </a:lnTo>
                    <a:lnTo>
                      <a:pt x="2691" y="179"/>
                    </a:lnTo>
                    <a:cubicBezTo>
                      <a:pt x="2310" y="322"/>
                      <a:pt x="1965" y="381"/>
                      <a:pt x="1679" y="381"/>
                    </a:cubicBezTo>
                    <a:cubicBezTo>
                      <a:pt x="1072" y="381"/>
                      <a:pt x="703" y="143"/>
                      <a:pt x="5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77;p16">
                <a:extLst>
                  <a:ext uri="{FF2B5EF4-FFF2-40B4-BE49-F238E27FC236}">
                    <a16:creationId xmlns="" xmlns:a16="http://schemas.microsoft.com/office/drawing/2014/main" id="{AAC4C62A-716E-4FB5-B688-E559313FEDF1}"/>
                  </a:ext>
                </a:extLst>
              </p:cNvPr>
              <p:cNvSpPr/>
              <p:nvPr/>
            </p:nvSpPr>
            <p:spPr>
              <a:xfrm>
                <a:off x="4845821" y="3252041"/>
                <a:ext cx="92281" cy="76568"/>
              </a:xfrm>
              <a:custGeom>
                <a:avLst/>
                <a:gdLst/>
                <a:ahLst/>
                <a:cxnLst/>
                <a:rect l="l" t="t" r="r" b="b"/>
                <a:pathLst>
                  <a:path w="2584" h="2144" extrusionOk="0">
                    <a:moveTo>
                      <a:pt x="1512" y="0"/>
                    </a:moveTo>
                    <a:cubicBezTo>
                      <a:pt x="1250" y="0"/>
                      <a:pt x="917" y="84"/>
                      <a:pt x="512" y="226"/>
                    </a:cubicBezTo>
                    <a:lnTo>
                      <a:pt x="0" y="2024"/>
                    </a:lnTo>
                    <a:cubicBezTo>
                      <a:pt x="393" y="1869"/>
                      <a:pt x="738" y="1786"/>
                      <a:pt x="1012" y="1786"/>
                    </a:cubicBezTo>
                    <a:lnTo>
                      <a:pt x="1024" y="1786"/>
                    </a:lnTo>
                    <a:cubicBezTo>
                      <a:pt x="1453" y="1786"/>
                      <a:pt x="1762" y="1965"/>
                      <a:pt x="2048" y="2143"/>
                    </a:cubicBezTo>
                    <a:cubicBezTo>
                      <a:pt x="2155" y="1786"/>
                      <a:pt x="2477" y="703"/>
                      <a:pt x="2584" y="334"/>
                    </a:cubicBezTo>
                    <a:cubicBezTo>
                      <a:pt x="2584" y="334"/>
                      <a:pt x="2203" y="107"/>
                      <a:pt x="1953" y="48"/>
                    </a:cubicBezTo>
                    <a:cubicBezTo>
                      <a:pt x="1810" y="24"/>
                      <a:pt x="1679" y="0"/>
                      <a:pt x="15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78;p16">
                <a:extLst>
                  <a:ext uri="{FF2B5EF4-FFF2-40B4-BE49-F238E27FC236}">
                    <a16:creationId xmlns="" xmlns:a16="http://schemas.microsoft.com/office/drawing/2014/main" id="{B2E0FAC2-FE79-4A39-B938-0C5C19B395FC}"/>
                  </a:ext>
                </a:extLst>
              </p:cNvPr>
              <p:cNvSpPr/>
              <p:nvPr/>
            </p:nvSpPr>
            <p:spPr>
              <a:xfrm>
                <a:off x="4930853" y="3272433"/>
                <a:ext cx="96567" cy="78282"/>
              </a:xfrm>
              <a:custGeom>
                <a:avLst/>
                <a:gdLst/>
                <a:ahLst/>
                <a:cxnLst/>
                <a:rect l="l" t="t" r="r" b="b"/>
                <a:pathLst>
                  <a:path w="2704" h="2192" extrusionOk="0">
                    <a:moveTo>
                      <a:pt x="536" y="1"/>
                    </a:moveTo>
                    <a:lnTo>
                      <a:pt x="1" y="1834"/>
                    </a:lnTo>
                    <a:cubicBezTo>
                      <a:pt x="298" y="2025"/>
                      <a:pt x="679" y="2191"/>
                      <a:pt x="1144" y="2191"/>
                    </a:cubicBezTo>
                    <a:cubicBezTo>
                      <a:pt x="1453" y="2191"/>
                      <a:pt x="1798" y="2108"/>
                      <a:pt x="2167" y="1941"/>
                    </a:cubicBezTo>
                    <a:lnTo>
                      <a:pt x="2703" y="155"/>
                    </a:lnTo>
                    <a:lnTo>
                      <a:pt x="2703" y="155"/>
                    </a:lnTo>
                    <a:cubicBezTo>
                      <a:pt x="2322" y="322"/>
                      <a:pt x="1977" y="382"/>
                      <a:pt x="1679" y="382"/>
                    </a:cubicBezTo>
                    <a:cubicBezTo>
                      <a:pt x="1096" y="370"/>
                      <a:pt x="715" y="132"/>
                      <a:pt x="5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79;p16">
                <a:extLst>
                  <a:ext uri="{FF2B5EF4-FFF2-40B4-BE49-F238E27FC236}">
                    <a16:creationId xmlns="" xmlns:a16="http://schemas.microsoft.com/office/drawing/2014/main" id="{B9EFE9F0-FEC8-4082-85AC-B33760F0C1C7}"/>
                  </a:ext>
                </a:extLst>
              </p:cNvPr>
              <p:cNvSpPr/>
              <p:nvPr/>
            </p:nvSpPr>
            <p:spPr>
              <a:xfrm>
                <a:off x="3561707" y="3315824"/>
                <a:ext cx="83782" cy="106316"/>
              </a:xfrm>
              <a:custGeom>
                <a:avLst/>
                <a:gdLst/>
                <a:ahLst/>
                <a:cxnLst/>
                <a:rect l="l" t="t" r="r" b="b"/>
                <a:pathLst>
                  <a:path w="2346" h="2977" extrusionOk="0">
                    <a:moveTo>
                      <a:pt x="1429" y="524"/>
                    </a:moveTo>
                    <a:cubicBezTo>
                      <a:pt x="1429" y="524"/>
                      <a:pt x="1620" y="524"/>
                      <a:pt x="1620" y="822"/>
                    </a:cubicBezTo>
                    <a:cubicBezTo>
                      <a:pt x="1620" y="1119"/>
                      <a:pt x="1501" y="1167"/>
                      <a:pt x="1370" y="1167"/>
                    </a:cubicBezTo>
                    <a:lnTo>
                      <a:pt x="608" y="1167"/>
                    </a:lnTo>
                    <a:lnTo>
                      <a:pt x="608" y="524"/>
                    </a:lnTo>
                    <a:close/>
                    <a:moveTo>
                      <a:pt x="1429" y="1631"/>
                    </a:moveTo>
                    <a:cubicBezTo>
                      <a:pt x="1429" y="1631"/>
                      <a:pt x="1727" y="1631"/>
                      <a:pt x="1727" y="2024"/>
                    </a:cubicBezTo>
                    <a:cubicBezTo>
                      <a:pt x="1727" y="2369"/>
                      <a:pt x="1501" y="2405"/>
                      <a:pt x="1393" y="2405"/>
                    </a:cubicBezTo>
                    <a:lnTo>
                      <a:pt x="643" y="2405"/>
                    </a:lnTo>
                    <a:lnTo>
                      <a:pt x="643" y="1631"/>
                    </a:lnTo>
                    <a:close/>
                    <a:moveTo>
                      <a:pt x="0" y="0"/>
                    </a:moveTo>
                    <a:lnTo>
                      <a:pt x="0" y="2977"/>
                    </a:lnTo>
                    <a:lnTo>
                      <a:pt x="1429" y="2977"/>
                    </a:lnTo>
                    <a:cubicBezTo>
                      <a:pt x="1429" y="2977"/>
                      <a:pt x="2310" y="2953"/>
                      <a:pt x="2310" y="2060"/>
                    </a:cubicBezTo>
                    <a:cubicBezTo>
                      <a:pt x="2310" y="2060"/>
                      <a:pt x="2346" y="1334"/>
                      <a:pt x="1786" y="1334"/>
                    </a:cubicBezTo>
                    <a:cubicBezTo>
                      <a:pt x="1786" y="1334"/>
                      <a:pt x="2203" y="1298"/>
                      <a:pt x="2203" y="774"/>
                    </a:cubicBezTo>
                    <a:cubicBezTo>
                      <a:pt x="2203" y="262"/>
                      <a:pt x="1858" y="0"/>
                      <a:pt x="141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80;p16">
                <a:extLst>
                  <a:ext uri="{FF2B5EF4-FFF2-40B4-BE49-F238E27FC236}">
                    <a16:creationId xmlns="" xmlns:a16="http://schemas.microsoft.com/office/drawing/2014/main" id="{B4156E66-C41A-4BBC-952D-11D5B35FD608}"/>
                  </a:ext>
                </a:extLst>
              </p:cNvPr>
              <p:cNvSpPr/>
              <p:nvPr/>
            </p:nvSpPr>
            <p:spPr>
              <a:xfrm>
                <a:off x="3645453" y="3342608"/>
                <a:ext cx="80425" cy="79567"/>
              </a:xfrm>
              <a:custGeom>
                <a:avLst/>
                <a:gdLst/>
                <a:ahLst/>
                <a:cxnLst/>
                <a:rect l="l" t="t" r="r" b="b"/>
                <a:pathLst>
                  <a:path w="2252" h="2228" extrusionOk="0">
                    <a:moveTo>
                      <a:pt x="1156" y="429"/>
                    </a:moveTo>
                    <a:cubicBezTo>
                      <a:pt x="1584" y="429"/>
                      <a:pt x="1561" y="881"/>
                      <a:pt x="1561" y="881"/>
                    </a:cubicBezTo>
                    <a:lnTo>
                      <a:pt x="656" y="881"/>
                    </a:lnTo>
                    <a:cubicBezTo>
                      <a:pt x="656" y="881"/>
                      <a:pt x="715" y="429"/>
                      <a:pt x="1156" y="429"/>
                    </a:cubicBezTo>
                    <a:close/>
                    <a:moveTo>
                      <a:pt x="1132" y="0"/>
                    </a:moveTo>
                    <a:cubicBezTo>
                      <a:pt x="60" y="0"/>
                      <a:pt x="84" y="1119"/>
                      <a:pt x="84" y="1119"/>
                    </a:cubicBezTo>
                    <a:cubicBezTo>
                      <a:pt x="84" y="1119"/>
                      <a:pt x="1" y="2227"/>
                      <a:pt x="1132" y="2227"/>
                    </a:cubicBezTo>
                    <a:cubicBezTo>
                      <a:pt x="1132" y="2227"/>
                      <a:pt x="1147" y="2228"/>
                      <a:pt x="1173" y="2228"/>
                    </a:cubicBezTo>
                    <a:cubicBezTo>
                      <a:pt x="1355" y="2228"/>
                      <a:pt x="2085" y="2182"/>
                      <a:pt x="2085" y="1453"/>
                    </a:cubicBezTo>
                    <a:lnTo>
                      <a:pt x="1596" y="1453"/>
                    </a:lnTo>
                    <a:cubicBezTo>
                      <a:pt x="1596" y="1453"/>
                      <a:pt x="1608" y="1774"/>
                      <a:pt x="1156" y="1774"/>
                    </a:cubicBezTo>
                    <a:cubicBezTo>
                      <a:pt x="1156" y="1774"/>
                      <a:pt x="1152" y="1774"/>
                      <a:pt x="1146" y="1774"/>
                    </a:cubicBezTo>
                    <a:cubicBezTo>
                      <a:pt x="1078" y="1774"/>
                      <a:pt x="656" y="1754"/>
                      <a:pt x="656" y="1262"/>
                    </a:cubicBezTo>
                    <a:lnTo>
                      <a:pt x="2085" y="1262"/>
                    </a:lnTo>
                    <a:cubicBezTo>
                      <a:pt x="2108" y="1262"/>
                      <a:pt x="2251" y="0"/>
                      <a:pt x="11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81;p16">
                <a:extLst>
                  <a:ext uri="{FF2B5EF4-FFF2-40B4-BE49-F238E27FC236}">
                    <a16:creationId xmlns="" xmlns:a16="http://schemas.microsoft.com/office/drawing/2014/main" id="{73632313-3572-475E-BB6D-CE5233F941D4}"/>
                  </a:ext>
                </a:extLst>
              </p:cNvPr>
              <p:cNvSpPr/>
              <p:nvPr/>
            </p:nvSpPr>
            <p:spPr>
              <a:xfrm>
                <a:off x="3664595" y="3322180"/>
                <a:ext cx="41284" cy="9821"/>
              </a:xfrm>
              <a:custGeom>
                <a:avLst/>
                <a:gdLst/>
                <a:ahLst/>
                <a:cxnLst/>
                <a:rect l="l" t="t" r="r" b="b"/>
                <a:pathLst>
                  <a:path w="1156" h="275" extrusionOk="0">
                    <a:moveTo>
                      <a:pt x="1" y="1"/>
                    </a:moveTo>
                    <a:lnTo>
                      <a:pt x="1" y="275"/>
                    </a:lnTo>
                    <a:lnTo>
                      <a:pt x="1156" y="275"/>
                    </a:lnTo>
                    <a:lnTo>
                      <a:pt x="11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82;p16">
                <a:extLst>
                  <a:ext uri="{FF2B5EF4-FFF2-40B4-BE49-F238E27FC236}">
                    <a16:creationId xmlns="" xmlns:a16="http://schemas.microsoft.com/office/drawing/2014/main" id="{F11BD437-A1A6-4FA1-BAE2-B6C383D70BE3}"/>
                  </a:ext>
                </a:extLst>
              </p:cNvPr>
              <p:cNvSpPr/>
              <p:nvPr/>
            </p:nvSpPr>
            <p:spPr>
              <a:xfrm>
                <a:off x="5439827" y="2735674"/>
                <a:ext cx="88460" cy="44426"/>
              </a:xfrm>
              <a:custGeom>
                <a:avLst/>
                <a:gdLst/>
                <a:ahLst/>
                <a:cxnLst/>
                <a:rect l="l" t="t" r="r" b="b"/>
                <a:pathLst>
                  <a:path w="2477" h="1244" extrusionOk="0">
                    <a:moveTo>
                      <a:pt x="715" y="636"/>
                    </a:moveTo>
                    <a:cubicBezTo>
                      <a:pt x="798" y="636"/>
                      <a:pt x="858" y="696"/>
                      <a:pt x="858" y="767"/>
                    </a:cubicBezTo>
                    <a:cubicBezTo>
                      <a:pt x="858" y="850"/>
                      <a:pt x="798" y="910"/>
                      <a:pt x="715" y="910"/>
                    </a:cubicBezTo>
                    <a:cubicBezTo>
                      <a:pt x="643" y="910"/>
                      <a:pt x="584" y="850"/>
                      <a:pt x="584" y="767"/>
                    </a:cubicBezTo>
                    <a:cubicBezTo>
                      <a:pt x="584" y="696"/>
                      <a:pt x="643" y="636"/>
                      <a:pt x="715" y="636"/>
                    </a:cubicBezTo>
                    <a:close/>
                    <a:moveTo>
                      <a:pt x="1774" y="636"/>
                    </a:moveTo>
                    <a:cubicBezTo>
                      <a:pt x="1846" y="636"/>
                      <a:pt x="1905" y="696"/>
                      <a:pt x="1905" y="767"/>
                    </a:cubicBezTo>
                    <a:cubicBezTo>
                      <a:pt x="1905" y="850"/>
                      <a:pt x="1846" y="910"/>
                      <a:pt x="1774" y="910"/>
                    </a:cubicBezTo>
                    <a:cubicBezTo>
                      <a:pt x="1703" y="910"/>
                      <a:pt x="1643" y="850"/>
                      <a:pt x="1643" y="767"/>
                    </a:cubicBezTo>
                    <a:cubicBezTo>
                      <a:pt x="1643" y="696"/>
                      <a:pt x="1703" y="636"/>
                      <a:pt x="1774" y="636"/>
                    </a:cubicBezTo>
                    <a:close/>
                    <a:moveTo>
                      <a:pt x="2002" y="0"/>
                    </a:moveTo>
                    <a:cubicBezTo>
                      <a:pt x="1991" y="0"/>
                      <a:pt x="1978" y="9"/>
                      <a:pt x="1965" y="29"/>
                    </a:cubicBezTo>
                    <a:lnTo>
                      <a:pt x="1846" y="207"/>
                    </a:lnTo>
                    <a:lnTo>
                      <a:pt x="1810" y="279"/>
                    </a:lnTo>
                    <a:lnTo>
                      <a:pt x="1762" y="350"/>
                    </a:lnTo>
                    <a:cubicBezTo>
                      <a:pt x="1596" y="291"/>
                      <a:pt x="1417" y="267"/>
                      <a:pt x="1239" y="267"/>
                    </a:cubicBezTo>
                    <a:cubicBezTo>
                      <a:pt x="1060" y="267"/>
                      <a:pt x="881" y="291"/>
                      <a:pt x="715" y="350"/>
                    </a:cubicBezTo>
                    <a:lnTo>
                      <a:pt x="679" y="279"/>
                    </a:lnTo>
                    <a:lnTo>
                      <a:pt x="631" y="207"/>
                    </a:lnTo>
                    <a:lnTo>
                      <a:pt x="512" y="29"/>
                    </a:lnTo>
                    <a:cubicBezTo>
                      <a:pt x="504" y="21"/>
                      <a:pt x="484" y="7"/>
                      <a:pt x="469" y="7"/>
                    </a:cubicBezTo>
                    <a:cubicBezTo>
                      <a:pt x="462" y="7"/>
                      <a:pt x="456" y="10"/>
                      <a:pt x="453" y="17"/>
                    </a:cubicBezTo>
                    <a:cubicBezTo>
                      <a:pt x="441" y="29"/>
                      <a:pt x="417" y="53"/>
                      <a:pt x="441" y="76"/>
                    </a:cubicBezTo>
                    <a:lnTo>
                      <a:pt x="536" y="231"/>
                    </a:lnTo>
                    <a:lnTo>
                      <a:pt x="584" y="315"/>
                    </a:lnTo>
                    <a:lnTo>
                      <a:pt x="631" y="386"/>
                    </a:lnTo>
                    <a:cubicBezTo>
                      <a:pt x="262" y="553"/>
                      <a:pt x="0" y="874"/>
                      <a:pt x="0" y="1243"/>
                    </a:cubicBezTo>
                    <a:lnTo>
                      <a:pt x="2465" y="1243"/>
                    </a:lnTo>
                    <a:cubicBezTo>
                      <a:pt x="2477" y="874"/>
                      <a:pt x="2215" y="565"/>
                      <a:pt x="1846" y="386"/>
                    </a:cubicBezTo>
                    <a:lnTo>
                      <a:pt x="1893" y="315"/>
                    </a:lnTo>
                    <a:lnTo>
                      <a:pt x="1941" y="231"/>
                    </a:lnTo>
                    <a:lnTo>
                      <a:pt x="2036" y="76"/>
                    </a:lnTo>
                    <a:cubicBezTo>
                      <a:pt x="2060" y="53"/>
                      <a:pt x="2060" y="29"/>
                      <a:pt x="2024" y="17"/>
                    </a:cubicBezTo>
                    <a:cubicBezTo>
                      <a:pt x="2019" y="6"/>
                      <a:pt x="2011" y="0"/>
                      <a:pt x="2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83;p16">
                <a:extLst>
                  <a:ext uri="{FF2B5EF4-FFF2-40B4-BE49-F238E27FC236}">
                    <a16:creationId xmlns="" xmlns:a16="http://schemas.microsoft.com/office/drawing/2014/main" id="{1D786FA9-BDA1-4C81-AF60-182BDE7E67E4}"/>
                  </a:ext>
                </a:extLst>
              </p:cNvPr>
              <p:cNvSpPr/>
              <p:nvPr/>
            </p:nvSpPr>
            <p:spPr>
              <a:xfrm>
                <a:off x="5440684" y="2786850"/>
                <a:ext cx="87603" cy="108887"/>
              </a:xfrm>
              <a:custGeom>
                <a:avLst/>
                <a:gdLst/>
                <a:ahLst/>
                <a:cxnLst/>
                <a:rect l="l" t="t" r="r" b="b"/>
                <a:pathLst>
                  <a:path w="2453" h="3049" extrusionOk="0">
                    <a:moveTo>
                      <a:pt x="0" y="1"/>
                    </a:moveTo>
                    <a:lnTo>
                      <a:pt x="0" y="215"/>
                    </a:lnTo>
                    <a:lnTo>
                      <a:pt x="0" y="394"/>
                    </a:lnTo>
                    <a:lnTo>
                      <a:pt x="0" y="1894"/>
                    </a:lnTo>
                    <a:cubicBezTo>
                      <a:pt x="0" y="2049"/>
                      <a:pt x="119" y="2168"/>
                      <a:pt x="274" y="2168"/>
                    </a:cubicBezTo>
                    <a:lnTo>
                      <a:pt x="476" y="2168"/>
                    </a:lnTo>
                    <a:cubicBezTo>
                      <a:pt x="476" y="2192"/>
                      <a:pt x="453" y="2203"/>
                      <a:pt x="453" y="2239"/>
                    </a:cubicBezTo>
                    <a:lnTo>
                      <a:pt x="453" y="2251"/>
                    </a:lnTo>
                    <a:lnTo>
                      <a:pt x="453" y="2346"/>
                    </a:lnTo>
                    <a:lnTo>
                      <a:pt x="453" y="2787"/>
                    </a:lnTo>
                    <a:cubicBezTo>
                      <a:pt x="453" y="2942"/>
                      <a:pt x="572" y="3049"/>
                      <a:pt x="726" y="3049"/>
                    </a:cubicBezTo>
                    <a:cubicBezTo>
                      <a:pt x="869" y="3049"/>
                      <a:pt x="988" y="2930"/>
                      <a:pt x="988" y="2787"/>
                    </a:cubicBezTo>
                    <a:lnTo>
                      <a:pt x="988" y="2346"/>
                    </a:lnTo>
                    <a:lnTo>
                      <a:pt x="988" y="2251"/>
                    </a:lnTo>
                    <a:lnTo>
                      <a:pt x="988" y="2239"/>
                    </a:lnTo>
                    <a:cubicBezTo>
                      <a:pt x="988" y="2203"/>
                      <a:pt x="988" y="2192"/>
                      <a:pt x="976" y="2168"/>
                    </a:cubicBezTo>
                    <a:lnTo>
                      <a:pt x="1465" y="2168"/>
                    </a:lnTo>
                    <a:cubicBezTo>
                      <a:pt x="1465" y="2192"/>
                      <a:pt x="1453" y="2203"/>
                      <a:pt x="1453" y="2239"/>
                    </a:cubicBezTo>
                    <a:lnTo>
                      <a:pt x="1453" y="2251"/>
                    </a:lnTo>
                    <a:lnTo>
                      <a:pt x="1453" y="2346"/>
                    </a:lnTo>
                    <a:lnTo>
                      <a:pt x="1453" y="2787"/>
                    </a:lnTo>
                    <a:cubicBezTo>
                      <a:pt x="1453" y="2942"/>
                      <a:pt x="1572" y="3049"/>
                      <a:pt x="1727" y="3049"/>
                    </a:cubicBezTo>
                    <a:cubicBezTo>
                      <a:pt x="1869" y="3049"/>
                      <a:pt x="1988" y="2930"/>
                      <a:pt x="1988" y="2787"/>
                    </a:cubicBezTo>
                    <a:lnTo>
                      <a:pt x="1988" y="2346"/>
                    </a:lnTo>
                    <a:lnTo>
                      <a:pt x="1988" y="2251"/>
                    </a:lnTo>
                    <a:lnTo>
                      <a:pt x="1988" y="2239"/>
                    </a:lnTo>
                    <a:cubicBezTo>
                      <a:pt x="1988" y="2203"/>
                      <a:pt x="1988" y="2192"/>
                      <a:pt x="1977" y="2168"/>
                    </a:cubicBezTo>
                    <a:lnTo>
                      <a:pt x="2179" y="2168"/>
                    </a:lnTo>
                    <a:cubicBezTo>
                      <a:pt x="2334" y="2168"/>
                      <a:pt x="2453" y="2049"/>
                      <a:pt x="2453" y="1894"/>
                    </a:cubicBezTo>
                    <a:lnTo>
                      <a:pt x="2453" y="394"/>
                    </a:lnTo>
                    <a:lnTo>
                      <a:pt x="2453" y="215"/>
                    </a:lnTo>
                    <a:lnTo>
                      <a:pt x="245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84;p16">
                <a:extLst>
                  <a:ext uri="{FF2B5EF4-FFF2-40B4-BE49-F238E27FC236}">
                    <a16:creationId xmlns="" xmlns:a16="http://schemas.microsoft.com/office/drawing/2014/main" id="{40569F15-0F32-48EB-8410-A471A13B8F00}"/>
                  </a:ext>
                </a:extLst>
              </p:cNvPr>
              <p:cNvSpPr/>
              <p:nvPr/>
            </p:nvSpPr>
            <p:spPr>
              <a:xfrm>
                <a:off x="5415150" y="2786421"/>
                <a:ext cx="18749" cy="58319"/>
              </a:xfrm>
              <a:custGeom>
                <a:avLst/>
                <a:gdLst/>
                <a:ahLst/>
                <a:cxnLst/>
                <a:rect l="l" t="t" r="r" b="b"/>
                <a:pathLst>
                  <a:path w="525" h="1633" extrusionOk="0">
                    <a:moveTo>
                      <a:pt x="263" y="1"/>
                    </a:moveTo>
                    <a:cubicBezTo>
                      <a:pt x="120" y="1"/>
                      <a:pt x="1" y="120"/>
                      <a:pt x="1" y="251"/>
                    </a:cubicBezTo>
                    <a:lnTo>
                      <a:pt x="1" y="1370"/>
                    </a:lnTo>
                    <a:cubicBezTo>
                      <a:pt x="1" y="1525"/>
                      <a:pt x="120" y="1632"/>
                      <a:pt x="263" y="1632"/>
                    </a:cubicBezTo>
                    <a:cubicBezTo>
                      <a:pt x="417" y="1632"/>
                      <a:pt x="525" y="1513"/>
                      <a:pt x="525" y="1370"/>
                    </a:cubicBezTo>
                    <a:lnTo>
                      <a:pt x="525" y="251"/>
                    </a:lnTo>
                    <a:cubicBezTo>
                      <a:pt x="525" y="108"/>
                      <a:pt x="417" y="1"/>
                      <a:pt x="2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85;p16">
                <a:extLst>
                  <a:ext uri="{FF2B5EF4-FFF2-40B4-BE49-F238E27FC236}">
                    <a16:creationId xmlns="" xmlns:a16="http://schemas.microsoft.com/office/drawing/2014/main" id="{A51D6BD2-995A-4F24-B1B4-ED5B83BB65CE}"/>
                  </a:ext>
                </a:extLst>
              </p:cNvPr>
              <p:cNvSpPr/>
              <p:nvPr/>
            </p:nvSpPr>
            <p:spPr>
              <a:xfrm>
                <a:off x="5534644" y="2786421"/>
                <a:ext cx="19178" cy="58319"/>
              </a:xfrm>
              <a:custGeom>
                <a:avLst/>
                <a:gdLst/>
                <a:ahLst/>
                <a:cxnLst/>
                <a:rect l="l" t="t" r="r" b="b"/>
                <a:pathLst>
                  <a:path w="537" h="1633" extrusionOk="0">
                    <a:moveTo>
                      <a:pt x="262" y="1"/>
                    </a:moveTo>
                    <a:cubicBezTo>
                      <a:pt x="119" y="1"/>
                      <a:pt x="0" y="120"/>
                      <a:pt x="0" y="251"/>
                    </a:cubicBezTo>
                    <a:lnTo>
                      <a:pt x="0" y="1370"/>
                    </a:lnTo>
                    <a:cubicBezTo>
                      <a:pt x="0" y="1525"/>
                      <a:pt x="119" y="1632"/>
                      <a:pt x="262" y="1632"/>
                    </a:cubicBezTo>
                    <a:cubicBezTo>
                      <a:pt x="417" y="1632"/>
                      <a:pt x="536" y="1513"/>
                      <a:pt x="536" y="1370"/>
                    </a:cubicBezTo>
                    <a:lnTo>
                      <a:pt x="536" y="251"/>
                    </a:lnTo>
                    <a:cubicBezTo>
                      <a:pt x="536" y="108"/>
                      <a:pt x="417" y="1"/>
                      <a:pt x="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86;p16">
                <a:extLst>
                  <a:ext uri="{FF2B5EF4-FFF2-40B4-BE49-F238E27FC236}">
                    <a16:creationId xmlns="" xmlns:a16="http://schemas.microsoft.com/office/drawing/2014/main" id="{090DDA69-FD72-4C16-9161-1503A188138E}"/>
                  </a:ext>
                </a:extLst>
              </p:cNvPr>
              <p:cNvSpPr/>
              <p:nvPr/>
            </p:nvSpPr>
            <p:spPr>
              <a:xfrm>
                <a:off x="4941495" y="1331816"/>
                <a:ext cx="164135" cy="159242"/>
              </a:xfrm>
              <a:custGeom>
                <a:avLst/>
                <a:gdLst/>
                <a:ahLst/>
                <a:cxnLst/>
                <a:rect l="l" t="t" r="r" b="b"/>
                <a:pathLst>
                  <a:path w="4596" h="4459" extrusionOk="0">
                    <a:moveTo>
                      <a:pt x="2381" y="1"/>
                    </a:moveTo>
                    <a:cubicBezTo>
                      <a:pt x="2131" y="1"/>
                      <a:pt x="1869" y="36"/>
                      <a:pt x="1655" y="108"/>
                    </a:cubicBezTo>
                    <a:cubicBezTo>
                      <a:pt x="1441" y="167"/>
                      <a:pt x="1274" y="239"/>
                      <a:pt x="1262" y="275"/>
                    </a:cubicBezTo>
                    <a:cubicBezTo>
                      <a:pt x="1250" y="286"/>
                      <a:pt x="1381" y="346"/>
                      <a:pt x="1560" y="405"/>
                    </a:cubicBezTo>
                    <a:cubicBezTo>
                      <a:pt x="1738" y="453"/>
                      <a:pt x="1977" y="548"/>
                      <a:pt x="2096" y="632"/>
                    </a:cubicBezTo>
                    <a:cubicBezTo>
                      <a:pt x="2238" y="712"/>
                      <a:pt x="2300" y="751"/>
                      <a:pt x="2357" y="751"/>
                    </a:cubicBezTo>
                    <a:cubicBezTo>
                      <a:pt x="2409" y="751"/>
                      <a:pt x="2457" y="718"/>
                      <a:pt x="2560" y="656"/>
                    </a:cubicBezTo>
                    <a:cubicBezTo>
                      <a:pt x="2783" y="511"/>
                      <a:pt x="3297" y="356"/>
                      <a:pt x="3480" y="356"/>
                    </a:cubicBezTo>
                    <a:cubicBezTo>
                      <a:pt x="3492" y="356"/>
                      <a:pt x="3503" y="356"/>
                      <a:pt x="3513" y="358"/>
                    </a:cubicBezTo>
                    <a:cubicBezTo>
                      <a:pt x="3518" y="359"/>
                      <a:pt x="3521" y="359"/>
                      <a:pt x="3524" y="359"/>
                    </a:cubicBezTo>
                    <a:cubicBezTo>
                      <a:pt x="3553" y="359"/>
                      <a:pt x="3450" y="303"/>
                      <a:pt x="3286" y="227"/>
                    </a:cubicBezTo>
                    <a:cubicBezTo>
                      <a:pt x="3024" y="72"/>
                      <a:pt x="2703" y="13"/>
                      <a:pt x="2381" y="1"/>
                    </a:cubicBezTo>
                    <a:close/>
                    <a:moveTo>
                      <a:pt x="941" y="548"/>
                    </a:moveTo>
                    <a:cubicBezTo>
                      <a:pt x="893" y="548"/>
                      <a:pt x="857" y="572"/>
                      <a:pt x="798" y="608"/>
                    </a:cubicBezTo>
                    <a:cubicBezTo>
                      <a:pt x="643" y="715"/>
                      <a:pt x="345" y="1191"/>
                      <a:pt x="203" y="1537"/>
                    </a:cubicBezTo>
                    <a:cubicBezTo>
                      <a:pt x="0" y="2084"/>
                      <a:pt x="119" y="2930"/>
                      <a:pt x="465" y="3453"/>
                    </a:cubicBezTo>
                    <a:cubicBezTo>
                      <a:pt x="542" y="3573"/>
                      <a:pt x="582" y="3630"/>
                      <a:pt x="594" y="3630"/>
                    </a:cubicBezTo>
                    <a:cubicBezTo>
                      <a:pt x="603" y="3630"/>
                      <a:pt x="598" y="3602"/>
                      <a:pt x="584" y="3549"/>
                    </a:cubicBezTo>
                    <a:cubicBezTo>
                      <a:pt x="488" y="3263"/>
                      <a:pt x="941" y="2334"/>
                      <a:pt x="1536" y="1596"/>
                    </a:cubicBezTo>
                    <a:lnTo>
                      <a:pt x="1834" y="1227"/>
                    </a:lnTo>
                    <a:lnTo>
                      <a:pt x="1560" y="965"/>
                    </a:lnTo>
                    <a:cubicBezTo>
                      <a:pt x="1417" y="834"/>
                      <a:pt x="1203" y="667"/>
                      <a:pt x="1119" y="632"/>
                    </a:cubicBezTo>
                    <a:cubicBezTo>
                      <a:pt x="1024" y="584"/>
                      <a:pt x="976" y="548"/>
                      <a:pt x="941" y="548"/>
                    </a:cubicBezTo>
                    <a:close/>
                    <a:moveTo>
                      <a:pt x="3798" y="525"/>
                    </a:moveTo>
                    <a:lnTo>
                      <a:pt x="3596" y="632"/>
                    </a:lnTo>
                    <a:cubicBezTo>
                      <a:pt x="3501" y="679"/>
                      <a:pt x="3286" y="834"/>
                      <a:pt x="3155" y="977"/>
                    </a:cubicBezTo>
                    <a:lnTo>
                      <a:pt x="2905" y="1227"/>
                    </a:lnTo>
                    <a:lnTo>
                      <a:pt x="3203" y="1596"/>
                    </a:lnTo>
                    <a:cubicBezTo>
                      <a:pt x="3798" y="2358"/>
                      <a:pt x="4132" y="3013"/>
                      <a:pt x="4132" y="3442"/>
                    </a:cubicBezTo>
                    <a:lnTo>
                      <a:pt x="4132" y="3644"/>
                    </a:lnTo>
                    <a:lnTo>
                      <a:pt x="4286" y="3406"/>
                    </a:lnTo>
                    <a:cubicBezTo>
                      <a:pt x="4525" y="3049"/>
                      <a:pt x="4596" y="2680"/>
                      <a:pt x="4584" y="2108"/>
                    </a:cubicBezTo>
                    <a:cubicBezTo>
                      <a:pt x="4572" y="1691"/>
                      <a:pt x="4536" y="1572"/>
                      <a:pt x="4405" y="1275"/>
                    </a:cubicBezTo>
                    <a:cubicBezTo>
                      <a:pt x="4310" y="1084"/>
                      <a:pt x="4132" y="834"/>
                      <a:pt x="4036" y="727"/>
                    </a:cubicBezTo>
                    <a:lnTo>
                      <a:pt x="3798" y="525"/>
                    </a:lnTo>
                    <a:close/>
                    <a:moveTo>
                      <a:pt x="2334" y="1715"/>
                    </a:moveTo>
                    <a:lnTo>
                      <a:pt x="1965" y="2037"/>
                    </a:lnTo>
                    <a:cubicBezTo>
                      <a:pt x="1310" y="2620"/>
                      <a:pt x="691" y="3406"/>
                      <a:pt x="691" y="3680"/>
                    </a:cubicBezTo>
                    <a:cubicBezTo>
                      <a:pt x="691" y="3882"/>
                      <a:pt x="1286" y="4275"/>
                      <a:pt x="1810" y="4406"/>
                    </a:cubicBezTo>
                    <a:cubicBezTo>
                      <a:pt x="1953" y="4442"/>
                      <a:pt x="2109" y="4459"/>
                      <a:pt x="2271" y="4459"/>
                    </a:cubicBezTo>
                    <a:cubicBezTo>
                      <a:pt x="2756" y="4459"/>
                      <a:pt x="3289" y="4305"/>
                      <a:pt x="3655" y="4037"/>
                    </a:cubicBezTo>
                    <a:cubicBezTo>
                      <a:pt x="4060" y="3739"/>
                      <a:pt x="4072" y="3632"/>
                      <a:pt x="3763" y="3168"/>
                    </a:cubicBezTo>
                    <a:cubicBezTo>
                      <a:pt x="3572" y="2882"/>
                      <a:pt x="2751" y="1989"/>
                      <a:pt x="2489" y="1810"/>
                    </a:cubicBezTo>
                    <a:lnTo>
                      <a:pt x="2334" y="1715"/>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87;p16">
                <a:extLst>
                  <a:ext uri="{FF2B5EF4-FFF2-40B4-BE49-F238E27FC236}">
                    <a16:creationId xmlns="" xmlns:a16="http://schemas.microsoft.com/office/drawing/2014/main" id="{B531B719-E85D-436D-B5C5-919849846E6F}"/>
                  </a:ext>
                </a:extLst>
              </p:cNvPr>
              <p:cNvSpPr/>
              <p:nvPr/>
            </p:nvSpPr>
            <p:spPr>
              <a:xfrm>
                <a:off x="3474961" y="2686498"/>
                <a:ext cx="76568" cy="75318"/>
              </a:xfrm>
              <a:custGeom>
                <a:avLst/>
                <a:gdLst/>
                <a:ahLst/>
                <a:cxnLst/>
                <a:rect l="l" t="t" r="r" b="b"/>
                <a:pathLst>
                  <a:path w="2144" h="2109" extrusionOk="0">
                    <a:moveTo>
                      <a:pt x="417" y="1"/>
                    </a:moveTo>
                    <a:cubicBezTo>
                      <a:pt x="298" y="1"/>
                      <a:pt x="179" y="37"/>
                      <a:pt x="60" y="72"/>
                    </a:cubicBezTo>
                    <a:cubicBezTo>
                      <a:pt x="12" y="96"/>
                      <a:pt x="1" y="108"/>
                      <a:pt x="1" y="156"/>
                    </a:cubicBezTo>
                    <a:lnTo>
                      <a:pt x="1" y="2025"/>
                    </a:lnTo>
                    <a:cubicBezTo>
                      <a:pt x="1" y="2061"/>
                      <a:pt x="36" y="2084"/>
                      <a:pt x="60" y="2108"/>
                    </a:cubicBezTo>
                    <a:lnTo>
                      <a:pt x="1584" y="2108"/>
                    </a:lnTo>
                    <a:cubicBezTo>
                      <a:pt x="1882" y="2108"/>
                      <a:pt x="2132" y="1834"/>
                      <a:pt x="2132" y="1513"/>
                    </a:cubicBezTo>
                    <a:cubicBezTo>
                      <a:pt x="2144" y="1180"/>
                      <a:pt x="1894" y="918"/>
                      <a:pt x="1596" y="918"/>
                    </a:cubicBezTo>
                    <a:cubicBezTo>
                      <a:pt x="1525" y="918"/>
                      <a:pt x="1441" y="930"/>
                      <a:pt x="1382" y="953"/>
                    </a:cubicBezTo>
                    <a:cubicBezTo>
                      <a:pt x="1346" y="418"/>
                      <a:pt x="929" y="1"/>
                      <a:pt x="4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88;p16">
                <a:extLst>
                  <a:ext uri="{FF2B5EF4-FFF2-40B4-BE49-F238E27FC236}">
                    <a16:creationId xmlns="" xmlns:a16="http://schemas.microsoft.com/office/drawing/2014/main" id="{51D11DD6-E985-489A-9125-1DD637830FDD}"/>
                  </a:ext>
                </a:extLst>
              </p:cNvPr>
              <p:cNvSpPr/>
              <p:nvPr/>
            </p:nvSpPr>
            <p:spPr>
              <a:xfrm>
                <a:off x="3423071" y="2712032"/>
                <a:ext cx="4714" cy="48498"/>
              </a:xfrm>
              <a:custGeom>
                <a:avLst/>
                <a:gdLst/>
                <a:ahLst/>
                <a:cxnLst/>
                <a:rect l="l" t="t" r="r" b="b"/>
                <a:pathLst>
                  <a:path w="132" h="1358" extrusionOk="0">
                    <a:moveTo>
                      <a:pt x="60" y="0"/>
                    </a:moveTo>
                    <a:cubicBezTo>
                      <a:pt x="37" y="0"/>
                      <a:pt x="25" y="24"/>
                      <a:pt x="25" y="36"/>
                    </a:cubicBezTo>
                    <a:lnTo>
                      <a:pt x="1" y="822"/>
                    </a:lnTo>
                    <a:lnTo>
                      <a:pt x="25" y="1334"/>
                    </a:lnTo>
                    <a:cubicBezTo>
                      <a:pt x="25" y="1346"/>
                      <a:pt x="37" y="1358"/>
                      <a:pt x="60" y="1358"/>
                    </a:cubicBezTo>
                    <a:cubicBezTo>
                      <a:pt x="72" y="1358"/>
                      <a:pt x="84" y="1346"/>
                      <a:pt x="84" y="1334"/>
                    </a:cubicBezTo>
                    <a:lnTo>
                      <a:pt x="132" y="822"/>
                    </a:lnTo>
                    <a:lnTo>
                      <a:pt x="84" y="36"/>
                    </a:lnTo>
                    <a:cubicBezTo>
                      <a:pt x="84" y="24"/>
                      <a:pt x="72" y="0"/>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89;p16">
                <a:extLst>
                  <a:ext uri="{FF2B5EF4-FFF2-40B4-BE49-F238E27FC236}">
                    <a16:creationId xmlns="" xmlns:a16="http://schemas.microsoft.com/office/drawing/2014/main" id="{7DDA8197-347F-43E3-A1FB-27DD390B5BA6}"/>
                  </a:ext>
                </a:extLst>
              </p:cNvPr>
              <p:cNvSpPr/>
              <p:nvPr/>
            </p:nvSpPr>
            <p:spPr>
              <a:xfrm>
                <a:off x="3415857" y="2722639"/>
                <a:ext cx="5571" cy="37891"/>
              </a:xfrm>
              <a:custGeom>
                <a:avLst/>
                <a:gdLst/>
                <a:ahLst/>
                <a:cxnLst/>
                <a:rect l="l" t="t" r="r" b="b"/>
                <a:pathLst>
                  <a:path w="156" h="1061" extrusionOk="0">
                    <a:moveTo>
                      <a:pt x="84" y="1"/>
                    </a:moveTo>
                    <a:cubicBezTo>
                      <a:pt x="60" y="1"/>
                      <a:pt x="48" y="25"/>
                      <a:pt x="48" y="37"/>
                    </a:cubicBezTo>
                    <a:lnTo>
                      <a:pt x="1" y="525"/>
                    </a:lnTo>
                    <a:lnTo>
                      <a:pt x="48" y="1037"/>
                    </a:lnTo>
                    <a:cubicBezTo>
                      <a:pt x="48" y="1049"/>
                      <a:pt x="60" y="1061"/>
                      <a:pt x="84" y="1061"/>
                    </a:cubicBezTo>
                    <a:cubicBezTo>
                      <a:pt x="96" y="1061"/>
                      <a:pt x="108" y="1049"/>
                      <a:pt x="108" y="1037"/>
                    </a:cubicBezTo>
                    <a:lnTo>
                      <a:pt x="155" y="525"/>
                    </a:lnTo>
                    <a:lnTo>
                      <a:pt x="108" y="37"/>
                    </a:lnTo>
                    <a:cubicBezTo>
                      <a:pt x="108" y="25"/>
                      <a:pt x="96" y="1"/>
                      <a:pt x="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90;p16">
                <a:extLst>
                  <a:ext uri="{FF2B5EF4-FFF2-40B4-BE49-F238E27FC236}">
                    <a16:creationId xmlns="" xmlns:a16="http://schemas.microsoft.com/office/drawing/2014/main" id="{DC2EA552-DD16-4010-BA80-E663248251DB}"/>
                  </a:ext>
                </a:extLst>
              </p:cNvPr>
              <p:cNvSpPr/>
              <p:nvPr/>
            </p:nvSpPr>
            <p:spPr>
              <a:xfrm>
                <a:off x="3428606" y="2705211"/>
                <a:ext cx="5571" cy="55747"/>
              </a:xfrm>
              <a:custGeom>
                <a:avLst/>
                <a:gdLst/>
                <a:ahLst/>
                <a:cxnLst/>
                <a:rect l="l" t="t" r="r" b="b"/>
                <a:pathLst>
                  <a:path w="156" h="1561" extrusionOk="0">
                    <a:moveTo>
                      <a:pt x="84" y="1"/>
                    </a:moveTo>
                    <a:cubicBezTo>
                      <a:pt x="60" y="1"/>
                      <a:pt x="48" y="13"/>
                      <a:pt x="36" y="48"/>
                    </a:cubicBezTo>
                    <a:lnTo>
                      <a:pt x="1" y="1013"/>
                    </a:lnTo>
                    <a:lnTo>
                      <a:pt x="36" y="1525"/>
                    </a:lnTo>
                    <a:cubicBezTo>
                      <a:pt x="36" y="1537"/>
                      <a:pt x="48" y="1560"/>
                      <a:pt x="84" y="1560"/>
                    </a:cubicBezTo>
                    <a:cubicBezTo>
                      <a:pt x="96" y="1560"/>
                      <a:pt x="108" y="1549"/>
                      <a:pt x="120" y="1525"/>
                    </a:cubicBezTo>
                    <a:lnTo>
                      <a:pt x="156" y="1013"/>
                    </a:lnTo>
                    <a:lnTo>
                      <a:pt x="120" y="48"/>
                    </a:lnTo>
                    <a:cubicBezTo>
                      <a:pt x="120" y="13"/>
                      <a:pt x="108" y="1"/>
                      <a:pt x="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91;p16">
                <a:extLst>
                  <a:ext uri="{FF2B5EF4-FFF2-40B4-BE49-F238E27FC236}">
                    <a16:creationId xmlns="" xmlns:a16="http://schemas.microsoft.com/office/drawing/2014/main" id="{55B4CA85-E816-4B10-B932-C80D8E4DA4B2}"/>
                  </a:ext>
                </a:extLst>
              </p:cNvPr>
              <p:cNvSpPr/>
              <p:nvPr/>
            </p:nvSpPr>
            <p:spPr>
              <a:xfrm>
                <a:off x="3397572" y="2726067"/>
                <a:ext cx="4286" cy="31498"/>
              </a:xfrm>
              <a:custGeom>
                <a:avLst/>
                <a:gdLst/>
                <a:ahLst/>
                <a:cxnLst/>
                <a:rect l="l" t="t" r="r" b="b"/>
                <a:pathLst>
                  <a:path w="120" h="882" extrusionOk="0">
                    <a:moveTo>
                      <a:pt x="60" y="0"/>
                    </a:moveTo>
                    <a:cubicBezTo>
                      <a:pt x="36" y="0"/>
                      <a:pt x="36" y="12"/>
                      <a:pt x="36" y="12"/>
                    </a:cubicBezTo>
                    <a:lnTo>
                      <a:pt x="1" y="441"/>
                    </a:lnTo>
                    <a:lnTo>
                      <a:pt x="36" y="857"/>
                    </a:lnTo>
                    <a:cubicBezTo>
                      <a:pt x="36" y="857"/>
                      <a:pt x="36" y="881"/>
                      <a:pt x="60" y="881"/>
                    </a:cubicBezTo>
                    <a:cubicBezTo>
                      <a:pt x="72" y="881"/>
                      <a:pt x="72" y="857"/>
                      <a:pt x="72" y="857"/>
                    </a:cubicBezTo>
                    <a:lnTo>
                      <a:pt x="120" y="441"/>
                    </a:lnTo>
                    <a:lnTo>
                      <a:pt x="72" y="12"/>
                    </a:lnTo>
                    <a:cubicBezTo>
                      <a:pt x="72" y="0"/>
                      <a:pt x="60" y="0"/>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92;p16">
                <a:extLst>
                  <a:ext uri="{FF2B5EF4-FFF2-40B4-BE49-F238E27FC236}">
                    <a16:creationId xmlns="" xmlns:a16="http://schemas.microsoft.com/office/drawing/2014/main" id="{F994F171-6A35-4C50-83EF-0770AF5B1EE8}"/>
                  </a:ext>
                </a:extLst>
              </p:cNvPr>
              <p:cNvSpPr/>
              <p:nvPr/>
            </p:nvSpPr>
            <p:spPr>
              <a:xfrm>
                <a:off x="3403108" y="2722246"/>
                <a:ext cx="5571" cy="37855"/>
              </a:xfrm>
              <a:custGeom>
                <a:avLst/>
                <a:gdLst/>
                <a:ahLst/>
                <a:cxnLst/>
                <a:rect l="l" t="t" r="r" b="b"/>
                <a:pathLst>
                  <a:path w="156" h="1060" extrusionOk="0">
                    <a:moveTo>
                      <a:pt x="84" y="0"/>
                    </a:moveTo>
                    <a:cubicBezTo>
                      <a:pt x="60" y="0"/>
                      <a:pt x="60" y="12"/>
                      <a:pt x="48" y="36"/>
                    </a:cubicBezTo>
                    <a:lnTo>
                      <a:pt x="0" y="536"/>
                    </a:lnTo>
                    <a:lnTo>
                      <a:pt x="48" y="1024"/>
                    </a:lnTo>
                    <a:cubicBezTo>
                      <a:pt x="48" y="1048"/>
                      <a:pt x="60" y="1060"/>
                      <a:pt x="84" y="1060"/>
                    </a:cubicBezTo>
                    <a:cubicBezTo>
                      <a:pt x="96" y="1060"/>
                      <a:pt x="96" y="1048"/>
                      <a:pt x="108" y="1024"/>
                    </a:cubicBezTo>
                    <a:lnTo>
                      <a:pt x="155" y="536"/>
                    </a:lnTo>
                    <a:lnTo>
                      <a:pt x="108" y="36"/>
                    </a:lnTo>
                    <a:cubicBezTo>
                      <a:pt x="108" y="12"/>
                      <a:pt x="96" y="0"/>
                      <a:pt x="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93;p16">
                <a:extLst>
                  <a:ext uri="{FF2B5EF4-FFF2-40B4-BE49-F238E27FC236}">
                    <a16:creationId xmlns="" xmlns:a16="http://schemas.microsoft.com/office/drawing/2014/main" id="{C50253DC-8FA5-48DA-9EFF-1FA9123048F5}"/>
                  </a:ext>
                </a:extLst>
              </p:cNvPr>
              <p:cNvSpPr/>
              <p:nvPr/>
            </p:nvSpPr>
            <p:spPr>
              <a:xfrm>
                <a:off x="3442213" y="2700961"/>
                <a:ext cx="5143" cy="59997"/>
              </a:xfrm>
              <a:custGeom>
                <a:avLst/>
                <a:gdLst/>
                <a:ahLst/>
                <a:cxnLst/>
                <a:rect l="l" t="t" r="r" b="b"/>
                <a:pathLst>
                  <a:path w="144" h="1680" extrusionOk="0">
                    <a:moveTo>
                      <a:pt x="72" y="1"/>
                    </a:moveTo>
                    <a:cubicBezTo>
                      <a:pt x="36" y="1"/>
                      <a:pt x="25" y="13"/>
                      <a:pt x="25" y="48"/>
                    </a:cubicBezTo>
                    <a:lnTo>
                      <a:pt x="1" y="1132"/>
                    </a:lnTo>
                    <a:lnTo>
                      <a:pt x="25" y="1632"/>
                    </a:lnTo>
                    <a:cubicBezTo>
                      <a:pt x="25" y="1668"/>
                      <a:pt x="36" y="1679"/>
                      <a:pt x="72" y="1679"/>
                    </a:cubicBezTo>
                    <a:cubicBezTo>
                      <a:pt x="96" y="1679"/>
                      <a:pt x="120" y="1668"/>
                      <a:pt x="120" y="1632"/>
                    </a:cubicBezTo>
                    <a:lnTo>
                      <a:pt x="144" y="1132"/>
                    </a:lnTo>
                    <a:lnTo>
                      <a:pt x="120" y="48"/>
                    </a:lnTo>
                    <a:cubicBezTo>
                      <a:pt x="120" y="13"/>
                      <a:pt x="96" y="1"/>
                      <a:pt x="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94;p16">
                <a:extLst>
                  <a:ext uri="{FF2B5EF4-FFF2-40B4-BE49-F238E27FC236}">
                    <a16:creationId xmlns="" xmlns:a16="http://schemas.microsoft.com/office/drawing/2014/main" id="{9C83EAFB-20F8-4AF5-A538-2D73B48295F8}"/>
                  </a:ext>
                </a:extLst>
              </p:cNvPr>
              <p:cNvSpPr/>
              <p:nvPr/>
            </p:nvSpPr>
            <p:spPr>
              <a:xfrm>
                <a:off x="3409465" y="2721818"/>
                <a:ext cx="5571" cy="38712"/>
              </a:xfrm>
              <a:custGeom>
                <a:avLst/>
                <a:gdLst/>
                <a:ahLst/>
                <a:cxnLst/>
                <a:rect l="l" t="t" r="r" b="b"/>
                <a:pathLst>
                  <a:path w="156" h="1084" extrusionOk="0">
                    <a:moveTo>
                      <a:pt x="84" y="0"/>
                    </a:moveTo>
                    <a:cubicBezTo>
                      <a:pt x="60" y="0"/>
                      <a:pt x="49" y="12"/>
                      <a:pt x="49" y="24"/>
                    </a:cubicBezTo>
                    <a:lnTo>
                      <a:pt x="1" y="548"/>
                    </a:lnTo>
                    <a:lnTo>
                      <a:pt x="49" y="1060"/>
                    </a:lnTo>
                    <a:cubicBezTo>
                      <a:pt x="49" y="1072"/>
                      <a:pt x="60" y="1084"/>
                      <a:pt x="84" y="1084"/>
                    </a:cubicBezTo>
                    <a:cubicBezTo>
                      <a:pt x="96" y="1084"/>
                      <a:pt x="108" y="1072"/>
                      <a:pt x="108" y="1060"/>
                    </a:cubicBezTo>
                    <a:lnTo>
                      <a:pt x="156" y="548"/>
                    </a:lnTo>
                    <a:lnTo>
                      <a:pt x="108" y="24"/>
                    </a:lnTo>
                    <a:cubicBezTo>
                      <a:pt x="108" y="12"/>
                      <a:pt x="96" y="0"/>
                      <a:pt x="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95;p16">
                <a:extLst>
                  <a:ext uri="{FF2B5EF4-FFF2-40B4-BE49-F238E27FC236}">
                    <a16:creationId xmlns="" xmlns:a16="http://schemas.microsoft.com/office/drawing/2014/main" id="{646A614A-F5EB-4C83-BC7C-59307EEE031F}"/>
                  </a:ext>
                </a:extLst>
              </p:cNvPr>
              <p:cNvSpPr/>
              <p:nvPr/>
            </p:nvSpPr>
            <p:spPr>
              <a:xfrm>
                <a:off x="3434999" y="2702247"/>
                <a:ext cx="5571" cy="58711"/>
              </a:xfrm>
              <a:custGeom>
                <a:avLst/>
                <a:gdLst/>
                <a:ahLst/>
                <a:cxnLst/>
                <a:rect l="l" t="t" r="r" b="b"/>
                <a:pathLst>
                  <a:path w="156" h="1644" extrusionOk="0">
                    <a:moveTo>
                      <a:pt x="84" y="0"/>
                    </a:moveTo>
                    <a:cubicBezTo>
                      <a:pt x="48" y="0"/>
                      <a:pt x="36" y="12"/>
                      <a:pt x="36" y="36"/>
                    </a:cubicBezTo>
                    <a:lnTo>
                      <a:pt x="0" y="1096"/>
                    </a:lnTo>
                    <a:lnTo>
                      <a:pt x="36" y="1608"/>
                    </a:lnTo>
                    <a:cubicBezTo>
                      <a:pt x="36" y="1632"/>
                      <a:pt x="48" y="1643"/>
                      <a:pt x="84" y="1643"/>
                    </a:cubicBezTo>
                    <a:cubicBezTo>
                      <a:pt x="96" y="1643"/>
                      <a:pt x="119" y="1632"/>
                      <a:pt x="119" y="1608"/>
                    </a:cubicBezTo>
                    <a:lnTo>
                      <a:pt x="155" y="1096"/>
                    </a:lnTo>
                    <a:lnTo>
                      <a:pt x="119" y="36"/>
                    </a:lnTo>
                    <a:cubicBezTo>
                      <a:pt x="119" y="12"/>
                      <a:pt x="107" y="0"/>
                      <a:pt x="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96;p16">
                <a:extLst>
                  <a:ext uri="{FF2B5EF4-FFF2-40B4-BE49-F238E27FC236}">
                    <a16:creationId xmlns="" xmlns:a16="http://schemas.microsoft.com/office/drawing/2014/main" id="{EADEC8FE-D36A-4DB9-9958-3C055E152C85}"/>
                  </a:ext>
                </a:extLst>
              </p:cNvPr>
              <p:cNvSpPr/>
              <p:nvPr/>
            </p:nvSpPr>
            <p:spPr>
              <a:xfrm>
                <a:off x="3448605" y="2701390"/>
                <a:ext cx="5143" cy="59568"/>
              </a:xfrm>
              <a:custGeom>
                <a:avLst/>
                <a:gdLst/>
                <a:ahLst/>
                <a:cxnLst/>
                <a:rect l="l" t="t" r="r" b="b"/>
                <a:pathLst>
                  <a:path w="144" h="1668" extrusionOk="0">
                    <a:moveTo>
                      <a:pt x="72" y="1"/>
                    </a:moveTo>
                    <a:cubicBezTo>
                      <a:pt x="36" y="1"/>
                      <a:pt x="24" y="36"/>
                      <a:pt x="24" y="60"/>
                    </a:cubicBezTo>
                    <a:lnTo>
                      <a:pt x="0" y="1120"/>
                    </a:lnTo>
                    <a:lnTo>
                      <a:pt x="24" y="1608"/>
                    </a:lnTo>
                    <a:cubicBezTo>
                      <a:pt x="24" y="1644"/>
                      <a:pt x="36" y="1667"/>
                      <a:pt x="72" y="1667"/>
                    </a:cubicBezTo>
                    <a:cubicBezTo>
                      <a:pt x="96" y="1667"/>
                      <a:pt x="119" y="1644"/>
                      <a:pt x="119" y="1608"/>
                    </a:cubicBezTo>
                    <a:lnTo>
                      <a:pt x="143" y="1120"/>
                    </a:lnTo>
                    <a:lnTo>
                      <a:pt x="119" y="60"/>
                    </a:lnTo>
                    <a:cubicBezTo>
                      <a:pt x="119" y="36"/>
                      <a:pt x="96" y="1"/>
                      <a:pt x="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97;p16">
                <a:extLst>
                  <a:ext uri="{FF2B5EF4-FFF2-40B4-BE49-F238E27FC236}">
                    <a16:creationId xmlns="" xmlns:a16="http://schemas.microsoft.com/office/drawing/2014/main" id="{A3CF6B56-5EF9-4C03-82DD-4F46464DB4F5}"/>
                  </a:ext>
                </a:extLst>
              </p:cNvPr>
              <p:cNvSpPr/>
              <p:nvPr/>
            </p:nvSpPr>
            <p:spPr>
              <a:xfrm>
                <a:off x="3392037" y="2731174"/>
                <a:ext cx="3857" cy="20428"/>
              </a:xfrm>
              <a:custGeom>
                <a:avLst/>
                <a:gdLst/>
                <a:ahLst/>
                <a:cxnLst/>
                <a:rect l="l" t="t" r="r" b="b"/>
                <a:pathLst>
                  <a:path w="108" h="572" extrusionOk="0">
                    <a:moveTo>
                      <a:pt x="48" y="0"/>
                    </a:moveTo>
                    <a:cubicBezTo>
                      <a:pt x="37" y="0"/>
                      <a:pt x="37" y="24"/>
                      <a:pt x="37" y="24"/>
                    </a:cubicBezTo>
                    <a:lnTo>
                      <a:pt x="1" y="286"/>
                    </a:lnTo>
                    <a:lnTo>
                      <a:pt x="37" y="560"/>
                    </a:lnTo>
                    <a:cubicBezTo>
                      <a:pt x="37" y="572"/>
                      <a:pt x="48" y="572"/>
                      <a:pt x="48" y="572"/>
                    </a:cubicBezTo>
                    <a:cubicBezTo>
                      <a:pt x="60" y="572"/>
                      <a:pt x="60" y="560"/>
                      <a:pt x="60" y="560"/>
                    </a:cubicBezTo>
                    <a:lnTo>
                      <a:pt x="108" y="286"/>
                    </a:lnTo>
                    <a:lnTo>
                      <a:pt x="60" y="24"/>
                    </a:lnTo>
                    <a:cubicBezTo>
                      <a:pt x="60" y="12"/>
                      <a:pt x="60" y="0"/>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98;p16">
                <a:extLst>
                  <a:ext uri="{FF2B5EF4-FFF2-40B4-BE49-F238E27FC236}">
                    <a16:creationId xmlns="" xmlns:a16="http://schemas.microsoft.com/office/drawing/2014/main" id="{A5C80FFC-ED33-47AF-91BF-6579173C8226}"/>
                  </a:ext>
                </a:extLst>
              </p:cNvPr>
              <p:cNvSpPr/>
              <p:nvPr/>
            </p:nvSpPr>
            <p:spPr>
              <a:xfrm>
                <a:off x="3461783" y="2695855"/>
                <a:ext cx="6000" cy="65104"/>
              </a:xfrm>
              <a:custGeom>
                <a:avLst/>
                <a:gdLst/>
                <a:ahLst/>
                <a:cxnLst/>
                <a:rect l="l" t="t" r="r" b="b"/>
                <a:pathLst>
                  <a:path w="168" h="1823" extrusionOk="0">
                    <a:moveTo>
                      <a:pt x="72" y="1"/>
                    </a:moveTo>
                    <a:cubicBezTo>
                      <a:pt x="48" y="1"/>
                      <a:pt x="12" y="25"/>
                      <a:pt x="12" y="60"/>
                    </a:cubicBezTo>
                    <a:lnTo>
                      <a:pt x="0" y="1275"/>
                    </a:lnTo>
                    <a:lnTo>
                      <a:pt x="12" y="1763"/>
                    </a:lnTo>
                    <a:cubicBezTo>
                      <a:pt x="12" y="1799"/>
                      <a:pt x="48" y="1822"/>
                      <a:pt x="72" y="1822"/>
                    </a:cubicBezTo>
                    <a:cubicBezTo>
                      <a:pt x="108" y="1822"/>
                      <a:pt x="131" y="1799"/>
                      <a:pt x="131" y="1763"/>
                    </a:cubicBezTo>
                    <a:lnTo>
                      <a:pt x="167" y="1275"/>
                    </a:lnTo>
                    <a:lnTo>
                      <a:pt x="131" y="60"/>
                    </a:lnTo>
                    <a:cubicBezTo>
                      <a:pt x="131" y="25"/>
                      <a:pt x="108" y="1"/>
                      <a:pt x="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99;p16">
                <a:extLst>
                  <a:ext uri="{FF2B5EF4-FFF2-40B4-BE49-F238E27FC236}">
                    <a16:creationId xmlns="" xmlns:a16="http://schemas.microsoft.com/office/drawing/2014/main" id="{4CA7BE0F-4CC9-4705-908A-FD5AFB2C228D}"/>
                  </a:ext>
                </a:extLst>
              </p:cNvPr>
              <p:cNvSpPr/>
              <p:nvPr/>
            </p:nvSpPr>
            <p:spPr>
              <a:xfrm>
                <a:off x="3468176" y="2692033"/>
                <a:ext cx="6393" cy="68497"/>
              </a:xfrm>
              <a:custGeom>
                <a:avLst/>
                <a:gdLst/>
                <a:ahLst/>
                <a:cxnLst/>
                <a:rect l="l" t="t" r="r" b="b"/>
                <a:pathLst>
                  <a:path w="179" h="1918" extrusionOk="0">
                    <a:moveTo>
                      <a:pt x="83" y="1"/>
                    </a:moveTo>
                    <a:cubicBezTo>
                      <a:pt x="60" y="1"/>
                      <a:pt x="24" y="25"/>
                      <a:pt x="24" y="60"/>
                    </a:cubicBezTo>
                    <a:lnTo>
                      <a:pt x="0" y="1382"/>
                    </a:lnTo>
                    <a:lnTo>
                      <a:pt x="24" y="1858"/>
                    </a:lnTo>
                    <a:cubicBezTo>
                      <a:pt x="24" y="1894"/>
                      <a:pt x="60" y="1918"/>
                      <a:pt x="83" y="1918"/>
                    </a:cubicBezTo>
                    <a:cubicBezTo>
                      <a:pt x="119" y="1918"/>
                      <a:pt x="143" y="1882"/>
                      <a:pt x="143" y="1858"/>
                    </a:cubicBezTo>
                    <a:lnTo>
                      <a:pt x="179" y="1382"/>
                    </a:lnTo>
                    <a:lnTo>
                      <a:pt x="143" y="60"/>
                    </a:lnTo>
                    <a:cubicBezTo>
                      <a:pt x="143" y="25"/>
                      <a:pt x="119" y="1"/>
                      <a:pt x="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300;p16">
                <a:extLst>
                  <a:ext uri="{FF2B5EF4-FFF2-40B4-BE49-F238E27FC236}">
                    <a16:creationId xmlns="" xmlns:a16="http://schemas.microsoft.com/office/drawing/2014/main" id="{13E82170-544E-44C3-A7D3-87C9C6A091EB}"/>
                  </a:ext>
                </a:extLst>
              </p:cNvPr>
              <p:cNvSpPr/>
              <p:nvPr/>
            </p:nvSpPr>
            <p:spPr>
              <a:xfrm>
                <a:off x="3454141" y="2702676"/>
                <a:ext cx="6393" cy="58283"/>
              </a:xfrm>
              <a:custGeom>
                <a:avLst/>
                <a:gdLst/>
                <a:ahLst/>
                <a:cxnLst/>
                <a:rect l="l" t="t" r="r" b="b"/>
                <a:pathLst>
                  <a:path w="179" h="1632" extrusionOk="0">
                    <a:moveTo>
                      <a:pt x="95" y="0"/>
                    </a:moveTo>
                    <a:cubicBezTo>
                      <a:pt x="60" y="0"/>
                      <a:pt x="36" y="24"/>
                      <a:pt x="36" y="60"/>
                    </a:cubicBezTo>
                    <a:lnTo>
                      <a:pt x="0" y="1084"/>
                    </a:lnTo>
                    <a:lnTo>
                      <a:pt x="36" y="1572"/>
                    </a:lnTo>
                    <a:cubicBezTo>
                      <a:pt x="36" y="1608"/>
                      <a:pt x="60" y="1631"/>
                      <a:pt x="95" y="1631"/>
                    </a:cubicBezTo>
                    <a:cubicBezTo>
                      <a:pt x="119" y="1631"/>
                      <a:pt x="131" y="1608"/>
                      <a:pt x="155" y="1572"/>
                    </a:cubicBezTo>
                    <a:lnTo>
                      <a:pt x="179" y="1084"/>
                    </a:lnTo>
                    <a:lnTo>
                      <a:pt x="155" y="60"/>
                    </a:lnTo>
                    <a:cubicBezTo>
                      <a:pt x="155" y="24"/>
                      <a:pt x="119" y="0"/>
                      <a:pt x="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301;p16">
                <a:extLst>
                  <a:ext uri="{FF2B5EF4-FFF2-40B4-BE49-F238E27FC236}">
                    <a16:creationId xmlns="" xmlns:a16="http://schemas.microsoft.com/office/drawing/2014/main" id="{3D81C639-0115-44AB-B4D0-908C83A1F387}"/>
                  </a:ext>
                </a:extLst>
              </p:cNvPr>
              <p:cNvSpPr/>
              <p:nvPr/>
            </p:nvSpPr>
            <p:spPr>
              <a:xfrm>
                <a:off x="4998885" y="3547562"/>
                <a:ext cx="97817" cy="95674"/>
              </a:xfrm>
              <a:custGeom>
                <a:avLst/>
                <a:gdLst/>
                <a:ahLst/>
                <a:cxnLst/>
                <a:rect l="l" t="t" r="r" b="b"/>
                <a:pathLst>
                  <a:path w="2739" h="2679" extrusionOk="0">
                    <a:moveTo>
                      <a:pt x="524" y="0"/>
                    </a:moveTo>
                    <a:cubicBezTo>
                      <a:pt x="358" y="0"/>
                      <a:pt x="203" y="36"/>
                      <a:pt x="72" y="95"/>
                    </a:cubicBezTo>
                    <a:cubicBezTo>
                      <a:pt x="12" y="107"/>
                      <a:pt x="1" y="143"/>
                      <a:pt x="1" y="179"/>
                    </a:cubicBezTo>
                    <a:lnTo>
                      <a:pt x="1" y="2596"/>
                    </a:lnTo>
                    <a:cubicBezTo>
                      <a:pt x="1" y="2643"/>
                      <a:pt x="24" y="2679"/>
                      <a:pt x="72" y="2679"/>
                    </a:cubicBezTo>
                    <a:lnTo>
                      <a:pt x="2036" y="2679"/>
                    </a:lnTo>
                    <a:cubicBezTo>
                      <a:pt x="2429" y="2679"/>
                      <a:pt x="2739" y="2346"/>
                      <a:pt x="2739" y="1929"/>
                    </a:cubicBezTo>
                    <a:cubicBezTo>
                      <a:pt x="2727" y="1512"/>
                      <a:pt x="2406" y="1167"/>
                      <a:pt x="2025" y="1167"/>
                    </a:cubicBezTo>
                    <a:cubicBezTo>
                      <a:pt x="1917" y="1167"/>
                      <a:pt x="1834" y="1179"/>
                      <a:pt x="1751" y="1226"/>
                    </a:cubicBezTo>
                    <a:cubicBezTo>
                      <a:pt x="1691" y="536"/>
                      <a:pt x="1155" y="0"/>
                      <a:pt x="5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302;p16">
                <a:extLst>
                  <a:ext uri="{FF2B5EF4-FFF2-40B4-BE49-F238E27FC236}">
                    <a16:creationId xmlns="" xmlns:a16="http://schemas.microsoft.com/office/drawing/2014/main" id="{B31A8D8B-59D0-4BD0-B0C4-06E047685DEF}"/>
                  </a:ext>
                </a:extLst>
              </p:cNvPr>
              <p:cNvSpPr/>
              <p:nvPr/>
            </p:nvSpPr>
            <p:spPr>
              <a:xfrm>
                <a:off x="4930853" y="3580703"/>
                <a:ext cx="6428" cy="62533"/>
              </a:xfrm>
              <a:custGeom>
                <a:avLst/>
                <a:gdLst/>
                <a:ahLst/>
                <a:cxnLst/>
                <a:rect l="l" t="t" r="r" b="b"/>
                <a:pathLst>
                  <a:path w="180" h="1751" extrusionOk="0">
                    <a:moveTo>
                      <a:pt x="84" y="1"/>
                    </a:moveTo>
                    <a:cubicBezTo>
                      <a:pt x="60" y="1"/>
                      <a:pt x="48" y="13"/>
                      <a:pt x="48" y="48"/>
                    </a:cubicBezTo>
                    <a:lnTo>
                      <a:pt x="1" y="1060"/>
                    </a:lnTo>
                    <a:lnTo>
                      <a:pt x="48" y="1715"/>
                    </a:lnTo>
                    <a:cubicBezTo>
                      <a:pt x="48" y="1739"/>
                      <a:pt x="60" y="1751"/>
                      <a:pt x="84" y="1751"/>
                    </a:cubicBezTo>
                    <a:cubicBezTo>
                      <a:pt x="120" y="1751"/>
                      <a:pt x="131" y="1739"/>
                      <a:pt x="131" y="1715"/>
                    </a:cubicBezTo>
                    <a:lnTo>
                      <a:pt x="179" y="1060"/>
                    </a:lnTo>
                    <a:lnTo>
                      <a:pt x="131" y="48"/>
                    </a:lnTo>
                    <a:cubicBezTo>
                      <a:pt x="131" y="13"/>
                      <a:pt x="120" y="1"/>
                      <a:pt x="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303;p16">
                <a:extLst>
                  <a:ext uri="{FF2B5EF4-FFF2-40B4-BE49-F238E27FC236}">
                    <a16:creationId xmlns="" xmlns:a16="http://schemas.microsoft.com/office/drawing/2014/main" id="{2720466C-51CC-4914-8891-0FFEE9E67E81}"/>
                  </a:ext>
                </a:extLst>
              </p:cNvPr>
              <p:cNvSpPr/>
              <p:nvPr/>
            </p:nvSpPr>
            <p:spPr>
              <a:xfrm>
                <a:off x="4921925" y="3594310"/>
                <a:ext cx="6821" cy="48926"/>
              </a:xfrm>
              <a:custGeom>
                <a:avLst/>
                <a:gdLst/>
                <a:ahLst/>
                <a:cxnLst/>
                <a:rect l="l" t="t" r="r" b="b"/>
                <a:pathLst>
                  <a:path w="191" h="1370" extrusionOk="0">
                    <a:moveTo>
                      <a:pt x="84" y="1"/>
                    </a:moveTo>
                    <a:cubicBezTo>
                      <a:pt x="72" y="1"/>
                      <a:pt x="36" y="25"/>
                      <a:pt x="36" y="48"/>
                    </a:cubicBezTo>
                    <a:lnTo>
                      <a:pt x="0" y="679"/>
                    </a:lnTo>
                    <a:lnTo>
                      <a:pt x="36" y="1334"/>
                    </a:lnTo>
                    <a:cubicBezTo>
                      <a:pt x="36" y="1358"/>
                      <a:pt x="48" y="1370"/>
                      <a:pt x="84" y="1370"/>
                    </a:cubicBezTo>
                    <a:cubicBezTo>
                      <a:pt x="96" y="1370"/>
                      <a:pt x="120" y="1358"/>
                      <a:pt x="131" y="1334"/>
                    </a:cubicBezTo>
                    <a:lnTo>
                      <a:pt x="191" y="679"/>
                    </a:lnTo>
                    <a:lnTo>
                      <a:pt x="131" y="48"/>
                    </a:lnTo>
                    <a:cubicBezTo>
                      <a:pt x="131" y="25"/>
                      <a:pt x="120" y="1"/>
                      <a:pt x="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304;p16">
                <a:extLst>
                  <a:ext uri="{FF2B5EF4-FFF2-40B4-BE49-F238E27FC236}">
                    <a16:creationId xmlns="" xmlns:a16="http://schemas.microsoft.com/office/drawing/2014/main" id="{56E35385-7999-4027-AFB3-40ACD58B1D87}"/>
                  </a:ext>
                </a:extLst>
              </p:cNvPr>
              <p:cNvSpPr/>
              <p:nvPr/>
            </p:nvSpPr>
            <p:spPr>
              <a:xfrm>
                <a:off x="4939352" y="3572204"/>
                <a:ext cx="6428" cy="71032"/>
              </a:xfrm>
              <a:custGeom>
                <a:avLst/>
                <a:gdLst/>
                <a:ahLst/>
                <a:cxnLst/>
                <a:rect l="l" t="t" r="r" b="b"/>
                <a:pathLst>
                  <a:path w="180" h="1989" extrusionOk="0">
                    <a:moveTo>
                      <a:pt x="84" y="1"/>
                    </a:moveTo>
                    <a:cubicBezTo>
                      <a:pt x="72" y="1"/>
                      <a:pt x="48" y="24"/>
                      <a:pt x="48" y="48"/>
                    </a:cubicBezTo>
                    <a:lnTo>
                      <a:pt x="1" y="1298"/>
                    </a:lnTo>
                    <a:lnTo>
                      <a:pt x="48" y="1953"/>
                    </a:lnTo>
                    <a:cubicBezTo>
                      <a:pt x="48" y="1977"/>
                      <a:pt x="72" y="1989"/>
                      <a:pt x="84" y="1989"/>
                    </a:cubicBezTo>
                    <a:cubicBezTo>
                      <a:pt x="108" y="1989"/>
                      <a:pt x="132" y="1965"/>
                      <a:pt x="132" y="1953"/>
                    </a:cubicBezTo>
                    <a:lnTo>
                      <a:pt x="179" y="1298"/>
                    </a:lnTo>
                    <a:lnTo>
                      <a:pt x="132" y="48"/>
                    </a:lnTo>
                    <a:cubicBezTo>
                      <a:pt x="132" y="12"/>
                      <a:pt x="108" y="1"/>
                      <a:pt x="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305;p16">
                <a:extLst>
                  <a:ext uri="{FF2B5EF4-FFF2-40B4-BE49-F238E27FC236}">
                    <a16:creationId xmlns="" xmlns:a16="http://schemas.microsoft.com/office/drawing/2014/main" id="{14C677B3-A52C-4087-B1FB-F4DAE4087C67}"/>
                  </a:ext>
                </a:extLst>
              </p:cNvPr>
              <p:cNvSpPr/>
              <p:nvPr/>
            </p:nvSpPr>
            <p:spPr>
              <a:xfrm>
                <a:off x="4897676" y="3597702"/>
                <a:ext cx="6428" cy="40855"/>
              </a:xfrm>
              <a:custGeom>
                <a:avLst/>
                <a:gdLst/>
                <a:ahLst/>
                <a:cxnLst/>
                <a:rect l="l" t="t" r="r" b="b"/>
                <a:pathLst>
                  <a:path w="180" h="1144" extrusionOk="0">
                    <a:moveTo>
                      <a:pt x="96" y="1"/>
                    </a:moveTo>
                    <a:cubicBezTo>
                      <a:pt x="84" y="1"/>
                      <a:pt x="60" y="13"/>
                      <a:pt x="60" y="25"/>
                    </a:cubicBezTo>
                    <a:lnTo>
                      <a:pt x="1" y="572"/>
                    </a:lnTo>
                    <a:lnTo>
                      <a:pt x="60" y="1120"/>
                    </a:lnTo>
                    <a:cubicBezTo>
                      <a:pt x="84" y="1132"/>
                      <a:pt x="84" y="1144"/>
                      <a:pt x="96" y="1144"/>
                    </a:cubicBezTo>
                    <a:cubicBezTo>
                      <a:pt x="108" y="1144"/>
                      <a:pt x="108" y="1132"/>
                      <a:pt x="120" y="1120"/>
                    </a:cubicBezTo>
                    <a:lnTo>
                      <a:pt x="179" y="572"/>
                    </a:lnTo>
                    <a:lnTo>
                      <a:pt x="120" y="25"/>
                    </a:lnTo>
                    <a:cubicBezTo>
                      <a:pt x="120" y="13"/>
                      <a:pt x="108" y="1"/>
                      <a:pt x="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306;p16">
                <a:extLst>
                  <a:ext uri="{FF2B5EF4-FFF2-40B4-BE49-F238E27FC236}">
                    <a16:creationId xmlns="" xmlns:a16="http://schemas.microsoft.com/office/drawing/2014/main" id="{35F0A0A5-F49E-4A76-915B-31B34D64BC8C}"/>
                  </a:ext>
                </a:extLst>
              </p:cNvPr>
              <p:cNvSpPr/>
              <p:nvPr/>
            </p:nvSpPr>
            <p:spPr>
              <a:xfrm>
                <a:off x="4905783" y="3593453"/>
                <a:ext cx="6393" cy="48533"/>
              </a:xfrm>
              <a:custGeom>
                <a:avLst/>
                <a:gdLst/>
                <a:ahLst/>
                <a:cxnLst/>
                <a:rect l="l" t="t" r="r" b="b"/>
                <a:pathLst>
                  <a:path w="179" h="1359" extrusionOk="0">
                    <a:moveTo>
                      <a:pt x="95" y="1"/>
                    </a:moveTo>
                    <a:cubicBezTo>
                      <a:pt x="71" y="1"/>
                      <a:pt x="60" y="13"/>
                      <a:pt x="60" y="25"/>
                    </a:cubicBezTo>
                    <a:lnTo>
                      <a:pt x="0" y="680"/>
                    </a:lnTo>
                    <a:lnTo>
                      <a:pt x="60" y="1322"/>
                    </a:lnTo>
                    <a:cubicBezTo>
                      <a:pt x="60" y="1334"/>
                      <a:pt x="71" y="1358"/>
                      <a:pt x="95" y="1358"/>
                    </a:cubicBezTo>
                    <a:cubicBezTo>
                      <a:pt x="107" y="1358"/>
                      <a:pt x="119" y="1334"/>
                      <a:pt x="119" y="1322"/>
                    </a:cubicBezTo>
                    <a:lnTo>
                      <a:pt x="179" y="680"/>
                    </a:lnTo>
                    <a:lnTo>
                      <a:pt x="119" y="25"/>
                    </a:lnTo>
                    <a:cubicBezTo>
                      <a:pt x="119" y="13"/>
                      <a:pt x="107" y="1"/>
                      <a:pt x="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307;p16">
                <a:extLst>
                  <a:ext uri="{FF2B5EF4-FFF2-40B4-BE49-F238E27FC236}">
                    <a16:creationId xmlns="" xmlns:a16="http://schemas.microsoft.com/office/drawing/2014/main" id="{436D4F7B-157E-494A-BF9A-F5C206613BC9}"/>
                  </a:ext>
                </a:extLst>
              </p:cNvPr>
              <p:cNvSpPr/>
              <p:nvPr/>
            </p:nvSpPr>
            <p:spPr>
              <a:xfrm>
                <a:off x="4955530" y="3565811"/>
                <a:ext cx="7250" cy="76996"/>
              </a:xfrm>
              <a:custGeom>
                <a:avLst/>
                <a:gdLst/>
                <a:ahLst/>
                <a:cxnLst/>
                <a:rect l="l" t="t" r="r" b="b"/>
                <a:pathLst>
                  <a:path w="203" h="2156" extrusionOk="0">
                    <a:moveTo>
                      <a:pt x="95" y="1"/>
                    </a:moveTo>
                    <a:cubicBezTo>
                      <a:pt x="60" y="1"/>
                      <a:pt x="36" y="25"/>
                      <a:pt x="36" y="61"/>
                    </a:cubicBezTo>
                    <a:lnTo>
                      <a:pt x="0" y="1454"/>
                    </a:lnTo>
                    <a:lnTo>
                      <a:pt x="36" y="2096"/>
                    </a:lnTo>
                    <a:cubicBezTo>
                      <a:pt x="36" y="2132"/>
                      <a:pt x="60" y="2156"/>
                      <a:pt x="95" y="2156"/>
                    </a:cubicBezTo>
                    <a:cubicBezTo>
                      <a:pt x="119" y="2156"/>
                      <a:pt x="155" y="2120"/>
                      <a:pt x="155" y="2096"/>
                    </a:cubicBezTo>
                    <a:lnTo>
                      <a:pt x="202" y="1454"/>
                    </a:lnTo>
                    <a:lnTo>
                      <a:pt x="155" y="61"/>
                    </a:lnTo>
                    <a:cubicBezTo>
                      <a:pt x="155" y="25"/>
                      <a:pt x="119" y="1"/>
                      <a:pt x="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308;p16">
                <a:extLst>
                  <a:ext uri="{FF2B5EF4-FFF2-40B4-BE49-F238E27FC236}">
                    <a16:creationId xmlns="" xmlns:a16="http://schemas.microsoft.com/office/drawing/2014/main" id="{A5F2B5AE-F2DC-452D-A654-5E8F09346EF6}"/>
                  </a:ext>
                </a:extLst>
              </p:cNvPr>
              <p:cNvSpPr/>
              <p:nvPr/>
            </p:nvSpPr>
            <p:spPr>
              <a:xfrm>
                <a:off x="4914711" y="3593453"/>
                <a:ext cx="5964" cy="49355"/>
              </a:xfrm>
              <a:custGeom>
                <a:avLst/>
                <a:gdLst/>
                <a:ahLst/>
                <a:cxnLst/>
                <a:rect l="l" t="t" r="r" b="b"/>
                <a:pathLst>
                  <a:path w="167" h="1382" extrusionOk="0">
                    <a:moveTo>
                      <a:pt x="83" y="1"/>
                    </a:moveTo>
                    <a:cubicBezTo>
                      <a:pt x="60" y="1"/>
                      <a:pt x="48" y="13"/>
                      <a:pt x="48" y="25"/>
                    </a:cubicBezTo>
                    <a:lnTo>
                      <a:pt x="0" y="703"/>
                    </a:lnTo>
                    <a:lnTo>
                      <a:pt x="48" y="1358"/>
                    </a:lnTo>
                    <a:cubicBezTo>
                      <a:pt x="36" y="1370"/>
                      <a:pt x="48" y="1382"/>
                      <a:pt x="83" y="1382"/>
                    </a:cubicBezTo>
                    <a:cubicBezTo>
                      <a:pt x="95" y="1382"/>
                      <a:pt x="107" y="1370"/>
                      <a:pt x="107" y="1358"/>
                    </a:cubicBezTo>
                    <a:lnTo>
                      <a:pt x="167" y="703"/>
                    </a:lnTo>
                    <a:lnTo>
                      <a:pt x="107" y="25"/>
                    </a:lnTo>
                    <a:cubicBezTo>
                      <a:pt x="107" y="13"/>
                      <a:pt x="95" y="1"/>
                      <a:pt x="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309;p16">
                <a:extLst>
                  <a:ext uri="{FF2B5EF4-FFF2-40B4-BE49-F238E27FC236}">
                    <a16:creationId xmlns="" xmlns:a16="http://schemas.microsoft.com/office/drawing/2014/main" id="{ABBC75BC-6687-4705-B5A2-545C72CAFA9F}"/>
                  </a:ext>
                </a:extLst>
              </p:cNvPr>
              <p:cNvSpPr/>
              <p:nvPr/>
            </p:nvSpPr>
            <p:spPr>
              <a:xfrm>
                <a:off x="4946173" y="3567954"/>
                <a:ext cx="7678" cy="76139"/>
              </a:xfrm>
              <a:custGeom>
                <a:avLst/>
                <a:gdLst/>
                <a:ahLst/>
                <a:cxnLst/>
                <a:rect l="l" t="t" r="r" b="b"/>
                <a:pathLst>
                  <a:path w="215" h="2132" extrusionOk="0">
                    <a:moveTo>
                      <a:pt x="107" y="1"/>
                    </a:moveTo>
                    <a:cubicBezTo>
                      <a:pt x="72" y="1"/>
                      <a:pt x="48" y="24"/>
                      <a:pt x="48" y="60"/>
                    </a:cubicBezTo>
                    <a:lnTo>
                      <a:pt x="0" y="1417"/>
                    </a:lnTo>
                    <a:lnTo>
                      <a:pt x="48" y="2072"/>
                    </a:lnTo>
                    <a:cubicBezTo>
                      <a:pt x="48" y="2096"/>
                      <a:pt x="72" y="2132"/>
                      <a:pt x="107" y="2132"/>
                    </a:cubicBezTo>
                    <a:cubicBezTo>
                      <a:pt x="131" y="2132"/>
                      <a:pt x="155" y="2096"/>
                      <a:pt x="167" y="2072"/>
                    </a:cubicBezTo>
                    <a:lnTo>
                      <a:pt x="214" y="1417"/>
                    </a:lnTo>
                    <a:lnTo>
                      <a:pt x="167" y="60"/>
                    </a:lnTo>
                    <a:cubicBezTo>
                      <a:pt x="167" y="24"/>
                      <a:pt x="131" y="1"/>
                      <a:pt x="1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310;p16">
                <a:extLst>
                  <a:ext uri="{FF2B5EF4-FFF2-40B4-BE49-F238E27FC236}">
                    <a16:creationId xmlns="" xmlns:a16="http://schemas.microsoft.com/office/drawing/2014/main" id="{69A4640E-1998-4A29-9DBC-21031BFC7A3A}"/>
                  </a:ext>
                </a:extLst>
              </p:cNvPr>
              <p:cNvSpPr/>
              <p:nvPr/>
            </p:nvSpPr>
            <p:spPr>
              <a:xfrm>
                <a:off x="4964030" y="3566668"/>
                <a:ext cx="7250" cy="77425"/>
              </a:xfrm>
              <a:custGeom>
                <a:avLst/>
                <a:gdLst/>
                <a:ahLst/>
                <a:cxnLst/>
                <a:rect l="l" t="t" r="r" b="b"/>
                <a:pathLst>
                  <a:path w="203" h="2168" extrusionOk="0">
                    <a:moveTo>
                      <a:pt x="95" y="1"/>
                    </a:moveTo>
                    <a:cubicBezTo>
                      <a:pt x="60" y="1"/>
                      <a:pt x="36" y="37"/>
                      <a:pt x="36" y="84"/>
                    </a:cubicBezTo>
                    <a:lnTo>
                      <a:pt x="0" y="1453"/>
                    </a:lnTo>
                    <a:lnTo>
                      <a:pt x="36" y="2084"/>
                    </a:lnTo>
                    <a:cubicBezTo>
                      <a:pt x="36" y="2132"/>
                      <a:pt x="60" y="2168"/>
                      <a:pt x="95" y="2168"/>
                    </a:cubicBezTo>
                    <a:cubicBezTo>
                      <a:pt x="131" y="2168"/>
                      <a:pt x="155" y="2132"/>
                      <a:pt x="155" y="2084"/>
                    </a:cubicBezTo>
                    <a:lnTo>
                      <a:pt x="203" y="1453"/>
                    </a:lnTo>
                    <a:lnTo>
                      <a:pt x="155" y="84"/>
                    </a:lnTo>
                    <a:cubicBezTo>
                      <a:pt x="155" y="37"/>
                      <a:pt x="131" y="1"/>
                      <a:pt x="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311;p16">
                <a:extLst>
                  <a:ext uri="{FF2B5EF4-FFF2-40B4-BE49-F238E27FC236}">
                    <a16:creationId xmlns="" xmlns:a16="http://schemas.microsoft.com/office/drawing/2014/main" id="{6C87DF9A-EE74-4362-B873-83AC70ADE22C}"/>
                  </a:ext>
                </a:extLst>
              </p:cNvPr>
              <p:cNvSpPr/>
              <p:nvPr/>
            </p:nvSpPr>
            <p:spPr>
              <a:xfrm>
                <a:off x="4890890" y="3604952"/>
                <a:ext cx="5571" cy="26820"/>
              </a:xfrm>
              <a:custGeom>
                <a:avLst/>
                <a:gdLst/>
                <a:ahLst/>
                <a:cxnLst/>
                <a:rect l="l" t="t" r="r" b="b"/>
                <a:pathLst>
                  <a:path w="156" h="751" extrusionOk="0">
                    <a:moveTo>
                      <a:pt x="72" y="0"/>
                    </a:moveTo>
                    <a:cubicBezTo>
                      <a:pt x="60" y="0"/>
                      <a:pt x="60" y="24"/>
                      <a:pt x="48" y="36"/>
                    </a:cubicBezTo>
                    <a:lnTo>
                      <a:pt x="0" y="381"/>
                    </a:lnTo>
                    <a:lnTo>
                      <a:pt x="48" y="715"/>
                    </a:lnTo>
                    <a:cubicBezTo>
                      <a:pt x="48" y="739"/>
                      <a:pt x="60" y="750"/>
                      <a:pt x="72" y="750"/>
                    </a:cubicBezTo>
                    <a:cubicBezTo>
                      <a:pt x="96" y="750"/>
                      <a:pt x="96" y="739"/>
                      <a:pt x="107" y="715"/>
                    </a:cubicBezTo>
                    <a:lnTo>
                      <a:pt x="155" y="381"/>
                    </a:lnTo>
                    <a:lnTo>
                      <a:pt x="107" y="36"/>
                    </a:lnTo>
                    <a:cubicBezTo>
                      <a:pt x="96" y="24"/>
                      <a:pt x="96" y="0"/>
                      <a:pt x="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312;p16">
                <a:extLst>
                  <a:ext uri="{FF2B5EF4-FFF2-40B4-BE49-F238E27FC236}">
                    <a16:creationId xmlns="" xmlns:a16="http://schemas.microsoft.com/office/drawing/2014/main" id="{51B3B1F7-1633-4D40-9398-2960B19609ED}"/>
                  </a:ext>
                </a:extLst>
              </p:cNvPr>
              <p:cNvSpPr/>
              <p:nvPr/>
            </p:nvSpPr>
            <p:spPr>
              <a:xfrm>
                <a:off x="4980600" y="3559883"/>
                <a:ext cx="7678" cy="83353"/>
              </a:xfrm>
              <a:custGeom>
                <a:avLst/>
                <a:gdLst/>
                <a:ahLst/>
                <a:cxnLst/>
                <a:rect l="l" t="t" r="r" b="b"/>
                <a:pathLst>
                  <a:path w="215" h="2334" extrusionOk="0">
                    <a:moveTo>
                      <a:pt x="108" y="0"/>
                    </a:moveTo>
                    <a:cubicBezTo>
                      <a:pt x="60" y="0"/>
                      <a:pt x="36" y="36"/>
                      <a:pt x="36" y="72"/>
                    </a:cubicBezTo>
                    <a:lnTo>
                      <a:pt x="1" y="1643"/>
                    </a:lnTo>
                    <a:lnTo>
                      <a:pt x="36" y="2262"/>
                    </a:lnTo>
                    <a:cubicBezTo>
                      <a:pt x="36" y="2310"/>
                      <a:pt x="60" y="2334"/>
                      <a:pt x="108" y="2334"/>
                    </a:cubicBezTo>
                    <a:cubicBezTo>
                      <a:pt x="155" y="2334"/>
                      <a:pt x="179" y="2310"/>
                      <a:pt x="179" y="2262"/>
                    </a:cubicBezTo>
                    <a:lnTo>
                      <a:pt x="215" y="1643"/>
                    </a:lnTo>
                    <a:lnTo>
                      <a:pt x="179" y="72"/>
                    </a:lnTo>
                    <a:cubicBezTo>
                      <a:pt x="179" y="36"/>
                      <a:pt x="155" y="0"/>
                      <a:pt x="1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313;p16">
                <a:extLst>
                  <a:ext uri="{FF2B5EF4-FFF2-40B4-BE49-F238E27FC236}">
                    <a16:creationId xmlns="" xmlns:a16="http://schemas.microsoft.com/office/drawing/2014/main" id="{3BB6F616-10B0-4530-936A-65278170F24F}"/>
                  </a:ext>
                </a:extLst>
              </p:cNvPr>
              <p:cNvSpPr/>
              <p:nvPr/>
            </p:nvSpPr>
            <p:spPr>
              <a:xfrm>
                <a:off x="4989100" y="3553919"/>
                <a:ext cx="7678" cy="90174"/>
              </a:xfrm>
              <a:custGeom>
                <a:avLst/>
                <a:gdLst/>
                <a:ahLst/>
                <a:cxnLst/>
                <a:rect l="l" t="t" r="r" b="b"/>
                <a:pathLst>
                  <a:path w="215" h="2525" extrusionOk="0">
                    <a:moveTo>
                      <a:pt x="108" y="1"/>
                    </a:moveTo>
                    <a:cubicBezTo>
                      <a:pt x="60" y="1"/>
                      <a:pt x="36" y="48"/>
                      <a:pt x="36" y="96"/>
                    </a:cubicBezTo>
                    <a:lnTo>
                      <a:pt x="1" y="1810"/>
                    </a:lnTo>
                    <a:lnTo>
                      <a:pt x="36" y="2429"/>
                    </a:lnTo>
                    <a:cubicBezTo>
                      <a:pt x="36" y="2477"/>
                      <a:pt x="60" y="2525"/>
                      <a:pt x="108" y="2525"/>
                    </a:cubicBezTo>
                    <a:cubicBezTo>
                      <a:pt x="155" y="2525"/>
                      <a:pt x="179" y="2477"/>
                      <a:pt x="179" y="2429"/>
                    </a:cubicBezTo>
                    <a:lnTo>
                      <a:pt x="215" y="1810"/>
                    </a:lnTo>
                    <a:lnTo>
                      <a:pt x="179" y="96"/>
                    </a:lnTo>
                    <a:cubicBezTo>
                      <a:pt x="203" y="48"/>
                      <a:pt x="155" y="1"/>
                      <a:pt x="1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314;p16">
                <a:extLst>
                  <a:ext uri="{FF2B5EF4-FFF2-40B4-BE49-F238E27FC236}">
                    <a16:creationId xmlns="" xmlns:a16="http://schemas.microsoft.com/office/drawing/2014/main" id="{DF11FE35-DB71-445C-BA2F-7B7481688FDA}"/>
                  </a:ext>
                </a:extLst>
              </p:cNvPr>
              <p:cNvSpPr/>
              <p:nvPr/>
            </p:nvSpPr>
            <p:spPr>
              <a:xfrm>
                <a:off x="4972101" y="3568811"/>
                <a:ext cx="7678" cy="75282"/>
              </a:xfrm>
              <a:custGeom>
                <a:avLst/>
                <a:gdLst/>
                <a:ahLst/>
                <a:cxnLst/>
                <a:rect l="l" t="t" r="r" b="b"/>
                <a:pathLst>
                  <a:path w="215" h="2108" extrusionOk="0">
                    <a:moveTo>
                      <a:pt x="108" y="0"/>
                    </a:moveTo>
                    <a:cubicBezTo>
                      <a:pt x="60" y="0"/>
                      <a:pt x="36" y="36"/>
                      <a:pt x="36" y="84"/>
                    </a:cubicBezTo>
                    <a:lnTo>
                      <a:pt x="0" y="1393"/>
                    </a:lnTo>
                    <a:lnTo>
                      <a:pt x="36" y="2024"/>
                    </a:lnTo>
                    <a:cubicBezTo>
                      <a:pt x="36" y="2072"/>
                      <a:pt x="60" y="2108"/>
                      <a:pt x="108" y="2108"/>
                    </a:cubicBezTo>
                    <a:cubicBezTo>
                      <a:pt x="131" y="2108"/>
                      <a:pt x="167" y="2072"/>
                      <a:pt x="179" y="2024"/>
                    </a:cubicBezTo>
                    <a:lnTo>
                      <a:pt x="215" y="1393"/>
                    </a:lnTo>
                    <a:lnTo>
                      <a:pt x="179" y="84"/>
                    </a:lnTo>
                    <a:cubicBezTo>
                      <a:pt x="179" y="36"/>
                      <a:pt x="155" y="0"/>
                      <a:pt x="1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15;p16">
                <a:extLst>
                  <a:ext uri="{FF2B5EF4-FFF2-40B4-BE49-F238E27FC236}">
                    <a16:creationId xmlns="" xmlns:a16="http://schemas.microsoft.com/office/drawing/2014/main" id="{E3C700AB-C1EB-437D-BBD1-98FE24ED6A71}"/>
                  </a:ext>
                </a:extLst>
              </p:cNvPr>
              <p:cNvSpPr/>
              <p:nvPr/>
            </p:nvSpPr>
            <p:spPr>
              <a:xfrm>
                <a:off x="3588920" y="2477330"/>
                <a:ext cx="30213" cy="53176"/>
              </a:xfrm>
              <a:custGeom>
                <a:avLst/>
                <a:gdLst/>
                <a:ahLst/>
                <a:cxnLst/>
                <a:rect l="l" t="t" r="r" b="b"/>
                <a:pathLst>
                  <a:path w="846" h="1489" extrusionOk="0">
                    <a:moveTo>
                      <a:pt x="500" y="0"/>
                    </a:moveTo>
                    <a:lnTo>
                      <a:pt x="0" y="905"/>
                    </a:lnTo>
                    <a:lnTo>
                      <a:pt x="322" y="1488"/>
                    </a:lnTo>
                    <a:lnTo>
                      <a:pt x="667" y="1488"/>
                    </a:lnTo>
                    <a:lnTo>
                      <a:pt x="334" y="905"/>
                    </a:lnTo>
                    <a:lnTo>
                      <a:pt x="84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16;p16">
                <a:extLst>
                  <a:ext uri="{FF2B5EF4-FFF2-40B4-BE49-F238E27FC236}">
                    <a16:creationId xmlns="" xmlns:a16="http://schemas.microsoft.com/office/drawing/2014/main" id="{F7AE8465-F5E0-4FEF-862A-6CEC676EF4C7}"/>
                  </a:ext>
                </a:extLst>
              </p:cNvPr>
              <p:cNvSpPr/>
              <p:nvPr/>
            </p:nvSpPr>
            <p:spPr>
              <a:xfrm>
                <a:off x="3569778" y="2486651"/>
                <a:ext cx="20463" cy="27677"/>
              </a:xfrm>
              <a:custGeom>
                <a:avLst/>
                <a:gdLst/>
                <a:ahLst/>
                <a:cxnLst/>
                <a:rect l="l" t="t" r="r" b="b"/>
                <a:pathLst>
                  <a:path w="573" h="775" extrusionOk="0">
                    <a:moveTo>
                      <a:pt x="60" y="1"/>
                    </a:moveTo>
                    <a:lnTo>
                      <a:pt x="251" y="346"/>
                    </a:lnTo>
                    <a:lnTo>
                      <a:pt x="1" y="775"/>
                    </a:lnTo>
                    <a:lnTo>
                      <a:pt x="310" y="775"/>
                    </a:lnTo>
                    <a:lnTo>
                      <a:pt x="572" y="346"/>
                    </a:lnTo>
                    <a:lnTo>
                      <a:pt x="38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17;p16">
                <a:extLst>
                  <a:ext uri="{FF2B5EF4-FFF2-40B4-BE49-F238E27FC236}">
                    <a16:creationId xmlns="" xmlns:a16="http://schemas.microsoft.com/office/drawing/2014/main" id="{D05B30BC-CC95-4F77-A1DC-5FAF0ED2E5EC}"/>
                  </a:ext>
                </a:extLst>
              </p:cNvPr>
              <p:cNvSpPr/>
              <p:nvPr/>
            </p:nvSpPr>
            <p:spPr>
              <a:xfrm>
                <a:off x="3953330" y="1913929"/>
                <a:ext cx="31070" cy="53176"/>
              </a:xfrm>
              <a:custGeom>
                <a:avLst/>
                <a:gdLst/>
                <a:ahLst/>
                <a:cxnLst/>
                <a:rect l="l" t="t" r="r" b="b"/>
                <a:pathLst>
                  <a:path w="870" h="1489" extrusionOk="0">
                    <a:moveTo>
                      <a:pt x="524" y="0"/>
                    </a:moveTo>
                    <a:lnTo>
                      <a:pt x="0" y="905"/>
                    </a:lnTo>
                    <a:lnTo>
                      <a:pt x="333" y="1489"/>
                    </a:lnTo>
                    <a:lnTo>
                      <a:pt x="691" y="1489"/>
                    </a:lnTo>
                    <a:lnTo>
                      <a:pt x="345" y="905"/>
                    </a:lnTo>
                    <a:lnTo>
                      <a:pt x="8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18;p16">
                <a:extLst>
                  <a:ext uri="{FF2B5EF4-FFF2-40B4-BE49-F238E27FC236}">
                    <a16:creationId xmlns="" xmlns:a16="http://schemas.microsoft.com/office/drawing/2014/main" id="{DC177C8A-530B-41EC-9FB7-265A3FC1FC61}"/>
                  </a:ext>
                </a:extLst>
              </p:cNvPr>
              <p:cNvSpPr/>
              <p:nvPr/>
            </p:nvSpPr>
            <p:spPr>
              <a:xfrm>
                <a:off x="3934188" y="1923286"/>
                <a:ext cx="20856" cy="27677"/>
              </a:xfrm>
              <a:custGeom>
                <a:avLst/>
                <a:gdLst/>
                <a:ahLst/>
                <a:cxnLst/>
                <a:rect l="l" t="t" r="r" b="b"/>
                <a:pathLst>
                  <a:path w="584" h="775" extrusionOk="0">
                    <a:moveTo>
                      <a:pt x="72" y="0"/>
                    </a:moveTo>
                    <a:lnTo>
                      <a:pt x="274" y="346"/>
                    </a:lnTo>
                    <a:lnTo>
                      <a:pt x="0" y="774"/>
                    </a:lnTo>
                    <a:lnTo>
                      <a:pt x="334" y="774"/>
                    </a:lnTo>
                    <a:lnTo>
                      <a:pt x="584" y="346"/>
                    </a:lnTo>
                    <a:lnTo>
                      <a:pt x="3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19;p16">
                <a:extLst>
                  <a:ext uri="{FF2B5EF4-FFF2-40B4-BE49-F238E27FC236}">
                    <a16:creationId xmlns="" xmlns:a16="http://schemas.microsoft.com/office/drawing/2014/main" id="{FFC80F51-4758-40B9-B844-34D946CCF433}"/>
                  </a:ext>
                </a:extLst>
              </p:cNvPr>
              <p:cNvSpPr/>
              <p:nvPr/>
            </p:nvSpPr>
            <p:spPr>
              <a:xfrm>
                <a:off x="3333790" y="2735424"/>
                <a:ext cx="30213" cy="54033"/>
              </a:xfrm>
              <a:custGeom>
                <a:avLst/>
                <a:gdLst/>
                <a:ahLst/>
                <a:cxnLst/>
                <a:rect l="l" t="t" r="r" b="b"/>
                <a:pathLst>
                  <a:path w="846" h="1513" extrusionOk="0">
                    <a:moveTo>
                      <a:pt x="501" y="0"/>
                    </a:moveTo>
                    <a:lnTo>
                      <a:pt x="1" y="917"/>
                    </a:lnTo>
                    <a:lnTo>
                      <a:pt x="322" y="1512"/>
                    </a:lnTo>
                    <a:lnTo>
                      <a:pt x="667" y="1512"/>
                    </a:lnTo>
                    <a:lnTo>
                      <a:pt x="334" y="917"/>
                    </a:lnTo>
                    <a:lnTo>
                      <a:pt x="84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20;p16">
                <a:extLst>
                  <a:ext uri="{FF2B5EF4-FFF2-40B4-BE49-F238E27FC236}">
                    <a16:creationId xmlns="" xmlns:a16="http://schemas.microsoft.com/office/drawing/2014/main" id="{14AC4FEE-2A90-4891-BEF5-C0B5DC35F962}"/>
                  </a:ext>
                </a:extLst>
              </p:cNvPr>
              <p:cNvSpPr/>
              <p:nvPr/>
            </p:nvSpPr>
            <p:spPr>
              <a:xfrm>
                <a:off x="3314648" y="2745602"/>
                <a:ext cx="20463" cy="27249"/>
              </a:xfrm>
              <a:custGeom>
                <a:avLst/>
                <a:gdLst/>
                <a:ahLst/>
                <a:cxnLst/>
                <a:rect l="l" t="t" r="r" b="b"/>
                <a:pathLst>
                  <a:path w="573" h="763" extrusionOk="0">
                    <a:moveTo>
                      <a:pt x="60" y="1"/>
                    </a:moveTo>
                    <a:lnTo>
                      <a:pt x="251" y="346"/>
                    </a:lnTo>
                    <a:lnTo>
                      <a:pt x="1" y="763"/>
                    </a:lnTo>
                    <a:lnTo>
                      <a:pt x="310" y="763"/>
                    </a:lnTo>
                    <a:lnTo>
                      <a:pt x="572" y="346"/>
                    </a:lnTo>
                    <a:lnTo>
                      <a:pt x="38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21;p16">
                <a:extLst>
                  <a:ext uri="{FF2B5EF4-FFF2-40B4-BE49-F238E27FC236}">
                    <a16:creationId xmlns="" xmlns:a16="http://schemas.microsoft.com/office/drawing/2014/main" id="{027BF8B3-AC57-4144-997A-C8B745995590}"/>
                  </a:ext>
                </a:extLst>
              </p:cNvPr>
              <p:cNvSpPr/>
              <p:nvPr/>
            </p:nvSpPr>
            <p:spPr>
              <a:xfrm>
                <a:off x="5752347" y="2604038"/>
                <a:ext cx="19999" cy="34463"/>
              </a:xfrm>
              <a:custGeom>
                <a:avLst/>
                <a:gdLst/>
                <a:ahLst/>
                <a:cxnLst/>
                <a:rect l="l" t="t" r="r" b="b"/>
                <a:pathLst>
                  <a:path w="560" h="965" extrusionOk="0">
                    <a:moveTo>
                      <a:pt x="334" y="0"/>
                    </a:moveTo>
                    <a:lnTo>
                      <a:pt x="0" y="584"/>
                    </a:lnTo>
                    <a:lnTo>
                      <a:pt x="227" y="965"/>
                    </a:lnTo>
                    <a:lnTo>
                      <a:pt x="441" y="965"/>
                    </a:lnTo>
                    <a:lnTo>
                      <a:pt x="227" y="584"/>
                    </a:lnTo>
                    <a:lnTo>
                      <a:pt x="56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22;p16">
                <a:extLst>
                  <a:ext uri="{FF2B5EF4-FFF2-40B4-BE49-F238E27FC236}">
                    <a16:creationId xmlns="" xmlns:a16="http://schemas.microsoft.com/office/drawing/2014/main" id="{95707CF5-1F08-425E-A0AC-C7A1F3EE4FBF}"/>
                  </a:ext>
                </a:extLst>
              </p:cNvPr>
              <p:cNvSpPr/>
              <p:nvPr/>
            </p:nvSpPr>
            <p:spPr>
              <a:xfrm>
                <a:off x="5740455" y="2609966"/>
                <a:ext cx="13214" cy="18321"/>
              </a:xfrm>
              <a:custGeom>
                <a:avLst/>
                <a:gdLst/>
                <a:ahLst/>
                <a:cxnLst/>
                <a:rect l="l" t="t" r="r" b="b"/>
                <a:pathLst>
                  <a:path w="370" h="513" extrusionOk="0">
                    <a:moveTo>
                      <a:pt x="36" y="1"/>
                    </a:moveTo>
                    <a:lnTo>
                      <a:pt x="155" y="227"/>
                    </a:lnTo>
                    <a:lnTo>
                      <a:pt x="0" y="513"/>
                    </a:lnTo>
                    <a:lnTo>
                      <a:pt x="202" y="513"/>
                    </a:lnTo>
                    <a:lnTo>
                      <a:pt x="369" y="227"/>
                    </a:lnTo>
                    <a:lnTo>
                      <a:pt x="2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23;p16">
                <a:extLst>
                  <a:ext uri="{FF2B5EF4-FFF2-40B4-BE49-F238E27FC236}">
                    <a16:creationId xmlns="" xmlns:a16="http://schemas.microsoft.com/office/drawing/2014/main" id="{B1D4912E-6231-457D-9CF2-37441D930A73}"/>
                  </a:ext>
                </a:extLst>
              </p:cNvPr>
              <p:cNvSpPr/>
              <p:nvPr/>
            </p:nvSpPr>
            <p:spPr>
              <a:xfrm>
                <a:off x="5098809" y="3313681"/>
                <a:ext cx="19606" cy="34891"/>
              </a:xfrm>
              <a:custGeom>
                <a:avLst/>
                <a:gdLst/>
                <a:ahLst/>
                <a:cxnLst/>
                <a:rect l="l" t="t" r="r" b="b"/>
                <a:pathLst>
                  <a:path w="549" h="977" extrusionOk="0">
                    <a:moveTo>
                      <a:pt x="322" y="1"/>
                    </a:moveTo>
                    <a:lnTo>
                      <a:pt x="0" y="596"/>
                    </a:lnTo>
                    <a:lnTo>
                      <a:pt x="203" y="977"/>
                    </a:lnTo>
                    <a:lnTo>
                      <a:pt x="429" y="977"/>
                    </a:lnTo>
                    <a:lnTo>
                      <a:pt x="227" y="596"/>
                    </a:lnTo>
                    <a:lnTo>
                      <a:pt x="54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24;p16">
                <a:extLst>
                  <a:ext uri="{FF2B5EF4-FFF2-40B4-BE49-F238E27FC236}">
                    <a16:creationId xmlns="" xmlns:a16="http://schemas.microsoft.com/office/drawing/2014/main" id="{A0274BD2-F1FD-4665-B85C-B972C7836656}"/>
                  </a:ext>
                </a:extLst>
              </p:cNvPr>
              <p:cNvSpPr/>
              <p:nvPr/>
            </p:nvSpPr>
            <p:spPr>
              <a:xfrm>
                <a:off x="5086488" y="3320073"/>
                <a:ext cx="13214" cy="17892"/>
              </a:xfrm>
              <a:custGeom>
                <a:avLst/>
                <a:gdLst/>
                <a:ahLst/>
                <a:cxnLst/>
                <a:rect l="l" t="t" r="r" b="b"/>
                <a:pathLst>
                  <a:path w="370" h="501" extrusionOk="0">
                    <a:moveTo>
                      <a:pt x="36" y="0"/>
                    </a:moveTo>
                    <a:lnTo>
                      <a:pt x="167" y="226"/>
                    </a:lnTo>
                    <a:lnTo>
                      <a:pt x="0" y="500"/>
                    </a:lnTo>
                    <a:lnTo>
                      <a:pt x="203" y="500"/>
                    </a:lnTo>
                    <a:lnTo>
                      <a:pt x="369" y="226"/>
                    </a:lnTo>
                    <a:lnTo>
                      <a:pt x="2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25;p16">
                <a:extLst>
                  <a:ext uri="{FF2B5EF4-FFF2-40B4-BE49-F238E27FC236}">
                    <a16:creationId xmlns="" xmlns:a16="http://schemas.microsoft.com/office/drawing/2014/main" id="{B878F43A-32FE-4744-9968-82CA09FBF548}"/>
                  </a:ext>
                </a:extLst>
              </p:cNvPr>
              <p:cNvSpPr/>
              <p:nvPr/>
            </p:nvSpPr>
            <p:spPr>
              <a:xfrm>
                <a:off x="5098809" y="3119369"/>
                <a:ext cx="19606" cy="34034"/>
              </a:xfrm>
              <a:custGeom>
                <a:avLst/>
                <a:gdLst/>
                <a:ahLst/>
                <a:cxnLst/>
                <a:rect l="l" t="t" r="r" b="b"/>
                <a:pathLst>
                  <a:path w="549" h="953" extrusionOk="0">
                    <a:moveTo>
                      <a:pt x="322" y="0"/>
                    </a:moveTo>
                    <a:lnTo>
                      <a:pt x="0" y="584"/>
                    </a:lnTo>
                    <a:lnTo>
                      <a:pt x="203" y="953"/>
                    </a:lnTo>
                    <a:lnTo>
                      <a:pt x="429" y="953"/>
                    </a:lnTo>
                    <a:lnTo>
                      <a:pt x="227" y="584"/>
                    </a:lnTo>
                    <a:lnTo>
                      <a:pt x="54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26;p16">
                <a:extLst>
                  <a:ext uri="{FF2B5EF4-FFF2-40B4-BE49-F238E27FC236}">
                    <a16:creationId xmlns="" xmlns:a16="http://schemas.microsoft.com/office/drawing/2014/main" id="{5C9CC260-909D-4C8D-9EAA-BA2BED4D15B3}"/>
                  </a:ext>
                </a:extLst>
              </p:cNvPr>
              <p:cNvSpPr/>
              <p:nvPr/>
            </p:nvSpPr>
            <p:spPr>
              <a:xfrm>
                <a:off x="5086488" y="3125762"/>
                <a:ext cx="13214" cy="17463"/>
              </a:xfrm>
              <a:custGeom>
                <a:avLst/>
                <a:gdLst/>
                <a:ahLst/>
                <a:cxnLst/>
                <a:rect l="l" t="t" r="r" b="b"/>
                <a:pathLst>
                  <a:path w="370" h="489" extrusionOk="0">
                    <a:moveTo>
                      <a:pt x="36" y="0"/>
                    </a:moveTo>
                    <a:lnTo>
                      <a:pt x="167" y="202"/>
                    </a:lnTo>
                    <a:lnTo>
                      <a:pt x="0" y="488"/>
                    </a:lnTo>
                    <a:lnTo>
                      <a:pt x="203" y="488"/>
                    </a:lnTo>
                    <a:lnTo>
                      <a:pt x="369" y="202"/>
                    </a:lnTo>
                    <a:lnTo>
                      <a:pt x="2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27;p16">
                <a:extLst>
                  <a:ext uri="{FF2B5EF4-FFF2-40B4-BE49-F238E27FC236}">
                    <a16:creationId xmlns="" xmlns:a16="http://schemas.microsoft.com/office/drawing/2014/main" id="{7CD50900-6163-4E34-B881-331A9CBB7728}"/>
                  </a:ext>
                </a:extLst>
              </p:cNvPr>
              <p:cNvSpPr/>
              <p:nvPr/>
            </p:nvSpPr>
            <p:spPr>
              <a:xfrm>
                <a:off x="4467805" y="2970555"/>
                <a:ext cx="19606" cy="34034"/>
              </a:xfrm>
              <a:custGeom>
                <a:avLst/>
                <a:gdLst/>
                <a:ahLst/>
                <a:cxnLst/>
                <a:rect l="l" t="t" r="r" b="b"/>
                <a:pathLst>
                  <a:path w="549" h="953" extrusionOk="0">
                    <a:moveTo>
                      <a:pt x="334" y="0"/>
                    </a:moveTo>
                    <a:lnTo>
                      <a:pt x="1" y="584"/>
                    </a:lnTo>
                    <a:lnTo>
                      <a:pt x="215" y="953"/>
                    </a:lnTo>
                    <a:lnTo>
                      <a:pt x="429" y="953"/>
                    </a:lnTo>
                    <a:lnTo>
                      <a:pt x="227" y="584"/>
                    </a:lnTo>
                    <a:lnTo>
                      <a:pt x="54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28;p16">
                <a:extLst>
                  <a:ext uri="{FF2B5EF4-FFF2-40B4-BE49-F238E27FC236}">
                    <a16:creationId xmlns="" xmlns:a16="http://schemas.microsoft.com/office/drawing/2014/main" id="{6DD25223-B452-4B8D-A62A-1363AD77F5DC}"/>
                  </a:ext>
                </a:extLst>
              </p:cNvPr>
              <p:cNvSpPr/>
              <p:nvPr/>
            </p:nvSpPr>
            <p:spPr>
              <a:xfrm>
                <a:off x="4455484" y="2976912"/>
                <a:ext cx="13642" cy="17499"/>
              </a:xfrm>
              <a:custGeom>
                <a:avLst/>
                <a:gdLst/>
                <a:ahLst/>
                <a:cxnLst/>
                <a:rect l="l" t="t" r="r" b="b"/>
                <a:pathLst>
                  <a:path w="382" h="490" extrusionOk="0">
                    <a:moveTo>
                      <a:pt x="48" y="1"/>
                    </a:moveTo>
                    <a:lnTo>
                      <a:pt x="167" y="203"/>
                    </a:lnTo>
                    <a:lnTo>
                      <a:pt x="0" y="489"/>
                    </a:lnTo>
                    <a:lnTo>
                      <a:pt x="215" y="489"/>
                    </a:lnTo>
                    <a:lnTo>
                      <a:pt x="381" y="203"/>
                    </a:lnTo>
                    <a:lnTo>
                      <a:pt x="2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29;p16">
                <a:extLst>
                  <a:ext uri="{FF2B5EF4-FFF2-40B4-BE49-F238E27FC236}">
                    <a16:creationId xmlns="" xmlns:a16="http://schemas.microsoft.com/office/drawing/2014/main" id="{214FC1C3-3384-4649-A71A-EB461405218F}"/>
                  </a:ext>
                </a:extLst>
              </p:cNvPr>
              <p:cNvSpPr/>
              <p:nvPr/>
            </p:nvSpPr>
            <p:spPr>
              <a:xfrm>
                <a:off x="4559657" y="2375263"/>
                <a:ext cx="20428" cy="34070"/>
              </a:xfrm>
              <a:custGeom>
                <a:avLst/>
                <a:gdLst/>
                <a:ahLst/>
                <a:cxnLst/>
                <a:rect l="l" t="t" r="r" b="b"/>
                <a:pathLst>
                  <a:path w="572" h="954" extrusionOk="0">
                    <a:moveTo>
                      <a:pt x="346" y="1"/>
                    </a:moveTo>
                    <a:lnTo>
                      <a:pt x="0" y="584"/>
                    </a:lnTo>
                    <a:lnTo>
                      <a:pt x="227" y="953"/>
                    </a:lnTo>
                    <a:lnTo>
                      <a:pt x="453" y="953"/>
                    </a:lnTo>
                    <a:lnTo>
                      <a:pt x="227" y="584"/>
                    </a:lnTo>
                    <a:lnTo>
                      <a:pt x="57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30;p16">
                <a:extLst>
                  <a:ext uri="{FF2B5EF4-FFF2-40B4-BE49-F238E27FC236}">
                    <a16:creationId xmlns="" xmlns:a16="http://schemas.microsoft.com/office/drawing/2014/main" id="{7F60BE6B-AD11-4553-8D07-C38957A68178}"/>
                  </a:ext>
                </a:extLst>
              </p:cNvPr>
              <p:cNvSpPr/>
              <p:nvPr/>
            </p:nvSpPr>
            <p:spPr>
              <a:xfrm>
                <a:off x="4547729" y="2381656"/>
                <a:ext cx="13249" cy="17463"/>
              </a:xfrm>
              <a:custGeom>
                <a:avLst/>
                <a:gdLst/>
                <a:ahLst/>
                <a:cxnLst/>
                <a:rect l="l" t="t" r="r" b="b"/>
                <a:pathLst>
                  <a:path w="371" h="489" extrusionOk="0">
                    <a:moveTo>
                      <a:pt x="37" y="0"/>
                    </a:moveTo>
                    <a:lnTo>
                      <a:pt x="156" y="203"/>
                    </a:lnTo>
                    <a:lnTo>
                      <a:pt x="1" y="488"/>
                    </a:lnTo>
                    <a:lnTo>
                      <a:pt x="203" y="488"/>
                    </a:lnTo>
                    <a:lnTo>
                      <a:pt x="370" y="203"/>
                    </a:lnTo>
                    <a:lnTo>
                      <a:pt x="2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31;p16">
                <a:extLst>
                  <a:ext uri="{FF2B5EF4-FFF2-40B4-BE49-F238E27FC236}">
                    <a16:creationId xmlns="" xmlns:a16="http://schemas.microsoft.com/office/drawing/2014/main" id="{9427AD77-6D86-4C9E-AE20-0CFE432C187F}"/>
                  </a:ext>
                </a:extLst>
              </p:cNvPr>
              <p:cNvSpPr/>
              <p:nvPr/>
            </p:nvSpPr>
            <p:spPr>
              <a:xfrm>
                <a:off x="3709235" y="3140618"/>
                <a:ext cx="20463" cy="34070"/>
              </a:xfrm>
              <a:custGeom>
                <a:avLst/>
                <a:gdLst/>
                <a:ahLst/>
                <a:cxnLst/>
                <a:rect l="l" t="t" r="r" b="b"/>
                <a:pathLst>
                  <a:path w="573" h="954" extrusionOk="0">
                    <a:moveTo>
                      <a:pt x="346" y="1"/>
                    </a:moveTo>
                    <a:lnTo>
                      <a:pt x="1" y="584"/>
                    </a:lnTo>
                    <a:lnTo>
                      <a:pt x="227" y="953"/>
                    </a:lnTo>
                    <a:lnTo>
                      <a:pt x="453" y="953"/>
                    </a:lnTo>
                    <a:lnTo>
                      <a:pt x="227" y="584"/>
                    </a:lnTo>
                    <a:lnTo>
                      <a:pt x="57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32;p16">
                <a:extLst>
                  <a:ext uri="{FF2B5EF4-FFF2-40B4-BE49-F238E27FC236}">
                    <a16:creationId xmlns="" xmlns:a16="http://schemas.microsoft.com/office/drawing/2014/main" id="{777AD3A0-C5B1-4E9D-BE2C-EC2116BD8281}"/>
                  </a:ext>
                </a:extLst>
              </p:cNvPr>
              <p:cNvSpPr/>
              <p:nvPr/>
            </p:nvSpPr>
            <p:spPr>
              <a:xfrm>
                <a:off x="3697343" y="3147011"/>
                <a:ext cx="13214" cy="17463"/>
              </a:xfrm>
              <a:custGeom>
                <a:avLst/>
                <a:gdLst/>
                <a:ahLst/>
                <a:cxnLst/>
                <a:rect l="l" t="t" r="r" b="b"/>
                <a:pathLst>
                  <a:path w="370" h="489" extrusionOk="0">
                    <a:moveTo>
                      <a:pt x="36" y="0"/>
                    </a:moveTo>
                    <a:lnTo>
                      <a:pt x="155" y="203"/>
                    </a:lnTo>
                    <a:lnTo>
                      <a:pt x="0" y="489"/>
                    </a:lnTo>
                    <a:lnTo>
                      <a:pt x="203" y="489"/>
                    </a:lnTo>
                    <a:lnTo>
                      <a:pt x="370" y="203"/>
                    </a:lnTo>
                    <a:lnTo>
                      <a:pt x="2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33;p16">
                <a:extLst>
                  <a:ext uri="{FF2B5EF4-FFF2-40B4-BE49-F238E27FC236}">
                    <a16:creationId xmlns="" xmlns:a16="http://schemas.microsoft.com/office/drawing/2014/main" id="{9668A682-5FCB-4E74-841D-90648B7F4121}"/>
                  </a:ext>
                </a:extLst>
              </p:cNvPr>
              <p:cNvSpPr/>
              <p:nvPr/>
            </p:nvSpPr>
            <p:spPr>
              <a:xfrm>
                <a:off x="3326576" y="2354015"/>
                <a:ext cx="20428" cy="34034"/>
              </a:xfrm>
              <a:custGeom>
                <a:avLst/>
                <a:gdLst/>
                <a:ahLst/>
                <a:cxnLst/>
                <a:rect l="l" t="t" r="r" b="b"/>
                <a:pathLst>
                  <a:path w="572" h="953" extrusionOk="0">
                    <a:moveTo>
                      <a:pt x="346" y="0"/>
                    </a:moveTo>
                    <a:lnTo>
                      <a:pt x="0" y="584"/>
                    </a:lnTo>
                    <a:lnTo>
                      <a:pt x="226" y="953"/>
                    </a:lnTo>
                    <a:lnTo>
                      <a:pt x="453" y="953"/>
                    </a:lnTo>
                    <a:lnTo>
                      <a:pt x="226" y="584"/>
                    </a:lnTo>
                    <a:lnTo>
                      <a:pt x="57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34;p16">
                <a:extLst>
                  <a:ext uri="{FF2B5EF4-FFF2-40B4-BE49-F238E27FC236}">
                    <a16:creationId xmlns="" xmlns:a16="http://schemas.microsoft.com/office/drawing/2014/main" id="{755CB9D9-3CAD-4646-9BAE-53E8BAAAB5B6}"/>
                  </a:ext>
                </a:extLst>
              </p:cNvPr>
              <p:cNvSpPr/>
              <p:nvPr/>
            </p:nvSpPr>
            <p:spPr>
              <a:xfrm>
                <a:off x="3314648" y="2360371"/>
                <a:ext cx="13214" cy="17463"/>
              </a:xfrm>
              <a:custGeom>
                <a:avLst/>
                <a:gdLst/>
                <a:ahLst/>
                <a:cxnLst/>
                <a:rect l="l" t="t" r="r" b="b"/>
                <a:pathLst>
                  <a:path w="370" h="489" extrusionOk="0">
                    <a:moveTo>
                      <a:pt x="37" y="1"/>
                    </a:moveTo>
                    <a:lnTo>
                      <a:pt x="156" y="203"/>
                    </a:lnTo>
                    <a:lnTo>
                      <a:pt x="1" y="489"/>
                    </a:lnTo>
                    <a:lnTo>
                      <a:pt x="203" y="489"/>
                    </a:lnTo>
                    <a:lnTo>
                      <a:pt x="370" y="203"/>
                    </a:lnTo>
                    <a:lnTo>
                      <a:pt x="25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35;p16">
                <a:extLst>
                  <a:ext uri="{FF2B5EF4-FFF2-40B4-BE49-F238E27FC236}">
                    <a16:creationId xmlns="" xmlns:a16="http://schemas.microsoft.com/office/drawing/2014/main" id="{0641EB42-0ECC-46FE-8097-F706F41865C8}"/>
                  </a:ext>
                </a:extLst>
              </p:cNvPr>
              <p:cNvSpPr/>
              <p:nvPr/>
            </p:nvSpPr>
            <p:spPr>
              <a:xfrm>
                <a:off x="3681201" y="1814863"/>
                <a:ext cx="19570" cy="34891"/>
              </a:xfrm>
              <a:custGeom>
                <a:avLst/>
                <a:gdLst/>
                <a:ahLst/>
                <a:cxnLst/>
                <a:rect l="l" t="t" r="r" b="b"/>
                <a:pathLst>
                  <a:path w="548" h="977" extrusionOk="0">
                    <a:moveTo>
                      <a:pt x="333" y="0"/>
                    </a:moveTo>
                    <a:lnTo>
                      <a:pt x="0" y="595"/>
                    </a:lnTo>
                    <a:lnTo>
                      <a:pt x="214" y="976"/>
                    </a:lnTo>
                    <a:lnTo>
                      <a:pt x="429" y="976"/>
                    </a:lnTo>
                    <a:lnTo>
                      <a:pt x="226" y="595"/>
                    </a:lnTo>
                    <a:lnTo>
                      <a:pt x="54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36;p16">
                <a:extLst>
                  <a:ext uri="{FF2B5EF4-FFF2-40B4-BE49-F238E27FC236}">
                    <a16:creationId xmlns="" xmlns:a16="http://schemas.microsoft.com/office/drawing/2014/main" id="{88D285CA-7191-412D-BC80-8DC19B2BBC60}"/>
                  </a:ext>
                </a:extLst>
              </p:cNvPr>
              <p:cNvSpPr/>
              <p:nvPr/>
            </p:nvSpPr>
            <p:spPr>
              <a:xfrm>
                <a:off x="3668844" y="1821220"/>
                <a:ext cx="13642" cy="17892"/>
              </a:xfrm>
              <a:custGeom>
                <a:avLst/>
                <a:gdLst/>
                <a:ahLst/>
                <a:cxnLst/>
                <a:rect l="l" t="t" r="r" b="b"/>
                <a:pathLst>
                  <a:path w="382" h="501" extrusionOk="0">
                    <a:moveTo>
                      <a:pt x="48" y="1"/>
                    </a:moveTo>
                    <a:lnTo>
                      <a:pt x="167" y="227"/>
                    </a:lnTo>
                    <a:lnTo>
                      <a:pt x="1" y="501"/>
                    </a:lnTo>
                    <a:lnTo>
                      <a:pt x="215" y="501"/>
                    </a:lnTo>
                    <a:lnTo>
                      <a:pt x="382" y="227"/>
                    </a:lnTo>
                    <a:lnTo>
                      <a:pt x="2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37;p16">
                <a:extLst>
                  <a:ext uri="{FF2B5EF4-FFF2-40B4-BE49-F238E27FC236}">
                    <a16:creationId xmlns="" xmlns:a16="http://schemas.microsoft.com/office/drawing/2014/main" id="{8CFB255F-4348-4883-91D4-91294F5E19F3}"/>
                  </a:ext>
                </a:extLst>
              </p:cNvPr>
              <p:cNvSpPr/>
              <p:nvPr/>
            </p:nvSpPr>
            <p:spPr>
              <a:xfrm>
                <a:off x="4159534" y="1514235"/>
                <a:ext cx="19606" cy="34034"/>
              </a:xfrm>
              <a:custGeom>
                <a:avLst/>
                <a:gdLst/>
                <a:ahLst/>
                <a:cxnLst/>
                <a:rect l="l" t="t" r="r" b="b"/>
                <a:pathLst>
                  <a:path w="549" h="953" extrusionOk="0">
                    <a:moveTo>
                      <a:pt x="334" y="0"/>
                    </a:moveTo>
                    <a:lnTo>
                      <a:pt x="1" y="584"/>
                    </a:lnTo>
                    <a:lnTo>
                      <a:pt x="215" y="953"/>
                    </a:lnTo>
                    <a:lnTo>
                      <a:pt x="429" y="953"/>
                    </a:lnTo>
                    <a:lnTo>
                      <a:pt x="227" y="584"/>
                    </a:lnTo>
                    <a:lnTo>
                      <a:pt x="54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38;p16">
                <a:extLst>
                  <a:ext uri="{FF2B5EF4-FFF2-40B4-BE49-F238E27FC236}">
                    <a16:creationId xmlns="" xmlns:a16="http://schemas.microsoft.com/office/drawing/2014/main" id="{540E03FA-5CEF-43B7-8C21-96DC78E9DC7E}"/>
                  </a:ext>
                </a:extLst>
              </p:cNvPr>
              <p:cNvSpPr/>
              <p:nvPr/>
            </p:nvSpPr>
            <p:spPr>
              <a:xfrm>
                <a:off x="4147213" y="1520628"/>
                <a:ext cx="13642" cy="17463"/>
              </a:xfrm>
              <a:custGeom>
                <a:avLst/>
                <a:gdLst/>
                <a:ahLst/>
                <a:cxnLst/>
                <a:rect l="l" t="t" r="r" b="b"/>
                <a:pathLst>
                  <a:path w="382" h="489" extrusionOk="0">
                    <a:moveTo>
                      <a:pt x="48" y="0"/>
                    </a:moveTo>
                    <a:lnTo>
                      <a:pt x="167" y="202"/>
                    </a:lnTo>
                    <a:lnTo>
                      <a:pt x="0" y="488"/>
                    </a:lnTo>
                    <a:lnTo>
                      <a:pt x="215" y="488"/>
                    </a:lnTo>
                    <a:lnTo>
                      <a:pt x="381" y="202"/>
                    </a:lnTo>
                    <a:lnTo>
                      <a:pt x="26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39;p16">
                <a:extLst>
                  <a:ext uri="{FF2B5EF4-FFF2-40B4-BE49-F238E27FC236}">
                    <a16:creationId xmlns="" xmlns:a16="http://schemas.microsoft.com/office/drawing/2014/main" id="{C401F616-B096-428B-A78F-E5A14B33D067}"/>
                  </a:ext>
                </a:extLst>
              </p:cNvPr>
              <p:cNvSpPr/>
              <p:nvPr/>
            </p:nvSpPr>
            <p:spPr>
              <a:xfrm>
                <a:off x="5555464" y="2541077"/>
                <a:ext cx="30248" cy="53212"/>
              </a:xfrm>
              <a:custGeom>
                <a:avLst/>
                <a:gdLst/>
                <a:ahLst/>
                <a:cxnLst/>
                <a:rect l="l" t="t" r="r" b="b"/>
                <a:pathLst>
                  <a:path w="847" h="1490" extrusionOk="0">
                    <a:moveTo>
                      <a:pt x="501" y="1"/>
                    </a:moveTo>
                    <a:lnTo>
                      <a:pt x="1" y="906"/>
                    </a:lnTo>
                    <a:lnTo>
                      <a:pt x="322" y="1489"/>
                    </a:lnTo>
                    <a:lnTo>
                      <a:pt x="668" y="1489"/>
                    </a:lnTo>
                    <a:lnTo>
                      <a:pt x="334" y="906"/>
                    </a:lnTo>
                    <a:lnTo>
                      <a:pt x="84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40;p16">
                <a:extLst>
                  <a:ext uri="{FF2B5EF4-FFF2-40B4-BE49-F238E27FC236}">
                    <a16:creationId xmlns="" xmlns:a16="http://schemas.microsoft.com/office/drawing/2014/main" id="{3A27139C-DDAF-4B51-A187-4D2511F3B46E}"/>
                  </a:ext>
                </a:extLst>
              </p:cNvPr>
              <p:cNvSpPr/>
              <p:nvPr/>
            </p:nvSpPr>
            <p:spPr>
              <a:xfrm>
                <a:off x="5536358" y="2550433"/>
                <a:ext cx="20428" cy="27677"/>
              </a:xfrm>
              <a:custGeom>
                <a:avLst/>
                <a:gdLst/>
                <a:ahLst/>
                <a:cxnLst/>
                <a:rect l="l" t="t" r="r" b="b"/>
                <a:pathLst>
                  <a:path w="572" h="775" extrusionOk="0">
                    <a:moveTo>
                      <a:pt x="60" y="1"/>
                    </a:moveTo>
                    <a:lnTo>
                      <a:pt x="250" y="346"/>
                    </a:lnTo>
                    <a:lnTo>
                      <a:pt x="0" y="775"/>
                    </a:lnTo>
                    <a:lnTo>
                      <a:pt x="310" y="775"/>
                    </a:lnTo>
                    <a:lnTo>
                      <a:pt x="572" y="346"/>
                    </a:lnTo>
                    <a:lnTo>
                      <a:pt x="38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41;p16">
                <a:extLst>
                  <a:ext uri="{FF2B5EF4-FFF2-40B4-BE49-F238E27FC236}">
                    <a16:creationId xmlns="" xmlns:a16="http://schemas.microsoft.com/office/drawing/2014/main" id="{71DC9C69-D706-426C-AE38-919A9F59BB4C}"/>
                  </a:ext>
                </a:extLst>
              </p:cNvPr>
              <p:cNvSpPr/>
              <p:nvPr/>
            </p:nvSpPr>
            <p:spPr>
              <a:xfrm>
                <a:off x="4195247" y="2828527"/>
                <a:ext cx="12785" cy="12785"/>
              </a:xfrm>
              <a:custGeom>
                <a:avLst/>
                <a:gdLst/>
                <a:ahLst/>
                <a:cxnLst/>
                <a:rect l="l" t="t" r="r" b="b"/>
                <a:pathLst>
                  <a:path w="358" h="358" extrusionOk="0">
                    <a:moveTo>
                      <a:pt x="179" y="1"/>
                    </a:moveTo>
                    <a:cubicBezTo>
                      <a:pt x="84" y="1"/>
                      <a:pt x="1" y="72"/>
                      <a:pt x="1" y="179"/>
                    </a:cubicBezTo>
                    <a:cubicBezTo>
                      <a:pt x="1" y="286"/>
                      <a:pt x="84" y="358"/>
                      <a:pt x="179" y="358"/>
                    </a:cubicBezTo>
                    <a:cubicBezTo>
                      <a:pt x="263" y="358"/>
                      <a:pt x="358" y="286"/>
                      <a:pt x="358" y="179"/>
                    </a:cubicBezTo>
                    <a:cubicBezTo>
                      <a:pt x="358" y="84"/>
                      <a:pt x="286" y="1"/>
                      <a:pt x="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42;p16">
                <a:extLst>
                  <a:ext uri="{FF2B5EF4-FFF2-40B4-BE49-F238E27FC236}">
                    <a16:creationId xmlns="" xmlns:a16="http://schemas.microsoft.com/office/drawing/2014/main" id="{F351700F-D755-4B62-AFC4-1BB1A9496AB1}"/>
                  </a:ext>
                </a:extLst>
              </p:cNvPr>
              <p:cNvSpPr/>
              <p:nvPr/>
            </p:nvSpPr>
            <p:spPr>
              <a:xfrm>
                <a:off x="4195675" y="2811099"/>
                <a:ext cx="30213" cy="30213"/>
              </a:xfrm>
              <a:custGeom>
                <a:avLst/>
                <a:gdLst/>
                <a:ahLst/>
                <a:cxnLst/>
                <a:rect l="l" t="t" r="r" b="b"/>
                <a:pathLst>
                  <a:path w="846" h="846" extrusionOk="0">
                    <a:moveTo>
                      <a:pt x="1" y="0"/>
                    </a:moveTo>
                    <a:lnTo>
                      <a:pt x="1" y="250"/>
                    </a:lnTo>
                    <a:cubicBezTo>
                      <a:pt x="167" y="250"/>
                      <a:pt x="310" y="310"/>
                      <a:pt x="429" y="429"/>
                    </a:cubicBezTo>
                    <a:cubicBezTo>
                      <a:pt x="536" y="536"/>
                      <a:pt x="596" y="679"/>
                      <a:pt x="596" y="846"/>
                    </a:cubicBezTo>
                    <a:lnTo>
                      <a:pt x="846" y="846"/>
                    </a:lnTo>
                    <a:cubicBezTo>
                      <a:pt x="846" y="370"/>
                      <a:pt x="465" y="0"/>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43;p16">
                <a:extLst>
                  <a:ext uri="{FF2B5EF4-FFF2-40B4-BE49-F238E27FC236}">
                    <a16:creationId xmlns="" xmlns:a16="http://schemas.microsoft.com/office/drawing/2014/main" id="{F7BA877B-459B-4242-A501-25E2C9B1AC82}"/>
                  </a:ext>
                </a:extLst>
              </p:cNvPr>
              <p:cNvSpPr/>
              <p:nvPr/>
            </p:nvSpPr>
            <p:spPr>
              <a:xfrm>
                <a:off x="4195247" y="2794921"/>
                <a:ext cx="46391" cy="46391"/>
              </a:xfrm>
              <a:custGeom>
                <a:avLst/>
                <a:gdLst/>
                <a:ahLst/>
                <a:cxnLst/>
                <a:rect l="l" t="t" r="r" b="b"/>
                <a:pathLst>
                  <a:path w="1299" h="1299" extrusionOk="0">
                    <a:moveTo>
                      <a:pt x="1" y="1"/>
                    </a:moveTo>
                    <a:lnTo>
                      <a:pt x="1" y="263"/>
                    </a:lnTo>
                    <a:cubicBezTo>
                      <a:pt x="584" y="263"/>
                      <a:pt x="1037" y="715"/>
                      <a:pt x="1037" y="1299"/>
                    </a:cubicBezTo>
                    <a:lnTo>
                      <a:pt x="1298" y="1299"/>
                    </a:lnTo>
                    <a:cubicBezTo>
                      <a:pt x="1298" y="584"/>
                      <a:pt x="715" y="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44;p16">
                <a:extLst>
                  <a:ext uri="{FF2B5EF4-FFF2-40B4-BE49-F238E27FC236}">
                    <a16:creationId xmlns="" xmlns:a16="http://schemas.microsoft.com/office/drawing/2014/main" id="{618A0FA8-6034-4938-A75A-B38E1D34A79E}"/>
                  </a:ext>
                </a:extLst>
              </p:cNvPr>
              <p:cNvSpPr/>
              <p:nvPr/>
            </p:nvSpPr>
            <p:spPr>
              <a:xfrm>
                <a:off x="3464748" y="2501543"/>
                <a:ext cx="12785" cy="12785"/>
              </a:xfrm>
              <a:custGeom>
                <a:avLst/>
                <a:gdLst/>
                <a:ahLst/>
                <a:cxnLst/>
                <a:rect l="l" t="t" r="r" b="b"/>
                <a:pathLst>
                  <a:path w="358" h="358" extrusionOk="0">
                    <a:moveTo>
                      <a:pt x="179" y="1"/>
                    </a:moveTo>
                    <a:cubicBezTo>
                      <a:pt x="96" y="1"/>
                      <a:pt x="1" y="72"/>
                      <a:pt x="1" y="179"/>
                    </a:cubicBezTo>
                    <a:cubicBezTo>
                      <a:pt x="1" y="286"/>
                      <a:pt x="84" y="358"/>
                      <a:pt x="179" y="358"/>
                    </a:cubicBezTo>
                    <a:cubicBezTo>
                      <a:pt x="275" y="358"/>
                      <a:pt x="358" y="286"/>
                      <a:pt x="358" y="179"/>
                    </a:cubicBezTo>
                    <a:cubicBezTo>
                      <a:pt x="358" y="96"/>
                      <a:pt x="287" y="1"/>
                      <a:pt x="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45;p16">
                <a:extLst>
                  <a:ext uri="{FF2B5EF4-FFF2-40B4-BE49-F238E27FC236}">
                    <a16:creationId xmlns="" xmlns:a16="http://schemas.microsoft.com/office/drawing/2014/main" id="{EF9E280D-1939-4071-821D-24BEA306FC24}"/>
                  </a:ext>
                </a:extLst>
              </p:cNvPr>
              <p:cNvSpPr/>
              <p:nvPr/>
            </p:nvSpPr>
            <p:spPr>
              <a:xfrm>
                <a:off x="3465605" y="2484115"/>
                <a:ext cx="30213" cy="30213"/>
              </a:xfrm>
              <a:custGeom>
                <a:avLst/>
                <a:gdLst/>
                <a:ahLst/>
                <a:cxnLst/>
                <a:rect l="l" t="t" r="r" b="b"/>
                <a:pathLst>
                  <a:path w="846" h="846" extrusionOk="0">
                    <a:moveTo>
                      <a:pt x="1" y="1"/>
                    </a:moveTo>
                    <a:lnTo>
                      <a:pt x="1" y="251"/>
                    </a:lnTo>
                    <a:cubicBezTo>
                      <a:pt x="155" y="251"/>
                      <a:pt x="310" y="310"/>
                      <a:pt x="429" y="429"/>
                    </a:cubicBezTo>
                    <a:cubicBezTo>
                      <a:pt x="536" y="536"/>
                      <a:pt x="596" y="679"/>
                      <a:pt x="596" y="846"/>
                    </a:cubicBezTo>
                    <a:lnTo>
                      <a:pt x="846" y="846"/>
                    </a:lnTo>
                    <a:cubicBezTo>
                      <a:pt x="846" y="370"/>
                      <a:pt x="453" y="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46;p16">
                <a:extLst>
                  <a:ext uri="{FF2B5EF4-FFF2-40B4-BE49-F238E27FC236}">
                    <a16:creationId xmlns="" xmlns:a16="http://schemas.microsoft.com/office/drawing/2014/main" id="{B70AEAC2-AF59-4EAA-AEA9-75388D30B3EB}"/>
                  </a:ext>
                </a:extLst>
              </p:cNvPr>
              <p:cNvSpPr/>
              <p:nvPr/>
            </p:nvSpPr>
            <p:spPr>
              <a:xfrm>
                <a:off x="3464748" y="2467973"/>
                <a:ext cx="46391" cy="46355"/>
              </a:xfrm>
              <a:custGeom>
                <a:avLst/>
                <a:gdLst/>
                <a:ahLst/>
                <a:cxnLst/>
                <a:rect l="l" t="t" r="r" b="b"/>
                <a:pathLst>
                  <a:path w="1299" h="1298" extrusionOk="0">
                    <a:moveTo>
                      <a:pt x="1" y="0"/>
                    </a:moveTo>
                    <a:lnTo>
                      <a:pt x="1" y="262"/>
                    </a:lnTo>
                    <a:cubicBezTo>
                      <a:pt x="584" y="262"/>
                      <a:pt x="1049" y="726"/>
                      <a:pt x="1049" y="1298"/>
                    </a:cubicBezTo>
                    <a:lnTo>
                      <a:pt x="1299" y="1298"/>
                    </a:lnTo>
                    <a:cubicBezTo>
                      <a:pt x="1299" y="584"/>
                      <a:pt x="715" y="0"/>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47;p16">
                <a:extLst>
                  <a:ext uri="{FF2B5EF4-FFF2-40B4-BE49-F238E27FC236}">
                    <a16:creationId xmlns="" xmlns:a16="http://schemas.microsoft.com/office/drawing/2014/main" id="{D7AF066B-102F-48C8-AF3A-18CD6F979D3A}"/>
                  </a:ext>
                </a:extLst>
              </p:cNvPr>
              <p:cNvSpPr/>
              <p:nvPr/>
            </p:nvSpPr>
            <p:spPr>
              <a:xfrm>
                <a:off x="3227509" y="2795350"/>
                <a:ext cx="12785" cy="13214"/>
              </a:xfrm>
              <a:custGeom>
                <a:avLst/>
                <a:gdLst/>
                <a:ahLst/>
                <a:cxnLst/>
                <a:rect l="l" t="t" r="r" b="b"/>
                <a:pathLst>
                  <a:path w="358" h="370" extrusionOk="0">
                    <a:moveTo>
                      <a:pt x="179" y="1"/>
                    </a:moveTo>
                    <a:cubicBezTo>
                      <a:pt x="83" y="1"/>
                      <a:pt x="0" y="84"/>
                      <a:pt x="0" y="191"/>
                    </a:cubicBezTo>
                    <a:cubicBezTo>
                      <a:pt x="12" y="287"/>
                      <a:pt x="83" y="370"/>
                      <a:pt x="179" y="370"/>
                    </a:cubicBezTo>
                    <a:cubicBezTo>
                      <a:pt x="262" y="370"/>
                      <a:pt x="357" y="287"/>
                      <a:pt x="357" y="191"/>
                    </a:cubicBezTo>
                    <a:cubicBezTo>
                      <a:pt x="357" y="96"/>
                      <a:pt x="274" y="1"/>
                      <a:pt x="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48;p16">
                <a:extLst>
                  <a:ext uri="{FF2B5EF4-FFF2-40B4-BE49-F238E27FC236}">
                    <a16:creationId xmlns="" xmlns:a16="http://schemas.microsoft.com/office/drawing/2014/main" id="{CEA8A746-C7D8-4674-9983-91227C0A9621}"/>
                  </a:ext>
                </a:extLst>
              </p:cNvPr>
              <p:cNvSpPr/>
              <p:nvPr/>
            </p:nvSpPr>
            <p:spPr>
              <a:xfrm>
                <a:off x="3227902" y="2777922"/>
                <a:ext cx="30248" cy="30641"/>
              </a:xfrm>
              <a:custGeom>
                <a:avLst/>
                <a:gdLst/>
                <a:ahLst/>
                <a:cxnLst/>
                <a:rect l="l" t="t" r="r" b="b"/>
                <a:pathLst>
                  <a:path w="847" h="858" extrusionOk="0">
                    <a:moveTo>
                      <a:pt x="1" y="1"/>
                    </a:moveTo>
                    <a:lnTo>
                      <a:pt x="1" y="263"/>
                    </a:lnTo>
                    <a:cubicBezTo>
                      <a:pt x="168" y="263"/>
                      <a:pt x="311" y="322"/>
                      <a:pt x="430" y="441"/>
                    </a:cubicBezTo>
                    <a:cubicBezTo>
                      <a:pt x="537" y="537"/>
                      <a:pt x="596" y="691"/>
                      <a:pt x="596" y="858"/>
                    </a:cubicBezTo>
                    <a:lnTo>
                      <a:pt x="846" y="858"/>
                    </a:lnTo>
                    <a:cubicBezTo>
                      <a:pt x="846" y="382"/>
                      <a:pt x="465" y="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49;p16">
                <a:extLst>
                  <a:ext uri="{FF2B5EF4-FFF2-40B4-BE49-F238E27FC236}">
                    <a16:creationId xmlns="" xmlns:a16="http://schemas.microsoft.com/office/drawing/2014/main" id="{4A0B7BB9-D73C-40D4-B876-59E4A1129890}"/>
                  </a:ext>
                </a:extLst>
              </p:cNvPr>
              <p:cNvSpPr/>
              <p:nvPr/>
            </p:nvSpPr>
            <p:spPr>
              <a:xfrm>
                <a:off x="3227902" y="2762208"/>
                <a:ext cx="46391" cy="46355"/>
              </a:xfrm>
              <a:custGeom>
                <a:avLst/>
                <a:gdLst/>
                <a:ahLst/>
                <a:cxnLst/>
                <a:rect l="l" t="t" r="r" b="b"/>
                <a:pathLst>
                  <a:path w="1299" h="1298" extrusionOk="0">
                    <a:moveTo>
                      <a:pt x="1" y="0"/>
                    </a:moveTo>
                    <a:lnTo>
                      <a:pt x="1" y="250"/>
                    </a:lnTo>
                    <a:cubicBezTo>
                      <a:pt x="561" y="250"/>
                      <a:pt x="1037" y="715"/>
                      <a:pt x="1037" y="1298"/>
                    </a:cubicBezTo>
                    <a:lnTo>
                      <a:pt x="1299" y="1298"/>
                    </a:lnTo>
                    <a:cubicBezTo>
                      <a:pt x="1299" y="584"/>
                      <a:pt x="715" y="0"/>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50;p16">
                <a:extLst>
                  <a:ext uri="{FF2B5EF4-FFF2-40B4-BE49-F238E27FC236}">
                    <a16:creationId xmlns="" xmlns:a16="http://schemas.microsoft.com/office/drawing/2014/main" id="{675E15F0-3332-42FF-92F4-ABC9BE19C58A}"/>
                  </a:ext>
                </a:extLst>
              </p:cNvPr>
              <p:cNvSpPr/>
              <p:nvPr/>
            </p:nvSpPr>
            <p:spPr>
              <a:xfrm>
                <a:off x="4389558" y="2104848"/>
                <a:ext cx="12821" cy="12785"/>
              </a:xfrm>
              <a:custGeom>
                <a:avLst/>
                <a:gdLst/>
                <a:ahLst/>
                <a:cxnLst/>
                <a:rect l="l" t="t" r="r" b="b"/>
                <a:pathLst>
                  <a:path w="359" h="358" extrusionOk="0">
                    <a:moveTo>
                      <a:pt x="179" y="0"/>
                    </a:moveTo>
                    <a:cubicBezTo>
                      <a:pt x="96" y="0"/>
                      <a:pt x="1" y="72"/>
                      <a:pt x="1" y="179"/>
                    </a:cubicBezTo>
                    <a:cubicBezTo>
                      <a:pt x="1" y="274"/>
                      <a:pt x="84" y="357"/>
                      <a:pt x="179" y="357"/>
                    </a:cubicBezTo>
                    <a:cubicBezTo>
                      <a:pt x="275" y="357"/>
                      <a:pt x="358" y="274"/>
                      <a:pt x="358" y="179"/>
                    </a:cubicBezTo>
                    <a:cubicBezTo>
                      <a:pt x="358" y="84"/>
                      <a:pt x="287" y="0"/>
                      <a:pt x="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51;p16">
                <a:extLst>
                  <a:ext uri="{FF2B5EF4-FFF2-40B4-BE49-F238E27FC236}">
                    <a16:creationId xmlns="" xmlns:a16="http://schemas.microsoft.com/office/drawing/2014/main" id="{8F61E20B-6C23-4F0F-904A-A8D23274BCC5}"/>
                  </a:ext>
                </a:extLst>
              </p:cNvPr>
              <p:cNvSpPr/>
              <p:nvPr/>
            </p:nvSpPr>
            <p:spPr>
              <a:xfrm>
                <a:off x="4390416" y="2086992"/>
                <a:ext cx="30213" cy="30641"/>
              </a:xfrm>
              <a:custGeom>
                <a:avLst/>
                <a:gdLst/>
                <a:ahLst/>
                <a:cxnLst/>
                <a:rect l="l" t="t" r="r" b="b"/>
                <a:pathLst>
                  <a:path w="846" h="858" extrusionOk="0">
                    <a:moveTo>
                      <a:pt x="1" y="0"/>
                    </a:moveTo>
                    <a:lnTo>
                      <a:pt x="1" y="262"/>
                    </a:lnTo>
                    <a:cubicBezTo>
                      <a:pt x="155" y="262"/>
                      <a:pt x="310" y="322"/>
                      <a:pt x="429" y="441"/>
                    </a:cubicBezTo>
                    <a:cubicBezTo>
                      <a:pt x="536" y="536"/>
                      <a:pt x="596" y="691"/>
                      <a:pt x="596" y="857"/>
                    </a:cubicBezTo>
                    <a:lnTo>
                      <a:pt x="846" y="857"/>
                    </a:lnTo>
                    <a:cubicBezTo>
                      <a:pt x="846" y="381"/>
                      <a:pt x="453" y="0"/>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52;p16">
                <a:extLst>
                  <a:ext uri="{FF2B5EF4-FFF2-40B4-BE49-F238E27FC236}">
                    <a16:creationId xmlns="" xmlns:a16="http://schemas.microsoft.com/office/drawing/2014/main" id="{56D4041A-0016-4AD3-8771-35B7AC0A42DF}"/>
                  </a:ext>
                </a:extLst>
              </p:cNvPr>
              <p:cNvSpPr/>
              <p:nvPr/>
            </p:nvSpPr>
            <p:spPr>
              <a:xfrm>
                <a:off x="4389558" y="2071243"/>
                <a:ext cx="46391" cy="46391"/>
              </a:xfrm>
              <a:custGeom>
                <a:avLst/>
                <a:gdLst/>
                <a:ahLst/>
                <a:cxnLst/>
                <a:rect l="l" t="t" r="r" b="b"/>
                <a:pathLst>
                  <a:path w="1299" h="1299" extrusionOk="0">
                    <a:moveTo>
                      <a:pt x="1" y="1"/>
                    </a:moveTo>
                    <a:lnTo>
                      <a:pt x="1" y="251"/>
                    </a:lnTo>
                    <a:cubicBezTo>
                      <a:pt x="584" y="251"/>
                      <a:pt x="1049" y="715"/>
                      <a:pt x="1049" y="1298"/>
                    </a:cubicBezTo>
                    <a:lnTo>
                      <a:pt x="1299" y="1298"/>
                    </a:lnTo>
                    <a:cubicBezTo>
                      <a:pt x="1299" y="584"/>
                      <a:pt x="715" y="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53;p16">
                <a:extLst>
                  <a:ext uri="{FF2B5EF4-FFF2-40B4-BE49-F238E27FC236}">
                    <a16:creationId xmlns="" xmlns:a16="http://schemas.microsoft.com/office/drawing/2014/main" id="{A2FF477E-8917-4A98-AD70-5F898A0470D7}"/>
                  </a:ext>
                </a:extLst>
              </p:cNvPr>
              <p:cNvSpPr/>
              <p:nvPr/>
            </p:nvSpPr>
            <p:spPr>
              <a:xfrm>
                <a:off x="4790967" y="1831862"/>
                <a:ext cx="82103" cy="82103"/>
              </a:xfrm>
              <a:custGeom>
                <a:avLst/>
                <a:gdLst/>
                <a:ahLst/>
                <a:cxnLst/>
                <a:rect l="l" t="t" r="r" b="b"/>
                <a:pathLst>
                  <a:path w="2299" h="2299" extrusionOk="0">
                    <a:moveTo>
                      <a:pt x="881" y="524"/>
                    </a:moveTo>
                    <a:cubicBezTo>
                      <a:pt x="965" y="524"/>
                      <a:pt x="1024" y="584"/>
                      <a:pt x="1024" y="679"/>
                    </a:cubicBezTo>
                    <a:cubicBezTo>
                      <a:pt x="1024" y="762"/>
                      <a:pt x="965" y="822"/>
                      <a:pt x="881" y="822"/>
                    </a:cubicBezTo>
                    <a:cubicBezTo>
                      <a:pt x="786" y="822"/>
                      <a:pt x="727" y="762"/>
                      <a:pt x="727" y="679"/>
                    </a:cubicBezTo>
                    <a:cubicBezTo>
                      <a:pt x="727" y="596"/>
                      <a:pt x="786" y="524"/>
                      <a:pt x="881" y="524"/>
                    </a:cubicBezTo>
                    <a:close/>
                    <a:moveTo>
                      <a:pt x="1441" y="524"/>
                    </a:moveTo>
                    <a:cubicBezTo>
                      <a:pt x="1536" y="524"/>
                      <a:pt x="1596" y="584"/>
                      <a:pt x="1596" y="679"/>
                    </a:cubicBezTo>
                    <a:cubicBezTo>
                      <a:pt x="1596" y="762"/>
                      <a:pt x="1536" y="822"/>
                      <a:pt x="1441" y="822"/>
                    </a:cubicBezTo>
                    <a:cubicBezTo>
                      <a:pt x="1358" y="822"/>
                      <a:pt x="1298" y="762"/>
                      <a:pt x="1298" y="679"/>
                    </a:cubicBezTo>
                    <a:cubicBezTo>
                      <a:pt x="1298" y="596"/>
                      <a:pt x="1358" y="524"/>
                      <a:pt x="1441" y="524"/>
                    </a:cubicBezTo>
                    <a:close/>
                    <a:moveTo>
                      <a:pt x="429" y="1096"/>
                    </a:moveTo>
                    <a:lnTo>
                      <a:pt x="429" y="1274"/>
                    </a:lnTo>
                    <a:lnTo>
                      <a:pt x="1846" y="1274"/>
                    </a:lnTo>
                    <a:lnTo>
                      <a:pt x="1846" y="1096"/>
                    </a:lnTo>
                    <a:close/>
                    <a:moveTo>
                      <a:pt x="1953" y="1001"/>
                    </a:moveTo>
                    <a:lnTo>
                      <a:pt x="1953" y="1298"/>
                    </a:lnTo>
                    <a:cubicBezTo>
                      <a:pt x="1917" y="1715"/>
                      <a:pt x="1584" y="2048"/>
                      <a:pt x="1143" y="2048"/>
                    </a:cubicBezTo>
                    <a:cubicBezTo>
                      <a:pt x="727" y="2048"/>
                      <a:pt x="393" y="1715"/>
                      <a:pt x="346" y="1298"/>
                    </a:cubicBezTo>
                    <a:lnTo>
                      <a:pt x="346" y="1001"/>
                    </a:lnTo>
                    <a:close/>
                    <a:moveTo>
                      <a:pt x="1143" y="0"/>
                    </a:moveTo>
                    <a:cubicBezTo>
                      <a:pt x="524" y="0"/>
                      <a:pt x="0" y="512"/>
                      <a:pt x="0" y="1155"/>
                    </a:cubicBezTo>
                    <a:cubicBezTo>
                      <a:pt x="12" y="1786"/>
                      <a:pt x="524" y="2298"/>
                      <a:pt x="1143" y="2298"/>
                    </a:cubicBezTo>
                    <a:cubicBezTo>
                      <a:pt x="1774" y="2298"/>
                      <a:pt x="2298" y="1786"/>
                      <a:pt x="2298" y="1155"/>
                    </a:cubicBezTo>
                    <a:cubicBezTo>
                      <a:pt x="2298" y="524"/>
                      <a:pt x="1786" y="0"/>
                      <a:pt x="11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54;p16">
                <a:extLst>
                  <a:ext uri="{FF2B5EF4-FFF2-40B4-BE49-F238E27FC236}">
                    <a16:creationId xmlns="" xmlns:a16="http://schemas.microsoft.com/office/drawing/2014/main" id="{9559E744-3594-4D11-8FD4-83DA4BDB73AA}"/>
                  </a:ext>
                </a:extLst>
              </p:cNvPr>
              <p:cNvSpPr/>
              <p:nvPr/>
            </p:nvSpPr>
            <p:spPr>
              <a:xfrm>
                <a:off x="4090645" y="1786793"/>
                <a:ext cx="81674" cy="82103"/>
              </a:xfrm>
              <a:custGeom>
                <a:avLst/>
                <a:gdLst/>
                <a:ahLst/>
                <a:cxnLst/>
                <a:rect l="l" t="t" r="r" b="b"/>
                <a:pathLst>
                  <a:path w="2287" h="2299" extrusionOk="0">
                    <a:moveTo>
                      <a:pt x="870" y="524"/>
                    </a:moveTo>
                    <a:cubicBezTo>
                      <a:pt x="965" y="524"/>
                      <a:pt x="1025" y="584"/>
                      <a:pt x="1025" y="667"/>
                    </a:cubicBezTo>
                    <a:cubicBezTo>
                      <a:pt x="1025" y="762"/>
                      <a:pt x="965" y="822"/>
                      <a:pt x="870" y="822"/>
                    </a:cubicBezTo>
                    <a:cubicBezTo>
                      <a:pt x="787" y="822"/>
                      <a:pt x="727" y="762"/>
                      <a:pt x="727" y="667"/>
                    </a:cubicBezTo>
                    <a:cubicBezTo>
                      <a:pt x="727" y="584"/>
                      <a:pt x="798" y="524"/>
                      <a:pt x="870" y="524"/>
                    </a:cubicBezTo>
                    <a:close/>
                    <a:moveTo>
                      <a:pt x="1441" y="524"/>
                    </a:moveTo>
                    <a:cubicBezTo>
                      <a:pt x="1525" y="524"/>
                      <a:pt x="1584" y="584"/>
                      <a:pt x="1584" y="667"/>
                    </a:cubicBezTo>
                    <a:cubicBezTo>
                      <a:pt x="1584" y="762"/>
                      <a:pt x="1525" y="822"/>
                      <a:pt x="1441" y="822"/>
                    </a:cubicBezTo>
                    <a:cubicBezTo>
                      <a:pt x="1346" y="822"/>
                      <a:pt x="1287" y="762"/>
                      <a:pt x="1287" y="667"/>
                    </a:cubicBezTo>
                    <a:cubicBezTo>
                      <a:pt x="1287" y="584"/>
                      <a:pt x="1346" y="524"/>
                      <a:pt x="1441" y="524"/>
                    </a:cubicBezTo>
                    <a:close/>
                    <a:moveTo>
                      <a:pt x="429" y="1084"/>
                    </a:moveTo>
                    <a:lnTo>
                      <a:pt x="429" y="1262"/>
                    </a:lnTo>
                    <a:lnTo>
                      <a:pt x="1846" y="1262"/>
                    </a:lnTo>
                    <a:lnTo>
                      <a:pt x="1846" y="1084"/>
                    </a:lnTo>
                    <a:close/>
                    <a:moveTo>
                      <a:pt x="1941" y="1000"/>
                    </a:moveTo>
                    <a:lnTo>
                      <a:pt x="1941" y="1298"/>
                    </a:lnTo>
                    <a:cubicBezTo>
                      <a:pt x="1918" y="1715"/>
                      <a:pt x="1572" y="2036"/>
                      <a:pt x="1144" y="2036"/>
                    </a:cubicBezTo>
                    <a:cubicBezTo>
                      <a:pt x="727" y="2036"/>
                      <a:pt x="382" y="1715"/>
                      <a:pt x="334" y="1298"/>
                    </a:cubicBezTo>
                    <a:lnTo>
                      <a:pt x="334" y="1000"/>
                    </a:lnTo>
                    <a:close/>
                    <a:moveTo>
                      <a:pt x="1144" y="0"/>
                    </a:moveTo>
                    <a:cubicBezTo>
                      <a:pt x="513" y="0"/>
                      <a:pt x="1" y="512"/>
                      <a:pt x="1" y="1143"/>
                    </a:cubicBezTo>
                    <a:cubicBezTo>
                      <a:pt x="13" y="1774"/>
                      <a:pt x="513" y="2298"/>
                      <a:pt x="1144" y="2298"/>
                    </a:cubicBezTo>
                    <a:cubicBezTo>
                      <a:pt x="1763" y="2298"/>
                      <a:pt x="2287" y="1786"/>
                      <a:pt x="2287" y="1143"/>
                    </a:cubicBezTo>
                    <a:cubicBezTo>
                      <a:pt x="2287" y="524"/>
                      <a:pt x="1787" y="0"/>
                      <a:pt x="11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55;p16">
                <a:extLst>
                  <a:ext uri="{FF2B5EF4-FFF2-40B4-BE49-F238E27FC236}">
                    <a16:creationId xmlns="" xmlns:a16="http://schemas.microsoft.com/office/drawing/2014/main" id="{B1FA2676-B965-4610-BF90-77D4E225AA28}"/>
                  </a:ext>
                </a:extLst>
              </p:cNvPr>
              <p:cNvSpPr/>
              <p:nvPr/>
            </p:nvSpPr>
            <p:spPr>
              <a:xfrm>
                <a:off x="4776075" y="3414890"/>
                <a:ext cx="52355" cy="51890"/>
              </a:xfrm>
              <a:custGeom>
                <a:avLst/>
                <a:gdLst/>
                <a:ahLst/>
                <a:cxnLst/>
                <a:rect l="l" t="t" r="r" b="b"/>
                <a:pathLst>
                  <a:path w="1466" h="1453" extrusionOk="0">
                    <a:moveTo>
                      <a:pt x="560" y="322"/>
                    </a:moveTo>
                    <a:cubicBezTo>
                      <a:pt x="632" y="322"/>
                      <a:pt x="655" y="369"/>
                      <a:pt x="655" y="417"/>
                    </a:cubicBezTo>
                    <a:cubicBezTo>
                      <a:pt x="655" y="477"/>
                      <a:pt x="608" y="500"/>
                      <a:pt x="560" y="500"/>
                    </a:cubicBezTo>
                    <a:cubicBezTo>
                      <a:pt x="501" y="500"/>
                      <a:pt x="477" y="465"/>
                      <a:pt x="477" y="417"/>
                    </a:cubicBezTo>
                    <a:cubicBezTo>
                      <a:pt x="465" y="369"/>
                      <a:pt x="513" y="322"/>
                      <a:pt x="560" y="322"/>
                    </a:cubicBezTo>
                    <a:close/>
                    <a:moveTo>
                      <a:pt x="929" y="322"/>
                    </a:moveTo>
                    <a:cubicBezTo>
                      <a:pt x="989" y="322"/>
                      <a:pt x="1013" y="369"/>
                      <a:pt x="1013" y="417"/>
                    </a:cubicBezTo>
                    <a:cubicBezTo>
                      <a:pt x="1013" y="477"/>
                      <a:pt x="965" y="500"/>
                      <a:pt x="929" y="500"/>
                    </a:cubicBezTo>
                    <a:cubicBezTo>
                      <a:pt x="858" y="500"/>
                      <a:pt x="834" y="465"/>
                      <a:pt x="834" y="417"/>
                    </a:cubicBezTo>
                    <a:cubicBezTo>
                      <a:pt x="834" y="369"/>
                      <a:pt x="858" y="322"/>
                      <a:pt x="929" y="322"/>
                    </a:cubicBezTo>
                    <a:close/>
                    <a:moveTo>
                      <a:pt x="274" y="679"/>
                    </a:moveTo>
                    <a:lnTo>
                      <a:pt x="274" y="798"/>
                    </a:lnTo>
                    <a:lnTo>
                      <a:pt x="1179" y="798"/>
                    </a:lnTo>
                    <a:lnTo>
                      <a:pt x="1179" y="679"/>
                    </a:lnTo>
                    <a:close/>
                    <a:moveTo>
                      <a:pt x="1251" y="619"/>
                    </a:moveTo>
                    <a:lnTo>
                      <a:pt x="1251" y="822"/>
                    </a:lnTo>
                    <a:cubicBezTo>
                      <a:pt x="1239" y="1084"/>
                      <a:pt x="1013" y="1298"/>
                      <a:pt x="751" y="1298"/>
                    </a:cubicBezTo>
                    <a:cubicBezTo>
                      <a:pt x="477" y="1298"/>
                      <a:pt x="251" y="1084"/>
                      <a:pt x="239" y="822"/>
                    </a:cubicBezTo>
                    <a:lnTo>
                      <a:pt x="239" y="619"/>
                    </a:lnTo>
                    <a:close/>
                    <a:moveTo>
                      <a:pt x="727" y="0"/>
                    </a:moveTo>
                    <a:cubicBezTo>
                      <a:pt x="334" y="0"/>
                      <a:pt x="1" y="322"/>
                      <a:pt x="1" y="727"/>
                    </a:cubicBezTo>
                    <a:cubicBezTo>
                      <a:pt x="1" y="1131"/>
                      <a:pt x="334" y="1453"/>
                      <a:pt x="727" y="1453"/>
                    </a:cubicBezTo>
                    <a:cubicBezTo>
                      <a:pt x="1132" y="1453"/>
                      <a:pt x="1465" y="1131"/>
                      <a:pt x="1465" y="727"/>
                    </a:cubicBezTo>
                    <a:cubicBezTo>
                      <a:pt x="1465" y="322"/>
                      <a:pt x="1132" y="0"/>
                      <a:pt x="7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56;p16">
                <a:extLst>
                  <a:ext uri="{FF2B5EF4-FFF2-40B4-BE49-F238E27FC236}">
                    <a16:creationId xmlns="" xmlns:a16="http://schemas.microsoft.com/office/drawing/2014/main" id="{BBB0E1DC-4E80-41BB-9755-04DB8A7A02E4}"/>
                  </a:ext>
                </a:extLst>
              </p:cNvPr>
              <p:cNvSpPr/>
              <p:nvPr/>
            </p:nvSpPr>
            <p:spPr>
              <a:xfrm>
                <a:off x="3662488" y="3202294"/>
                <a:ext cx="62961" cy="62533"/>
              </a:xfrm>
              <a:custGeom>
                <a:avLst/>
                <a:gdLst/>
                <a:ahLst/>
                <a:cxnLst/>
                <a:rect l="l" t="t" r="r" b="b"/>
                <a:pathLst>
                  <a:path w="1763" h="1751" extrusionOk="0">
                    <a:moveTo>
                      <a:pt x="679" y="405"/>
                    </a:moveTo>
                    <a:cubicBezTo>
                      <a:pt x="738" y="405"/>
                      <a:pt x="786" y="441"/>
                      <a:pt x="786" y="524"/>
                    </a:cubicBezTo>
                    <a:cubicBezTo>
                      <a:pt x="786" y="584"/>
                      <a:pt x="750" y="631"/>
                      <a:pt x="679" y="631"/>
                    </a:cubicBezTo>
                    <a:cubicBezTo>
                      <a:pt x="619" y="631"/>
                      <a:pt x="560" y="595"/>
                      <a:pt x="560" y="524"/>
                    </a:cubicBezTo>
                    <a:cubicBezTo>
                      <a:pt x="572" y="441"/>
                      <a:pt x="619" y="405"/>
                      <a:pt x="679" y="405"/>
                    </a:cubicBezTo>
                    <a:close/>
                    <a:moveTo>
                      <a:pt x="1119" y="405"/>
                    </a:moveTo>
                    <a:cubicBezTo>
                      <a:pt x="1179" y="405"/>
                      <a:pt x="1238" y="441"/>
                      <a:pt x="1238" y="524"/>
                    </a:cubicBezTo>
                    <a:cubicBezTo>
                      <a:pt x="1238" y="584"/>
                      <a:pt x="1191" y="631"/>
                      <a:pt x="1119" y="631"/>
                    </a:cubicBezTo>
                    <a:cubicBezTo>
                      <a:pt x="1060" y="631"/>
                      <a:pt x="1000" y="595"/>
                      <a:pt x="1000" y="524"/>
                    </a:cubicBezTo>
                    <a:cubicBezTo>
                      <a:pt x="1000" y="441"/>
                      <a:pt x="1048" y="405"/>
                      <a:pt x="1119" y="405"/>
                    </a:cubicBezTo>
                    <a:close/>
                    <a:moveTo>
                      <a:pt x="334" y="834"/>
                    </a:moveTo>
                    <a:lnTo>
                      <a:pt x="334" y="965"/>
                    </a:lnTo>
                    <a:lnTo>
                      <a:pt x="1417" y="965"/>
                    </a:lnTo>
                    <a:lnTo>
                      <a:pt x="1417" y="834"/>
                    </a:lnTo>
                    <a:close/>
                    <a:moveTo>
                      <a:pt x="1512" y="762"/>
                    </a:moveTo>
                    <a:lnTo>
                      <a:pt x="1512" y="976"/>
                    </a:lnTo>
                    <a:cubicBezTo>
                      <a:pt x="1477" y="1298"/>
                      <a:pt x="1215" y="1548"/>
                      <a:pt x="893" y="1548"/>
                    </a:cubicBezTo>
                    <a:cubicBezTo>
                      <a:pt x="572" y="1548"/>
                      <a:pt x="298" y="1286"/>
                      <a:pt x="286" y="976"/>
                    </a:cubicBezTo>
                    <a:lnTo>
                      <a:pt x="286" y="762"/>
                    </a:lnTo>
                    <a:close/>
                    <a:moveTo>
                      <a:pt x="881" y="0"/>
                    </a:moveTo>
                    <a:cubicBezTo>
                      <a:pt x="393" y="0"/>
                      <a:pt x="0" y="405"/>
                      <a:pt x="0" y="881"/>
                    </a:cubicBezTo>
                    <a:cubicBezTo>
                      <a:pt x="0" y="1369"/>
                      <a:pt x="405" y="1750"/>
                      <a:pt x="881" y="1750"/>
                    </a:cubicBezTo>
                    <a:cubicBezTo>
                      <a:pt x="1369" y="1750"/>
                      <a:pt x="1762" y="1357"/>
                      <a:pt x="1762" y="881"/>
                    </a:cubicBezTo>
                    <a:cubicBezTo>
                      <a:pt x="1762" y="381"/>
                      <a:pt x="1357" y="0"/>
                      <a:pt x="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57;p16">
                <a:extLst>
                  <a:ext uri="{FF2B5EF4-FFF2-40B4-BE49-F238E27FC236}">
                    <a16:creationId xmlns="" xmlns:a16="http://schemas.microsoft.com/office/drawing/2014/main" id="{E0624D6D-A0C0-4888-9E7C-A219253E7A9E}"/>
                  </a:ext>
                </a:extLst>
              </p:cNvPr>
              <p:cNvSpPr/>
              <p:nvPr/>
            </p:nvSpPr>
            <p:spPr>
              <a:xfrm>
                <a:off x="4231388" y="2924629"/>
                <a:ext cx="62533" cy="62961"/>
              </a:xfrm>
              <a:custGeom>
                <a:avLst/>
                <a:gdLst/>
                <a:ahLst/>
                <a:cxnLst/>
                <a:rect l="l" t="t" r="r" b="b"/>
                <a:pathLst>
                  <a:path w="1751" h="1763" extrusionOk="0">
                    <a:moveTo>
                      <a:pt x="667" y="393"/>
                    </a:moveTo>
                    <a:cubicBezTo>
                      <a:pt x="727" y="393"/>
                      <a:pt x="787" y="441"/>
                      <a:pt x="787" y="512"/>
                    </a:cubicBezTo>
                    <a:cubicBezTo>
                      <a:pt x="787" y="572"/>
                      <a:pt x="739" y="631"/>
                      <a:pt x="667" y="631"/>
                    </a:cubicBezTo>
                    <a:cubicBezTo>
                      <a:pt x="608" y="631"/>
                      <a:pt x="548" y="584"/>
                      <a:pt x="548" y="512"/>
                    </a:cubicBezTo>
                    <a:cubicBezTo>
                      <a:pt x="548" y="453"/>
                      <a:pt x="608" y="393"/>
                      <a:pt x="667" y="393"/>
                    </a:cubicBezTo>
                    <a:close/>
                    <a:moveTo>
                      <a:pt x="1096" y="393"/>
                    </a:moveTo>
                    <a:cubicBezTo>
                      <a:pt x="1156" y="393"/>
                      <a:pt x="1215" y="441"/>
                      <a:pt x="1215" y="512"/>
                    </a:cubicBezTo>
                    <a:cubicBezTo>
                      <a:pt x="1215" y="572"/>
                      <a:pt x="1179" y="631"/>
                      <a:pt x="1096" y="631"/>
                    </a:cubicBezTo>
                    <a:cubicBezTo>
                      <a:pt x="1037" y="631"/>
                      <a:pt x="977" y="584"/>
                      <a:pt x="977" y="512"/>
                    </a:cubicBezTo>
                    <a:cubicBezTo>
                      <a:pt x="1001" y="453"/>
                      <a:pt x="1037" y="393"/>
                      <a:pt x="1096" y="393"/>
                    </a:cubicBezTo>
                    <a:close/>
                    <a:moveTo>
                      <a:pt x="322" y="834"/>
                    </a:moveTo>
                    <a:lnTo>
                      <a:pt x="322" y="977"/>
                    </a:lnTo>
                    <a:lnTo>
                      <a:pt x="1418" y="977"/>
                    </a:lnTo>
                    <a:lnTo>
                      <a:pt x="1418" y="834"/>
                    </a:lnTo>
                    <a:close/>
                    <a:moveTo>
                      <a:pt x="1501" y="762"/>
                    </a:moveTo>
                    <a:lnTo>
                      <a:pt x="1501" y="989"/>
                    </a:lnTo>
                    <a:cubicBezTo>
                      <a:pt x="1477" y="1298"/>
                      <a:pt x="1203" y="1548"/>
                      <a:pt x="894" y="1548"/>
                    </a:cubicBezTo>
                    <a:cubicBezTo>
                      <a:pt x="560" y="1548"/>
                      <a:pt x="298" y="1298"/>
                      <a:pt x="286" y="989"/>
                    </a:cubicBezTo>
                    <a:lnTo>
                      <a:pt x="286" y="762"/>
                    </a:lnTo>
                    <a:close/>
                    <a:moveTo>
                      <a:pt x="882" y="0"/>
                    </a:moveTo>
                    <a:cubicBezTo>
                      <a:pt x="382" y="0"/>
                      <a:pt x="1" y="405"/>
                      <a:pt x="1" y="881"/>
                    </a:cubicBezTo>
                    <a:cubicBezTo>
                      <a:pt x="1" y="1358"/>
                      <a:pt x="382" y="1763"/>
                      <a:pt x="882" y="1763"/>
                    </a:cubicBezTo>
                    <a:cubicBezTo>
                      <a:pt x="1370" y="1763"/>
                      <a:pt x="1751" y="1358"/>
                      <a:pt x="1751" y="881"/>
                    </a:cubicBezTo>
                    <a:cubicBezTo>
                      <a:pt x="1751" y="393"/>
                      <a:pt x="1358" y="0"/>
                      <a:pt x="8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58;p16">
                <a:extLst>
                  <a:ext uri="{FF2B5EF4-FFF2-40B4-BE49-F238E27FC236}">
                    <a16:creationId xmlns="" xmlns:a16="http://schemas.microsoft.com/office/drawing/2014/main" id="{9A6EF0D4-1AAC-409C-9E4D-72AB001FABD6}"/>
                  </a:ext>
                </a:extLst>
              </p:cNvPr>
              <p:cNvSpPr/>
              <p:nvPr/>
            </p:nvSpPr>
            <p:spPr>
              <a:xfrm>
                <a:off x="4506088" y="1758723"/>
                <a:ext cx="82103" cy="81674"/>
              </a:xfrm>
              <a:custGeom>
                <a:avLst/>
                <a:gdLst/>
                <a:ahLst/>
                <a:cxnLst/>
                <a:rect l="l" t="t" r="r" b="b"/>
                <a:pathLst>
                  <a:path w="2299" h="2287" extrusionOk="0">
                    <a:moveTo>
                      <a:pt x="869" y="524"/>
                    </a:moveTo>
                    <a:cubicBezTo>
                      <a:pt x="953" y="524"/>
                      <a:pt x="1012" y="584"/>
                      <a:pt x="1012" y="667"/>
                    </a:cubicBezTo>
                    <a:cubicBezTo>
                      <a:pt x="1012" y="763"/>
                      <a:pt x="953" y="822"/>
                      <a:pt x="869" y="822"/>
                    </a:cubicBezTo>
                    <a:cubicBezTo>
                      <a:pt x="774" y="822"/>
                      <a:pt x="715" y="763"/>
                      <a:pt x="715" y="667"/>
                    </a:cubicBezTo>
                    <a:cubicBezTo>
                      <a:pt x="715" y="596"/>
                      <a:pt x="786" y="524"/>
                      <a:pt x="869" y="524"/>
                    </a:cubicBezTo>
                    <a:close/>
                    <a:moveTo>
                      <a:pt x="1429" y="524"/>
                    </a:moveTo>
                    <a:cubicBezTo>
                      <a:pt x="1524" y="524"/>
                      <a:pt x="1584" y="584"/>
                      <a:pt x="1584" y="667"/>
                    </a:cubicBezTo>
                    <a:cubicBezTo>
                      <a:pt x="1584" y="763"/>
                      <a:pt x="1524" y="822"/>
                      <a:pt x="1429" y="822"/>
                    </a:cubicBezTo>
                    <a:cubicBezTo>
                      <a:pt x="1346" y="822"/>
                      <a:pt x="1286" y="763"/>
                      <a:pt x="1286" y="667"/>
                    </a:cubicBezTo>
                    <a:cubicBezTo>
                      <a:pt x="1286" y="596"/>
                      <a:pt x="1357" y="524"/>
                      <a:pt x="1429" y="524"/>
                    </a:cubicBezTo>
                    <a:close/>
                    <a:moveTo>
                      <a:pt x="417" y="1084"/>
                    </a:moveTo>
                    <a:lnTo>
                      <a:pt x="417" y="1263"/>
                    </a:lnTo>
                    <a:lnTo>
                      <a:pt x="1834" y="1263"/>
                    </a:lnTo>
                    <a:lnTo>
                      <a:pt x="1834" y="1084"/>
                    </a:lnTo>
                    <a:close/>
                    <a:moveTo>
                      <a:pt x="1953" y="1001"/>
                    </a:moveTo>
                    <a:lnTo>
                      <a:pt x="1953" y="1298"/>
                    </a:lnTo>
                    <a:cubicBezTo>
                      <a:pt x="1917" y="1715"/>
                      <a:pt x="1572" y="2036"/>
                      <a:pt x="1143" y="2036"/>
                    </a:cubicBezTo>
                    <a:cubicBezTo>
                      <a:pt x="726" y="2036"/>
                      <a:pt x="381" y="1715"/>
                      <a:pt x="345" y="1298"/>
                    </a:cubicBezTo>
                    <a:lnTo>
                      <a:pt x="345" y="1001"/>
                    </a:lnTo>
                    <a:close/>
                    <a:moveTo>
                      <a:pt x="1143" y="1"/>
                    </a:moveTo>
                    <a:cubicBezTo>
                      <a:pt x="524" y="1"/>
                      <a:pt x="0" y="501"/>
                      <a:pt x="0" y="1144"/>
                    </a:cubicBezTo>
                    <a:cubicBezTo>
                      <a:pt x="0" y="1786"/>
                      <a:pt x="512" y="2287"/>
                      <a:pt x="1143" y="2287"/>
                    </a:cubicBezTo>
                    <a:cubicBezTo>
                      <a:pt x="1774" y="2287"/>
                      <a:pt x="2298" y="1786"/>
                      <a:pt x="2298" y="1144"/>
                    </a:cubicBezTo>
                    <a:cubicBezTo>
                      <a:pt x="2298" y="524"/>
                      <a:pt x="1786" y="1"/>
                      <a:pt x="11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59;p16">
                <a:extLst>
                  <a:ext uri="{FF2B5EF4-FFF2-40B4-BE49-F238E27FC236}">
                    <a16:creationId xmlns="" xmlns:a16="http://schemas.microsoft.com/office/drawing/2014/main" id="{F86FBE4A-53D3-4E7A-8997-BD1A169FD2BC}"/>
                  </a:ext>
                </a:extLst>
              </p:cNvPr>
              <p:cNvSpPr/>
              <p:nvPr/>
            </p:nvSpPr>
            <p:spPr>
              <a:xfrm>
                <a:off x="3568921" y="2765173"/>
                <a:ext cx="82103" cy="82103"/>
              </a:xfrm>
              <a:custGeom>
                <a:avLst/>
                <a:gdLst/>
                <a:ahLst/>
                <a:cxnLst/>
                <a:rect l="l" t="t" r="r" b="b"/>
                <a:pathLst>
                  <a:path w="2299" h="2299" extrusionOk="0">
                    <a:moveTo>
                      <a:pt x="870" y="536"/>
                    </a:moveTo>
                    <a:cubicBezTo>
                      <a:pt x="953" y="536"/>
                      <a:pt x="1013" y="596"/>
                      <a:pt x="1013" y="691"/>
                    </a:cubicBezTo>
                    <a:cubicBezTo>
                      <a:pt x="1013" y="774"/>
                      <a:pt x="953" y="834"/>
                      <a:pt x="870" y="834"/>
                    </a:cubicBezTo>
                    <a:cubicBezTo>
                      <a:pt x="775" y="834"/>
                      <a:pt x="715" y="774"/>
                      <a:pt x="715" y="691"/>
                    </a:cubicBezTo>
                    <a:cubicBezTo>
                      <a:pt x="715" y="596"/>
                      <a:pt x="799" y="536"/>
                      <a:pt x="870" y="536"/>
                    </a:cubicBezTo>
                    <a:close/>
                    <a:moveTo>
                      <a:pt x="1430" y="536"/>
                    </a:moveTo>
                    <a:cubicBezTo>
                      <a:pt x="1525" y="536"/>
                      <a:pt x="1584" y="596"/>
                      <a:pt x="1584" y="691"/>
                    </a:cubicBezTo>
                    <a:cubicBezTo>
                      <a:pt x="1584" y="774"/>
                      <a:pt x="1525" y="834"/>
                      <a:pt x="1430" y="834"/>
                    </a:cubicBezTo>
                    <a:cubicBezTo>
                      <a:pt x="1346" y="834"/>
                      <a:pt x="1287" y="774"/>
                      <a:pt x="1287" y="691"/>
                    </a:cubicBezTo>
                    <a:cubicBezTo>
                      <a:pt x="1287" y="596"/>
                      <a:pt x="1358" y="536"/>
                      <a:pt x="1430" y="536"/>
                    </a:cubicBezTo>
                    <a:close/>
                    <a:moveTo>
                      <a:pt x="418" y="1096"/>
                    </a:moveTo>
                    <a:lnTo>
                      <a:pt x="418" y="1275"/>
                    </a:lnTo>
                    <a:lnTo>
                      <a:pt x="1834" y="1275"/>
                    </a:lnTo>
                    <a:lnTo>
                      <a:pt x="1834" y="1096"/>
                    </a:lnTo>
                    <a:close/>
                    <a:moveTo>
                      <a:pt x="1953" y="1013"/>
                    </a:moveTo>
                    <a:lnTo>
                      <a:pt x="1953" y="1310"/>
                    </a:lnTo>
                    <a:cubicBezTo>
                      <a:pt x="1918" y="1727"/>
                      <a:pt x="1584" y="2060"/>
                      <a:pt x="1156" y="2060"/>
                    </a:cubicBezTo>
                    <a:cubicBezTo>
                      <a:pt x="739" y="2060"/>
                      <a:pt x="394" y="1727"/>
                      <a:pt x="346" y="1310"/>
                    </a:cubicBezTo>
                    <a:lnTo>
                      <a:pt x="346" y="1013"/>
                    </a:lnTo>
                    <a:close/>
                    <a:moveTo>
                      <a:pt x="1156" y="1"/>
                    </a:moveTo>
                    <a:cubicBezTo>
                      <a:pt x="525" y="1"/>
                      <a:pt x="1" y="513"/>
                      <a:pt x="1" y="1144"/>
                    </a:cubicBezTo>
                    <a:cubicBezTo>
                      <a:pt x="1" y="1786"/>
                      <a:pt x="513" y="2298"/>
                      <a:pt x="1156" y="2298"/>
                    </a:cubicBezTo>
                    <a:cubicBezTo>
                      <a:pt x="1775" y="2298"/>
                      <a:pt x="2299" y="1786"/>
                      <a:pt x="2299" y="1144"/>
                    </a:cubicBezTo>
                    <a:cubicBezTo>
                      <a:pt x="2299" y="524"/>
                      <a:pt x="1787" y="1"/>
                      <a:pt x="11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60;p16">
                <a:extLst>
                  <a:ext uri="{FF2B5EF4-FFF2-40B4-BE49-F238E27FC236}">
                    <a16:creationId xmlns="" xmlns:a16="http://schemas.microsoft.com/office/drawing/2014/main" id="{A1E5AA96-E180-4D40-A102-3A8FBB7FFB29}"/>
                  </a:ext>
                </a:extLst>
              </p:cNvPr>
              <p:cNvSpPr/>
              <p:nvPr/>
            </p:nvSpPr>
            <p:spPr>
              <a:xfrm>
                <a:off x="5670280" y="3169117"/>
                <a:ext cx="81674" cy="82103"/>
              </a:xfrm>
              <a:custGeom>
                <a:avLst/>
                <a:gdLst/>
                <a:ahLst/>
                <a:cxnLst/>
                <a:rect l="l" t="t" r="r" b="b"/>
                <a:pathLst>
                  <a:path w="2287" h="2299" extrusionOk="0">
                    <a:moveTo>
                      <a:pt x="870" y="536"/>
                    </a:moveTo>
                    <a:cubicBezTo>
                      <a:pt x="965" y="536"/>
                      <a:pt x="1024" y="596"/>
                      <a:pt x="1024" y="691"/>
                    </a:cubicBezTo>
                    <a:cubicBezTo>
                      <a:pt x="1024" y="774"/>
                      <a:pt x="965" y="834"/>
                      <a:pt x="870" y="834"/>
                    </a:cubicBezTo>
                    <a:cubicBezTo>
                      <a:pt x="786" y="834"/>
                      <a:pt x="727" y="774"/>
                      <a:pt x="727" y="691"/>
                    </a:cubicBezTo>
                    <a:cubicBezTo>
                      <a:pt x="727" y="596"/>
                      <a:pt x="786" y="536"/>
                      <a:pt x="870" y="536"/>
                    </a:cubicBezTo>
                    <a:close/>
                    <a:moveTo>
                      <a:pt x="1441" y="536"/>
                    </a:moveTo>
                    <a:cubicBezTo>
                      <a:pt x="1524" y="536"/>
                      <a:pt x="1584" y="596"/>
                      <a:pt x="1584" y="691"/>
                    </a:cubicBezTo>
                    <a:cubicBezTo>
                      <a:pt x="1584" y="774"/>
                      <a:pt x="1524" y="834"/>
                      <a:pt x="1441" y="834"/>
                    </a:cubicBezTo>
                    <a:cubicBezTo>
                      <a:pt x="1346" y="834"/>
                      <a:pt x="1286" y="774"/>
                      <a:pt x="1286" y="691"/>
                    </a:cubicBezTo>
                    <a:cubicBezTo>
                      <a:pt x="1286" y="596"/>
                      <a:pt x="1346" y="536"/>
                      <a:pt x="1441" y="536"/>
                    </a:cubicBezTo>
                    <a:close/>
                    <a:moveTo>
                      <a:pt x="429" y="1096"/>
                    </a:moveTo>
                    <a:lnTo>
                      <a:pt x="429" y="1274"/>
                    </a:lnTo>
                    <a:lnTo>
                      <a:pt x="1846" y="1274"/>
                    </a:lnTo>
                    <a:lnTo>
                      <a:pt x="1846" y="1096"/>
                    </a:lnTo>
                    <a:close/>
                    <a:moveTo>
                      <a:pt x="1941" y="1013"/>
                    </a:moveTo>
                    <a:lnTo>
                      <a:pt x="1941" y="1310"/>
                    </a:lnTo>
                    <a:cubicBezTo>
                      <a:pt x="1917" y="1727"/>
                      <a:pt x="1572" y="2060"/>
                      <a:pt x="1143" y="2060"/>
                    </a:cubicBezTo>
                    <a:cubicBezTo>
                      <a:pt x="727" y="2060"/>
                      <a:pt x="381" y="1727"/>
                      <a:pt x="334" y="1310"/>
                    </a:cubicBezTo>
                    <a:lnTo>
                      <a:pt x="334" y="1013"/>
                    </a:lnTo>
                    <a:close/>
                    <a:moveTo>
                      <a:pt x="1143" y="0"/>
                    </a:moveTo>
                    <a:cubicBezTo>
                      <a:pt x="512" y="0"/>
                      <a:pt x="0" y="512"/>
                      <a:pt x="0" y="1155"/>
                    </a:cubicBezTo>
                    <a:cubicBezTo>
                      <a:pt x="0" y="1786"/>
                      <a:pt x="512" y="2298"/>
                      <a:pt x="1143" y="2298"/>
                    </a:cubicBezTo>
                    <a:cubicBezTo>
                      <a:pt x="1763" y="2298"/>
                      <a:pt x="2286" y="1786"/>
                      <a:pt x="2286" y="1155"/>
                    </a:cubicBezTo>
                    <a:cubicBezTo>
                      <a:pt x="2286" y="524"/>
                      <a:pt x="1786" y="0"/>
                      <a:pt x="11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61;p16">
                <a:extLst>
                  <a:ext uri="{FF2B5EF4-FFF2-40B4-BE49-F238E27FC236}">
                    <a16:creationId xmlns="" xmlns:a16="http://schemas.microsoft.com/office/drawing/2014/main" id="{657353CC-D718-4C5D-A28B-0EEE3250644B}"/>
                  </a:ext>
                </a:extLst>
              </p:cNvPr>
              <p:cNvSpPr/>
              <p:nvPr/>
            </p:nvSpPr>
            <p:spPr>
              <a:xfrm>
                <a:off x="3589348" y="1756187"/>
                <a:ext cx="60390" cy="55712"/>
              </a:xfrm>
              <a:custGeom>
                <a:avLst/>
                <a:gdLst/>
                <a:ahLst/>
                <a:cxnLst/>
                <a:rect l="l" t="t" r="r" b="b"/>
                <a:pathLst>
                  <a:path w="1691" h="1560" extrusionOk="0">
                    <a:moveTo>
                      <a:pt x="1286" y="417"/>
                    </a:moveTo>
                    <a:cubicBezTo>
                      <a:pt x="1316" y="417"/>
                      <a:pt x="1346" y="429"/>
                      <a:pt x="1370" y="453"/>
                    </a:cubicBezTo>
                    <a:cubicBezTo>
                      <a:pt x="1393" y="500"/>
                      <a:pt x="1393" y="572"/>
                      <a:pt x="1358" y="619"/>
                    </a:cubicBezTo>
                    <a:lnTo>
                      <a:pt x="917" y="1048"/>
                    </a:lnTo>
                    <a:cubicBezTo>
                      <a:pt x="905" y="1072"/>
                      <a:pt x="881" y="1084"/>
                      <a:pt x="846" y="1084"/>
                    </a:cubicBezTo>
                    <a:cubicBezTo>
                      <a:pt x="822" y="1084"/>
                      <a:pt x="786" y="1060"/>
                      <a:pt x="762" y="1048"/>
                    </a:cubicBezTo>
                    <a:lnTo>
                      <a:pt x="322" y="619"/>
                    </a:lnTo>
                    <a:cubicBezTo>
                      <a:pt x="286" y="572"/>
                      <a:pt x="286" y="500"/>
                      <a:pt x="322" y="453"/>
                    </a:cubicBezTo>
                    <a:cubicBezTo>
                      <a:pt x="346" y="429"/>
                      <a:pt x="375" y="417"/>
                      <a:pt x="405" y="417"/>
                    </a:cubicBezTo>
                    <a:cubicBezTo>
                      <a:pt x="435" y="417"/>
                      <a:pt x="465" y="429"/>
                      <a:pt x="488" y="453"/>
                    </a:cubicBezTo>
                    <a:lnTo>
                      <a:pt x="846" y="810"/>
                    </a:lnTo>
                    <a:lnTo>
                      <a:pt x="1203" y="453"/>
                    </a:lnTo>
                    <a:cubicBezTo>
                      <a:pt x="1227" y="429"/>
                      <a:pt x="1256" y="417"/>
                      <a:pt x="1286" y="417"/>
                    </a:cubicBezTo>
                    <a:close/>
                    <a:moveTo>
                      <a:pt x="227" y="0"/>
                    </a:moveTo>
                    <a:cubicBezTo>
                      <a:pt x="107" y="0"/>
                      <a:pt x="0" y="95"/>
                      <a:pt x="0" y="214"/>
                    </a:cubicBezTo>
                    <a:lnTo>
                      <a:pt x="0" y="845"/>
                    </a:lnTo>
                    <a:lnTo>
                      <a:pt x="0" y="869"/>
                    </a:lnTo>
                    <a:lnTo>
                      <a:pt x="0" y="917"/>
                    </a:lnTo>
                    <a:cubicBezTo>
                      <a:pt x="0" y="1274"/>
                      <a:pt x="369" y="1560"/>
                      <a:pt x="846" y="1560"/>
                    </a:cubicBezTo>
                    <a:cubicBezTo>
                      <a:pt x="1310" y="1560"/>
                      <a:pt x="1691" y="1274"/>
                      <a:pt x="1691" y="917"/>
                    </a:cubicBezTo>
                    <a:lnTo>
                      <a:pt x="1691" y="869"/>
                    </a:lnTo>
                    <a:lnTo>
                      <a:pt x="1691" y="845"/>
                    </a:lnTo>
                    <a:lnTo>
                      <a:pt x="1691" y="214"/>
                    </a:lnTo>
                    <a:cubicBezTo>
                      <a:pt x="1679" y="83"/>
                      <a:pt x="1596" y="0"/>
                      <a:pt x="14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62;p16">
                <a:extLst>
                  <a:ext uri="{FF2B5EF4-FFF2-40B4-BE49-F238E27FC236}">
                    <a16:creationId xmlns="" xmlns:a16="http://schemas.microsoft.com/office/drawing/2014/main" id="{A6BC7093-F25E-4C3C-8E9A-6774180A0F00}"/>
                  </a:ext>
                </a:extLst>
              </p:cNvPr>
              <p:cNvSpPr/>
              <p:nvPr/>
            </p:nvSpPr>
            <p:spPr>
              <a:xfrm>
                <a:off x="4317276" y="3398284"/>
                <a:ext cx="60854" cy="55747"/>
              </a:xfrm>
              <a:custGeom>
                <a:avLst/>
                <a:gdLst/>
                <a:ahLst/>
                <a:cxnLst/>
                <a:rect l="l" t="t" r="r" b="b"/>
                <a:pathLst>
                  <a:path w="1704" h="1561" extrusionOk="0">
                    <a:moveTo>
                      <a:pt x="1293" y="430"/>
                    </a:moveTo>
                    <a:cubicBezTo>
                      <a:pt x="1322" y="430"/>
                      <a:pt x="1352" y="441"/>
                      <a:pt x="1370" y="465"/>
                    </a:cubicBezTo>
                    <a:cubicBezTo>
                      <a:pt x="1406" y="513"/>
                      <a:pt x="1406" y="584"/>
                      <a:pt x="1358" y="632"/>
                    </a:cubicBezTo>
                    <a:lnTo>
                      <a:pt x="929" y="1061"/>
                    </a:lnTo>
                    <a:cubicBezTo>
                      <a:pt x="918" y="1072"/>
                      <a:pt x="882" y="1084"/>
                      <a:pt x="858" y="1084"/>
                    </a:cubicBezTo>
                    <a:cubicBezTo>
                      <a:pt x="822" y="1084"/>
                      <a:pt x="799" y="1072"/>
                      <a:pt x="763" y="1061"/>
                    </a:cubicBezTo>
                    <a:lnTo>
                      <a:pt x="334" y="632"/>
                    </a:lnTo>
                    <a:cubicBezTo>
                      <a:pt x="287" y="584"/>
                      <a:pt x="287" y="513"/>
                      <a:pt x="334" y="465"/>
                    </a:cubicBezTo>
                    <a:cubicBezTo>
                      <a:pt x="358" y="441"/>
                      <a:pt x="388" y="430"/>
                      <a:pt x="418" y="430"/>
                    </a:cubicBezTo>
                    <a:cubicBezTo>
                      <a:pt x="447" y="430"/>
                      <a:pt x="477" y="441"/>
                      <a:pt x="501" y="465"/>
                    </a:cubicBezTo>
                    <a:lnTo>
                      <a:pt x="858" y="822"/>
                    </a:lnTo>
                    <a:lnTo>
                      <a:pt x="1215" y="465"/>
                    </a:lnTo>
                    <a:cubicBezTo>
                      <a:pt x="1233" y="441"/>
                      <a:pt x="1263" y="430"/>
                      <a:pt x="1293" y="430"/>
                    </a:cubicBezTo>
                    <a:close/>
                    <a:moveTo>
                      <a:pt x="227" y="1"/>
                    </a:moveTo>
                    <a:cubicBezTo>
                      <a:pt x="108" y="1"/>
                      <a:pt x="1" y="108"/>
                      <a:pt x="1" y="227"/>
                    </a:cubicBezTo>
                    <a:lnTo>
                      <a:pt x="1" y="846"/>
                    </a:lnTo>
                    <a:lnTo>
                      <a:pt x="1" y="882"/>
                    </a:lnTo>
                    <a:lnTo>
                      <a:pt x="1" y="930"/>
                    </a:lnTo>
                    <a:cubicBezTo>
                      <a:pt x="1" y="1287"/>
                      <a:pt x="382" y="1561"/>
                      <a:pt x="858" y="1561"/>
                    </a:cubicBezTo>
                    <a:cubicBezTo>
                      <a:pt x="1310" y="1561"/>
                      <a:pt x="1703" y="1287"/>
                      <a:pt x="1703" y="930"/>
                    </a:cubicBezTo>
                    <a:lnTo>
                      <a:pt x="1703" y="882"/>
                    </a:lnTo>
                    <a:lnTo>
                      <a:pt x="1703" y="846"/>
                    </a:lnTo>
                    <a:lnTo>
                      <a:pt x="1703" y="227"/>
                    </a:lnTo>
                    <a:cubicBezTo>
                      <a:pt x="1691" y="96"/>
                      <a:pt x="1596" y="1"/>
                      <a:pt x="14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63;p16">
                <a:extLst>
                  <a:ext uri="{FF2B5EF4-FFF2-40B4-BE49-F238E27FC236}">
                    <a16:creationId xmlns="" xmlns:a16="http://schemas.microsoft.com/office/drawing/2014/main" id="{94E37EE8-084D-4876-B5A7-D77C972A0E6C}"/>
                  </a:ext>
                </a:extLst>
              </p:cNvPr>
              <p:cNvSpPr/>
              <p:nvPr/>
            </p:nvSpPr>
            <p:spPr>
              <a:xfrm>
                <a:off x="3807052" y="3068764"/>
                <a:ext cx="60818" cy="55747"/>
              </a:xfrm>
              <a:custGeom>
                <a:avLst/>
                <a:gdLst/>
                <a:ahLst/>
                <a:cxnLst/>
                <a:rect l="l" t="t" r="r" b="b"/>
                <a:pathLst>
                  <a:path w="1703" h="1561" extrusionOk="0">
                    <a:moveTo>
                      <a:pt x="1292" y="429"/>
                    </a:moveTo>
                    <a:cubicBezTo>
                      <a:pt x="1322" y="429"/>
                      <a:pt x="1352" y="441"/>
                      <a:pt x="1370" y="465"/>
                    </a:cubicBezTo>
                    <a:cubicBezTo>
                      <a:pt x="1405" y="513"/>
                      <a:pt x="1405" y="584"/>
                      <a:pt x="1358" y="632"/>
                    </a:cubicBezTo>
                    <a:lnTo>
                      <a:pt x="929" y="1060"/>
                    </a:lnTo>
                    <a:cubicBezTo>
                      <a:pt x="917" y="1072"/>
                      <a:pt x="881" y="1084"/>
                      <a:pt x="858" y="1084"/>
                    </a:cubicBezTo>
                    <a:cubicBezTo>
                      <a:pt x="822" y="1084"/>
                      <a:pt x="798" y="1072"/>
                      <a:pt x="762" y="1060"/>
                    </a:cubicBezTo>
                    <a:lnTo>
                      <a:pt x="334" y="632"/>
                    </a:lnTo>
                    <a:cubicBezTo>
                      <a:pt x="286" y="584"/>
                      <a:pt x="286" y="513"/>
                      <a:pt x="334" y="465"/>
                    </a:cubicBezTo>
                    <a:cubicBezTo>
                      <a:pt x="357" y="441"/>
                      <a:pt x="387" y="429"/>
                      <a:pt x="417" y="429"/>
                    </a:cubicBezTo>
                    <a:cubicBezTo>
                      <a:pt x="447" y="429"/>
                      <a:pt x="477" y="441"/>
                      <a:pt x="500" y="465"/>
                    </a:cubicBezTo>
                    <a:lnTo>
                      <a:pt x="858" y="822"/>
                    </a:lnTo>
                    <a:lnTo>
                      <a:pt x="1215" y="465"/>
                    </a:lnTo>
                    <a:cubicBezTo>
                      <a:pt x="1233" y="441"/>
                      <a:pt x="1262" y="429"/>
                      <a:pt x="1292" y="429"/>
                    </a:cubicBezTo>
                    <a:close/>
                    <a:moveTo>
                      <a:pt x="227" y="1"/>
                    </a:moveTo>
                    <a:cubicBezTo>
                      <a:pt x="107" y="1"/>
                      <a:pt x="0" y="108"/>
                      <a:pt x="0" y="227"/>
                    </a:cubicBezTo>
                    <a:lnTo>
                      <a:pt x="0" y="846"/>
                    </a:lnTo>
                    <a:lnTo>
                      <a:pt x="0" y="882"/>
                    </a:lnTo>
                    <a:lnTo>
                      <a:pt x="0" y="929"/>
                    </a:lnTo>
                    <a:cubicBezTo>
                      <a:pt x="0" y="1286"/>
                      <a:pt x="381" y="1560"/>
                      <a:pt x="858" y="1560"/>
                    </a:cubicBezTo>
                    <a:cubicBezTo>
                      <a:pt x="1310" y="1560"/>
                      <a:pt x="1703" y="1286"/>
                      <a:pt x="1703" y="929"/>
                    </a:cubicBezTo>
                    <a:lnTo>
                      <a:pt x="1703" y="882"/>
                    </a:lnTo>
                    <a:lnTo>
                      <a:pt x="1703" y="846"/>
                    </a:lnTo>
                    <a:lnTo>
                      <a:pt x="1703" y="227"/>
                    </a:lnTo>
                    <a:cubicBezTo>
                      <a:pt x="1691" y="96"/>
                      <a:pt x="1596" y="1"/>
                      <a:pt x="14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64;p16">
                <a:extLst>
                  <a:ext uri="{FF2B5EF4-FFF2-40B4-BE49-F238E27FC236}">
                    <a16:creationId xmlns="" xmlns:a16="http://schemas.microsoft.com/office/drawing/2014/main" id="{9CF360A2-E458-4B21-B47A-4BA789391C3A}"/>
                  </a:ext>
                </a:extLst>
              </p:cNvPr>
              <p:cNvSpPr/>
              <p:nvPr/>
            </p:nvSpPr>
            <p:spPr>
              <a:xfrm>
                <a:off x="5501896" y="2991804"/>
                <a:ext cx="60854" cy="55747"/>
              </a:xfrm>
              <a:custGeom>
                <a:avLst/>
                <a:gdLst/>
                <a:ahLst/>
                <a:cxnLst/>
                <a:rect l="l" t="t" r="r" b="b"/>
                <a:pathLst>
                  <a:path w="1704" h="1561" extrusionOk="0">
                    <a:moveTo>
                      <a:pt x="1310" y="426"/>
                    </a:moveTo>
                    <a:cubicBezTo>
                      <a:pt x="1340" y="426"/>
                      <a:pt x="1370" y="435"/>
                      <a:pt x="1394" y="453"/>
                    </a:cubicBezTo>
                    <a:cubicBezTo>
                      <a:pt x="1417" y="501"/>
                      <a:pt x="1417" y="584"/>
                      <a:pt x="1370" y="620"/>
                    </a:cubicBezTo>
                    <a:lnTo>
                      <a:pt x="941" y="1060"/>
                    </a:lnTo>
                    <a:cubicBezTo>
                      <a:pt x="929" y="1072"/>
                      <a:pt x="894" y="1084"/>
                      <a:pt x="870" y="1084"/>
                    </a:cubicBezTo>
                    <a:cubicBezTo>
                      <a:pt x="834" y="1084"/>
                      <a:pt x="810" y="1072"/>
                      <a:pt x="775" y="1060"/>
                    </a:cubicBezTo>
                    <a:lnTo>
                      <a:pt x="346" y="620"/>
                    </a:lnTo>
                    <a:cubicBezTo>
                      <a:pt x="298" y="584"/>
                      <a:pt x="298" y="501"/>
                      <a:pt x="346" y="453"/>
                    </a:cubicBezTo>
                    <a:cubicBezTo>
                      <a:pt x="370" y="435"/>
                      <a:pt x="399" y="426"/>
                      <a:pt x="429" y="426"/>
                    </a:cubicBezTo>
                    <a:cubicBezTo>
                      <a:pt x="459" y="426"/>
                      <a:pt x="489" y="435"/>
                      <a:pt x="513" y="453"/>
                    </a:cubicBezTo>
                    <a:lnTo>
                      <a:pt x="870" y="810"/>
                    </a:lnTo>
                    <a:lnTo>
                      <a:pt x="1227" y="453"/>
                    </a:lnTo>
                    <a:cubicBezTo>
                      <a:pt x="1251" y="435"/>
                      <a:pt x="1281" y="426"/>
                      <a:pt x="1310" y="426"/>
                    </a:cubicBezTo>
                    <a:close/>
                    <a:moveTo>
                      <a:pt x="227" y="1"/>
                    </a:moveTo>
                    <a:cubicBezTo>
                      <a:pt x="108" y="1"/>
                      <a:pt x="1" y="108"/>
                      <a:pt x="1" y="227"/>
                    </a:cubicBezTo>
                    <a:lnTo>
                      <a:pt x="1" y="846"/>
                    </a:lnTo>
                    <a:lnTo>
                      <a:pt x="1" y="882"/>
                    </a:lnTo>
                    <a:lnTo>
                      <a:pt x="1" y="917"/>
                    </a:lnTo>
                    <a:cubicBezTo>
                      <a:pt x="1" y="1275"/>
                      <a:pt x="382" y="1560"/>
                      <a:pt x="858" y="1560"/>
                    </a:cubicBezTo>
                    <a:cubicBezTo>
                      <a:pt x="1310" y="1560"/>
                      <a:pt x="1703" y="1275"/>
                      <a:pt x="1703" y="917"/>
                    </a:cubicBezTo>
                    <a:lnTo>
                      <a:pt x="1703" y="882"/>
                    </a:lnTo>
                    <a:lnTo>
                      <a:pt x="1703" y="846"/>
                    </a:lnTo>
                    <a:lnTo>
                      <a:pt x="1703" y="227"/>
                    </a:lnTo>
                    <a:cubicBezTo>
                      <a:pt x="1703" y="84"/>
                      <a:pt x="1620" y="1"/>
                      <a:pt x="14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65;p16">
                <a:extLst>
                  <a:ext uri="{FF2B5EF4-FFF2-40B4-BE49-F238E27FC236}">
                    <a16:creationId xmlns="" xmlns:a16="http://schemas.microsoft.com/office/drawing/2014/main" id="{5198E025-D527-4923-8747-1F3905BAFE3C}"/>
                  </a:ext>
                </a:extLst>
              </p:cNvPr>
              <p:cNvSpPr/>
              <p:nvPr/>
            </p:nvSpPr>
            <p:spPr>
              <a:xfrm>
                <a:off x="5259122" y="2203486"/>
                <a:ext cx="60818" cy="55747"/>
              </a:xfrm>
              <a:custGeom>
                <a:avLst/>
                <a:gdLst/>
                <a:ahLst/>
                <a:cxnLst/>
                <a:rect l="l" t="t" r="r" b="b"/>
                <a:pathLst>
                  <a:path w="1703" h="1561" extrusionOk="0">
                    <a:moveTo>
                      <a:pt x="1310" y="429"/>
                    </a:moveTo>
                    <a:cubicBezTo>
                      <a:pt x="1340" y="429"/>
                      <a:pt x="1369" y="441"/>
                      <a:pt x="1393" y="465"/>
                    </a:cubicBezTo>
                    <a:cubicBezTo>
                      <a:pt x="1417" y="512"/>
                      <a:pt x="1417" y="584"/>
                      <a:pt x="1369" y="631"/>
                    </a:cubicBezTo>
                    <a:lnTo>
                      <a:pt x="941" y="1060"/>
                    </a:lnTo>
                    <a:cubicBezTo>
                      <a:pt x="929" y="1072"/>
                      <a:pt x="893" y="1084"/>
                      <a:pt x="869" y="1084"/>
                    </a:cubicBezTo>
                    <a:cubicBezTo>
                      <a:pt x="834" y="1084"/>
                      <a:pt x="810" y="1072"/>
                      <a:pt x="774" y="1060"/>
                    </a:cubicBezTo>
                    <a:lnTo>
                      <a:pt x="345" y="631"/>
                    </a:lnTo>
                    <a:cubicBezTo>
                      <a:pt x="298" y="584"/>
                      <a:pt x="298" y="512"/>
                      <a:pt x="345" y="465"/>
                    </a:cubicBezTo>
                    <a:cubicBezTo>
                      <a:pt x="369" y="441"/>
                      <a:pt x="399" y="429"/>
                      <a:pt x="429" y="429"/>
                    </a:cubicBezTo>
                    <a:cubicBezTo>
                      <a:pt x="459" y="429"/>
                      <a:pt x="488" y="441"/>
                      <a:pt x="512" y="465"/>
                    </a:cubicBezTo>
                    <a:lnTo>
                      <a:pt x="869" y="822"/>
                    </a:lnTo>
                    <a:lnTo>
                      <a:pt x="1226" y="465"/>
                    </a:lnTo>
                    <a:cubicBezTo>
                      <a:pt x="1250" y="441"/>
                      <a:pt x="1280" y="429"/>
                      <a:pt x="1310" y="429"/>
                    </a:cubicBezTo>
                    <a:close/>
                    <a:moveTo>
                      <a:pt x="226" y="0"/>
                    </a:moveTo>
                    <a:cubicBezTo>
                      <a:pt x="107" y="0"/>
                      <a:pt x="0" y="108"/>
                      <a:pt x="0" y="227"/>
                    </a:cubicBezTo>
                    <a:lnTo>
                      <a:pt x="0" y="846"/>
                    </a:lnTo>
                    <a:lnTo>
                      <a:pt x="0" y="881"/>
                    </a:lnTo>
                    <a:lnTo>
                      <a:pt x="0" y="929"/>
                    </a:lnTo>
                    <a:cubicBezTo>
                      <a:pt x="0" y="1274"/>
                      <a:pt x="369" y="1560"/>
                      <a:pt x="845" y="1560"/>
                    </a:cubicBezTo>
                    <a:cubicBezTo>
                      <a:pt x="1310" y="1560"/>
                      <a:pt x="1703" y="1286"/>
                      <a:pt x="1703" y="929"/>
                    </a:cubicBezTo>
                    <a:lnTo>
                      <a:pt x="1703" y="881"/>
                    </a:lnTo>
                    <a:lnTo>
                      <a:pt x="1703" y="846"/>
                    </a:lnTo>
                    <a:lnTo>
                      <a:pt x="1703" y="227"/>
                    </a:lnTo>
                    <a:cubicBezTo>
                      <a:pt x="1703" y="96"/>
                      <a:pt x="1607" y="0"/>
                      <a:pt x="14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66;p16">
                <a:extLst>
                  <a:ext uri="{FF2B5EF4-FFF2-40B4-BE49-F238E27FC236}">
                    <a16:creationId xmlns="" xmlns:a16="http://schemas.microsoft.com/office/drawing/2014/main" id="{597F07C1-64F9-43F9-8A36-F20535057F1D}"/>
                  </a:ext>
                </a:extLst>
              </p:cNvPr>
              <p:cNvSpPr/>
              <p:nvPr/>
            </p:nvSpPr>
            <p:spPr>
              <a:xfrm>
                <a:off x="5571214" y="2005532"/>
                <a:ext cx="76996" cy="94745"/>
              </a:xfrm>
              <a:custGeom>
                <a:avLst/>
                <a:gdLst/>
                <a:ahLst/>
                <a:cxnLst/>
                <a:rect l="l" t="t" r="r" b="b"/>
                <a:pathLst>
                  <a:path w="2156" h="2653" extrusionOk="0">
                    <a:moveTo>
                      <a:pt x="1892" y="1"/>
                    </a:moveTo>
                    <a:cubicBezTo>
                      <a:pt x="1791" y="1"/>
                      <a:pt x="1605" y="101"/>
                      <a:pt x="1501" y="174"/>
                    </a:cubicBezTo>
                    <a:cubicBezTo>
                      <a:pt x="1410" y="145"/>
                      <a:pt x="1267" y="130"/>
                      <a:pt x="1125" y="130"/>
                    </a:cubicBezTo>
                    <a:cubicBezTo>
                      <a:pt x="969" y="130"/>
                      <a:pt x="814" y="148"/>
                      <a:pt x="727" y="186"/>
                    </a:cubicBezTo>
                    <a:cubicBezTo>
                      <a:pt x="495" y="22"/>
                      <a:pt x="350" y="6"/>
                      <a:pt x="303" y="6"/>
                    </a:cubicBezTo>
                    <a:cubicBezTo>
                      <a:pt x="292" y="6"/>
                      <a:pt x="286" y="7"/>
                      <a:pt x="286" y="7"/>
                    </a:cubicBezTo>
                    <a:cubicBezTo>
                      <a:pt x="286" y="7"/>
                      <a:pt x="179" y="186"/>
                      <a:pt x="250" y="436"/>
                    </a:cubicBezTo>
                    <a:cubicBezTo>
                      <a:pt x="167" y="555"/>
                      <a:pt x="84" y="650"/>
                      <a:pt x="84" y="864"/>
                    </a:cubicBezTo>
                    <a:cubicBezTo>
                      <a:pt x="96" y="971"/>
                      <a:pt x="107" y="1091"/>
                      <a:pt x="155" y="1198"/>
                    </a:cubicBezTo>
                    <a:lnTo>
                      <a:pt x="191" y="1305"/>
                    </a:lnTo>
                    <a:cubicBezTo>
                      <a:pt x="298" y="1495"/>
                      <a:pt x="512" y="1626"/>
                      <a:pt x="869" y="1662"/>
                    </a:cubicBezTo>
                    <a:cubicBezTo>
                      <a:pt x="822" y="1710"/>
                      <a:pt x="762" y="1757"/>
                      <a:pt x="750" y="1853"/>
                    </a:cubicBezTo>
                    <a:cubicBezTo>
                      <a:pt x="714" y="1881"/>
                      <a:pt x="648" y="1897"/>
                      <a:pt x="580" y="1897"/>
                    </a:cubicBezTo>
                    <a:cubicBezTo>
                      <a:pt x="535" y="1897"/>
                      <a:pt x="490" y="1890"/>
                      <a:pt x="453" y="1876"/>
                    </a:cubicBezTo>
                    <a:cubicBezTo>
                      <a:pt x="319" y="1843"/>
                      <a:pt x="258" y="1599"/>
                      <a:pt x="83" y="1599"/>
                    </a:cubicBezTo>
                    <a:cubicBezTo>
                      <a:pt x="72" y="1599"/>
                      <a:pt x="60" y="1600"/>
                      <a:pt x="48" y="1602"/>
                    </a:cubicBezTo>
                    <a:cubicBezTo>
                      <a:pt x="0" y="1614"/>
                      <a:pt x="12" y="1650"/>
                      <a:pt x="48" y="1662"/>
                    </a:cubicBezTo>
                    <a:cubicBezTo>
                      <a:pt x="107" y="1710"/>
                      <a:pt x="167" y="1745"/>
                      <a:pt x="215" y="1864"/>
                    </a:cubicBezTo>
                    <a:cubicBezTo>
                      <a:pt x="238" y="1960"/>
                      <a:pt x="310" y="2103"/>
                      <a:pt x="548" y="2103"/>
                    </a:cubicBezTo>
                    <a:cubicBezTo>
                      <a:pt x="643" y="2103"/>
                      <a:pt x="715" y="2091"/>
                      <a:pt x="715" y="2091"/>
                    </a:cubicBezTo>
                    <a:lnTo>
                      <a:pt x="715" y="2388"/>
                    </a:lnTo>
                    <a:cubicBezTo>
                      <a:pt x="715" y="2472"/>
                      <a:pt x="584" y="2507"/>
                      <a:pt x="584" y="2555"/>
                    </a:cubicBezTo>
                    <a:cubicBezTo>
                      <a:pt x="584" y="2567"/>
                      <a:pt x="619" y="2567"/>
                      <a:pt x="655" y="2567"/>
                    </a:cubicBezTo>
                    <a:cubicBezTo>
                      <a:pt x="727" y="2567"/>
                      <a:pt x="858" y="2507"/>
                      <a:pt x="858" y="2400"/>
                    </a:cubicBezTo>
                    <a:lnTo>
                      <a:pt x="858" y="2019"/>
                    </a:lnTo>
                    <a:cubicBezTo>
                      <a:pt x="858" y="1912"/>
                      <a:pt x="917" y="1876"/>
                      <a:pt x="917" y="1876"/>
                    </a:cubicBezTo>
                    <a:lnTo>
                      <a:pt x="917" y="1876"/>
                    </a:lnTo>
                    <a:cubicBezTo>
                      <a:pt x="917" y="1876"/>
                      <a:pt x="917" y="2436"/>
                      <a:pt x="905" y="2507"/>
                    </a:cubicBezTo>
                    <a:cubicBezTo>
                      <a:pt x="881" y="2603"/>
                      <a:pt x="846" y="2579"/>
                      <a:pt x="846" y="2626"/>
                    </a:cubicBezTo>
                    <a:cubicBezTo>
                      <a:pt x="846" y="2644"/>
                      <a:pt x="860" y="2652"/>
                      <a:pt x="881" y="2652"/>
                    </a:cubicBezTo>
                    <a:cubicBezTo>
                      <a:pt x="934" y="2652"/>
                      <a:pt x="1030" y="2604"/>
                      <a:pt x="1072" y="2519"/>
                    </a:cubicBezTo>
                    <a:cubicBezTo>
                      <a:pt x="1120" y="2424"/>
                      <a:pt x="1108" y="1876"/>
                      <a:pt x="1108" y="1876"/>
                    </a:cubicBezTo>
                    <a:lnTo>
                      <a:pt x="1143" y="1876"/>
                    </a:lnTo>
                    <a:lnTo>
                      <a:pt x="1143" y="2234"/>
                    </a:lnTo>
                    <a:cubicBezTo>
                      <a:pt x="1143" y="2353"/>
                      <a:pt x="1131" y="2507"/>
                      <a:pt x="1203" y="2567"/>
                    </a:cubicBezTo>
                    <a:cubicBezTo>
                      <a:pt x="1238" y="2602"/>
                      <a:pt x="1329" y="2649"/>
                      <a:pt x="1376" y="2649"/>
                    </a:cubicBezTo>
                    <a:cubicBezTo>
                      <a:pt x="1394" y="2649"/>
                      <a:pt x="1405" y="2643"/>
                      <a:pt x="1405" y="2626"/>
                    </a:cubicBezTo>
                    <a:cubicBezTo>
                      <a:pt x="1405" y="2579"/>
                      <a:pt x="1322" y="2555"/>
                      <a:pt x="1322" y="2436"/>
                    </a:cubicBezTo>
                    <a:lnTo>
                      <a:pt x="1322" y="1912"/>
                    </a:lnTo>
                    <a:cubicBezTo>
                      <a:pt x="1381" y="1912"/>
                      <a:pt x="1381" y="2091"/>
                      <a:pt x="1381" y="2091"/>
                    </a:cubicBezTo>
                    <a:lnTo>
                      <a:pt x="1381" y="2412"/>
                    </a:lnTo>
                    <a:cubicBezTo>
                      <a:pt x="1381" y="2412"/>
                      <a:pt x="1370" y="2531"/>
                      <a:pt x="1524" y="2579"/>
                    </a:cubicBezTo>
                    <a:cubicBezTo>
                      <a:pt x="1542" y="2585"/>
                      <a:pt x="1581" y="2588"/>
                      <a:pt x="1615" y="2588"/>
                    </a:cubicBezTo>
                    <a:cubicBezTo>
                      <a:pt x="1649" y="2588"/>
                      <a:pt x="1679" y="2585"/>
                      <a:pt x="1679" y="2579"/>
                    </a:cubicBezTo>
                    <a:cubicBezTo>
                      <a:pt x="1679" y="2555"/>
                      <a:pt x="1548" y="2507"/>
                      <a:pt x="1548" y="2412"/>
                    </a:cubicBezTo>
                    <a:lnTo>
                      <a:pt x="1548" y="2091"/>
                    </a:lnTo>
                    <a:cubicBezTo>
                      <a:pt x="1548" y="1853"/>
                      <a:pt x="1512" y="1757"/>
                      <a:pt x="1405" y="1686"/>
                    </a:cubicBezTo>
                    <a:cubicBezTo>
                      <a:pt x="1739" y="1662"/>
                      <a:pt x="1965" y="1567"/>
                      <a:pt x="2072" y="1329"/>
                    </a:cubicBezTo>
                    <a:cubicBezTo>
                      <a:pt x="2084" y="1329"/>
                      <a:pt x="2108" y="1221"/>
                      <a:pt x="2108" y="1221"/>
                    </a:cubicBezTo>
                    <a:cubicBezTo>
                      <a:pt x="2143" y="1138"/>
                      <a:pt x="2143" y="1031"/>
                      <a:pt x="2155" y="912"/>
                    </a:cubicBezTo>
                    <a:cubicBezTo>
                      <a:pt x="2155" y="590"/>
                      <a:pt x="2001" y="471"/>
                      <a:pt x="1965" y="412"/>
                    </a:cubicBezTo>
                    <a:cubicBezTo>
                      <a:pt x="2012" y="150"/>
                      <a:pt x="1953" y="55"/>
                      <a:pt x="1929" y="7"/>
                    </a:cubicBezTo>
                    <a:cubicBezTo>
                      <a:pt x="1919" y="3"/>
                      <a:pt x="1906" y="1"/>
                      <a:pt x="18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67;p16">
                <a:extLst>
                  <a:ext uri="{FF2B5EF4-FFF2-40B4-BE49-F238E27FC236}">
                    <a16:creationId xmlns="" xmlns:a16="http://schemas.microsoft.com/office/drawing/2014/main" id="{577E0C83-727A-4AF6-944D-D1CD63436520}"/>
                  </a:ext>
                </a:extLst>
              </p:cNvPr>
              <p:cNvSpPr/>
              <p:nvPr/>
            </p:nvSpPr>
            <p:spPr>
              <a:xfrm>
                <a:off x="4679972" y="1990390"/>
                <a:ext cx="42569" cy="53640"/>
              </a:xfrm>
              <a:custGeom>
                <a:avLst/>
                <a:gdLst/>
                <a:ahLst/>
                <a:cxnLst/>
                <a:rect l="l" t="t" r="r" b="b"/>
                <a:pathLst>
                  <a:path w="1192" h="1502" extrusionOk="0">
                    <a:moveTo>
                      <a:pt x="1058" y="1"/>
                    </a:moveTo>
                    <a:cubicBezTo>
                      <a:pt x="1002" y="1"/>
                      <a:pt x="889" y="53"/>
                      <a:pt x="834" y="86"/>
                    </a:cubicBezTo>
                    <a:cubicBezTo>
                      <a:pt x="790" y="76"/>
                      <a:pt x="723" y="70"/>
                      <a:pt x="653" y="70"/>
                    </a:cubicBezTo>
                    <a:cubicBezTo>
                      <a:pt x="554" y="70"/>
                      <a:pt x="450" y="82"/>
                      <a:pt x="394" y="110"/>
                    </a:cubicBezTo>
                    <a:cubicBezTo>
                      <a:pt x="265" y="10"/>
                      <a:pt x="185" y="2"/>
                      <a:pt x="162" y="2"/>
                    </a:cubicBezTo>
                    <a:cubicBezTo>
                      <a:pt x="158" y="2"/>
                      <a:pt x="156" y="2"/>
                      <a:pt x="156" y="2"/>
                    </a:cubicBezTo>
                    <a:cubicBezTo>
                      <a:pt x="156" y="2"/>
                      <a:pt x="96" y="110"/>
                      <a:pt x="144" y="241"/>
                    </a:cubicBezTo>
                    <a:cubicBezTo>
                      <a:pt x="84" y="312"/>
                      <a:pt x="60" y="360"/>
                      <a:pt x="60" y="479"/>
                    </a:cubicBezTo>
                    <a:cubicBezTo>
                      <a:pt x="48" y="586"/>
                      <a:pt x="60" y="645"/>
                      <a:pt x="72" y="705"/>
                    </a:cubicBezTo>
                    <a:lnTo>
                      <a:pt x="108" y="764"/>
                    </a:lnTo>
                    <a:cubicBezTo>
                      <a:pt x="168" y="860"/>
                      <a:pt x="287" y="943"/>
                      <a:pt x="477" y="955"/>
                    </a:cubicBezTo>
                    <a:cubicBezTo>
                      <a:pt x="441" y="967"/>
                      <a:pt x="418" y="1014"/>
                      <a:pt x="418" y="1062"/>
                    </a:cubicBezTo>
                    <a:cubicBezTo>
                      <a:pt x="397" y="1076"/>
                      <a:pt x="363" y="1082"/>
                      <a:pt x="328" y="1082"/>
                    </a:cubicBezTo>
                    <a:cubicBezTo>
                      <a:pt x="302" y="1082"/>
                      <a:pt x="276" y="1079"/>
                      <a:pt x="251" y="1074"/>
                    </a:cubicBezTo>
                    <a:cubicBezTo>
                      <a:pt x="185" y="1041"/>
                      <a:pt x="149" y="917"/>
                      <a:pt x="50" y="917"/>
                    </a:cubicBezTo>
                    <a:cubicBezTo>
                      <a:pt x="42" y="917"/>
                      <a:pt x="34" y="917"/>
                      <a:pt x="25" y="919"/>
                    </a:cubicBezTo>
                    <a:cubicBezTo>
                      <a:pt x="1" y="919"/>
                      <a:pt x="13" y="943"/>
                      <a:pt x="25" y="955"/>
                    </a:cubicBezTo>
                    <a:cubicBezTo>
                      <a:pt x="60" y="979"/>
                      <a:pt x="108" y="1003"/>
                      <a:pt x="120" y="1074"/>
                    </a:cubicBezTo>
                    <a:cubicBezTo>
                      <a:pt x="132" y="1122"/>
                      <a:pt x="179" y="1205"/>
                      <a:pt x="310" y="1205"/>
                    </a:cubicBezTo>
                    <a:lnTo>
                      <a:pt x="394" y="1205"/>
                    </a:lnTo>
                    <a:lnTo>
                      <a:pt x="394" y="1372"/>
                    </a:lnTo>
                    <a:cubicBezTo>
                      <a:pt x="394" y="1431"/>
                      <a:pt x="322" y="1443"/>
                      <a:pt x="322" y="1455"/>
                    </a:cubicBezTo>
                    <a:cubicBezTo>
                      <a:pt x="322" y="1479"/>
                      <a:pt x="358" y="1479"/>
                      <a:pt x="370" y="1479"/>
                    </a:cubicBezTo>
                    <a:cubicBezTo>
                      <a:pt x="418" y="1479"/>
                      <a:pt x="489" y="1443"/>
                      <a:pt x="489" y="1384"/>
                    </a:cubicBezTo>
                    <a:lnTo>
                      <a:pt x="489" y="1157"/>
                    </a:lnTo>
                    <a:cubicBezTo>
                      <a:pt x="489" y="1098"/>
                      <a:pt x="513" y="1086"/>
                      <a:pt x="513" y="1086"/>
                    </a:cubicBezTo>
                    <a:lnTo>
                      <a:pt x="513" y="1431"/>
                    </a:lnTo>
                    <a:cubicBezTo>
                      <a:pt x="501" y="1479"/>
                      <a:pt x="489" y="1479"/>
                      <a:pt x="489" y="1491"/>
                    </a:cubicBezTo>
                    <a:cubicBezTo>
                      <a:pt x="489" y="1498"/>
                      <a:pt x="497" y="1502"/>
                      <a:pt x="508" y="1502"/>
                    </a:cubicBezTo>
                    <a:cubicBezTo>
                      <a:pt x="535" y="1502"/>
                      <a:pt x="583" y="1481"/>
                      <a:pt x="608" y="1431"/>
                    </a:cubicBezTo>
                    <a:cubicBezTo>
                      <a:pt x="632" y="1372"/>
                      <a:pt x="620" y="1074"/>
                      <a:pt x="620" y="1074"/>
                    </a:cubicBezTo>
                    <a:lnTo>
                      <a:pt x="656" y="1074"/>
                    </a:lnTo>
                    <a:lnTo>
                      <a:pt x="656" y="1264"/>
                    </a:lnTo>
                    <a:cubicBezTo>
                      <a:pt x="656" y="1324"/>
                      <a:pt x="656" y="1419"/>
                      <a:pt x="679" y="1443"/>
                    </a:cubicBezTo>
                    <a:cubicBezTo>
                      <a:pt x="705" y="1468"/>
                      <a:pt x="748" y="1494"/>
                      <a:pt x="771" y="1494"/>
                    </a:cubicBezTo>
                    <a:cubicBezTo>
                      <a:pt x="781" y="1494"/>
                      <a:pt x="787" y="1489"/>
                      <a:pt x="787" y="1479"/>
                    </a:cubicBezTo>
                    <a:cubicBezTo>
                      <a:pt x="787" y="1443"/>
                      <a:pt x="739" y="1431"/>
                      <a:pt x="739" y="1372"/>
                    </a:cubicBezTo>
                    <a:lnTo>
                      <a:pt x="739" y="1074"/>
                    </a:lnTo>
                    <a:cubicBezTo>
                      <a:pt x="775" y="1074"/>
                      <a:pt x="775" y="1157"/>
                      <a:pt x="775" y="1157"/>
                    </a:cubicBezTo>
                    <a:lnTo>
                      <a:pt x="775" y="1336"/>
                    </a:lnTo>
                    <a:cubicBezTo>
                      <a:pt x="775" y="1336"/>
                      <a:pt x="763" y="1395"/>
                      <a:pt x="846" y="1431"/>
                    </a:cubicBezTo>
                    <a:cubicBezTo>
                      <a:pt x="858" y="1437"/>
                      <a:pt x="879" y="1440"/>
                      <a:pt x="897" y="1440"/>
                    </a:cubicBezTo>
                    <a:cubicBezTo>
                      <a:pt x="915" y="1440"/>
                      <a:pt x="930" y="1437"/>
                      <a:pt x="930" y="1431"/>
                    </a:cubicBezTo>
                    <a:cubicBezTo>
                      <a:pt x="930" y="1419"/>
                      <a:pt x="858" y="1384"/>
                      <a:pt x="858" y="1336"/>
                    </a:cubicBezTo>
                    <a:lnTo>
                      <a:pt x="858" y="1157"/>
                    </a:lnTo>
                    <a:cubicBezTo>
                      <a:pt x="858" y="1026"/>
                      <a:pt x="846" y="979"/>
                      <a:pt x="787" y="943"/>
                    </a:cubicBezTo>
                    <a:cubicBezTo>
                      <a:pt x="977" y="919"/>
                      <a:pt x="1096" y="860"/>
                      <a:pt x="1156" y="741"/>
                    </a:cubicBezTo>
                    <a:cubicBezTo>
                      <a:pt x="1156" y="741"/>
                      <a:pt x="1191" y="681"/>
                      <a:pt x="1168" y="681"/>
                    </a:cubicBezTo>
                    <a:cubicBezTo>
                      <a:pt x="1191" y="645"/>
                      <a:pt x="1191" y="586"/>
                      <a:pt x="1191" y="502"/>
                    </a:cubicBezTo>
                    <a:cubicBezTo>
                      <a:pt x="1191" y="324"/>
                      <a:pt x="1096" y="252"/>
                      <a:pt x="1084" y="229"/>
                    </a:cubicBezTo>
                    <a:cubicBezTo>
                      <a:pt x="1108" y="86"/>
                      <a:pt x="1084" y="14"/>
                      <a:pt x="1072" y="2"/>
                    </a:cubicBezTo>
                    <a:cubicBezTo>
                      <a:pt x="1068" y="1"/>
                      <a:pt x="1063" y="1"/>
                      <a:pt x="105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68;p16">
                <a:extLst>
                  <a:ext uri="{FF2B5EF4-FFF2-40B4-BE49-F238E27FC236}">
                    <a16:creationId xmlns="" xmlns:a16="http://schemas.microsoft.com/office/drawing/2014/main" id="{6F179062-58B2-4DED-BDA3-6B15321645F0}"/>
                  </a:ext>
                </a:extLst>
              </p:cNvPr>
              <p:cNvSpPr/>
              <p:nvPr/>
            </p:nvSpPr>
            <p:spPr>
              <a:xfrm>
                <a:off x="3725842" y="1862861"/>
                <a:ext cx="42534" cy="53604"/>
              </a:xfrm>
              <a:custGeom>
                <a:avLst/>
                <a:gdLst/>
                <a:ahLst/>
                <a:cxnLst/>
                <a:rect l="l" t="t" r="r" b="b"/>
                <a:pathLst>
                  <a:path w="1191" h="1501" extrusionOk="0">
                    <a:moveTo>
                      <a:pt x="1057" y="0"/>
                    </a:moveTo>
                    <a:cubicBezTo>
                      <a:pt x="1001" y="0"/>
                      <a:pt x="888" y="52"/>
                      <a:pt x="834" y="85"/>
                    </a:cubicBezTo>
                    <a:cubicBezTo>
                      <a:pt x="789" y="75"/>
                      <a:pt x="722" y="69"/>
                      <a:pt x="653" y="69"/>
                    </a:cubicBezTo>
                    <a:cubicBezTo>
                      <a:pt x="556" y="69"/>
                      <a:pt x="454" y="81"/>
                      <a:pt x="405" y="109"/>
                    </a:cubicBezTo>
                    <a:cubicBezTo>
                      <a:pt x="266" y="9"/>
                      <a:pt x="193" y="1"/>
                      <a:pt x="173" y="1"/>
                    </a:cubicBezTo>
                    <a:cubicBezTo>
                      <a:pt x="169" y="1"/>
                      <a:pt x="167" y="2"/>
                      <a:pt x="167" y="2"/>
                    </a:cubicBezTo>
                    <a:cubicBezTo>
                      <a:pt x="167" y="2"/>
                      <a:pt x="107" y="109"/>
                      <a:pt x="155" y="240"/>
                    </a:cubicBezTo>
                    <a:cubicBezTo>
                      <a:pt x="95" y="311"/>
                      <a:pt x="60" y="359"/>
                      <a:pt x="60" y="478"/>
                    </a:cubicBezTo>
                    <a:cubicBezTo>
                      <a:pt x="48" y="585"/>
                      <a:pt x="60" y="644"/>
                      <a:pt x="72" y="704"/>
                    </a:cubicBezTo>
                    <a:lnTo>
                      <a:pt x="107" y="764"/>
                    </a:lnTo>
                    <a:cubicBezTo>
                      <a:pt x="167" y="859"/>
                      <a:pt x="286" y="942"/>
                      <a:pt x="476" y="954"/>
                    </a:cubicBezTo>
                    <a:cubicBezTo>
                      <a:pt x="453" y="966"/>
                      <a:pt x="417" y="1014"/>
                      <a:pt x="417" y="1061"/>
                    </a:cubicBezTo>
                    <a:cubicBezTo>
                      <a:pt x="403" y="1075"/>
                      <a:pt x="369" y="1081"/>
                      <a:pt x="331" y="1081"/>
                    </a:cubicBezTo>
                    <a:cubicBezTo>
                      <a:pt x="304" y="1081"/>
                      <a:pt x="275" y="1078"/>
                      <a:pt x="250" y="1073"/>
                    </a:cubicBezTo>
                    <a:cubicBezTo>
                      <a:pt x="184" y="1040"/>
                      <a:pt x="159" y="916"/>
                      <a:pt x="62" y="916"/>
                    </a:cubicBezTo>
                    <a:cubicBezTo>
                      <a:pt x="54" y="916"/>
                      <a:pt x="45" y="917"/>
                      <a:pt x="36" y="918"/>
                    </a:cubicBezTo>
                    <a:cubicBezTo>
                      <a:pt x="0" y="918"/>
                      <a:pt x="12" y="942"/>
                      <a:pt x="36" y="954"/>
                    </a:cubicBezTo>
                    <a:cubicBezTo>
                      <a:pt x="60" y="978"/>
                      <a:pt x="107" y="1002"/>
                      <a:pt x="119" y="1073"/>
                    </a:cubicBezTo>
                    <a:cubicBezTo>
                      <a:pt x="131" y="1121"/>
                      <a:pt x="179" y="1204"/>
                      <a:pt x="310" y="1204"/>
                    </a:cubicBezTo>
                    <a:lnTo>
                      <a:pt x="405" y="1204"/>
                    </a:lnTo>
                    <a:lnTo>
                      <a:pt x="405" y="1371"/>
                    </a:lnTo>
                    <a:cubicBezTo>
                      <a:pt x="405" y="1430"/>
                      <a:pt x="334" y="1442"/>
                      <a:pt x="334" y="1454"/>
                    </a:cubicBezTo>
                    <a:cubicBezTo>
                      <a:pt x="334" y="1478"/>
                      <a:pt x="357" y="1478"/>
                      <a:pt x="369" y="1478"/>
                    </a:cubicBezTo>
                    <a:cubicBezTo>
                      <a:pt x="417" y="1478"/>
                      <a:pt x="488" y="1442"/>
                      <a:pt x="488" y="1383"/>
                    </a:cubicBezTo>
                    <a:lnTo>
                      <a:pt x="488" y="1156"/>
                    </a:lnTo>
                    <a:cubicBezTo>
                      <a:pt x="488" y="1097"/>
                      <a:pt x="524" y="1085"/>
                      <a:pt x="524" y="1085"/>
                    </a:cubicBezTo>
                    <a:lnTo>
                      <a:pt x="524" y="1430"/>
                    </a:lnTo>
                    <a:cubicBezTo>
                      <a:pt x="512" y="1478"/>
                      <a:pt x="488" y="1478"/>
                      <a:pt x="488" y="1490"/>
                    </a:cubicBezTo>
                    <a:cubicBezTo>
                      <a:pt x="488" y="1497"/>
                      <a:pt x="497" y="1501"/>
                      <a:pt x="510" y="1501"/>
                    </a:cubicBezTo>
                    <a:cubicBezTo>
                      <a:pt x="539" y="1501"/>
                      <a:pt x="591" y="1480"/>
                      <a:pt x="607" y="1430"/>
                    </a:cubicBezTo>
                    <a:cubicBezTo>
                      <a:pt x="643" y="1371"/>
                      <a:pt x="631" y="1073"/>
                      <a:pt x="631" y="1073"/>
                    </a:cubicBezTo>
                    <a:lnTo>
                      <a:pt x="655" y="1073"/>
                    </a:lnTo>
                    <a:lnTo>
                      <a:pt x="655" y="1264"/>
                    </a:lnTo>
                    <a:cubicBezTo>
                      <a:pt x="655" y="1323"/>
                      <a:pt x="655" y="1418"/>
                      <a:pt x="691" y="1442"/>
                    </a:cubicBezTo>
                    <a:cubicBezTo>
                      <a:pt x="708" y="1467"/>
                      <a:pt x="748" y="1493"/>
                      <a:pt x="771" y="1493"/>
                    </a:cubicBezTo>
                    <a:cubicBezTo>
                      <a:pt x="780" y="1493"/>
                      <a:pt x="786" y="1488"/>
                      <a:pt x="786" y="1478"/>
                    </a:cubicBezTo>
                    <a:cubicBezTo>
                      <a:pt x="786" y="1442"/>
                      <a:pt x="750" y="1430"/>
                      <a:pt x="750" y="1371"/>
                    </a:cubicBezTo>
                    <a:lnTo>
                      <a:pt x="750" y="1073"/>
                    </a:lnTo>
                    <a:cubicBezTo>
                      <a:pt x="774" y="1073"/>
                      <a:pt x="774" y="1156"/>
                      <a:pt x="774" y="1156"/>
                    </a:cubicBezTo>
                    <a:lnTo>
                      <a:pt x="774" y="1335"/>
                    </a:lnTo>
                    <a:cubicBezTo>
                      <a:pt x="774" y="1335"/>
                      <a:pt x="762" y="1395"/>
                      <a:pt x="846" y="1430"/>
                    </a:cubicBezTo>
                    <a:cubicBezTo>
                      <a:pt x="863" y="1436"/>
                      <a:pt x="887" y="1439"/>
                      <a:pt x="907" y="1439"/>
                    </a:cubicBezTo>
                    <a:cubicBezTo>
                      <a:pt x="926" y="1439"/>
                      <a:pt x="941" y="1436"/>
                      <a:pt x="941" y="1430"/>
                    </a:cubicBezTo>
                    <a:cubicBezTo>
                      <a:pt x="941" y="1418"/>
                      <a:pt x="869" y="1383"/>
                      <a:pt x="869" y="1335"/>
                    </a:cubicBezTo>
                    <a:lnTo>
                      <a:pt x="869" y="1156"/>
                    </a:lnTo>
                    <a:cubicBezTo>
                      <a:pt x="869" y="1025"/>
                      <a:pt x="846" y="978"/>
                      <a:pt x="786" y="942"/>
                    </a:cubicBezTo>
                    <a:cubicBezTo>
                      <a:pt x="988" y="918"/>
                      <a:pt x="1107" y="859"/>
                      <a:pt x="1167" y="740"/>
                    </a:cubicBezTo>
                    <a:cubicBezTo>
                      <a:pt x="1167" y="740"/>
                      <a:pt x="1191" y="680"/>
                      <a:pt x="1179" y="680"/>
                    </a:cubicBezTo>
                    <a:cubicBezTo>
                      <a:pt x="1191" y="644"/>
                      <a:pt x="1191" y="585"/>
                      <a:pt x="1191" y="502"/>
                    </a:cubicBezTo>
                    <a:cubicBezTo>
                      <a:pt x="1191" y="323"/>
                      <a:pt x="1107" y="252"/>
                      <a:pt x="1084" y="228"/>
                    </a:cubicBezTo>
                    <a:cubicBezTo>
                      <a:pt x="1119" y="85"/>
                      <a:pt x="1084" y="13"/>
                      <a:pt x="1072" y="2"/>
                    </a:cubicBezTo>
                    <a:cubicBezTo>
                      <a:pt x="1068" y="0"/>
                      <a:pt x="1063" y="0"/>
                      <a:pt x="10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69;p16">
                <a:extLst>
                  <a:ext uri="{FF2B5EF4-FFF2-40B4-BE49-F238E27FC236}">
                    <a16:creationId xmlns="" xmlns:a16="http://schemas.microsoft.com/office/drawing/2014/main" id="{A4B6675C-506E-44BA-AC9B-91BDE550E404}"/>
                  </a:ext>
                </a:extLst>
              </p:cNvPr>
              <p:cNvSpPr/>
              <p:nvPr/>
            </p:nvSpPr>
            <p:spPr>
              <a:xfrm>
                <a:off x="3878048" y="2940914"/>
                <a:ext cx="55319" cy="68568"/>
              </a:xfrm>
              <a:custGeom>
                <a:avLst/>
                <a:gdLst/>
                <a:ahLst/>
                <a:cxnLst/>
                <a:rect l="l" t="t" r="r" b="b"/>
                <a:pathLst>
                  <a:path w="1549" h="1920" extrusionOk="0">
                    <a:moveTo>
                      <a:pt x="1348" y="1"/>
                    </a:moveTo>
                    <a:cubicBezTo>
                      <a:pt x="1274" y="1"/>
                      <a:pt x="1141" y="77"/>
                      <a:pt x="1060" y="128"/>
                    </a:cubicBezTo>
                    <a:cubicBezTo>
                      <a:pt x="993" y="105"/>
                      <a:pt x="891" y="93"/>
                      <a:pt x="791" y="93"/>
                    </a:cubicBezTo>
                    <a:cubicBezTo>
                      <a:pt x="679" y="93"/>
                      <a:pt x="569" y="108"/>
                      <a:pt x="513" y="140"/>
                    </a:cubicBezTo>
                    <a:cubicBezTo>
                      <a:pt x="361" y="33"/>
                      <a:pt x="263" y="19"/>
                      <a:pt x="223" y="19"/>
                    </a:cubicBezTo>
                    <a:cubicBezTo>
                      <a:pt x="210" y="19"/>
                      <a:pt x="203" y="21"/>
                      <a:pt x="203" y="21"/>
                    </a:cubicBezTo>
                    <a:cubicBezTo>
                      <a:pt x="203" y="21"/>
                      <a:pt x="132" y="152"/>
                      <a:pt x="191" y="342"/>
                    </a:cubicBezTo>
                    <a:cubicBezTo>
                      <a:pt x="108" y="425"/>
                      <a:pt x="72" y="485"/>
                      <a:pt x="72" y="652"/>
                    </a:cubicBezTo>
                    <a:cubicBezTo>
                      <a:pt x="60" y="771"/>
                      <a:pt x="72" y="854"/>
                      <a:pt x="84" y="937"/>
                    </a:cubicBezTo>
                    <a:lnTo>
                      <a:pt x="120" y="1009"/>
                    </a:lnTo>
                    <a:cubicBezTo>
                      <a:pt x="191" y="1152"/>
                      <a:pt x="334" y="1235"/>
                      <a:pt x="608" y="1259"/>
                    </a:cubicBezTo>
                    <a:cubicBezTo>
                      <a:pt x="572" y="1295"/>
                      <a:pt x="536" y="1330"/>
                      <a:pt x="513" y="1390"/>
                    </a:cubicBezTo>
                    <a:cubicBezTo>
                      <a:pt x="490" y="1413"/>
                      <a:pt x="442" y="1426"/>
                      <a:pt x="391" y="1426"/>
                    </a:cubicBezTo>
                    <a:cubicBezTo>
                      <a:pt x="364" y="1426"/>
                      <a:pt x="336" y="1422"/>
                      <a:pt x="310" y="1414"/>
                    </a:cubicBezTo>
                    <a:cubicBezTo>
                      <a:pt x="206" y="1379"/>
                      <a:pt x="181" y="1199"/>
                      <a:pt x="38" y="1199"/>
                    </a:cubicBezTo>
                    <a:cubicBezTo>
                      <a:pt x="34" y="1199"/>
                      <a:pt x="29" y="1199"/>
                      <a:pt x="24" y="1199"/>
                    </a:cubicBezTo>
                    <a:cubicBezTo>
                      <a:pt x="1" y="1199"/>
                      <a:pt x="1" y="1235"/>
                      <a:pt x="24" y="1247"/>
                    </a:cubicBezTo>
                    <a:cubicBezTo>
                      <a:pt x="72" y="1271"/>
                      <a:pt x="120" y="1307"/>
                      <a:pt x="144" y="1390"/>
                    </a:cubicBezTo>
                    <a:cubicBezTo>
                      <a:pt x="179" y="1449"/>
                      <a:pt x="215" y="1557"/>
                      <a:pt x="394" y="1557"/>
                    </a:cubicBezTo>
                    <a:cubicBezTo>
                      <a:pt x="477" y="1557"/>
                      <a:pt x="513" y="1545"/>
                      <a:pt x="513" y="1545"/>
                    </a:cubicBezTo>
                    <a:lnTo>
                      <a:pt x="513" y="1747"/>
                    </a:lnTo>
                    <a:cubicBezTo>
                      <a:pt x="513" y="1830"/>
                      <a:pt x="429" y="1842"/>
                      <a:pt x="429" y="1866"/>
                    </a:cubicBezTo>
                    <a:cubicBezTo>
                      <a:pt x="429" y="1878"/>
                      <a:pt x="453" y="1878"/>
                      <a:pt x="489" y="1878"/>
                    </a:cubicBezTo>
                    <a:cubicBezTo>
                      <a:pt x="525" y="1878"/>
                      <a:pt x="632" y="1842"/>
                      <a:pt x="632" y="1771"/>
                    </a:cubicBezTo>
                    <a:lnTo>
                      <a:pt x="632" y="1485"/>
                    </a:lnTo>
                    <a:cubicBezTo>
                      <a:pt x="632" y="1414"/>
                      <a:pt x="679" y="1378"/>
                      <a:pt x="679" y="1378"/>
                    </a:cubicBezTo>
                    <a:lnTo>
                      <a:pt x="679" y="1378"/>
                    </a:lnTo>
                    <a:cubicBezTo>
                      <a:pt x="679" y="1378"/>
                      <a:pt x="679" y="1771"/>
                      <a:pt x="667" y="1830"/>
                    </a:cubicBezTo>
                    <a:cubicBezTo>
                      <a:pt x="644" y="1878"/>
                      <a:pt x="620" y="1878"/>
                      <a:pt x="620" y="1902"/>
                    </a:cubicBezTo>
                    <a:cubicBezTo>
                      <a:pt x="620" y="1913"/>
                      <a:pt x="630" y="1918"/>
                      <a:pt x="647" y="1918"/>
                    </a:cubicBezTo>
                    <a:cubicBezTo>
                      <a:pt x="685" y="1918"/>
                      <a:pt x="753" y="1889"/>
                      <a:pt x="786" y="1830"/>
                    </a:cubicBezTo>
                    <a:cubicBezTo>
                      <a:pt x="810" y="1747"/>
                      <a:pt x="798" y="1366"/>
                      <a:pt x="798" y="1366"/>
                    </a:cubicBezTo>
                    <a:lnTo>
                      <a:pt x="834" y="1366"/>
                    </a:lnTo>
                    <a:lnTo>
                      <a:pt x="834" y="1616"/>
                    </a:lnTo>
                    <a:cubicBezTo>
                      <a:pt x="834" y="1711"/>
                      <a:pt x="834" y="1807"/>
                      <a:pt x="870" y="1854"/>
                    </a:cubicBezTo>
                    <a:cubicBezTo>
                      <a:pt x="896" y="1880"/>
                      <a:pt x="954" y="1920"/>
                      <a:pt x="984" y="1920"/>
                    </a:cubicBezTo>
                    <a:cubicBezTo>
                      <a:pt x="994" y="1920"/>
                      <a:pt x="1001" y="1914"/>
                      <a:pt x="1001" y="1902"/>
                    </a:cubicBezTo>
                    <a:cubicBezTo>
                      <a:pt x="1001" y="1866"/>
                      <a:pt x="953" y="1842"/>
                      <a:pt x="953" y="1771"/>
                    </a:cubicBezTo>
                    <a:lnTo>
                      <a:pt x="953" y="1378"/>
                    </a:lnTo>
                    <a:cubicBezTo>
                      <a:pt x="989" y="1378"/>
                      <a:pt x="989" y="1497"/>
                      <a:pt x="989" y="1497"/>
                    </a:cubicBezTo>
                    <a:lnTo>
                      <a:pt x="989" y="1735"/>
                    </a:lnTo>
                    <a:cubicBezTo>
                      <a:pt x="989" y="1735"/>
                      <a:pt x="977" y="1830"/>
                      <a:pt x="1084" y="1854"/>
                    </a:cubicBezTo>
                    <a:cubicBezTo>
                      <a:pt x="1096" y="1860"/>
                      <a:pt x="1126" y="1863"/>
                      <a:pt x="1153" y="1863"/>
                    </a:cubicBezTo>
                    <a:cubicBezTo>
                      <a:pt x="1179" y="1863"/>
                      <a:pt x="1203" y="1860"/>
                      <a:pt x="1203" y="1854"/>
                    </a:cubicBezTo>
                    <a:cubicBezTo>
                      <a:pt x="1203" y="1842"/>
                      <a:pt x="1108" y="1795"/>
                      <a:pt x="1108" y="1735"/>
                    </a:cubicBezTo>
                    <a:lnTo>
                      <a:pt x="1108" y="1497"/>
                    </a:lnTo>
                    <a:cubicBezTo>
                      <a:pt x="1108" y="1318"/>
                      <a:pt x="1084" y="1259"/>
                      <a:pt x="1001" y="1211"/>
                    </a:cubicBezTo>
                    <a:cubicBezTo>
                      <a:pt x="1263" y="1187"/>
                      <a:pt x="1406" y="1128"/>
                      <a:pt x="1477" y="961"/>
                    </a:cubicBezTo>
                    <a:lnTo>
                      <a:pt x="1513" y="890"/>
                    </a:lnTo>
                    <a:cubicBezTo>
                      <a:pt x="1525" y="830"/>
                      <a:pt x="1548" y="747"/>
                      <a:pt x="1548" y="664"/>
                    </a:cubicBezTo>
                    <a:cubicBezTo>
                      <a:pt x="1548" y="425"/>
                      <a:pt x="1429" y="330"/>
                      <a:pt x="1406" y="306"/>
                    </a:cubicBezTo>
                    <a:cubicBezTo>
                      <a:pt x="1441" y="128"/>
                      <a:pt x="1406" y="44"/>
                      <a:pt x="1382" y="9"/>
                    </a:cubicBezTo>
                    <a:cubicBezTo>
                      <a:pt x="1373" y="3"/>
                      <a:pt x="1361" y="1"/>
                      <a:pt x="13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70;p16">
                <a:extLst>
                  <a:ext uri="{FF2B5EF4-FFF2-40B4-BE49-F238E27FC236}">
                    <a16:creationId xmlns="" xmlns:a16="http://schemas.microsoft.com/office/drawing/2014/main" id="{6C2D3494-59C2-427E-9B64-4E5E1760A368}"/>
                  </a:ext>
                </a:extLst>
              </p:cNvPr>
              <p:cNvSpPr/>
              <p:nvPr/>
            </p:nvSpPr>
            <p:spPr>
              <a:xfrm>
                <a:off x="5134950" y="3761551"/>
                <a:ext cx="55319" cy="68568"/>
              </a:xfrm>
              <a:custGeom>
                <a:avLst/>
                <a:gdLst/>
                <a:ahLst/>
                <a:cxnLst/>
                <a:rect l="l" t="t" r="r" b="b"/>
                <a:pathLst>
                  <a:path w="1549" h="1920" extrusionOk="0">
                    <a:moveTo>
                      <a:pt x="1348" y="1"/>
                    </a:moveTo>
                    <a:cubicBezTo>
                      <a:pt x="1274" y="1"/>
                      <a:pt x="1143" y="77"/>
                      <a:pt x="1072" y="128"/>
                    </a:cubicBezTo>
                    <a:cubicBezTo>
                      <a:pt x="999" y="105"/>
                      <a:pt x="894" y="93"/>
                      <a:pt x="794" y="93"/>
                    </a:cubicBezTo>
                    <a:cubicBezTo>
                      <a:pt x="681" y="93"/>
                      <a:pt x="575" y="108"/>
                      <a:pt x="524" y="140"/>
                    </a:cubicBezTo>
                    <a:cubicBezTo>
                      <a:pt x="364" y="33"/>
                      <a:pt x="263" y="19"/>
                      <a:pt x="223" y="19"/>
                    </a:cubicBezTo>
                    <a:cubicBezTo>
                      <a:pt x="210" y="19"/>
                      <a:pt x="203" y="21"/>
                      <a:pt x="203" y="21"/>
                    </a:cubicBezTo>
                    <a:cubicBezTo>
                      <a:pt x="203" y="21"/>
                      <a:pt x="131" y="152"/>
                      <a:pt x="191" y="342"/>
                    </a:cubicBezTo>
                    <a:cubicBezTo>
                      <a:pt x="120" y="425"/>
                      <a:pt x="72" y="485"/>
                      <a:pt x="72" y="652"/>
                    </a:cubicBezTo>
                    <a:cubicBezTo>
                      <a:pt x="36" y="771"/>
                      <a:pt x="60" y="854"/>
                      <a:pt x="84" y="937"/>
                    </a:cubicBezTo>
                    <a:lnTo>
                      <a:pt x="120" y="1009"/>
                    </a:lnTo>
                    <a:cubicBezTo>
                      <a:pt x="191" y="1152"/>
                      <a:pt x="346" y="1235"/>
                      <a:pt x="608" y="1259"/>
                    </a:cubicBezTo>
                    <a:cubicBezTo>
                      <a:pt x="584" y="1295"/>
                      <a:pt x="536" y="1330"/>
                      <a:pt x="524" y="1390"/>
                    </a:cubicBezTo>
                    <a:cubicBezTo>
                      <a:pt x="494" y="1413"/>
                      <a:pt x="443" y="1426"/>
                      <a:pt x="392" y="1426"/>
                    </a:cubicBezTo>
                    <a:cubicBezTo>
                      <a:pt x="364" y="1426"/>
                      <a:pt x="335" y="1422"/>
                      <a:pt x="310" y="1414"/>
                    </a:cubicBezTo>
                    <a:cubicBezTo>
                      <a:pt x="206" y="1379"/>
                      <a:pt x="181" y="1199"/>
                      <a:pt x="38" y="1199"/>
                    </a:cubicBezTo>
                    <a:cubicBezTo>
                      <a:pt x="34" y="1199"/>
                      <a:pt x="29" y="1199"/>
                      <a:pt x="24" y="1199"/>
                    </a:cubicBezTo>
                    <a:cubicBezTo>
                      <a:pt x="1" y="1199"/>
                      <a:pt x="1" y="1235"/>
                      <a:pt x="24" y="1247"/>
                    </a:cubicBezTo>
                    <a:cubicBezTo>
                      <a:pt x="72" y="1271"/>
                      <a:pt x="120" y="1307"/>
                      <a:pt x="143" y="1390"/>
                    </a:cubicBezTo>
                    <a:cubicBezTo>
                      <a:pt x="179" y="1449"/>
                      <a:pt x="227" y="1557"/>
                      <a:pt x="405" y="1557"/>
                    </a:cubicBezTo>
                    <a:cubicBezTo>
                      <a:pt x="477" y="1557"/>
                      <a:pt x="524" y="1545"/>
                      <a:pt x="524" y="1545"/>
                    </a:cubicBezTo>
                    <a:lnTo>
                      <a:pt x="524" y="1747"/>
                    </a:lnTo>
                    <a:cubicBezTo>
                      <a:pt x="524" y="1830"/>
                      <a:pt x="429" y="1842"/>
                      <a:pt x="429" y="1866"/>
                    </a:cubicBezTo>
                    <a:cubicBezTo>
                      <a:pt x="429" y="1890"/>
                      <a:pt x="465" y="1890"/>
                      <a:pt x="489" y="1890"/>
                    </a:cubicBezTo>
                    <a:cubicBezTo>
                      <a:pt x="536" y="1890"/>
                      <a:pt x="643" y="1842"/>
                      <a:pt x="643" y="1771"/>
                    </a:cubicBezTo>
                    <a:lnTo>
                      <a:pt x="643" y="1485"/>
                    </a:lnTo>
                    <a:cubicBezTo>
                      <a:pt x="643" y="1414"/>
                      <a:pt x="679" y="1378"/>
                      <a:pt x="679" y="1378"/>
                    </a:cubicBezTo>
                    <a:lnTo>
                      <a:pt x="679" y="1378"/>
                    </a:lnTo>
                    <a:cubicBezTo>
                      <a:pt x="679" y="1378"/>
                      <a:pt x="679" y="1771"/>
                      <a:pt x="667" y="1830"/>
                    </a:cubicBezTo>
                    <a:cubicBezTo>
                      <a:pt x="655" y="1890"/>
                      <a:pt x="620" y="1890"/>
                      <a:pt x="620" y="1902"/>
                    </a:cubicBezTo>
                    <a:cubicBezTo>
                      <a:pt x="620" y="1913"/>
                      <a:pt x="630" y="1918"/>
                      <a:pt x="647" y="1918"/>
                    </a:cubicBezTo>
                    <a:cubicBezTo>
                      <a:pt x="685" y="1918"/>
                      <a:pt x="753" y="1889"/>
                      <a:pt x="786" y="1830"/>
                    </a:cubicBezTo>
                    <a:cubicBezTo>
                      <a:pt x="822" y="1747"/>
                      <a:pt x="798" y="1366"/>
                      <a:pt x="798" y="1366"/>
                    </a:cubicBezTo>
                    <a:lnTo>
                      <a:pt x="834" y="1366"/>
                    </a:lnTo>
                    <a:lnTo>
                      <a:pt x="834" y="1616"/>
                    </a:lnTo>
                    <a:cubicBezTo>
                      <a:pt x="834" y="1711"/>
                      <a:pt x="834" y="1807"/>
                      <a:pt x="882" y="1854"/>
                    </a:cubicBezTo>
                    <a:cubicBezTo>
                      <a:pt x="899" y="1880"/>
                      <a:pt x="962" y="1920"/>
                      <a:pt x="993" y="1920"/>
                    </a:cubicBezTo>
                    <a:cubicBezTo>
                      <a:pt x="1005" y="1920"/>
                      <a:pt x="1013" y="1914"/>
                      <a:pt x="1013" y="1902"/>
                    </a:cubicBezTo>
                    <a:cubicBezTo>
                      <a:pt x="1013" y="1866"/>
                      <a:pt x="953" y="1842"/>
                      <a:pt x="953" y="1771"/>
                    </a:cubicBezTo>
                    <a:lnTo>
                      <a:pt x="953" y="1378"/>
                    </a:lnTo>
                    <a:cubicBezTo>
                      <a:pt x="1001" y="1378"/>
                      <a:pt x="1001" y="1497"/>
                      <a:pt x="1001" y="1497"/>
                    </a:cubicBezTo>
                    <a:lnTo>
                      <a:pt x="1001" y="1735"/>
                    </a:lnTo>
                    <a:cubicBezTo>
                      <a:pt x="1001" y="1735"/>
                      <a:pt x="977" y="1830"/>
                      <a:pt x="1084" y="1854"/>
                    </a:cubicBezTo>
                    <a:cubicBezTo>
                      <a:pt x="1102" y="1860"/>
                      <a:pt x="1132" y="1863"/>
                      <a:pt x="1157" y="1863"/>
                    </a:cubicBezTo>
                    <a:cubicBezTo>
                      <a:pt x="1182" y="1863"/>
                      <a:pt x="1203" y="1860"/>
                      <a:pt x="1203" y="1854"/>
                    </a:cubicBezTo>
                    <a:cubicBezTo>
                      <a:pt x="1203" y="1842"/>
                      <a:pt x="1120" y="1795"/>
                      <a:pt x="1120" y="1735"/>
                    </a:cubicBezTo>
                    <a:lnTo>
                      <a:pt x="1120" y="1497"/>
                    </a:lnTo>
                    <a:cubicBezTo>
                      <a:pt x="1120" y="1318"/>
                      <a:pt x="1084" y="1259"/>
                      <a:pt x="1013" y="1211"/>
                    </a:cubicBezTo>
                    <a:cubicBezTo>
                      <a:pt x="1263" y="1187"/>
                      <a:pt x="1417" y="1128"/>
                      <a:pt x="1489" y="961"/>
                    </a:cubicBezTo>
                    <a:lnTo>
                      <a:pt x="1513" y="890"/>
                    </a:lnTo>
                    <a:cubicBezTo>
                      <a:pt x="1525" y="830"/>
                      <a:pt x="1548" y="747"/>
                      <a:pt x="1548" y="664"/>
                    </a:cubicBezTo>
                    <a:cubicBezTo>
                      <a:pt x="1548" y="425"/>
                      <a:pt x="1429" y="330"/>
                      <a:pt x="1417" y="306"/>
                    </a:cubicBezTo>
                    <a:cubicBezTo>
                      <a:pt x="1441" y="128"/>
                      <a:pt x="1417" y="44"/>
                      <a:pt x="1382" y="9"/>
                    </a:cubicBezTo>
                    <a:cubicBezTo>
                      <a:pt x="1373" y="3"/>
                      <a:pt x="1361" y="1"/>
                      <a:pt x="13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71;p16">
                <a:extLst>
                  <a:ext uri="{FF2B5EF4-FFF2-40B4-BE49-F238E27FC236}">
                    <a16:creationId xmlns="" xmlns:a16="http://schemas.microsoft.com/office/drawing/2014/main" id="{3CC615D2-B916-490D-AFC0-80930A0E63E9}"/>
                  </a:ext>
                </a:extLst>
              </p:cNvPr>
              <p:cNvSpPr/>
              <p:nvPr/>
            </p:nvSpPr>
            <p:spPr>
              <a:xfrm>
                <a:off x="5281228" y="2786279"/>
                <a:ext cx="55319" cy="68568"/>
              </a:xfrm>
              <a:custGeom>
                <a:avLst/>
                <a:gdLst/>
                <a:ahLst/>
                <a:cxnLst/>
                <a:rect l="l" t="t" r="r" b="b"/>
                <a:pathLst>
                  <a:path w="1549" h="1920" extrusionOk="0">
                    <a:moveTo>
                      <a:pt x="1356" y="1"/>
                    </a:moveTo>
                    <a:cubicBezTo>
                      <a:pt x="1283" y="1"/>
                      <a:pt x="1145" y="72"/>
                      <a:pt x="1072" y="124"/>
                    </a:cubicBezTo>
                    <a:cubicBezTo>
                      <a:pt x="999" y="101"/>
                      <a:pt x="894" y="90"/>
                      <a:pt x="792" y="90"/>
                    </a:cubicBezTo>
                    <a:cubicBezTo>
                      <a:pt x="678" y="90"/>
                      <a:pt x="569" y="104"/>
                      <a:pt x="512" y="136"/>
                    </a:cubicBezTo>
                    <a:cubicBezTo>
                      <a:pt x="360" y="29"/>
                      <a:pt x="262" y="15"/>
                      <a:pt x="223" y="15"/>
                    </a:cubicBezTo>
                    <a:cubicBezTo>
                      <a:pt x="209" y="15"/>
                      <a:pt x="203" y="17"/>
                      <a:pt x="203" y="17"/>
                    </a:cubicBezTo>
                    <a:cubicBezTo>
                      <a:pt x="203" y="17"/>
                      <a:pt x="131" y="160"/>
                      <a:pt x="191" y="338"/>
                    </a:cubicBezTo>
                    <a:cubicBezTo>
                      <a:pt x="119" y="422"/>
                      <a:pt x="72" y="481"/>
                      <a:pt x="72" y="648"/>
                    </a:cubicBezTo>
                    <a:cubicBezTo>
                      <a:pt x="36" y="767"/>
                      <a:pt x="60" y="850"/>
                      <a:pt x="84" y="934"/>
                    </a:cubicBezTo>
                    <a:lnTo>
                      <a:pt x="119" y="1005"/>
                    </a:lnTo>
                    <a:cubicBezTo>
                      <a:pt x="191" y="1148"/>
                      <a:pt x="334" y="1231"/>
                      <a:pt x="607" y="1255"/>
                    </a:cubicBezTo>
                    <a:cubicBezTo>
                      <a:pt x="572" y="1291"/>
                      <a:pt x="536" y="1338"/>
                      <a:pt x="512" y="1398"/>
                    </a:cubicBezTo>
                    <a:cubicBezTo>
                      <a:pt x="490" y="1413"/>
                      <a:pt x="445" y="1423"/>
                      <a:pt x="397" y="1423"/>
                    </a:cubicBezTo>
                    <a:cubicBezTo>
                      <a:pt x="368" y="1423"/>
                      <a:pt x="337" y="1419"/>
                      <a:pt x="310" y="1410"/>
                    </a:cubicBezTo>
                    <a:cubicBezTo>
                      <a:pt x="206" y="1375"/>
                      <a:pt x="180" y="1195"/>
                      <a:pt x="38" y="1195"/>
                    </a:cubicBezTo>
                    <a:cubicBezTo>
                      <a:pt x="33" y="1195"/>
                      <a:pt x="29" y="1195"/>
                      <a:pt x="24" y="1195"/>
                    </a:cubicBezTo>
                    <a:cubicBezTo>
                      <a:pt x="0" y="1195"/>
                      <a:pt x="0" y="1231"/>
                      <a:pt x="24" y="1243"/>
                    </a:cubicBezTo>
                    <a:cubicBezTo>
                      <a:pt x="72" y="1279"/>
                      <a:pt x="107" y="1303"/>
                      <a:pt x="143" y="1398"/>
                    </a:cubicBezTo>
                    <a:cubicBezTo>
                      <a:pt x="179" y="1446"/>
                      <a:pt x="215" y="1553"/>
                      <a:pt x="393" y="1553"/>
                    </a:cubicBezTo>
                    <a:cubicBezTo>
                      <a:pt x="477" y="1553"/>
                      <a:pt x="512" y="1541"/>
                      <a:pt x="512" y="1541"/>
                    </a:cubicBezTo>
                    <a:lnTo>
                      <a:pt x="512" y="1743"/>
                    </a:lnTo>
                    <a:cubicBezTo>
                      <a:pt x="512" y="1827"/>
                      <a:pt x="429" y="1838"/>
                      <a:pt x="429" y="1862"/>
                    </a:cubicBezTo>
                    <a:cubicBezTo>
                      <a:pt x="429" y="1886"/>
                      <a:pt x="453" y="1886"/>
                      <a:pt x="488" y="1886"/>
                    </a:cubicBezTo>
                    <a:cubicBezTo>
                      <a:pt x="536" y="1886"/>
                      <a:pt x="631" y="1838"/>
                      <a:pt x="631" y="1767"/>
                    </a:cubicBezTo>
                    <a:lnTo>
                      <a:pt x="631" y="1481"/>
                    </a:lnTo>
                    <a:cubicBezTo>
                      <a:pt x="631" y="1410"/>
                      <a:pt x="679" y="1374"/>
                      <a:pt x="679" y="1374"/>
                    </a:cubicBezTo>
                    <a:lnTo>
                      <a:pt x="679" y="1374"/>
                    </a:lnTo>
                    <a:cubicBezTo>
                      <a:pt x="679" y="1374"/>
                      <a:pt x="679" y="1767"/>
                      <a:pt x="667" y="1827"/>
                    </a:cubicBezTo>
                    <a:cubicBezTo>
                      <a:pt x="655" y="1886"/>
                      <a:pt x="619" y="1886"/>
                      <a:pt x="619" y="1898"/>
                    </a:cubicBezTo>
                    <a:cubicBezTo>
                      <a:pt x="619" y="1913"/>
                      <a:pt x="631" y="1919"/>
                      <a:pt x="647" y="1919"/>
                    </a:cubicBezTo>
                    <a:cubicBezTo>
                      <a:pt x="686" y="1919"/>
                      <a:pt x="753" y="1884"/>
                      <a:pt x="786" y="1827"/>
                    </a:cubicBezTo>
                    <a:cubicBezTo>
                      <a:pt x="810" y="1743"/>
                      <a:pt x="798" y="1362"/>
                      <a:pt x="798" y="1362"/>
                    </a:cubicBezTo>
                    <a:lnTo>
                      <a:pt x="834" y="1362"/>
                    </a:lnTo>
                    <a:lnTo>
                      <a:pt x="834" y="1612"/>
                    </a:lnTo>
                    <a:cubicBezTo>
                      <a:pt x="834" y="1707"/>
                      <a:pt x="834" y="1803"/>
                      <a:pt x="869" y="1850"/>
                    </a:cubicBezTo>
                    <a:cubicBezTo>
                      <a:pt x="896" y="1877"/>
                      <a:pt x="960" y="1916"/>
                      <a:pt x="993" y="1916"/>
                    </a:cubicBezTo>
                    <a:cubicBezTo>
                      <a:pt x="1005" y="1916"/>
                      <a:pt x="1012" y="1911"/>
                      <a:pt x="1012" y="1898"/>
                    </a:cubicBezTo>
                    <a:cubicBezTo>
                      <a:pt x="1012" y="1862"/>
                      <a:pt x="953" y="1838"/>
                      <a:pt x="953" y="1767"/>
                    </a:cubicBezTo>
                    <a:lnTo>
                      <a:pt x="953" y="1374"/>
                    </a:lnTo>
                    <a:cubicBezTo>
                      <a:pt x="988" y="1374"/>
                      <a:pt x="988" y="1493"/>
                      <a:pt x="988" y="1493"/>
                    </a:cubicBezTo>
                    <a:lnTo>
                      <a:pt x="988" y="1731"/>
                    </a:lnTo>
                    <a:cubicBezTo>
                      <a:pt x="988" y="1731"/>
                      <a:pt x="977" y="1827"/>
                      <a:pt x="1084" y="1850"/>
                    </a:cubicBezTo>
                    <a:cubicBezTo>
                      <a:pt x="1096" y="1856"/>
                      <a:pt x="1125" y="1859"/>
                      <a:pt x="1152" y="1859"/>
                    </a:cubicBezTo>
                    <a:cubicBezTo>
                      <a:pt x="1179" y="1859"/>
                      <a:pt x="1203" y="1856"/>
                      <a:pt x="1203" y="1850"/>
                    </a:cubicBezTo>
                    <a:cubicBezTo>
                      <a:pt x="1203" y="1838"/>
                      <a:pt x="1108" y="1791"/>
                      <a:pt x="1108" y="1731"/>
                    </a:cubicBezTo>
                    <a:lnTo>
                      <a:pt x="1108" y="1493"/>
                    </a:lnTo>
                    <a:cubicBezTo>
                      <a:pt x="1108" y="1315"/>
                      <a:pt x="1084" y="1255"/>
                      <a:pt x="1000" y="1207"/>
                    </a:cubicBezTo>
                    <a:cubicBezTo>
                      <a:pt x="1262" y="1184"/>
                      <a:pt x="1405" y="1124"/>
                      <a:pt x="1489" y="957"/>
                    </a:cubicBezTo>
                    <a:lnTo>
                      <a:pt x="1512" y="886"/>
                    </a:lnTo>
                    <a:cubicBezTo>
                      <a:pt x="1524" y="826"/>
                      <a:pt x="1548" y="755"/>
                      <a:pt x="1548" y="660"/>
                    </a:cubicBezTo>
                    <a:cubicBezTo>
                      <a:pt x="1548" y="422"/>
                      <a:pt x="1429" y="338"/>
                      <a:pt x="1405" y="303"/>
                    </a:cubicBezTo>
                    <a:cubicBezTo>
                      <a:pt x="1441" y="124"/>
                      <a:pt x="1405" y="41"/>
                      <a:pt x="1381" y="5"/>
                    </a:cubicBezTo>
                    <a:cubicBezTo>
                      <a:pt x="1374" y="2"/>
                      <a:pt x="1366" y="1"/>
                      <a:pt x="13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72;p16">
                <a:extLst>
                  <a:ext uri="{FF2B5EF4-FFF2-40B4-BE49-F238E27FC236}">
                    <a16:creationId xmlns="" xmlns:a16="http://schemas.microsoft.com/office/drawing/2014/main" id="{01FBC6D7-FC37-411D-9DD5-D8052EF21F56}"/>
                  </a:ext>
                </a:extLst>
              </p:cNvPr>
              <p:cNvSpPr/>
              <p:nvPr/>
            </p:nvSpPr>
            <p:spPr>
              <a:xfrm>
                <a:off x="3794302" y="2167595"/>
                <a:ext cx="8107" cy="10428"/>
              </a:xfrm>
              <a:custGeom>
                <a:avLst/>
                <a:gdLst/>
                <a:ahLst/>
                <a:cxnLst/>
                <a:rect l="l" t="t" r="r" b="b"/>
                <a:pathLst>
                  <a:path w="227" h="292" extrusionOk="0">
                    <a:moveTo>
                      <a:pt x="73" y="0"/>
                    </a:moveTo>
                    <a:cubicBezTo>
                      <a:pt x="52" y="0"/>
                      <a:pt x="28" y="2"/>
                      <a:pt x="0" y="5"/>
                    </a:cubicBezTo>
                    <a:cubicBezTo>
                      <a:pt x="0" y="29"/>
                      <a:pt x="0" y="53"/>
                      <a:pt x="24" y="65"/>
                    </a:cubicBezTo>
                    <a:cubicBezTo>
                      <a:pt x="37" y="64"/>
                      <a:pt x="49" y="63"/>
                      <a:pt x="59" y="63"/>
                    </a:cubicBezTo>
                    <a:cubicBezTo>
                      <a:pt x="177" y="63"/>
                      <a:pt x="167" y="123"/>
                      <a:pt x="167" y="243"/>
                    </a:cubicBezTo>
                    <a:lnTo>
                      <a:pt x="167" y="291"/>
                    </a:lnTo>
                    <a:lnTo>
                      <a:pt x="226" y="279"/>
                    </a:lnTo>
                    <a:lnTo>
                      <a:pt x="226" y="243"/>
                    </a:lnTo>
                    <a:cubicBezTo>
                      <a:pt x="226" y="69"/>
                      <a:pt x="209" y="0"/>
                      <a:pt x="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73;p16">
                <a:extLst>
                  <a:ext uri="{FF2B5EF4-FFF2-40B4-BE49-F238E27FC236}">
                    <a16:creationId xmlns="" xmlns:a16="http://schemas.microsoft.com/office/drawing/2014/main" id="{1860656F-CB20-4DB2-92F3-2D3696D0A34E}"/>
                  </a:ext>
                </a:extLst>
              </p:cNvPr>
              <p:cNvSpPr/>
              <p:nvPr/>
            </p:nvSpPr>
            <p:spPr>
              <a:xfrm>
                <a:off x="3770911" y="2162131"/>
                <a:ext cx="22570" cy="21820"/>
              </a:xfrm>
              <a:custGeom>
                <a:avLst/>
                <a:gdLst/>
                <a:ahLst/>
                <a:cxnLst/>
                <a:rect l="l" t="t" r="r" b="b"/>
                <a:pathLst>
                  <a:path w="632" h="611" extrusionOk="0">
                    <a:moveTo>
                      <a:pt x="417" y="1"/>
                    </a:moveTo>
                    <a:cubicBezTo>
                      <a:pt x="383" y="1"/>
                      <a:pt x="343" y="6"/>
                      <a:pt x="298" y="15"/>
                    </a:cubicBezTo>
                    <a:cubicBezTo>
                      <a:pt x="155" y="39"/>
                      <a:pt x="0" y="87"/>
                      <a:pt x="0" y="325"/>
                    </a:cubicBezTo>
                    <a:lnTo>
                      <a:pt x="0" y="611"/>
                    </a:lnTo>
                    <a:lnTo>
                      <a:pt x="48" y="611"/>
                    </a:lnTo>
                    <a:lnTo>
                      <a:pt x="48" y="337"/>
                    </a:lnTo>
                    <a:cubicBezTo>
                      <a:pt x="48" y="170"/>
                      <a:pt x="143" y="123"/>
                      <a:pt x="298" y="87"/>
                    </a:cubicBezTo>
                    <a:cubicBezTo>
                      <a:pt x="333" y="78"/>
                      <a:pt x="363" y="74"/>
                      <a:pt x="390" y="74"/>
                    </a:cubicBezTo>
                    <a:cubicBezTo>
                      <a:pt x="546" y="74"/>
                      <a:pt x="572" y="206"/>
                      <a:pt x="572" y="277"/>
                    </a:cubicBezTo>
                    <a:lnTo>
                      <a:pt x="572" y="504"/>
                    </a:lnTo>
                    <a:lnTo>
                      <a:pt x="631" y="492"/>
                    </a:lnTo>
                    <a:lnTo>
                      <a:pt x="631" y="277"/>
                    </a:lnTo>
                    <a:cubicBezTo>
                      <a:pt x="631" y="118"/>
                      <a:pt x="590" y="1"/>
                      <a:pt x="4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74;p16">
                <a:extLst>
                  <a:ext uri="{FF2B5EF4-FFF2-40B4-BE49-F238E27FC236}">
                    <a16:creationId xmlns="" xmlns:a16="http://schemas.microsoft.com/office/drawing/2014/main" id="{30BE9976-A2AA-417A-B988-04D90F92DF6C}"/>
                  </a:ext>
                </a:extLst>
              </p:cNvPr>
              <p:cNvSpPr/>
              <p:nvPr/>
            </p:nvSpPr>
            <p:spPr>
              <a:xfrm>
                <a:off x="3753912" y="2177988"/>
                <a:ext cx="71032" cy="65497"/>
              </a:xfrm>
              <a:custGeom>
                <a:avLst/>
                <a:gdLst/>
                <a:ahLst/>
                <a:cxnLst/>
                <a:rect l="l" t="t" r="r" b="b"/>
                <a:pathLst>
                  <a:path w="1989" h="1834" extrusionOk="0">
                    <a:moveTo>
                      <a:pt x="738" y="548"/>
                    </a:moveTo>
                    <a:lnTo>
                      <a:pt x="738" y="869"/>
                    </a:lnTo>
                    <a:lnTo>
                      <a:pt x="357" y="869"/>
                    </a:lnTo>
                    <a:lnTo>
                      <a:pt x="357" y="595"/>
                    </a:lnTo>
                    <a:lnTo>
                      <a:pt x="738" y="548"/>
                    </a:lnTo>
                    <a:close/>
                    <a:moveTo>
                      <a:pt x="1238" y="476"/>
                    </a:moveTo>
                    <a:lnTo>
                      <a:pt x="1238" y="869"/>
                    </a:lnTo>
                    <a:lnTo>
                      <a:pt x="774" y="869"/>
                    </a:lnTo>
                    <a:lnTo>
                      <a:pt x="774" y="536"/>
                    </a:lnTo>
                    <a:lnTo>
                      <a:pt x="1238" y="476"/>
                    </a:lnTo>
                    <a:close/>
                    <a:moveTo>
                      <a:pt x="738" y="929"/>
                    </a:moveTo>
                    <a:lnTo>
                      <a:pt x="738" y="1262"/>
                    </a:lnTo>
                    <a:lnTo>
                      <a:pt x="357" y="1226"/>
                    </a:lnTo>
                    <a:lnTo>
                      <a:pt x="357" y="929"/>
                    </a:lnTo>
                    <a:close/>
                    <a:moveTo>
                      <a:pt x="1238" y="929"/>
                    </a:moveTo>
                    <a:lnTo>
                      <a:pt x="1238" y="1345"/>
                    </a:lnTo>
                    <a:lnTo>
                      <a:pt x="774" y="1286"/>
                    </a:lnTo>
                    <a:lnTo>
                      <a:pt x="774" y="929"/>
                    </a:lnTo>
                    <a:close/>
                    <a:moveTo>
                      <a:pt x="1655" y="0"/>
                    </a:moveTo>
                    <a:lnTo>
                      <a:pt x="0" y="333"/>
                    </a:lnTo>
                    <a:lnTo>
                      <a:pt x="0" y="1500"/>
                    </a:lnTo>
                    <a:lnTo>
                      <a:pt x="1655" y="1834"/>
                    </a:lnTo>
                    <a:lnTo>
                      <a:pt x="1988" y="1715"/>
                    </a:lnTo>
                    <a:lnTo>
                      <a:pt x="1988" y="119"/>
                    </a:lnTo>
                    <a:lnTo>
                      <a:pt x="165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75;p16">
                <a:extLst>
                  <a:ext uri="{FF2B5EF4-FFF2-40B4-BE49-F238E27FC236}">
                    <a16:creationId xmlns="" xmlns:a16="http://schemas.microsoft.com/office/drawing/2014/main" id="{DAE279EB-26AC-4954-8941-7D34D07D0791}"/>
                  </a:ext>
                </a:extLst>
              </p:cNvPr>
              <p:cNvSpPr/>
              <p:nvPr/>
            </p:nvSpPr>
            <p:spPr>
              <a:xfrm>
                <a:off x="4157427" y="3662949"/>
                <a:ext cx="5535" cy="6678"/>
              </a:xfrm>
              <a:custGeom>
                <a:avLst/>
                <a:gdLst/>
                <a:ahLst/>
                <a:cxnLst/>
                <a:rect l="l" t="t" r="r" b="b"/>
                <a:pathLst>
                  <a:path w="155" h="187" extrusionOk="0">
                    <a:moveTo>
                      <a:pt x="57" y="1"/>
                    </a:moveTo>
                    <a:cubicBezTo>
                      <a:pt x="41" y="1"/>
                      <a:pt x="23" y="3"/>
                      <a:pt x="0" y="8"/>
                    </a:cubicBezTo>
                    <a:lnTo>
                      <a:pt x="0" y="43"/>
                    </a:lnTo>
                    <a:cubicBezTo>
                      <a:pt x="11" y="42"/>
                      <a:pt x="21" y="41"/>
                      <a:pt x="30" y="41"/>
                    </a:cubicBezTo>
                    <a:cubicBezTo>
                      <a:pt x="107" y="41"/>
                      <a:pt x="107" y="86"/>
                      <a:pt x="107" y="150"/>
                    </a:cubicBezTo>
                    <a:lnTo>
                      <a:pt x="107" y="186"/>
                    </a:lnTo>
                    <a:lnTo>
                      <a:pt x="155" y="162"/>
                    </a:lnTo>
                    <a:lnTo>
                      <a:pt x="155" y="150"/>
                    </a:lnTo>
                    <a:cubicBezTo>
                      <a:pt x="136" y="44"/>
                      <a:pt x="124" y="1"/>
                      <a:pt x="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76;p16">
                <a:extLst>
                  <a:ext uri="{FF2B5EF4-FFF2-40B4-BE49-F238E27FC236}">
                    <a16:creationId xmlns="" xmlns:a16="http://schemas.microsoft.com/office/drawing/2014/main" id="{ABD432C3-647B-41F6-9CD7-567F25E7D872}"/>
                  </a:ext>
                </a:extLst>
              </p:cNvPr>
              <p:cNvSpPr/>
              <p:nvPr/>
            </p:nvSpPr>
            <p:spPr>
              <a:xfrm>
                <a:off x="4142107" y="3658235"/>
                <a:ext cx="14499" cy="14356"/>
              </a:xfrm>
              <a:custGeom>
                <a:avLst/>
                <a:gdLst/>
                <a:ahLst/>
                <a:cxnLst/>
                <a:rect l="l" t="t" r="r" b="b"/>
                <a:pathLst>
                  <a:path w="406" h="402" extrusionOk="0">
                    <a:moveTo>
                      <a:pt x="262" y="0"/>
                    </a:moveTo>
                    <a:cubicBezTo>
                      <a:pt x="241" y="0"/>
                      <a:pt x="217" y="3"/>
                      <a:pt x="191" y="9"/>
                    </a:cubicBezTo>
                    <a:cubicBezTo>
                      <a:pt x="108" y="32"/>
                      <a:pt x="0" y="56"/>
                      <a:pt x="0" y="211"/>
                    </a:cubicBezTo>
                    <a:lnTo>
                      <a:pt x="0" y="390"/>
                    </a:lnTo>
                    <a:lnTo>
                      <a:pt x="24" y="401"/>
                    </a:lnTo>
                    <a:lnTo>
                      <a:pt x="24" y="223"/>
                    </a:lnTo>
                    <a:cubicBezTo>
                      <a:pt x="24" y="116"/>
                      <a:pt x="84" y="92"/>
                      <a:pt x="191" y="56"/>
                    </a:cubicBezTo>
                    <a:cubicBezTo>
                      <a:pt x="211" y="53"/>
                      <a:pt x="228" y="52"/>
                      <a:pt x="244" y="52"/>
                    </a:cubicBezTo>
                    <a:cubicBezTo>
                      <a:pt x="358" y="52"/>
                      <a:pt x="358" y="123"/>
                      <a:pt x="358" y="175"/>
                    </a:cubicBezTo>
                    <a:lnTo>
                      <a:pt x="358" y="330"/>
                    </a:lnTo>
                    <a:lnTo>
                      <a:pt x="405" y="306"/>
                    </a:lnTo>
                    <a:lnTo>
                      <a:pt x="405" y="175"/>
                    </a:lnTo>
                    <a:cubicBezTo>
                      <a:pt x="405" y="75"/>
                      <a:pt x="372" y="0"/>
                      <a:pt x="2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77;p16">
                <a:extLst>
                  <a:ext uri="{FF2B5EF4-FFF2-40B4-BE49-F238E27FC236}">
                    <a16:creationId xmlns="" xmlns:a16="http://schemas.microsoft.com/office/drawing/2014/main" id="{4712174B-3802-411F-ACE0-5432D742CD56}"/>
                  </a:ext>
                </a:extLst>
              </p:cNvPr>
              <p:cNvSpPr/>
              <p:nvPr/>
            </p:nvSpPr>
            <p:spPr>
              <a:xfrm>
                <a:off x="4131464" y="3669592"/>
                <a:ext cx="45105" cy="41676"/>
              </a:xfrm>
              <a:custGeom>
                <a:avLst/>
                <a:gdLst/>
                <a:ahLst/>
                <a:cxnLst/>
                <a:rect l="l" t="t" r="r" b="b"/>
                <a:pathLst>
                  <a:path w="1263" h="1167" extrusionOk="0">
                    <a:moveTo>
                      <a:pt x="465" y="333"/>
                    </a:moveTo>
                    <a:lnTo>
                      <a:pt x="465" y="548"/>
                    </a:lnTo>
                    <a:lnTo>
                      <a:pt x="227" y="548"/>
                    </a:lnTo>
                    <a:lnTo>
                      <a:pt x="227" y="369"/>
                    </a:lnTo>
                    <a:lnTo>
                      <a:pt x="465" y="333"/>
                    </a:lnTo>
                    <a:close/>
                    <a:moveTo>
                      <a:pt x="787" y="298"/>
                    </a:moveTo>
                    <a:lnTo>
                      <a:pt x="787" y="548"/>
                    </a:lnTo>
                    <a:lnTo>
                      <a:pt x="489" y="548"/>
                    </a:lnTo>
                    <a:lnTo>
                      <a:pt x="489" y="333"/>
                    </a:lnTo>
                    <a:lnTo>
                      <a:pt x="787" y="298"/>
                    </a:lnTo>
                    <a:close/>
                    <a:moveTo>
                      <a:pt x="465" y="572"/>
                    </a:moveTo>
                    <a:lnTo>
                      <a:pt x="465" y="798"/>
                    </a:lnTo>
                    <a:lnTo>
                      <a:pt x="227" y="774"/>
                    </a:lnTo>
                    <a:lnTo>
                      <a:pt x="227" y="572"/>
                    </a:lnTo>
                    <a:close/>
                    <a:moveTo>
                      <a:pt x="787" y="572"/>
                    </a:moveTo>
                    <a:lnTo>
                      <a:pt x="787" y="845"/>
                    </a:lnTo>
                    <a:lnTo>
                      <a:pt x="489" y="798"/>
                    </a:lnTo>
                    <a:lnTo>
                      <a:pt x="489" y="572"/>
                    </a:lnTo>
                    <a:close/>
                    <a:moveTo>
                      <a:pt x="1060" y="0"/>
                    </a:moveTo>
                    <a:lnTo>
                      <a:pt x="1" y="203"/>
                    </a:lnTo>
                    <a:lnTo>
                      <a:pt x="1" y="965"/>
                    </a:lnTo>
                    <a:lnTo>
                      <a:pt x="1060" y="1167"/>
                    </a:lnTo>
                    <a:lnTo>
                      <a:pt x="1263" y="1095"/>
                    </a:lnTo>
                    <a:lnTo>
                      <a:pt x="1263" y="83"/>
                    </a:lnTo>
                    <a:lnTo>
                      <a:pt x="106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78;p16">
                <a:extLst>
                  <a:ext uri="{FF2B5EF4-FFF2-40B4-BE49-F238E27FC236}">
                    <a16:creationId xmlns="" xmlns:a16="http://schemas.microsoft.com/office/drawing/2014/main" id="{5C885828-0865-4737-AB8D-2C62BEA57436}"/>
                  </a:ext>
                </a:extLst>
              </p:cNvPr>
              <p:cNvSpPr/>
              <p:nvPr/>
            </p:nvSpPr>
            <p:spPr>
              <a:xfrm>
                <a:off x="5014634" y="4112569"/>
                <a:ext cx="5535" cy="6464"/>
              </a:xfrm>
              <a:custGeom>
                <a:avLst/>
                <a:gdLst/>
                <a:ahLst/>
                <a:cxnLst/>
                <a:rect l="l" t="t" r="r" b="b"/>
                <a:pathLst>
                  <a:path w="155" h="181" extrusionOk="0">
                    <a:moveTo>
                      <a:pt x="33" y="1"/>
                    </a:moveTo>
                    <a:cubicBezTo>
                      <a:pt x="23" y="1"/>
                      <a:pt x="12" y="1"/>
                      <a:pt x="0" y="2"/>
                    </a:cubicBezTo>
                    <a:lnTo>
                      <a:pt x="0" y="50"/>
                    </a:lnTo>
                    <a:cubicBezTo>
                      <a:pt x="13" y="49"/>
                      <a:pt x="25" y="48"/>
                      <a:pt x="35" y="48"/>
                    </a:cubicBezTo>
                    <a:cubicBezTo>
                      <a:pt x="107" y="48"/>
                      <a:pt x="107" y="84"/>
                      <a:pt x="107" y="157"/>
                    </a:cubicBezTo>
                    <a:lnTo>
                      <a:pt x="107" y="181"/>
                    </a:lnTo>
                    <a:lnTo>
                      <a:pt x="155" y="169"/>
                    </a:lnTo>
                    <a:lnTo>
                      <a:pt x="155" y="133"/>
                    </a:lnTo>
                    <a:cubicBezTo>
                      <a:pt x="133" y="48"/>
                      <a:pt x="122" y="1"/>
                      <a:pt x="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79;p16">
                <a:extLst>
                  <a:ext uri="{FF2B5EF4-FFF2-40B4-BE49-F238E27FC236}">
                    <a16:creationId xmlns="" xmlns:a16="http://schemas.microsoft.com/office/drawing/2014/main" id="{D065399A-D3CE-489C-90E8-D92B19684900}"/>
                  </a:ext>
                </a:extLst>
              </p:cNvPr>
              <p:cNvSpPr/>
              <p:nvPr/>
            </p:nvSpPr>
            <p:spPr>
              <a:xfrm>
                <a:off x="4999314" y="4108355"/>
                <a:ext cx="14499" cy="14535"/>
              </a:xfrm>
              <a:custGeom>
                <a:avLst/>
                <a:gdLst/>
                <a:ahLst/>
                <a:cxnLst/>
                <a:rect l="l" t="t" r="r" b="b"/>
                <a:pathLst>
                  <a:path w="406" h="407" extrusionOk="0">
                    <a:moveTo>
                      <a:pt x="270" y="1"/>
                    </a:moveTo>
                    <a:cubicBezTo>
                      <a:pt x="247" y="1"/>
                      <a:pt x="221" y="5"/>
                      <a:pt x="191" y="13"/>
                    </a:cubicBezTo>
                    <a:cubicBezTo>
                      <a:pt x="108" y="25"/>
                      <a:pt x="0" y="61"/>
                      <a:pt x="0" y="204"/>
                    </a:cubicBezTo>
                    <a:lnTo>
                      <a:pt x="0" y="382"/>
                    </a:lnTo>
                    <a:lnTo>
                      <a:pt x="36" y="406"/>
                    </a:lnTo>
                    <a:lnTo>
                      <a:pt x="36" y="228"/>
                    </a:lnTo>
                    <a:cubicBezTo>
                      <a:pt x="36" y="120"/>
                      <a:pt x="96" y="97"/>
                      <a:pt x="191" y="61"/>
                    </a:cubicBezTo>
                    <a:cubicBezTo>
                      <a:pt x="214" y="55"/>
                      <a:pt x="234" y="53"/>
                      <a:pt x="252" y="53"/>
                    </a:cubicBezTo>
                    <a:cubicBezTo>
                      <a:pt x="349" y="53"/>
                      <a:pt x="358" y="129"/>
                      <a:pt x="358" y="180"/>
                    </a:cubicBezTo>
                    <a:lnTo>
                      <a:pt x="358" y="323"/>
                    </a:lnTo>
                    <a:lnTo>
                      <a:pt x="405" y="311"/>
                    </a:lnTo>
                    <a:lnTo>
                      <a:pt x="405" y="180"/>
                    </a:lnTo>
                    <a:cubicBezTo>
                      <a:pt x="405" y="82"/>
                      <a:pt x="373" y="1"/>
                      <a:pt x="27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80;p16">
                <a:extLst>
                  <a:ext uri="{FF2B5EF4-FFF2-40B4-BE49-F238E27FC236}">
                    <a16:creationId xmlns="" xmlns:a16="http://schemas.microsoft.com/office/drawing/2014/main" id="{90A1EE0A-19AB-4221-8FFF-9B7013D92507}"/>
                  </a:ext>
                </a:extLst>
              </p:cNvPr>
              <p:cNvSpPr/>
              <p:nvPr/>
            </p:nvSpPr>
            <p:spPr>
              <a:xfrm>
                <a:off x="4988671" y="4119426"/>
                <a:ext cx="45105" cy="42141"/>
              </a:xfrm>
              <a:custGeom>
                <a:avLst/>
                <a:gdLst/>
                <a:ahLst/>
                <a:cxnLst/>
                <a:rect l="l" t="t" r="r" b="b"/>
                <a:pathLst>
                  <a:path w="1263" h="1180" extrusionOk="0">
                    <a:moveTo>
                      <a:pt x="465" y="346"/>
                    </a:moveTo>
                    <a:lnTo>
                      <a:pt x="465" y="560"/>
                    </a:lnTo>
                    <a:lnTo>
                      <a:pt x="227" y="560"/>
                    </a:lnTo>
                    <a:lnTo>
                      <a:pt x="227" y="382"/>
                    </a:lnTo>
                    <a:lnTo>
                      <a:pt x="465" y="346"/>
                    </a:lnTo>
                    <a:close/>
                    <a:moveTo>
                      <a:pt x="787" y="299"/>
                    </a:moveTo>
                    <a:lnTo>
                      <a:pt x="787" y="560"/>
                    </a:lnTo>
                    <a:lnTo>
                      <a:pt x="489" y="560"/>
                    </a:lnTo>
                    <a:lnTo>
                      <a:pt x="489" y="346"/>
                    </a:lnTo>
                    <a:lnTo>
                      <a:pt x="787" y="299"/>
                    </a:lnTo>
                    <a:close/>
                    <a:moveTo>
                      <a:pt x="465" y="584"/>
                    </a:moveTo>
                    <a:lnTo>
                      <a:pt x="465" y="811"/>
                    </a:lnTo>
                    <a:lnTo>
                      <a:pt x="227" y="775"/>
                    </a:lnTo>
                    <a:lnTo>
                      <a:pt x="227" y="584"/>
                    </a:lnTo>
                    <a:close/>
                    <a:moveTo>
                      <a:pt x="787" y="584"/>
                    </a:moveTo>
                    <a:lnTo>
                      <a:pt x="787" y="858"/>
                    </a:lnTo>
                    <a:lnTo>
                      <a:pt x="489" y="811"/>
                    </a:lnTo>
                    <a:lnTo>
                      <a:pt x="489" y="584"/>
                    </a:lnTo>
                    <a:close/>
                    <a:moveTo>
                      <a:pt x="1060" y="1"/>
                    </a:moveTo>
                    <a:lnTo>
                      <a:pt x="1" y="215"/>
                    </a:lnTo>
                    <a:lnTo>
                      <a:pt x="1" y="977"/>
                    </a:lnTo>
                    <a:lnTo>
                      <a:pt x="1060" y="1180"/>
                    </a:lnTo>
                    <a:lnTo>
                      <a:pt x="1263" y="1108"/>
                    </a:lnTo>
                    <a:lnTo>
                      <a:pt x="1263" y="96"/>
                    </a:lnTo>
                    <a:lnTo>
                      <a:pt x="106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81;p16">
                <a:extLst>
                  <a:ext uri="{FF2B5EF4-FFF2-40B4-BE49-F238E27FC236}">
                    <a16:creationId xmlns="" xmlns:a16="http://schemas.microsoft.com/office/drawing/2014/main" id="{68F8B9D4-16DD-4F3E-9382-BE9A058ADDB4}"/>
                  </a:ext>
                </a:extLst>
              </p:cNvPr>
              <p:cNvSpPr/>
              <p:nvPr/>
            </p:nvSpPr>
            <p:spPr>
              <a:xfrm>
                <a:off x="5140914" y="1554876"/>
                <a:ext cx="7678" cy="10428"/>
              </a:xfrm>
              <a:custGeom>
                <a:avLst/>
                <a:gdLst/>
                <a:ahLst/>
                <a:cxnLst/>
                <a:rect l="l" t="t" r="r" b="b"/>
                <a:pathLst>
                  <a:path w="215" h="292" extrusionOk="0">
                    <a:moveTo>
                      <a:pt x="69" y="1"/>
                    </a:moveTo>
                    <a:cubicBezTo>
                      <a:pt x="49" y="1"/>
                      <a:pt x="26" y="2"/>
                      <a:pt x="0" y="5"/>
                    </a:cubicBezTo>
                    <a:cubicBezTo>
                      <a:pt x="0" y="17"/>
                      <a:pt x="0" y="53"/>
                      <a:pt x="12" y="65"/>
                    </a:cubicBezTo>
                    <a:cubicBezTo>
                      <a:pt x="25" y="64"/>
                      <a:pt x="37" y="63"/>
                      <a:pt x="47" y="63"/>
                    </a:cubicBezTo>
                    <a:cubicBezTo>
                      <a:pt x="165" y="63"/>
                      <a:pt x="155" y="124"/>
                      <a:pt x="155" y="244"/>
                    </a:cubicBezTo>
                    <a:lnTo>
                      <a:pt x="155" y="291"/>
                    </a:lnTo>
                    <a:lnTo>
                      <a:pt x="215" y="267"/>
                    </a:lnTo>
                    <a:lnTo>
                      <a:pt x="215" y="244"/>
                    </a:lnTo>
                    <a:cubicBezTo>
                      <a:pt x="215" y="69"/>
                      <a:pt x="197" y="1"/>
                      <a:pt x="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82;p16">
                <a:extLst>
                  <a:ext uri="{FF2B5EF4-FFF2-40B4-BE49-F238E27FC236}">
                    <a16:creationId xmlns="" xmlns:a16="http://schemas.microsoft.com/office/drawing/2014/main" id="{3ADEE740-1AB7-49FE-A7B3-B135859BC42B}"/>
                  </a:ext>
                </a:extLst>
              </p:cNvPr>
              <p:cNvSpPr/>
              <p:nvPr/>
            </p:nvSpPr>
            <p:spPr>
              <a:xfrm>
                <a:off x="5117522" y="1548626"/>
                <a:ext cx="22142" cy="21785"/>
              </a:xfrm>
              <a:custGeom>
                <a:avLst/>
                <a:gdLst/>
                <a:ahLst/>
                <a:cxnLst/>
                <a:rect l="l" t="t" r="r" b="b"/>
                <a:pathLst>
                  <a:path w="620" h="610" extrusionOk="0">
                    <a:moveTo>
                      <a:pt x="407" y="0"/>
                    </a:moveTo>
                    <a:cubicBezTo>
                      <a:pt x="375" y="0"/>
                      <a:pt x="339" y="4"/>
                      <a:pt x="298" y="14"/>
                    </a:cubicBezTo>
                    <a:cubicBezTo>
                      <a:pt x="143" y="49"/>
                      <a:pt x="0" y="97"/>
                      <a:pt x="0" y="335"/>
                    </a:cubicBezTo>
                    <a:lnTo>
                      <a:pt x="0" y="609"/>
                    </a:lnTo>
                    <a:lnTo>
                      <a:pt x="36" y="609"/>
                    </a:lnTo>
                    <a:lnTo>
                      <a:pt x="36" y="347"/>
                    </a:lnTo>
                    <a:cubicBezTo>
                      <a:pt x="36" y="180"/>
                      <a:pt x="131" y="121"/>
                      <a:pt x="298" y="97"/>
                    </a:cubicBezTo>
                    <a:cubicBezTo>
                      <a:pt x="333" y="88"/>
                      <a:pt x="363" y="84"/>
                      <a:pt x="390" y="84"/>
                    </a:cubicBezTo>
                    <a:cubicBezTo>
                      <a:pt x="534" y="84"/>
                      <a:pt x="560" y="207"/>
                      <a:pt x="560" y="288"/>
                    </a:cubicBezTo>
                    <a:lnTo>
                      <a:pt x="560" y="514"/>
                    </a:lnTo>
                    <a:lnTo>
                      <a:pt x="619" y="490"/>
                    </a:lnTo>
                    <a:lnTo>
                      <a:pt x="619" y="288"/>
                    </a:lnTo>
                    <a:cubicBezTo>
                      <a:pt x="619" y="127"/>
                      <a:pt x="577" y="0"/>
                      <a:pt x="4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83;p16">
                <a:extLst>
                  <a:ext uri="{FF2B5EF4-FFF2-40B4-BE49-F238E27FC236}">
                    <a16:creationId xmlns="" xmlns:a16="http://schemas.microsoft.com/office/drawing/2014/main" id="{2B9A7025-050B-4BE7-9D89-12E460A7E200}"/>
                  </a:ext>
                </a:extLst>
              </p:cNvPr>
              <p:cNvSpPr/>
              <p:nvPr/>
            </p:nvSpPr>
            <p:spPr>
              <a:xfrm>
                <a:off x="5100523" y="1565268"/>
                <a:ext cx="70604" cy="65497"/>
              </a:xfrm>
              <a:custGeom>
                <a:avLst/>
                <a:gdLst/>
                <a:ahLst/>
                <a:cxnLst/>
                <a:rect l="l" t="t" r="r" b="b"/>
                <a:pathLst>
                  <a:path w="1977" h="1834" extrusionOk="0">
                    <a:moveTo>
                      <a:pt x="726" y="548"/>
                    </a:moveTo>
                    <a:lnTo>
                      <a:pt x="726" y="857"/>
                    </a:lnTo>
                    <a:lnTo>
                      <a:pt x="357" y="857"/>
                    </a:lnTo>
                    <a:lnTo>
                      <a:pt x="357" y="596"/>
                    </a:lnTo>
                    <a:lnTo>
                      <a:pt x="726" y="548"/>
                    </a:lnTo>
                    <a:close/>
                    <a:moveTo>
                      <a:pt x="1226" y="476"/>
                    </a:moveTo>
                    <a:lnTo>
                      <a:pt x="1226" y="857"/>
                    </a:lnTo>
                    <a:lnTo>
                      <a:pt x="774" y="857"/>
                    </a:lnTo>
                    <a:lnTo>
                      <a:pt x="774" y="536"/>
                    </a:lnTo>
                    <a:lnTo>
                      <a:pt x="1226" y="476"/>
                    </a:lnTo>
                    <a:close/>
                    <a:moveTo>
                      <a:pt x="726" y="917"/>
                    </a:moveTo>
                    <a:lnTo>
                      <a:pt x="726" y="1262"/>
                    </a:lnTo>
                    <a:lnTo>
                      <a:pt x="357" y="1215"/>
                    </a:lnTo>
                    <a:lnTo>
                      <a:pt x="357" y="917"/>
                    </a:lnTo>
                    <a:close/>
                    <a:moveTo>
                      <a:pt x="1226" y="905"/>
                    </a:moveTo>
                    <a:lnTo>
                      <a:pt x="1226" y="1322"/>
                    </a:lnTo>
                    <a:lnTo>
                      <a:pt x="774" y="1262"/>
                    </a:lnTo>
                    <a:lnTo>
                      <a:pt x="774" y="905"/>
                    </a:lnTo>
                    <a:close/>
                    <a:moveTo>
                      <a:pt x="1643" y="0"/>
                    </a:moveTo>
                    <a:lnTo>
                      <a:pt x="0" y="322"/>
                    </a:lnTo>
                    <a:lnTo>
                      <a:pt x="0" y="1500"/>
                    </a:lnTo>
                    <a:lnTo>
                      <a:pt x="1643" y="1834"/>
                    </a:lnTo>
                    <a:lnTo>
                      <a:pt x="1977" y="1703"/>
                    </a:lnTo>
                    <a:lnTo>
                      <a:pt x="1977" y="119"/>
                    </a:lnTo>
                    <a:lnTo>
                      <a:pt x="164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84;p16">
                <a:extLst>
                  <a:ext uri="{FF2B5EF4-FFF2-40B4-BE49-F238E27FC236}">
                    <a16:creationId xmlns="" xmlns:a16="http://schemas.microsoft.com/office/drawing/2014/main" id="{3D4794CD-A4FE-46CD-AA3F-6C392AD88432}"/>
                  </a:ext>
                </a:extLst>
              </p:cNvPr>
              <p:cNvSpPr/>
              <p:nvPr/>
            </p:nvSpPr>
            <p:spPr>
              <a:xfrm>
                <a:off x="3662059" y="2917308"/>
                <a:ext cx="46783" cy="53283"/>
              </a:xfrm>
              <a:custGeom>
                <a:avLst/>
                <a:gdLst/>
                <a:ahLst/>
                <a:cxnLst/>
                <a:rect l="l" t="t" r="r" b="b"/>
                <a:pathLst>
                  <a:path w="1310" h="1492" extrusionOk="0">
                    <a:moveTo>
                      <a:pt x="1143" y="0"/>
                    </a:moveTo>
                    <a:cubicBezTo>
                      <a:pt x="1128" y="0"/>
                      <a:pt x="1113" y="3"/>
                      <a:pt x="1096" y="3"/>
                    </a:cubicBezTo>
                    <a:cubicBezTo>
                      <a:pt x="971" y="15"/>
                      <a:pt x="810" y="18"/>
                      <a:pt x="645" y="18"/>
                    </a:cubicBezTo>
                    <a:cubicBezTo>
                      <a:pt x="479" y="18"/>
                      <a:pt x="310" y="15"/>
                      <a:pt x="167" y="15"/>
                    </a:cubicBezTo>
                    <a:cubicBezTo>
                      <a:pt x="155" y="15"/>
                      <a:pt x="140" y="14"/>
                      <a:pt x="125" y="14"/>
                    </a:cubicBezTo>
                    <a:cubicBezTo>
                      <a:pt x="96" y="14"/>
                      <a:pt x="64" y="19"/>
                      <a:pt x="48" y="51"/>
                    </a:cubicBezTo>
                    <a:cubicBezTo>
                      <a:pt x="36" y="134"/>
                      <a:pt x="155" y="86"/>
                      <a:pt x="191" y="146"/>
                    </a:cubicBezTo>
                    <a:cubicBezTo>
                      <a:pt x="215" y="170"/>
                      <a:pt x="226" y="241"/>
                      <a:pt x="238" y="289"/>
                    </a:cubicBezTo>
                    <a:cubicBezTo>
                      <a:pt x="250" y="408"/>
                      <a:pt x="238" y="598"/>
                      <a:pt x="238" y="777"/>
                    </a:cubicBezTo>
                    <a:cubicBezTo>
                      <a:pt x="238" y="967"/>
                      <a:pt x="250" y="1146"/>
                      <a:pt x="238" y="1265"/>
                    </a:cubicBezTo>
                    <a:cubicBezTo>
                      <a:pt x="238" y="1313"/>
                      <a:pt x="203" y="1372"/>
                      <a:pt x="191" y="1384"/>
                    </a:cubicBezTo>
                    <a:cubicBezTo>
                      <a:pt x="155" y="1432"/>
                      <a:pt x="0" y="1384"/>
                      <a:pt x="12" y="1491"/>
                    </a:cubicBezTo>
                    <a:cubicBezTo>
                      <a:pt x="60" y="1479"/>
                      <a:pt x="119" y="1444"/>
                      <a:pt x="191" y="1444"/>
                    </a:cubicBezTo>
                    <a:lnTo>
                      <a:pt x="631" y="1444"/>
                    </a:lnTo>
                    <a:cubicBezTo>
                      <a:pt x="727" y="1444"/>
                      <a:pt x="832" y="1438"/>
                      <a:pt x="928" y="1438"/>
                    </a:cubicBezTo>
                    <a:cubicBezTo>
                      <a:pt x="975" y="1438"/>
                      <a:pt x="1020" y="1440"/>
                      <a:pt x="1060" y="1444"/>
                    </a:cubicBezTo>
                    <a:cubicBezTo>
                      <a:pt x="1087" y="1444"/>
                      <a:pt x="1120" y="1464"/>
                      <a:pt x="1155" y="1464"/>
                    </a:cubicBezTo>
                    <a:cubicBezTo>
                      <a:pt x="1167" y="1464"/>
                      <a:pt x="1179" y="1462"/>
                      <a:pt x="1191" y="1456"/>
                    </a:cubicBezTo>
                    <a:cubicBezTo>
                      <a:pt x="1227" y="1420"/>
                      <a:pt x="1203" y="1372"/>
                      <a:pt x="1203" y="1313"/>
                    </a:cubicBezTo>
                    <a:cubicBezTo>
                      <a:pt x="1227" y="1206"/>
                      <a:pt x="1310" y="1075"/>
                      <a:pt x="1179" y="1051"/>
                    </a:cubicBezTo>
                    <a:cubicBezTo>
                      <a:pt x="1119" y="1110"/>
                      <a:pt x="1155" y="1158"/>
                      <a:pt x="1119" y="1241"/>
                    </a:cubicBezTo>
                    <a:cubicBezTo>
                      <a:pt x="1072" y="1325"/>
                      <a:pt x="929" y="1336"/>
                      <a:pt x="786" y="1348"/>
                    </a:cubicBezTo>
                    <a:cubicBezTo>
                      <a:pt x="742" y="1357"/>
                      <a:pt x="688" y="1363"/>
                      <a:pt x="634" y="1363"/>
                    </a:cubicBezTo>
                    <a:cubicBezTo>
                      <a:pt x="540" y="1363"/>
                      <a:pt x="447" y="1346"/>
                      <a:pt x="417" y="1301"/>
                    </a:cubicBezTo>
                    <a:cubicBezTo>
                      <a:pt x="381" y="1217"/>
                      <a:pt x="405" y="1110"/>
                      <a:pt x="405" y="1027"/>
                    </a:cubicBezTo>
                    <a:cubicBezTo>
                      <a:pt x="405" y="920"/>
                      <a:pt x="381" y="836"/>
                      <a:pt x="417" y="765"/>
                    </a:cubicBezTo>
                    <a:cubicBezTo>
                      <a:pt x="431" y="766"/>
                      <a:pt x="445" y="767"/>
                      <a:pt x="460" y="767"/>
                    </a:cubicBezTo>
                    <a:cubicBezTo>
                      <a:pt x="546" y="767"/>
                      <a:pt x="650" y="750"/>
                      <a:pt x="739" y="750"/>
                    </a:cubicBezTo>
                    <a:cubicBezTo>
                      <a:pt x="794" y="750"/>
                      <a:pt x="844" y="756"/>
                      <a:pt x="881" y="777"/>
                    </a:cubicBezTo>
                    <a:cubicBezTo>
                      <a:pt x="953" y="825"/>
                      <a:pt x="905" y="908"/>
                      <a:pt x="1000" y="944"/>
                    </a:cubicBezTo>
                    <a:cubicBezTo>
                      <a:pt x="1060" y="920"/>
                      <a:pt x="1024" y="848"/>
                      <a:pt x="1024" y="777"/>
                    </a:cubicBezTo>
                    <a:lnTo>
                      <a:pt x="1024" y="610"/>
                    </a:lnTo>
                    <a:cubicBezTo>
                      <a:pt x="1024" y="539"/>
                      <a:pt x="1060" y="467"/>
                      <a:pt x="988" y="467"/>
                    </a:cubicBezTo>
                    <a:cubicBezTo>
                      <a:pt x="929" y="503"/>
                      <a:pt x="965" y="586"/>
                      <a:pt x="905" y="622"/>
                    </a:cubicBezTo>
                    <a:cubicBezTo>
                      <a:pt x="893" y="646"/>
                      <a:pt x="846" y="646"/>
                      <a:pt x="822" y="658"/>
                    </a:cubicBezTo>
                    <a:cubicBezTo>
                      <a:pt x="787" y="661"/>
                      <a:pt x="747" y="663"/>
                      <a:pt x="705" y="663"/>
                    </a:cubicBezTo>
                    <a:cubicBezTo>
                      <a:pt x="605" y="663"/>
                      <a:pt x="496" y="654"/>
                      <a:pt x="429" y="646"/>
                    </a:cubicBezTo>
                    <a:cubicBezTo>
                      <a:pt x="417" y="503"/>
                      <a:pt x="417" y="313"/>
                      <a:pt x="429" y="170"/>
                    </a:cubicBezTo>
                    <a:cubicBezTo>
                      <a:pt x="477" y="122"/>
                      <a:pt x="607" y="110"/>
                      <a:pt x="691" y="110"/>
                    </a:cubicBezTo>
                    <a:cubicBezTo>
                      <a:pt x="834" y="110"/>
                      <a:pt x="1048" y="122"/>
                      <a:pt x="1084" y="193"/>
                    </a:cubicBezTo>
                    <a:cubicBezTo>
                      <a:pt x="1119" y="241"/>
                      <a:pt x="1084" y="313"/>
                      <a:pt x="1131" y="324"/>
                    </a:cubicBezTo>
                    <a:cubicBezTo>
                      <a:pt x="1138" y="326"/>
                      <a:pt x="1144" y="327"/>
                      <a:pt x="1149" y="327"/>
                    </a:cubicBezTo>
                    <a:cubicBezTo>
                      <a:pt x="1220" y="327"/>
                      <a:pt x="1179" y="189"/>
                      <a:pt x="1179" y="134"/>
                    </a:cubicBezTo>
                    <a:cubicBezTo>
                      <a:pt x="1179" y="86"/>
                      <a:pt x="1203" y="51"/>
                      <a:pt x="1191" y="15"/>
                    </a:cubicBezTo>
                    <a:cubicBezTo>
                      <a:pt x="1173" y="3"/>
                      <a:pt x="1158" y="0"/>
                      <a:pt x="11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85;p16">
                <a:extLst>
                  <a:ext uri="{FF2B5EF4-FFF2-40B4-BE49-F238E27FC236}">
                    <a16:creationId xmlns="" xmlns:a16="http://schemas.microsoft.com/office/drawing/2014/main" id="{11D288A3-C1A5-4943-BA6E-EE8264C8B120}"/>
                  </a:ext>
                </a:extLst>
              </p:cNvPr>
              <p:cNvSpPr/>
              <p:nvPr/>
            </p:nvSpPr>
            <p:spPr>
              <a:xfrm>
                <a:off x="3149692" y="2333051"/>
                <a:ext cx="46783" cy="53319"/>
              </a:xfrm>
              <a:custGeom>
                <a:avLst/>
                <a:gdLst/>
                <a:ahLst/>
                <a:cxnLst/>
                <a:rect l="l" t="t" r="r" b="b"/>
                <a:pathLst>
                  <a:path w="1310" h="1493" extrusionOk="0">
                    <a:moveTo>
                      <a:pt x="1145" y="1"/>
                    </a:moveTo>
                    <a:cubicBezTo>
                      <a:pt x="1131" y="1"/>
                      <a:pt x="1119" y="4"/>
                      <a:pt x="1108" y="4"/>
                    </a:cubicBezTo>
                    <a:cubicBezTo>
                      <a:pt x="995" y="19"/>
                      <a:pt x="859" y="24"/>
                      <a:pt x="717" y="24"/>
                    </a:cubicBezTo>
                    <a:cubicBezTo>
                      <a:pt x="528" y="24"/>
                      <a:pt x="330" y="16"/>
                      <a:pt x="167" y="16"/>
                    </a:cubicBezTo>
                    <a:cubicBezTo>
                      <a:pt x="155" y="16"/>
                      <a:pt x="140" y="14"/>
                      <a:pt x="125" y="14"/>
                    </a:cubicBezTo>
                    <a:cubicBezTo>
                      <a:pt x="95" y="14"/>
                      <a:pt x="64" y="20"/>
                      <a:pt x="48" y="51"/>
                    </a:cubicBezTo>
                    <a:cubicBezTo>
                      <a:pt x="36" y="135"/>
                      <a:pt x="155" y="99"/>
                      <a:pt x="191" y="159"/>
                    </a:cubicBezTo>
                    <a:cubicBezTo>
                      <a:pt x="215" y="171"/>
                      <a:pt x="226" y="242"/>
                      <a:pt x="238" y="290"/>
                    </a:cubicBezTo>
                    <a:cubicBezTo>
                      <a:pt x="250" y="409"/>
                      <a:pt x="238" y="599"/>
                      <a:pt x="238" y="778"/>
                    </a:cubicBezTo>
                    <a:cubicBezTo>
                      <a:pt x="238" y="968"/>
                      <a:pt x="250" y="1147"/>
                      <a:pt x="238" y="1266"/>
                    </a:cubicBezTo>
                    <a:cubicBezTo>
                      <a:pt x="238" y="1314"/>
                      <a:pt x="215" y="1373"/>
                      <a:pt x="191" y="1385"/>
                    </a:cubicBezTo>
                    <a:cubicBezTo>
                      <a:pt x="155" y="1433"/>
                      <a:pt x="0" y="1385"/>
                      <a:pt x="12" y="1492"/>
                    </a:cubicBezTo>
                    <a:cubicBezTo>
                      <a:pt x="60" y="1480"/>
                      <a:pt x="131" y="1444"/>
                      <a:pt x="191" y="1444"/>
                    </a:cubicBezTo>
                    <a:lnTo>
                      <a:pt x="631" y="1444"/>
                    </a:lnTo>
                    <a:cubicBezTo>
                      <a:pt x="727" y="1444"/>
                      <a:pt x="832" y="1439"/>
                      <a:pt x="928" y="1439"/>
                    </a:cubicBezTo>
                    <a:cubicBezTo>
                      <a:pt x="975" y="1439"/>
                      <a:pt x="1020" y="1441"/>
                      <a:pt x="1060" y="1444"/>
                    </a:cubicBezTo>
                    <a:cubicBezTo>
                      <a:pt x="1101" y="1444"/>
                      <a:pt x="1133" y="1471"/>
                      <a:pt x="1171" y="1471"/>
                    </a:cubicBezTo>
                    <a:cubicBezTo>
                      <a:pt x="1177" y="1471"/>
                      <a:pt x="1184" y="1470"/>
                      <a:pt x="1191" y="1468"/>
                    </a:cubicBezTo>
                    <a:cubicBezTo>
                      <a:pt x="1227" y="1421"/>
                      <a:pt x="1203" y="1373"/>
                      <a:pt x="1203" y="1314"/>
                    </a:cubicBezTo>
                    <a:cubicBezTo>
                      <a:pt x="1227" y="1206"/>
                      <a:pt x="1310" y="1075"/>
                      <a:pt x="1179" y="1063"/>
                    </a:cubicBezTo>
                    <a:cubicBezTo>
                      <a:pt x="1119" y="1123"/>
                      <a:pt x="1155" y="1171"/>
                      <a:pt x="1119" y="1242"/>
                    </a:cubicBezTo>
                    <a:cubicBezTo>
                      <a:pt x="1072" y="1325"/>
                      <a:pt x="929" y="1349"/>
                      <a:pt x="786" y="1361"/>
                    </a:cubicBezTo>
                    <a:cubicBezTo>
                      <a:pt x="752" y="1365"/>
                      <a:pt x="710" y="1367"/>
                      <a:pt x="667" y="1367"/>
                    </a:cubicBezTo>
                    <a:cubicBezTo>
                      <a:pt x="563" y="1367"/>
                      <a:pt x="451" y="1352"/>
                      <a:pt x="417" y="1302"/>
                    </a:cubicBezTo>
                    <a:cubicBezTo>
                      <a:pt x="381" y="1230"/>
                      <a:pt x="405" y="1123"/>
                      <a:pt x="405" y="1028"/>
                    </a:cubicBezTo>
                    <a:cubicBezTo>
                      <a:pt x="405" y="933"/>
                      <a:pt x="381" y="837"/>
                      <a:pt x="417" y="766"/>
                    </a:cubicBezTo>
                    <a:cubicBezTo>
                      <a:pt x="431" y="767"/>
                      <a:pt x="445" y="767"/>
                      <a:pt x="460" y="767"/>
                    </a:cubicBezTo>
                    <a:cubicBezTo>
                      <a:pt x="546" y="767"/>
                      <a:pt x="650" y="751"/>
                      <a:pt x="739" y="751"/>
                    </a:cubicBezTo>
                    <a:cubicBezTo>
                      <a:pt x="794" y="751"/>
                      <a:pt x="844" y="757"/>
                      <a:pt x="881" y="778"/>
                    </a:cubicBezTo>
                    <a:cubicBezTo>
                      <a:pt x="953" y="825"/>
                      <a:pt x="905" y="909"/>
                      <a:pt x="1000" y="944"/>
                    </a:cubicBezTo>
                    <a:cubicBezTo>
                      <a:pt x="1060" y="933"/>
                      <a:pt x="1024" y="849"/>
                      <a:pt x="1024" y="778"/>
                    </a:cubicBezTo>
                    <a:lnTo>
                      <a:pt x="1024" y="611"/>
                    </a:lnTo>
                    <a:cubicBezTo>
                      <a:pt x="1024" y="540"/>
                      <a:pt x="1060" y="468"/>
                      <a:pt x="988" y="468"/>
                    </a:cubicBezTo>
                    <a:cubicBezTo>
                      <a:pt x="929" y="516"/>
                      <a:pt x="965" y="587"/>
                      <a:pt x="905" y="635"/>
                    </a:cubicBezTo>
                    <a:cubicBezTo>
                      <a:pt x="893" y="647"/>
                      <a:pt x="846" y="647"/>
                      <a:pt x="822" y="659"/>
                    </a:cubicBezTo>
                    <a:cubicBezTo>
                      <a:pt x="787" y="662"/>
                      <a:pt x="747" y="664"/>
                      <a:pt x="705" y="664"/>
                    </a:cubicBezTo>
                    <a:cubicBezTo>
                      <a:pt x="605" y="664"/>
                      <a:pt x="496" y="655"/>
                      <a:pt x="429" y="647"/>
                    </a:cubicBezTo>
                    <a:cubicBezTo>
                      <a:pt x="417" y="516"/>
                      <a:pt x="417" y="313"/>
                      <a:pt x="429" y="171"/>
                    </a:cubicBezTo>
                    <a:cubicBezTo>
                      <a:pt x="476" y="123"/>
                      <a:pt x="607" y="111"/>
                      <a:pt x="691" y="111"/>
                    </a:cubicBezTo>
                    <a:cubicBezTo>
                      <a:pt x="834" y="111"/>
                      <a:pt x="1048" y="123"/>
                      <a:pt x="1084" y="194"/>
                    </a:cubicBezTo>
                    <a:cubicBezTo>
                      <a:pt x="1119" y="242"/>
                      <a:pt x="1084" y="313"/>
                      <a:pt x="1131" y="337"/>
                    </a:cubicBezTo>
                    <a:cubicBezTo>
                      <a:pt x="1135" y="338"/>
                      <a:pt x="1138" y="338"/>
                      <a:pt x="1141" y="338"/>
                    </a:cubicBezTo>
                    <a:cubicBezTo>
                      <a:pt x="1223" y="338"/>
                      <a:pt x="1179" y="192"/>
                      <a:pt x="1179" y="135"/>
                    </a:cubicBezTo>
                    <a:cubicBezTo>
                      <a:pt x="1179" y="99"/>
                      <a:pt x="1203" y="51"/>
                      <a:pt x="1191" y="16"/>
                    </a:cubicBezTo>
                    <a:cubicBezTo>
                      <a:pt x="1173" y="4"/>
                      <a:pt x="1158" y="1"/>
                      <a:pt x="11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86;p16">
                <a:extLst>
                  <a:ext uri="{FF2B5EF4-FFF2-40B4-BE49-F238E27FC236}">
                    <a16:creationId xmlns="" xmlns:a16="http://schemas.microsoft.com/office/drawing/2014/main" id="{C0E6E535-3E0A-4FD9-A249-655DF341273B}"/>
                  </a:ext>
                </a:extLst>
              </p:cNvPr>
              <p:cNvSpPr/>
              <p:nvPr/>
            </p:nvSpPr>
            <p:spPr>
              <a:xfrm>
                <a:off x="5086059" y="3017196"/>
                <a:ext cx="46783" cy="53319"/>
              </a:xfrm>
              <a:custGeom>
                <a:avLst/>
                <a:gdLst/>
                <a:ahLst/>
                <a:cxnLst/>
                <a:rect l="l" t="t" r="r" b="b"/>
                <a:pathLst>
                  <a:path w="1310" h="1493" extrusionOk="0">
                    <a:moveTo>
                      <a:pt x="1143" y="1"/>
                    </a:moveTo>
                    <a:cubicBezTo>
                      <a:pt x="1128" y="1"/>
                      <a:pt x="1114" y="4"/>
                      <a:pt x="1096" y="4"/>
                    </a:cubicBezTo>
                    <a:cubicBezTo>
                      <a:pt x="971" y="16"/>
                      <a:pt x="807" y="19"/>
                      <a:pt x="640" y="19"/>
                    </a:cubicBezTo>
                    <a:cubicBezTo>
                      <a:pt x="474" y="19"/>
                      <a:pt x="304" y="16"/>
                      <a:pt x="167" y="16"/>
                    </a:cubicBezTo>
                    <a:cubicBezTo>
                      <a:pt x="155" y="16"/>
                      <a:pt x="141" y="15"/>
                      <a:pt x="126" y="15"/>
                    </a:cubicBezTo>
                    <a:cubicBezTo>
                      <a:pt x="96" y="15"/>
                      <a:pt x="64" y="20"/>
                      <a:pt x="48" y="52"/>
                    </a:cubicBezTo>
                    <a:cubicBezTo>
                      <a:pt x="24" y="135"/>
                      <a:pt x="143" y="87"/>
                      <a:pt x="191" y="147"/>
                    </a:cubicBezTo>
                    <a:cubicBezTo>
                      <a:pt x="203" y="171"/>
                      <a:pt x="227" y="242"/>
                      <a:pt x="238" y="290"/>
                    </a:cubicBezTo>
                    <a:cubicBezTo>
                      <a:pt x="250" y="409"/>
                      <a:pt x="238" y="599"/>
                      <a:pt x="238" y="778"/>
                    </a:cubicBezTo>
                    <a:cubicBezTo>
                      <a:pt x="238" y="968"/>
                      <a:pt x="250" y="1147"/>
                      <a:pt x="238" y="1266"/>
                    </a:cubicBezTo>
                    <a:cubicBezTo>
                      <a:pt x="238" y="1314"/>
                      <a:pt x="203" y="1373"/>
                      <a:pt x="191" y="1385"/>
                    </a:cubicBezTo>
                    <a:cubicBezTo>
                      <a:pt x="143" y="1433"/>
                      <a:pt x="0" y="1385"/>
                      <a:pt x="12" y="1492"/>
                    </a:cubicBezTo>
                    <a:cubicBezTo>
                      <a:pt x="60" y="1457"/>
                      <a:pt x="131" y="1445"/>
                      <a:pt x="191" y="1445"/>
                    </a:cubicBezTo>
                    <a:lnTo>
                      <a:pt x="619" y="1445"/>
                    </a:lnTo>
                    <a:cubicBezTo>
                      <a:pt x="723" y="1445"/>
                      <a:pt x="831" y="1439"/>
                      <a:pt x="927" y="1439"/>
                    </a:cubicBezTo>
                    <a:cubicBezTo>
                      <a:pt x="975" y="1439"/>
                      <a:pt x="1020" y="1441"/>
                      <a:pt x="1060" y="1445"/>
                    </a:cubicBezTo>
                    <a:cubicBezTo>
                      <a:pt x="1087" y="1445"/>
                      <a:pt x="1120" y="1465"/>
                      <a:pt x="1155" y="1465"/>
                    </a:cubicBezTo>
                    <a:cubicBezTo>
                      <a:pt x="1167" y="1465"/>
                      <a:pt x="1179" y="1462"/>
                      <a:pt x="1191" y="1457"/>
                    </a:cubicBezTo>
                    <a:cubicBezTo>
                      <a:pt x="1215" y="1421"/>
                      <a:pt x="1203" y="1373"/>
                      <a:pt x="1203" y="1314"/>
                    </a:cubicBezTo>
                    <a:cubicBezTo>
                      <a:pt x="1215" y="1206"/>
                      <a:pt x="1310" y="1076"/>
                      <a:pt x="1179" y="1064"/>
                    </a:cubicBezTo>
                    <a:cubicBezTo>
                      <a:pt x="1119" y="1123"/>
                      <a:pt x="1155" y="1159"/>
                      <a:pt x="1119" y="1242"/>
                    </a:cubicBezTo>
                    <a:cubicBezTo>
                      <a:pt x="1072" y="1326"/>
                      <a:pt x="917" y="1337"/>
                      <a:pt x="786" y="1361"/>
                    </a:cubicBezTo>
                    <a:cubicBezTo>
                      <a:pt x="752" y="1365"/>
                      <a:pt x="710" y="1367"/>
                      <a:pt x="667" y="1367"/>
                    </a:cubicBezTo>
                    <a:cubicBezTo>
                      <a:pt x="563" y="1367"/>
                      <a:pt x="451" y="1352"/>
                      <a:pt x="417" y="1302"/>
                    </a:cubicBezTo>
                    <a:cubicBezTo>
                      <a:pt x="381" y="1218"/>
                      <a:pt x="405" y="1123"/>
                      <a:pt x="405" y="1028"/>
                    </a:cubicBezTo>
                    <a:cubicBezTo>
                      <a:pt x="405" y="921"/>
                      <a:pt x="381" y="837"/>
                      <a:pt x="417" y="766"/>
                    </a:cubicBezTo>
                    <a:cubicBezTo>
                      <a:pt x="431" y="767"/>
                      <a:pt x="445" y="768"/>
                      <a:pt x="460" y="768"/>
                    </a:cubicBezTo>
                    <a:cubicBezTo>
                      <a:pt x="546" y="768"/>
                      <a:pt x="650" y="751"/>
                      <a:pt x="739" y="751"/>
                    </a:cubicBezTo>
                    <a:cubicBezTo>
                      <a:pt x="795" y="751"/>
                      <a:pt x="844" y="757"/>
                      <a:pt x="881" y="778"/>
                    </a:cubicBezTo>
                    <a:cubicBezTo>
                      <a:pt x="953" y="825"/>
                      <a:pt x="905" y="909"/>
                      <a:pt x="1000" y="945"/>
                    </a:cubicBezTo>
                    <a:cubicBezTo>
                      <a:pt x="1060" y="921"/>
                      <a:pt x="1024" y="849"/>
                      <a:pt x="1024" y="778"/>
                    </a:cubicBezTo>
                    <a:lnTo>
                      <a:pt x="1024" y="611"/>
                    </a:lnTo>
                    <a:cubicBezTo>
                      <a:pt x="1024" y="540"/>
                      <a:pt x="1060" y="468"/>
                      <a:pt x="977" y="468"/>
                    </a:cubicBezTo>
                    <a:cubicBezTo>
                      <a:pt x="917" y="504"/>
                      <a:pt x="965" y="587"/>
                      <a:pt x="905" y="623"/>
                    </a:cubicBezTo>
                    <a:cubicBezTo>
                      <a:pt x="893" y="647"/>
                      <a:pt x="846" y="647"/>
                      <a:pt x="822" y="659"/>
                    </a:cubicBezTo>
                    <a:cubicBezTo>
                      <a:pt x="787" y="662"/>
                      <a:pt x="747" y="664"/>
                      <a:pt x="705" y="664"/>
                    </a:cubicBezTo>
                    <a:cubicBezTo>
                      <a:pt x="605" y="664"/>
                      <a:pt x="496" y="655"/>
                      <a:pt x="429" y="647"/>
                    </a:cubicBezTo>
                    <a:cubicBezTo>
                      <a:pt x="417" y="504"/>
                      <a:pt x="417" y="314"/>
                      <a:pt x="429" y="171"/>
                    </a:cubicBezTo>
                    <a:cubicBezTo>
                      <a:pt x="477" y="123"/>
                      <a:pt x="608" y="111"/>
                      <a:pt x="679" y="111"/>
                    </a:cubicBezTo>
                    <a:cubicBezTo>
                      <a:pt x="834" y="111"/>
                      <a:pt x="1036" y="123"/>
                      <a:pt x="1084" y="194"/>
                    </a:cubicBezTo>
                    <a:cubicBezTo>
                      <a:pt x="1119" y="242"/>
                      <a:pt x="1084" y="314"/>
                      <a:pt x="1131" y="325"/>
                    </a:cubicBezTo>
                    <a:cubicBezTo>
                      <a:pt x="1137" y="327"/>
                      <a:pt x="1143" y="328"/>
                      <a:pt x="1147" y="328"/>
                    </a:cubicBezTo>
                    <a:cubicBezTo>
                      <a:pt x="1210" y="328"/>
                      <a:pt x="1179" y="190"/>
                      <a:pt x="1179" y="135"/>
                    </a:cubicBezTo>
                    <a:cubicBezTo>
                      <a:pt x="1179" y="87"/>
                      <a:pt x="1203" y="52"/>
                      <a:pt x="1191" y="16"/>
                    </a:cubicBezTo>
                    <a:cubicBezTo>
                      <a:pt x="1173" y="4"/>
                      <a:pt x="1158" y="1"/>
                      <a:pt x="11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87;p16">
                <a:extLst>
                  <a:ext uri="{FF2B5EF4-FFF2-40B4-BE49-F238E27FC236}">
                    <a16:creationId xmlns="" xmlns:a16="http://schemas.microsoft.com/office/drawing/2014/main" id="{2D649582-F0A7-4681-99F4-622044713F86}"/>
                  </a:ext>
                </a:extLst>
              </p:cNvPr>
              <p:cNvSpPr/>
              <p:nvPr/>
            </p:nvSpPr>
            <p:spPr>
              <a:xfrm>
                <a:off x="5887983" y="2585039"/>
                <a:ext cx="46819" cy="53462"/>
              </a:xfrm>
              <a:custGeom>
                <a:avLst/>
                <a:gdLst/>
                <a:ahLst/>
                <a:cxnLst/>
                <a:rect l="l" t="t" r="r" b="b"/>
                <a:pathLst>
                  <a:path w="1311" h="1497" extrusionOk="0">
                    <a:moveTo>
                      <a:pt x="1156" y="0"/>
                    </a:moveTo>
                    <a:cubicBezTo>
                      <a:pt x="1139" y="0"/>
                      <a:pt x="1121" y="8"/>
                      <a:pt x="1108" y="8"/>
                    </a:cubicBezTo>
                    <a:cubicBezTo>
                      <a:pt x="977" y="20"/>
                      <a:pt x="813" y="23"/>
                      <a:pt x="646" y="23"/>
                    </a:cubicBezTo>
                    <a:cubicBezTo>
                      <a:pt x="480" y="23"/>
                      <a:pt x="310" y="20"/>
                      <a:pt x="167" y="20"/>
                    </a:cubicBezTo>
                    <a:cubicBezTo>
                      <a:pt x="153" y="20"/>
                      <a:pt x="135" y="18"/>
                      <a:pt x="117" y="18"/>
                    </a:cubicBezTo>
                    <a:cubicBezTo>
                      <a:pt x="90" y="18"/>
                      <a:pt x="62" y="23"/>
                      <a:pt x="48" y="44"/>
                    </a:cubicBezTo>
                    <a:cubicBezTo>
                      <a:pt x="36" y="139"/>
                      <a:pt x="155" y="92"/>
                      <a:pt x="191" y="151"/>
                    </a:cubicBezTo>
                    <a:cubicBezTo>
                      <a:pt x="215" y="163"/>
                      <a:pt x="227" y="246"/>
                      <a:pt x="239" y="282"/>
                    </a:cubicBezTo>
                    <a:cubicBezTo>
                      <a:pt x="251" y="401"/>
                      <a:pt x="239" y="604"/>
                      <a:pt x="239" y="782"/>
                    </a:cubicBezTo>
                    <a:cubicBezTo>
                      <a:pt x="239" y="973"/>
                      <a:pt x="251" y="1151"/>
                      <a:pt x="239" y="1270"/>
                    </a:cubicBezTo>
                    <a:cubicBezTo>
                      <a:pt x="239" y="1318"/>
                      <a:pt x="215" y="1377"/>
                      <a:pt x="191" y="1389"/>
                    </a:cubicBezTo>
                    <a:cubicBezTo>
                      <a:pt x="155" y="1437"/>
                      <a:pt x="0" y="1389"/>
                      <a:pt x="12" y="1497"/>
                    </a:cubicBezTo>
                    <a:cubicBezTo>
                      <a:pt x="60" y="1461"/>
                      <a:pt x="131" y="1449"/>
                      <a:pt x="191" y="1449"/>
                    </a:cubicBezTo>
                    <a:lnTo>
                      <a:pt x="632" y="1449"/>
                    </a:lnTo>
                    <a:cubicBezTo>
                      <a:pt x="727" y="1449"/>
                      <a:pt x="833" y="1438"/>
                      <a:pt x="928" y="1438"/>
                    </a:cubicBezTo>
                    <a:cubicBezTo>
                      <a:pt x="975" y="1438"/>
                      <a:pt x="1020" y="1441"/>
                      <a:pt x="1060" y="1449"/>
                    </a:cubicBezTo>
                    <a:cubicBezTo>
                      <a:pt x="1098" y="1449"/>
                      <a:pt x="1129" y="1464"/>
                      <a:pt x="1164" y="1464"/>
                    </a:cubicBezTo>
                    <a:cubicBezTo>
                      <a:pt x="1173" y="1464"/>
                      <a:pt x="1182" y="1463"/>
                      <a:pt x="1191" y="1461"/>
                    </a:cubicBezTo>
                    <a:cubicBezTo>
                      <a:pt x="1227" y="1413"/>
                      <a:pt x="1203" y="1377"/>
                      <a:pt x="1203" y="1318"/>
                    </a:cubicBezTo>
                    <a:cubicBezTo>
                      <a:pt x="1227" y="1211"/>
                      <a:pt x="1310" y="1080"/>
                      <a:pt x="1179" y="1056"/>
                    </a:cubicBezTo>
                    <a:cubicBezTo>
                      <a:pt x="1120" y="1116"/>
                      <a:pt x="1167" y="1163"/>
                      <a:pt x="1120" y="1235"/>
                    </a:cubicBezTo>
                    <a:cubicBezTo>
                      <a:pt x="1072" y="1330"/>
                      <a:pt x="929" y="1342"/>
                      <a:pt x="786" y="1354"/>
                    </a:cubicBezTo>
                    <a:cubicBezTo>
                      <a:pt x="745" y="1362"/>
                      <a:pt x="693" y="1367"/>
                      <a:pt x="642" y="1367"/>
                    </a:cubicBezTo>
                    <a:cubicBezTo>
                      <a:pt x="545" y="1367"/>
                      <a:pt x="448" y="1348"/>
                      <a:pt x="417" y="1294"/>
                    </a:cubicBezTo>
                    <a:cubicBezTo>
                      <a:pt x="381" y="1223"/>
                      <a:pt x="405" y="1116"/>
                      <a:pt x="405" y="1032"/>
                    </a:cubicBezTo>
                    <a:cubicBezTo>
                      <a:pt x="405" y="925"/>
                      <a:pt x="393" y="842"/>
                      <a:pt x="417" y="758"/>
                    </a:cubicBezTo>
                    <a:cubicBezTo>
                      <a:pt x="446" y="763"/>
                      <a:pt x="476" y="764"/>
                      <a:pt x="507" y="764"/>
                    </a:cubicBezTo>
                    <a:cubicBezTo>
                      <a:pt x="583" y="764"/>
                      <a:pt x="664" y="755"/>
                      <a:pt x="735" y="755"/>
                    </a:cubicBezTo>
                    <a:cubicBezTo>
                      <a:pt x="792" y="755"/>
                      <a:pt x="843" y="761"/>
                      <a:pt x="882" y="782"/>
                    </a:cubicBezTo>
                    <a:cubicBezTo>
                      <a:pt x="953" y="818"/>
                      <a:pt x="905" y="913"/>
                      <a:pt x="1001" y="937"/>
                    </a:cubicBezTo>
                    <a:cubicBezTo>
                      <a:pt x="1060" y="925"/>
                      <a:pt x="1024" y="854"/>
                      <a:pt x="1024" y="782"/>
                    </a:cubicBezTo>
                    <a:lnTo>
                      <a:pt x="1024" y="615"/>
                    </a:lnTo>
                    <a:cubicBezTo>
                      <a:pt x="1024" y="544"/>
                      <a:pt x="1060" y="461"/>
                      <a:pt x="977" y="461"/>
                    </a:cubicBezTo>
                    <a:cubicBezTo>
                      <a:pt x="917" y="508"/>
                      <a:pt x="965" y="580"/>
                      <a:pt x="905" y="627"/>
                    </a:cubicBezTo>
                    <a:cubicBezTo>
                      <a:pt x="893" y="639"/>
                      <a:pt x="846" y="639"/>
                      <a:pt x="822" y="663"/>
                    </a:cubicBezTo>
                    <a:cubicBezTo>
                      <a:pt x="790" y="666"/>
                      <a:pt x="754" y="668"/>
                      <a:pt x="716" y="668"/>
                    </a:cubicBezTo>
                    <a:cubicBezTo>
                      <a:pt x="613" y="668"/>
                      <a:pt x="499" y="657"/>
                      <a:pt x="429" y="639"/>
                    </a:cubicBezTo>
                    <a:cubicBezTo>
                      <a:pt x="417" y="508"/>
                      <a:pt x="417" y="318"/>
                      <a:pt x="429" y="163"/>
                    </a:cubicBezTo>
                    <a:cubicBezTo>
                      <a:pt x="477" y="127"/>
                      <a:pt x="608" y="103"/>
                      <a:pt x="691" y="103"/>
                    </a:cubicBezTo>
                    <a:cubicBezTo>
                      <a:pt x="834" y="103"/>
                      <a:pt x="1048" y="127"/>
                      <a:pt x="1084" y="199"/>
                    </a:cubicBezTo>
                    <a:cubicBezTo>
                      <a:pt x="1120" y="246"/>
                      <a:pt x="1084" y="318"/>
                      <a:pt x="1132" y="330"/>
                    </a:cubicBezTo>
                    <a:cubicBezTo>
                      <a:pt x="1135" y="330"/>
                      <a:pt x="1139" y="330"/>
                      <a:pt x="1142" y="330"/>
                    </a:cubicBezTo>
                    <a:cubicBezTo>
                      <a:pt x="1223" y="330"/>
                      <a:pt x="1179" y="196"/>
                      <a:pt x="1179" y="139"/>
                    </a:cubicBezTo>
                    <a:cubicBezTo>
                      <a:pt x="1179" y="92"/>
                      <a:pt x="1203" y="44"/>
                      <a:pt x="1191" y="20"/>
                    </a:cubicBezTo>
                    <a:cubicBezTo>
                      <a:pt x="1181" y="5"/>
                      <a:pt x="1169" y="0"/>
                      <a:pt x="11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88;p16">
                <a:extLst>
                  <a:ext uri="{FF2B5EF4-FFF2-40B4-BE49-F238E27FC236}">
                    <a16:creationId xmlns="" xmlns:a16="http://schemas.microsoft.com/office/drawing/2014/main" id="{F056770D-ADB4-41AA-BECD-35C0B601EE0B}"/>
                  </a:ext>
                </a:extLst>
              </p:cNvPr>
              <p:cNvSpPr/>
              <p:nvPr/>
            </p:nvSpPr>
            <p:spPr>
              <a:xfrm>
                <a:off x="4074931" y="2785779"/>
                <a:ext cx="58283" cy="57069"/>
              </a:xfrm>
              <a:custGeom>
                <a:avLst/>
                <a:gdLst/>
                <a:ahLst/>
                <a:cxnLst/>
                <a:rect l="l" t="t" r="r" b="b"/>
                <a:pathLst>
                  <a:path w="1632" h="1598" extrusionOk="0">
                    <a:moveTo>
                      <a:pt x="549" y="129"/>
                    </a:moveTo>
                    <a:cubicBezTo>
                      <a:pt x="560" y="129"/>
                      <a:pt x="572" y="132"/>
                      <a:pt x="584" y="138"/>
                    </a:cubicBezTo>
                    <a:cubicBezTo>
                      <a:pt x="631" y="162"/>
                      <a:pt x="655" y="186"/>
                      <a:pt x="691" y="233"/>
                    </a:cubicBezTo>
                    <a:cubicBezTo>
                      <a:pt x="703" y="257"/>
                      <a:pt x="715" y="269"/>
                      <a:pt x="715" y="305"/>
                    </a:cubicBezTo>
                    <a:lnTo>
                      <a:pt x="762" y="567"/>
                    </a:lnTo>
                    <a:lnTo>
                      <a:pt x="738" y="590"/>
                    </a:lnTo>
                    <a:lnTo>
                      <a:pt x="524" y="364"/>
                    </a:lnTo>
                    <a:lnTo>
                      <a:pt x="512" y="352"/>
                    </a:lnTo>
                    <a:cubicBezTo>
                      <a:pt x="476" y="305"/>
                      <a:pt x="465" y="257"/>
                      <a:pt x="476" y="233"/>
                    </a:cubicBezTo>
                    <a:cubicBezTo>
                      <a:pt x="476" y="186"/>
                      <a:pt x="500" y="162"/>
                      <a:pt x="524" y="138"/>
                    </a:cubicBezTo>
                    <a:cubicBezTo>
                      <a:pt x="530" y="132"/>
                      <a:pt x="539" y="129"/>
                      <a:pt x="549" y="129"/>
                    </a:cubicBezTo>
                    <a:close/>
                    <a:moveTo>
                      <a:pt x="1043" y="83"/>
                    </a:moveTo>
                    <a:cubicBezTo>
                      <a:pt x="1061" y="83"/>
                      <a:pt x="1078" y="86"/>
                      <a:pt x="1096" y="90"/>
                    </a:cubicBezTo>
                    <a:cubicBezTo>
                      <a:pt x="1131" y="114"/>
                      <a:pt x="1179" y="126"/>
                      <a:pt x="1191" y="174"/>
                    </a:cubicBezTo>
                    <a:cubicBezTo>
                      <a:pt x="1215" y="197"/>
                      <a:pt x="1215" y="209"/>
                      <a:pt x="1215" y="245"/>
                    </a:cubicBezTo>
                    <a:lnTo>
                      <a:pt x="1215" y="293"/>
                    </a:lnTo>
                    <a:cubicBezTo>
                      <a:pt x="1191" y="317"/>
                      <a:pt x="1191" y="328"/>
                      <a:pt x="1179" y="364"/>
                    </a:cubicBezTo>
                    <a:lnTo>
                      <a:pt x="977" y="614"/>
                    </a:lnTo>
                    <a:cubicBezTo>
                      <a:pt x="953" y="602"/>
                      <a:pt x="929" y="590"/>
                      <a:pt x="917" y="567"/>
                    </a:cubicBezTo>
                    <a:lnTo>
                      <a:pt x="881" y="317"/>
                    </a:lnTo>
                    <a:lnTo>
                      <a:pt x="881" y="233"/>
                    </a:lnTo>
                    <a:lnTo>
                      <a:pt x="869" y="221"/>
                    </a:lnTo>
                    <a:cubicBezTo>
                      <a:pt x="881" y="174"/>
                      <a:pt x="917" y="138"/>
                      <a:pt x="953" y="114"/>
                    </a:cubicBezTo>
                    <a:cubicBezTo>
                      <a:pt x="983" y="91"/>
                      <a:pt x="1013" y="83"/>
                      <a:pt x="1043" y="83"/>
                    </a:cubicBezTo>
                    <a:close/>
                    <a:moveTo>
                      <a:pt x="1366" y="461"/>
                    </a:moveTo>
                    <a:cubicBezTo>
                      <a:pt x="1378" y="461"/>
                      <a:pt x="1390" y="464"/>
                      <a:pt x="1405" y="471"/>
                    </a:cubicBezTo>
                    <a:cubicBezTo>
                      <a:pt x="1441" y="471"/>
                      <a:pt x="1465" y="495"/>
                      <a:pt x="1477" y="507"/>
                    </a:cubicBezTo>
                    <a:lnTo>
                      <a:pt x="1489" y="543"/>
                    </a:lnTo>
                    <a:lnTo>
                      <a:pt x="1489" y="567"/>
                    </a:lnTo>
                    <a:cubicBezTo>
                      <a:pt x="1477" y="614"/>
                      <a:pt x="1453" y="650"/>
                      <a:pt x="1393" y="662"/>
                    </a:cubicBezTo>
                    <a:cubicBezTo>
                      <a:pt x="1358" y="674"/>
                      <a:pt x="1346" y="674"/>
                      <a:pt x="1310" y="674"/>
                    </a:cubicBezTo>
                    <a:lnTo>
                      <a:pt x="1036" y="709"/>
                    </a:lnTo>
                    <a:lnTo>
                      <a:pt x="1036" y="698"/>
                    </a:lnTo>
                    <a:lnTo>
                      <a:pt x="1048" y="674"/>
                    </a:lnTo>
                    <a:lnTo>
                      <a:pt x="1250" y="495"/>
                    </a:lnTo>
                    <a:lnTo>
                      <a:pt x="1286" y="483"/>
                    </a:lnTo>
                    <a:cubicBezTo>
                      <a:pt x="1319" y="475"/>
                      <a:pt x="1340" y="461"/>
                      <a:pt x="1366" y="461"/>
                    </a:cubicBezTo>
                    <a:close/>
                    <a:moveTo>
                      <a:pt x="314" y="488"/>
                    </a:moveTo>
                    <a:cubicBezTo>
                      <a:pt x="330" y="488"/>
                      <a:pt x="344" y="491"/>
                      <a:pt x="357" y="495"/>
                    </a:cubicBezTo>
                    <a:lnTo>
                      <a:pt x="417" y="531"/>
                    </a:lnTo>
                    <a:lnTo>
                      <a:pt x="607" y="674"/>
                    </a:lnTo>
                    <a:cubicBezTo>
                      <a:pt x="596" y="709"/>
                      <a:pt x="584" y="721"/>
                      <a:pt x="584" y="757"/>
                    </a:cubicBezTo>
                    <a:lnTo>
                      <a:pt x="250" y="793"/>
                    </a:lnTo>
                    <a:lnTo>
                      <a:pt x="226" y="793"/>
                    </a:lnTo>
                    <a:cubicBezTo>
                      <a:pt x="179" y="757"/>
                      <a:pt x="155" y="733"/>
                      <a:pt x="143" y="709"/>
                    </a:cubicBezTo>
                    <a:cubicBezTo>
                      <a:pt x="119" y="674"/>
                      <a:pt x="119" y="638"/>
                      <a:pt x="143" y="602"/>
                    </a:cubicBezTo>
                    <a:cubicBezTo>
                      <a:pt x="155" y="555"/>
                      <a:pt x="179" y="531"/>
                      <a:pt x="226" y="519"/>
                    </a:cubicBezTo>
                    <a:cubicBezTo>
                      <a:pt x="257" y="496"/>
                      <a:pt x="287" y="488"/>
                      <a:pt x="314" y="488"/>
                    </a:cubicBezTo>
                    <a:close/>
                    <a:moveTo>
                      <a:pt x="810" y="662"/>
                    </a:moveTo>
                    <a:cubicBezTo>
                      <a:pt x="857" y="662"/>
                      <a:pt x="881" y="674"/>
                      <a:pt x="917" y="709"/>
                    </a:cubicBezTo>
                    <a:cubicBezTo>
                      <a:pt x="941" y="733"/>
                      <a:pt x="953" y="769"/>
                      <a:pt x="953" y="817"/>
                    </a:cubicBezTo>
                    <a:cubicBezTo>
                      <a:pt x="953" y="852"/>
                      <a:pt x="941" y="888"/>
                      <a:pt x="917" y="912"/>
                    </a:cubicBezTo>
                    <a:cubicBezTo>
                      <a:pt x="881" y="948"/>
                      <a:pt x="857" y="959"/>
                      <a:pt x="810" y="959"/>
                    </a:cubicBezTo>
                    <a:cubicBezTo>
                      <a:pt x="762" y="959"/>
                      <a:pt x="738" y="948"/>
                      <a:pt x="703" y="912"/>
                    </a:cubicBezTo>
                    <a:cubicBezTo>
                      <a:pt x="679" y="888"/>
                      <a:pt x="655" y="852"/>
                      <a:pt x="655" y="817"/>
                    </a:cubicBezTo>
                    <a:cubicBezTo>
                      <a:pt x="655" y="769"/>
                      <a:pt x="679" y="733"/>
                      <a:pt x="703" y="709"/>
                    </a:cubicBezTo>
                    <a:cubicBezTo>
                      <a:pt x="738" y="674"/>
                      <a:pt x="762" y="662"/>
                      <a:pt x="810" y="662"/>
                    </a:cubicBezTo>
                    <a:close/>
                    <a:moveTo>
                      <a:pt x="1393" y="840"/>
                    </a:moveTo>
                    <a:cubicBezTo>
                      <a:pt x="1417" y="852"/>
                      <a:pt x="1453" y="864"/>
                      <a:pt x="1477" y="900"/>
                    </a:cubicBezTo>
                    <a:cubicBezTo>
                      <a:pt x="1512" y="924"/>
                      <a:pt x="1512" y="959"/>
                      <a:pt x="1512" y="983"/>
                    </a:cubicBezTo>
                    <a:lnTo>
                      <a:pt x="1512" y="1055"/>
                    </a:lnTo>
                    <a:cubicBezTo>
                      <a:pt x="1489" y="1090"/>
                      <a:pt x="1465" y="1126"/>
                      <a:pt x="1429" y="1138"/>
                    </a:cubicBezTo>
                    <a:cubicBezTo>
                      <a:pt x="1409" y="1158"/>
                      <a:pt x="1386" y="1167"/>
                      <a:pt x="1361" y="1167"/>
                    </a:cubicBezTo>
                    <a:cubicBezTo>
                      <a:pt x="1341" y="1167"/>
                      <a:pt x="1319" y="1161"/>
                      <a:pt x="1298" y="1150"/>
                    </a:cubicBezTo>
                    <a:cubicBezTo>
                      <a:pt x="1274" y="1150"/>
                      <a:pt x="1250" y="1138"/>
                      <a:pt x="1238" y="1126"/>
                    </a:cubicBezTo>
                    <a:lnTo>
                      <a:pt x="1000" y="936"/>
                    </a:lnTo>
                    <a:lnTo>
                      <a:pt x="1012" y="900"/>
                    </a:lnTo>
                    <a:lnTo>
                      <a:pt x="1012" y="864"/>
                    </a:lnTo>
                    <a:lnTo>
                      <a:pt x="1274" y="840"/>
                    </a:lnTo>
                    <a:close/>
                    <a:moveTo>
                      <a:pt x="929" y="995"/>
                    </a:moveTo>
                    <a:lnTo>
                      <a:pt x="1012" y="1079"/>
                    </a:lnTo>
                    <a:lnTo>
                      <a:pt x="1072" y="1150"/>
                    </a:lnTo>
                    <a:lnTo>
                      <a:pt x="1096" y="1186"/>
                    </a:lnTo>
                    <a:cubicBezTo>
                      <a:pt x="1119" y="1233"/>
                      <a:pt x="1119" y="1257"/>
                      <a:pt x="1119" y="1305"/>
                    </a:cubicBezTo>
                    <a:cubicBezTo>
                      <a:pt x="1119" y="1352"/>
                      <a:pt x="1108" y="1376"/>
                      <a:pt x="1072" y="1376"/>
                    </a:cubicBezTo>
                    <a:cubicBezTo>
                      <a:pt x="1060" y="1388"/>
                      <a:pt x="1048" y="1388"/>
                      <a:pt x="1012" y="1388"/>
                    </a:cubicBezTo>
                    <a:cubicBezTo>
                      <a:pt x="977" y="1376"/>
                      <a:pt x="941" y="1352"/>
                      <a:pt x="917" y="1293"/>
                    </a:cubicBezTo>
                    <a:lnTo>
                      <a:pt x="881" y="1209"/>
                    </a:lnTo>
                    <a:lnTo>
                      <a:pt x="846" y="1019"/>
                    </a:lnTo>
                    <a:lnTo>
                      <a:pt x="893" y="1007"/>
                    </a:lnTo>
                    <a:lnTo>
                      <a:pt x="929" y="995"/>
                    </a:lnTo>
                    <a:close/>
                    <a:moveTo>
                      <a:pt x="691" y="1019"/>
                    </a:moveTo>
                    <a:cubicBezTo>
                      <a:pt x="715" y="1031"/>
                      <a:pt x="738" y="1031"/>
                      <a:pt x="762" y="1055"/>
                    </a:cubicBezTo>
                    <a:cubicBezTo>
                      <a:pt x="762" y="1126"/>
                      <a:pt x="774" y="1209"/>
                      <a:pt x="798" y="1293"/>
                    </a:cubicBezTo>
                    <a:lnTo>
                      <a:pt x="798" y="1364"/>
                    </a:lnTo>
                    <a:lnTo>
                      <a:pt x="774" y="1364"/>
                    </a:lnTo>
                    <a:lnTo>
                      <a:pt x="774" y="1388"/>
                    </a:lnTo>
                    <a:cubicBezTo>
                      <a:pt x="762" y="1436"/>
                      <a:pt x="738" y="1471"/>
                      <a:pt x="691" y="1483"/>
                    </a:cubicBezTo>
                    <a:cubicBezTo>
                      <a:pt x="663" y="1497"/>
                      <a:pt x="635" y="1503"/>
                      <a:pt x="612" y="1503"/>
                    </a:cubicBezTo>
                    <a:cubicBezTo>
                      <a:pt x="596" y="1503"/>
                      <a:pt x="582" y="1500"/>
                      <a:pt x="572" y="1495"/>
                    </a:cubicBezTo>
                    <a:cubicBezTo>
                      <a:pt x="524" y="1483"/>
                      <a:pt x="500" y="1448"/>
                      <a:pt x="465" y="1424"/>
                    </a:cubicBezTo>
                    <a:cubicBezTo>
                      <a:pt x="453" y="1388"/>
                      <a:pt x="453" y="1376"/>
                      <a:pt x="453" y="1352"/>
                    </a:cubicBezTo>
                    <a:lnTo>
                      <a:pt x="465" y="1305"/>
                    </a:lnTo>
                    <a:cubicBezTo>
                      <a:pt x="465" y="1269"/>
                      <a:pt x="476" y="1257"/>
                      <a:pt x="500" y="1245"/>
                    </a:cubicBezTo>
                    <a:lnTo>
                      <a:pt x="691" y="1019"/>
                    </a:lnTo>
                    <a:close/>
                    <a:moveTo>
                      <a:pt x="1051" y="0"/>
                    </a:moveTo>
                    <a:cubicBezTo>
                      <a:pt x="1007" y="0"/>
                      <a:pt x="965" y="11"/>
                      <a:pt x="917" y="43"/>
                    </a:cubicBezTo>
                    <a:cubicBezTo>
                      <a:pt x="857" y="66"/>
                      <a:pt x="810" y="126"/>
                      <a:pt x="774" y="186"/>
                    </a:cubicBezTo>
                    <a:lnTo>
                      <a:pt x="774" y="197"/>
                    </a:lnTo>
                    <a:lnTo>
                      <a:pt x="762" y="186"/>
                    </a:lnTo>
                    <a:lnTo>
                      <a:pt x="738" y="138"/>
                    </a:lnTo>
                    <a:cubicBezTo>
                      <a:pt x="703" y="78"/>
                      <a:pt x="643" y="55"/>
                      <a:pt x="596" y="43"/>
                    </a:cubicBezTo>
                    <a:cubicBezTo>
                      <a:pt x="584" y="35"/>
                      <a:pt x="572" y="32"/>
                      <a:pt x="559" y="32"/>
                    </a:cubicBezTo>
                    <a:cubicBezTo>
                      <a:pt x="530" y="32"/>
                      <a:pt x="497" y="46"/>
                      <a:pt x="465" y="55"/>
                    </a:cubicBezTo>
                    <a:cubicBezTo>
                      <a:pt x="417" y="78"/>
                      <a:pt x="393" y="126"/>
                      <a:pt x="381" y="186"/>
                    </a:cubicBezTo>
                    <a:cubicBezTo>
                      <a:pt x="357" y="245"/>
                      <a:pt x="381" y="317"/>
                      <a:pt x="405" y="376"/>
                    </a:cubicBezTo>
                    <a:lnTo>
                      <a:pt x="417" y="412"/>
                    </a:lnTo>
                    <a:lnTo>
                      <a:pt x="357" y="400"/>
                    </a:lnTo>
                    <a:cubicBezTo>
                      <a:pt x="336" y="393"/>
                      <a:pt x="317" y="390"/>
                      <a:pt x="297" y="390"/>
                    </a:cubicBezTo>
                    <a:cubicBezTo>
                      <a:pt x="251" y="390"/>
                      <a:pt x="209" y="407"/>
                      <a:pt x="167" y="424"/>
                    </a:cubicBezTo>
                    <a:cubicBezTo>
                      <a:pt x="107" y="459"/>
                      <a:pt x="60" y="495"/>
                      <a:pt x="36" y="578"/>
                    </a:cubicBezTo>
                    <a:cubicBezTo>
                      <a:pt x="0" y="638"/>
                      <a:pt x="0" y="698"/>
                      <a:pt x="48" y="757"/>
                    </a:cubicBezTo>
                    <a:cubicBezTo>
                      <a:pt x="60" y="781"/>
                      <a:pt x="84" y="793"/>
                      <a:pt x="107" y="817"/>
                    </a:cubicBezTo>
                    <a:cubicBezTo>
                      <a:pt x="143" y="840"/>
                      <a:pt x="167" y="852"/>
                      <a:pt x="215" y="852"/>
                    </a:cubicBezTo>
                    <a:lnTo>
                      <a:pt x="226" y="852"/>
                    </a:lnTo>
                    <a:lnTo>
                      <a:pt x="203" y="888"/>
                    </a:lnTo>
                    <a:cubicBezTo>
                      <a:pt x="167" y="912"/>
                      <a:pt x="155" y="948"/>
                      <a:pt x="143" y="971"/>
                    </a:cubicBezTo>
                    <a:cubicBezTo>
                      <a:pt x="119" y="1019"/>
                      <a:pt x="143" y="1055"/>
                      <a:pt x="155" y="1090"/>
                    </a:cubicBezTo>
                    <a:lnTo>
                      <a:pt x="203" y="1138"/>
                    </a:lnTo>
                    <a:cubicBezTo>
                      <a:pt x="215" y="1150"/>
                      <a:pt x="238" y="1174"/>
                      <a:pt x="274" y="1174"/>
                    </a:cubicBezTo>
                    <a:cubicBezTo>
                      <a:pt x="298" y="1180"/>
                      <a:pt x="325" y="1183"/>
                      <a:pt x="353" y="1183"/>
                    </a:cubicBezTo>
                    <a:cubicBezTo>
                      <a:pt x="381" y="1183"/>
                      <a:pt x="411" y="1180"/>
                      <a:pt x="441" y="1174"/>
                    </a:cubicBezTo>
                    <a:lnTo>
                      <a:pt x="441" y="1174"/>
                    </a:lnTo>
                    <a:lnTo>
                      <a:pt x="393" y="1245"/>
                    </a:lnTo>
                    <a:lnTo>
                      <a:pt x="381" y="1269"/>
                    </a:lnTo>
                    <a:cubicBezTo>
                      <a:pt x="346" y="1352"/>
                      <a:pt x="357" y="1412"/>
                      <a:pt x="393" y="1471"/>
                    </a:cubicBezTo>
                    <a:cubicBezTo>
                      <a:pt x="405" y="1495"/>
                      <a:pt x="417" y="1507"/>
                      <a:pt x="453" y="1543"/>
                    </a:cubicBezTo>
                    <a:cubicBezTo>
                      <a:pt x="476" y="1567"/>
                      <a:pt x="512" y="1590"/>
                      <a:pt x="560" y="1590"/>
                    </a:cubicBezTo>
                    <a:cubicBezTo>
                      <a:pt x="586" y="1595"/>
                      <a:pt x="611" y="1598"/>
                      <a:pt x="635" y="1598"/>
                    </a:cubicBezTo>
                    <a:cubicBezTo>
                      <a:pt x="676" y="1598"/>
                      <a:pt x="717" y="1589"/>
                      <a:pt x="762" y="1567"/>
                    </a:cubicBezTo>
                    <a:cubicBezTo>
                      <a:pt x="822" y="1543"/>
                      <a:pt x="869" y="1483"/>
                      <a:pt x="881" y="1424"/>
                    </a:cubicBezTo>
                    <a:lnTo>
                      <a:pt x="881" y="1412"/>
                    </a:lnTo>
                    <a:cubicBezTo>
                      <a:pt x="929" y="1448"/>
                      <a:pt x="977" y="1483"/>
                      <a:pt x="1012" y="1495"/>
                    </a:cubicBezTo>
                    <a:cubicBezTo>
                      <a:pt x="1032" y="1500"/>
                      <a:pt x="1052" y="1503"/>
                      <a:pt x="1071" y="1503"/>
                    </a:cubicBezTo>
                    <a:cubicBezTo>
                      <a:pt x="1099" y="1503"/>
                      <a:pt x="1127" y="1497"/>
                      <a:pt x="1155" y="1483"/>
                    </a:cubicBezTo>
                    <a:cubicBezTo>
                      <a:pt x="1191" y="1448"/>
                      <a:pt x="1215" y="1424"/>
                      <a:pt x="1227" y="1376"/>
                    </a:cubicBezTo>
                    <a:cubicBezTo>
                      <a:pt x="1238" y="1329"/>
                      <a:pt x="1238" y="1269"/>
                      <a:pt x="1227" y="1221"/>
                    </a:cubicBezTo>
                    <a:lnTo>
                      <a:pt x="1227" y="1221"/>
                    </a:lnTo>
                    <a:cubicBezTo>
                      <a:pt x="1250" y="1245"/>
                      <a:pt x="1274" y="1257"/>
                      <a:pt x="1298" y="1257"/>
                    </a:cubicBezTo>
                    <a:cubicBezTo>
                      <a:pt x="1324" y="1270"/>
                      <a:pt x="1349" y="1275"/>
                      <a:pt x="1373" y="1275"/>
                    </a:cubicBezTo>
                    <a:cubicBezTo>
                      <a:pt x="1413" y="1275"/>
                      <a:pt x="1451" y="1260"/>
                      <a:pt x="1489" y="1245"/>
                    </a:cubicBezTo>
                    <a:cubicBezTo>
                      <a:pt x="1548" y="1209"/>
                      <a:pt x="1596" y="1150"/>
                      <a:pt x="1608" y="1079"/>
                    </a:cubicBezTo>
                    <a:cubicBezTo>
                      <a:pt x="1631" y="1007"/>
                      <a:pt x="1631" y="936"/>
                      <a:pt x="1584" y="864"/>
                    </a:cubicBezTo>
                    <a:lnTo>
                      <a:pt x="1572" y="852"/>
                    </a:lnTo>
                    <a:cubicBezTo>
                      <a:pt x="1548" y="828"/>
                      <a:pt x="1536" y="793"/>
                      <a:pt x="1512" y="781"/>
                    </a:cubicBezTo>
                    <a:cubicBezTo>
                      <a:pt x="1477" y="769"/>
                      <a:pt x="1465" y="745"/>
                      <a:pt x="1429" y="733"/>
                    </a:cubicBezTo>
                    <a:cubicBezTo>
                      <a:pt x="1512" y="709"/>
                      <a:pt x="1548" y="662"/>
                      <a:pt x="1584" y="602"/>
                    </a:cubicBezTo>
                    <a:cubicBezTo>
                      <a:pt x="1596" y="555"/>
                      <a:pt x="1596" y="519"/>
                      <a:pt x="1572" y="471"/>
                    </a:cubicBezTo>
                    <a:cubicBezTo>
                      <a:pt x="1536" y="424"/>
                      <a:pt x="1512" y="400"/>
                      <a:pt x="1453" y="376"/>
                    </a:cubicBezTo>
                    <a:lnTo>
                      <a:pt x="1346" y="376"/>
                    </a:lnTo>
                    <a:lnTo>
                      <a:pt x="1274" y="400"/>
                    </a:lnTo>
                    <a:lnTo>
                      <a:pt x="1298" y="340"/>
                    </a:lnTo>
                    <a:cubicBezTo>
                      <a:pt x="1334" y="257"/>
                      <a:pt x="1310" y="197"/>
                      <a:pt x="1274" y="126"/>
                    </a:cubicBezTo>
                    <a:lnTo>
                      <a:pt x="1274" y="114"/>
                    </a:lnTo>
                    <a:cubicBezTo>
                      <a:pt x="1238" y="55"/>
                      <a:pt x="1179" y="19"/>
                      <a:pt x="1119" y="7"/>
                    </a:cubicBezTo>
                    <a:cubicBezTo>
                      <a:pt x="1096" y="3"/>
                      <a:pt x="1073" y="0"/>
                      <a:pt x="10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89;p16">
                <a:extLst>
                  <a:ext uri="{FF2B5EF4-FFF2-40B4-BE49-F238E27FC236}">
                    <a16:creationId xmlns="" xmlns:a16="http://schemas.microsoft.com/office/drawing/2014/main" id="{18C35B15-61F0-4009-B892-39DE685CCF77}"/>
                  </a:ext>
                </a:extLst>
              </p:cNvPr>
              <p:cNvSpPr/>
              <p:nvPr/>
            </p:nvSpPr>
            <p:spPr>
              <a:xfrm>
                <a:off x="3691808" y="2486008"/>
                <a:ext cx="57854" cy="57069"/>
              </a:xfrm>
              <a:custGeom>
                <a:avLst/>
                <a:gdLst/>
                <a:ahLst/>
                <a:cxnLst/>
                <a:rect l="l" t="t" r="r" b="b"/>
                <a:pathLst>
                  <a:path w="1620" h="1598" extrusionOk="0">
                    <a:moveTo>
                      <a:pt x="532" y="129"/>
                    </a:moveTo>
                    <a:cubicBezTo>
                      <a:pt x="539" y="129"/>
                      <a:pt x="548" y="132"/>
                      <a:pt x="560" y="138"/>
                    </a:cubicBezTo>
                    <a:cubicBezTo>
                      <a:pt x="608" y="162"/>
                      <a:pt x="644" y="186"/>
                      <a:pt x="667" y="233"/>
                    </a:cubicBezTo>
                    <a:cubicBezTo>
                      <a:pt x="691" y="257"/>
                      <a:pt x="703" y="281"/>
                      <a:pt x="703" y="305"/>
                    </a:cubicBezTo>
                    <a:lnTo>
                      <a:pt x="751" y="579"/>
                    </a:lnTo>
                    <a:lnTo>
                      <a:pt x="715" y="590"/>
                    </a:lnTo>
                    <a:lnTo>
                      <a:pt x="513" y="364"/>
                    </a:lnTo>
                    <a:lnTo>
                      <a:pt x="489" y="352"/>
                    </a:lnTo>
                    <a:cubicBezTo>
                      <a:pt x="477" y="305"/>
                      <a:pt x="465" y="257"/>
                      <a:pt x="465" y="233"/>
                    </a:cubicBezTo>
                    <a:cubicBezTo>
                      <a:pt x="465" y="186"/>
                      <a:pt x="477" y="162"/>
                      <a:pt x="513" y="138"/>
                    </a:cubicBezTo>
                    <a:cubicBezTo>
                      <a:pt x="519" y="132"/>
                      <a:pt x="525" y="129"/>
                      <a:pt x="532" y="129"/>
                    </a:cubicBezTo>
                    <a:close/>
                    <a:moveTo>
                      <a:pt x="1041" y="83"/>
                    </a:moveTo>
                    <a:cubicBezTo>
                      <a:pt x="1056" y="83"/>
                      <a:pt x="1071" y="86"/>
                      <a:pt x="1084" y="90"/>
                    </a:cubicBezTo>
                    <a:cubicBezTo>
                      <a:pt x="1132" y="114"/>
                      <a:pt x="1179" y="126"/>
                      <a:pt x="1191" y="174"/>
                    </a:cubicBezTo>
                    <a:cubicBezTo>
                      <a:pt x="1203" y="198"/>
                      <a:pt x="1203" y="209"/>
                      <a:pt x="1203" y="245"/>
                    </a:cubicBezTo>
                    <a:lnTo>
                      <a:pt x="1203" y="293"/>
                    </a:lnTo>
                    <a:cubicBezTo>
                      <a:pt x="1191" y="317"/>
                      <a:pt x="1191" y="329"/>
                      <a:pt x="1179" y="364"/>
                    </a:cubicBezTo>
                    <a:lnTo>
                      <a:pt x="965" y="614"/>
                    </a:lnTo>
                    <a:cubicBezTo>
                      <a:pt x="953" y="602"/>
                      <a:pt x="929" y="590"/>
                      <a:pt x="906" y="579"/>
                    </a:cubicBezTo>
                    <a:lnTo>
                      <a:pt x="882" y="317"/>
                    </a:lnTo>
                    <a:lnTo>
                      <a:pt x="882" y="233"/>
                    </a:lnTo>
                    <a:lnTo>
                      <a:pt x="870" y="221"/>
                    </a:lnTo>
                    <a:cubicBezTo>
                      <a:pt x="882" y="174"/>
                      <a:pt x="906" y="138"/>
                      <a:pt x="953" y="114"/>
                    </a:cubicBezTo>
                    <a:cubicBezTo>
                      <a:pt x="983" y="92"/>
                      <a:pt x="1014" y="83"/>
                      <a:pt x="1041" y="83"/>
                    </a:cubicBezTo>
                    <a:close/>
                    <a:moveTo>
                      <a:pt x="1364" y="461"/>
                    </a:moveTo>
                    <a:cubicBezTo>
                      <a:pt x="1377" y="461"/>
                      <a:pt x="1391" y="464"/>
                      <a:pt x="1406" y="471"/>
                    </a:cubicBezTo>
                    <a:cubicBezTo>
                      <a:pt x="1441" y="471"/>
                      <a:pt x="1465" y="495"/>
                      <a:pt x="1477" y="507"/>
                    </a:cubicBezTo>
                    <a:lnTo>
                      <a:pt x="1489" y="543"/>
                    </a:lnTo>
                    <a:lnTo>
                      <a:pt x="1489" y="579"/>
                    </a:lnTo>
                    <a:cubicBezTo>
                      <a:pt x="1477" y="614"/>
                      <a:pt x="1441" y="650"/>
                      <a:pt x="1382" y="662"/>
                    </a:cubicBezTo>
                    <a:cubicBezTo>
                      <a:pt x="1358" y="674"/>
                      <a:pt x="1346" y="674"/>
                      <a:pt x="1310" y="674"/>
                    </a:cubicBezTo>
                    <a:lnTo>
                      <a:pt x="1025" y="710"/>
                    </a:lnTo>
                    <a:lnTo>
                      <a:pt x="1025" y="698"/>
                    </a:lnTo>
                    <a:lnTo>
                      <a:pt x="1048" y="674"/>
                    </a:lnTo>
                    <a:lnTo>
                      <a:pt x="1251" y="495"/>
                    </a:lnTo>
                    <a:lnTo>
                      <a:pt x="1287" y="483"/>
                    </a:lnTo>
                    <a:cubicBezTo>
                      <a:pt x="1311" y="475"/>
                      <a:pt x="1336" y="461"/>
                      <a:pt x="1364" y="461"/>
                    </a:cubicBezTo>
                    <a:close/>
                    <a:moveTo>
                      <a:pt x="303" y="487"/>
                    </a:moveTo>
                    <a:cubicBezTo>
                      <a:pt x="320" y="487"/>
                      <a:pt x="338" y="490"/>
                      <a:pt x="358" y="495"/>
                    </a:cubicBezTo>
                    <a:lnTo>
                      <a:pt x="417" y="531"/>
                    </a:lnTo>
                    <a:lnTo>
                      <a:pt x="608" y="674"/>
                    </a:lnTo>
                    <a:cubicBezTo>
                      <a:pt x="596" y="710"/>
                      <a:pt x="584" y="721"/>
                      <a:pt x="584" y="745"/>
                    </a:cubicBezTo>
                    <a:lnTo>
                      <a:pt x="251" y="793"/>
                    </a:lnTo>
                    <a:lnTo>
                      <a:pt x="227" y="793"/>
                    </a:lnTo>
                    <a:cubicBezTo>
                      <a:pt x="179" y="757"/>
                      <a:pt x="155" y="733"/>
                      <a:pt x="132" y="710"/>
                    </a:cubicBezTo>
                    <a:cubicBezTo>
                      <a:pt x="120" y="674"/>
                      <a:pt x="120" y="626"/>
                      <a:pt x="132" y="602"/>
                    </a:cubicBezTo>
                    <a:cubicBezTo>
                      <a:pt x="155" y="555"/>
                      <a:pt x="179" y="531"/>
                      <a:pt x="227" y="507"/>
                    </a:cubicBezTo>
                    <a:cubicBezTo>
                      <a:pt x="255" y="493"/>
                      <a:pt x="279" y="487"/>
                      <a:pt x="303" y="487"/>
                    </a:cubicBezTo>
                    <a:close/>
                    <a:moveTo>
                      <a:pt x="787" y="662"/>
                    </a:moveTo>
                    <a:cubicBezTo>
                      <a:pt x="834" y="662"/>
                      <a:pt x="870" y="674"/>
                      <a:pt x="894" y="710"/>
                    </a:cubicBezTo>
                    <a:cubicBezTo>
                      <a:pt x="929" y="733"/>
                      <a:pt x="941" y="769"/>
                      <a:pt x="941" y="817"/>
                    </a:cubicBezTo>
                    <a:cubicBezTo>
                      <a:pt x="941" y="852"/>
                      <a:pt x="929" y="888"/>
                      <a:pt x="894" y="912"/>
                    </a:cubicBezTo>
                    <a:cubicBezTo>
                      <a:pt x="870" y="948"/>
                      <a:pt x="834" y="960"/>
                      <a:pt x="787" y="960"/>
                    </a:cubicBezTo>
                    <a:cubicBezTo>
                      <a:pt x="763" y="960"/>
                      <a:pt x="715" y="948"/>
                      <a:pt x="691" y="912"/>
                    </a:cubicBezTo>
                    <a:cubicBezTo>
                      <a:pt x="656" y="888"/>
                      <a:pt x="644" y="852"/>
                      <a:pt x="644" y="817"/>
                    </a:cubicBezTo>
                    <a:cubicBezTo>
                      <a:pt x="644" y="769"/>
                      <a:pt x="656" y="733"/>
                      <a:pt x="691" y="710"/>
                    </a:cubicBezTo>
                    <a:cubicBezTo>
                      <a:pt x="715" y="674"/>
                      <a:pt x="751" y="662"/>
                      <a:pt x="787" y="662"/>
                    </a:cubicBezTo>
                    <a:close/>
                    <a:moveTo>
                      <a:pt x="1382" y="841"/>
                    </a:moveTo>
                    <a:cubicBezTo>
                      <a:pt x="1418" y="852"/>
                      <a:pt x="1441" y="876"/>
                      <a:pt x="1477" y="900"/>
                    </a:cubicBezTo>
                    <a:cubicBezTo>
                      <a:pt x="1501" y="924"/>
                      <a:pt x="1501" y="960"/>
                      <a:pt x="1501" y="983"/>
                    </a:cubicBezTo>
                    <a:lnTo>
                      <a:pt x="1501" y="1055"/>
                    </a:lnTo>
                    <a:cubicBezTo>
                      <a:pt x="1489" y="1091"/>
                      <a:pt x="1465" y="1126"/>
                      <a:pt x="1429" y="1138"/>
                    </a:cubicBezTo>
                    <a:cubicBezTo>
                      <a:pt x="1403" y="1158"/>
                      <a:pt x="1381" y="1167"/>
                      <a:pt x="1358" y="1167"/>
                    </a:cubicBezTo>
                    <a:cubicBezTo>
                      <a:pt x="1339" y="1167"/>
                      <a:pt x="1320" y="1161"/>
                      <a:pt x="1298" y="1150"/>
                    </a:cubicBezTo>
                    <a:cubicBezTo>
                      <a:pt x="1263" y="1150"/>
                      <a:pt x="1251" y="1138"/>
                      <a:pt x="1239" y="1126"/>
                    </a:cubicBezTo>
                    <a:lnTo>
                      <a:pt x="1001" y="936"/>
                    </a:lnTo>
                    <a:lnTo>
                      <a:pt x="1013" y="900"/>
                    </a:lnTo>
                    <a:lnTo>
                      <a:pt x="1013" y="876"/>
                    </a:lnTo>
                    <a:lnTo>
                      <a:pt x="1263" y="841"/>
                    </a:lnTo>
                    <a:close/>
                    <a:moveTo>
                      <a:pt x="917" y="983"/>
                    </a:moveTo>
                    <a:lnTo>
                      <a:pt x="1013" y="1079"/>
                    </a:lnTo>
                    <a:lnTo>
                      <a:pt x="1072" y="1150"/>
                    </a:lnTo>
                    <a:lnTo>
                      <a:pt x="1084" y="1186"/>
                    </a:lnTo>
                    <a:cubicBezTo>
                      <a:pt x="1108" y="1222"/>
                      <a:pt x="1120" y="1257"/>
                      <a:pt x="1120" y="1305"/>
                    </a:cubicBezTo>
                    <a:cubicBezTo>
                      <a:pt x="1120" y="1341"/>
                      <a:pt x="1108" y="1376"/>
                      <a:pt x="1072" y="1376"/>
                    </a:cubicBezTo>
                    <a:cubicBezTo>
                      <a:pt x="1060" y="1388"/>
                      <a:pt x="1048" y="1388"/>
                      <a:pt x="1013" y="1388"/>
                    </a:cubicBezTo>
                    <a:cubicBezTo>
                      <a:pt x="965" y="1376"/>
                      <a:pt x="941" y="1352"/>
                      <a:pt x="906" y="1281"/>
                    </a:cubicBezTo>
                    <a:lnTo>
                      <a:pt x="882" y="1210"/>
                    </a:lnTo>
                    <a:lnTo>
                      <a:pt x="846" y="1019"/>
                    </a:lnTo>
                    <a:lnTo>
                      <a:pt x="894" y="1007"/>
                    </a:lnTo>
                    <a:lnTo>
                      <a:pt x="917" y="983"/>
                    </a:lnTo>
                    <a:close/>
                    <a:moveTo>
                      <a:pt x="667" y="1019"/>
                    </a:moveTo>
                    <a:cubicBezTo>
                      <a:pt x="703" y="1031"/>
                      <a:pt x="715" y="1031"/>
                      <a:pt x="751" y="1055"/>
                    </a:cubicBezTo>
                    <a:cubicBezTo>
                      <a:pt x="751" y="1126"/>
                      <a:pt x="763" y="1210"/>
                      <a:pt x="775" y="1293"/>
                    </a:cubicBezTo>
                    <a:lnTo>
                      <a:pt x="775" y="1364"/>
                    </a:lnTo>
                    <a:lnTo>
                      <a:pt x="763" y="1364"/>
                    </a:lnTo>
                    <a:lnTo>
                      <a:pt x="763" y="1388"/>
                    </a:lnTo>
                    <a:cubicBezTo>
                      <a:pt x="751" y="1436"/>
                      <a:pt x="715" y="1472"/>
                      <a:pt x="667" y="1483"/>
                    </a:cubicBezTo>
                    <a:cubicBezTo>
                      <a:pt x="647" y="1497"/>
                      <a:pt x="622" y="1503"/>
                      <a:pt x="597" y="1503"/>
                    </a:cubicBezTo>
                    <a:cubicBezTo>
                      <a:pt x="580" y="1503"/>
                      <a:pt x="563" y="1500"/>
                      <a:pt x="548" y="1495"/>
                    </a:cubicBezTo>
                    <a:cubicBezTo>
                      <a:pt x="513" y="1483"/>
                      <a:pt x="477" y="1448"/>
                      <a:pt x="453" y="1424"/>
                    </a:cubicBezTo>
                    <a:cubicBezTo>
                      <a:pt x="429" y="1388"/>
                      <a:pt x="429" y="1376"/>
                      <a:pt x="429" y="1352"/>
                    </a:cubicBezTo>
                    <a:lnTo>
                      <a:pt x="453" y="1305"/>
                    </a:lnTo>
                    <a:cubicBezTo>
                      <a:pt x="453" y="1269"/>
                      <a:pt x="465" y="1257"/>
                      <a:pt x="477" y="1245"/>
                    </a:cubicBezTo>
                    <a:lnTo>
                      <a:pt x="667" y="1019"/>
                    </a:lnTo>
                    <a:close/>
                    <a:moveTo>
                      <a:pt x="1051" y="0"/>
                    </a:moveTo>
                    <a:cubicBezTo>
                      <a:pt x="1006" y="0"/>
                      <a:pt x="961" y="11"/>
                      <a:pt x="906" y="43"/>
                    </a:cubicBezTo>
                    <a:cubicBezTo>
                      <a:pt x="846" y="67"/>
                      <a:pt x="810" y="126"/>
                      <a:pt x="775" y="186"/>
                    </a:cubicBezTo>
                    <a:lnTo>
                      <a:pt x="775" y="198"/>
                    </a:lnTo>
                    <a:lnTo>
                      <a:pt x="763" y="186"/>
                    </a:lnTo>
                    <a:lnTo>
                      <a:pt x="727" y="138"/>
                    </a:lnTo>
                    <a:cubicBezTo>
                      <a:pt x="703" y="79"/>
                      <a:pt x="644" y="55"/>
                      <a:pt x="596" y="43"/>
                    </a:cubicBezTo>
                    <a:cubicBezTo>
                      <a:pt x="581" y="35"/>
                      <a:pt x="568" y="33"/>
                      <a:pt x="554" y="33"/>
                    </a:cubicBezTo>
                    <a:cubicBezTo>
                      <a:pt x="525" y="33"/>
                      <a:pt x="498" y="46"/>
                      <a:pt x="465" y="55"/>
                    </a:cubicBezTo>
                    <a:cubicBezTo>
                      <a:pt x="417" y="79"/>
                      <a:pt x="394" y="126"/>
                      <a:pt x="370" y="186"/>
                    </a:cubicBezTo>
                    <a:cubicBezTo>
                      <a:pt x="358" y="245"/>
                      <a:pt x="370" y="317"/>
                      <a:pt x="406" y="376"/>
                    </a:cubicBezTo>
                    <a:lnTo>
                      <a:pt x="417" y="412"/>
                    </a:lnTo>
                    <a:lnTo>
                      <a:pt x="358" y="400"/>
                    </a:lnTo>
                    <a:cubicBezTo>
                      <a:pt x="337" y="393"/>
                      <a:pt x="317" y="390"/>
                      <a:pt x="298" y="390"/>
                    </a:cubicBezTo>
                    <a:cubicBezTo>
                      <a:pt x="252" y="390"/>
                      <a:pt x="209" y="407"/>
                      <a:pt x="167" y="424"/>
                    </a:cubicBezTo>
                    <a:cubicBezTo>
                      <a:pt x="108" y="460"/>
                      <a:pt x="60" y="495"/>
                      <a:pt x="36" y="579"/>
                    </a:cubicBezTo>
                    <a:cubicBezTo>
                      <a:pt x="1" y="638"/>
                      <a:pt x="1" y="698"/>
                      <a:pt x="48" y="757"/>
                    </a:cubicBezTo>
                    <a:cubicBezTo>
                      <a:pt x="60" y="781"/>
                      <a:pt x="72" y="793"/>
                      <a:pt x="108" y="817"/>
                    </a:cubicBezTo>
                    <a:cubicBezTo>
                      <a:pt x="132" y="841"/>
                      <a:pt x="167" y="852"/>
                      <a:pt x="215" y="852"/>
                    </a:cubicBezTo>
                    <a:lnTo>
                      <a:pt x="227" y="852"/>
                    </a:lnTo>
                    <a:lnTo>
                      <a:pt x="191" y="888"/>
                    </a:lnTo>
                    <a:cubicBezTo>
                      <a:pt x="167" y="912"/>
                      <a:pt x="155" y="948"/>
                      <a:pt x="132" y="971"/>
                    </a:cubicBezTo>
                    <a:cubicBezTo>
                      <a:pt x="120" y="1019"/>
                      <a:pt x="132" y="1055"/>
                      <a:pt x="155" y="1091"/>
                    </a:cubicBezTo>
                    <a:lnTo>
                      <a:pt x="191" y="1138"/>
                    </a:lnTo>
                    <a:cubicBezTo>
                      <a:pt x="215" y="1150"/>
                      <a:pt x="239" y="1174"/>
                      <a:pt x="275" y="1174"/>
                    </a:cubicBezTo>
                    <a:cubicBezTo>
                      <a:pt x="292" y="1180"/>
                      <a:pt x="316" y="1183"/>
                      <a:pt x="343" y="1183"/>
                    </a:cubicBezTo>
                    <a:cubicBezTo>
                      <a:pt x="370" y="1183"/>
                      <a:pt x="400" y="1180"/>
                      <a:pt x="429" y="1174"/>
                    </a:cubicBezTo>
                    <a:lnTo>
                      <a:pt x="429" y="1174"/>
                    </a:lnTo>
                    <a:lnTo>
                      <a:pt x="394" y="1245"/>
                    </a:lnTo>
                    <a:lnTo>
                      <a:pt x="370" y="1269"/>
                    </a:lnTo>
                    <a:cubicBezTo>
                      <a:pt x="346" y="1352"/>
                      <a:pt x="358" y="1412"/>
                      <a:pt x="394" y="1472"/>
                    </a:cubicBezTo>
                    <a:cubicBezTo>
                      <a:pt x="406" y="1495"/>
                      <a:pt x="417" y="1507"/>
                      <a:pt x="453" y="1543"/>
                    </a:cubicBezTo>
                    <a:cubicBezTo>
                      <a:pt x="477" y="1567"/>
                      <a:pt x="513" y="1591"/>
                      <a:pt x="548" y="1591"/>
                    </a:cubicBezTo>
                    <a:cubicBezTo>
                      <a:pt x="579" y="1595"/>
                      <a:pt x="606" y="1598"/>
                      <a:pt x="632" y="1598"/>
                    </a:cubicBezTo>
                    <a:cubicBezTo>
                      <a:pt x="677" y="1598"/>
                      <a:pt x="717" y="1589"/>
                      <a:pt x="763" y="1567"/>
                    </a:cubicBezTo>
                    <a:cubicBezTo>
                      <a:pt x="822" y="1543"/>
                      <a:pt x="870" y="1483"/>
                      <a:pt x="882" y="1424"/>
                    </a:cubicBezTo>
                    <a:lnTo>
                      <a:pt x="882" y="1412"/>
                    </a:lnTo>
                    <a:cubicBezTo>
                      <a:pt x="929" y="1448"/>
                      <a:pt x="965" y="1483"/>
                      <a:pt x="1013" y="1495"/>
                    </a:cubicBezTo>
                    <a:cubicBezTo>
                      <a:pt x="1032" y="1500"/>
                      <a:pt x="1052" y="1503"/>
                      <a:pt x="1071" y="1503"/>
                    </a:cubicBezTo>
                    <a:cubicBezTo>
                      <a:pt x="1098" y="1503"/>
                      <a:pt x="1123" y="1497"/>
                      <a:pt x="1144" y="1483"/>
                    </a:cubicBezTo>
                    <a:cubicBezTo>
                      <a:pt x="1191" y="1448"/>
                      <a:pt x="1203" y="1424"/>
                      <a:pt x="1227" y="1376"/>
                    </a:cubicBezTo>
                    <a:cubicBezTo>
                      <a:pt x="1239" y="1329"/>
                      <a:pt x="1239" y="1269"/>
                      <a:pt x="1227" y="1222"/>
                    </a:cubicBezTo>
                    <a:lnTo>
                      <a:pt x="1227" y="1222"/>
                    </a:lnTo>
                    <a:cubicBezTo>
                      <a:pt x="1251" y="1245"/>
                      <a:pt x="1263" y="1257"/>
                      <a:pt x="1298" y="1257"/>
                    </a:cubicBezTo>
                    <a:cubicBezTo>
                      <a:pt x="1325" y="1270"/>
                      <a:pt x="1349" y="1275"/>
                      <a:pt x="1373" y="1275"/>
                    </a:cubicBezTo>
                    <a:cubicBezTo>
                      <a:pt x="1414" y="1275"/>
                      <a:pt x="1451" y="1260"/>
                      <a:pt x="1489" y="1245"/>
                    </a:cubicBezTo>
                    <a:cubicBezTo>
                      <a:pt x="1549" y="1210"/>
                      <a:pt x="1596" y="1150"/>
                      <a:pt x="1608" y="1079"/>
                    </a:cubicBezTo>
                    <a:cubicBezTo>
                      <a:pt x="1620" y="1007"/>
                      <a:pt x="1608" y="948"/>
                      <a:pt x="1584" y="876"/>
                    </a:cubicBezTo>
                    <a:lnTo>
                      <a:pt x="1560" y="852"/>
                    </a:lnTo>
                    <a:cubicBezTo>
                      <a:pt x="1549" y="829"/>
                      <a:pt x="1537" y="793"/>
                      <a:pt x="1501" y="781"/>
                    </a:cubicBezTo>
                    <a:cubicBezTo>
                      <a:pt x="1477" y="769"/>
                      <a:pt x="1465" y="745"/>
                      <a:pt x="1429" y="733"/>
                    </a:cubicBezTo>
                    <a:cubicBezTo>
                      <a:pt x="1501" y="710"/>
                      <a:pt x="1549" y="662"/>
                      <a:pt x="1584" y="602"/>
                    </a:cubicBezTo>
                    <a:cubicBezTo>
                      <a:pt x="1596" y="555"/>
                      <a:pt x="1596" y="519"/>
                      <a:pt x="1560" y="471"/>
                    </a:cubicBezTo>
                    <a:cubicBezTo>
                      <a:pt x="1537" y="424"/>
                      <a:pt x="1501" y="400"/>
                      <a:pt x="1441" y="376"/>
                    </a:cubicBezTo>
                    <a:lnTo>
                      <a:pt x="1346" y="376"/>
                    </a:lnTo>
                    <a:lnTo>
                      <a:pt x="1263" y="400"/>
                    </a:lnTo>
                    <a:lnTo>
                      <a:pt x="1263" y="400"/>
                    </a:lnTo>
                    <a:lnTo>
                      <a:pt x="1298" y="340"/>
                    </a:lnTo>
                    <a:cubicBezTo>
                      <a:pt x="1322" y="257"/>
                      <a:pt x="1310" y="198"/>
                      <a:pt x="1263" y="126"/>
                    </a:cubicBezTo>
                    <a:lnTo>
                      <a:pt x="1263" y="114"/>
                    </a:lnTo>
                    <a:cubicBezTo>
                      <a:pt x="1239" y="55"/>
                      <a:pt x="1179" y="19"/>
                      <a:pt x="1120" y="7"/>
                    </a:cubicBezTo>
                    <a:cubicBezTo>
                      <a:pt x="1096" y="3"/>
                      <a:pt x="1074" y="0"/>
                      <a:pt x="10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90;p16">
                <a:extLst>
                  <a:ext uri="{FF2B5EF4-FFF2-40B4-BE49-F238E27FC236}">
                    <a16:creationId xmlns="" xmlns:a16="http://schemas.microsoft.com/office/drawing/2014/main" id="{B0210C67-6E19-4801-A20C-C245610C7FE8}"/>
                  </a:ext>
                </a:extLst>
              </p:cNvPr>
              <p:cNvSpPr/>
              <p:nvPr/>
            </p:nvSpPr>
            <p:spPr>
              <a:xfrm>
                <a:off x="4212674" y="2007639"/>
                <a:ext cx="57890" cy="57104"/>
              </a:xfrm>
              <a:custGeom>
                <a:avLst/>
                <a:gdLst/>
                <a:ahLst/>
                <a:cxnLst/>
                <a:rect l="l" t="t" r="r" b="b"/>
                <a:pathLst>
                  <a:path w="1621" h="1599" extrusionOk="0">
                    <a:moveTo>
                      <a:pt x="532" y="130"/>
                    </a:moveTo>
                    <a:cubicBezTo>
                      <a:pt x="540" y="130"/>
                      <a:pt x="549" y="133"/>
                      <a:pt x="560" y="139"/>
                    </a:cubicBezTo>
                    <a:cubicBezTo>
                      <a:pt x="608" y="162"/>
                      <a:pt x="644" y="186"/>
                      <a:pt x="668" y="234"/>
                    </a:cubicBezTo>
                    <a:cubicBezTo>
                      <a:pt x="691" y="258"/>
                      <a:pt x="703" y="281"/>
                      <a:pt x="703" y="305"/>
                    </a:cubicBezTo>
                    <a:lnTo>
                      <a:pt x="751" y="579"/>
                    </a:lnTo>
                    <a:lnTo>
                      <a:pt x="715" y="591"/>
                    </a:lnTo>
                    <a:lnTo>
                      <a:pt x="513" y="365"/>
                    </a:lnTo>
                    <a:lnTo>
                      <a:pt x="489" y="353"/>
                    </a:lnTo>
                    <a:cubicBezTo>
                      <a:pt x="477" y="305"/>
                      <a:pt x="465" y="258"/>
                      <a:pt x="465" y="234"/>
                    </a:cubicBezTo>
                    <a:cubicBezTo>
                      <a:pt x="465" y="186"/>
                      <a:pt x="477" y="162"/>
                      <a:pt x="513" y="139"/>
                    </a:cubicBezTo>
                    <a:cubicBezTo>
                      <a:pt x="519" y="133"/>
                      <a:pt x="525" y="130"/>
                      <a:pt x="532" y="130"/>
                    </a:cubicBezTo>
                    <a:close/>
                    <a:moveTo>
                      <a:pt x="1030" y="86"/>
                    </a:moveTo>
                    <a:cubicBezTo>
                      <a:pt x="1050" y="86"/>
                      <a:pt x="1068" y="92"/>
                      <a:pt x="1084" y="103"/>
                    </a:cubicBezTo>
                    <a:cubicBezTo>
                      <a:pt x="1132" y="115"/>
                      <a:pt x="1180" y="127"/>
                      <a:pt x="1191" y="174"/>
                    </a:cubicBezTo>
                    <a:cubicBezTo>
                      <a:pt x="1203" y="198"/>
                      <a:pt x="1203" y="222"/>
                      <a:pt x="1203" y="246"/>
                    </a:cubicBezTo>
                    <a:lnTo>
                      <a:pt x="1203" y="293"/>
                    </a:lnTo>
                    <a:cubicBezTo>
                      <a:pt x="1191" y="317"/>
                      <a:pt x="1191" y="341"/>
                      <a:pt x="1180" y="365"/>
                    </a:cubicBezTo>
                    <a:lnTo>
                      <a:pt x="965" y="615"/>
                    </a:lnTo>
                    <a:cubicBezTo>
                      <a:pt x="953" y="603"/>
                      <a:pt x="930" y="591"/>
                      <a:pt x="906" y="579"/>
                    </a:cubicBezTo>
                    <a:lnTo>
                      <a:pt x="882" y="317"/>
                    </a:lnTo>
                    <a:lnTo>
                      <a:pt x="882" y="234"/>
                    </a:lnTo>
                    <a:lnTo>
                      <a:pt x="870" y="222"/>
                    </a:lnTo>
                    <a:cubicBezTo>
                      <a:pt x="882" y="174"/>
                      <a:pt x="906" y="139"/>
                      <a:pt x="953" y="115"/>
                    </a:cubicBezTo>
                    <a:cubicBezTo>
                      <a:pt x="980" y="95"/>
                      <a:pt x="1006" y="86"/>
                      <a:pt x="1030" y="86"/>
                    </a:cubicBezTo>
                    <a:close/>
                    <a:moveTo>
                      <a:pt x="1367" y="467"/>
                    </a:moveTo>
                    <a:cubicBezTo>
                      <a:pt x="1379" y="467"/>
                      <a:pt x="1392" y="468"/>
                      <a:pt x="1406" y="472"/>
                    </a:cubicBezTo>
                    <a:cubicBezTo>
                      <a:pt x="1442" y="472"/>
                      <a:pt x="1465" y="496"/>
                      <a:pt x="1477" y="508"/>
                    </a:cubicBezTo>
                    <a:lnTo>
                      <a:pt x="1489" y="543"/>
                    </a:lnTo>
                    <a:lnTo>
                      <a:pt x="1489" y="567"/>
                    </a:lnTo>
                    <a:cubicBezTo>
                      <a:pt x="1477" y="615"/>
                      <a:pt x="1442" y="651"/>
                      <a:pt x="1382" y="662"/>
                    </a:cubicBezTo>
                    <a:cubicBezTo>
                      <a:pt x="1358" y="674"/>
                      <a:pt x="1346" y="674"/>
                      <a:pt x="1311" y="674"/>
                    </a:cubicBezTo>
                    <a:lnTo>
                      <a:pt x="1025" y="710"/>
                    </a:lnTo>
                    <a:lnTo>
                      <a:pt x="1025" y="686"/>
                    </a:lnTo>
                    <a:lnTo>
                      <a:pt x="1049" y="674"/>
                    </a:lnTo>
                    <a:lnTo>
                      <a:pt x="1251" y="496"/>
                    </a:lnTo>
                    <a:lnTo>
                      <a:pt x="1287" y="484"/>
                    </a:lnTo>
                    <a:cubicBezTo>
                      <a:pt x="1312" y="475"/>
                      <a:pt x="1337" y="467"/>
                      <a:pt x="1367" y="467"/>
                    </a:cubicBezTo>
                    <a:close/>
                    <a:moveTo>
                      <a:pt x="309" y="489"/>
                    </a:moveTo>
                    <a:cubicBezTo>
                      <a:pt x="325" y="489"/>
                      <a:pt x="341" y="491"/>
                      <a:pt x="358" y="496"/>
                    </a:cubicBezTo>
                    <a:lnTo>
                      <a:pt x="418" y="531"/>
                    </a:lnTo>
                    <a:lnTo>
                      <a:pt x="608" y="674"/>
                    </a:lnTo>
                    <a:cubicBezTo>
                      <a:pt x="596" y="710"/>
                      <a:pt x="584" y="722"/>
                      <a:pt x="584" y="758"/>
                    </a:cubicBezTo>
                    <a:lnTo>
                      <a:pt x="251" y="793"/>
                    </a:lnTo>
                    <a:lnTo>
                      <a:pt x="227" y="793"/>
                    </a:lnTo>
                    <a:cubicBezTo>
                      <a:pt x="179" y="758"/>
                      <a:pt x="156" y="734"/>
                      <a:pt x="132" y="710"/>
                    </a:cubicBezTo>
                    <a:cubicBezTo>
                      <a:pt x="120" y="674"/>
                      <a:pt x="120" y="639"/>
                      <a:pt x="132" y="603"/>
                    </a:cubicBezTo>
                    <a:cubicBezTo>
                      <a:pt x="156" y="555"/>
                      <a:pt x="179" y="531"/>
                      <a:pt x="227" y="520"/>
                    </a:cubicBezTo>
                    <a:cubicBezTo>
                      <a:pt x="257" y="497"/>
                      <a:pt x="283" y="489"/>
                      <a:pt x="309" y="489"/>
                    </a:cubicBezTo>
                    <a:close/>
                    <a:moveTo>
                      <a:pt x="787" y="662"/>
                    </a:moveTo>
                    <a:cubicBezTo>
                      <a:pt x="834" y="662"/>
                      <a:pt x="870" y="674"/>
                      <a:pt x="894" y="710"/>
                    </a:cubicBezTo>
                    <a:cubicBezTo>
                      <a:pt x="930" y="734"/>
                      <a:pt x="941" y="770"/>
                      <a:pt x="941" y="817"/>
                    </a:cubicBezTo>
                    <a:cubicBezTo>
                      <a:pt x="941" y="853"/>
                      <a:pt x="930" y="889"/>
                      <a:pt x="894" y="912"/>
                    </a:cubicBezTo>
                    <a:cubicBezTo>
                      <a:pt x="870" y="948"/>
                      <a:pt x="834" y="960"/>
                      <a:pt x="787" y="960"/>
                    </a:cubicBezTo>
                    <a:cubicBezTo>
                      <a:pt x="763" y="960"/>
                      <a:pt x="715" y="948"/>
                      <a:pt x="691" y="912"/>
                    </a:cubicBezTo>
                    <a:cubicBezTo>
                      <a:pt x="656" y="889"/>
                      <a:pt x="644" y="853"/>
                      <a:pt x="644" y="817"/>
                    </a:cubicBezTo>
                    <a:cubicBezTo>
                      <a:pt x="644" y="770"/>
                      <a:pt x="656" y="734"/>
                      <a:pt x="691" y="710"/>
                    </a:cubicBezTo>
                    <a:cubicBezTo>
                      <a:pt x="715" y="674"/>
                      <a:pt x="751" y="662"/>
                      <a:pt x="787" y="662"/>
                    </a:cubicBezTo>
                    <a:close/>
                    <a:moveTo>
                      <a:pt x="1382" y="841"/>
                    </a:moveTo>
                    <a:cubicBezTo>
                      <a:pt x="1418" y="853"/>
                      <a:pt x="1442" y="877"/>
                      <a:pt x="1477" y="901"/>
                    </a:cubicBezTo>
                    <a:cubicBezTo>
                      <a:pt x="1501" y="936"/>
                      <a:pt x="1501" y="960"/>
                      <a:pt x="1501" y="996"/>
                    </a:cubicBezTo>
                    <a:lnTo>
                      <a:pt x="1501" y="1055"/>
                    </a:lnTo>
                    <a:cubicBezTo>
                      <a:pt x="1489" y="1091"/>
                      <a:pt x="1465" y="1127"/>
                      <a:pt x="1430" y="1139"/>
                    </a:cubicBezTo>
                    <a:cubicBezTo>
                      <a:pt x="1403" y="1158"/>
                      <a:pt x="1381" y="1167"/>
                      <a:pt x="1358" y="1167"/>
                    </a:cubicBezTo>
                    <a:cubicBezTo>
                      <a:pt x="1339" y="1167"/>
                      <a:pt x="1320" y="1161"/>
                      <a:pt x="1299" y="1151"/>
                    </a:cubicBezTo>
                    <a:cubicBezTo>
                      <a:pt x="1263" y="1151"/>
                      <a:pt x="1251" y="1139"/>
                      <a:pt x="1239" y="1127"/>
                    </a:cubicBezTo>
                    <a:lnTo>
                      <a:pt x="1001" y="936"/>
                    </a:lnTo>
                    <a:lnTo>
                      <a:pt x="1013" y="901"/>
                    </a:lnTo>
                    <a:lnTo>
                      <a:pt x="1013" y="877"/>
                    </a:lnTo>
                    <a:lnTo>
                      <a:pt x="1263" y="841"/>
                    </a:lnTo>
                    <a:close/>
                    <a:moveTo>
                      <a:pt x="918" y="996"/>
                    </a:moveTo>
                    <a:lnTo>
                      <a:pt x="1013" y="1079"/>
                    </a:lnTo>
                    <a:lnTo>
                      <a:pt x="1072" y="1151"/>
                    </a:lnTo>
                    <a:lnTo>
                      <a:pt x="1084" y="1186"/>
                    </a:lnTo>
                    <a:cubicBezTo>
                      <a:pt x="1108" y="1234"/>
                      <a:pt x="1120" y="1258"/>
                      <a:pt x="1120" y="1305"/>
                    </a:cubicBezTo>
                    <a:cubicBezTo>
                      <a:pt x="1120" y="1353"/>
                      <a:pt x="1108" y="1377"/>
                      <a:pt x="1072" y="1377"/>
                    </a:cubicBezTo>
                    <a:cubicBezTo>
                      <a:pt x="1061" y="1389"/>
                      <a:pt x="1049" y="1389"/>
                      <a:pt x="1013" y="1389"/>
                    </a:cubicBezTo>
                    <a:cubicBezTo>
                      <a:pt x="965" y="1377"/>
                      <a:pt x="941" y="1353"/>
                      <a:pt x="906" y="1293"/>
                    </a:cubicBezTo>
                    <a:lnTo>
                      <a:pt x="882" y="1210"/>
                    </a:lnTo>
                    <a:lnTo>
                      <a:pt x="846" y="1020"/>
                    </a:lnTo>
                    <a:lnTo>
                      <a:pt x="894" y="1008"/>
                    </a:lnTo>
                    <a:lnTo>
                      <a:pt x="918" y="996"/>
                    </a:lnTo>
                    <a:close/>
                    <a:moveTo>
                      <a:pt x="668" y="1020"/>
                    </a:moveTo>
                    <a:cubicBezTo>
                      <a:pt x="703" y="1032"/>
                      <a:pt x="715" y="1032"/>
                      <a:pt x="751" y="1055"/>
                    </a:cubicBezTo>
                    <a:cubicBezTo>
                      <a:pt x="751" y="1127"/>
                      <a:pt x="763" y="1210"/>
                      <a:pt x="775" y="1293"/>
                    </a:cubicBezTo>
                    <a:lnTo>
                      <a:pt x="775" y="1365"/>
                    </a:lnTo>
                    <a:lnTo>
                      <a:pt x="763" y="1365"/>
                    </a:lnTo>
                    <a:lnTo>
                      <a:pt x="763" y="1389"/>
                    </a:lnTo>
                    <a:cubicBezTo>
                      <a:pt x="751" y="1436"/>
                      <a:pt x="715" y="1472"/>
                      <a:pt x="668" y="1484"/>
                    </a:cubicBezTo>
                    <a:cubicBezTo>
                      <a:pt x="647" y="1498"/>
                      <a:pt x="622" y="1504"/>
                      <a:pt x="597" y="1504"/>
                    </a:cubicBezTo>
                    <a:cubicBezTo>
                      <a:pt x="580" y="1504"/>
                      <a:pt x="563" y="1501"/>
                      <a:pt x="549" y="1496"/>
                    </a:cubicBezTo>
                    <a:cubicBezTo>
                      <a:pt x="513" y="1484"/>
                      <a:pt x="477" y="1448"/>
                      <a:pt x="453" y="1424"/>
                    </a:cubicBezTo>
                    <a:cubicBezTo>
                      <a:pt x="429" y="1389"/>
                      <a:pt x="429" y="1377"/>
                      <a:pt x="429" y="1353"/>
                    </a:cubicBezTo>
                    <a:lnTo>
                      <a:pt x="453" y="1305"/>
                    </a:lnTo>
                    <a:cubicBezTo>
                      <a:pt x="453" y="1270"/>
                      <a:pt x="465" y="1258"/>
                      <a:pt x="477" y="1246"/>
                    </a:cubicBezTo>
                    <a:lnTo>
                      <a:pt x="668" y="1020"/>
                    </a:lnTo>
                    <a:close/>
                    <a:moveTo>
                      <a:pt x="1051" y="1"/>
                    </a:moveTo>
                    <a:cubicBezTo>
                      <a:pt x="1006" y="1"/>
                      <a:pt x="961" y="12"/>
                      <a:pt x="906" y="43"/>
                    </a:cubicBezTo>
                    <a:cubicBezTo>
                      <a:pt x="846" y="67"/>
                      <a:pt x="810" y="127"/>
                      <a:pt x="775" y="186"/>
                    </a:cubicBezTo>
                    <a:lnTo>
                      <a:pt x="775" y="198"/>
                    </a:lnTo>
                    <a:lnTo>
                      <a:pt x="763" y="186"/>
                    </a:lnTo>
                    <a:lnTo>
                      <a:pt x="727" y="139"/>
                    </a:lnTo>
                    <a:cubicBezTo>
                      <a:pt x="703" y="79"/>
                      <a:pt x="644" y="55"/>
                      <a:pt x="596" y="43"/>
                    </a:cubicBezTo>
                    <a:cubicBezTo>
                      <a:pt x="581" y="36"/>
                      <a:pt x="568" y="33"/>
                      <a:pt x="555" y="33"/>
                    </a:cubicBezTo>
                    <a:cubicBezTo>
                      <a:pt x="525" y="33"/>
                      <a:pt x="498" y="47"/>
                      <a:pt x="465" y="55"/>
                    </a:cubicBezTo>
                    <a:cubicBezTo>
                      <a:pt x="418" y="79"/>
                      <a:pt x="394" y="127"/>
                      <a:pt x="370" y="186"/>
                    </a:cubicBezTo>
                    <a:cubicBezTo>
                      <a:pt x="358" y="246"/>
                      <a:pt x="370" y="317"/>
                      <a:pt x="406" y="377"/>
                    </a:cubicBezTo>
                    <a:lnTo>
                      <a:pt x="418" y="412"/>
                    </a:lnTo>
                    <a:lnTo>
                      <a:pt x="358" y="400"/>
                    </a:lnTo>
                    <a:cubicBezTo>
                      <a:pt x="337" y="394"/>
                      <a:pt x="317" y="391"/>
                      <a:pt x="298" y="391"/>
                    </a:cubicBezTo>
                    <a:cubicBezTo>
                      <a:pt x="252" y="391"/>
                      <a:pt x="210" y="407"/>
                      <a:pt x="168" y="424"/>
                    </a:cubicBezTo>
                    <a:cubicBezTo>
                      <a:pt x="108" y="460"/>
                      <a:pt x="60" y="496"/>
                      <a:pt x="37" y="579"/>
                    </a:cubicBezTo>
                    <a:cubicBezTo>
                      <a:pt x="1" y="627"/>
                      <a:pt x="1" y="698"/>
                      <a:pt x="48" y="758"/>
                    </a:cubicBezTo>
                    <a:cubicBezTo>
                      <a:pt x="60" y="781"/>
                      <a:pt x="72" y="793"/>
                      <a:pt x="108" y="805"/>
                    </a:cubicBezTo>
                    <a:cubicBezTo>
                      <a:pt x="132" y="841"/>
                      <a:pt x="168" y="853"/>
                      <a:pt x="215" y="853"/>
                    </a:cubicBezTo>
                    <a:lnTo>
                      <a:pt x="227" y="853"/>
                    </a:lnTo>
                    <a:lnTo>
                      <a:pt x="191" y="889"/>
                    </a:lnTo>
                    <a:cubicBezTo>
                      <a:pt x="168" y="912"/>
                      <a:pt x="156" y="948"/>
                      <a:pt x="132" y="972"/>
                    </a:cubicBezTo>
                    <a:cubicBezTo>
                      <a:pt x="120" y="1020"/>
                      <a:pt x="132" y="1055"/>
                      <a:pt x="156" y="1091"/>
                    </a:cubicBezTo>
                    <a:lnTo>
                      <a:pt x="191" y="1139"/>
                    </a:lnTo>
                    <a:cubicBezTo>
                      <a:pt x="215" y="1151"/>
                      <a:pt x="239" y="1174"/>
                      <a:pt x="275" y="1174"/>
                    </a:cubicBezTo>
                    <a:cubicBezTo>
                      <a:pt x="293" y="1180"/>
                      <a:pt x="316" y="1183"/>
                      <a:pt x="343" y="1183"/>
                    </a:cubicBezTo>
                    <a:cubicBezTo>
                      <a:pt x="370" y="1183"/>
                      <a:pt x="400" y="1180"/>
                      <a:pt x="429" y="1174"/>
                    </a:cubicBezTo>
                    <a:lnTo>
                      <a:pt x="429" y="1174"/>
                    </a:lnTo>
                    <a:lnTo>
                      <a:pt x="394" y="1246"/>
                    </a:lnTo>
                    <a:lnTo>
                      <a:pt x="370" y="1270"/>
                    </a:lnTo>
                    <a:cubicBezTo>
                      <a:pt x="346" y="1353"/>
                      <a:pt x="358" y="1401"/>
                      <a:pt x="394" y="1472"/>
                    </a:cubicBezTo>
                    <a:cubicBezTo>
                      <a:pt x="406" y="1496"/>
                      <a:pt x="418" y="1508"/>
                      <a:pt x="453" y="1543"/>
                    </a:cubicBezTo>
                    <a:cubicBezTo>
                      <a:pt x="477" y="1567"/>
                      <a:pt x="513" y="1591"/>
                      <a:pt x="549" y="1591"/>
                    </a:cubicBezTo>
                    <a:cubicBezTo>
                      <a:pt x="579" y="1595"/>
                      <a:pt x="606" y="1598"/>
                      <a:pt x="632" y="1598"/>
                    </a:cubicBezTo>
                    <a:cubicBezTo>
                      <a:pt x="677" y="1598"/>
                      <a:pt x="718" y="1590"/>
                      <a:pt x="763" y="1567"/>
                    </a:cubicBezTo>
                    <a:cubicBezTo>
                      <a:pt x="822" y="1543"/>
                      <a:pt x="870" y="1484"/>
                      <a:pt x="882" y="1424"/>
                    </a:cubicBezTo>
                    <a:lnTo>
                      <a:pt x="882" y="1401"/>
                    </a:lnTo>
                    <a:cubicBezTo>
                      <a:pt x="930" y="1448"/>
                      <a:pt x="965" y="1484"/>
                      <a:pt x="1013" y="1496"/>
                    </a:cubicBezTo>
                    <a:cubicBezTo>
                      <a:pt x="1033" y="1501"/>
                      <a:pt x="1052" y="1504"/>
                      <a:pt x="1071" y="1504"/>
                    </a:cubicBezTo>
                    <a:cubicBezTo>
                      <a:pt x="1098" y="1504"/>
                      <a:pt x="1123" y="1498"/>
                      <a:pt x="1144" y="1484"/>
                    </a:cubicBezTo>
                    <a:cubicBezTo>
                      <a:pt x="1191" y="1448"/>
                      <a:pt x="1203" y="1424"/>
                      <a:pt x="1227" y="1377"/>
                    </a:cubicBezTo>
                    <a:cubicBezTo>
                      <a:pt x="1239" y="1329"/>
                      <a:pt x="1239" y="1270"/>
                      <a:pt x="1227" y="1222"/>
                    </a:cubicBezTo>
                    <a:lnTo>
                      <a:pt x="1227" y="1222"/>
                    </a:lnTo>
                    <a:cubicBezTo>
                      <a:pt x="1251" y="1246"/>
                      <a:pt x="1263" y="1258"/>
                      <a:pt x="1299" y="1258"/>
                    </a:cubicBezTo>
                    <a:cubicBezTo>
                      <a:pt x="1326" y="1267"/>
                      <a:pt x="1351" y="1271"/>
                      <a:pt x="1376" y="1271"/>
                    </a:cubicBezTo>
                    <a:cubicBezTo>
                      <a:pt x="1416" y="1271"/>
                      <a:pt x="1452" y="1261"/>
                      <a:pt x="1489" y="1246"/>
                    </a:cubicBezTo>
                    <a:cubicBezTo>
                      <a:pt x="1549" y="1210"/>
                      <a:pt x="1596" y="1151"/>
                      <a:pt x="1608" y="1079"/>
                    </a:cubicBezTo>
                    <a:cubicBezTo>
                      <a:pt x="1620" y="1008"/>
                      <a:pt x="1608" y="948"/>
                      <a:pt x="1584" y="877"/>
                    </a:cubicBezTo>
                    <a:lnTo>
                      <a:pt x="1561" y="853"/>
                    </a:lnTo>
                    <a:cubicBezTo>
                      <a:pt x="1549" y="829"/>
                      <a:pt x="1537" y="793"/>
                      <a:pt x="1501" y="781"/>
                    </a:cubicBezTo>
                    <a:cubicBezTo>
                      <a:pt x="1477" y="770"/>
                      <a:pt x="1465" y="758"/>
                      <a:pt x="1430" y="734"/>
                    </a:cubicBezTo>
                    <a:cubicBezTo>
                      <a:pt x="1501" y="710"/>
                      <a:pt x="1549" y="662"/>
                      <a:pt x="1584" y="603"/>
                    </a:cubicBezTo>
                    <a:cubicBezTo>
                      <a:pt x="1596" y="555"/>
                      <a:pt x="1596" y="508"/>
                      <a:pt x="1561" y="472"/>
                    </a:cubicBezTo>
                    <a:cubicBezTo>
                      <a:pt x="1537" y="424"/>
                      <a:pt x="1501" y="400"/>
                      <a:pt x="1442" y="377"/>
                    </a:cubicBezTo>
                    <a:lnTo>
                      <a:pt x="1346" y="377"/>
                    </a:lnTo>
                    <a:lnTo>
                      <a:pt x="1263" y="400"/>
                    </a:lnTo>
                    <a:lnTo>
                      <a:pt x="1299" y="341"/>
                    </a:lnTo>
                    <a:cubicBezTo>
                      <a:pt x="1322" y="258"/>
                      <a:pt x="1311" y="198"/>
                      <a:pt x="1263" y="127"/>
                    </a:cubicBezTo>
                    <a:lnTo>
                      <a:pt x="1263" y="115"/>
                    </a:lnTo>
                    <a:cubicBezTo>
                      <a:pt x="1239" y="55"/>
                      <a:pt x="1180" y="19"/>
                      <a:pt x="1120" y="8"/>
                    </a:cubicBezTo>
                    <a:cubicBezTo>
                      <a:pt x="1096" y="4"/>
                      <a:pt x="1074" y="1"/>
                      <a:pt x="10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91;p16">
                <a:extLst>
                  <a:ext uri="{FF2B5EF4-FFF2-40B4-BE49-F238E27FC236}">
                    <a16:creationId xmlns="" xmlns:a16="http://schemas.microsoft.com/office/drawing/2014/main" id="{790A3CC7-37B0-4D7C-AF1A-69046E65FB8F}"/>
                  </a:ext>
                </a:extLst>
              </p:cNvPr>
              <p:cNvSpPr/>
              <p:nvPr/>
            </p:nvSpPr>
            <p:spPr>
              <a:xfrm>
                <a:off x="4304527" y="1373671"/>
                <a:ext cx="58283" cy="56997"/>
              </a:xfrm>
              <a:custGeom>
                <a:avLst/>
                <a:gdLst/>
                <a:ahLst/>
                <a:cxnLst/>
                <a:rect l="l" t="t" r="r" b="b"/>
                <a:pathLst>
                  <a:path w="1632" h="1596" extrusionOk="0">
                    <a:moveTo>
                      <a:pt x="550" y="109"/>
                    </a:moveTo>
                    <a:cubicBezTo>
                      <a:pt x="560" y="109"/>
                      <a:pt x="572" y="115"/>
                      <a:pt x="584" y="126"/>
                    </a:cubicBezTo>
                    <a:cubicBezTo>
                      <a:pt x="632" y="138"/>
                      <a:pt x="655" y="174"/>
                      <a:pt x="691" y="210"/>
                    </a:cubicBezTo>
                    <a:cubicBezTo>
                      <a:pt x="703" y="246"/>
                      <a:pt x="715" y="257"/>
                      <a:pt x="715" y="293"/>
                    </a:cubicBezTo>
                    <a:lnTo>
                      <a:pt x="763" y="555"/>
                    </a:lnTo>
                    <a:lnTo>
                      <a:pt x="727" y="567"/>
                    </a:lnTo>
                    <a:lnTo>
                      <a:pt x="524" y="353"/>
                    </a:lnTo>
                    <a:lnTo>
                      <a:pt x="513" y="329"/>
                    </a:lnTo>
                    <a:cubicBezTo>
                      <a:pt x="477" y="305"/>
                      <a:pt x="465" y="257"/>
                      <a:pt x="477" y="210"/>
                    </a:cubicBezTo>
                    <a:cubicBezTo>
                      <a:pt x="477" y="174"/>
                      <a:pt x="501" y="138"/>
                      <a:pt x="524" y="126"/>
                    </a:cubicBezTo>
                    <a:cubicBezTo>
                      <a:pt x="530" y="115"/>
                      <a:pt x="539" y="109"/>
                      <a:pt x="550" y="109"/>
                    </a:cubicBezTo>
                    <a:close/>
                    <a:moveTo>
                      <a:pt x="1044" y="84"/>
                    </a:moveTo>
                    <a:cubicBezTo>
                      <a:pt x="1061" y="84"/>
                      <a:pt x="1079" y="86"/>
                      <a:pt x="1096" y="91"/>
                    </a:cubicBezTo>
                    <a:cubicBezTo>
                      <a:pt x="1132" y="115"/>
                      <a:pt x="1179" y="126"/>
                      <a:pt x="1191" y="174"/>
                    </a:cubicBezTo>
                    <a:cubicBezTo>
                      <a:pt x="1215" y="198"/>
                      <a:pt x="1215" y="210"/>
                      <a:pt x="1215" y="246"/>
                    </a:cubicBezTo>
                    <a:lnTo>
                      <a:pt x="1215" y="293"/>
                    </a:lnTo>
                    <a:cubicBezTo>
                      <a:pt x="1191" y="317"/>
                      <a:pt x="1191" y="329"/>
                      <a:pt x="1179" y="365"/>
                    </a:cubicBezTo>
                    <a:lnTo>
                      <a:pt x="977" y="615"/>
                    </a:lnTo>
                    <a:cubicBezTo>
                      <a:pt x="953" y="603"/>
                      <a:pt x="929" y="591"/>
                      <a:pt x="917" y="567"/>
                    </a:cubicBezTo>
                    <a:lnTo>
                      <a:pt x="882" y="317"/>
                    </a:lnTo>
                    <a:lnTo>
                      <a:pt x="882" y="222"/>
                    </a:lnTo>
                    <a:lnTo>
                      <a:pt x="870" y="210"/>
                    </a:lnTo>
                    <a:cubicBezTo>
                      <a:pt x="882" y="174"/>
                      <a:pt x="917" y="138"/>
                      <a:pt x="953" y="115"/>
                    </a:cubicBezTo>
                    <a:cubicBezTo>
                      <a:pt x="983" y="92"/>
                      <a:pt x="1013" y="84"/>
                      <a:pt x="1044" y="84"/>
                    </a:cubicBezTo>
                    <a:close/>
                    <a:moveTo>
                      <a:pt x="1367" y="462"/>
                    </a:moveTo>
                    <a:cubicBezTo>
                      <a:pt x="1378" y="462"/>
                      <a:pt x="1391" y="464"/>
                      <a:pt x="1406" y="472"/>
                    </a:cubicBezTo>
                    <a:cubicBezTo>
                      <a:pt x="1453" y="472"/>
                      <a:pt x="1465" y="496"/>
                      <a:pt x="1477" y="507"/>
                    </a:cubicBezTo>
                    <a:lnTo>
                      <a:pt x="1489" y="543"/>
                    </a:lnTo>
                    <a:lnTo>
                      <a:pt x="1489" y="567"/>
                    </a:lnTo>
                    <a:cubicBezTo>
                      <a:pt x="1477" y="615"/>
                      <a:pt x="1453" y="650"/>
                      <a:pt x="1394" y="662"/>
                    </a:cubicBezTo>
                    <a:cubicBezTo>
                      <a:pt x="1358" y="674"/>
                      <a:pt x="1346" y="674"/>
                      <a:pt x="1310" y="674"/>
                    </a:cubicBezTo>
                    <a:lnTo>
                      <a:pt x="1036" y="710"/>
                    </a:lnTo>
                    <a:lnTo>
                      <a:pt x="1036" y="686"/>
                    </a:lnTo>
                    <a:lnTo>
                      <a:pt x="1048" y="674"/>
                    </a:lnTo>
                    <a:lnTo>
                      <a:pt x="1251" y="496"/>
                    </a:lnTo>
                    <a:lnTo>
                      <a:pt x="1286" y="484"/>
                    </a:lnTo>
                    <a:cubicBezTo>
                      <a:pt x="1319" y="475"/>
                      <a:pt x="1341" y="462"/>
                      <a:pt x="1367" y="462"/>
                    </a:cubicBezTo>
                    <a:close/>
                    <a:moveTo>
                      <a:pt x="308" y="476"/>
                    </a:moveTo>
                    <a:cubicBezTo>
                      <a:pt x="326" y="476"/>
                      <a:pt x="343" y="479"/>
                      <a:pt x="358" y="484"/>
                    </a:cubicBezTo>
                    <a:lnTo>
                      <a:pt x="417" y="507"/>
                    </a:lnTo>
                    <a:lnTo>
                      <a:pt x="620" y="662"/>
                    </a:lnTo>
                    <a:cubicBezTo>
                      <a:pt x="596" y="686"/>
                      <a:pt x="584" y="698"/>
                      <a:pt x="584" y="734"/>
                    </a:cubicBezTo>
                    <a:lnTo>
                      <a:pt x="251" y="781"/>
                    </a:lnTo>
                    <a:lnTo>
                      <a:pt x="227" y="781"/>
                    </a:lnTo>
                    <a:cubicBezTo>
                      <a:pt x="179" y="746"/>
                      <a:pt x="155" y="734"/>
                      <a:pt x="143" y="686"/>
                    </a:cubicBezTo>
                    <a:cubicBezTo>
                      <a:pt x="120" y="662"/>
                      <a:pt x="120" y="615"/>
                      <a:pt x="143" y="591"/>
                    </a:cubicBezTo>
                    <a:cubicBezTo>
                      <a:pt x="155" y="543"/>
                      <a:pt x="179" y="507"/>
                      <a:pt x="227" y="496"/>
                    </a:cubicBezTo>
                    <a:cubicBezTo>
                      <a:pt x="255" y="482"/>
                      <a:pt x="283" y="476"/>
                      <a:pt x="308" y="476"/>
                    </a:cubicBezTo>
                    <a:close/>
                    <a:moveTo>
                      <a:pt x="810" y="662"/>
                    </a:moveTo>
                    <a:cubicBezTo>
                      <a:pt x="858" y="662"/>
                      <a:pt x="882" y="674"/>
                      <a:pt x="917" y="710"/>
                    </a:cubicBezTo>
                    <a:cubicBezTo>
                      <a:pt x="941" y="734"/>
                      <a:pt x="953" y="769"/>
                      <a:pt x="953" y="805"/>
                    </a:cubicBezTo>
                    <a:cubicBezTo>
                      <a:pt x="953" y="853"/>
                      <a:pt x="941" y="888"/>
                      <a:pt x="917" y="912"/>
                    </a:cubicBezTo>
                    <a:cubicBezTo>
                      <a:pt x="882" y="948"/>
                      <a:pt x="858" y="960"/>
                      <a:pt x="810" y="960"/>
                    </a:cubicBezTo>
                    <a:cubicBezTo>
                      <a:pt x="763" y="960"/>
                      <a:pt x="739" y="948"/>
                      <a:pt x="703" y="912"/>
                    </a:cubicBezTo>
                    <a:cubicBezTo>
                      <a:pt x="667" y="888"/>
                      <a:pt x="655" y="853"/>
                      <a:pt x="655" y="805"/>
                    </a:cubicBezTo>
                    <a:cubicBezTo>
                      <a:pt x="655" y="769"/>
                      <a:pt x="679" y="734"/>
                      <a:pt x="703" y="710"/>
                    </a:cubicBezTo>
                    <a:cubicBezTo>
                      <a:pt x="739" y="674"/>
                      <a:pt x="763" y="662"/>
                      <a:pt x="810" y="662"/>
                    </a:cubicBezTo>
                    <a:close/>
                    <a:moveTo>
                      <a:pt x="1406" y="829"/>
                    </a:moveTo>
                    <a:cubicBezTo>
                      <a:pt x="1429" y="841"/>
                      <a:pt x="1465" y="853"/>
                      <a:pt x="1489" y="888"/>
                    </a:cubicBezTo>
                    <a:cubicBezTo>
                      <a:pt x="1525" y="912"/>
                      <a:pt x="1525" y="948"/>
                      <a:pt x="1525" y="972"/>
                    </a:cubicBezTo>
                    <a:lnTo>
                      <a:pt x="1525" y="1031"/>
                    </a:lnTo>
                    <a:cubicBezTo>
                      <a:pt x="1513" y="1079"/>
                      <a:pt x="1477" y="1103"/>
                      <a:pt x="1453" y="1127"/>
                    </a:cubicBezTo>
                    <a:cubicBezTo>
                      <a:pt x="1425" y="1141"/>
                      <a:pt x="1397" y="1146"/>
                      <a:pt x="1369" y="1146"/>
                    </a:cubicBezTo>
                    <a:cubicBezTo>
                      <a:pt x="1350" y="1146"/>
                      <a:pt x="1330" y="1143"/>
                      <a:pt x="1310" y="1138"/>
                    </a:cubicBezTo>
                    <a:cubicBezTo>
                      <a:pt x="1286" y="1138"/>
                      <a:pt x="1275" y="1127"/>
                      <a:pt x="1251" y="1103"/>
                    </a:cubicBezTo>
                    <a:lnTo>
                      <a:pt x="1013" y="912"/>
                    </a:lnTo>
                    <a:lnTo>
                      <a:pt x="1036" y="888"/>
                    </a:lnTo>
                    <a:lnTo>
                      <a:pt x="1036" y="853"/>
                    </a:lnTo>
                    <a:lnTo>
                      <a:pt x="1286" y="829"/>
                    </a:lnTo>
                    <a:close/>
                    <a:moveTo>
                      <a:pt x="929" y="984"/>
                    </a:moveTo>
                    <a:lnTo>
                      <a:pt x="1013" y="1079"/>
                    </a:lnTo>
                    <a:lnTo>
                      <a:pt x="1072" y="1150"/>
                    </a:lnTo>
                    <a:lnTo>
                      <a:pt x="1096" y="1186"/>
                    </a:lnTo>
                    <a:cubicBezTo>
                      <a:pt x="1120" y="1222"/>
                      <a:pt x="1120" y="1258"/>
                      <a:pt x="1120" y="1305"/>
                    </a:cubicBezTo>
                    <a:cubicBezTo>
                      <a:pt x="1120" y="1341"/>
                      <a:pt x="1108" y="1377"/>
                      <a:pt x="1072" y="1377"/>
                    </a:cubicBezTo>
                    <a:cubicBezTo>
                      <a:pt x="1060" y="1389"/>
                      <a:pt x="1048" y="1389"/>
                      <a:pt x="1013" y="1389"/>
                    </a:cubicBezTo>
                    <a:cubicBezTo>
                      <a:pt x="977" y="1377"/>
                      <a:pt x="941" y="1341"/>
                      <a:pt x="917" y="1281"/>
                    </a:cubicBezTo>
                    <a:lnTo>
                      <a:pt x="882" y="1210"/>
                    </a:lnTo>
                    <a:lnTo>
                      <a:pt x="858" y="1019"/>
                    </a:lnTo>
                    <a:lnTo>
                      <a:pt x="894" y="1008"/>
                    </a:lnTo>
                    <a:lnTo>
                      <a:pt x="929" y="984"/>
                    </a:lnTo>
                    <a:close/>
                    <a:moveTo>
                      <a:pt x="691" y="1019"/>
                    </a:moveTo>
                    <a:cubicBezTo>
                      <a:pt x="715" y="1031"/>
                      <a:pt x="727" y="1031"/>
                      <a:pt x="763" y="1043"/>
                    </a:cubicBezTo>
                    <a:cubicBezTo>
                      <a:pt x="763" y="1127"/>
                      <a:pt x="775" y="1210"/>
                      <a:pt x="798" y="1281"/>
                    </a:cubicBezTo>
                    <a:lnTo>
                      <a:pt x="798" y="1365"/>
                    </a:lnTo>
                    <a:lnTo>
                      <a:pt x="775" y="1365"/>
                    </a:lnTo>
                    <a:lnTo>
                      <a:pt x="775" y="1389"/>
                    </a:lnTo>
                    <a:cubicBezTo>
                      <a:pt x="763" y="1436"/>
                      <a:pt x="739" y="1460"/>
                      <a:pt x="691" y="1484"/>
                    </a:cubicBezTo>
                    <a:cubicBezTo>
                      <a:pt x="663" y="1498"/>
                      <a:pt x="635" y="1503"/>
                      <a:pt x="612" y="1503"/>
                    </a:cubicBezTo>
                    <a:cubicBezTo>
                      <a:pt x="596" y="1503"/>
                      <a:pt x="582" y="1501"/>
                      <a:pt x="572" y="1496"/>
                    </a:cubicBezTo>
                    <a:cubicBezTo>
                      <a:pt x="524" y="1484"/>
                      <a:pt x="501" y="1448"/>
                      <a:pt x="465" y="1424"/>
                    </a:cubicBezTo>
                    <a:cubicBezTo>
                      <a:pt x="453" y="1389"/>
                      <a:pt x="453" y="1377"/>
                      <a:pt x="453" y="1341"/>
                    </a:cubicBezTo>
                    <a:lnTo>
                      <a:pt x="465" y="1305"/>
                    </a:lnTo>
                    <a:cubicBezTo>
                      <a:pt x="465" y="1269"/>
                      <a:pt x="477" y="1258"/>
                      <a:pt x="501" y="1246"/>
                    </a:cubicBezTo>
                    <a:lnTo>
                      <a:pt x="691" y="1019"/>
                    </a:lnTo>
                    <a:close/>
                    <a:moveTo>
                      <a:pt x="1045" y="0"/>
                    </a:moveTo>
                    <a:cubicBezTo>
                      <a:pt x="1003" y="0"/>
                      <a:pt x="963" y="9"/>
                      <a:pt x="917" y="31"/>
                    </a:cubicBezTo>
                    <a:cubicBezTo>
                      <a:pt x="858" y="67"/>
                      <a:pt x="810" y="126"/>
                      <a:pt x="775" y="186"/>
                    </a:cubicBezTo>
                    <a:lnTo>
                      <a:pt x="775" y="198"/>
                    </a:lnTo>
                    <a:lnTo>
                      <a:pt x="763" y="186"/>
                    </a:lnTo>
                    <a:lnTo>
                      <a:pt x="739" y="138"/>
                    </a:lnTo>
                    <a:cubicBezTo>
                      <a:pt x="703" y="79"/>
                      <a:pt x="644" y="55"/>
                      <a:pt x="596" y="31"/>
                    </a:cubicBezTo>
                    <a:cubicBezTo>
                      <a:pt x="586" y="28"/>
                      <a:pt x="576" y="27"/>
                      <a:pt x="565" y="27"/>
                    </a:cubicBezTo>
                    <a:cubicBezTo>
                      <a:pt x="535" y="27"/>
                      <a:pt x="500" y="38"/>
                      <a:pt x="465" y="55"/>
                    </a:cubicBezTo>
                    <a:cubicBezTo>
                      <a:pt x="417" y="79"/>
                      <a:pt x="394" y="126"/>
                      <a:pt x="382" y="186"/>
                    </a:cubicBezTo>
                    <a:cubicBezTo>
                      <a:pt x="358" y="246"/>
                      <a:pt x="382" y="317"/>
                      <a:pt x="405" y="376"/>
                    </a:cubicBezTo>
                    <a:lnTo>
                      <a:pt x="417" y="412"/>
                    </a:lnTo>
                    <a:lnTo>
                      <a:pt x="358" y="388"/>
                    </a:lnTo>
                    <a:cubicBezTo>
                      <a:pt x="340" y="385"/>
                      <a:pt x="323" y="384"/>
                      <a:pt x="306" y="384"/>
                    </a:cubicBezTo>
                    <a:cubicBezTo>
                      <a:pt x="257" y="384"/>
                      <a:pt x="212" y="397"/>
                      <a:pt x="167" y="424"/>
                    </a:cubicBezTo>
                    <a:cubicBezTo>
                      <a:pt x="108" y="448"/>
                      <a:pt x="60" y="496"/>
                      <a:pt x="36" y="567"/>
                    </a:cubicBezTo>
                    <a:cubicBezTo>
                      <a:pt x="1" y="627"/>
                      <a:pt x="1" y="686"/>
                      <a:pt x="48" y="746"/>
                    </a:cubicBezTo>
                    <a:cubicBezTo>
                      <a:pt x="60" y="781"/>
                      <a:pt x="84" y="793"/>
                      <a:pt x="108" y="805"/>
                    </a:cubicBezTo>
                    <a:cubicBezTo>
                      <a:pt x="143" y="841"/>
                      <a:pt x="167" y="853"/>
                      <a:pt x="215" y="853"/>
                    </a:cubicBezTo>
                    <a:lnTo>
                      <a:pt x="227" y="853"/>
                    </a:lnTo>
                    <a:lnTo>
                      <a:pt x="203" y="888"/>
                    </a:lnTo>
                    <a:cubicBezTo>
                      <a:pt x="167" y="912"/>
                      <a:pt x="155" y="948"/>
                      <a:pt x="143" y="972"/>
                    </a:cubicBezTo>
                    <a:cubicBezTo>
                      <a:pt x="120" y="1019"/>
                      <a:pt x="143" y="1043"/>
                      <a:pt x="155" y="1091"/>
                    </a:cubicBezTo>
                    <a:lnTo>
                      <a:pt x="203" y="1138"/>
                    </a:lnTo>
                    <a:cubicBezTo>
                      <a:pt x="215" y="1150"/>
                      <a:pt x="239" y="1162"/>
                      <a:pt x="274" y="1162"/>
                    </a:cubicBezTo>
                    <a:cubicBezTo>
                      <a:pt x="298" y="1174"/>
                      <a:pt x="325" y="1180"/>
                      <a:pt x="353" y="1180"/>
                    </a:cubicBezTo>
                    <a:cubicBezTo>
                      <a:pt x="382" y="1180"/>
                      <a:pt x="411" y="1174"/>
                      <a:pt x="441" y="1162"/>
                    </a:cubicBezTo>
                    <a:lnTo>
                      <a:pt x="441" y="1162"/>
                    </a:lnTo>
                    <a:lnTo>
                      <a:pt x="394" y="1246"/>
                    </a:lnTo>
                    <a:lnTo>
                      <a:pt x="382" y="1269"/>
                    </a:lnTo>
                    <a:cubicBezTo>
                      <a:pt x="346" y="1341"/>
                      <a:pt x="358" y="1400"/>
                      <a:pt x="394" y="1460"/>
                    </a:cubicBezTo>
                    <a:cubicBezTo>
                      <a:pt x="405" y="1496"/>
                      <a:pt x="417" y="1508"/>
                      <a:pt x="453" y="1543"/>
                    </a:cubicBezTo>
                    <a:cubicBezTo>
                      <a:pt x="477" y="1567"/>
                      <a:pt x="513" y="1579"/>
                      <a:pt x="560" y="1579"/>
                    </a:cubicBezTo>
                    <a:cubicBezTo>
                      <a:pt x="592" y="1590"/>
                      <a:pt x="622" y="1596"/>
                      <a:pt x="651" y="1596"/>
                    </a:cubicBezTo>
                    <a:cubicBezTo>
                      <a:pt x="688" y="1596"/>
                      <a:pt x="723" y="1587"/>
                      <a:pt x="763" y="1567"/>
                    </a:cubicBezTo>
                    <a:cubicBezTo>
                      <a:pt x="822" y="1543"/>
                      <a:pt x="870" y="1484"/>
                      <a:pt x="882" y="1424"/>
                    </a:cubicBezTo>
                    <a:lnTo>
                      <a:pt x="882" y="1400"/>
                    </a:lnTo>
                    <a:cubicBezTo>
                      <a:pt x="929" y="1448"/>
                      <a:pt x="977" y="1484"/>
                      <a:pt x="1013" y="1496"/>
                    </a:cubicBezTo>
                    <a:cubicBezTo>
                      <a:pt x="1032" y="1501"/>
                      <a:pt x="1052" y="1503"/>
                      <a:pt x="1072" y="1503"/>
                    </a:cubicBezTo>
                    <a:cubicBezTo>
                      <a:pt x="1100" y="1503"/>
                      <a:pt x="1128" y="1498"/>
                      <a:pt x="1156" y="1484"/>
                    </a:cubicBezTo>
                    <a:cubicBezTo>
                      <a:pt x="1191" y="1448"/>
                      <a:pt x="1215" y="1424"/>
                      <a:pt x="1227" y="1377"/>
                    </a:cubicBezTo>
                    <a:cubicBezTo>
                      <a:pt x="1239" y="1329"/>
                      <a:pt x="1239" y="1269"/>
                      <a:pt x="1227" y="1222"/>
                    </a:cubicBezTo>
                    <a:lnTo>
                      <a:pt x="1227" y="1222"/>
                    </a:lnTo>
                    <a:cubicBezTo>
                      <a:pt x="1251" y="1246"/>
                      <a:pt x="1275" y="1258"/>
                      <a:pt x="1298" y="1258"/>
                    </a:cubicBezTo>
                    <a:cubicBezTo>
                      <a:pt x="1326" y="1267"/>
                      <a:pt x="1351" y="1271"/>
                      <a:pt x="1376" y="1271"/>
                    </a:cubicBezTo>
                    <a:cubicBezTo>
                      <a:pt x="1415" y="1271"/>
                      <a:pt x="1452" y="1260"/>
                      <a:pt x="1489" y="1246"/>
                    </a:cubicBezTo>
                    <a:cubicBezTo>
                      <a:pt x="1548" y="1210"/>
                      <a:pt x="1596" y="1150"/>
                      <a:pt x="1608" y="1079"/>
                    </a:cubicBezTo>
                    <a:cubicBezTo>
                      <a:pt x="1632" y="1008"/>
                      <a:pt x="1632" y="924"/>
                      <a:pt x="1584" y="865"/>
                    </a:cubicBezTo>
                    <a:lnTo>
                      <a:pt x="1572" y="853"/>
                    </a:lnTo>
                    <a:cubicBezTo>
                      <a:pt x="1548" y="829"/>
                      <a:pt x="1537" y="793"/>
                      <a:pt x="1513" y="781"/>
                    </a:cubicBezTo>
                    <a:cubicBezTo>
                      <a:pt x="1477" y="769"/>
                      <a:pt x="1465" y="746"/>
                      <a:pt x="1429" y="734"/>
                    </a:cubicBezTo>
                    <a:cubicBezTo>
                      <a:pt x="1513" y="710"/>
                      <a:pt x="1548" y="662"/>
                      <a:pt x="1584" y="603"/>
                    </a:cubicBezTo>
                    <a:cubicBezTo>
                      <a:pt x="1596" y="555"/>
                      <a:pt x="1596" y="507"/>
                      <a:pt x="1572" y="472"/>
                    </a:cubicBezTo>
                    <a:cubicBezTo>
                      <a:pt x="1537" y="424"/>
                      <a:pt x="1513" y="388"/>
                      <a:pt x="1453" y="376"/>
                    </a:cubicBezTo>
                    <a:lnTo>
                      <a:pt x="1346" y="376"/>
                    </a:lnTo>
                    <a:lnTo>
                      <a:pt x="1275" y="388"/>
                    </a:lnTo>
                    <a:lnTo>
                      <a:pt x="1298" y="329"/>
                    </a:lnTo>
                    <a:cubicBezTo>
                      <a:pt x="1334" y="257"/>
                      <a:pt x="1310" y="198"/>
                      <a:pt x="1275" y="126"/>
                    </a:cubicBezTo>
                    <a:lnTo>
                      <a:pt x="1275" y="115"/>
                    </a:lnTo>
                    <a:cubicBezTo>
                      <a:pt x="1239" y="55"/>
                      <a:pt x="1179" y="19"/>
                      <a:pt x="1120" y="7"/>
                    </a:cubicBezTo>
                    <a:cubicBezTo>
                      <a:pt x="1094" y="3"/>
                      <a:pt x="1069" y="0"/>
                      <a:pt x="10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92;p16">
                <a:extLst>
                  <a:ext uri="{FF2B5EF4-FFF2-40B4-BE49-F238E27FC236}">
                    <a16:creationId xmlns="" xmlns:a16="http://schemas.microsoft.com/office/drawing/2014/main" id="{9DA30195-3FE6-452E-8616-A68FBC48DE41}"/>
                  </a:ext>
                </a:extLst>
              </p:cNvPr>
              <p:cNvSpPr/>
              <p:nvPr/>
            </p:nvSpPr>
            <p:spPr>
              <a:xfrm>
                <a:off x="5460219" y="2436653"/>
                <a:ext cx="57461" cy="57033"/>
              </a:xfrm>
              <a:custGeom>
                <a:avLst/>
                <a:gdLst/>
                <a:ahLst/>
                <a:cxnLst/>
                <a:rect l="l" t="t" r="r" b="b"/>
                <a:pathLst>
                  <a:path w="1609" h="1597" extrusionOk="0">
                    <a:moveTo>
                      <a:pt x="526" y="118"/>
                    </a:moveTo>
                    <a:cubicBezTo>
                      <a:pt x="537" y="118"/>
                      <a:pt x="548" y="121"/>
                      <a:pt x="560" y="127"/>
                    </a:cubicBezTo>
                    <a:cubicBezTo>
                      <a:pt x="608" y="139"/>
                      <a:pt x="644" y="175"/>
                      <a:pt x="668" y="210"/>
                    </a:cubicBezTo>
                    <a:cubicBezTo>
                      <a:pt x="679" y="246"/>
                      <a:pt x="703" y="258"/>
                      <a:pt x="703" y="294"/>
                    </a:cubicBezTo>
                    <a:lnTo>
                      <a:pt x="739" y="556"/>
                    </a:lnTo>
                    <a:lnTo>
                      <a:pt x="715" y="568"/>
                    </a:lnTo>
                    <a:lnTo>
                      <a:pt x="501" y="353"/>
                    </a:lnTo>
                    <a:lnTo>
                      <a:pt x="489" y="329"/>
                    </a:lnTo>
                    <a:cubicBezTo>
                      <a:pt x="477" y="306"/>
                      <a:pt x="453" y="258"/>
                      <a:pt x="453" y="210"/>
                    </a:cubicBezTo>
                    <a:cubicBezTo>
                      <a:pt x="453" y="175"/>
                      <a:pt x="477" y="139"/>
                      <a:pt x="501" y="127"/>
                    </a:cubicBezTo>
                    <a:cubicBezTo>
                      <a:pt x="507" y="121"/>
                      <a:pt x="516" y="118"/>
                      <a:pt x="526" y="118"/>
                    </a:cubicBezTo>
                    <a:close/>
                    <a:moveTo>
                      <a:pt x="1021" y="84"/>
                    </a:moveTo>
                    <a:cubicBezTo>
                      <a:pt x="1037" y="84"/>
                      <a:pt x="1055" y="87"/>
                      <a:pt x="1072" y="91"/>
                    </a:cubicBezTo>
                    <a:cubicBezTo>
                      <a:pt x="1120" y="115"/>
                      <a:pt x="1156" y="127"/>
                      <a:pt x="1180" y="175"/>
                    </a:cubicBezTo>
                    <a:cubicBezTo>
                      <a:pt x="1191" y="198"/>
                      <a:pt x="1191" y="210"/>
                      <a:pt x="1191" y="246"/>
                    </a:cubicBezTo>
                    <a:lnTo>
                      <a:pt x="1191" y="282"/>
                    </a:lnTo>
                    <a:cubicBezTo>
                      <a:pt x="1180" y="318"/>
                      <a:pt x="1180" y="329"/>
                      <a:pt x="1156" y="365"/>
                    </a:cubicBezTo>
                    <a:lnTo>
                      <a:pt x="953" y="615"/>
                    </a:lnTo>
                    <a:cubicBezTo>
                      <a:pt x="941" y="603"/>
                      <a:pt x="906" y="579"/>
                      <a:pt x="894" y="568"/>
                    </a:cubicBezTo>
                    <a:lnTo>
                      <a:pt x="858" y="318"/>
                    </a:lnTo>
                    <a:lnTo>
                      <a:pt x="858" y="222"/>
                    </a:lnTo>
                    <a:lnTo>
                      <a:pt x="846" y="210"/>
                    </a:lnTo>
                    <a:cubicBezTo>
                      <a:pt x="858" y="175"/>
                      <a:pt x="894" y="139"/>
                      <a:pt x="941" y="115"/>
                    </a:cubicBezTo>
                    <a:cubicBezTo>
                      <a:pt x="964" y="92"/>
                      <a:pt x="991" y="84"/>
                      <a:pt x="1021" y="84"/>
                    </a:cubicBezTo>
                    <a:close/>
                    <a:moveTo>
                      <a:pt x="1343" y="462"/>
                    </a:moveTo>
                    <a:cubicBezTo>
                      <a:pt x="1355" y="462"/>
                      <a:pt x="1367" y="465"/>
                      <a:pt x="1382" y="472"/>
                    </a:cubicBezTo>
                    <a:cubicBezTo>
                      <a:pt x="1430" y="472"/>
                      <a:pt x="1441" y="496"/>
                      <a:pt x="1453" y="508"/>
                    </a:cubicBezTo>
                    <a:lnTo>
                      <a:pt x="1465" y="544"/>
                    </a:lnTo>
                    <a:lnTo>
                      <a:pt x="1465" y="568"/>
                    </a:lnTo>
                    <a:cubicBezTo>
                      <a:pt x="1453" y="615"/>
                      <a:pt x="1430" y="651"/>
                      <a:pt x="1370" y="663"/>
                    </a:cubicBezTo>
                    <a:cubicBezTo>
                      <a:pt x="1334" y="675"/>
                      <a:pt x="1322" y="675"/>
                      <a:pt x="1287" y="675"/>
                    </a:cubicBezTo>
                    <a:lnTo>
                      <a:pt x="1013" y="710"/>
                    </a:lnTo>
                    <a:lnTo>
                      <a:pt x="1013" y="687"/>
                    </a:lnTo>
                    <a:lnTo>
                      <a:pt x="1025" y="675"/>
                    </a:lnTo>
                    <a:lnTo>
                      <a:pt x="1239" y="496"/>
                    </a:lnTo>
                    <a:lnTo>
                      <a:pt x="1263" y="484"/>
                    </a:lnTo>
                    <a:cubicBezTo>
                      <a:pt x="1296" y="476"/>
                      <a:pt x="1317" y="462"/>
                      <a:pt x="1343" y="462"/>
                    </a:cubicBezTo>
                    <a:close/>
                    <a:moveTo>
                      <a:pt x="295" y="468"/>
                    </a:moveTo>
                    <a:cubicBezTo>
                      <a:pt x="315" y="468"/>
                      <a:pt x="337" y="474"/>
                      <a:pt x="358" y="484"/>
                    </a:cubicBezTo>
                    <a:lnTo>
                      <a:pt x="418" y="508"/>
                    </a:lnTo>
                    <a:lnTo>
                      <a:pt x="608" y="663"/>
                    </a:lnTo>
                    <a:cubicBezTo>
                      <a:pt x="596" y="687"/>
                      <a:pt x="584" y="699"/>
                      <a:pt x="584" y="734"/>
                    </a:cubicBezTo>
                    <a:lnTo>
                      <a:pt x="251" y="782"/>
                    </a:lnTo>
                    <a:lnTo>
                      <a:pt x="227" y="782"/>
                    </a:lnTo>
                    <a:cubicBezTo>
                      <a:pt x="179" y="746"/>
                      <a:pt x="144" y="734"/>
                      <a:pt x="132" y="687"/>
                    </a:cubicBezTo>
                    <a:cubicBezTo>
                      <a:pt x="120" y="663"/>
                      <a:pt x="120" y="615"/>
                      <a:pt x="132" y="579"/>
                    </a:cubicBezTo>
                    <a:cubicBezTo>
                      <a:pt x="144" y="544"/>
                      <a:pt x="179" y="508"/>
                      <a:pt x="227" y="496"/>
                    </a:cubicBezTo>
                    <a:cubicBezTo>
                      <a:pt x="247" y="476"/>
                      <a:pt x="270" y="468"/>
                      <a:pt x="295" y="468"/>
                    </a:cubicBezTo>
                    <a:close/>
                    <a:moveTo>
                      <a:pt x="787" y="663"/>
                    </a:moveTo>
                    <a:cubicBezTo>
                      <a:pt x="834" y="663"/>
                      <a:pt x="858" y="675"/>
                      <a:pt x="894" y="699"/>
                    </a:cubicBezTo>
                    <a:cubicBezTo>
                      <a:pt x="918" y="734"/>
                      <a:pt x="941" y="758"/>
                      <a:pt x="941" y="806"/>
                    </a:cubicBezTo>
                    <a:cubicBezTo>
                      <a:pt x="941" y="853"/>
                      <a:pt x="918" y="877"/>
                      <a:pt x="894" y="913"/>
                    </a:cubicBezTo>
                    <a:cubicBezTo>
                      <a:pt x="858" y="949"/>
                      <a:pt x="834" y="960"/>
                      <a:pt x="787" y="960"/>
                    </a:cubicBezTo>
                    <a:cubicBezTo>
                      <a:pt x="739" y="960"/>
                      <a:pt x="715" y="949"/>
                      <a:pt x="679" y="913"/>
                    </a:cubicBezTo>
                    <a:cubicBezTo>
                      <a:pt x="656" y="877"/>
                      <a:pt x="644" y="853"/>
                      <a:pt x="644" y="806"/>
                    </a:cubicBezTo>
                    <a:cubicBezTo>
                      <a:pt x="644" y="770"/>
                      <a:pt x="656" y="734"/>
                      <a:pt x="679" y="699"/>
                    </a:cubicBezTo>
                    <a:cubicBezTo>
                      <a:pt x="715" y="675"/>
                      <a:pt x="739" y="663"/>
                      <a:pt x="787" y="663"/>
                    </a:cubicBezTo>
                    <a:close/>
                    <a:moveTo>
                      <a:pt x="1382" y="818"/>
                    </a:moveTo>
                    <a:cubicBezTo>
                      <a:pt x="1406" y="841"/>
                      <a:pt x="1441" y="853"/>
                      <a:pt x="1465" y="877"/>
                    </a:cubicBezTo>
                    <a:cubicBezTo>
                      <a:pt x="1501" y="913"/>
                      <a:pt x="1501" y="937"/>
                      <a:pt x="1501" y="972"/>
                    </a:cubicBezTo>
                    <a:lnTo>
                      <a:pt x="1501" y="1032"/>
                    </a:lnTo>
                    <a:cubicBezTo>
                      <a:pt x="1489" y="1080"/>
                      <a:pt x="1453" y="1103"/>
                      <a:pt x="1430" y="1127"/>
                    </a:cubicBezTo>
                    <a:cubicBezTo>
                      <a:pt x="1402" y="1141"/>
                      <a:pt x="1374" y="1147"/>
                      <a:pt x="1346" y="1147"/>
                    </a:cubicBezTo>
                    <a:cubicBezTo>
                      <a:pt x="1326" y="1147"/>
                      <a:pt x="1306" y="1144"/>
                      <a:pt x="1287" y="1139"/>
                    </a:cubicBezTo>
                    <a:cubicBezTo>
                      <a:pt x="1263" y="1139"/>
                      <a:pt x="1251" y="1127"/>
                      <a:pt x="1227" y="1103"/>
                    </a:cubicBezTo>
                    <a:lnTo>
                      <a:pt x="989" y="913"/>
                    </a:lnTo>
                    <a:lnTo>
                      <a:pt x="1013" y="889"/>
                    </a:lnTo>
                    <a:lnTo>
                      <a:pt x="1013" y="853"/>
                    </a:lnTo>
                    <a:lnTo>
                      <a:pt x="1263" y="818"/>
                    </a:lnTo>
                    <a:close/>
                    <a:moveTo>
                      <a:pt x="906" y="984"/>
                    </a:moveTo>
                    <a:lnTo>
                      <a:pt x="989" y="1080"/>
                    </a:lnTo>
                    <a:lnTo>
                      <a:pt x="1049" y="1151"/>
                    </a:lnTo>
                    <a:lnTo>
                      <a:pt x="1072" y="1187"/>
                    </a:lnTo>
                    <a:cubicBezTo>
                      <a:pt x="1096" y="1222"/>
                      <a:pt x="1120" y="1258"/>
                      <a:pt x="1096" y="1306"/>
                    </a:cubicBezTo>
                    <a:cubicBezTo>
                      <a:pt x="1096" y="1341"/>
                      <a:pt x="1084" y="1377"/>
                      <a:pt x="1060" y="1377"/>
                    </a:cubicBezTo>
                    <a:cubicBezTo>
                      <a:pt x="1037" y="1389"/>
                      <a:pt x="1025" y="1389"/>
                      <a:pt x="1001" y="1389"/>
                    </a:cubicBezTo>
                    <a:cubicBezTo>
                      <a:pt x="953" y="1377"/>
                      <a:pt x="918" y="1341"/>
                      <a:pt x="894" y="1282"/>
                    </a:cubicBezTo>
                    <a:lnTo>
                      <a:pt x="858" y="1210"/>
                    </a:lnTo>
                    <a:lnTo>
                      <a:pt x="834" y="1020"/>
                    </a:lnTo>
                    <a:lnTo>
                      <a:pt x="870" y="1008"/>
                    </a:lnTo>
                    <a:lnTo>
                      <a:pt x="906" y="984"/>
                    </a:lnTo>
                    <a:close/>
                    <a:moveTo>
                      <a:pt x="668" y="1020"/>
                    </a:moveTo>
                    <a:cubicBezTo>
                      <a:pt x="703" y="1032"/>
                      <a:pt x="715" y="1032"/>
                      <a:pt x="739" y="1044"/>
                    </a:cubicBezTo>
                    <a:cubicBezTo>
                      <a:pt x="739" y="1127"/>
                      <a:pt x="751" y="1210"/>
                      <a:pt x="775" y="1282"/>
                    </a:cubicBezTo>
                    <a:lnTo>
                      <a:pt x="775" y="1365"/>
                    </a:lnTo>
                    <a:lnTo>
                      <a:pt x="751" y="1365"/>
                    </a:lnTo>
                    <a:lnTo>
                      <a:pt x="751" y="1389"/>
                    </a:lnTo>
                    <a:cubicBezTo>
                      <a:pt x="739" y="1437"/>
                      <a:pt x="715" y="1461"/>
                      <a:pt x="668" y="1484"/>
                    </a:cubicBezTo>
                    <a:cubicBezTo>
                      <a:pt x="640" y="1498"/>
                      <a:pt x="616" y="1504"/>
                      <a:pt x="594" y="1504"/>
                    </a:cubicBezTo>
                    <a:cubicBezTo>
                      <a:pt x="578" y="1504"/>
                      <a:pt x="563" y="1501"/>
                      <a:pt x="548" y="1496"/>
                    </a:cubicBezTo>
                    <a:cubicBezTo>
                      <a:pt x="501" y="1484"/>
                      <a:pt x="477" y="1449"/>
                      <a:pt x="441" y="1425"/>
                    </a:cubicBezTo>
                    <a:cubicBezTo>
                      <a:pt x="429" y="1389"/>
                      <a:pt x="429" y="1377"/>
                      <a:pt x="429" y="1341"/>
                    </a:cubicBezTo>
                    <a:lnTo>
                      <a:pt x="441" y="1306"/>
                    </a:lnTo>
                    <a:cubicBezTo>
                      <a:pt x="441" y="1270"/>
                      <a:pt x="453" y="1258"/>
                      <a:pt x="477" y="1246"/>
                    </a:cubicBezTo>
                    <a:lnTo>
                      <a:pt x="668" y="1020"/>
                    </a:lnTo>
                    <a:close/>
                    <a:moveTo>
                      <a:pt x="1036" y="1"/>
                    </a:moveTo>
                    <a:cubicBezTo>
                      <a:pt x="991" y="1"/>
                      <a:pt x="951" y="9"/>
                      <a:pt x="906" y="32"/>
                    </a:cubicBezTo>
                    <a:cubicBezTo>
                      <a:pt x="846" y="67"/>
                      <a:pt x="799" y="127"/>
                      <a:pt x="775" y="187"/>
                    </a:cubicBezTo>
                    <a:lnTo>
                      <a:pt x="775" y="198"/>
                    </a:lnTo>
                    <a:lnTo>
                      <a:pt x="751" y="187"/>
                    </a:lnTo>
                    <a:lnTo>
                      <a:pt x="727" y="139"/>
                    </a:lnTo>
                    <a:cubicBezTo>
                      <a:pt x="691" y="79"/>
                      <a:pt x="644" y="56"/>
                      <a:pt x="596" y="32"/>
                    </a:cubicBezTo>
                    <a:cubicBezTo>
                      <a:pt x="583" y="29"/>
                      <a:pt x="571" y="27"/>
                      <a:pt x="558" y="27"/>
                    </a:cubicBezTo>
                    <a:cubicBezTo>
                      <a:pt x="523" y="27"/>
                      <a:pt x="488" y="38"/>
                      <a:pt x="453" y="56"/>
                    </a:cubicBezTo>
                    <a:cubicBezTo>
                      <a:pt x="418" y="79"/>
                      <a:pt x="382" y="127"/>
                      <a:pt x="370" y="187"/>
                    </a:cubicBezTo>
                    <a:cubicBezTo>
                      <a:pt x="358" y="246"/>
                      <a:pt x="370" y="318"/>
                      <a:pt x="394" y="377"/>
                    </a:cubicBezTo>
                    <a:lnTo>
                      <a:pt x="418" y="413"/>
                    </a:lnTo>
                    <a:lnTo>
                      <a:pt x="358" y="389"/>
                    </a:lnTo>
                    <a:cubicBezTo>
                      <a:pt x="337" y="386"/>
                      <a:pt x="318" y="384"/>
                      <a:pt x="300" y="384"/>
                    </a:cubicBezTo>
                    <a:cubicBezTo>
                      <a:pt x="245" y="384"/>
                      <a:pt x="200" y="398"/>
                      <a:pt x="156" y="425"/>
                    </a:cubicBezTo>
                    <a:cubicBezTo>
                      <a:pt x="96" y="448"/>
                      <a:pt x="60" y="496"/>
                      <a:pt x="25" y="568"/>
                    </a:cubicBezTo>
                    <a:cubicBezTo>
                      <a:pt x="1" y="627"/>
                      <a:pt x="1" y="687"/>
                      <a:pt x="37" y="746"/>
                    </a:cubicBezTo>
                    <a:cubicBezTo>
                      <a:pt x="60" y="782"/>
                      <a:pt x="72" y="794"/>
                      <a:pt x="96" y="806"/>
                    </a:cubicBezTo>
                    <a:cubicBezTo>
                      <a:pt x="132" y="841"/>
                      <a:pt x="156" y="853"/>
                      <a:pt x="203" y="853"/>
                    </a:cubicBezTo>
                    <a:lnTo>
                      <a:pt x="215" y="853"/>
                    </a:lnTo>
                    <a:lnTo>
                      <a:pt x="191" y="889"/>
                    </a:lnTo>
                    <a:cubicBezTo>
                      <a:pt x="156" y="913"/>
                      <a:pt x="144" y="949"/>
                      <a:pt x="132" y="972"/>
                    </a:cubicBezTo>
                    <a:cubicBezTo>
                      <a:pt x="120" y="1020"/>
                      <a:pt x="132" y="1044"/>
                      <a:pt x="144" y="1091"/>
                    </a:cubicBezTo>
                    <a:lnTo>
                      <a:pt x="191" y="1139"/>
                    </a:lnTo>
                    <a:cubicBezTo>
                      <a:pt x="203" y="1151"/>
                      <a:pt x="239" y="1163"/>
                      <a:pt x="263" y="1163"/>
                    </a:cubicBezTo>
                    <a:cubicBezTo>
                      <a:pt x="287" y="1175"/>
                      <a:pt x="313" y="1181"/>
                      <a:pt x="342" y="1181"/>
                    </a:cubicBezTo>
                    <a:cubicBezTo>
                      <a:pt x="370" y="1181"/>
                      <a:pt x="400" y="1175"/>
                      <a:pt x="429" y="1163"/>
                    </a:cubicBezTo>
                    <a:lnTo>
                      <a:pt x="429" y="1163"/>
                    </a:lnTo>
                    <a:lnTo>
                      <a:pt x="382" y="1246"/>
                    </a:lnTo>
                    <a:lnTo>
                      <a:pt x="370" y="1270"/>
                    </a:lnTo>
                    <a:cubicBezTo>
                      <a:pt x="334" y="1341"/>
                      <a:pt x="358" y="1401"/>
                      <a:pt x="382" y="1461"/>
                    </a:cubicBezTo>
                    <a:cubicBezTo>
                      <a:pt x="394" y="1496"/>
                      <a:pt x="418" y="1508"/>
                      <a:pt x="441" y="1544"/>
                    </a:cubicBezTo>
                    <a:cubicBezTo>
                      <a:pt x="477" y="1568"/>
                      <a:pt x="501" y="1580"/>
                      <a:pt x="548" y="1580"/>
                    </a:cubicBezTo>
                    <a:cubicBezTo>
                      <a:pt x="581" y="1590"/>
                      <a:pt x="610" y="1596"/>
                      <a:pt x="640" y="1596"/>
                    </a:cubicBezTo>
                    <a:cubicBezTo>
                      <a:pt x="676" y="1596"/>
                      <a:pt x="712" y="1587"/>
                      <a:pt x="751" y="1568"/>
                    </a:cubicBezTo>
                    <a:cubicBezTo>
                      <a:pt x="810" y="1544"/>
                      <a:pt x="858" y="1484"/>
                      <a:pt x="870" y="1425"/>
                    </a:cubicBezTo>
                    <a:lnTo>
                      <a:pt x="870" y="1401"/>
                    </a:lnTo>
                    <a:cubicBezTo>
                      <a:pt x="918" y="1449"/>
                      <a:pt x="965" y="1484"/>
                      <a:pt x="1013" y="1496"/>
                    </a:cubicBezTo>
                    <a:cubicBezTo>
                      <a:pt x="1028" y="1501"/>
                      <a:pt x="1044" y="1504"/>
                      <a:pt x="1062" y="1504"/>
                    </a:cubicBezTo>
                    <a:cubicBezTo>
                      <a:pt x="1088" y="1504"/>
                      <a:pt x="1116" y="1498"/>
                      <a:pt x="1144" y="1484"/>
                    </a:cubicBezTo>
                    <a:cubicBezTo>
                      <a:pt x="1191" y="1449"/>
                      <a:pt x="1203" y="1425"/>
                      <a:pt x="1215" y="1377"/>
                    </a:cubicBezTo>
                    <a:cubicBezTo>
                      <a:pt x="1227" y="1330"/>
                      <a:pt x="1227" y="1270"/>
                      <a:pt x="1215" y="1222"/>
                    </a:cubicBezTo>
                    <a:lnTo>
                      <a:pt x="1215" y="1222"/>
                    </a:lnTo>
                    <a:cubicBezTo>
                      <a:pt x="1251" y="1246"/>
                      <a:pt x="1263" y="1258"/>
                      <a:pt x="1287" y="1258"/>
                    </a:cubicBezTo>
                    <a:cubicBezTo>
                      <a:pt x="1318" y="1267"/>
                      <a:pt x="1347" y="1271"/>
                      <a:pt x="1373" y="1271"/>
                    </a:cubicBezTo>
                    <a:cubicBezTo>
                      <a:pt x="1415" y="1271"/>
                      <a:pt x="1452" y="1261"/>
                      <a:pt x="1489" y="1246"/>
                    </a:cubicBezTo>
                    <a:cubicBezTo>
                      <a:pt x="1549" y="1210"/>
                      <a:pt x="1584" y="1151"/>
                      <a:pt x="1608" y="1080"/>
                    </a:cubicBezTo>
                    <a:cubicBezTo>
                      <a:pt x="1608" y="1008"/>
                      <a:pt x="1608" y="925"/>
                      <a:pt x="1572" y="865"/>
                    </a:cubicBezTo>
                    <a:lnTo>
                      <a:pt x="1561" y="853"/>
                    </a:lnTo>
                    <a:cubicBezTo>
                      <a:pt x="1549" y="818"/>
                      <a:pt x="1537" y="794"/>
                      <a:pt x="1501" y="782"/>
                    </a:cubicBezTo>
                    <a:cubicBezTo>
                      <a:pt x="1465" y="770"/>
                      <a:pt x="1453" y="746"/>
                      <a:pt x="1430" y="734"/>
                    </a:cubicBezTo>
                    <a:cubicBezTo>
                      <a:pt x="1501" y="710"/>
                      <a:pt x="1549" y="663"/>
                      <a:pt x="1572" y="603"/>
                    </a:cubicBezTo>
                    <a:cubicBezTo>
                      <a:pt x="1584" y="556"/>
                      <a:pt x="1584" y="508"/>
                      <a:pt x="1561" y="472"/>
                    </a:cubicBezTo>
                    <a:cubicBezTo>
                      <a:pt x="1537" y="425"/>
                      <a:pt x="1501" y="389"/>
                      <a:pt x="1441" y="377"/>
                    </a:cubicBezTo>
                    <a:lnTo>
                      <a:pt x="1334" y="377"/>
                    </a:lnTo>
                    <a:lnTo>
                      <a:pt x="1263" y="389"/>
                    </a:lnTo>
                    <a:lnTo>
                      <a:pt x="1299" y="329"/>
                    </a:lnTo>
                    <a:cubicBezTo>
                      <a:pt x="1322" y="258"/>
                      <a:pt x="1310" y="198"/>
                      <a:pt x="1263" y="127"/>
                    </a:cubicBezTo>
                    <a:lnTo>
                      <a:pt x="1263" y="115"/>
                    </a:lnTo>
                    <a:cubicBezTo>
                      <a:pt x="1239" y="56"/>
                      <a:pt x="1180" y="20"/>
                      <a:pt x="1120" y="8"/>
                    </a:cubicBezTo>
                    <a:cubicBezTo>
                      <a:pt x="1089" y="4"/>
                      <a:pt x="1062" y="1"/>
                      <a:pt x="10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93;p16">
                <a:extLst>
                  <a:ext uri="{FF2B5EF4-FFF2-40B4-BE49-F238E27FC236}">
                    <a16:creationId xmlns="" xmlns:a16="http://schemas.microsoft.com/office/drawing/2014/main" id="{790C5C2E-A93C-4EE7-8DDE-8DD9021832A3}"/>
                  </a:ext>
                </a:extLst>
              </p:cNvPr>
              <p:cNvSpPr/>
              <p:nvPr/>
            </p:nvSpPr>
            <p:spPr>
              <a:xfrm>
                <a:off x="4284564" y="3950828"/>
                <a:ext cx="57426" cy="57069"/>
              </a:xfrm>
              <a:custGeom>
                <a:avLst/>
                <a:gdLst/>
                <a:ahLst/>
                <a:cxnLst/>
                <a:rect l="l" t="t" r="r" b="b"/>
                <a:pathLst>
                  <a:path w="1608" h="1598" extrusionOk="0">
                    <a:moveTo>
                      <a:pt x="530" y="129"/>
                    </a:moveTo>
                    <a:cubicBezTo>
                      <a:pt x="539" y="129"/>
                      <a:pt x="548" y="132"/>
                      <a:pt x="560" y="138"/>
                    </a:cubicBezTo>
                    <a:cubicBezTo>
                      <a:pt x="607" y="162"/>
                      <a:pt x="631" y="186"/>
                      <a:pt x="667" y="233"/>
                    </a:cubicBezTo>
                    <a:cubicBezTo>
                      <a:pt x="679" y="257"/>
                      <a:pt x="702" y="281"/>
                      <a:pt x="702" y="305"/>
                    </a:cubicBezTo>
                    <a:lnTo>
                      <a:pt x="738" y="579"/>
                    </a:lnTo>
                    <a:lnTo>
                      <a:pt x="714" y="590"/>
                    </a:lnTo>
                    <a:lnTo>
                      <a:pt x="500" y="364"/>
                    </a:lnTo>
                    <a:lnTo>
                      <a:pt x="488" y="340"/>
                    </a:lnTo>
                    <a:cubicBezTo>
                      <a:pt x="476" y="305"/>
                      <a:pt x="464" y="257"/>
                      <a:pt x="464" y="233"/>
                    </a:cubicBezTo>
                    <a:cubicBezTo>
                      <a:pt x="464" y="186"/>
                      <a:pt x="476" y="162"/>
                      <a:pt x="500" y="138"/>
                    </a:cubicBezTo>
                    <a:cubicBezTo>
                      <a:pt x="512" y="132"/>
                      <a:pt x="521" y="129"/>
                      <a:pt x="530" y="129"/>
                    </a:cubicBezTo>
                    <a:close/>
                    <a:moveTo>
                      <a:pt x="1008" y="86"/>
                    </a:moveTo>
                    <a:cubicBezTo>
                      <a:pt x="1029" y="86"/>
                      <a:pt x="1050" y="92"/>
                      <a:pt x="1072" y="102"/>
                    </a:cubicBezTo>
                    <a:cubicBezTo>
                      <a:pt x="1119" y="114"/>
                      <a:pt x="1155" y="126"/>
                      <a:pt x="1179" y="174"/>
                    </a:cubicBezTo>
                    <a:cubicBezTo>
                      <a:pt x="1191" y="198"/>
                      <a:pt x="1191" y="209"/>
                      <a:pt x="1191" y="245"/>
                    </a:cubicBezTo>
                    <a:lnTo>
                      <a:pt x="1191" y="293"/>
                    </a:lnTo>
                    <a:cubicBezTo>
                      <a:pt x="1179" y="317"/>
                      <a:pt x="1179" y="328"/>
                      <a:pt x="1155" y="364"/>
                    </a:cubicBezTo>
                    <a:lnTo>
                      <a:pt x="953" y="614"/>
                    </a:lnTo>
                    <a:cubicBezTo>
                      <a:pt x="941" y="602"/>
                      <a:pt x="905" y="590"/>
                      <a:pt x="893" y="579"/>
                    </a:cubicBezTo>
                    <a:lnTo>
                      <a:pt x="857" y="317"/>
                    </a:lnTo>
                    <a:lnTo>
                      <a:pt x="857" y="233"/>
                    </a:lnTo>
                    <a:lnTo>
                      <a:pt x="845" y="221"/>
                    </a:lnTo>
                    <a:cubicBezTo>
                      <a:pt x="857" y="174"/>
                      <a:pt x="893" y="138"/>
                      <a:pt x="941" y="114"/>
                    </a:cubicBezTo>
                    <a:cubicBezTo>
                      <a:pt x="960" y="95"/>
                      <a:pt x="984" y="86"/>
                      <a:pt x="1008" y="86"/>
                    </a:cubicBezTo>
                    <a:close/>
                    <a:moveTo>
                      <a:pt x="1361" y="466"/>
                    </a:moveTo>
                    <a:cubicBezTo>
                      <a:pt x="1372" y="466"/>
                      <a:pt x="1383" y="468"/>
                      <a:pt x="1393" y="471"/>
                    </a:cubicBezTo>
                    <a:cubicBezTo>
                      <a:pt x="1441" y="471"/>
                      <a:pt x="1453" y="495"/>
                      <a:pt x="1476" y="507"/>
                    </a:cubicBezTo>
                    <a:lnTo>
                      <a:pt x="1488" y="543"/>
                    </a:lnTo>
                    <a:lnTo>
                      <a:pt x="1488" y="579"/>
                    </a:lnTo>
                    <a:cubicBezTo>
                      <a:pt x="1476" y="614"/>
                      <a:pt x="1441" y="650"/>
                      <a:pt x="1381" y="662"/>
                    </a:cubicBezTo>
                    <a:cubicBezTo>
                      <a:pt x="1357" y="674"/>
                      <a:pt x="1334" y="674"/>
                      <a:pt x="1310" y="674"/>
                    </a:cubicBezTo>
                    <a:lnTo>
                      <a:pt x="1024" y="709"/>
                    </a:lnTo>
                    <a:lnTo>
                      <a:pt x="1024" y="698"/>
                    </a:lnTo>
                    <a:lnTo>
                      <a:pt x="1036" y="674"/>
                    </a:lnTo>
                    <a:lnTo>
                      <a:pt x="1250" y="495"/>
                    </a:lnTo>
                    <a:lnTo>
                      <a:pt x="1274" y="483"/>
                    </a:lnTo>
                    <a:cubicBezTo>
                      <a:pt x="1308" y="475"/>
                      <a:pt x="1335" y="466"/>
                      <a:pt x="1361" y="466"/>
                    </a:cubicBezTo>
                    <a:close/>
                    <a:moveTo>
                      <a:pt x="299" y="487"/>
                    </a:moveTo>
                    <a:cubicBezTo>
                      <a:pt x="318" y="487"/>
                      <a:pt x="337" y="490"/>
                      <a:pt x="357" y="495"/>
                    </a:cubicBezTo>
                    <a:lnTo>
                      <a:pt x="417" y="531"/>
                    </a:lnTo>
                    <a:lnTo>
                      <a:pt x="607" y="674"/>
                    </a:lnTo>
                    <a:cubicBezTo>
                      <a:pt x="595" y="709"/>
                      <a:pt x="583" y="721"/>
                      <a:pt x="583" y="757"/>
                    </a:cubicBezTo>
                    <a:lnTo>
                      <a:pt x="250" y="793"/>
                    </a:lnTo>
                    <a:lnTo>
                      <a:pt x="214" y="793"/>
                    </a:lnTo>
                    <a:cubicBezTo>
                      <a:pt x="179" y="757"/>
                      <a:pt x="143" y="733"/>
                      <a:pt x="131" y="709"/>
                    </a:cubicBezTo>
                    <a:cubicBezTo>
                      <a:pt x="119" y="674"/>
                      <a:pt x="119" y="638"/>
                      <a:pt x="131" y="602"/>
                    </a:cubicBezTo>
                    <a:cubicBezTo>
                      <a:pt x="143" y="555"/>
                      <a:pt x="179" y="531"/>
                      <a:pt x="226" y="507"/>
                    </a:cubicBezTo>
                    <a:cubicBezTo>
                      <a:pt x="247" y="493"/>
                      <a:pt x="272" y="487"/>
                      <a:pt x="299" y="487"/>
                    </a:cubicBezTo>
                    <a:close/>
                    <a:moveTo>
                      <a:pt x="786" y="662"/>
                    </a:moveTo>
                    <a:cubicBezTo>
                      <a:pt x="833" y="662"/>
                      <a:pt x="857" y="674"/>
                      <a:pt x="893" y="709"/>
                    </a:cubicBezTo>
                    <a:cubicBezTo>
                      <a:pt x="917" y="733"/>
                      <a:pt x="941" y="769"/>
                      <a:pt x="941" y="805"/>
                    </a:cubicBezTo>
                    <a:cubicBezTo>
                      <a:pt x="941" y="852"/>
                      <a:pt x="917" y="888"/>
                      <a:pt x="893" y="912"/>
                    </a:cubicBezTo>
                    <a:cubicBezTo>
                      <a:pt x="857" y="948"/>
                      <a:pt x="833" y="960"/>
                      <a:pt x="786" y="960"/>
                    </a:cubicBezTo>
                    <a:cubicBezTo>
                      <a:pt x="762" y="960"/>
                      <a:pt x="714" y="948"/>
                      <a:pt x="679" y="912"/>
                    </a:cubicBezTo>
                    <a:cubicBezTo>
                      <a:pt x="655" y="888"/>
                      <a:pt x="643" y="852"/>
                      <a:pt x="643" y="805"/>
                    </a:cubicBezTo>
                    <a:cubicBezTo>
                      <a:pt x="643" y="769"/>
                      <a:pt x="655" y="733"/>
                      <a:pt x="679" y="709"/>
                    </a:cubicBezTo>
                    <a:cubicBezTo>
                      <a:pt x="714" y="674"/>
                      <a:pt x="738" y="662"/>
                      <a:pt x="786" y="662"/>
                    </a:cubicBezTo>
                    <a:close/>
                    <a:moveTo>
                      <a:pt x="1381" y="840"/>
                    </a:moveTo>
                    <a:cubicBezTo>
                      <a:pt x="1417" y="852"/>
                      <a:pt x="1441" y="876"/>
                      <a:pt x="1476" y="900"/>
                    </a:cubicBezTo>
                    <a:cubicBezTo>
                      <a:pt x="1500" y="936"/>
                      <a:pt x="1500" y="960"/>
                      <a:pt x="1500" y="995"/>
                    </a:cubicBezTo>
                    <a:lnTo>
                      <a:pt x="1500" y="1055"/>
                    </a:lnTo>
                    <a:cubicBezTo>
                      <a:pt x="1488" y="1090"/>
                      <a:pt x="1453" y="1126"/>
                      <a:pt x="1429" y="1138"/>
                    </a:cubicBezTo>
                    <a:cubicBezTo>
                      <a:pt x="1403" y="1158"/>
                      <a:pt x="1376" y="1167"/>
                      <a:pt x="1352" y="1167"/>
                    </a:cubicBezTo>
                    <a:cubicBezTo>
                      <a:pt x="1332" y="1167"/>
                      <a:pt x="1314" y="1161"/>
                      <a:pt x="1298" y="1150"/>
                    </a:cubicBezTo>
                    <a:cubicBezTo>
                      <a:pt x="1262" y="1150"/>
                      <a:pt x="1250" y="1138"/>
                      <a:pt x="1238" y="1126"/>
                    </a:cubicBezTo>
                    <a:lnTo>
                      <a:pt x="1000" y="936"/>
                    </a:lnTo>
                    <a:lnTo>
                      <a:pt x="1012" y="900"/>
                    </a:lnTo>
                    <a:lnTo>
                      <a:pt x="1012" y="876"/>
                    </a:lnTo>
                    <a:lnTo>
                      <a:pt x="1262" y="840"/>
                    </a:lnTo>
                    <a:close/>
                    <a:moveTo>
                      <a:pt x="917" y="995"/>
                    </a:moveTo>
                    <a:lnTo>
                      <a:pt x="1012" y="1079"/>
                    </a:lnTo>
                    <a:lnTo>
                      <a:pt x="1072" y="1150"/>
                    </a:lnTo>
                    <a:lnTo>
                      <a:pt x="1083" y="1186"/>
                    </a:lnTo>
                    <a:cubicBezTo>
                      <a:pt x="1095" y="1233"/>
                      <a:pt x="1119" y="1257"/>
                      <a:pt x="1119" y="1305"/>
                    </a:cubicBezTo>
                    <a:cubicBezTo>
                      <a:pt x="1119" y="1352"/>
                      <a:pt x="1095" y="1376"/>
                      <a:pt x="1072" y="1376"/>
                    </a:cubicBezTo>
                    <a:cubicBezTo>
                      <a:pt x="1060" y="1388"/>
                      <a:pt x="1036" y="1388"/>
                      <a:pt x="1012" y="1388"/>
                    </a:cubicBezTo>
                    <a:cubicBezTo>
                      <a:pt x="964" y="1376"/>
                      <a:pt x="941" y="1352"/>
                      <a:pt x="905" y="1293"/>
                    </a:cubicBezTo>
                    <a:lnTo>
                      <a:pt x="881" y="1210"/>
                    </a:lnTo>
                    <a:lnTo>
                      <a:pt x="845" y="1019"/>
                    </a:lnTo>
                    <a:lnTo>
                      <a:pt x="893" y="1007"/>
                    </a:lnTo>
                    <a:lnTo>
                      <a:pt x="917" y="995"/>
                    </a:lnTo>
                    <a:close/>
                    <a:moveTo>
                      <a:pt x="667" y="1019"/>
                    </a:moveTo>
                    <a:cubicBezTo>
                      <a:pt x="702" y="1031"/>
                      <a:pt x="714" y="1031"/>
                      <a:pt x="738" y="1055"/>
                    </a:cubicBezTo>
                    <a:cubicBezTo>
                      <a:pt x="738" y="1126"/>
                      <a:pt x="762" y="1210"/>
                      <a:pt x="774" y="1293"/>
                    </a:cubicBezTo>
                    <a:lnTo>
                      <a:pt x="774" y="1364"/>
                    </a:lnTo>
                    <a:lnTo>
                      <a:pt x="762" y="1364"/>
                    </a:lnTo>
                    <a:lnTo>
                      <a:pt x="762" y="1388"/>
                    </a:lnTo>
                    <a:cubicBezTo>
                      <a:pt x="738" y="1436"/>
                      <a:pt x="714" y="1471"/>
                      <a:pt x="667" y="1483"/>
                    </a:cubicBezTo>
                    <a:cubicBezTo>
                      <a:pt x="639" y="1497"/>
                      <a:pt x="615" y="1503"/>
                      <a:pt x="593" y="1503"/>
                    </a:cubicBezTo>
                    <a:cubicBezTo>
                      <a:pt x="577" y="1503"/>
                      <a:pt x="562" y="1500"/>
                      <a:pt x="548" y="1495"/>
                    </a:cubicBezTo>
                    <a:cubicBezTo>
                      <a:pt x="500" y="1483"/>
                      <a:pt x="476" y="1448"/>
                      <a:pt x="441" y="1424"/>
                    </a:cubicBezTo>
                    <a:cubicBezTo>
                      <a:pt x="429" y="1388"/>
                      <a:pt x="429" y="1376"/>
                      <a:pt x="429" y="1352"/>
                    </a:cubicBezTo>
                    <a:lnTo>
                      <a:pt x="441" y="1305"/>
                    </a:lnTo>
                    <a:cubicBezTo>
                      <a:pt x="441" y="1269"/>
                      <a:pt x="464" y="1257"/>
                      <a:pt x="476" y="1245"/>
                    </a:cubicBezTo>
                    <a:lnTo>
                      <a:pt x="667" y="1019"/>
                    </a:lnTo>
                    <a:close/>
                    <a:moveTo>
                      <a:pt x="1042" y="0"/>
                    </a:moveTo>
                    <a:cubicBezTo>
                      <a:pt x="995" y="0"/>
                      <a:pt x="953" y="11"/>
                      <a:pt x="905" y="43"/>
                    </a:cubicBezTo>
                    <a:cubicBezTo>
                      <a:pt x="845" y="67"/>
                      <a:pt x="798" y="126"/>
                      <a:pt x="774" y="186"/>
                    </a:cubicBezTo>
                    <a:lnTo>
                      <a:pt x="774" y="198"/>
                    </a:lnTo>
                    <a:lnTo>
                      <a:pt x="762" y="186"/>
                    </a:lnTo>
                    <a:lnTo>
                      <a:pt x="726" y="138"/>
                    </a:lnTo>
                    <a:cubicBezTo>
                      <a:pt x="691" y="78"/>
                      <a:pt x="631" y="55"/>
                      <a:pt x="595" y="43"/>
                    </a:cubicBezTo>
                    <a:cubicBezTo>
                      <a:pt x="581" y="35"/>
                      <a:pt x="566" y="33"/>
                      <a:pt x="551" y="33"/>
                    </a:cubicBezTo>
                    <a:cubicBezTo>
                      <a:pt x="519" y="33"/>
                      <a:pt x="489" y="46"/>
                      <a:pt x="464" y="55"/>
                    </a:cubicBezTo>
                    <a:cubicBezTo>
                      <a:pt x="417" y="78"/>
                      <a:pt x="381" y="126"/>
                      <a:pt x="369" y="186"/>
                    </a:cubicBezTo>
                    <a:cubicBezTo>
                      <a:pt x="357" y="245"/>
                      <a:pt x="369" y="317"/>
                      <a:pt x="405" y="376"/>
                    </a:cubicBezTo>
                    <a:lnTo>
                      <a:pt x="417" y="412"/>
                    </a:lnTo>
                    <a:lnTo>
                      <a:pt x="357" y="400"/>
                    </a:lnTo>
                    <a:cubicBezTo>
                      <a:pt x="336" y="393"/>
                      <a:pt x="316" y="390"/>
                      <a:pt x="297" y="390"/>
                    </a:cubicBezTo>
                    <a:cubicBezTo>
                      <a:pt x="251" y="390"/>
                      <a:pt x="209" y="407"/>
                      <a:pt x="167" y="424"/>
                    </a:cubicBezTo>
                    <a:cubicBezTo>
                      <a:pt x="107" y="459"/>
                      <a:pt x="60" y="495"/>
                      <a:pt x="24" y="579"/>
                    </a:cubicBezTo>
                    <a:cubicBezTo>
                      <a:pt x="0" y="638"/>
                      <a:pt x="0" y="698"/>
                      <a:pt x="48" y="757"/>
                    </a:cubicBezTo>
                    <a:cubicBezTo>
                      <a:pt x="60" y="781"/>
                      <a:pt x="71" y="793"/>
                      <a:pt x="107" y="817"/>
                    </a:cubicBezTo>
                    <a:cubicBezTo>
                      <a:pt x="131" y="840"/>
                      <a:pt x="167" y="852"/>
                      <a:pt x="202" y="852"/>
                    </a:cubicBezTo>
                    <a:lnTo>
                      <a:pt x="226" y="852"/>
                    </a:lnTo>
                    <a:lnTo>
                      <a:pt x="191" y="888"/>
                    </a:lnTo>
                    <a:cubicBezTo>
                      <a:pt x="167" y="912"/>
                      <a:pt x="143" y="948"/>
                      <a:pt x="131" y="971"/>
                    </a:cubicBezTo>
                    <a:cubicBezTo>
                      <a:pt x="119" y="1019"/>
                      <a:pt x="131" y="1055"/>
                      <a:pt x="143" y="1090"/>
                    </a:cubicBezTo>
                    <a:lnTo>
                      <a:pt x="191" y="1138"/>
                    </a:lnTo>
                    <a:cubicBezTo>
                      <a:pt x="202" y="1150"/>
                      <a:pt x="238" y="1174"/>
                      <a:pt x="262" y="1174"/>
                    </a:cubicBezTo>
                    <a:cubicBezTo>
                      <a:pt x="286" y="1180"/>
                      <a:pt x="313" y="1183"/>
                      <a:pt x="341" y="1183"/>
                    </a:cubicBezTo>
                    <a:cubicBezTo>
                      <a:pt x="369" y="1183"/>
                      <a:pt x="399" y="1180"/>
                      <a:pt x="429" y="1174"/>
                    </a:cubicBezTo>
                    <a:lnTo>
                      <a:pt x="429" y="1174"/>
                    </a:lnTo>
                    <a:lnTo>
                      <a:pt x="381" y="1245"/>
                    </a:lnTo>
                    <a:lnTo>
                      <a:pt x="369" y="1269"/>
                    </a:lnTo>
                    <a:cubicBezTo>
                      <a:pt x="345" y="1352"/>
                      <a:pt x="357" y="1412"/>
                      <a:pt x="381" y="1471"/>
                    </a:cubicBezTo>
                    <a:cubicBezTo>
                      <a:pt x="405" y="1495"/>
                      <a:pt x="417" y="1507"/>
                      <a:pt x="441" y="1543"/>
                    </a:cubicBezTo>
                    <a:cubicBezTo>
                      <a:pt x="476" y="1567"/>
                      <a:pt x="500" y="1591"/>
                      <a:pt x="548" y="1591"/>
                    </a:cubicBezTo>
                    <a:cubicBezTo>
                      <a:pt x="574" y="1595"/>
                      <a:pt x="598" y="1598"/>
                      <a:pt x="623" y="1598"/>
                    </a:cubicBezTo>
                    <a:cubicBezTo>
                      <a:pt x="666" y="1598"/>
                      <a:pt x="709" y="1589"/>
                      <a:pt x="762" y="1567"/>
                    </a:cubicBezTo>
                    <a:cubicBezTo>
                      <a:pt x="822" y="1543"/>
                      <a:pt x="857" y="1483"/>
                      <a:pt x="881" y="1424"/>
                    </a:cubicBezTo>
                    <a:lnTo>
                      <a:pt x="881" y="1412"/>
                    </a:lnTo>
                    <a:cubicBezTo>
                      <a:pt x="917" y="1448"/>
                      <a:pt x="964" y="1483"/>
                      <a:pt x="1012" y="1495"/>
                    </a:cubicBezTo>
                    <a:cubicBezTo>
                      <a:pt x="1032" y="1500"/>
                      <a:pt x="1049" y="1503"/>
                      <a:pt x="1067" y="1503"/>
                    </a:cubicBezTo>
                    <a:cubicBezTo>
                      <a:pt x="1091" y="1503"/>
                      <a:pt x="1115" y="1497"/>
                      <a:pt x="1143" y="1483"/>
                    </a:cubicBezTo>
                    <a:cubicBezTo>
                      <a:pt x="1191" y="1448"/>
                      <a:pt x="1203" y="1424"/>
                      <a:pt x="1214" y="1376"/>
                    </a:cubicBezTo>
                    <a:cubicBezTo>
                      <a:pt x="1238" y="1329"/>
                      <a:pt x="1238" y="1269"/>
                      <a:pt x="1214" y="1233"/>
                    </a:cubicBezTo>
                    <a:lnTo>
                      <a:pt x="1214" y="1233"/>
                    </a:lnTo>
                    <a:cubicBezTo>
                      <a:pt x="1250" y="1245"/>
                      <a:pt x="1262" y="1257"/>
                      <a:pt x="1298" y="1257"/>
                    </a:cubicBezTo>
                    <a:cubicBezTo>
                      <a:pt x="1324" y="1270"/>
                      <a:pt x="1349" y="1275"/>
                      <a:pt x="1372" y="1275"/>
                    </a:cubicBezTo>
                    <a:cubicBezTo>
                      <a:pt x="1413" y="1275"/>
                      <a:pt x="1451" y="1260"/>
                      <a:pt x="1488" y="1245"/>
                    </a:cubicBezTo>
                    <a:cubicBezTo>
                      <a:pt x="1548" y="1210"/>
                      <a:pt x="1595" y="1150"/>
                      <a:pt x="1607" y="1079"/>
                    </a:cubicBezTo>
                    <a:cubicBezTo>
                      <a:pt x="1607" y="1007"/>
                      <a:pt x="1607" y="948"/>
                      <a:pt x="1572" y="876"/>
                    </a:cubicBezTo>
                    <a:lnTo>
                      <a:pt x="1560" y="852"/>
                    </a:lnTo>
                    <a:cubicBezTo>
                      <a:pt x="1548" y="829"/>
                      <a:pt x="1524" y="793"/>
                      <a:pt x="1500" y="781"/>
                    </a:cubicBezTo>
                    <a:cubicBezTo>
                      <a:pt x="1476" y="769"/>
                      <a:pt x="1453" y="757"/>
                      <a:pt x="1429" y="733"/>
                    </a:cubicBezTo>
                    <a:cubicBezTo>
                      <a:pt x="1500" y="709"/>
                      <a:pt x="1548" y="662"/>
                      <a:pt x="1572" y="602"/>
                    </a:cubicBezTo>
                    <a:cubicBezTo>
                      <a:pt x="1595" y="555"/>
                      <a:pt x="1595" y="519"/>
                      <a:pt x="1560" y="471"/>
                    </a:cubicBezTo>
                    <a:cubicBezTo>
                      <a:pt x="1524" y="424"/>
                      <a:pt x="1500" y="400"/>
                      <a:pt x="1441" y="376"/>
                    </a:cubicBezTo>
                    <a:lnTo>
                      <a:pt x="1334" y="376"/>
                    </a:lnTo>
                    <a:lnTo>
                      <a:pt x="1262" y="400"/>
                    </a:lnTo>
                    <a:lnTo>
                      <a:pt x="1298" y="340"/>
                    </a:lnTo>
                    <a:cubicBezTo>
                      <a:pt x="1322" y="257"/>
                      <a:pt x="1310" y="198"/>
                      <a:pt x="1262" y="126"/>
                    </a:cubicBezTo>
                    <a:lnTo>
                      <a:pt x="1262" y="114"/>
                    </a:lnTo>
                    <a:cubicBezTo>
                      <a:pt x="1226" y="55"/>
                      <a:pt x="1179" y="19"/>
                      <a:pt x="1119" y="7"/>
                    </a:cubicBezTo>
                    <a:cubicBezTo>
                      <a:pt x="1091" y="3"/>
                      <a:pt x="1066" y="0"/>
                      <a:pt x="10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94;p16">
                <a:extLst>
                  <a:ext uri="{FF2B5EF4-FFF2-40B4-BE49-F238E27FC236}">
                    <a16:creationId xmlns="" xmlns:a16="http://schemas.microsoft.com/office/drawing/2014/main" id="{3DB26254-0233-45D2-BD17-AB7D324A7009}"/>
                  </a:ext>
                </a:extLst>
              </p:cNvPr>
              <p:cNvSpPr/>
              <p:nvPr/>
            </p:nvSpPr>
            <p:spPr>
              <a:xfrm>
                <a:off x="3426499" y="2611430"/>
                <a:ext cx="58283" cy="57104"/>
              </a:xfrm>
              <a:custGeom>
                <a:avLst/>
                <a:gdLst/>
                <a:ahLst/>
                <a:cxnLst/>
                <a:rect l="l" t="t" r="r" b="b"/>
                <a:pathLst>
                  <a:path w="1632" h="1599" extrusionOk="0">
                    <a:moveTo>
                      <a:pt x="549" y="129"/>
                    </a:moveTo>
                    <a:cubicBezTo>
                      <a:pt x="560" y="129"/>
                      <a:pt x="572" y="132"/>
                      <a:pt x="584" y="138"/>
                    </a:cubicBezTo>
                    <a:cubicBezTo>
                      <a:pt x="631" y="162"/>
                      <a:pt x="655" y="186"/>
                      <a:pt x="691" y="234"/>
                    </a:cubicBezTo>
                    <a:cubicBezTo>
                      <a:pt x="703" y="257"/>
                      <a:pt x="715" y="281"/>
                      <a:pt x="715" y="305"/>
                    </a:cubicBezTo>
                    <a:lnTo>
                      <a:pt x="762" y="579"/>
                    </a:lnTo>
                    <a:lnTo>
                      <a:pt x="738" y="591"/>
                    </a:lnTo>
                    <a:lnTo>
                      <a:pt x="524" y="365"/>
                    </a:lnTo>
                    <a:lnTo>
                      <a:pt x="512" y="341"/>
                    </a:lnTo>
                    <a:cubicBezTo>
                      <a:pt x="476" y="305"/>
                      <a:pt x="476" y="257"/>
                      <a:pt x="476" y="234"/>
                    </a:cubicBezTo>
                    <a:cubicBezTo>
                      <a:pt x="476" y="186"/>
                      <a:pt x="500" y="162"/>
                      <a:pt x="524" y="138"/>
                    </a:cubicBezTo>
                    <a:cubicBezTo>
                      <a:pt x="530" y="132"/>
                      <a:pt x="539" y="129"/>
                      <a:pt x="549" y="129"/>
                    </a:cubicBezTo>
                    <a:close/>
                    <a:moveTo>
                      <a:pt x="1043" y="84"/>
                    </a:moveTo>
                    <a:cubicBezTo>
                      <a:pt x="1061" y="84"/>
                      <a:pt x="1078" y="86"/>
                      <a:pt x="1096" y="91"/>
                    </a:cubicBezTo>
                    <a:cubicBezTo>
                      <a:pt x="1131" y="115"/>
                      <a:pt x="1179" y="126"/>
                      <a:pt x="1191" y="174"/>
                    </a:cubicBezTo>
                    <a:cubicBezTo>
                      <a:pt x="1215" y="198"/>
                      <a:pt x="1215" y="210"/>
                      <a:pt x="1215" y="246"/>
                    </a:cubicBezTo>
                    <a:lnTo>
                      <a:pt x="1215" y="293"/>
                    </a:lnTo>
                    <a:cubicBezTo>
                      <a:pt x="1191" y="317"/>
                      <a:pt x="1191" y="329"/>
                      <a:pt x="1179" y="365"/>
                    </a:cubicBezTo>
                    <a:lnTo>
                      <a:pt x="977" y="615"/>
                    </a:lnTo>
                    <a:cubicBezTo>
                      <a:pt x="953" y="603"/>
                      <a:pt x="929" y="591"/>
                      <a:pt x="917" y="579"/>
                    </a:cubicBezTo>
                    <a:lnTo>
                      <a:pt x="881" y="317"/>
                    </a:lnTo>
                    <a:lnTo>
                      <a:pt x="881" y="234"/>
                    </a:lnTo>
                    <a:lnTo>
                      <a:pt x="869" y="222"/>
                    </a:lnTo>
                    <a:cubicBezTo>
                      <a:pt x="881" y="174"/>
                      <a:pt x="917" y="138"/>
                      <a:pt x="953" y="115"/>
                    </a:cubicBezTo>
                    <a:cubicBezTo>
                      <a:pt x="983" y="92"/>
                      <a:pt x="1013" y="84"/>
                      <a:pt x="1043" y="84"/>
                    </a:cubicBezTo>
                    <a:close/>
                    <a:moveTo>
                      <a:pt x="1366" y="462"/>
                    </a:moveTo>
                    <a:cubicBezTo>
                      <a:pt x="1378" y="462"/>
                      <a:pt x="1390" y="464"/>
                      <a:pt x="1405" y="472"/>
                    </a:cubicBezTo>
                    <a:cubicBezTo>
                      <a:pt x="1441" y="472"/>
                      <a:pt x="1465" y="496"/>
                      <a:pt x="1477" y="507"/>
                    </a:cubicBezTo>
                    <a:lnTo>
                      <a:pt x="1488" y="543"/>
                    </a:lnTo>
                    <a:lnTo>
                      <a:pt x="1488" y="579"/>
                    </a:lnTo>
                    <a:cubicBezTo>
                      <a:pt x="1477" y="615"/>
                      <a:pt x="1453" y="650"/>
                      <a:pt x="1393" y="662"/>
                    </a:cubicBezTo>
                    <a:cubicBezTo>
                      <a:pt x="1358" y="674"/>
                      <a:pt x="1346" y="674"/>
                      <a:pt x="1310" y="674"/>
                    </a:cubicBezTo>
                    <a:lnTo>
                      <a:pt x="1036" y="710"/>
                    </a:lnTo>
                    <a:lnTo>
                      <a:pt x="1036" y="698"/>
                    </a:lnTo>
                    <a:lnTo>
                      <a:pt x="1048" y="674"/>
                    </a:lnTo>
                    <a:lnTo>
                      <a:pt x="1250" y="496"/>
                    </a:lnTo>
                    <a:lnTo>
                      <a:pt x="1286" y="484"/>
                    </a:lnTo>
                    <a:cubicBezTo>
                      <a:pt x="1319" y="475"/>
                      <a:pt x="1340" y="462"/>
                      <a:pt x="1366" y="462"/>
                    </a:cubicBezTo>
                    <a:close/>
                    <a:moveTo>
                      <a:pt x="308" y="488"/>
                    </a:moveTo>
                    <a:cubicBezTo>
                      <a:pt x="326" y="488"/>
                      <a:pt x="343" y="491"/>
                      <a:pt x="357" y="496"/>
                    </a:cubicBezTo>
                    <a:lnTo>
                      <a:pt x="417" y="531"/>
                    </a:lnTo>
                    <a:lnTo>
                      <a:pt x="607" y="674"/>
                    </a:lnTo>
                    <a:cubicBezTo>
                      <a:pt x="596" y="710"/>
                      <a:pt x="584" y="722"/>
                      <a:pt x="584" y="746"/>
                    </a:cubicBezTo>
                    <a:lnTo>
                      <a:pt x="250" y="793"/>
                    </a:lnTo>
                    <a:lnTo>
                      <a:pt x="226" y="793"/>
                    </a:lnTo>
                    <a:lnTo>
                      <a:pt x="143" y="710"/>
                    </a:lnTo>
                    <a:cubicBezTo>
                      <a:pt x="119" y="674"/>
                      <a:pt x="119" y="638"/>
                      <a:pt x="143" y="603"/>
                    </a:cubicBezTo>
                    <a:cubicBezTo>
                      <a:pt x="155" y="555"/>
                      <a:pt x="179" y="531"/>
                      <a:pt x="226" y="507"/>
                    </a:cubicBezTo>
                    <a:cubicBezTo>
                      <a:pt x="254" y="494"/>
                      <a:pt x="282" y="488"/>
                      <a:pt x="308" y="488"/>
                    </a:cubicBezTo>
                    <a:close/>
                    <a:moveTo>
                      <a:pt x="810" y="662"/>
                    </a:moveTo>
                    <a:cubicBezTo>
                      <a:pt x="857" y="662"/>
                      <a:pt x="881" y="674"/>
                      <a:pt x="917" y="710"/>
                    </a:cubicBezTo>
                    <a:cubicBezTo>
                      <a:pt x="941" y="734"/>
                      <a:pt x="953" y="769"/>
                      <a:pt x="953" y="805"/>
                    </a:cubicBezTo>
                    <a:cubicBezTo>
                      <a:pt x="953" y="853"/>
                      <a:pt x="941" y="888"/>
                      <a:pt x="917" y="912"/>
                    </a:cubicBezTo>
                    <a:cubicBezTo>
                      <a:pt x="881" y="948"/>
                      <a:pt x="857" y="960"/>
                      <a:pt x="810" y="960"/>
                    </a:cubicBezTo>
                    <a:cubicBezTo>
                      <a:pt x="762" y="960"/>
                      <a:pt x="738" y="948"/>
                      <a:pt x="703" y="912"/>
                    </a:cubicBezTo>
                    <a:cubicBezTo>
                      <a:pt x="679" y="888"/>
                      <a:pt x="655" y="853"/>
                      <a:pt x="655" y="805"/>
                    </a:cubicBezTo>
                    <a:cubicBezTo>
                      <a:pt x="655" y="769"/>
                      <a:pt x="679" y="734"/>
                      <a:pt x="703" y="710"/>
                    </a:cubicBezTo>
                    <a:cubicBezTo>
                      <a:pt x="738" y="674"/>
                      <a:pt x="762" y="662"/>
                      <a:pt x="810" y="662"/>
                    </a:cubicBezTo>
                    <a:close/>
                    <a:moveTo>
                      <a:pt x="1405" y="841"/>
                    </a:moveTo>
                    <a:cubicBezTo>
                      <a:pt x="1429" y="853"/>
                      <a:pt x="1465" y="877"/>
                      <a:pt x="1488" y="900"/>
                    </a:cubicBezTo>
                    <a:cubicBezTo>
                      <a:pt x="1524" y="936"/>
                      <a:pt x="1524" y="960"/>
                      <a:pt x="1524" y="984"/>
                    </a:cubicBezTo>
                    <a:lnTo>
                      <a:pt x="1524" y="1055"/>
                    </a:lnTo>
                    <a:cubicBezTo>
                      <a:pt x="1512" y="1091"/>
                      <a:pt x="1477" y="1127"/>
                      <a:pt x="1453" y="1139"/>
                    </a:cubicBezTo>
                    <a:cubicBezTo>
                      <a:pt x="1427" y="1158"/>
                      <a:pt x="1400" y="1167"/>
                      <a:pt x="1374" y="1167"/>
                    </a:cubicBezTo>
                    <a:cubicBezTo>
                      <a:pt x="1353" y="1167"/>
                      <a:pt x="1331" y="1161"/>
                      <a:pt x="1310" y="1150"/>
                    </a:cubicBezTo>
                    <a:cubicBezTo>
                      <a:pt x="1286" y="1150"/>
                      <a:pt x="1274" y="1139"/>
                      <a:pt x="1250" y="1127"/>
                    </a:cubicBezTo>
                    <a:lnTo>
                      <a:pt x="1012" y="936"/>
                    </a:lnTo>
                    <a:lnTo>
                      <a:pt x="1036" y="900"/>
                    </a:lnTo>
                    <a:lnTo>
                      <a:pt x="1036" y="877"/>
                    </a:lnTo>
                    <a:lnTo>
                      <a:pt x="1286" y="841"/>
                    </a:lnTo>
                    <a:close/>
                    <a:moveTo>
                      <a:pt x="929" y="984"/>
                    </a:moveTo>
                    <a:lnTo>
                      <a:pt x="1012" y="1079"/>
                    </a:lnTo>
                    <a:lnTo>
                      <a:pt x="1072" y="1150"/>
                    </a:lnTo>
                    <a:lnTo>
                      <a:pt x="1096" y="1186"/>
                    </a:lnTo>
                    <a:cubicBezTo>
                      <a:pt x="1119" y="1234"/>
                      <a:pt x="1131" y="1258"/>
                      <a:pt x="1119" y="1305"/>
                    </a:cubicBezTo>
                    <a:cubicBezTo>
                      <a:pt x="1119" y="1341"/>
                      <a:pt x="1107" y="1377"/>
                      <a:pt x="1072" y="1377"/>
                    </a:cubicBezTo>
                    <a:cubicBezTo>
                      <a:pt x="1060" y="1389"/>
                      <a:pt x="1048" y="1389"/>
                      <a:pt x="1012" y="1389"/>
                    </a:cubicBezTo>
                    <a:cubicBezTo>
                      <a:pt x="977" y="1377"/>
                      <a:pt x="941" y="1353"/>
                      <a:pt x="917" y="1281"/>
                    </a:cubicBezTo>
                    <a:lnTo>
                      <a:pt x="881" y="1210"/>
                    </a:lnTo>
                    <a:lnTo>
                      <a:pt x="846" y="1019"/>
                    </a:lnTo>
                    <a:lnTo>
                      <a:pt x="893" y="1008"/>
                    </a:lnTo>
                    <a:lnTo>
                      <a:pt x="929" y="984"/>
                    </a:lnTo>
                    <a:close/>
                    <a:moveTo>
                      <a:pt x="691" y="1019"/>
                    </a:moveTo>
                    <a:cubicBezTo>
                      <a:pt x="715" y="1031"/>
                      <a:pt x="738" y="1031"/>
                      <a:pt x="762" y="1055"/>
                    </a:cubicBezTo>
                    <a:cubicBezTo>
                      <a:pt x="762" y="1127"/>
                      <a:pt x="774" y="1210"/>
                      <a:pt x="798" y="1293"/>
                    </a:cubicBezTo>
                    <a:lnTo>
                      <a:pt x="798" y="1365"/>
                    </a:lnTo>
                    <a:lnTo>
                      <a:pt x="774" y="1365"/>
                    </a:lnTo>
                    <a:lnTo>
                      <a:pt x="774" y="1389"/>
                    </a:lnTo>
                    <a:cubicBezTo>
                      <a:pt x="762" y="1436"/>
                      <a:pt x="738" y="1472"/>
                      <a:pt x="691" y="1484"/>
                    </a:cubicBezTo>
                    <a:cubicBezTo>
                      <a:pt x="663" y="1498"/>
                      <a:pt x="635" y="1504"/>
                      <a:pt x="612" y="1504"/>
                    </a:cubicBezTo>
                    <a:cubicBezTo>
                      <a:pt x="596" y="1504"/>
                      <a:pt x="582" y="1501"/>
                      <a:pt x="572" y="1496"/>
                    </a:cubicBezTo>
                    <a:cubicBezTo>
                      <a:pt x="524" y="1484"/>
                      <a:pt x="500" y="1448"/>
                      <a:pt x="465" y="1424"/>
                    </a:cubicBezTo>
                    <a:cubicBezTo>
                      <a:pt x="453" y="1389"/>
                      <a:pt x="453" y="1377"/>
                      <a:pt x="453" y="1353"/>
                    </a:cubicBezTo>
                    <a:lnTo>
                      <a:pt x="465" y="1305"/>
                    </a:lnTo>
                    <a:cubicBezTo>
                      <a:pt x="465" y="1269"/>
                      <a:pt x="476" y="1258"/>
                      <a:pt x="500" y="1246"/>
                    </a:cubicBezTo>
                    <a:lnTo>
                      <a:pt x="691" y="1019"/>
                    </a:lnTo>
                    <a:close/>
                    <a:moveTo>
                      <a:pt x="1051" y="1"/>
                    </a:moveTo>
                    <a:cubicBezTo>
                      <a:pt x="1007" y="1"/>
                      <a:pt x="965" y="11"/>
                      <a:pt x="917" y="43"/>
                    </a:cubicBezTo>
                    <a:cubicBezTo>
                      <a:pt x="857" y="67"/>
                      <a:pt x="810" y="126"/>
                      <a:pt x="774" y="186"/>
                    </a:cubicBezTo>
                    <a:lnTo>
                      <a:pt x="774" y="198"/>
                    </a:lnTo>
                    <a:lnTo>
                      <a:pt x="762" y="186"/>
                    </a:lnTo>
                    <a:lnTo>
                      <a:pt x="738" y="138"/>
                    </a:lnTo>
                    <a:cubicBezTo>
                      <a:pt x="703" y="79"/>
                      <a:pt x="643" y="55"/>
                      <a:pt x="596" y="43"/>
                    </a:cubicBezTo>
                    <a:cubicBezTo>
                      <a:pt x="584" y="36"/>
                      <a:pt x="572" y="33"/>
                      <a:pt x="559" y="33"/>
                    </a:cubicBezTo>
                    <a:cubicBezTo>
                      <a:pt x="530" y="33"/>
                      <a:pt x="497" y="47"/>
                      <a:pt x="465" y="55"/>
                    </a:cubicBezTo>
                    <a:cubicBezTo>
                      <a:pt x="417" y="79"/>
                      <a:pt x="393" y="126"/>
                      <a:pt x="381" y="186"/>
                    </a:cubicBezTo>
                    <a:cubicBezTo>
                      <a:pt x="357" y="246"/>
                      <a:pt x="381" y="317"/>
                      <a:pt x="405" y="377"/>
                    </a:cubicBezTo>
                    <a:lnTo>
                      <a:pt x="417" y="412"/>
                    </a:lnTo>
                    <a:lnTo>
                      <a:pt x="357" y="400"/>
                    </a:lnTo>
                    <a:cubicBezTo>
                      <a:pt x="336" y="393"/>
                      <a:pt x="317" y="390"/>
                      <a:pt x="297" y="390"/>
                    </a:cubicBezTo>
                    <a:cubicBezTo>
                      <a:pt x="251" y="390"/>
                      <a:pt x="209" y="407"/>
                      <a:pt x="167" y="424"/>
                    </a:cubicBezTo>
                    <a:cubicBezTo>
                      <a:pt x="107" y="460"/>
                      <a:pt x="60" y="496"/>
                      <a:pt x="36" y="579"/>
                    </a:cubicBezTo>
                    <a:cubicBezTo>
                      <a:pt x="0" y="638"/>
                      <a:pt x="0" y="698"/>
                      <a:pt x="48" y="758"/>
                    </a:cubicBezTo>
                    <a:cubicBezTo>
                      <a:pt x="60" y="781"/>
                      <a:pt x="84" y="793"/>
                      <a:pt x="107" y="817"/>
                    </a:cubicBezTo>
                    <a:cubicBezTo>
                      <a:pt x="143" y="841"/>
                      <a:pt x="167" y="853"/>
                      <a:pt x="215" y="853"/>
                    </a:cubicBezTo>
                    <a:lnTo>
                      <a:pt x="226" y="853"/>
                    </a:lnTo>
                    <a:lnTo>
                      <a:pt x="203" y="888"/>
                    </a:lnTo>
                    <a:cubicBezTo>
                      <a:pt x="167" y="912"/>
                      <a:pt x="155" y="948"/>
                      <a:pt x="143" y="972"/>
                    </a:cubicBezTo>
                    <a:cubicBezTo>
                      <a:pt x="119" y="1019"/>
                      <a:pt x="143" y="1055"/>
                      <a:pt x="155" y="1091"/>
                    </a:cubicBezTo>
                    <a:lnTo>
                      <a:pt x="203" y="1139"/>
                    </a:lnTo>
                    <a:cubicBezTo>
                      <a:pt x="215" y="1150"/>
                      <a:pt x="238" y="1174"/>
                      <a:pt x="274" y="1174"/>
                    </a:cubicBezTo>
                    <a:cubicBezTo>
                      <a:pt x="298" y="1180"/>
                      <a:pt x="325" y="1183"/>
                      <a:pt x="353" y="1183"/>
                    </a:cubicBezTo>
                    <a:cubicBezTo>
                      <a:pt x="381" y="1183"/>
                      <a:pt x="411" y="1180"/>
                      <a:pt x="441" y="1174"/>
                    </a:cubicBezTo>
                    <a:lnTo>
                      <a:pt x="441" y="1174"/>
                    </a:lnTo>
                    <a:lnTo>
                      <a:pt x="393" y="1246"/>
                    </a:lnTo>
                    <a:lnTo>
                      <a:pt x="381" y="1269"/>
                    </a:lnTo>
                    <a:cubicBezTo>
                      <a:pt x="345" y="1353"/>
                      <a:pt x="357" y="1412"/>
                      <a:pt x="393" y="1472"/>
                    </a:cubicBezTo>
                    <a:cubicBezTo>
                      <a:pt x="405" y="1496"/>
                      <a:pt x="417" y="1508"/>
                      <a:pt x="453" y="1543"/>
                    </a:cubicBezTo>
                    <a:cubicBezTo>
                      <a:pt x="476" y="1567"/>
                      <a:pt x="512" y="1591"/>
                      <a:pt x="560" y="1591"/>
                    </a:cubicBezTo>
                    <a:cubicBezTo>
                      <a:pt x="586" y="1595"/>
                      <a:pt x="610" y="1598"/>
                      <a:pt x="635" y="1598"/>
                    </a:cubicBezTo>
                    <a:cubicBezTo>
                      <a:pt x="676" y="1598"/>
                      <a:pt x="717" y="1590"/>
                      <a:pt x="762" y="1567"/>
                    </a:cubicBezTo>
                    <a:cubicBezTo>
                      <a:pt x="822" y="1543"/>
                      <a:pt x="869" y="1484"/>
                      <a:pt x="881" y="1424"/>
                    </a:cubicBezTo>
                    <a:lnTo>
                      <a:pt x="881" y="1412"/>
                    </a:lnTo>
                    <a:cubicBezTo>
                      <a:pt x="929" y="1448"/>
                      <a:pt x="977" y="1484"/>
                      <a:pt x="1012" y="1496"/>
                    </a:cubicBezTo>
                    <a:cubicBezTo>
                      <a:pt x="1032" y="1501"/>
                      <a:pt x="1052" y="1504"/>
                      <a:pt x="1071" y="1504"/>
                    </a:cubicBezTo>
                    <a:cubicBezTo>
                      <a:pt x="1099" y="1504"/>
                      <a:pt x="1127" y="1498"/>
                      <a:pt x="1155" y="1484"/>
                    </a:cubicBezTo>
                    <a:cubicBezTo>
                      <a:pt x="1191" y="1448"/>
                      <a:pt x="1215" y="1424"/>
                      <a:pt x="1227" y="1377"/>
                    </a:cubicBezTo>
                    <a:cubicBezTo>
                      <a:pt x="1238" y="1329"/>
                      <a:pt x="1238" y="1269"/>
                      <a:pt x="1227" y="1234"/>
                    </a:cubicBezTo>
                    <a:lnTo>
                      <a:pt x="1227" y="1234"/>
                    </a:lnTo>
                    <a:cubicBezTo>
                      <a:pt x="1250" y="1246"/>
                      <a:pt x="1274" y="1258"/>
                      <a:pt x="1298" y="1258"/>
                    </a:cubicBezTo>
                    <a:cubicBezTo>
                      <a:pt x="1324" y="1271"/>
                      <a:pt x="1349" y="1276"/>
                      <a:pt x="1373" y="1276"/>
                    </a:cubicBezTo>
                    <a:cubicBezTo>
                      <a:pt x="1413" y="1276"/>
                      <a:pt x="1451" y="1261"/>
                      <a:pt x="1488" y="1246"/>
                    </a:cubicBezTo>
                    <a:cubicBezTo>
                      <a:pt x="1548" y="1210"/>
                      <a:pt x="1596" y="1150"/>
                      <a:pt x="1608" y="1079"/>
                    </a:cubicBezTo>
                    <a:cubicBezTo>
                      <a:pt x="1631" y="1008"/>
                      <a:pt x="1631" y="948"/>
                      <a:pt x="1584" y="877"/>
                    </a:cubicBezTo>
                    <a:lnTo>
                      <a:pt x="1572" y="853"/>
                    </a:lnTo>
                    <a:cubicBezTo>
                      <a:pt x="1548" y="829"/>
                      <a:pt x="1536" y="793"/>
                      <a:pt x="1512" y="781"/>
                    </a:cubicBezTo>
                    <a:cubicBezTo>
                      <a:pt x="1477" y="769"/>
                      <a:pt x="1465" y="746"/>
                      <a:pt x="1429" y="734"/>
                    </a:cubicBezTo>
                    <a:cubicBezTo>
                      <a:pt x="1512" y="710"/>
                      <a:pt x="1548" y="662"/>
                      <a:pt x="1584" y="603"/>
                    </a:cubicBezTo>
                    <a:cubicBezTo>
                      <a:pt x="1596" y="555"/>
                      <a:pt x="1596" y="519"/>
                      <a:pt x="1572" y="472"/>
                    </a:cubicBezTo>
                    <a:cubicBezTo>
                      <a:pt x="1536" y="424"/>
                      <a:pt x="1512" y="400"/>
                      <a:pt x="1453" y="377"/>
                    </a:cubicBezTo>
                    <a:lnTo>
                      <a:pt x="1346" y="377"/>
                    </a:lnTo>
                    <a:lnTo>
                      <a:pt x="1274" y="400"/>
                    </a:lnTo>
                    <a:lnTo>
                      <a:pt x="1298" y="341"/>
                    </a:lnTo>
                    <a:cubicBezTo>
                      <a:pt x="1334" y="257"/>
                      <a:pt x="1310" y="198"/>
                      <a:pt x="1274" y="126"/>
                    </a:cubicBezTo>
                    <a:lnTo>
                      <a:pt x="1274" y="115"/>
                    </a:lnTo>
                    <a:cubicBezTo>
                      <a:pt x="1238" y="55"/>
                      <a:pt x="1179" y="19"/>
                      <a:pt x="1119" y="7"/>
                    </a:cubicBezTo>
                    <a:cubicBezTo>
                      <a:pt x="1096" y="3"/>
                      <a:pt x="1073" y="1"/>
                      <a:pt x="10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413;p16">
              <a:extLst>
                <a:ext uri="{FF2B5EF4-FFF2-40B4-BE49-F238E27FC236}">
                  <a16:creationId xmlns="" xmlns:a16="http://schemas.microsoft.com/office/drawing/2014/main" id="{3C8EAF57-FF20-419D-A224-DD398725A869}"/>
                </a:ext>
              </a:extLst>
            </p:cNvPr>
            <p:cNvGrpSpPr/>
            <p:nvPr/>
          </p:nvGrpSpPr>
          <p:grpSpPr>
            <a:xfrm>
              <a:off x="4948713" y="3838797"/>
              <a:ext cx="275558" cy="275558"/>
              <a:chOff x="4948713" y="3838797"/>
              <a:chExt cx="275558" cy="275558"/>
            </a:xfrm>
          </p:grpSpPr>
          <p:sp>
            <p:nvSpPr>
              <p:cNvPr id="95" name="Google Shape;414;p16">
                <a:extLst>
                  <a:ext uri="{FF2B5EF4-FFF2-40B4-BE49-F238E27FC236}">
                    <a16:creationId xmlns="" xmlns:a16="http://schemas.microsoft.com/office/drawing/2014/main" id="{EEB4152A-EA38-45BD-9D01-A60830D4BC74}"/>
                  </a:ext>
                </a:extLst>
              </p:cNvPr>
              <p:cNvSpPr/>
              <p:nvPr/>
            </p:nvSpPr>
            <p:spPr>
              <a:xfrm>
                <a:off x="4948713" y="3838797"/>
                <a:ext cx="275558" cy="275558"/>
              </a:xfrm>
              <a:custGeom>
                <a:avLst/>
                <a:gdLst/>
                <a:ahLst/>
                <a:cxnLst/>
                <a:rect l="l" t="t" r="r" b="b"/>
                <a:pathLst>
                  <a:path w="7716" h="7716" extrusionOk="0">
                    <a:moveTo>
                      <a:pt x="3858" y="1"/>
                    </a:moveTo>
                    <a:cubicBezTo>
                      <a:pt x="1727" y="1"/>
                      <a:pt x="1" y="1727"/>
                      <a:pt x="1" y="3858"/>
                    </a:cubicBezTo>
                    <a:cubicBezTo>
                      <a:pt x="1" y="5990"/>
                      <a:pt x="1727" y="7716"/>
                      <a:pt x="3858" y="7716"/>
                    </a:cubicBezTo>
                    <a:cubicBezTo>
                      <a:pt x="5989" y="7716"/>
                      <a:pt x="7716" y="5990"/>
                      <a:pt x="7716" y="3858"/>
                    </a:cubicBezTo>
                    <a:cubicBezTo>
                      <a:pt x="7716" y="1727"/>
                      <a:pt x="5989" y="1"/>
                      <a:pt x="38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6" name="Google Shape;415;p16">
                <a:extLst>
                  <a:ext uri="{FF2B5EF4-FFF2-40B4-BE49-F238E27FC236}">
                    <a16:creationId xmlns="" xmlns:a16="http://schemas.microsoft.com/office/drawing/2014/main" id="{E69806AE-022B-43F0-993A-E9F962802CC1}"/>
                  </a:ext>
                </a:extLst>
              </p:cNvPr>
              <p:cNvGrpSpPr/>
              <p:nvPr/>
            </p:nvGrpSpPr>
            <p:grpSpPr>
              <a:xfrm>
                <a:off x="5022679" y="3903496"/>
                <a:ext cx="128277" cy="145937"/>
                <a:chOff x="7728464" y="1561258"/>
                <a:chExt cx="349719" cy="397866"/>
              </a:xfrm>
            </p:grpSpPr>
            <p:sp>
              <p:nvSpPr>
                <p:cNvPr id="97" name="Google Shape;416;p16">
                  <a:extLst>
                    <a:ext uri="{FF2B5EF4-FFF2-40B4-BE49-F238E27FC236}">
                      <a16:creationId xmlns="" xmlns:a16="http://schemas.microsoft.com/office/drawing/2014/main" id="{0B4A0483-3185-4F7F-92E5-E57B1DE16D7A}"/>
                    </a:ext>
                  </a:extLst>
                </p:cNvPr>
                <p:cNvSpPr/>
                <p:nvPr/>
              </p:nvSpPr>
              <p:spPr>
                <a:xfrm>
                  <a:off x="7891642" y="1678585"/>
                  <a:ext cx="23354" cy="23333"/>
                </a:xfrm>
                <a:custGeom>
                  <a:avLst/>
                  <a:gdLst/>
                  <a:ahLst/>
                  <a:cxnLst/>
                  <a:rect l="l" t="t" r="r" b="b"/>
                  <a:pathLst>
                    <a:path w="1119" h="1118" extrusionOk="0">
                      <a:moveTo>
                        <a:pt x="0" y="1"/>
                      </a:moveTo>
                      <a:lnTo>
                        <a:pt x="0" y="1117"/>
                      </a:lnTo>
                      <a:lnTo>
                        <a:pt x="1118" y="1117"/>
                      </a:lnTo>
                      <a:lnTo>
                        <a:pt x="111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417;p16">
                  <a:extLst>
                    <a:ext uri="{FF2B5EF4-FFF2-40B4-BE49-F238E27FC236}">
                      <a16:creationId xmlns="" xmlns:a16="http://schemas.microsoft.com/office/drawing/2014/main" id="{D9951FDE-E293-4625-BEFC-62760ACE8567}"/>
                    </a:ext>
                  </a:extLst>
                </p:cNvPr>
                <p:cNvSpPr/>
                <p:nvPr/>
              </p:nvSpPr>
              <p:spPr>
                <a:xfrm>
                  <a:off x="7728464" y="1561258"/>
                  <a:ext cx="349719" cy="397866"/>
                </a:xfrm>
                <a:custGeom>
                  <a:avLst/>
                  <a:gdLst/>
                  <a:ahLst/>
                  <a:cxnLst/>
                  <a:rect l="l" t="t" r="r" b="b"/>
                  <a:pathLst>
                    <a:path w="16757" h="19064" extrusionOk="0">
                      <a:moveTo>
                        <a:pt x="9496" y="2830"/>
                      </a:moveTo>
                      <a:cubicBezTo>
                        <a:pt x="9804" y="2830"/>
                        <a:pt x="10054" y="3079"/>
                        <a:pt x="10054" y="3389"/>
                      </a:cubicBezTo>
                      <a:lnTo>
                        <a:pt x="10054" y="4505"/>
                      </a:lnTo>
                      <a:lnTo>
                        <a:pt x="11172" y="4505"/>
                      </a:lnTo>
                      <a:cubicBezTo>
                        <a:pt x="11480" y="4505"/>
                        <a:pt x="11729" y="4756"/>
                        <a:pt x="11729" y="5064"/>
                      </a:cubicBezTo>
                      <a:cubicBezTo>
                        <a:pt x="11729" y="5373"/>
                        <a:pt x="11480" y="5623"/>
                        <a:pt x="11172" y="5623"/>
                      </a:cubicBezTo>
                      <a:lnTo>
                        <a:pt x="10054" y="5623"/>
                      </a:lnTo>
                      <a:lnTo>
                        <a:pt x="10054" y="6739"/>
                      </a:lnTo>
                      <a:lnTo>
                        <a:pt x="11172" y="6739"/>
                      </a:lnTo>
                      <a:cubicBezTo>
                        <a:pt x="11480" y="6739"/>
                        <a:pt x="11729" y="6990"/>
                        <a:pt x="11729" y="7298"/>
                      </a:cubicBezTo>
                      <a:cubicBezTo>
                        <a:pt x="11729" y="7608"/>
                        <a:pt x="11480" y="7857"/>
                        <a:pt x="11172" y="7857"/>
                      </a:cubicBezTo>
                      <a:lnTo>
                        <a:pt x="10054" y="7857"/>
                      </a:lnTo>
                      <a:lnTo>
                        <a:pt x="10054" y="8973"/>
                      </a:lnTo>
                      <a:cubicBezTo>
                        <a:pt x="10054" y="9283"/>
                        <a:pt x="9804" y="9532"/>
                        <a:pt x="9495" y="9532"/>
                      </a:cubicBezTo>
                      <a:cubicBezTo>
                        <a:pt x="9187" y="9532"/>
                        <a:pt x="8936" y="9283"/>
                        <a:pt x="8936" y="8973"/>
                      </a:cubicBezTo>
                      <a:lnTo>
                        <a:pt x="8936" y="7857"/>
                      </a:lnTo>
                      <a:lnTo>
                        <a:pt x="7819" y="7857"/>
                      </a:lnTo>
                      <a:lnTo>
                        <a:pt x="7819" y="8973"/>
                      </a:lnTo>
                      <a:cubicBezTo>
                        <a:pt x="7819" y="9283"/>
                        <a:pt x="7570" y="9532"/>
                        <a:pt x="7260" y="9532"/>
                      </a:cubicBezTo>
                      <a:cubicBezTo>
                        <a:pt x="6953" y="9532"/>
                        <a:pt x="6701" y="9283"/>
                        <a:pt x="6701" y="8973"/>
                      </a:cubicBezTo>
                      <a:lnTo>
                        <a:pt x="6701" y="7857"/>
                      </a:lnTo>
                      <a:lnTo>
                        <a:pt x="5585" y="7857"/>
                      </a:lnTo>
                      <a:cubicBezTo>
                        <a:pt x="5276" y="7857"/>
                        <a:pt x="5026" y="7608"/>
                        <a:pt x="5026" y="7298"/>
                      </a:cubicBezTo>
                      <a:cubicBezTo>
                        <a:pt x="5026" y="6990"/>
                        <a:pt x="5276" y="6739"/>
                        <a:pt x="5585" y="6739"/>
                      </a:cubicBezTo>
                      <a:lnTo>
                        <a:pt x="6701" y="6739"/>
                      </a:lnTo>
                      <a:lnTo>
                        <a:pt x="6701" y="5623"/>
                      </a:lnTo>
                      <a:lnTo>
                        <a:pt x="5585" y="5623"/>
                      </a:lnTo>
                      <a:cubicBezTo>
                        <a:pt x="5277" y="5623"/>
                        <a:pt x="5028" y="5373"/>
                        <a:pt x="5028" y="5064"/>
                      </a:cubicBezTo>
                      <a:cubicBezTo>
                        <a:pt x="5028" y="4756"/>
                        <a:pt x="5277" y="4505"/>
                        <a:pt x="5585" y="4505"/>
                      </a:cubicBezTo>
                      <a:lnTo>
                        <a:pt x="6703" y="4505"/>
                      </a:lnTo>
                      <a:lnTo>
                        <a:pt x="6703" y="3389"/>
                      </a:lnTo>
                      <a:cubicBezTo>
                        <a:pt x="6703" y="3079"/>
                        <a:pt x="6953" y="2830"/>
                        <a:pt x="7262" y="2830"/>
                      </a:cubicBezTo>
                      <a:cubicBezTo>
                        <a:pt x="7570" y="2830"/>
                        <a:pt x="7819" y="3079"/>
                        <a:pt x="7819" y="3389"/>
                      </a:cubicBezTo>
                      <a:lnTo>
                        <a:pt x="7819" y="4505"/>
                      </a:lnTo>
                      <a:lnTo>
                        <a:pt x="8937" y="4505"/>
                      </a:lnTo>
                      <a:lnTo>
                        <a:pt x="8937" y="3389"/>
                      </a:lnTo>
                      <a:cubicBezTo>
                        <a:pt x="8937" y="3079"/>
                        <a:pt x="9187" y="2830"/>
                        <a:pt x="9496" y="2830"/>
                      </a:cubicBezTo>
                      <a:close/>
                      <a:moveTo>
                        <a:pt x="12845" y="10091"/>
                      </a:moveTo>
                      <a:cubicBezTo>
                        <a:pt x="12952" y="10091"/>
                        <a:pt x="13060" y="10121"/>
                        <a:pt x="13157" y="10185"/>
                      </a:cubicBezTo>
                      <a:cubicBezTo>
                        <a:pt x="13413" y="10357"/>
                        <a:pt x="13482" y="10702"/>
                        <a:pt x="13310" y="10960"/>
                      </a:cubicBezTo>
                      <a:cubicBezTo>
                        <a:pt x="12210" y="12612"/>
                        <a:pt x="10365" y="13599"/>
                        <a:pt x="8378" y="13599"/>
                      </a:cubicBezTo>
                      <a:cubicBezTo>
                        <a:pt x="6392" y="13599"/>
                        <a:pt x="4547" y="12612"/>
                        <a:pt x="3445" y="10960"/>
                      </a:cubicBezTo>
                      <a:cubicBezTo>
                        <a:pt x="3275" y="10702"/>
                        <a:pt x="3344" y="10355"/>
                        <a:pt x="3600" y="10185"/>
                      </a:cubicBezTo>
                      <a:cubicBezTo>
                        <a:pt x="3696" y="10121"/>
                        <a:pt x="3804" y="10091"/>
                        <a:pt x="3910" y="10091"/>
                      </a:cubicBezTo>
                      <a:cubicBezTo>
                        <a:pt x="4090" y="10091"/>
                        <a:pt x="4267" y="10178"/>
                        <a:pt x="4375" y="10339"/>
                      </a:cubicBezTo>
                      <a:cubicBezTo>
                        <a:pt x="5269" y="11682"/>
                        <a:pt x="6765" y="12481"/>
                        <a:pt x="8378" y="12481"/>
                      </a:cubicBezTo>
                      <a:cubicBezTo>
                        <a:pt x="9990" y="12481"/>
                        <a:pt x="11487" y="11682"/>
                        <a:pt x="12382" y="10339"/>
                      </a:cubicBezTo>
                      <a:cubicBezTo>
                        <a:pt x="12488" y="10178"/>
                        <a:pt x="12665" y="10091"/>
                        <a:pt x="12845" y="10091"/>
                      </a:cubicBezTo>
                      <a:close/>
                      <a:moveTo>
                        <a:pt x="2794" y="1"/>
                      </a:moveTo>
                      <a:cubicBezTo>
                        <a:pt x="1253" y="1"/>
                        <a:pt x="0" y="1291"/>
                        <a:pt x="0" y="2830"/>
                      </a:cubicBezTo>
                      <a:lnTo>
                        <a:pt x="0" y="14001"/>
                      </a:lnTo>
                      <a:cubicBezTo>
                        <a:pt x="0" y="15540"/>
                        <a:pt x="1253" y="16792"/>
                        <a:pt x="2794" y="16792"/>
                      </a:cubicBezTo>
                      <a:lnTo>
                        <a:pt x="5912" y="16792"/>
                      </a:lnTo>
                      <a:lnTo>
                        <a:pt x="7984" y="18901"/>
                      </a:lnTo>
                      <a:cubicBezTo>
                        <a:pt x="8092" y="19009"/>
                        <a:pt x="8235" y="19064"/>
                        <a:pt x="8378" y="19064"/>
                      </a:cubicBezTo>
                      <a:cubicBezTo>
                        <a:pt x="8522" y="19064"/>
                        <a:pt x="8665" y="19009"/>
                        <a:pt x="8773" y="18901"/>
                      </a:cubicBezTo>
                      <a:lnTo>
                        <a:pt x="10844" y="16792"/>
                      </a:lnTo>
                      <a:lnTo>
                        <a:pt x="13963" y="16792"/>
                      </a:lnTo>
                      <a:cubicBezTo>
                        <a:pt x="15504" y="16792"/>
                        <a:pt x="16756" y="15540"/>
                        <a:pt x="16756" y="14001"/>
                      </a:cubicBezTo>
                      <a:lnTo>
                        <a:pt x="16756" y="2830"/>
                      </a:lnTo>
                      <a:cubicBezTo>
                        <a:pt x="16756" y="1291"/>
                        <a:pt x="15504" y="1"/>
                        <a:pt x="1396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 name="Google Shape;418;p16">
              <a:extLst>
                <a:ext uri="{FF2B5EF4-FFF2-40B4-BE49-F238E27FC236}">
                  <a16:creationId xmlns="" xmlns:a16="http://schemas.microsoft.com/office/drawing/2014/main" id="{4EE8493D-4B96-4245-A22D-A3DECF1E714D}"/>
                </a:ext>
              </a:extLst>
            </p:cNvPr>
            <p:cNvGrpSpPr/>
            <p:nvPr/>
          </p:nvGrpSpPr>
          <p:grpSpPr>
            <a:xfrm>
              <a:off x="4803292" y="2530899"/>
              <a:ext cx="462227" cy="462655"/>
              <a:chOff x="4803292" y="2530899"/>
              <a:chExt cx="462227" cy="462655"/>
            </a:xfrm>
          </p:grpSpPr>
          <p:sp>
            <p:nvSpPr>
              <p:cNvPr id="89" name="Google Shape;419;p16">
                <a:extLst>
                  <a:ext uri="{FF2B5EF4-FFF2-40B4-BE49-F238E27FC236}">
                    <a16:creationId xmlns="" xmlns:a16="http://schemas.microsoft.com/office/drawing/2014/main" id="{C07888C6-C285-4BE8-A9D4-BCDE1B9D9124}"/>
                  </a:ext>
                </a:extLst>
              </p:cNvPr>
              <p:cNvSpPr/>
              <p:nvPr/>
            </p:nvSpPr>
            <p:spPr>
              <a:xfrm>
                <a:off x="4803292" y="2530899"/>
                <a:ext cx="462227" cy="462655"/>
              </a:xfrm>
              <a:custGeom>
                <a:avLst/>
                <a:gdLst/>
                <a:ahLst/>
                <a:cxnLst/>
                <a:rect l="l" t="t" r="r" b="b"/>
                <a:pathLst>
                  <a:path w="12943" h="12955" extrusionOk="0">
                    <a:moveTo>
                      <a:pt x="6478" y="0"/>
                    </a:moveTo>
                    <a:cubicBezTo>
                      <a:pt x="2894" y="0"/>
                      <a:pt x="1" y="2893"/>
                      <a:pt x="1" y="6477"/>
                    </a:cubicBezTo>
                    <a:cubicBezTo>
                      <a:pt x="1" y="10049"/>
                      <a:pt x="2894" y="12954"/>
                      <a:pt x="6478" y="12954"/>
                    </a:cubicBezTo>
                    <a:cubicBezTo>
                      <a:pt x="10050" y="12954"/>
                      <a:pt x="12943" y="10049"/>
                      <a:pt x="12943" y="6477"/>
                    </a:cubicBezTo>
                    <a:cubicBezTo>
                      <a:pt x="12943" y="2893"/>
                      <a:pt x="10050" y="0"/>
                      <a:pt x="64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0" name="Google Shape;420;p16">
                <a:extLst>
                  <a:ext uri="{FF2B5EF4-FFF2-40B4-BE49-F238E27FC236}">
                    <a16:creationId xmlns="" xmlns:a16="http://schemas.microsoft.com/office/drawing/2014/main" id="{FB5F60F6-89C3-4BFF-84E0-164BF77FAEB9}"/>
                  </a:ext>
                </a:extLst>
              </p:cNvPr>
              <p:cNvGrpSpPr/>
              <p:nvPr/>
            </p:nvGrpSpPr>
            <p:grpSpPr>
              <a:xfrm>
                <a:off x="4888572" y="2616408"/>
                <a:ext cx="291666" cy="291636"/>
                <a:chOff x="5611350" y="1561258"/>
                <a:chExt cx="397907" cy="397866"/>
              </a:xfrm>
            </p:grpSpPr>
            <p:sp>
              <p:nvSpPr>
                <p:cNvPr id="91" name="Google Shape;421;p16">
                  <a:extLst>
                    <a:ext uri="{FF2B5EF4-FFF2-40B4-BE49-F238E27FC236}">
                      <a16:creationId xmlns="" xmlns:a16="http://schemas.microsoft.com/office/drawing/2014/main" id="{0F6974CB-95F3-4FA3-9B1F-453C5BCCBC4C}"/>
                    </a:ext>
                  </a:extLst>
                </p:cNvPr>
                <p:cNvSpPr/>
                <p:nvPr/>
              </p:nvSpPr>
              <p:spPr>
                <a:xfrm>
                  <a:off x="5713589" y="1812337"/>
                  <a:ext cx="38443" cy="39653"/>
                </a:xfrm>
                <a:custGeom>
                  <a:avLst/>
                  <a:gdLst/>
                  <a:ahLst/>
                  <a:cxnLst/>
                  <a:rect l="l" t="t" r="r" b="b"/>
                  <a:pathLst>
                    <a:path w="1842" h="1900" extrusionOk="0">
                      <a:moveTo>
                        <a:pt x="1842" y="1"/>
                      </a:moveTo>
                      <a:lnTo>
                        <a:pt x="630" y="486"/>
                      </a:lnTo>
                      <a:cubicBezTo>
                        <a:pt x="81" y="705"/>
                        <a:pt x="0" y="1450"/>
                        <a:pt x="490" y="1782"/>
                      </a:cubicBezTo>
                      <a:cubicBezTo>
                        <a:pt x="608" y="1862"/>
                        <a:pt x="755" y="1900"/>
                        <a:pt x="908" y="1900"/>
                      </a:cubicBezTo>
                      <a:cubicBezTo>
                        <a:pt x="1349" y="1900"/>
                        <a:pt x="1842" y="1590"/>
                        <a:pt x="1842" y="1092"/>
                      </a:cubicBezTo>
                      <a:lnTo>
                        <a:pt x="184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422;p16">
                  <a:extLst>
                    <a:ext uri="{FF2B5EF4-FFF2-40B4-BE49-F238E27FC236}">
                      <a16:creationId xmlns="" xmlns:a16="http://schemas.microsoft.com/office/drawing/2014/main" id="{39B158B1-66D8-49DD-8BCC-E25445B361D2}"/>
                    </a:ext>
                  </a:extLst>
                </p:cNvPr>
                <p:cNvSpPr/>
                <p:nvPr/>
              </p:nvSpPr>
              <p:spPr>
                <a:xfrm>
                  <a:off x="5830124" y="1789047"/>
                  <a:ext cx="38505" cy="39653"/>
                </a:xfrm>
                <a:custGeom>
                  <a:avLst/>
                  <a:gdLst/>
                  <a:ahLst/>
                  <a:cxnLst/>
                  <a:rect l="l" t="t" r="r" b="b"/>
                  <a:pathLst>
                    <a:path w="1845" h="1900" extrusionOk="0">
                      <a:moveTo>
                        <a:pt x="1844" y="1"/>
                      </a:moveTo>
                      <a:lnTo>
                        <a:pt x="631" y="485"/>
                      </a:lnTo>
                      <a:cubicBezTo>
                        <a:pt x="82" y="705"/>
                        <a:pt x="1" y="1450"/>
                        <a:pt x="491" y="1782"/>
                      </a:cubicBezTo>
                      <a:cubicBezTo>
                        <a:pt x="608" y="1862"/>
                        <a:pt x="755" y="1899"/>
                        <a:pt x="908" y="1899"/>
                      </a:cubicBezTo>
                      <a:cubicBezTo>
                        <a:pt x="1349" y="1899"/>
                        <a:pt x="1844" y="1588"/>
                        <a:pt x="1844" y="1090"/>
                      </a:cubicBezTo>
                      <a:lnTo>
                        <a:pt x="184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423;p16">
                  <a:extLst>
                    <a:ext uri="{FF2B5EF4-FFF2-40B4-BE49-F238E27FC236}">
                      <a16:creationId xmlns="" xmlns:a16="http://schemas.microsoft.com/office/drawing/2014/main" id="{CAD883E6-C53F-41E4-80EF-75080194F165}"/>
                    </a:ext>
                  </a:extLst>
                </p:cNvPr>
                <p:cNvSpPr/>
                <p:nvPr/>
              </p:nvSpPr>
              <p:spPr>
                <a:xfrm>
                  <a:off x="5611350" y="1561258"/>
                  <a:ext cx="397907" cy="397866"/>
                </a:xfrm>
                <a:custGeom>
                  <a:avLst/>
                  <a:gdLst/>
                  <a:ahLst/>
                  <a:cxnLst/>
                  <a:rect l="l" t="t" r="r" b="b"/>
                  <a:pathLst>
                    <a:path w="19066" h="19064" extrusionOk="0">
                      <a:moveTo>
                        <a:pt x="12883" y="3949"/>
                      </a:moveTo>
                      <a:cubicBezTo>
                        <a:pt x="13013" y="3949"/>
                        <a:pt x="13138" y="3991"/>
                        <a:pt x="13238" y="4073"/>
                      </a:cubicBezTo>
                      <a:cubicBezTo>
                        <a:pt x="13369" y="4179"/>
                        <a:pt x="13443" y="4339"/>
                        <a:pt x="13443" y="4505"/>
                      </a:cubicBezTo>
                      <a:lnTo>
                        <a:pt x="13443" y="12005"/>
                      </a:lnTo>
                      <a:cubicBezTo>
                        <a:pt x="13443" y="13161"/>
                        <a:pt x="12421" y="13941"/>
                        <a:pt x="11388" y="13941"/>
                      </a:cubicBezTo>
                      <a:cubicBezTo>
                        <a:pt x="10369" y="13941"/>
                        <a:pt x="9534" y="13113"/>
                        <a:pt x="9534" y="12085"/>
                      </a:cubicBezTo>
                      <a:cubicBezTo>
                        <a:pt x="9534" y="11323"/>
                        <a:pt x="9990" y="10647"/>
                        <a:pt x="10700" y="10364"/>
                      </a:cubicBezTo>
                      <a:lnTo>
                        <a:pt x="12327" y="9713"/>
                      </a:lnTo>
                      <a:lnTo>
                        <a:pt x="12327" y="7420"/>
                      </a:lnTo>
                      <a:lnTo>
                        <a:pt x="7859" y="8315"/>
                      </a:lnTo>
                      <a:lnTo>
                        <a:pt x="7859" y="13123"/>
                      </a:lnTo>
                      <a:cubicBezTo>
                        <a:pt x="7859" y="14277"/>
                        <a:pt x="6834" y="15057"/>
                        <a:pt x="5803" y="15057"/>
                      </a:cubicBezTo>
                      <a:cubicBezTo>
                        <a:pt x="4784" y="15057"/>
                        <a:pt x="3949" y="14229"/>
                        <a:pt x="3949" y="13203"/>
                      </a:cubicBezTo>
                      <a:cubicBezTo>
                        <a:pt x="3949" y="12439"/>
                        <a:pt x="4406" y="11763"/>
                        <a:pt x="5115" y="11480"/>
                      </a:cubicBezTo>
                      <a:lnTo>
                        <a:pt x="6741" y="10829"/>
                      </a:lnTo>
                      <a:lnTo>
                        <a:pt x="6741" y="5623"/>
                      </a:lnTo>
                      <a:cubicBezTo>
                        <a:pt x="6741" y="5356"/>
                        <a:pt x="6930" y="5128"/>
                        <a:pt x="7190" y="5074"/>
                      </a:cubicBezTo>
                      <a:lnTo>
                        <a:pt x="12775" y="3958"/>
                      </a:lnTo>
                      <a:cubicBezTo>
                        <a:pt x="12811" y="3952"/>
                        <a:pt x="12847" y="3949"/>
                        <a:pt x="12883" y="3949"/>
                      </a:cubicBezTo>
                      <a:close/>
                      <a:moveTo>
                        <a:pt x="9534" y="1"/>
                      </a:moveTo>
                      <a:cubicBezTo>
                        <a:pt x="4298" y="1"/>
                        <a:pt x="1" y="4296"/>
                        <a:pt x="1" y="9532"/>
                      </a:cubicBezTo>
                      <a:cubicBezTo>
                        <a:pt x="1" y="14769"/>
                        <a:pt x="4298" y="19064"/>
                        <a:pt x="9534" y="19064"/>
                      </a:cubicBezTo>
                      <a:cubicBezTo>
                        <a:pt x="14768" y="19064"/>
                        <a:pt x="19065" y="14769"/>
                        <a:pt x="19065" y="9532"/>
                      </a:cubicBezTo>
                      <a:cubicBezTo>
                        <a:pt x="19065" y="4296"/>
                        <a:pt x="14768" y="1"/>
                        <a:pt x="95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424;p16">
                  <a:extLst>
                    <a:ext uri="{FF2B5EF4-FFF2-40B4-BE49-F238E27FC236}">
                      <a16:creationId xmlns="" xmlns:a16="http://schemas.microsoft.com/office/drawing/2014/main" id="{873C3EEA-A069-4947-9DB2-42A6BD4BAA9A}"/>
                    </a:ext>
                  </a:extLst>
                </p:cNvPr>
                <p:cNvSpPr/>
                <p:nvPr/>
              </p:nvSpPr>
              <p:spPr>
                <a:xfrm>
                  <a:off x="5775341" y="1669507"/>
                  <a:ext cx="93247" cy="41531"/>
                </a:xfrm>
                <a:custGeom>
                  <a:avLst/>
                  <a:gdLst/>
                  <a:ahLst/>
                  <a:cxnLst/>
                  <a:rect l="l" t="t" r="r" b="b"/>
                  <a:pathLst>
                    <a:path w="4468" h="1990" extrusionOk="0">
                      <a:moveTo>
                        <a:pt x="4467" y="1"/>
                      </a:moveTo>
                      <a:lnTo>
                        <a:pt x="1" y="894"/>
                      </a:lnTo>
                      <a:lnTo>
                        <a:pt x="1" y="1989"/>
                      </a:lnTo>
                      <a:lnTo>
                        <a:pt x="4467" y="1096"/>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 name="Google Shape;425;p16">
              <a:extLst>
                <a:ext uri="{FF2B5EF4-FFF2-40B4-BE49-F238E27FC236}">
                  <a16:creationId xmlns="" xmlns:a16="http://schemas.microsoft.com/office/drawing/2014/main" id="{98880AF8-610F-48BA-944D-688BBF8DCFDC}"/>
                </a:ext>
              </a:extLst>
            </p:cNvPr>
            <p:cNvGrpSpPr/>
            <p:nvPr/>
          </p:nvGrpSpPr>
          <p:grpSpPr>
            <a:xfrm>
              <a:off x="3202736" y="2974139"/>
              <a:ext cx="387610" cy="193109"/>
              <a:chOff x="6140660" y="1661097"/>
              <a:chExt cx="397835" cy="198202"/>
            </a:xfrm>
          </p:grpSpPr>
          <p:sp>
            <p:nvSpPr>
              <p:cNvPr id="85" name="Google Shape;426;p16">
                <a:extLst>
                  <a:ext uri="{FF2B5EF4-FFF2-40B4-BE49-F238E27FC236}">
                    <a16:creationId xmlns="" xmlns:a16="http://schemas.microsoft.com/office/drawing/2014/main" id="{F209BB17-E227-4A0A-B60D-03455FBA4DA9}"/>
                  </a:ext>
                </a:extLst>
              </p:cNvPr>
              <p:cNvSpPr/>
              <p:nvPr/>
            </p:nvSpPr>
            <p:spPr>
              <a:xfrm>
                <a:off x="6281298" y="1707719"/>
                <a:ext cx="58290" cy="151579"/>
              </a:xfrm>
              <a:custGeom>
                <a:avLst/>
                <a:gdLst/>
                <a:ahLst/>
                <a:cxnLst/>
                <a:rect l="l" t="t" r="r" b="b"/>
                <a:pathLst>
                  <a:path w="2793" h="7263" extrusionOk="0">
                    <a:moveTo>
                      <a:pt x="1397" y="1"/>
                    </a:moveTo>
                    <a:cubicBezTo>
                      <a:pt x="627" y="1"/>
                      <a:pt x="1" y="627"/>
                      <a:pt x="1" y="1398"/>
                    </a:cubicBezTo>
                    <a:lnTo>
                      <a:pt x="1" y="5865"/>
                    </a:lnTo>
                    <a:cubicBezTo>
                      <a:pt x="1" y="6636"/>
                      <a:pt x="627" y="7262"/>
                      <a:pt x="1397" y="7262"/>
                    </a:cubicBezTo>
                    <a:cubicBezTo>
                      <a:pt x="2166" y="7262"/>
                      <a:pt x="2792" y="6634"/>
                      <a:pt x="2792" y="5865"/>
                    </a:cubicBezTo>
                    <a:lnTo>
                      <a:pt x="2792" y="1398"/>
                    </a:lnTo>
                    <a:cubicBezTo>
                      <a:pt x="2792" y="627"/>
                      <a:pt x="2166" y="1"/>
                      <a:pt x="13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427;p16">
                <a:extLst>
                  <a:ext uri="{FF2B5EF4-FFF2-40B4-BE49-F238E27FC236}">
                    <a16:creationId xmlns="" xmlns:a16="http://schemas.microsoft.com/office/drawing/2014/main" id="{7EEFEE87-E729-4318-9C3D-6689F85BEBA5}"/>
                  </a:ext>
                </a:extLst>
              </p:cNvPr>
              <p:cNvSpPr/>
              <p:nvPr/>
            </p:nvSpPr>
            <p:spPr>
              <a:xfrm>
                <a:off x="6480225" y="1742675"/>
                <a:ext cx="58269" cy="58332"/>
              </a:xfrm>
              <a:custGeom>
                <a:avLst/>
                <a:gdLst/>
                <a:ahLst/>
                <a:cxnLst/>
                <a:rect l="l" t="t" r="r" b="b"/>
                <a:pathLst>
                  <a:path w="2792" h="2795" extrusionOk="0">
                    <a:moveTo>
                      <a:pt x="1396" y="1"/>
                    </a:moveTo>
                    <a:cubicBezTo>
                      <a:pt x="627" y="1"/>
                      <a:pt x="0" y="629"/>
                      <a:pt x="0" y="1398"/>
                    </a:cubicBezTo>
                    <a:cubicBezTo>
                      <a:pt x="0" y="2168"/>
                      <a:pt x="627" y="2794"/>
                      <a:pt x="1396" y="2794"/>
                    </a:cubicBezTo>
                    <a:cubicBezTo>
                      <a:pt x="2167" y="2794"/>
                      <a:pt x="2792" y="2168"/>
                      <a:pt x="2792" y="1398"/>
                    </a:cubicBezTo>
                    <a:cubicBezTo>
                      <a:pt x="2792" y="629"/>
                      <a:pt x="2167" y="1"/>
                      <a:pt x="139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428;p16">
                <a:extLst>
                  <a:ext uri="{FF2B5EF4-FFF2-40B4-BE49-F238E27FC236}">
                    <a16:creationId xmlns="" xmlns:a16="http://schemas.microsoft.com/office/drawing/2014/main" id="{AA8672DD-D2F7-40BF-83FE-98D6DA6D6D3E}"/>
                  </a:ext>
                </a:extLst>
              </p:cNvPr>
              <p:cNvSpPr/>
              <p:nvPr/>
            </p:nvSpPr>
            <p:spPr>
              <a:xfrm>
                <a:off x="6352004" y="1661097"/>
                <a:ext cx="129206" cy="198202"/>
              </a:xfrm>
              <a:custGeom>
                <a:avLst/>
                <a:gdLst/>
                <a:ahLst/>
                <a:cxnLst/>
                <a:rect l="l" t="t" r="r" b="b"/>
                <a:pathLst>
                  <a:path w="6191" h="9497" extrusionOk="0">
                    <a:moveTo>
                      <a:pt x="1396" y="0"/>
                    </a:moveTo>
                    <a:cubicBezTo>
                      <a:pt x="627" y="0"/>
                      <a:pt x="1" y="628"/>
                      <a:pt x="1" y="1398"/>
                    </a:cubicBezTo>
                    <a:lnTo>
                      <a:pt x="1" y="8099"/>
                    </a:lnTo>
                    <a:cubicBezTo>
                      <a:pt x="1" y="8870"/>
                      <a:pt x="627" y="9496"/>
                      <a:pt x="1396" y="9496"/>
                    </a:cubicBezTo>
                    <a:cubicBezTo>
                      <a:pt x="2168" y="9496"/>
                      <a:pt x="2792" y="8868"/>
                      <a:pt x="2792" y="8099"/>
                    </a:cubicBezTo>
                    <a:lnTo>
                      <a:pt x="2792" y="7683"/>
                    </a:lnTo>
                    <a:lnTo>
                      <a:pt x="3586" y="8874"/>
                    </a:lnTo>
                    <a:cubicBezTo>
                      <a:pt x="3845" y="9263"/>
                      <a:pt x="4280" y="9496"/>
                      <a:pt x="4749" y="9496"/>
                    </a:cubicBezTo>
                    <a:cubicBezTo>
                      <a:pt x="5025" y="9496"/>
                      <a:pt x="5293" y="9415"/>
                      <a:pt x="5522" y="9261"/>
                    </a:cubicBezTo>
                    <a:cubicBezTo>
                      <a:pt x="5833" y="9054"/>
                      <a:pt x="6044" y="8739"/>
                      <a:pt x="6118" y="8373"/>
                    </a:cubicBezTo>
                    <a:cubicBezTo>
                      <a:pt x="6190" y="8007"/>
                      <a:pt x="6116" y="7635"/>
                      <a:pt x="5909" y="7324"/>
                    </a:cubicBezTo>
                    <a:lnTo>
                      <a:pt x="4535" y="5261"/>
                    </a:lnTo>
                    <a:lnTo>
                      <a:pt x="5177" y="4619"/>
                    </a:lnTo>
                    <a:cubicBezTo>
                      <a:pt x="5722" y="4074"/>
                      <a:pt x="5722" y="3188"/>
                      <a:pt x="5177" y="2643"/>
                    </a:cubicBezTo>
                    <a:cubicBezTo>
                      <a:pt x="4904" y="2372"/>
                      <a:pt x="4547" y="2236"/>
                      <a:pt x="4190" y="2236"/>
                    </a:cubicBezTo>
                    <a:cubicBezTo>
                      <a:pt x="3832" y="2236"/>
                      <a:pt x="3475" y="2372"/>
                      <a:pt x="3203" y="2643"/>
                    </a:cubicBezTo>
                    <a:lnTo>
                      <a:pt x="2792" y="3054"/>
                    </a:lnTo>
                    <a:lnTo>
                      <a:pt x="2792" y="1398"/>
                    </a:lnTo>
                    <a:cubicBezTo>
                      <a:pt x="2792" y="627"/>
                      <a:pt x="2166" y="0"/>
                      <a:pt x="13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429;p16">
                <a:extLst>
                  <a:ext uri="{FF2B5EF4-FFF2-40B4-BE49-F238E27FC236}">
                    <a16:creationId xmlns="" xmlns:a16="http://schemas.microsoft.com/office/drawing/2014/main" id="{E7C22FEE-3298-4880-A740-9DF05FB1E4FE}"/>
                  </a:ext>
                </a:extLst>
              </p:cNvPr>
              <p:cNvSpPr/>
              <p:nvPr/>
            </p:nvSpPr>
            <p:spPr>
              <a:xfrm>
                <a:off x="6140660" y="1661097"/>
                <a:ext cx="129185" cy="198202"/>
              </a:xfrm>
              <a:custGeom>
                <a:avLst/>
                <a:gdLst/>
                <a:ahLst/>
                <a:cxnLst/>
                <a:rect l="l" t="t" r="r" b="b"/>
                <a:pathLst>
                  <a:path w="6190" h="9497" extrusionOk="0">
                    <a:moveTo>
                      <a:pt x="1396" y="0"/>
                    </a:moveTo>
                    <a:cubicBezTo>
                      <a:pt x="626" y="0"/>
                      <a:pt x="0" y="628"/>
                      <a:pt x="0" y="1398"/>
                    </a:cubicBezTo>
                    <a:lnTo>
                      <a:pt x="0" y="8099"/>
                    </a:lnTo>
                    <a:cubicBezTo>
                      <a:pt x="0" y="8870"/>
                      <a:pt x="626" y="9496"/>
                      <a:pt x="1396" y="9496"/>
                    </a:cubicBezTo>
                    <a:cubicBezTo>
                      <a:pt x="2165" y="9496"/>
                      <a:pt x="2792" y="8868"/>
                      <a:pt x="2792" y="8099"/>
                    </a:cubicBezTo>
                    <a:lnTo>
                      <a:pt x="2792" y="7683"/>
                    </a:lnTo>
                    <a:lnTo>
                      <a:pt x="3586" y="8874"/>
                    </a:lnTo>
                    <a:cubicBezTo>
                      <a:pt x="3844" y="9263"/>
                      <a:pt x="4279" y="9496"/>
                      <a:pt x="4748" y="9496"/>
                    </a:cubicBezTo>
                    <a:cubicBezTo>
                      <a:pt x="5024" y="9496"/>
                      <a:pt x="5291" y="9415"/>
                      <a:pt x="5521" y="9261"/>
                    </a:cubicBezTo>
                    <a:cubicBezTo>
                      <a:pt x="5832" y="9054"/>
                      <a:pt x="6043" y="8739"/>
                      <a:pt x="6117" y="8373"/>
                    </a:cubicBezTo>
                    <a:cubicBezTo>
                      <a:pt x="6190" y="8007"/>
                      <a:pt x="6115" y="7635"/>
                      <a:pt x="5909" y="7324"/>
                    </a:cubicBezTo>
                    <a:lnTo>
                      <a:pt x="4534" y="5261"/>
                    </a:lnTo>
                    <a:lnTo>
                      <a:pt x="5176" y="4619"/>
                    </a:lnTo>
                    <a:cubicBezTo>
                      <a:pt x="5721" y="4074"/>
                      <a:pt x="5721" y="3188"/>
                      <a:pt x="5176" y="2643"/>
                    </a:cubicBezTo>
                    <a:cubicBezTo>
                      <a:pt x="4904" y="2372"/>
                      <a:pt x="4546" y="2236"/>
                      <a:pt x="4188" y="2236"/>
                    </a:cubicBezTo>
                    <a:cubicBezTo>
                      <a:pt x="3831" y="2236"/>
                      <a:pt x="3473" y="2372"/>
                      <a:pt x="3202" y="2643"/>
                    </a:cubicBezTo>
                    <a:lnTo>
                      <a:pt x="2792" y="3054"/>
                    </a:lnTo>
                    <a:lnTo>
                      <a:pt x="2792" y="1398"/>
                    </a:lnTo>
                    <a:cubicBezTo>
                      <a:pt x="2792" y="627"/>
                      <a:pt x="2165" y="0"/>
                      <a:pt x="13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 name="Google Shape;430;p16">
              <a:extLst>
                <a:ext uri="{FF2B5EF4-FFF2-40B4-BE49-F238E27FC236}">
                  <a16:creationId xmlns="" xmlns:a16="http://schemas.microsoft.com/office/drawing/2014/main" id="{DBCA0042-F713-4A93-8064-9D175E4CC5C4}"/>
                </a:ext>
              </a:extLst>
            </p:cNvPr>
            <p:cNvGrpSpPr/>
            <p:nvPr/>
          </p:nvGrpSpPr>
          <p:grpSpPr>
            <a:xfrm>
              <a:off x="4712297" y="1908394"/>
              <a:ext cx="428229" cy="428621"/>
              <a:chOff x="4712297" y="1908394"/>
              <a:chExt cx="428229" cy="428621"/>
            </a:xfrm>
          </p:grpSpPr>
          <p:sp>
            <p:nvSpPr>
              <p:cNvPr id="78" name="Google Shape;431;p16">
                <a:extLst>
                  <a:ext uri="{FF2B5EF4-FFF2-40B4-BE49-F238E27FC236}">
                    <a16:creationId xmlns="" xmlns:a16="http://schemas.microsoft.com/office/drawing/2014/main" id="{026950C5-8EBF-470E-8F6A-57DD0D10A368}"/>
                  </a:ext>
                </a:extLst>
              </p:cNvPr>
              <p:cNvSpPr/>
              <p:nvPr/>
            </p:nvSpPr>
            <p:spPr>
              <a:xfrm>
                <a:off x="4712297" y="1908394"/>
                <a:ext cx="428229" cy="428621"/>
              </a:xfrm>
              <a:custGeom>
                <a:avLst/>
                <a:gdLst/>
                <a:ahLst/>
                <a:cxnLst/>
                <a:rect l="l" t="t" r="r" b="b"/>
                <a:pathLst>
                  <a:path w="11991" h="12002" extrusionOk="0">
                    <a:moveTo>
                      <a:pt x="6001" y="1"/>
                    </a:moveTo>
                    <a:cubicBezTo>
                      <a:pt x="2692" y="1"/>
                      <a:pt x="1" y="2691"/>
                      <a:pt x="1" y="6001"/>
                    </a:cubicBezTo>
                    <a:cubicBezTo>
                      <a:pt x="1" y="9311"/>
                      <a:pt x="2692" y="12002"/>
                      <a:pt x="6001" y="12002"/>
                    </a:cubicBezTo>
                    <a:cubicBezTo>
                      <a:pt x="9311" y="12002"/>
                      <a:pt x="11990" y="9311"/>
                      <a:pt x="11990" y="6001"/>
                    </a:cubicBezTo>
                    <a:cubicBezTo>
                      <a:pt x="11990" y="2691"/>
                      <a:pt x="9311" y="1"/>
                      <a:pt x="60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 name="Google Shape;432;p16">
                <a:extLst>
                  <a:ext uri="{FF2B5EF4-FFF2-40B4-BE49-F238E27FC236}">
                    <a16:creationId xmlns="" xmlns:a16="http://schemas.microsoft.com/office/drawing/2014/main" id="{2368D281-A56B-4200-A985-6FDD6983292D}"/>
                  </a:ext>
                </a:extLst>
              </p:cNvPr>
              <p:cNvGrpSpPr/>
              <p:nvPr/>
            </p:nvGrpSpPr>
            <p:grpSpPr>
              <a:xfrm>
                <a:off x="4791281" y="1987589"/>
                <a:ext cx="270259" cy="270230"/>
                <a:chOff x="6669907" y="1561258"/>
                <a:chExt cx="397907" cy="397866"/>
              </a:xfrm>
            </p:grpSpPr>
            <p:sp>
              <p:nvSpPr>
                <p:cNvPr id="80" name="Google Shape;433;p16">
                  <a:extLst>
                    <a:ext uri="{FF2B5EF4-FFF2-40B4-BE49-F238E27FC236}">
                      <a16:creationId xmlns="" xmlns:a16="http://schemas.microsoft.com/office/drawing/2014/main" id="{21C8E367-2464-4A21-A3AA-82FE4AEF55F5}"/>
                    </a:ext>
                  </a:extLst>
                </p:cNvPr>
                <p:cNvSpPr/>
                <p:nvPr/>
              </p:nvSpPr>
              <p:spPr>
                <a:xfrm>
                  <a:off x="6950454" y="1655253"/>
                  <a:ext cx="23312" cy="23354"/>
                </a:xfrm>
                <a:custGeom>
                  <a:avLst/>
                  <a:gdLst/>
                  <a:ahLst/>
                  <a:cxnLst/>
                  <a:rect l="l" t="t" r="r" b="b"/>
                  <a:pathLst>
                    <a:path w="1117" h="1119" extrusionOk="0">
                      <a:moveTo>
                        <a:pt x="558" y="1"/>
                      </a:moveTo>
                      <a:cubicBezTo>
                        <a:pt x="250" y="1"/>
                        <a:pt x="0" y="252"/>
                        <a:pt x="0" y="560"/>
                      </a:cubicBezTo>
                      <a:cubicBezTo>
                        <a:pt x="0" y="868"/>
                        <a:pt x="250" y="1119"/>
                        <a:pt x="558" y="1119"/>
                      </a:cubicBezTo>
                      <a:cubicBezTo>
                        <a:pt x="867" y="1119"/>
                        <a:pt x="1117" y="868"/>
                        <a:pt x="1117" y="560"/>
                      </a:cubicBezTo>
                      <a:cubicBezTo>
                        <a:pt x="1117" y="252"/>
                        <a:pt x="867" y="1"/>
                        <a:pt x="5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434;p16">
                  <a:extLst>
                    <a:ext uri="{FF2B5EF4-FFF2-40B4-BE49-F238E27FC236}">
                      <a16:creationId xmlns="" xmlns:a16="http://schemas.microsoft.com/office/drawing/2014/main" id="{0B2190DF-C686-454C-935F-3D9498D7DDFD}"/>
                    </a:ext>
                  </a:extLst>
                </p:cNvPr>
                <p:cNvSpPr/>
                <p:nvPr/>
              </p:nvSpPr>
              <p:spPr>
                <a:xfrm>
                  <a:off x="6740633" y="1725228"/>
                  <a:ext cx="36919" cy="39632"/>
                </a:xfrm>
                <a:custGeom>
                  <a:avLst/>
                  <a:gdLst/>
                  <a:ahLst/>
                  <a:cxnLst/>
                  <a:rect l="l" t="t" r="r" b="b"/>
                  <a:pathLst>
                    <a:path w="1769" h="1899" extrusionOk="0">
                      <a:moveTo>
                        <a:pt x="1117" y="0"/>
                      </a:moveTo>
                      <a:cubicBezTo>
                        <a:pt x="502" y="0"/>
                        <a:pt x="1" y="501"/>
                        <a:pt x="1" y="1116"/>
                      </a:cubicBezTo>
                      <a:cubicBezTo>
                        <a:pt x="1" y="1419"/>
                        <a:pt x="135" y="1691"/>
                        <a:pt x="341" y="1898"/>
                      </a:cubicBezTo>
                      <a:cubicBezTo>
                        <a:pt x="643" y="1261"/>
                        <a:pt x="1133" y="690"/>
                        <a:pt x="1768" y="219"/>
                      </a:cubicBezTo>
                      <a:cubicBezTo>
                        <a:pt x="1581" y="83"/>
                        <a:pt x="1358" y="0"/>
                        <a:pt x="1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435;p16">
                  <a:extLst>
                    <a:ext uri="{FF2B5EF4-FFF2-40B4-BE49-F238E27FC236}">
                      <a16:creationId xmlns="" xmlns:a16="http://schemas.microsoft.com/office/drawing/2014/main" id="{58F1F672-A471-44C0-95E4-08CCF48285F6}"/>
                    </a:ext>
                  </a:extLst>
                </p:cNvPr>
                <p:cNvSpPr/>
                <p:nvPr/>
              </p:nvSpPr>
              <p:spPr>
                <a:xfrm>
                  <a:off x="6763944" y="1725228"/>
                  <a:ext cx="209827" cy="139892"/>
                </a:xfrm>
                <a:custGeom>
                  <a:avLst/>
                  <a:gdLst/>
                  <a:ahLst/>
                  <a:cxnLst/>
                  <a:rect l="l" t="t" r="r" b="b"/>
                  <a:pathLst>
                    <a:path w="10054" h="6703" extrusionOk="0">
                      <a:moveTo>
                        <a:pt x="2793" y="1116"/>
                      </a:moveTo>
                      <a:cubicBezTo>
                        <a:pt x="3409" y="1116"/>
                        <a:pt x="3910" y="1619"/>
                        <a:pt x="3910" y="2234"/>
                      </a:cubicBezTo>
                      <a:cubicBezTo>
                        <a:pt x="3910" y="2850"/>
                        <a:pt x="3409" y="3351"/>
                        <a:pt x="2793" y="3351"/>
                      </a:cubicBezTo>
                      <a:cubicBezTo>
                        <a:pt x="2178" y="3351"/>
                        <a:pt x="1675" y="2850"/>
                        <a:pt x="1675" y="2234"/>
                      </a:cubicBezTo>
                      <a:cubicBezTo>
                        <a:pt x="1675" y="1619"/>
                        <a:pt x="2178" y="1116"/>
                        <a:pt x="2793" y="1116"/>
                      </a:cubicBezTo>
                      <a:close/>
                      <a:moveTo>
                        <a:pt x="7262" y="1116"/>
                      </a:moveTo>
                      <a:cubicBezTo>
                        <a:pt x="7878" y="1116"/>
                        <a:pt x="8378" y="1619"/>
                        <a:pt x="8378" y="2234"/>
                      </a:cubicBezTo>
                      <a:cubicBezTo>
                        <a:pt x="8378" y="2850"/>
                        <a:pt x="7878" y="3351"/>
                        <a:pt x="7262" y="3351"/>
                      </a:cubicBezTo>
                      <a:cubicBezTo>
                        <a:pt x="6645" y="3351"/>
                        <a:pt x="6144" y="2850"/>
                        <a:pt x="6144" y="2234"/>
                      </a:cubicBezTo>
                      <a:cubicBezTo>
                        <a:pt x="6144" y="1619"/>
                        <a:pt x="6645" y="1116"/>
                        <a:pt x="7262" y="1116"/>
                      </a:cubicBezTo>
                      <a:close/>
                      <a:moveTo>
                        <a:pt x="7261" y="4469"/>
                      </a:moveTo>
                      <a:cubicBezTo>
                        <a:pt x="7466" y="4469"/>
                        <a:pt x="7663" y="4581"/>
                        <a:pt x="7761" y="4776"/>
                      </a:cubicBezTo>
                      <a:cubicBezTo>
                        <a:pt x="7899" y="5052"/>
                        <a:pt x="7787" y="5389"/>
                        <a:pt x="7511" y="5527"/>
                      </a:cubicBezTo>
                      <a:cubicBezTo>
                        <a:pt x="6733" y="5916"/>
                        <a:pt x="5880" y="6109"/>
                        <a:pt x="5028" y="6109"/>
                      </a:cubicBezTo>
                      <a:cubicBezTo>
                        <a:pt x="4173" y="6109"/>
                        <a:pt x="3321" y="5916"/>
                        <a:pt x="2544" y="5527"/>
                      </a:cubicBezTo>
                      <a:cubicBezTo>
                        <a:pt x="2268" y="5389"/>
                        <a:pt x="2155" y="5052"/>
                        <a:pt x="2293" y="4776"/>
                      </a:cubicBezTo>
                      <a:cubicBezTo>
                        <a:pt x="2391" y="4581"/>
                        <a:pt x="2589" y="4469"/>
                        <a:pt x="2794" y="4469"/>
                      </a:cubicBezTo>
                      <a:cubicBezTo>
                        <a:pt x="2878" y="4469"/>
                        <a:pt x="2963" y="4487"/>
                        <a:pt x="3043" y="4527"/>
                      </a:cubicBezTo>
                      <a:cubicBezTo>
                        <a:pt x="3664" y="4838"/>
                        <a:pt x="4345" y="4994"/>
                        <a:pt x="5027" y="4994"/>
                      </a:cubicBezTo>
                      <a:cubicBezTo>
                        <a:pt x="5708" y="4994"/>
                        <a:pt x="6390" y="4838"/>
                        <a:pt x="7011" y="4527"/>
                      </a:cubicBezTo>
                      <a:cubicBezTo>
                        <a:pt x="7092" y="4487"/>
                        <a:pt x="7177" y="4469"/>
                        <a:pt x="7261" y="4469"/>
                      </a:cubicBezTo>
                      <a:close/>
                      <a:moveTo>
                        <a:pt x="5028" y="0"/>
                      </a:moveTo>
                      <a:cubicBezTo>
                        <a:pt x="2256" y="0"/>
                        <a:pt x="0" y="1504"/>
                        <a:pt x="0" y="3351"/>
                      </a:cubicBezTo>
                      <a:cubicBezTo>
                        <a:pt x="0" y="5199"/>
                        <a:pt x="2256" y="6703"/>
                        <a:pt x="5028" y="6703"/>
                      </a:cubicBezTo>
                      <a:cubicBezTo>
                        <a:pt x="7798" y="6703"/>
                        <a:pt x="10054" y="5199"/>
                        <a:pt x="10054" y="3351"/>
                      </a:cubicBezTo>
                      <a:cubicBezTo>
                        <a:pt x="10054" y="1504"/>
                        <a:pt x="7798" y="0"/>
                        <a:pt x="50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436;p16">
                  <a:extLst>
                    <a:ext uri="{FF2B5EF4-FFF2-40B4-BE49-F238E27FC236}">
                      <a16:creationId xmlns="" xmlns:a16="http://schemas.microsoft.com/office/drawing/2014/main" id="{CA9DC6D5-8DD6-484D-AE7F-1F70F9A9004C}"/>
                    </a:ext>
                  </a:extLst>
                </p:cNvPr>
                <p:cNvSpPr/>
                <p:nvPr/>
              </p:nvSpPr>
              <p:spPr>
                <a:xfrm>
                  <a:off x="6669907" y="1561258"/>
                  <a:ext cx="397907" cy="397866"/>
                </a:xfrm>
                <a:custGeom>
                  <a:avLst/>
                  <a:gdLst/>
                  <a:ahLst/>
                  <a:cxnLst/>
                  <a:rect l="l" t="t" r="r" b="b"/>
                  <a:pathLst>
                    <a:path w="19066" h="19064" extrusionOk="0">
                      <a:moveTo>
                        <a:pt x="10650" y="3388"/>
                      </a:moveTo>
                      <a:cubicBezTo>
                        <a:pt x="10708" y="3388"/>
                        <a:pt x="10768" y="3398"/>
                        <a:pt x="10827" y="3417"/>
                      </a:cubicBezTo>
                      <a:lnTo>
                        <a:pt x="12686" y="4038"/>
                      </a:lnTo>
                      <a:cubicBezTo>
                        <a:pt x="12994" y="3645"/>
                        <a:pt x="13466" y="3389"/>
                        <a:pt x="14001" y="3389"/>
                      </a:cubicBezTo>
                      <a:cubicBezTo>
                        <a:pt x="14924" y="3389"/>
                        <a:pt x="15676" y="4140"/>
                        <a:pt x="15676" y="5064"/>
                      </a:cubicBezTo>
                      <a:cubicBezTo>
                        <a:pt x="15676" y="5987"/>
                        <a:pt x="14924" y="6739"/>
                        <a:pt x="14001" y="6739"/>
                      </a:cubicBezTo>
                      <a:cubicBezTo>
                        <a:pt x="13088" y="6739"/>
                        <a:pt x="12345" y="6003"/>
                        <a:pt x="12329" y="5094"/>
                      </a:cubicBezTo>
                      <a:lnTo>
                        <a:pt x="11004" y="4653"/>
                      </a:lnTo>
                      <a:lnTo>
                        <a:pt x="10294" y="6778"/>
                      </a:lnTo>
                      <a:cubicBezTo>
                        <a:pt x="11251" y="6865"/>
                        <a:pt x="12140" y="7109"/>
                        <a:pt x="12909" y="7479"/>
                      </a:cubicBezTo>
                      <a:cubicBezTo>
                        <a:pt x="13327" y="7017"/>
                        <a:pt x="13919" y="6739"/>
                        <a:pt x="14560" y="6739"/>
                      </a:cubicBezTo>
                      <a:cubicBezTo>
                        <a:pt x="15791" y="6739"/>
                        <a:pt x="16794" y="7742"/>
                        <a:pt x="16794" y="8973"/>
                      </a:cubicBezTo>
                      <a:cubicBezTo>
                        <a:pt x="16794" y="9780"/>
                        <a:pt x="16336" y="10498"/>
                        <a:pt x="15655" y="10891"/>
                      </a:cubicBezTo>
                      <a:cubicBezTo>
                        <a:pt x="15665" y="10997"/>
                        <a:pt x="15676" y="11101"/>
                        <a:pt x="15676" y="11208"/>
                      </a:cubicBezTo>
                      <a:cubicBezTo>
                        <a:pt x="15676" y="13672"/>
                        <a:pt x="12921" y="15676"/>
                        <a:pt x="9532" y="15676"/>
                      </a:cubicBezTo>
                      <a:cubicBezTo>
                        <a:pt x="6144" y="15676"/>
                        <a:pt x="3388" y="13672"/>
                        <a:pt x="3388" y="11208"/>
                      </a:cubicBezTo>
                      <a:cubicBezTo>
                        <a:pt x="3388" y="11101"/>
                        <a:pt x="3401" y="10997"/>
                        <a:pt x="3411" y="10891"/>
                      </a:cubicBezTo>
                      <a:cubicBezTo>
                        <a:pt x="2730" y="10498"/>
                        <a:pt x="2272" y="9780"/>
                        <a:pt x="2272" y="8973"/>
                      </a:cubicBezTo>
                      <a:cubicBezTo>
                        <a:pt x="2272" y="7742"/>
                        <a:pt x="3273" y="6739"/>
                        <a:pt x="4506" y="6739"/>
                      </a:cubicBezTo>
                      <a:cubicBezTo>
                        <a:pt x="5145" y="6739"/>
                        <a:pt x="5737" y="7017"/>
                        <a:pt x="6157" y="7479"/>
                      </a:cubicBezTo>
                      <a:cubicBezTo>
                        <a:pt x="7018" y="7065"/>
                        <a:pt x="8034" y="6806"/>
                        <a:pt x="9125" y="6755"/>
                      </a:cubicBezTo>
                      <a:lnTo>
                        <a:pt x="10119" y="3771"/>
                      </a:lnTo>
                      <a:cubicBezTo>
                        <a:pt x="10199" y="3537"/>
                        <a:pt x="10415" y="3388"/>
                        <a:pt x="10650" y="3388"/>
                      </a:cubicBezTo>
                      <a:close/>
                      <a:moveTo>
                        <a:pt x="9534" y="1"/>
                      </a:moveTo>
                      <a:cubicBezTo>
                        <a:pt x="4297" y="1"/>
                        <a:pt x="1" y="4296"/>
                        <a:pt x="1" y="9532"/>
                      </a:cubicBezTo>
                      <a:cubicBezTo>
                        <a:pt x="1" y="14769"/>
                        <a:pt x="4297" y="19064"/>
                        <a:pt x="9534" y="19064"/>
                      </a:cubicBezTo>
                      <a:cubicBezTo>
                        <a:pt x="14768" y="19064"/>
                        <a:pt x="19065" y="14769"/>
                        <a:pt x="19065" y="9532"/>
                      </a:cubicBezTo>
                      <a:cubicBezTo>
                        <a:pt x="19065" y="4296"/>
                        <a:pt x="14768" y="1"/>
                        <a:pt x="95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437;p16">
                  <a:extLst>
                    <a:ext uri="{FF2B5EF4-FFF2-40B4-BE49-F238E27FC236}">
                      <a16:creationId xmlns="" xmlns:a16="http://schemas.microsoft.com/office/drawing/2014/main" id="{6A435812-C700-497A-87C2-AAA3701F7BFF}"/>
                    </a:ext>
                  </a:extLst>
                </p:cNvPr>
                <p:cNvSpPr/>
                <p:nvPr/>
              </p:nvSpPr>
              <p:spPr>
                <a:xfrm>
                  <a:off x="6960158" y="1725228"/>
                  <a:ext cx="36940" cy="39632"/>
                </a:xfrm>
                <a:custGeom>
                  <a:avLst/>
                  <a:gdLst/>
                  <a:ahLst/>
                  <a:cxnLst/>
                  <a:rect l="l" t="t" r="r" b="b"/>
                  <a:pathLst>
                    <a:path w="1770" h="1899" extrusionOk="0">
                      <a:moveTo>
                        <a:pt x="652" y="0"/>
                      </a:moveTo>
                      <a:cubicBezTo>
                        <a:pt x="413" y="0"/>
                        <a:pt x="188" y="83"/>
                        <a:pt x="1" y="219"/>
                      </a:cubicBezTo>
                      <a:cubicBezTo>
                        <a:pt x="637" y="690"/>
                        <a:pt x="1127" y="1261"/>
                        <a:pt x="1428" y="1898"/>
                      </a:cubicBezTo>
                      <a:cubicBezTo>
                        <a:pt x="1635" y="1691"/>
                        <a:pt x="1770" y="1419"/>
                        <a:pt x="1770" y="1116"/>
                      </a:cubicBezTo>
                      <a:cubicBezTo>
                        <a:pt x="1770" y="501"/>
                        <a:pt x="1267" y="0"/>
                        <a:pt x="6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 name="Google Shape;438;p16">
              <a:extLst>
                <a:ext uri="{FF2B5EF4-FFF2-40B4-BE49-F238E27FC236}">
                  <a16:creationId xmlns="" xmlns:a16="http://schemas.microsoft.com/office/drawing/2014/main" id="{A9B1C4C9-5656-4283-B70B-97D89B87D3F1}"/>
                </a:ext>
              </a:extLst>
            </p:cNvPr>
            <p:cNvGrpSpPr/>
            <p:nvPr/>
          </p:nvGrpSpPr>
          <p:grpSpPr>
            <a:xfrm>
              <a:off x="4359386" y="3667020"/>
              <a:ext cx="549401" cy="549830"/>
              <a:chOff x="4359386" y="3667020"/>
              <a:chExt cx="549401" cy="549830"/>
            </a:xfrm>
          </p:grpSpPr>
          <p:sp>
            <p:nvSpPr>
              <p:cNvPr id="73" name="Google Shape;439;p16">
                <a:extLst>
                  <a:ext uri="{FF2B5EF4-FFF2-40B4-BE49-F238E27FC236}">
                    <a16:creationId xmlns="" xmlns:a16="http://schemas.microsoft.com/office/drawing/2014/main" id="{F0559E26-3E0E-48DB-97F1-A71E08E8483F}"/>
                  </a:ext>
                </a:extLst>
              </p:cNvPr>
              <p:cNvSpPr/>
              <p:nvPr/>
            </p:nvSpPr>
            <p:spPr>
              <a:xfrm>
                <a:off x="4359386" y="3667020"/>
                <a:ext cx="549401" cy="549830"/>
              </a:xfrm>
              <a:custGeom>
                <a:avLst/>
                <a:gdLst/>
                <a:ahLst/>
                <a:cxnLst/>
                <a:rect l="l" t="t" r="r" b="b"/>
                <a:pathLst>
                  <a:path w="15384" h="15396" extrusionOk="0">
                    <a:moveTo>
                      <a:pt x="7692" y="1"/>
                    </a:moveTo>
                    <a:cubicBezTo>
                      <a:pt x="3441" y="1"/>
                      <a:pt x="1" y="3453"/>
                      <a:pt x="1" y="7704"/>
                    </a:cubicBezTo>
                    <a:cubicBezTo>
                      <a:pt x="1" y="11955"/>
                      <a:pt x="3441" y="15395"/>
                      <a:pt x="7692" y="15395"/>
                    </a:cubicBezTo>
                    <a:cubicBezTo>
                      <a:pt x="11942" y="15395"/>
                      <a:pt x="15383" y="11955"/>
                      <a:pt x="15383" y="7704"/>
                    </a:cubicBezTo>
                    <a:cubicBezTo>
                      <a:pt x="15383" y="3453"/>
                      <a:pt x="11942" y="1"/>
                      <a:pt x="76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 name="Google Shape;440;p16">
                <a:extLst>
                  <a:ext uri="{FF2B5EF4-FFF2-40B4-BE49-F238E27FC236}">
                    <a16:creationId xmlns="" xmlns:a16="http://schemas.microsoft.com/office/drawing/2014/main" id="{F4AD0A6E-F168-409F-9D76-137F25EC1F2F}"/>
                  </a:ext>
                </a:extLst>
              </p:cNvPr>
              <p:cNvGrpSpPr/>
              <p:nvPr/>
            </p:nvGrpSpPr>
            <p:grpSpPr>
              <a:xfrm>
                <a:off x="4446035" y="3753884"/>
                <a:ext cx="376102" cy="376102"/>
                <a:chOff x="7199196" y="1561258"/>
                <a:chExt cx="397866" cy="397866"/>
              </a:xfrm>
            </p:grpSpPr>
            <p:sp>
              <p:nvSpPr>
                <p:cNvPr id="75" name="Google Shape;441;p16">
                  <a:extLst>
                    <a:ext uri="{FF2B5EF4-FFF2-40B4-BE49-F238E27FC236}">
                      <a16:creationId xmlns="" xmlns:a16="http://schemas.microsoft.com/office/drawing/2014/main" id="{586936D2-2769-4B3C-910C-731E6B8FB3CC}"/>
                    </a:ext>
                  </a:extLst>
                </p:cNvPr>
                <p:cNvSpPr/>
                <p:nvPr/>
              </p:nvSpPr>
              <p:spPr>
                <a:xfrm>
                  <a:off x="7363167" y="1701896"/>
                  <a:ext cx="69935" cy="69977"/>
                </a:xfrm>
                <a:custGeom>
                  <a:avLst/>
                  <a:gdLst/>
                  <a:ahLst/>
                  <a:cxnLst/>
                  <a:rect l="l" t="t" r="r" b="b"/>
                  <a:pathLst>
                    <a:path w="3351" h="3353" extrusionOk="0">
                      <a:moveTo>
                        <a:pt x="1675" y="0"/>
                      </a:moveTo>
                      <a:cubicBezTo>
                        <a:pt x="1675" y="925"/>
                        <a:pt x="923" y="1677"/>
                        <a:pt x="0" y="1677"/>
                      </a:cubicBezTo>
                      <a:cubicBezTo>
                        <a:pt x="0" y="2601"/>
                        <a:pt x="752" y="3352"/>
                        <a:pt x="1675" y="3352"/>
                      </a:cubicBezTo>
                      <a:cubicBezTo>
                        <a:pt x="2599" y="3352"/>
                        <a:pt x="3351" y="2601"/>
                        <a:pt x="3351" y="1677"/>
                      </a:cubicBezTo>
                      <a:cubicBezTo>
                        <a:pt x="3351" y="752"/>
                        <a:pt x="2599" y="0"/>
                        <a:pt x="16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442;p16">
                  <a:extLst>
                    <a:ext uri="{FF2B5EF4-FFF2-40B4-BE49-F238E27FC236}">
                      <a16:creationId xmlns="" xmlns:a16="http://schemas.microsoft.com/office/drawing/2014/main" id="{08433D9F-EAE7-4B39-AB59-D32E9BD00F78}"/>
                    </a:ext>
                  </a:extLst>
                </p:cNvPr>
                <p:cNvSpPr/>
                <p:nvPr/>
              </p:nvSpPr>
              <p:spPr>
                <a:xfrm>
                  <a:off x="7316523" y="1655253"/>
                  <a:ext cx="163203" cy="209869"/>
                </a:xfrm>
                <a:custGeom>
                  <a:avLst/>
                  <a:gdLst/>
                  <a:ahLst/>
                  <a:cxnLst/>
                  <a:rect l="l" t="t" r="r" b="b"/>
                  <a:pathLst>
                    <a:path w="7820" h="10056" extrusionOk="0">
                      <a:moveTo>
                        <a:pt x="3910" y="1119"/>
                      </a:moveTo>
                      <a:cubicBezTo>
                        <a:pt x="5449" y="1119"/>
                        <a:pt x="6704" y="2371"/>
                        <a:pt x="6704" y="3910"/>
                      </a:cubicBezTo>
                      <a:cubicBezTo>
                        <a:pt x="6704" y="5451"/>
                        <a:pt x="5449" y="6704"/>
                        <a:pt x="3910" y="6704"/>
                      </a:cubicBezTo>
                      <a:cubicBezTo>
                        <a:pt x="2371" y="6704"/>
                        <a:pt x="1117" y="5451"/>
                        <a:pt x="1117" y="3912"/>
                      </a:cubicBezTo>
                      <a:cubicBezTo>
                        <a:pt x="1117" y="3652"/>
                        <a:pt x="1161" y="3383"/>
                        <a:pt x="1251" y="3091"/>
                      </a:cubicBezTo>
                      <a:cubicBezTo>
                        <a:pt x="1299" y="2939"/>
                        <a:pt x="1409" y="2814"/>
                        <a:pt x="1554" y="2746"/>
                      </a:cubicBezTo>
                      <a:cubicBezTo>
                        <a:pt x="1627" y="2713"/>
                        <a:pt x="1706" y="2696"/>
                        <a:pt x="1786" y="2696"/>
                      </a:cubicBezTo>
                      <a:cubicBezTo>
                        <a:pt x="1863" y="2696"/>
                        <a:pt x="1940" y="2712"/>
                        <a:pt x="2012" y="2745"/>
                      </a:cubicBezTo>
                      <a:cubicBezTo>
                        <a:pt x="2088" y="2779"/>
                        <a:pt x="2165" y="2794"/>
                        <a:pt x="2239" y="2794"/>
                      </a:cubicBezTo>
                      <a:cubicBezTo>
                        <a:pt x="2538" y="2794"/>
                        <a:pt x="2794" y="2541"/>
                        <a:pt x="2794" y="2235"/>
                      </a:cubicBezTo>
                      <a:cubicBezTo>
                        <a:pt x="2794" y="1934"/>
                        <a:pt x="2584" y="1911"/>
                        <a:pt x="2746" y="1554"/>
                      </a:cubicBezTo>
                      <a:cubicBezTo>
                        <a:pt x="2812" y="1409"/>
                        <a:pt x="2937" y="1299"/>
                        <a:pt x="3089" y="1252"/>
                      </a:cubicBezTo>
                      <a:cubicBezTo>
                        <a:pt x="3381" y="1163"/>
                        <a:pt x="3650" y="1119"/>
                        <a:pt x="3910" y="1119"/>
                      </a:cubicBezTo>
                      <a:close/>
                      <a:moveTo>
                        <a:pt x="3910" y="1"/>
                      </a:moveTo>
                      <a:cubicBezTo>
                        <a:pt x="1756" y="1"/>
                        <a:pt x="1" y="1756"/>
                        <a:pt x="1" y="3912"/>
                      </a:cubicBezTo>
                      <a:cubicBezTo>
                        <a:pt x="1" y="6194"/>
                        <a:pt x="3139" y="9964"/>
                        <a:pt x="3917" y="10056"/>
                      </a:cubicBezTo>
                      <a:cubicBezTo>
                        <a:pt x="4682" y="9964"/>
                        <a:pt x="7820" y="6194"/>
                        <a:pt x="7820" y="3912"/>
                      </a:cubicBezTo>
                      <a:cubicBezTo>
                        <a:pt x="7820" y="1756"/>
                        <a:pt x="6065" y="1"/>
                        <a:pt x="39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443;p16">
                  <a:extLst>
                    <a:ext uri="{FF2B5EF4-FFF2-40B4-BE49-F238E27FC236}">
                      <a16:creationId xmlns="" xmlns:a16="http://schemas.microsoft.com/office/drawing/2014/main" id="{72EED569-67E1-4207-AC42-96919959B8BB}"/>
                    </a:ext>
                  </a:extLst>
                </p:cNvPr>
                <p:cNvSpPr/>
                <p:nvPr/>
              </p:nvSpPr>
              <p:spPr>
                <a:xfrm>
                  <a:off x="7199196" y="1561258"/>
                  <a:ext cx="397866" cy="397866"/>
                </a:xfrm>
                <a:custGeom>
                  <a:avLst/>
                  <a:gdLst/>
                  <a:ahLst/>
                  <a:cxnLst/>
                  <a:rect l="l" t="t" r="r" b="b"/>
                  <a:pathLst>
                    <a:path w="19064" h="19064" extrusionOk="0">
                      <a:moveTo>
                        <a:pt x="9532" y="3389"/>
                      </a:moveTo>
                      <a:cubicBezTo>
                        <a:pt x="12304" y="3389"/>
                        <a:pt x="14560" y="5644"/>
                        <a:pt x="14560" y="8416"/>
                      </a:cubicBezTo>
                      <a:cubicBezTo>
                        <a:pt x="14560" y="11045"/>
                        <a:pt x="11089" y="15676"/>
                        <a:pt x="9532" y="15676"/>
                      </a:cubicBezTo>
                      <a:cubicBezTo>
                        <a:pt x="7974" y="15676"/>
                        <a:pt x="4507" y="11045"/>
                        <a:pt x="4507" y="8416"/>
                      </a:cubicBezTo>
                      <a:cubicBezTo>
                        <a:pt x="4507" y="5644"/>
                        <a:pt x="6760" y="3389"/>
                        <a:pt x="9532" y="3389"/>
                      </a:cubicBezTo>
                      <a:close/>
                      <a:moveTo>
                        <a:pt x="9532" y="1"/>
                      </a:moveTo>
                      <a:cubicBezTo>
                        <a:pt x="4296" y="1"/>
                        <a:pt x="1" y="4296"/>
                        <a:pt x="1" y="9532"/>
                      </a:cubicBezTo>
                      <a:cubicBezTo>
                        <a:pt x="1" y="14769"/>
                        <a:pt x="4296" y="19064"/>
                        <a:pt x="9532" y="19064"/>
                      </a:cubicBezTo>
                      <a:cubicBezTo>
                        <a:pt x="14769" y="19064"/>
                        <a:pt x="19064" y="14769"/>
                        <a:pt x="19064" y="9532"/>
                      </a:cubicBezTo>
                      <a:cubicBezTo>
                        <a:pt x="19064" y="4296"/>
                        <a:pt x="14769" y="1"/>
                        <a:pt x="95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8" name="Google Shape;444;p16">
              <a:extLst>
                <a:ext uri="{FF2B5EF4-FFF2-40B4-BE49-F238E27FC236}">
                  <a16:creationId xmlns="" xmlns:a16="http://schemas.microsoft.com/office/drawing/2014/main" id="{EE4988D4-01C6-439B-87AA-D97D440B2F91}"/>
                </a:ext>
              </a:extLst>
            </p:cNvPr>
            <p:cNvGrpSpPr/>
            <p:nvPr/>
          </p:nvGrpSpPr>
          <p:grpSpPr>
            <a:xfrm>
              <a:off x="5644122" y="2780370"/>
              <a:ext cx="318525" cy="223950"/>
              <a:chOff x="3386036" y="1746339"/>
              <a:chExt cx="397907" cy="279762"/>
            </a:xfrm>
          </p:grpSpPr>
          <p:sp>
            <p:nvSpPr>
              <p:cNvPr id="71" name="Google Shape;445;p16">
                <a:extLst>
                  <a:ext uri="{FF2B5EF4-FFF2-40B4-BE49-F238E27FC236}">
                    <a16:creationId xmlns="" xmlns:a16="http://schemas.microsoft.com/office/drawing/2014/main" id="{58C89220-FE55-4926-A867-7EC3506C8E5B}"/>
                  </a:ext>
                </a:extLst>
              </p:cNvPr>
              <p:cNvSpPr/>
              <p:nvPr/>
            </p:nvSpPr>
            <p:spPr>
              <a:xfrm>
                <a:off x="3561652" y="1848954"/>
                <a:ext cx="59646" cy="74506"/>
              </a:xfrm>
              <a:custGeom>
                <a:avLst/>
                <a:gdLst/>
                <a:ahLst/>
                <a:cxnLst/>
                <a:rect l="l" t="t" r="r" b="b"/>
                <a:pathLst>
                  <a:path w="2858" h="3570" extrusionOk="0">
                    <a:moveTo>
                      <a:pt x="1" y="0"/>
                    </a:moveTo>
                    <a:lnTo>
                      <a:pt x="1" y="3570"/>
                    </a:lnTo>
                    <a:lnTo>
                      <a:pt x="2858" y="1785"/>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446;p16">
                <a:extLst>
                  <a:ext uri="{FF2B5EF4-FFF2-40B4-BE49-F238E27FC236}">
                    <a16:creationId xmlns="" xmlns:a16="http://schemas.microsoft.com/office/drawing/2014/main" id="{A6BBA301-F0FC-4202-9F92-1A1A2B163E11}"/>
                  </a:ext>
                </a:extLst>
              </p:cNvPr>
              <p:cNvSpPr/>
              <p:nvPr/>
            </p:nvSpPr>
            <p:spPr>
              <a:xfrm>
                <a:off x="3386036" y="1746339"/>
                <a:ext cx="397907" cy="279762"/>
              </a:xfrm>
              <a:custGeom>
                <a:avLst/>
                <a:gdLst/>
                <a:ahLst/>
                <a:cxnLst/>
                <a:rect l="l" t="t" r="r" b="b"/>
                <a:pathLst>
                  <a:path w="19066" h="13405" extrusionOk="0">
                    <a:moveTo>
                      <a:pt x="7858" y="3351"/>
                    </a:moveTo>
                    <a:cubicBezTo>
                      <a:pt x="7961" y="3351"/>
                      <a:pt x="8064" y="3379"/>
                      <a:pt x="8154" y="3436"/>
                    </a:cubicBezTo>
                    <a:lnTo>
                      <a:pt x="12622" y="6230"/>
                    </a:lnTo>
                    <a:cubicBezTo>
                      <a:pt x="12785" y="6330"/>
                      <a:pt x="12884" y="6509"/>
                      <a:pt x="12884" y="6702"/>
                    </a:cubicBezTo>
                    <a:cubicBezTo>
                      <a:pt x="12884" y="6895"/>
                      <a:pt x="12785" y="7073"/>
                      <a:pt x="12622" y="7176"/>
                    </a:cubicBezTo>
                    <a:lnTo>
                      <a:pt x="8154" y="9968"/>
                    </a:lnTo>
                    <a:cubicBezTo>
                      <a:pt x="8063" y="10025"/>
                      <a:pt x="7961" y="10053"/>
                      <a:pt x="7859" y="10053"/>
                    </a:cubicBezTo>
                    <a:cubicBezTo>
                      <a:pt x="7765" y="10053"/>
                      <a:pt x="7671" y="10029"/>
                      <a:pt x="7588" y="9983"/>
                    </a:cubicBezTo>
                    <a:cubicBezTo>
                      <a:pt x="7409" y="9884"/>
                      <a:pt x="7299" y="9699"/>
                      <a:pt x="7299" y="9495"/>
                    </a:cubicBezTo>
                    <a:lnTo>
                      <a:pt x="7299" y="3910"/>
                    </a:lnTo>
                    <a:cubicBezTo>
                      <a:pt x="7299" y="3707"/>
                      <a:pt x="7409" y="3519"/>
                      <a:pt x="7588" y="3420"/>
                    </a:cubicBezTo>
                    <a:cubicBezTo>
                      <a:pt x="7671" y="3374"/>
                      <a:pt x="7765" y="3351"/>
                      <a:pt x="7858" y="3351"/>
                    </a:cubicBezTo>
                    <a:close/>
                    <a:moveTo>
                      <a:pt x="2794" y="1"/>
                    </a:moveTo>
                    <a:cubicBezTo>
                      <a:pt x="1255" y="1"/>
                      <a:pt x="1" y="1253"/>
                      <a:pt x="1" y="2792"/>
                    </a:cubicBezTo>
                    <a:lnTo>
                      <a:pt x="1" y="10611"/>
                    </a:lnTo>
                    <a:cubicBezTo>
                      <a:pt x="1" y="12152"/>
                      <a:pt x="1255" y="13405"/>
                      <a:pt x="2794" y="13405"/>
                    </a:cubicBezTo>
                    <a:lnTo>
                      <a:pt x="16274" y="13405"/>
                    </a:lnTo>
                    <a:cubicBezTo>
                      <a:pt x="17813" y="13405"/>
                      <a:pt x="19065" y="12152"/>
                      <a:pt x="19065" y="10611"/>
                    </a:cubicBezTo>
                    <a:lnTo>
                      <a:pt x="19065" y="2792"/>
                    </a:lnTo>
                    <a:cubicBezTo>
                      <a:pt x="19065" y="1253"/>
                      <a:pt x="17813" y="1"/>
                      <a:pt x="162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447;p16">
              <a:extLst>
                <a:ext uri="{FF2B5EF4-FFF2-40B4-BE49-F238E27FC236}">
                  <a16:creationId xmlns="" xmlns:a16="http://schemas.microsoft.com/office/drawing/2014/main" id="{389DCC4A-DAAC-40F3-A1FF-A3824304F950}"/>
                </a:ext>
              </a:extLst>
            </p:cNvPr>
            <p:cNvGrpSpPr/>
            <p:nvPr/>
          </p:nvGrpSpPr>
          <p:grpSpPr>
            <a:xfrm>
              <a:off x="4366207" y="1231464"/>
              <a:ext cx="525152" cy="525152"/>
              <a:chOff x="4366207" y="1231464"/>
              <a:chExt cx="525152" cy="525152"/>
            </a:xfrm>
          </p:grpSpPr>
          <p:sp>
            <p:nvSpPr>
              <p:cNvPr id="67" name="Google Shape;448;p16">
                <a:extLst>
                  <a:ext uri="{FF2B5EF4-FFF2-40B4-BE49-F238E27FC236}">
                    <a16:creationId xmlns="" xmlns:a16="http://schemas.microsoft.com/office/drawing/2014/main" id="{61149188-DED0-4CAA-B8C9-751E3B48FC40}"/>
                  </a:ext>
                </a:extLst>
              </p:cNvPr>
              <p:cNvSpPr/>
              <p:nvPr/>
            </p:nvSpPr>
            <p:spPr>
              <a:xfrm>
                <a:off x="4366207" y="1231464"/>
                <a:ext cx="525152" cy="525152"/>
              </a:xfrm>
              <a:custGeom>
                <a:avLst/>
                <a:gdLst/>
                <a:ahLst/>
                <a:cxnLst/>
                <a:rect l="l" t="t" r="r" b="b"/>
                <a:pathLst>
                  <a:path w="14705" h="14705" extrusionOk="0">
                    <a:moveTo>
                      <a:pt x="7358" y="1"/>
                    </a:moveTo>
                    <a:cubicBezTo>
                      <a:pt x="3298" y="1"/>
                      <a:pt x="0" y="3287"/>
                      <a:pt x="0" y="7347"/>
                    </a:cubicBezTo>
                    <a:cubicBezTo>
                      <a:pt x="0" y="11407"/>
                      <a:pt x="3298" y="14705"/>
                      <a:pt x="7358" y="14705"/>
                    </a:cubicBezTo>
                    <a:cubicBezTo>
                      <a:pt x="11418" y="14705"/>
                      <a:pt x="14704" y="11407"/>
                      <a:pt x="14704" y="7347"/>
                    </a:cubicBezTo>
                    <a:cubicBezTo>
                      <a:pt x="14704" y="3287"/>
                      <a:pt x="11418" y="1"/>
                      <a:pt x="73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 name="Google Shape;449;p16">
                <a:extLst>
                  <a:ext uri="{FF2B5EF4-FFF2-40B4-BE49-F238E27FC236}">
                    <a16:creationId xmlns="" xmlns:a16="http://schemas.microsoft.com/office/drawing/2014/main" id="{5ABD0098-6768-4794-8E0E-CA2892613C82}"/>
                  </a:ext>
                </a:extLst>
              </p:cNvPr>
              <p:cNvGrpSpPr/>
              <p:nvPr/>
            </p:nvGrpSpPr>
            <p:grpSpPr>
              <a:xfrm>
                <a:off x="4472863" y="1338120"/>
                <a:ext cx="311840" cy="311840"/>
                <a:chOff x="4417380" y="1687279"/>
                <a:chExt cx="397907" cy="397907"/>
              </a:xfrm>
            </p:grpSpPr>
            <p:sp>
              <p:nvSpPr>
                <p:cNvPr id="69" name="Google Shape;450;p16">
                  <a:extLst>
                    <a:ext uri="{FF2B5EF4-FFF2-40B4-BE49-F238E27FC236}">
                      <a16:creationId xmlns="" xmlns:a16="http://schemas.microsoft.com/office/drawing/2014/main" id="{6E48809F-6078-46DC-99B8-5986444BDA22}"/>
                    </a:ext>
                  </a:extLst>
                </p:cNvPr>
                <p:cNvSpPr/>
                <p:nvPr/>
              </p:nvSpPr>
              <p:spPr>
                <a:xfrm>
                  <a:off x="4417380" y="1687279"/>
                  <a:ext cx="397907" cy="397907"/>
                </a:xfrm>
                <a:custGeom>
                  <a:avLst/>
                  <a:gdLst/>
                  <a:ahLst/>
                  <a:cxnLst/>
                  <a:rect l="l" t="t" r="r" b="b"/>
                  <a:pathLst>
                    <a:path w="19066" h="19066" extrusionOk="0">
                      <a:moveTo>
                        <a:pt x="9525" y="2794"/>
                      </a:moveTo>
                      <a:cubicBezTo>
                        <a:pt x="11382" y="2845"/>
                        <a:pt x="13514" y="4021"/>
                        <a:pt x="13514" y="6949"/>
                      </a:cubicBezTo>
                      <a:cubicBezTo>
                        <a:pt x="13514" y="7361"/>
                        <a:pt x="13500" y="7674"/>
                        <a:pt x="13486" y="7912"/>
                      </a:cubicBezTo>
                      <a:cubicBezTo>
                        <a:pt x="13689" y="7867"/>
                        <a:pt x="14004" y="7789"/>
                        <a:pt x="14208" y="7789"/>
                      </a:cubicBezTo>
                      <a:cubicBezTo>
                        <a:pt x="14882" y="7789"/>
                        <a:pt x="15370" y="8202"/>
                        <a:pt x="15370" y="8769"/>
                      </a:cubicBezTo>
                      <a:cubicBezTo>
                        <a:pt x="15370" y="9574"/>
                        <a:pt x="14598" y="9882"/>
                        <a:pt x="14137" y="10066"/>
                      </a:cubicBezTo>
                      <a:cubicBezTo>
                        <a:pt x="14020" y="10112"/>
                        <a:pt x="13857" y="10178"/>
                        <a:pt x="13767" y="10231"/>
                      </a:cubicBezTo>
                      <a:cubicBezTo>
                        <a:pt x="13822" y="10949"/>
                        <a:pt x="14437" y="11278"/>
                        <a:pt x="15354" y="11690"/>
                      </a:cubicBezTo>
                      <a:cubicBezTo>
                        <a:pt x="16061" y="12007"/>
                        <a:pt x="16794" y="12336"/>
                        <a:pt x="16794" y="13104"/>
                      </a:cubicBezTo>
                      <a:cubicBezTo>
                        <a:pt x="16794" y="13896"/>
                        <a:pt x="16088" y="14016"/>
                        <a:pt x="15520" y="14112"/>
                      </a:cubicBezTo>
                      <a:cubicBezTo>
                        <a:pt x="15333" y="14146"/>
                        <a:pt x="15111" y="14183"/>
                        <a:pt x="14855" y="14239"/>
                      </a:cubicBezTo>
                      <a:cubicBezTo>
                        <a:pt x="14768" y="14620"/>
                        <a:pt x="14600" y="15156"/>
                        <a:pt x="13939" y="15156"/>
                      </a:cubicBezTo>
                      <a:cubicBezTo>
                        <a:pt x="13709" y="15156"/>
                        <a:pt x="13258" y="15035"/>
                        <a:pt x="12916" y="15035"/>
                      </a:cubicBezTo>
                      <a:cubicBezTo>
                        <a:pt x="12370" y="15035"/>
                        <a:pt x="12048" y="15253"/>
                        <a:pt x="11642" y="15531"/>
                      </a:cubicBezTo>
                      <a:cubicBezTo>
                        <a:pt x="11160" y="15860"/>
                        <a:pt x="10556" y="16272"/>
                        <a:pt x="9534" y="16272"/>
                      </a:cubicBezTo>
                      <a:cubicBezTo>
                        <a:pt x="8510" y="16272"/>
                        <a:pt x="7908" y="15860"/>
                        <a:pt x="7425" y="15531"/>
                      </a:cubicBezTo>
                      <a:cubicBezTo>
                        <a:pt x="7020" y="15255"/>
                        <a:pt x="6698" y="15035"/>
                        <a:pt x="6151" y="15035"/>
                      </a:cubicBezTo>
                      <a:cubicBezTo>
                        <a:pt x="5810" y="15035"/>
                        <a:pt x="5357" y="15156"/>
                        <a:pt x="5129" y="15156"/>
                      </a:cubicBezTo>
                      <a:cubicBezTo>
                        <a:pt x="4467" y="15156"/>
                        <a:pt x="4298" y="14620"/>
                        <a:pt x="4211" y="14239"/>
                      </a:cubicBezTo>
                      <a:cubicBezTo>
                        <a:pt x="3956" y="14183"/>
                        <a:pt x="3735" y="14146"/>
                        <a:pt x="3547" y="14112"/>
                      </a:cubicBezTo>
                      <a:cubicBezTo>
                        <a:pt x="2980" y="14016"/>
                        <a:pt x="2272" y="13896"/>
                        <a:pt x="2272" y="13104"/>
                      </a:cubicBezTo>
                      <a:cubicBezTo>
                        <a:pt x="2272" y="12336"/>
                        <a:pt x="3004" y="12007"/>
                        <a:pt x="3712" y="11690"/>
                      </a:cubicBezTo>
                      <a:cubicBezTo>
                        <a:pt x="4630" y="11280"/>
                        <a:pt x="5246" y="10949"/>
                        <a:pt x="5299" y="10231"/>
                      </a:cubicBezTo>
                      <a:cubicBezTo>
                        <a:pt x="5209" y="10178"/>
                        <a:pt x="5046" y="10112"/>
                        <a:pt x="4929" y="10066"/>
                      </a:cubicBezTo>
                      <a:cubicBezTo>
                        <a:pt x="4469" y="9882"/>
                        <a:pt x="3696" y="9573"/>
                        <a:pt x="3696" y="8769"/>
                      </a:cubicBezTo>
                      <a:cubicBezTo>
                        <a:pt x="3696" y="8202"/>
                        <a:pt x="4186" y="7789"/>
                        <a:pt x="4858" y="7789"/>
                      </a:cubicBezTo>
                      <a:cubicBezTo>
                        <a:pt x="5062" y="7789"/>
                        <a:pt x="5378" y="7867"/>
                        <a:pt x="5580" y="7912"/>
                      </a:cubicBezTo>
                      <a:cubicBezTo>
                        <a:pt x="5568" y="7674"/>
                        <a:pt x="5554" y="7361"/>
                        <a:pt x="5554" y="6949"/>
                      </a:cubicBezTo>
                      <a:cubicBezTo>
                        <a:pt x="5554" y="4011"/>
                        <a:pt x="7692" y="2840"/>
                        <a:pt x="9525" y="2794"/>
                      </a:cubicBezTo>
                      <a:close/>
                      <a:moveTo>
                        <a:pt x="2794" y="1"/>
                      </a:moveTo>
                      <a:cubicBezTo>
                        <a:pt x="1255" y="1"/>
                        <a:pt x="1" y="1253"/>
                        <a:pt x="1" y="2794"/>
                      </a:cubicBezTo>
                      <a:lnTo>
                        <a:pt x="1" y="16272"/>
                      </a:lnTo>
                      <a:cubicBezTo>
                        <a:pt x="1" y="17811"/>
                        <a:pt x="1255" y="19065"/>
                        <a:pt x="2794" y="19065"/>
                      </a:cubicBezTo>
                      <a:lnTo>
                        <a:pt x="16274" y="19065"/>
                      </a:lnTo>
                      <a:cubicBezTo>
                        <a:pt x="17813" y="19065"/>
                        <a:pt x="19065" y="17811"/>
                        <a:pt x="19065" y="16272"/>
                      </a:cubicBezTo>
                      <a:lnTo>
                        <a:pt x="19065" y="2792"/>
                      </a:lnTo>
                      <a:cubicBezTo>
                        <a:pt x="19065" y="1253"/>
                        <a:pt x="17813" y="1"/>
                        <a:pt x="162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451;p16">
                  <a:extLst>
                    <a:ext uri="{FF2B5EF4-FFF2-40B4-BE49-F238E27FC236}">
                      <a16:creationId xmlns="" xmlns:a16="http://schemas.microsoft.com/office/drawing/2014/main" id="{21C67AE2-A48F-46F5-B363-065BE8B32DA5}"/>
                    </a:ext>
                  </a:extLst>
                </p:cNvPr>
                <p:cNvSpPr/>
                <p:nvPr/>
              </p:nvSpPr>
              <p:spPr>
                <a:xfrm>
                  <a:off x="4492363" y="1768878"/>
                  <a:ext cx="248270" cy="234704"/>
                </a:xfrm>
                <a:custGeom>
                  <a:avLst/>
                  <a:gdLst/>
                  <a:ahLst/>
                  <a:cxnLst/>
                  <a:rect l="l" t="t" r="r" b="b"/>
                  <a:pathLst>
                    <a:path w="11896" h="11246" extrusionOk="0">
                      <a:moveTo>
                        <a:pt x="5930" y="0"/>
                      </a:moveTo>
                      <a:cubicBezTo>
                        <a:pt x="5093" y="21"/>
                        <a:pt x="3077" y="428"/>
                        <a:pt x="3077" y="3039"/>
                      </a:cubicBezTo>
                      <a:cubicBezTo>
                        <a:pt x="3077" y="3478"/>
                        <a:pt x="3094" y="3798"/>
                        <a:pt x="3107" y="4028"/>
                      </a:cubicBezTo>
                      <a:cubicBezTo>
                        <a:pt x="3142" y="4647"/>
                        <a:pt x="3077" y="5187"/>
                        <a:pt x="2410" y="5187"/>
                      </a:cubicBezTo>
                      <a:cubicBezTo>
                        <a:pt x="2173" y="5187"/>
                        <a:pt x="1840" y="5114"/>
                        <a:pt x="1608" y="5061"/>
                      </a:cubicBezTo>
                      <a:lnTo>
                        <a:pt x="1608" y="5061"/>
                      </a:lnTo>
                      <a:cubicBezTo>
                        <a:pt x="2217" y="5314"/>
                        <a:pt x="2827" y="5535"/>
                        <a:pt x="2827" y="6215"/>
                      </a:cubicBezTo>
                      <a:cubicBezTo>
                        <a:pt x="2827" y="7791"/>
                        <a:pt x="1472" y="8398"/>
                        <a:pt x="577" y="8799"/>
                      </a:cubicBezTo>
                      <a:cubicBezTo>
                        <a:pt x="400" y="8879"/>
                        <a:pt x="169" y="8981"/>
                        <a:pt x="0" y="9077"/>
                      </a:cubicBezTo>
                      <a:cubicBezTo>
                        <a:pt x="386" y="9148"/>
                        <a:pt x="526" y="9160"/>
                        <a:pt x="965" y="9263"/>
                      </a:cubicBezTo>
                      <a:cubicBezTo>
                        <a:pt x="1348" y="9355"/>
                        <a:pt x="1603" y="9620"/>
                        <a:pt x="1713" y="10103"/>
                      </a:cubicBezTo>
                      <a:cubicBezTo>
                        <a:pt x="2012" y="10046"/>
                        <a:pt x="2244" y="10007"/>
                        <a:pt x="2558" y="10007"/>
                      </a:cubicBezTo>
                      <a:cubicBezTo>
                        <a:pt x="3450" y="10007"/>
                        <a:pt x="3988" y="10373"/>
                        <a:pt x="4460" y="10697"/>
                      </a:cubicBezTo>
                      <a:cubicBezTo>
                        <a:pt x="4892" y="10991"/>
                        <a:pt x="5261" y="11244"/>
                        <a:pt x="5941" y="11246"/>
                      </a:cubicBezTo>
                      <a:cubicBezTo>
                        <a:pt x="6620" y="11244"/>
                        <a:pt x="6990" y="10991"/>
                        <a:pt x="7420" y="10697"/>
                      </a:cubicBezTo>
                      <a:cubicBezTo>
                        <a:pt x="7894" y="10373"/>
                        <a:pt x="8430" y="10007"/>
                        <a:pt x="9323" y="10007"/>
                      </a:cubicBezTo>
                      <a:cubicBezTo>
                        <a:pt x="9638" y="10007"/>
                        <a:pt x="9870" y="10044"/>
                        <a:pt x="10169" y="10103"/>
                      </a:cubicBezTo>
                      <a:cubicBezTo>
                        <a:pt x="10280" y="9616"/>
                        <a:pt x="10535" y="9355"/>
                        <a:pt x="10917" y="9263"/>
                      </a:cubicBezTo>
                      <a:cubicBezTo>
                        <a:pt x="11308" y="9171"/>
                        <a:pt x="11524" y="9140"/>
                        <a:pt x="11895" y="9075"/>
                      </a:cubicBezTo>
                      <a:cubicBezTo>
                        <a:pt x="11727" y="8988"/>
                        <a:pt x="11487" y="8880"/>
                        <a:pt x="11304" y="8799"/>
                      </a:cubicBezTo>
                      <a:cubicBezTo>
                        <a:pt x="10409" y="8398"/>
                        <a:pt x="9054" y="7791"/>
                        <a:pt x="9054" y="6215"/>
                      </a:cubicBezTo>
                      <a:cubicBezTo>
                        <a:pt x="9054" y="5541"/>
                        <a:pt x="9663" y="5312"/>
                        <a:pt x="10271" y="5061"/>
                      </a:cubicBezTo>
                      <a:lnTo>
                        <a:pt x="10271" y="5061"/>
                      </a:lnTo>
                      <a:cubicBezTo>
                        <a:pt x="9985" y="5105"/>
                        <a:pt x="9811" y="5187"/>
                        <a:pt x="9472" y="5187"/>
                      </a:cubicBezTo>
                      <a:cubicBezTo>
                        <a:pt x="8805" y="5187"/>
                        <a:pt x="8739" y="4647"/>
                        <a:pt x="8773" y="4028"/>
                      </a:cubicBezTo>
                      <a:cubicBezTo>
                        <a:pt x="8787" y="3798"/>
                        <a:pt x="8805" y="3478"/>
                        <a:pt x="8805" y="3039"/>
                      </a:cubicBezTo>
                      <a:cubicBezTo>
                        <a:pt x="8805" y="439"/>
                        <a:pt x="6795" y="25"/>
                        <a:pt x="59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0" name="Google Shape;452;p16">
              <a:extLst>
                <a:ext uri="{FF2B5EF4-FFF2-40B4-BE49-F238E27FC236}">
                  <a16:creationId xmlns="" xmlns:a16="http://schemas.microsoft.com/office/drawing/2014/main" id="{142B44FE-4C20-40DC-ADD6-A8D7CD8029B9}"/>
                </a:ext>
              </a:extLst>
            </p:cNvPr>
            <p:cNvGrpSpPr/>
            <p:nvPr/>
          </p:nvGrpSpPr>
          <p:grpSpPr>
            <a:xfrm>
              <a:off x="5500614" y="2086992"/>
              <a:ext cx="494118" cy="494547"/>
              <a:chOff x="5500614" y="2086992"/>
              <a:chExt cx="494118" cy="494547"/>
            </a:xfrm>
          </p:grpSpPr>
          <p:sp>
            <p:nvSpPr>
              <p:cNvPr id="63" name="Google Shape;453;p16">
                <a:extLst>
                  <a:ext uri="{FF2B5EF4-FFF2-40B4-BE49-F238E27FC236}">
                    <a16:creationId xmlns="" xmlns:a16="http://schemas.microsoft.com/office/drawing/2014/main" id="{2B79550F-B8C8-44EB-A340-2EBA60D63D47}"/>
                  </a:ext>
                </a:extLst>
              </p:cNvPr>
              <p:cNvSpPr/>
              <p:nvPr/>
            </p:nvSpPr>
            <p:spPr>
              <a:xfrm>
                <a:off x="5500614" y="2086992"/>
                <a:ext cx="494118" cy="494547"/>
              </a:xfrm>
              <a:custGeom>
                <a:avLst/>
                <a:gdLst/>
                <a:ahLst/>
                <a:cxnLst/>
                <a:rect l="l" t="t" r="r" b="b"/>
                <a:pathLst>
                  <a:path w="13836" h="13848" extrusionOk="0">
                    <a:moveTo>
                      <a:pt x="6918" y="0"/>
                    </a:moveTo>
                    <a:cubicBezTo>
                      <a:pt x="3097" y="0"/>
                      <a:pt x="1" y="3096"/>
                      <a:pt x="1" y="6930"/>
                    </a:cubicBezTo>
                    <a:cubicBezTo>
                      <a:pt x="1" y="10751"/>
                      <a:pt x="3097" y="13847"/>
                      <a:pt x="6918" y="13847"/>
                    </a:cubicBezTo>
                    <a:cubicBezTo>
                      <a:pt x="10740" y="13847"/>
                      <a:pt x="13836" y="10751"/>
                      <a:pt x="13836" y="6930"/>
                    </a:cubicBezTo>
                    <a:cubicBezTo>
                      <a:pt x="13836" y="3096"/>
                      <a:pt x="10740" y="0"/>
                      <a:pt x="691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 name="Google Shape;454;p16">
                <a:extLst>
                  <a:ext uri="{FF2B5EF4-FFF2-40B4-BE49-F238E27FC236}">
                    <a16:creationId xmlns="" xmlns:a16="http://schemas.microsoft.com/office/drawing/2014/main" id="{795E2321-BB0E-44E3-8ECB-B2D687B023EF}"/>
                  </a:ext>
                </a:extLst>
              </p:cNvPr>
              <p:cNvGrpSpPr/>
              <p:nvPr/>
            </p:nvGrpSpPr>
            <p:grpSpPr>
              <a:xfrm>
                <a:off x="5588578" y="2175171"/>
                <a:ext cx="318190" cy="318190"/>
                <a:chOff x="2869999" y="1687279"/>
                <a:chExt cx="397887" cy="397887"/>
              </a:xfrm>
            </p:grpSpPr>
            <p:sp>
              <p:nvSpPr>
                <p:cNvPr id="65" name="Google Shape;455;p16">
                  <a:extLst>
                    <a:ext uri="{FF2B5EF4-FFF2-40B4-BE49-F238E27FC236}">
                      <a16:creationId xmlns="" xmlns:a16="http://schemas.microsoft.com/office/drawing/2014/main" id="{ACE64D5C-B4B7-44C7-A7C5-CA1B4D3CA240}"/>
                    </a:ext>
                  </a:extLst>
                </p:cNvPr>
                <p:cNvSpPr/>
                <p:nvPr/>
              </p:nvSpPr>
              <p:spPr>
                <a:xfrm>
                  <a:off x="2994590" y="1833740"/>
                  <a:ext cx="148657" cy="81685"/>
                </a:xfrm>
                <a:custGeom>
                  <a:avLst/>
                  <a:gdLst/>
                  <a:ahLst/>
                  <a:cxnLst/>
                  <a:rect l="l" t="t" r="r" b="b"/>
                  <a:pathLst>
                    <a:path w="7123" h="3914" extrusionOk="0">
                      <a:moveTo>
                        <a:pt x="2491" y="0"/>
                      </a:moveTo>
                      <a:lnTo>
                        <a:pt x="1" y="3112"/>
                      </a:lnTo>
                      <a:lnTo>
                        <a:pt x="1" y="3112"/>
                      </a:lnTo>
                      <a:lnTo>
                        <a:pt x="2196" y="2015"/>
                      </a:lnTo>
                      <a:cubicBezTo>
                        <a:pt x="2275" y="1975"/>
                        <a:pt x="2360" y="1956"/>
                        <a:pt x="2445" y="1956"/>
                      </a:cubicBezTo>
                      <a:cubicBezTo>
                        <a:pt x="2590" y="1956"/>
                        <a:pt x="2733" y="2012"/>
                        <a:pt x="2840" y="2119"/>
                      </a:cubicBezTo>
                      <a:lnTo>
                        <a:pt x="4634" y="3913"/>
                      </a:lnTo>
                      <a:lnTo>
                        <a:pt x="7123" y="800"/>
                      </a:lnTo>
                      <a:lnTo>
                        <a:pt x="4929" y="1897"/>
                      </a:lnTo>
                      <a:cubicBezTo>
                        <a:pt x="4850" y="1937"/>
                        <a:pt x="4764" y="1957"/>
                        <a:pt x="4679" y="1957"/>
                      </a:cubicBezTo>
                      <a:cubicBezTo>
                        <a:pt x="4535" y="1957"/>
                        <a:pt x="4392" y="1900"/>
                        <a:pt x="4285" y="1792"/>
                      </a:cubicBezTo>
                      <a:lnTo>
                        <a:pt x="249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456;p16">
                  <a:extLst>
                    <a:ext uri="{FF2B5EF4-FFF2-40B4-BE49-F238E27FC236}">
                      <a16:creationId xmlns="" xmlns:a16="http://schemas.microsoft.com/office/drawing/2014/main" id="{E13C392C-3A1B-4949-865C-91866095F852}"/>
                    </a:ext>
                  </a:extLst>
                </p:cNvPr>
                <p:cNvSpPr/>
                <p:nvPr/>
              </p:nvSpPr>
              <p:spPr>
                <a:xfrm>
                  <a:off x="2869999" y="1687279"/>
                  <a:ext cx="397887" cy="397887"/>
                </a:xfrm>
                <a:custGeom>
                  <a:avLst/>
                  <a:gdLst/>
                  <a:ahLst/>
                  <a:cxnLst/>
                  <a:rect l="l" t="t" r="r" b="b"/>
                  <a:pathLst>
                    <a:path w="19065" h="19065" extrusionOk="0">
                      <a:moveTo>
                        <a:pt x="8420" y="5623"/>
                      </a:moveTo>
                      <a:cubicBezTo>
                        <a:pt x="8569" y="5623"/>
                        <a:pt x="8707" y="5682"/>
                        <a:pt x="8810" y="5787"/>
                      </a:cubicBezTo>
                      <a:lnTo>
                        <a:pt x="10759" y="7736"/>
                      </a:lnTo>
                      <a:lnTo>
                        <a:pt x="14867" y="5683"/>
                      </a:lnTo>
                      <a:cubicBezTo>
                        <a:pt x="14947" y="5643"/>
                        <a:pt x="15033" y="5624"/>
                        <a:pt x="15118" y="5624"/>
                      </a:cubicBezTo>
                      <a:cubicBezTo>
                        <a:pt x="15283" y="5624"/>
                        <a:pt x="15443" y="5695"/>
                        <a:pt x="15552" y="5829"/>
                      </a:cubicBezTo>
                      <a:cubicBezTo>
                        <a:pt x="15716" y="6035"/>
                        <a:pt x="15718" y="6325"/>
                        <a:pt x="15553" y="6530"/>
                      </a:cubicBezTo>
                      <a:lnTo>
                        <a:pt x="11085" y="12116"/>
                      </a:lnTo>
                      <a:cubicBezTo>
                        <a:pt x="10973" y="12256"/>
                        <a:pt x="10812" y="12324"/>
                        <a:pt x="10652" y="12324"/>
                      </a:cubicBezTo>
                      <a:cubicBezTo>
                        <a:pt x="10507" y="12324"/>
                        <a:pt x="10363" y="12269"/>
                        <a:pt x="10255" y="12161"/>
                      </a:cubicBezTo>
                      <a:lnTo>
                        <a:pt x="8306" y="10211"/>
                      </a:lnTo>
                      <a:lnTo>
                        <a:pt x="4196" y="12267"/>
                      </a:lnTo>
                      <a:cubicBezTo>
                        <a:pt x="4117" y="12306"/>
                        <a:pt x="4032" y="12325"/>
                        <a:pt x="3948" y="12325"/>
                      </a:cubicBezTo>
                      <a:cubicBezTo>
                        <a:pt x="3784" y="12325"/>
                        <a:pt x="3622" y="12253"/>
                        <a:pt x="3514" y="12118"/>
                      </a:cubicBezTo>
                      <a:cubicBezTo>
                        <a:pt x="3347" y="11913"/>
                        <a:pt x="3347" y="11623"/>
                        <a:pt x="3510" y="11418"/>
                      </a:cubicBezTo>
                      <a:lnTo>
                        <a:pt x="7979" y="5833"/>
                      </a:lnTo>
                      <a:cubicBezTo>
                        <a:pt x="8078" y="5709"/>
                        <a:pt x="8226" y="5633"/>
                        <a:pt x="8384" y="5624"/>
                      </a:cubicBezTo>
                      <a:cubicBezTo>
                        <a:pt x="8396" y="5623"/>
                        <a:pt x="8408" y="5623"/>
                        <a:pt x="8420" y="5623"/>
                      </a:cubicBezTo>
                      <a:close/>
                      <a:moveTo>
                        <a:pt x="9532" y="1"/>
                      </a:moveTo>
                      <a:cubicBezTo>
                        <a:pt x="4297" y="1"/>
                        <a:pt x="0" y="4046"/>
                        <a:pt x="0" y="8975"/>
                      </a:cubicBezTo>
                      <a:cubicBezTo>
                        <a:pt x="0" y="11616"/>
                        <a:pt x="1255" y="14085"/>
                        <a:pt x="3388" y="15787"/>
                      </a:cubicBezTo>
                      <a:lnTo>
                        <a:pt x="3388" y="18506"/>
                      </a:lnTo>
                      <a:cubicBezTo>
                        <a:pt x="3388" y="18699"/>
                        <a:pt x="3489" y="18879"/>
                        <a:pt x="3653" y="18980"/>
                      </a:cubicBezTo>
                      <a:cubicBezTo>
                        <a:pt x="3742" y="19036"/>
                        <a:pt x="3843" y="19064"/>
                        <a:pt x="3946" y="19064"/>
                      </a:cubicBezTo>
                      <a:cubicBezTo>
                        <a:pt x="4031" y="19064"/>
                        <a:pt x="4117" y="19045"/>
                        <a:pt x="4196" y="19005"/>
                      </a:cubicBezTo>
                      <a:lnTo>
                        <a:pt x="6970" y="17581"/>
                      </a:lnTo>
                      <a:cubicBezTo>
                        <a:pt x="7802" y="17799"/>
                        <a:pt x="8661" y="17910"/>
                        <a:pt x="9532" y="17910"/>
                      </a:cubicBezTo>
                      <a:cubicBezTo>
                        <a:pt x="14768" y="17910"/>
                        <a:pt x="19065" y="13901"/>
                        <a:pt x="19065" y="8975"/>
                      </a:cubicBezTo>
                      <a:cubicBezTo>
                        <a:pt x="19065" y="4046"/>
                        <a:pt x="14768" y="1"/>
                        <a:pt x="95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 name="Google Shape;457;p16">
              <a:extLst>
                <a:ext uri="{FF2B5EF4-FFF2-40B4-BE49-F238E27FC236}">
                  <a16:creationId xmlns="" xmlns:a16="http://schemas.microsoft.com/office/drawing/2014/main" id="{A8C21354-C544-4A5E-8EE2-18DFC428CC30}"/>
                </a:ext>
              </a:extLst>
            </p:cNvPr>
            <p:cNvGrpSpPr/>
            <p:nvPr/>
          </p:nvGrpSpPr>
          <p:grpSpPr>
            <a:xfrm>
              <a:off x="3504103" y="3528154"/>
              <a:ext cx="178178" cy="178274"/>
              <a:chOff x="3902887" y="1687655"/>
              <a:chExt cx="397010" cy="397135"/>
            </a:xfrm>
          </p:grpSpPr>
          <p:sp>
            <p:nvSpPr>
              <p:cNvPr id="61" name="Google Shape;458;p16">
                <a:extLst>
                  <a:ext uri="{FF2B5EF4-FFF2-40B4-BE49-F238E27FC236}">
                    <a16:creationId xmlns="" xmlns:a16="http://schemas.microsoft.com/office/drawing/2014/main" id="{8C9ADD74-4924-4D3B-956B-DD57A766ED54}"/>
                  </a:ext>
                </a:extLst>
              </p:cNvPr>
              <p:cNvSpPr/>
              <p:nvPr/>
            </p:nvSpPr>
            <p:spPr>
              <a:xfrm>
                <a:off x="4023345" y="1785845"/>
                <a:ext cx="156275" cy="200269"/>
              </a:xfrm>
              <a:custGeom>
                <a:avLst/>
                <a:gdLst/>
                <a:ahLst/>
                <a:cxnLst/>
                <a:rect l="l" t="t" r="r" b="b"/>
                <a:pathLst>
                  <a:path w="7488" h="9596" extrusionOk="0">
                    <a:moveTo>
                      <a:pt x="3585" y="1"/>
                    </a:moveTo>
                    <a:cubicBezTo>
                      <a:pt x="3550" y="1"/>
                      <a:pt x="36" y="31"/>
                      <a:pt x="36" y="2561"/>
                    </a:cubicBezTo>
                    <a:cubicBezTo>
                      <a:pt x="36" y="4296"/>
                      <a:pt x="1381" y="4712"/>
                      <a:pt x="3429" y="5147"/>
                    </a:cubicBezTo>
                    <a:cubicBezTo>
                      <a:pt x="4813" y="5440"/>
                      <a:pt x="6242" y="5745"/>
                      <a:pt x="6242" y="7084"/>
                    </a:cubicBezTo>
                    <a:cubicBezTo>
                      <a:pt x="6242" y="8290"/>
                      <a:pt x="4968" y="9010"/>
                      <a:pt x="3737" y="9010"/>
                    </a:cubicBezTo>
                    <a:cubicBezTo>
                      <a:pt x="2265" y="9010"/>
                      <a:pt x="1591" y="8227"/>
                      <a:pt x="1100" y="7655"/>
                    </a:cubicBezTo>
                    <a:cubicBezTo>
                      <a:pt x="793" y="7298"/>
                      <a:pt x="640" y="7140"/>
                      <a:pt x="463" y="7140"/>
                    </a:cubicBezTo>
                    <a:cubicBezTo>
                      <a:pt x="330" y="7140"/>
                      <a:pt x="1" y="7243"/>
                      <a:pt x="1" y="7485"/>
                    </a:cubicBezTo>
                    <a:cubicBezTo>
                      <a:pt x="1" y="8301"/>
                      <a:pt x="1016" y="9596"/>
                      <a:pt x="3744" y="9596"/>
                    </a:cubicBezTo>
                    <a:cubicBezTo>
                      <a:pt x="5165" y="9594"/>
                      <a:pt x="6203" y="9265"/>
                      <a:pt x="6831" y="8616"/>
                    </a:cubicBezTo>
                    <a:cubicBezTo>
                      <a:pt x="7479" y="7947"/>
                      <a:pt x="7487" y="7116"/>
                      <a:pt x="7482" y="6957"/>
                    </a:cubicBezTo>
                    <a:cubicBezTo>
                      <a:pt x="7482" y="5087"/>
                      <a:pt x="6088" y="4674"/>
                      <a:pt x="3964" y="4255"/>
                    </a:cubicBezTo>
                    <a:cubicBezTo>
                      <a:pt x="2598" y="3986"/>
                      <a:pt x="1186" y="3709"/>
                      <a:pt x="1186" y="2410"/>
                    </a:cubicBezTo>
                    <a:cubicBezTo>
                      <a:pt x="1186" y="1420"/>
                      <a:pt x="2170" y="675"/>
                      <a:pt x="3475" y="675"/>
                    </a:cubicBezTo>
                    <a:cubicBezTo>
                      <a:pt x="4868" y="675"/>
                      <a:pt x="5485" y="1305"/>
                      <a:pt x="5938" y="1766"/>
                    </a:cubicBezTo>
                    <a:cubicBezTo>
                      <a:pt x="6247" y="2081"/>
                      <a:pt x="6375" y="2191"/>
                      <a:pt x="6598" y="2191"/>
                    </a:cubicBezTo>
                    <a:cubicBezTo>
                      <a:pt x="6794" y="2191"/>
                      <a:pt x="7082" y="2072"/>
                      <a:pt x="7082" y="1818"/>
                    </a:cubicBezTo>
                    <a:cubicBezTo>
                      <a:pt x="7082" y="1381"/>
                      <a:pt x="5803" y="1"/>
                      <a:pt x="35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459;p16">
                <a:extLst>
                  <a:ext uri="{FF2B5EF4-FFF2-40B4-BE49-F238E27FC236}">
                    <a16:creationId xmlns="" xmlns:a16="http://schemas.microsoft.com/office/drawing/2014/main" id="{A7D5EDF0-A102-4553-AA8D-CBFE2EFCEEE2}"/>
                  </a:ext>
                </a:extLst>
              </p:cNvPr>
              <p:cNvSpPr/>
              <p:nvPr/>
            </p:nvSpPr>
            <p:spPr>
              <a:xfrm>
                <a:off x="3902887" y="1687655"/>
                <a:ext cx="397010" cy="397135"/>
              </a:xfrm>
              <a:custGeom>
                <a:avLst/>
                <a:gdLst/>
                <a:ahLst/>
                <a:cxnLst/>
                <a:rect l="l" t="t" r="r" b="b"/>
                <a:pathLst>
                  <a:path w="19023" h="19029" extrusionOk="0">
                    <a:moveTo>
                      <a:pt x="9357" y="3591"/>
                    </a:moveTo>
                    <a:cubicBezTo>
                      <a:pt x="11911" y="3591"/>
                      <a:pt x="13969" y="5196"/>
                      <a:pt x="13969" y="6523"/>
                    </a:cubicBezTo>
                    <a:cubicBezTo>
                      <a:pt x="13969" y="7455"/>
                      <a:pt x="13157" y="8010"/>
                      <a:pt x="12370" y="8010"/>
                    </a:cubicBezTo>
                    <a:cubicBezTo>
                      <a:pt x="11658" y="8010"/>
                      <a:pt x="11246" y="7589"/>
                      <a:pt x="10914" y="7251"/>
                    </a:cubicBezTo>
                    <a:cubicBezTo>
                      <a:pt x="10514" y="6845"/>
                      <a:pt x="10171" y="6494"/>
                      <a:pt x="9247" y="6494"/>
                    </a:cubicBezTo>
                    <a:cubicBezTo>
                      <a:pt x="8481" y="6494"/>
                      <a:pt x="8073" y="6855"/>
                      <a:pt x="8073" y="7115"/>
                    </a:cubicBezTo>
                    <a:cubicBezTo>
                      <a:pt x="8073" y="7497"/>
                      <a:pt x="9028" y="7685"/>
                      <a:pt x="9950" y="7867"/>
                    </a:cubicBezTo>
                    <a:cubicBezTo>
                      <a:pt x="11710" y="8214"/>
                      <a:pt x="14369" y="8739"/>
                      <a:pt x="14369" y="11635"/>
                    </a:cubicBezTo>
                    <a:cubicBezTo>
                      <a:pt x="14379" y="11960"/>
                      <a:pt x="14340" y="13128"/>
                      <a:pt x="13404" y="14096"/>
                    </a:cubicBezTo>
                    <a:cubicBezTo>
                      <a:pt x="12561" y="14970"/>
                      <a:pt x="11252" y="15414"/>
                      <a:pt x="9518" y="15415"/>
                    </a:cubicBezTo>
                    <a:lnTo>
                      <a:pt x="9516" y="15415"/>
                    </a:lnTo>
                    <a:cubicBezTo>
                      <a:pt x="5952" y="15415"/>
                      <a:pt x="4658" y="13487"/>
                      <a:pt x="4658" y="12190"/>
                    </a:cubicBezTo>
                    <a:cubicBezTo>
                      <a:pt x="4658" y="11290"/>
                      <a:pt x="5476" y="10731"/>
                      <a:pt x="6235" y="10731"/>
                    </a:cubicBezTo>
                    <a:cubicBezTo>
                      <a:pt x="6942" y="10731"/>
                      <a:pt x="7354" y="11210"/>
                      <a:pt x="7717" y="11633"/>
                    </a:cubicBezTo>
                    <a:cubicBezTo>
                      <a:pt x="8145" y="12132"/>
                      <a:pt x="8549" y="12601"/>
                      <a:pt x="9509" y="12601"/>
                    </a:cubicBezTo>
                    <a:cubicBezTo>
                      <a:pt x="10165" y="12601"/>
                      <a:pt x="10898" y="12254"/>
                      <a:pt x="10898" y="11789"/>
                    </a:cubicBezTo>
                    <a:cubicBezTo>
                      <a:pt x="10898" y="11384"/>
                      <a:pt x="10135" y="11191"/>
                      <a:pt x="8970" y="10943"/>
                    </a:cubicBezTo>
                    <a:cubicBezTo>
                      <a:pt x="7165" y="10559"/>
                      <a:pt x="4694" y="10032"/>
                      <a:pt x="4694" y="7266"/>
                    </a:cubicBezTo>
                    <a:cubicBezTo>
                      <a:pt x="4694" y="4359"/>
                      <a:pt x="7744" y="3591"/>
                      <a:pt x="9357" y="3591"/>
                    </a:cubicBezTo>
                    <a:close/>
                    <a:moveTo>
                      <a:pt x="5202" y="0"/>
                    </a:moveTo>
                    <a:cubicBezTo>
                      <a:pt x="2338" y="0"/>
                      <a:pt x="6" y="2303"/>
                      <a:pt x="1" y="5148"/>
                    </a:cubicBezTo>
                    <a:lnTo>
                      <a:pt x="1" y="5159"/>
                    </a:lnTo>
                    <a:cubicBezTo>
                      <a:pt x="2" y="6225"/>
                      <a:pt x="261" y="6830"/>
                      <a:pt x="469" y="7319"/>
                    </a:cubicBezTo>
                    <a:cubicBezTo>
                      <a:pt x="609" y="7646"/>
                      <a:pt x="712" y="7885"/>
                      <a:pt x="712" y="8212"/>
                    </a:cubicBezTo>
                    <a:cubicBezTo>
                      <a:pt x="712" y="8219"/>
                      <a:pt x="632" y="9035"/>
                      <a:pt x="632" y="9553"/>
                    </a:cubicBezTo>
                    <a:cubicBezTo>
                      <a:pt x="632" y="12302"/>
                      <a:pt x="2927" y="18423"/>
                      <a:pt x="9541" y="18423"/>
                    </a:cubicBezTo>
                    <a:cubicBezTo>
                      <a:pt x="10171" y="18423"/>
                      <a:pt x="10931" y="18343"/>
                      <a:pt x="10931" y="18343"/>
                    </a:cubicBezTo>
                    <a:cubicBezTo>
                      <a:pt x="11190" y="18343"/>
                      <a:pt x="11441" y="18446"/>
                      <a:pt x="11759" y="18577"/>
                    </a:cubicBezTo>
                    <a:cubicBezTo>
                      <a:pt x="12509" y="18886"/>
                      <a:pt x="13241" y="19028"/>
                      <a:pt x="13937" y="19028"/>
                    </a:cubicBezTo>
                    <a:cubicBezTo>
                      <a:pt x="15330" y="19028"/>
                      <a:pt x="16576" y="18458"/>
                      <a:pt x="17517" y="17520"/>
                    </a:cubicBezTo>
                    <a:cubicBezTo>
                      <a:pt x="18489" y="16555"/>
                      <a:pt x="19023" y="15260"/>
                      <a:pt x="19023" y="13878"/>
                    </a:cubicBezTo>
                    <a:cubicBezTo>
                      <a:pt x="19023" y="12804"/>
                      <a:pt x="18763" y="12198"/>
                      <a:pt x="18554" y="11708"/>
                    </a:cubicBezTo>
                    <a:cubicBezTo>
                      <a:pt x="18414" y="11380"/>
                      <a:pt x="18312" y="11141"/>
                      <a:pt x="18312" y="10814"/>
                    </a:cubicBezTo>
                    <a:cubicBezTo>
                      <a:pt x="18312" y="10804"/>
                      <a:pt x="18391" y="9993"/>
                      <a:pt x="18391" y="9473"/>
                    </a:cubicBezTo>
                    <a:cubicBezTo>
                      <a:pt x="18391" y="6724"/>
                      <a:pt x="16095" y="603"/>
                      <a:pt x="9483" y="603"/>
                    </a:cubicBezTo>
                    <a:cubicBezTo>
                      <a:pt x="8853" y="603"/>
                      <a:pt x="8092" y="683"/>
                      <a:pt x="8092" y="683"/>
                    </a:cubicBezTo>
                    <a:cubicBezTo>
                      <a:pt x="7832" y="683"/>
                      <a:pt x="7583" y="580"/>
                      <a:pt x="7264" y="450"/>
                    </a:cubicBezTo>
                    <a:cubicBezTo>
                      <a:pt x="6767" y="244"/>
                      <a:pt x="6150" y="0"/>
                      <a:pt x="52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460;p16">
              <a:extLst>
                <a:ext uri="{FF2B5EF4-FFF2-40B4-BE49-F238E27FC236}">
                  <a16:creationId xmlns="" xmlns:a16="http://schemas.microsoft.com/office/drawing/2014/main" id="{50343C70-6C7C-435C-A688-2E5EABB55AF9}"/>
                </a:ext>
              </a:extLst>
            </p:cNvPr>
            <p:cNvGrpSpPr/>
            <p:nvPr/>
          </p:nvGrpSpPr>
          <p:grpSpPr>
            <a:xfrm>
              <a:off x="3825341" y="3697233"/>
              <a:ext cx="399730" cy="399266"/>
              <a:chOff x="3825341" y="3697233"/>
              <a:chExt cx="399730" cy="399266"/>
            </a:xfrm>
          </p:grpSpPr>
          <p:sp>
            <p:nvSpPr>
              <p:cNvPr id="57" name="Google Shape;461;p16">
                <a:extLst>
                  <a:ext uri="{FF2B5EF4-FFF2-40B4-BE49-F238E27FC236}">
                    <a16:creationId xmlns="" xmlns:a16="http://schemas.microsoft.com/office/drawing/2014/main" id="{512602E0-9BD6-40FD-94ED-8EA620A5AF7C}"/>
                  </a:ext>
                </a:extLst>
              </p:cNvPr>
              <p:cNvSpPr/>
              <p:nvPr/>
            </p:nvSpPr>
            <p:spPr>
              <a:xfrm>
                <a:off x="3825341" y="3697233"/>
                <a:ext cx="399730" cy="399266"/>
              </a:xfrm>
              <a:custGeom>
                <a:avLst/>
                <a:gdLst/>
                <a:ahLst/>
                <a:cxnLst/>
                <a:rect l="l" t="t" r="r" b="b"/>
                <a:pathLst>
                  <a:path w="11193" h="11180" extrusionOk="0">
                    <a:moveTo>
                      <a:pt x="5596" y="0"/>
                    </a:moveTo>
                    <a:cubicBezTo>
                      <a:pt x="2501" y="0"/>
                      <a:pt x="0" y="2500"/>
                      <a:pt x="0" y="5596"/>
                    </a:cubicBezTo>
                    <a:cubicBezTo>
                      <a:pt x="0" y="8680"/>
                      <a:pt x="2501" y="11180"/>
                      <a:pt x="5596" y="11180"/>
                    </a:cubicBezTo>
                    <a:cubicBezTo>
                      <a:pt x="8680" y="11180"/>
                      <a:pt x="11192" y="8680"/>
                      <a:pt x="11192" y="5596"/>
                    </a:cubicBezTo>
                    <a:cubicBezTo>
                      <a:pt x="11192" y="2500"/>
                      <a:pt x="8680" y="0"/>
                      <a:pt x="559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 name="Google Shape;462;p16">
                <a:extLst>
                  <a:ext uri="{FF2B5EF4-FFF2-40B4-BE49-F238E27FC236}">
                    <a16:creationId xmlns="" xmlns:a16="http://schemas.microsoft.com/office/drawing/2014/main" id="{922036D6-2178-4B49-BACF-759C10F04E04}"/>
                  </a:ext>
                </a:extLst>
              </p:cNvPr>
              <p:cNvGrpSpPr/>
              <p:nvPr/>
            </p:nvGrpSpPr>
            <p:grpSpPr>
              <a:xfrm>
                <a:off x="3923866" y="3795519"/>
                <a:ext cx="202694" cy="202694"/>
                <a:chOff x="4933458" y="1687279"/>
                <a:chExt cx="397907" cy="397907"/>
              </a:xfrm>
            </p:grpSpPr>
            <p:sp>
              <p:nvSpPr>
                <p:cNvPr id="59" name="Google Shape;463;p16">
                  <a:extLst>
                    <a:ext uri="{FF2B5EF4-FFF2-40B4-BE49-F238E27FC236}">
                      <a16:creationId xmlns="" xmlns:a16="http://schemas.microsoft.com/office/drawing/2014/main" id="{5AF2B180-5B5B-45BC-A9C8-AF01F2CEA568}"/>
                    </a:ext>
                  </a:extLst>
                </p:cNvPr>
                <p:cNvSpPr/>
                <p:nvPr/>
              </p:nvSpPr>
              <p:spPr>
                <a:xfrm>
                  <a:off x="5071801" y="1766541"/>
                  <a:ext cx="125867" cy="241215"/>
                </a:xfrm>
                <a:custGeom>
                  <a:avLst/>
                  <a:gdLst/>
                  <a:ahLst/>
                  <a:cxnLst/>
                  <a:rect l="l" t="t" r="r" b="b"/>
                  <a:pathLst>
                    <a:path w="6031" h="11558" extrusionOk="0">
                      <a:moveTo>
                        <a:pt x="2415" y="1"/>
                      </a:moveTo>
                      <a:cubicBezTo>
                        <a:pt x="2233" y="993"/>
                        <a:pt x="1808" y="2415"/>
                        <a:pt x="0" y="2785"/>
                      </a:cubicBezTo>
                      <a:lnTo>
                        <a:pt x="0" y="4244"/>
                      </a:lnTo>
                      <a:lnTo>
                        <a:pt x="1228" y="4244"/>
                      </a:lnTo>
                      <a:cubicBezTo>
                        <a:pt x="1537" y="4244"/>
                        <a:pt x="1787" y="4496"/>
                        <a:pt x="1787" y="4803"/>
                      </a:cubicBezTo>
                      <a:lnTo>
                        <a:pt x="1787" y="9077"/>
                      </a:lnTo>
                      <a:cubicBezTo>
                        <a:pt x="1787" y="10222"/>
                        <a:pt x="2553" y="11558"/>
                        <a:pt x="4714" y="11558"/>
                      </a:cubicBezTo>
                      <a:cubicBezTo>
                        <a:pt x="5212" y="11558"/>
                        <a:pt x="5689" y="11535"/>
                        <a:pt x="6031" y="11512"/>
                      </a:cubicBezTo>
                      <a:lnTo>
                        <a:pt x="6031" y="9905"/>
                      </a:lnTo>
                      <a:lnTo>
                        <a:pt x="4891" y="9905"/>
                      </a:lnTo>
                      <a:cubicBezTo>
                        <a:pt x="3535" y="9905"/>
                        <a:pt x="3351" y="9125"/>
                        <a:pt x="3351" y="8363"/>
                      </a:cubicBezTo>
                      <a:lnTo>
                        <a:pt x="3351" y="4803"/>
                      </a:lnTo>
                      <a:cubicBezTo>
                        <a:pt x="3351" y="4496"/>
                        <a:pt x="3600" y="4244"/>
                        <a:pt x="3910" y="4244"/>
                      </a:cubicBezTo>
                      <a:lnTo>
                        <a:pt x="6031" y="4244"/>
                      </a:lnTo>
                      <a:lnTo>
                        <a:pt x="6031" y="2681"/>
                      </a:lnTo>
                      <a:lnTo>
                        <a:pt x="3910" y="2681"/>
                      </a:lnTo>
                      <a:cubicBezTo>
                        <a:pt x="3600" y="2681"/>
                        <a:pt x="3351" y="2431"/>
                        <a:pt x="3351" y="2122"/>
                      </a:cubicBezTo>
                      <a:lnTo>
                        <a:pt x="335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464;p16">
                  <a:extLst>
                    <a:ext uri="{FF2B5EF4-FFF2-40B4-BE49-F238E27FC236}">
                      <a16:creationId xmlns="" xmlns:a16="http://schemas.microsoft.com/office/drawing/2014/main" id="{E16CED1F-2096-4BBA-A30E-AB1560EB884B}"/>
                    </a:ext>
                  </a:extLst>
                </p:cNvPr>
                <p:cNvSpPr/>
                <p:nvPr/>
              </p:nvSpPr>
              <p:spPr>
                <a:xfrm>
                  <a:off x="4933458" y="1687279"/>
                  <a:ext cx="397907" cy="397907"/>
                </a:xfrm>
                <a:custGeom>
                  <a:avLst/>
                  <a:gdLst/>
                  <a:ahLst/>
                  <a:cxnLst/>
                  <a:rect l="l" t="t" r="r" b="b"/>
                  <a:pathLst>
                    <a:path w="19066" h="19066" extrusionOk="0">
                      <a:moveTo>
                        <a:pt x="10539" y="2681"/>
                      </a:moveTo>
                      <a:cubicBezTo>
                        <a:pt x="10846" y="2681"/>
                        <a:pt x="11059" y="2932"/>
                        <a:pt x="11059" y="3240"/>
                      </a:cubicBezTo>
                      <a:lnTo>
                        <a:pt x="11059" y="5362"/>
                      </a:lnTo>
                      <a:lnTo>
                        <a:pt x="13219" y="5362"/>
                      </a:lnTo>
                      <a:cubicBezTo>
                        <a:pt x="13528" y="5362"/>
                        <a:pt x="13778" y="5612"/>
                        <a:pt x="13778" y="5921"/>
                      </a:cubicBezTo>
                      <a:lnTo>
                        <a:pt x="13778" y="8601"/>
                      </a:lnTo>
                      <a:cubicBezTo>
                        <a:pt x="13778" y="8911"/>
                        <a:pt x="13528" y="9160"/>
                        <a:pt x="13219" y="9160"/>
                      </a:cubicBezTo>
                      <a:lnTo>
                        <a:pt x="11096" y="9160"/>
                      </a:lnTo>
                      <a:lnTo>
                        <a:pt x="11096" y="12161"/>
                      </a:lnTo>
                      <a:cubicBezTo>
                        <a:pt x="11096" y="12440"/>
                        <a:pt x="11121" y="12520"/>
                        <a:pt x="11133" y="12541"/>
                      </a:cubicBezTo>
                      <a:cubicBezTo>
                        <a:pt x="11140" y="12541"/>
                        <a:pt x="11234" y="12585"/>
                        <a:pt x="11520" y="12585"/>
                      </a:cubicBezTo>
                      <a:lnTo>
                        <a:pt x="13219" y="12585"/>
                      </a:lnTo>
                      <a:cubicBezTo>
                        <a:pt x="13528" y="12585"/>
                        <a:pt x="13741" y="12836"/>
                        <a:pt x="13741" y="13144"/>
                      </a:cubicBezTo>
                      <a:lnTo>
                        <a:pt x="13741" y="15826"/>
                      </a:lnTo>
                      <a:cubicBezTo>
                        <a:pt x="13741" y="16113"/>
                        <a:pt x="13560" y="16351"/>
                        <a:pt x="13273" y="16382"/>
                      </a:cubicBezTo>
                      <a:cubicBezTo>
                        <a:pt x="13236" y="16385"/>
                        <a:pt x="12341" y="16474"/>
                        <a:pt x="11342" y="16474"/>
                      </a:cubicBezTo>
                      <a:cubicBezTo>
                        <a:pt x="8564" y="16474"/>
                        <a:pt x="7298" y="14609"/>
                        <a:pt x="7298" y="12877"/>
                      </a:cubicBezTo>
                      <a:lnTo>
                        <a:pt x="7298" y="9160"/>
                      </a:lnTo>
                      <a:lnTo>
                        <a:pt x="6070" y="9160"/>
                      </a:lnTo>
                      <a:cubicBezTo>
                        <a:pt x="5760" y="9160"/>
                        <a:pt x="5511" y="8911"/>
                        <a:pt x="5511" y="8601"/>
                      </a:cubicBezTo>
                      <a:lnTo>
                        <a:pt x="5511" y="6100"/>
                      </a:lnTo>
                      <a:cubicBezTo>
                        <a:pt x="5511" y="5808"/>
                        <a:pt x="5734" y="5568"/>
                        <a:pt x="6024" y="5543"/>
                      </a:cubicBezTo>
                      <a:cubicBezTo>
                        <a:pt x="7535" y="5417"/>
                        <a:pt x="7797" y="4524"/>
                        <a:pt x="8000" y="3275"/>
                      </a:cubicBezTo>
                      <a:lnTo>
                        <a:pt x="8021" y="3148"/>
                      </a:lnTo>
                      <a:cubicBezTo>
                        <a:pt x="8066" y="2879"/>
                        <a:pt x="8299" y="2681"/>
                        <a:pt x="8571" y="2681"/>
                      </a:cubicBezTo>
                      <a:close/>
                      <a:moveTo>
                        <a:pt x="2794" y="1"/>
                      </a:moveTo>
                      <a:cubicBezTo>
                        <a:pt x="1253" y="1"/>
                        <a:pt x="1" y="1253"/>
                        <a:pt x="1" y="2794"/>
                      </a:cubicBezTo>
                      <a:lnTo>
                        <a:pt x="1" y="16272"/>
                      </a:lnTo>
                      <a:cubicBezTo>
                        <a:pt x="1" y="17811"/>
                        <a:pt x="1253" y="19065"/>
                        <a:pt x="2794" y="19065"/>
                      </a:cubicBezTo>
                      <a:lnTo>
                        <a:pt x="16272" y="19065"/>
                      </a:lnTo>
                      <a:cubicBezTo>
                        <a:pt x="17813" y="19065"/>
                        <a:pt x="19065" y="17811"/>
                        <a:pt x="19065" y="16272"/>
                      </a:cubicBezTo>
                      <a:lnTo>
                        <a:pt x="19065" y="2792"/>
                      </a:lnTo>
                      <a:cubicBezTo>
                        <a:pt x="19065" y="1253"/>
                        <a:pt x="17813" y="1"/>
                        <a:pt x="162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3" name="Google Shape;465;p16">
              <a:extLst>
                <a:ext uri="{FF2B5EF4-FFF2-40B4-BE49-F238E27FC236}">
                  <a16:creationId xmlns="" xmlns:a16="http://schemas.microsoft.com/office/drawing/2014/main" id="{D5D236EB-6328-46F7-915E-0FA9598FCE95}"/>
                </a:ext>
              </a:extLst>
            </p:cNvPr>
            <p:cNvGrpSpPr/>
            <p:nvPr/>
          </p:nvGrpSpPr>
          <p:grpSpPr>
            <a:xfrm>
              <a:off x="3088449" y="2390156"/>
              <a:ext cx="335947" cy="335947"/>
              <a:chOff x="3088449" y="2390156"/>
              <a:chExt cx="335947" cy="335947"/>
            </a:xfrm>
          </p:grpSpPr>
          <p:sp>
            <p:nvSpPr>
              <p:cNvPr id="51" name="Google Shape;466;p16">
                <a:extLst>
                  <a:ext uri="{FF2B5EF4-FFF2-40B4-BE49-F238E27FC236}">
                    <a16:creationId xmlns="" xmlns:a16="http://schemas.microsoft.com/office/drawing/2014/main" id="{6C9287F0-EDA2-4671-B2BC-1320F0254365}"/>
                  </a:ext>
                </a:extLst>
              </p:cNvPr>
              <p:cNvSpPr/>
              <p:nvPr/>
            </p:nvSpPr>
            <p:spPr>
              <a:xfrm>
                <a:off x="3088449" y="2390156"/>
                <a:ext cx="335947" cy="335947"/>
              </a:xfrm>
              <a:custGeom>
                <a:avLst/>
                <a:gdLst/>
                <a:ahLst/>
                <a:cxnLst/>
                <a:rect l="l" t="t" r="r" b="b"/>
                <a:pathLst>
                  <a:path w="9407" h="9407" extrusionOk="0">
                    <a:moveTo>
                      <a:pt x="4704" y="0"/>
                    </a:moveTo>
                    <a:cubicBezTo>
                      <a:pt x="2108" y="0"/>
                      <a:pt x="1" y="2108"/>
                      <a:pt x="1" y="4703"/>
                    </a:cubicBezTo>
                    <a:cubicBezTo>
                      <a:pt x="1" y="7299"/>
                      <a:pt x="2108" y="9406"/>
                      <a:pt x="4704" y="9406"/>
                    </a:cubicBezTo>
                    <a:cubicBezTo>
                      <a:pt x="7299" y="9406"/>
                      <a:pt x="9407" y="7299"/>
                      <a:pt x="9407" y="4703"/>
                    </a:cubicBezTo>
                    <a:cubicBezTo>
                      <a:pt x="9407" y="2108"/>
                      <a:pt x="7299" y="0"/>
                      <a:pt x="47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 name="Google Shape;467;p16">
                <a:extLst>
                  <a:ext uri="{FF2B5EF4-FFF2-40B4-BE49-F238E27FC236}">
                    <a16:creationId xmlns="" xmlns:a16="http://schemas.microsoft.com/office/drawing/2014/main" id="{90CE70E2-49E5-4A2E-9EAA-3E6729E96ACC}"/>
                  </a:ext>
                </a:extLst>
              </p:cNvPr>
              <p:cNvGrpSpPr/>
              <p:nvPr/>
            </p:nvGrpSpPr>
            <p:grpSpPr>
              <a:xfrm>
                <a:off x="3169246" y="2470952"/>
                <a:ext cx="174354" cy="174354"/>
                <a:chOff x="1379798" y="1723250"/>
                <a:chExt cx="397887" cy="397887"/>
              </a:xfrm>
            </p:grpSpPr>
            <p:sp>
              <p:nvSpPr>
                <p:cNvPr id="53" name="Google Shape;468;p16">
                  <a:extLst>
                    <a:ext uri="{FF2B5EF4-FFF2-40B4-BE49-F238E27FC236}">
                      <a16:creationId xmlns="" xmlns:a16="http://schemas.microsoft.com/office/drawing/2014/main" id="{BBC213F5-E5F0-46A2-82CC-E02A0C15B122}"/>
                    </a:ext>
                  </a:extLst>
                </p:cNvPr>
                <p:cNvSpPr/>
                <p:nvPr/>
              </p:nvSpPr>
              <p:spPr>
                <a:xfrm>
                  <a:off x="1462169" y="1793977"/>
                  <a:ext cx="23354" cy="23312"/>
                </a:xfrm>
                <a:custGeom>
                  <a:avLst/>
                  <a:gdLst/>
                  <a:ahLst/>
                  <a:cxnLst/>
                  <a:rect l="l" t="t" r="r" b="b"/>
                  <a:pathLst>
                    <a:path w="1119" h="1117" extrusionOk="0">
                      <a:moveTo>
                        <a:pt x="559" y="1"/>
                      </a:moveTo>
                      <a:cubicBezTo>
                        <a:pt x="251" y="1"/>
                        <a:pt x="0" y="250"/>
                        <a:pt x="0" y="558"/>
                      </a:cubicBezTo>
                      <a:cubicBezTo>
                        <a:pt x="0" y="866"/>
                        <a:pt x="251" y="1117"/>
                        <a:pt x="559" y="1117"/>
                      </a:cubicBezTo>
                      <a:cubicBezTo>
                        <a:pt x="867" y="1117"/>
                        <a:pt x="1118" y="866"/>
                        <a:pt x="1118" y="558"/>
                      </a:cubicBezTo>
                      <a:cubicBezTo>
                        <a:pt x="1118" y="250"/>
                        <a:pt x="867" y="1"/>
                        <a:pt x="5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469;p16">
                  <a:extLst>
                    <a:ext uri="{FF2B5EF4-FFF2-40B4-BE49-F238E27FC236}">
                      <a16:creationId xmlns="" xmlns:a16="http://schemas.microsoft.com/office/drawing/2014/main" id="{4F8ECA85-1C78-466B-96A9-5A198F3D5276}"/>
                    </a:ext>
                  </a:extLst>
                </p:cNvPr>
                <p:cNvSpPr/>
                <p:nvPr/>
              </p:nvSpPr>
              <p:spPr>
                <a:xfrm>
                  <a:off x="1379798" y="1723250"/>
                  <a:ext cx="397887" cy="397887"/>
                </a:xfrm>
                <a:custGeom>
                  <a:avLst/>
                  <a:gdLst/>
                  <a:ahLst/>
                  <a:cxnLst/>
                  <a:rect l="l" t="t" r="r" b="b"/>
                  <a:pathLst>
                    <a:path w="19065" h="19065" extrusionOk="0">
                      <a:moveTo>
                        <a:pt x="4506" y="2271"/>
                      </a:moveTo>
                      <a:cubicBezTo>
                        <a:pt x="5429" y="2271"/>
                        <a:pt x="6181" y="3023"/>
                        <a:pt x="6181" y="3947"/>
                      </a:cubicBezTo>
                      <a:cubicBezTo>
                        <a:pt x="6181" y="4872"/>
                        <a:pt x="5429" y="5622"/>
                        <a:pt x="4506" y="5622"/>
                      </a:cubicBezTo>
                      <a:cubicBezTo>
                        <a:pt x="3583" y="5622"/>
                        <a:pt x="2831" y="4872"/>
                        <a:pt x="2831" y="3947"/>
                      </a:cubicBezTo>
                      <a:cubicBezTo>
                        <a:pt x="2831" y="3023"/>
                        <a:pt x="3583" y="2271"/>
                        <a:pt x="4506" y="2271"/>
                      </a:cubicBezTo>
                      <a:close/>
                      <a:moveTo>
                        <a:pt x="5622" y="6740"/>
                      </a:moveTo>
                      <a:cubicBezTo>
                        <a:pt x="5932" y="6740"/>
                        <a:pt x="6181" y="6989"/>
                        <a:pt x="6181" y="7299"/>
                      </a:cubicBezTo>
                      <a:lnTo>
                        <a:pt x="6181" y="16234"/>
                      </a:lnTo>
                      <a:cubicBezTo>
                        <a:pt x="6181" y="16544"/>
                        <a:pt x="5932" y="16793"/>
                        <a:pt x="5622" y="16793"/>
                      </a:cubicBezTo>
                      <a:lnTo>
                        <a:pt x="3388" y="16793"/>
                      </a:lnTo>
                      <a:cubicBezTo>
                        <a:pt x="3080" y="16793"/>
                        <a:pt x="2831" y="16544"/>
                        <a:pt x="2831" y="16234"/>
                      </a:cubicBezTo>
                      <a:lnTo>
                        <a:pt x="2831" y="7299"/>
                      </a:lnTo>
                      <a:cubicBezTo>
                        <a:pt x="2831" y="6989"/>
                        <a:pt x="3080" y="6740"/>
                        <a:pt x="3388" y="6740"/>
                      </a:cubicBezTo>
                      <a:close/>
                      <a:moveTo>
                        <a:pt x="12596" y="6721"/>
                      </a:moveTo>
                      <a:cubicBezTo>
                        <a:pt x="12811" y="6721"/>
                        <a:pt x="13027" y="6739"/>
                        <a:pt x="13241" y="6774"/>
                      </a:cubicBezTo>
                      <a:cubicBezTo>
                        <a:pt x="15058" y="7069"/>
                        <a:pt x="16235" y="8557"/>
                        <a:pt x="16235" y="10223"/>
                      </a:cubicBezTo>
                      <a:lnTo>
                        <a:pt x="16235" y="16234"/>
                      </a:lnTo>
                      <a:cubicBezTo>
                        <a:pt x="16235" y="16544"/>
                        <a:pt x="15985" y="16793"/>
                        <a:pt x="15676" y="16793"/>
                      </a:cubicBezTo>
                      <a:lnTo>
                        <a:pt x="13441" y="16793"/>
                      </a:lnTo>
                      <a:cubicBezTo>
                        <a:pt x="13133" y="16793"/>
                        <a:pt x="12884" y="16544"/>
                        <a:pt x="12884" y="16234"/>
                      </a:cubicBezTo>
                      <a:lnTo>
                        <a:pt x="12884" y="11209"/>
                      </a:lnTo>
                      <a:cubicBezTo>
                        <a:pt x="12884" y="10593"/>
                        <a:pt x="12382" y="10091"/>
                        <a:pt x="11766" y="10091"/>
                      </a:cubicBezTo>
                      <a:cubicBezTo>
                        <a:pt x="11150" y="10091"/>
                        <a:pt x="10650" y="10593"/>
                        <a:pt x="10650" y="11209"/>
                      </a:cubicBezTo>
                      <a:lnTo>
                        <a:pt x="10650" y="16234"/>
                      </a:lnTo>
                      <a:cubicBezTo>
                        <a:pt x="10650" y="16544"/>
                        <a:pt x="10399" y="16793"/>
                        <a:pt x="10091" y="16793"/>
                      </a:cubicBezTo>
                      <a:lnTo>
                        <a:pt x="7857" y="16793"/>
                      </a:lnTo>
                      <a:cubicBezTo>
                        <a:pt x="7547" y="16793"/>
                        <a:pt x="7298" y="16544"/>
                        <a:pt x="7298" y="16234"/>
                      </a:cubicBezTo>
                      <a:lnTo>
                        <a:pt x="7298" y="7299"/>
                      </a:lnTo>
                      <a:cubicBezTo>
                        <a:pt x="7298" y="6989"/>
                        <a:pt x="7547" y="6740"/>
                        <a:pt x="7857" y="6740"/>
                      </a:cubicBezTo>
                      <a:lnTo>
                        <a:pt x="10091" y="6740"/>
                      </a:lnTo>
                      <a:cubicBezTo>
                        <a:pt x="10377" y="6740"/>
                        <a:pt x="10613" y="6956"/>
                        <a:pt x="10644" y="7234"/>
                      </a:cubicBezTo>
                      <a:cubicBezTo>
                        <a:pt x="11219" y="6901"/>
                        <a:pt x="11901" y="6721"/>
                        <a:pt x="12596" y="6721"/>
                      </a:cubicBezTo>
                      <a:close/>
                      <a:moveTo>
                        <a:pt x="2831" y="0"/>
                      </a:moveTo>
                      <a:cubicBezTo>
                        <a:pt x="1290" y="0"/>
                        <a:pt x="0" y="1290"/>
                        <a:pt x="0" y="2831"/>
                      </a:cubicBezTo>
                      <a:lnTo>
                        <a:pt x="0" y="16234"/>
                      </a:lnTo>
                      <a:cubicBezTo>
                        <a:pt x="0" y="17775"/>
                        <a:pt x="1290" y="19065"/>
                        <a:pt x="2831" y="19065"/>
                      </a:cubicBezTo>
                      <a:lnTo>
                        <a:pt x="16235" y="19065"/>
                      </a:lnTo>
                      <a:cubicBezTo>
                        <a:pt x="17774" y="19065"/>
                        <a:pt x="19065" y="17775"/>
                        <a:pt x="19065" y="16234"/>
                      </a:cubicBezTo>
                      <a:lnTo>
                        <a:pt x="19065" y="2831"/>
                      </a:lnTo>
                      <a:cubicBezTo>
                        <a:pt x="19065" y="1290"/>
                        <a:pt x="17774" y="0"/>
                        <a:pt x="162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470;p16">
                  <a:extLst>
                    <a:ext uri="{FF2B5EF4-FFF2-40B4-BE49-F238E27FC236}">
                      <a16:creationId xmlns="" xmlns:a16="http://schemas.microsoft.com/office/drawing/2014/main" id="{3BC9B253-84EB-45CB-B66B-AD02151C7803}"/>
                    </a:ext>
                  </a:extLst>
                </p:cNvPr>
                <p:cNvSpPr/>
                <p:nvPr/>
              </p:nvSpPr>
              <p:spPr>
                <a:xfrm>
                  <a:off x="1555413" y="1886846"/>
                  <a:ext cx="139912" cy="163558"/>
                </a:xfrm>
                <a:custGeom>
                  <a:avLst/>
                  <a:gdLst/>
                  <a:ahLst/>
                  <a:cxnLst/>
                  <a:rect l="l" t="t" r="r" b="b"/>
                  <a:pathLst>
                    <a:path w="6704" h="7837" extrusionOk="0">
                      <a:moveTo>
                        <a:pt x="4182" y="0"/>
                      </a:moveTo>
                      <a:cubicBezTo>
                        <a:pt x="3474" y="0"/>
                        <a:pt x="2782" y="261"/>
                        <a:pt x="2332" y="711"/>
                      </a:cubicBezTo>
                      <a:cubicBezTo>
                        <a:pt x="2108" y="935"/>
                        <a:pt x="1938" y="1142"/>
                        <a:pt x="1686" y="1142"/>
                      </a:cubicBezTo>
                      <a:cubicBezTo>
                        <a:pt x="1618" y="1142"/>
                        <a:pt x="1544" y="1127"/>
                        <a:pt x="1462" y="1093"/>
                      </a:cubicBezTo>
                      <a:cubicBezTo>
                        <a:pt x="1253" y="1006"/>
                        <a:pt x="1117" y="803"/>
                        <a:pt x="1117" y="576"/>
                      </a:cubicBezTo>
                      <a:lnTo>
                        <a:pt x="1117" y="17"/>
                      </a:lnTo>
                      <a:lnTo>
                        <a:pt x="1" y="17"/>
                      </a:lnTo>
                      <a:lnTo>
                        <a:pt x="1" y="7836"/>
                      </a:lnTo>
                      <a:lnTo>
                        <a:pt x="1117" y="7836"/>
                      </a:lnTo>
                      <a:lnTo>
                        <a:pt x="1117" y="3370"/>
                      </a:lnTo>
                      <a:cubicBezTo>
                        <a:pt x="1117" y="2137"/>
                        <a:pt x="2120" y="1135"/>
                        <a:pt x="3351" y="1135"/>
                      </a:cubicBezTo>
                      <a:cubicBezTo>
                        <a:pt x="4584" y="1135"/>
                        <a:pt x="5585" y="2137"/>
                        <a:pt x="5585" y="3370"/>
                      </a:cubicBezTo>
                      <a:lnTo>
                        <a:pt x="5585" y="7836"/>
                      </a:lnTo>
                      <a:lnTo>
                        <a:pt x="6703" y="7836"/>
                      </a:lnTo>
                      <a:lnTo>
                        <a:pt x="6703" y="2384"/>
                      </a:lnTo>
                      <a:cubicBezTo>
                        <a:pt x="6703" y="1266"/>
                        <a:pt x="5932" y="245"/>
                        <a:pt x="4648" y="38"/>
                      </a:cubicBezTo>
                      <a:cubicBezTo>
                        <a:pt x="4493" y="13"/>
                        <a:pt x="4337" y="0"/>
                        <a:pt x="41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471;p16">
                  <a:extLst>
                    <a:ext uri="{FF2B5EF4-FFF2-40B4-BE49-F238E27FC236}">
                      <a16:creationId xmlns="" xmlns:a16="http://schemas.microsoft.com/office/drawing/2014/main" id="{EBED8076-342E-47FC-AB8C-207153937B39}"/>
                    </a:ext>
                  </a:extLst>
                </p:cNvPr>
                <p:cNvSpPr/>
                <p:nvPr/>
              </p:nvSpPr>
              <p:spPr>
                <a:xfrm>
                  <a:off x="1462169" y="1887200"/>
                  <a:ext cx="23354" cy="163203"/>
                </a:xfrm>
                <a:custGeom>
                  <a:avLst/>
                  <a:gdLst/>
                  <a:ahLst/>
                  <a:cxnLst/>
                  <a:rect l="l" t="t" r="r" b="b"/>
                  <a:pathLst>
                    <a:path w="1119" h="7820" extrusionOk="0">
                      <a:moveTo>
                        <a:pt x="0" y="0"/>
                      </a:moveTo>
                      <a:lnTo>
                        <a:pt x="0" y="7819"/>
                      </a:lnTo>
                      <a:lnTo>
                        <a:pt x="1118" y="7819"/>
                      </a:lnTo>
                      <a:lnTo>
                        <a:pt x="11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4" name="Google Shape;472;p16">
              <a:extLst>
                <a:ext uri="{FF2B5EF4-FFF2-40B4-BE49-F238E27FC236}">
                  <a16:creationId xmlns="" xmlns:a16="http://schemas.microsoft.com/office/drawing/2014/main" id="{45767ECF-2F15-4457-B534-41AD303E7699}"/>
                </a:ext>
              </a:extLst>
            </p:cNvPr>
            <p:cNvGrpSpPr/>
            <p:nvPr/>
          </p:nvGrpSpPr>
          <p:grpSpPr>
            <a:xfrm>
              <a:off x="5125169" y="1550805"/>
              <a:ext cx="514546" cy="514510"/>
              <a:chOff x="5125169" y="1550805"/>
              <a:chExt cx="514546" cy="514510"/>
            </a:xfrm>
          </p:grpSpPr>
          <p:sp>
            <p:nvSpPr>
              <p:cNvPr id="47" name="Google Shape;473;p16">
                <a:extLst>
                  <a:ext uri="{FF2B5EF4-FFF2-40B4-BE49-F238E27FC236}">
                    <a16:creationId xmlns="" xmlns:a16="http://schemas.microsoft.com/office/drawing/2014/main" id="{9B7B28FC-9E13-42A1-9A2B-050FDBB9F3DE}"/>
                  </a:ext>
                </a:extLst>
              </p:cNvPr>
              <p:cNvSpPr/>
              <p:nvPr/>
            </p:nvSpPr>
            <p:spPr>
              <a:xfrm>
                <a:off x="5125169" y="1550805"/>
                <a:ext cx="514546" cy="514510"/>
              </a:xfrm>
              <a:custGeom>
                <a:avLst/>
                <a:gdLst/>
                <a:ahLst/>
                <a:cxnLst/>
                <a:rect l="l" t="t" r="r" b="b"/>
                <a:pathLst>
                  <a:path w="14408" h="14407" extrusionOk="0">
                    <a:moveTo>
                      <a:pt x="7204" y="0"/>
                    </a:moveTo>
                    <a:cubicBezTo>
                      <a:pt x="3227" y="0"/>
                      <a:pt x="1" y="3227"/>
                      <a:pt x="1" y="7204"/>
                    </a:cubicBezTo>
                    <a:cubicBezTo>
                      <a:pt x="1" y="11180"/>
                      <a:pt x="3227" y="14407"/>
                      <a:pt x="7204" y="14407"/>
                    </a:cubicBezTo>
                    <a:cubicBezTo>
                      <a:pt x="11181" y="14407"/>
                      <a:pt x="14407" y="11180"/>
                      <a:pt x="14407" y="7204"/>
                    </a:cubicBezTo>
                    <a:cubicBezTo>
                      <a:pt x="14407" y="3227"/>
                      <a:pt x="11181" y="0"/>
                      <a:pt x="72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 name="Google Shape;474;p16">
                <a:extLst>
                  <a:ext uri="{FF2B5EF4-FFF2-40B4-BE49-F238E27FC236}">
                    <a16:creationId xmlns="" xmlns:a16="http://schemas.microsoft.com/office/drawing/2014/main" id="{904DE6BD-37CA-4628-8C6E-4212A36B1CA3}"/>
                  </a:ext>
                </a:extLst>
              </p:cNvPr>
              <p:cNvGrpSpPr/>
              <p:nvPr/>
            </p:nvGrpSpPr>
            <p:grpSpPr>
              <a:xfrm>
                <a:off x="5237834" y="1663471"/>
                <a:ext cx="289239" cy="289184"/>
                <a:chOff x="266768" y="1721375"/>
                <a:chExt cx="397907" cy="397887"/>
              </a:xfrm>
            </p:grpSpPr>
            <p:sp>
              <p:nvSpPr>
                <p:cNvPr id="49" name="Google Shape;475;p16">
                  <a:extLst>
                    <a:ext uri="{FF2B5EF4-FFF2-40B4-BE49-F238E27FC236}">
                      <a16:creationId xmlns="" xmlns:a16="http://schemas.microsoft.com/office/drawing/2014/main" id="{A7FB8FBE-B687-4481-AD7D-9B8C8251D2FA}"/>
                    </a:ext>
                  </a:extLst>
                </p:cNvPr>
                <p:cNvSpPr/>
                <p:nvPr/>
              </p:nvSpPr>
              <p:spPr>
                <a:xfrm>
                  <a:off x="454843" y="1791037"/>
                  <a:ext cx="136218" cy="328222"/>
                </a:xfrm>
                <a:custGeom>
                  <a:avLst/>
                  <a:gdLst/>
                  <a:ahLst/>
                  <a:cxnLst/>
                  <a:rect l="l" t="t" r="r" b="b"/>
                  <a:pathLst>
                    <a:path w="6527" h="15727" extrusionOk="0">
                      <a:moveTo>
                        <a:pt x="4957" y="1"/>
                      </a:moveTo>
                      <a:cubicBezTo>
                        <a:pt x="4645" y="1"/>
                        <a:pt x="4336" y="24"/>
                        <a:pt x="4028" y="69"/>
                      </a:cubicBezTo>
                      <a:cubicBezTo>
                        <a:pt x="2588" y="280"/>
                        <a:pt x="1700" y="890"/>
                        <a:pt x="1675" y="2250"/>
                      </a:cubicBezTo>
                      <a:lnTo>
                        <a:pt x="1675" y="5040"/>
                      </a:lnTo>
                      <a:cubicBezTo>
                        <a:pt x="1675" y="5348"/>
                        <a:pt x="1426" y="5599"/>
                        <a:pt x="1118" y="5599"/>
                      </a:cubicBezTo>
                      <a:lnTo>
                        <a:pt x="0" y="5599"/>
                      </a:lnTo>
                      <a:lnTo>
                        <a:pt x="0" y="6715"/>
                      </a:lnTo>
                      <a:lnTo>
                        <a:pt x="1118" y="6715"/>
                      </a:lnTo>
                      <a:cubicBezTo>
                        <a:pt x="1426" y="6715"/>
                        <a:pt x="1675" y="6965"/>
                        <a:pt x="1675" y="7274"/>
                      </a:cubicBezTo>
                      <a:lnTo>
                        <a:pt x="1675" y="15727"/>
                      </a:lnTo>
                      <a:lnTo>
                        <a:pt x="3352" y="15727"/>
                      </a:lnTo>
                      <a:lnTo>
                        <a:pt x="3352" y="7274"/>
                      </a:lnTo>
                      <a:cubicBezTo>
                        <a:pt x="3352" y="6965"/>
                        <a:pt x="3602" y="6715"/>
                        <a:pt x="3910" y="6715"/>
                      </a:cubicBezTo>
                      <a:lnTo>
                        <a:pt x="5709" y="6715"/>
                      </a:lnTo>
                      <a:lnTo>
                        <a:pt x="5987" y="5599"/>
                      </a:lnTo>
                      <a:lnTo>
                        <a:pt x="3910" y="5599"/>
                      </a:lnTo>
                      <a:cubicBezTo>
                        <a:pt x="3602" y="5599"/>
                        <a:pt x="3352" y="5348"/>
                        <a:pt x="3352" y="5040"/>
                      </a:cubicBezTo>
                      <a:lnTo>
                        <a:pt x="3352" y="3253"/>
                      </a:lnTo>
                      <a:cubicBezTo>
                        <a:pt x="3352" y="2316"/>
                        <a:pt x="3942" y="1677"/>
                        <a:pt x="4968" y="1504"/>
                      </a:cubicBezTo>
                      <a:cubicBezTo>
                        <a:pt x="5157" y="1473"/>
                        <a:pt x="5339" y="1460"/>
                        <a:pt x="5511" y="1460"/>
                      </a:cubicBezTo>
                      <a:cubicBezTo>
                        <a:pt x="5810" y="1460"/>
                        <a:pt x="6082" y="1498"/>
                        <a:pt x="6324" y="1546"/>
                      </a:cubicBezTo>
                      <a:lnTo>
                        <a:pt x="6526" y="182"/>
                      </a:lnTo>
                      <a:cubicBezTo>
                        <a:pt x="5988" y="62"/>
                        <a:pt x="5468" y="1"/>
                        <a:pt x="495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476;p16">
                  <a:extLst>
                    <a:ext uri="{FF2B5EF4-FFF2-40B4-BE49-F238E27FC236}">
                      <a16:creationId xmlns="" xmlns:a16="http://schemas.microsoft.com/office/drawing/2014/main" id="{37C56745-B9E4-4396-AA64-A811C1B056FA}"/>
                    </a:ext>
                  </a:extLst>
                </p:cNvPr>
                <p:cNvSpPr/>
                <p:nvPr/>
              </p:nvSpPr>
              <p:spPr>
                <a:xfrm>
                  <a:off x="266768" y="1721375"/>
                  <a:ext cx="397907" cy="397887"/>
                </a:xfrm>
                <a:custGeom>
                  <a:avLst/>
                  <a:gdLst/>
                  <a:ahLst/>
                  <a:cxnLst/>
                  <a:rect l="l" t="t" r="r" b="b"/>
                  <a:pathLst>
                    <a:path w="19066" h="19065" extrusionOk="0">
                      <a:moveTo>
                        <a:pt x="2794" y="0"/>
                      </a:moveTo>
                      <a:cubicBezTo>
                        <a:pt x="1255" y="0"/>
                        <a:pt x="1" y="1253"/>
                        <a:pt x="1" y="2793"/>
                      </a:cubicBezTo>
                      <a:lnTo>
                        <a:pt x="1" y="16271"/>
                      </a:lnTo>
                      <a:cubicBezTo>
                        <a:pt x="1" y="17812"/>
                        <a:pt x="1255" y="19065"/>
                        <a:pt x="2794" y="19065"/>
                      </a:cubicBezTo>
                      <a:lnTo>
                        <a:pt x="9571" y="19065"/>
                      </a:lnTo>
                      <a:lnTo>
                        <a:pt x="9571" y="11171"/>
                      </a:lnTo>
                      <a:lnTo>
                        <a:pt x="8453" y="11171"/>
                      </a:lnTo>
                      <a:cubicBezTo>
                        <a:pt x="8145" y="11171"/>
                        <a:pt x="7896" y="10920"/>
                        <a:pt x="7896" y="10612"/>
                      </a:cubicBezTo>
                      <a:lnTo>
                        <a:pt x="7896" y="8378"/>
                      </a:lnTo>
                      <a:cubicBezTo>
                        <a:pt x="7896" y="8070"/>
                        <a:pt x="8145" y="7819"/>
                        <a:pt x="8453" y="7819"/>
                      </a:cubicBezTo>
                      <a:lnTo>
                        <a:pt x="9571" y="7819"/>
                      </a:lnTo>
                      <a:lnTo>
                        <a:pt x="9571" y="5836"/>
                      </a:lnTo>
                      <a:cubicBezTo>
                        <a:pt x="9571" y="3710"/>
                        <a:pt x="10741" y="2615"/>
                        <a:pt x="12878" y="2302"/>
                      </a:cubicBezTo>
                      <a:cubicBezTo>
                        <a:pt x="13231" y="2249"/>
                        <a:pt x="13591" y="2223"/>
                        <a:pt x="13956" y="2223"/>
                      </a:cubicBezTo>
                      <a:cubicBezTo>
                        <a:pt x="14725" y="2223"/>
                        <a:pt x="15517" y="2339"/>
                        <a:pt x="16318" y="2567"/>
                      </a:cubicBezTo>
                      <a:cubicBezTo>
                        <a:pt x="16589" y="2643"/>
                        <a:pt x="16759" y="2908"/>
                        <a:pt x="16718" y="3186"/>
                      </a:cubicBezTo>
                      <a:lnTo>
                        <a:pt x="16352" y="5650"/>
                      </a:lnTo>
                      <a:cubicBezTo>
                        <a:pt x="16329" y="5806"/>
                        <a:pt x="16240" y="5944"/>
                        <a:pt x="16111" y="6031"/>
                      </a:cubicBezTo>
                      <a:cubicBezTo>
                        <a:pt x="16006" y="6102"/>
                        <a:pt x="15912" y="6127"/>
                        <a:pt x="15818" y="6127"/>
                      </a:cubicBezTo>
                      <a:cubicBezTo>
                        <a:pt x="15717" y="6127"/>
                        <a:pt x="15614" y="6098"/>
                        <a:pt x="15494" y="6068"/>
                      </a:cubicBezTo>
                      <a:cubicBezTo>
                        <a:pt x="15202" y="5995"/>
                        <a:pt x="14879" y="5914"/>
                        <a:pt x="14527" y="5914"/>
                      </a:cubicBezTo>
                      <a:cubicBezTo>
                        <a:pt x="14409" y="5914"/>
                        <a:pt x="14289" y="5923"/>
                        <a:pt x="14165" y="5944"/>
                      </a:cubicBezTo>
                      <a:cubicBezTo>
                        <a:pt x="13534" y="6050"/>
                        <a:pt x="13481" y="6333"/>
                        <a:pt x="13481" y="6590"/>
                      </a:cubicBezTo>
                      <a:lnTo>
                        <a:pt x="13481" y="7819"/>
                      </a:lnTo>
                      <a:lnTo>
                        <a:pt x="15715" y="7819"/>
                      </a:lnTo>
                      <a:cubicBezTo>
                        <a:pt x="15887" y="7819"/>
                        <a:pt x="16048" y="7899"/>
                        <a:pt x="16154" y="8035"/>
                      </a:cubicBezTo>
                      <a:cubicBezTo>
                        <a:pt x="16260" y="8169"/>
                        <a:pt x="16297" y="8346"/>
                        <a:pt x="16256" y="8513"/>
                      </a:cubicBezTo>
                      <a:lnTo>
                        <a:pt x="15697" y="10747"/>
                      </a:lnTo>
                      <a:cubicBezTo>
                        <a:pt x="15635" y="10996"/>
                        <a:pt x="15412" y="11170"/>
                        <a:pt x="15156" y="11170"/>
                      </a:cubicBezTo>
                      <a:lnTo>
                        <a:pt x="13481" y="11170"/>
                      </a:lnTo>
                      <a:lnTo>
                        <a:pt x="13481" y="19065"/>
                      </a:lnTo>
                      <a:lnTo>
                        <a:pt x="16272" y="19065"/>
                      </a:lnTo>
                      <a:cubicBezTo>
                        <a:pt x="17813" y="19065"/>
                        <a:pt x="19066" y="17810"/>
                        <a:pt x="19066" y="16271"/>
                      </a:cubicBezTo>
                      <a:lnTo>
                        <a:pt x="19066" y="2793"/>
                      </a:lnTo>
                      <a:cubicBezTo>
                        <a:pt x="19066" y="1253"/>
                        <a:pt x="17813" y="0"/>
                        <a:pt x="162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5" name="Google Shape;477;p16">
              <a:extLst>
                <a:ext uri="{FF2B5EF4-FFF2-40B4-BE49-F238E27FC236}">
                  <a16:creationId xmlns="" xmlns:a16="http://schemas.microsoft.com/office/drawing/2014/main" id="{93883925-F7EC-4A9D-A7DB-86F876D0FE1B}"/>
                </a:ext>
              </a:extLst>
            </p:cNvPr>
            <p:cNvGrpSpPr/>
            <p:nvPr/>
          </p:nvGrpSpPr>
          <p:grpSpPr>
            <a:xfrm>
              <a:off x="3834698" y="2074636"/>
              <a:ext cx="695215" cy="695251"/>
              <a:chOff x="3834698" y="2074636"/>
              <a:chExt cx="695215" cy="695251"/>
            </a:xfrm>
          </p:grpSpPr>
          <p:sp>
            <p:nvSpPr>
              <p:cNvPr id="42" name="Google Shape;478;p16">
                <a:extLst>
                  <a:ext uri="{FF2B5EF4-FFF2-40B4-BE49-F238E27FC236}">
                    <a16:creationId xmlns="" xmlns:a16="http://schemas.microsoft.com/office/drawing/2014/main" id="{E0B2B8D1-F694-434B-90F2-6DCC6C1BFA61}"/>
                  </a:ext>
                </a:extLst>
              </p:cNvPr>
              <p:cNvSpPr/>
              <p:nvPr/>
            </p:nvSpPr>
            <p:spPr>
              <a:xfrm>
                <a:off x="3834698" y="2074636"/>
                <a:ext cx="695215" cy="695251"/>
              </a:xfrm>
              <a:custGeom>
                <a:avLst/>
                <a:gdLst/>
                <a:ahLst/>
                <a:cxnLst/>
                <a:rect l="l" t="t" r="r" b="b"/>
                <a:pathLst>
                  <a:path w="19467" h="19468" extrusionOk="0">
                    <a:moveTo>
                      <a:pt x="9740" y="1"/>
                    </a:moveTo>
                    <a:cubicBezTo>
                      <a:pt x="4358" y="1"/>
                      <a:pt x="0" y="4370"/>
                      <a:pt x="0" y="9740"/>
                    </a:cubicBezTo>
                    <a:cubicBezTo>
                      <a:pt x="0" y="15110"/>
                      <a:pt x="4358" y="19468"/>
                      <a:pt x="9740" y="19468"/>
                    </a:cubicBezTo>
                    <a:cubicBezTo>
                      <a:pt x="15109" y="19468"/>
                      <a:pt x="19467" y="15110"/>
                      <a:pt x="19467" y="9740"/>
                    </a:cubicBezTo>
                    <a:cubicBezTo>
                      <a:pt x="19467" y="4370"/>
                      <a:pt x="15109" y="1"/>
                      <a:pt x="97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 name="Google Shape;479;p16">
                <a:extLst>
                  <a:ext uri="{FF2B5EF4-FFF2-40B4-BE49-F238E27FC236}">
                    <a16:creationId xmlns="" xmlns:a16="http://schemas.microsoft.com/office/drawing/2014/main" id="{C2ABBB85-B359-4E70-9B40-D82D5E5B0011}"/>
                  </a:ext>
                </a:extLst>
              </p:cNvPr>
              <p:cNvGrpSpPr/>
              <p:nvPr/>
            </p:nvGrpSpPr>
            <p:grpSpPr>
              <a:xfrm>
                <a:off x="3988485" y="2228431"/>
                <a:ext cx="387641" cy="387661"/>
                <a:chOff x="864491" y="1723250"/>
                <a:chExt cx="397866" cy="397887"/>
              </a:xfrm>
            </p:grpSpPr>
            <p:sp>
              <p:nvSpPr>
                <p:cNvPr id="44" name="Google Shape;480;p16">
                  <a:extLst>
                    <a:ext uri="{FF2B5EF4-FFF2-40B4-BE49-F238E27FC236}">
                      <a16:creationId xmlns="" xmlns:a16="http://schemas.microsoft.com/office/drawing/2014/main" id="{1B076D34-1ACF-410F-A8D7-0FBE15D36C4B}"/>
                    </a:ext>
                  </a:extLst>
                </p:cNvPr>
                <p:cNvSpPr/>
                <p:nvPr/>
              </p:nvSpPr>
              <p:spPr>
                <a:xfrm>
                  <a:off x="935197" y="1793977"/>
                  <a:ext cx="256451" cy="256430"/>
                </a:xfrm>
                <a:custGeom>
                  <a:avLst/>
                  <a:gdLst/>
                  <a:ahLst/>
                  <a:cxnLst/>
                  <a:rect l="l" t="t" r="r" b="b"/>
                  <a:pathLst>
                    <a:path w="12288" h="12287" extrusionOk="0">
                      <a:moveTo>
                        <a:pt x="10053" y="1117"/>
                      </a:moveTo>
                      <a:cubicBezTo>
                        <a:pt x="10669" y="1117"/>
                        <a:pt x="11171" y="1617"/>
                        <a:pt x="11171" y="2233"/>
                      </a:cubicBezTo>
                      <a:cubicBezTo>
                        <a:pt x="11170" y="2850"/>
                        <a:pt x="10669" y="3351"/>
                        <a:pt x="10053" y="3351"/>
                      </a:cubicBezTo>
                      <a:cubicBezTo>
                        <a:pt x="9438" y="3351"/>
                        <a:pt x="8937" y="2850"/>
                        <a:pt x="8937" y="2233"/>
                      </a:cubicBezTo>
                      <a:cubicBezTo>
                        <a:pt x="8937" y="1617"/>
                        <a:pt x="9438" y="1117"/>
                        <a:pt x="10053" y="1117"/>
                      </a:cubicBezTo>
                      <a:close/>
                      <a:moveTo>
                        <a:pt x="6144" y="2233"/>
                      </a:moveTo>
                      <a:cubicBezTo>
                        <a:pt x="8300" y="2233"/>
                        <a:pt x="10053" y="3988"/>
                        <a:pt x="10053" y="6144"/>
                      </a:cubicBezTo>
                      <a:cubicBezTo>
                        <a:pt x="10053" y="8299"/>
                        <a:pt x="8300" y="10054"/>
                        <a:pt x="6144" y="10054"/>
                      </a:cubicBezTo>
                      <a:cubicBezTo>
                        <a:pt x="3989" y="10054"/>
                        <a:pt x="2234" y="8299"/>
                        <a:pt x="2234" y="6144"/>
                      </a:cubicBezTo>
                      <a:cubicBezTo>
                        <a:pt x="2234" y="3988"/>
                        <a:pt x="3987" y="2233"/>
                        <a:pt x="6144" y="2233"/>
                      </a:cubicBezTo>
                      <a:close/>
                      <a:moveTo>
                        <a:pt x="1675" y="1"/>
                      </a:moveTo>
                      <a:cubicBezTo>
                        <a:pt x="752" y="1"/>
                        <a:pt x="0" y="751"/>
                        <a:pt x="0" y="1676"/>
                      </a:cubicBezTo>
                      <a:lnTo>
                        <a:pt x="0" y="10611"/>
                      </a:lnTo>
                      <a:cubicBezTo>
                        <a:pt x="0" y="11536"/>
                        <a:pt x="752" y="12286"/>
                        <a:pt x="1675" y="12286"/>
                      </a:cubicBezTo>
                      <a:lnTo>
                        <a:pt x="10612" y="12286"/>
                      </a:lnTo>
                      <a:cubicBezTo>
                        <a:pt x="11536" y="12286"/>
                        <a:pt x="12288" y="11536"/>
                        <a:pt x="12288" y="10611"/>
                      </a:cubicBezTo>
                      <a:lnTo>
                        <a:pt x="12288" y="1676"/>
                      </a:lnTo>
                      <a:cubicBezTo>
                        <a:pt x="12288" y="752"/>
                        <a:pt x="11536" y="1"/>
                        <a:pt x="106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81;p16">
                  <a:extLst>
                    <a:ext uri="{FF2B5EF4-FFF2-40B4-BE49-F238E27FC236}">
                      <a16:creationId xmlns="" xmlns:a16="http://schemas.microsoft.com/office/drawing/2014/main" id="{DD2A0E57-E334-4C24-8F06-807CB3959882}"/>
                    </a:ext>
                  </a:extLst>
                </p:cNvPr>
                <p:cNvSpPr/>
                <p:nvPr/>
              </p:nvSpPr>
              <p:spPr>
                <a:xfrm>
                  <a:off x="1005109" y="1863910"/>
                  <a:ext cx="116622" cy="116559"/>
                </a:xfrm>
                <a:custGeom>
                  <a:avLst/>
                  <a:gdLst/>
                  <a:ahLst/>
                  <a:cxnLst/>
                  <a:rect l="l" t="t" r="r" b="b"/>
                  <a:pathLst>
                    <a:path w="5588" h="5585" extrusionOk="0">
                      <a:moveTo>
                        <a:pt x="2794" y="0"/>
                      </a:moveTo>
                      <a:cubicBezTo>
                        <a:pt x="1255" y="0"/>
                        <a:pt x="1" y="1252"/>
                        <a:pt x="1" y="2793"/>
                      </a:cubicBezTo>
                      <a:cubicBezTo>
                        <a:pt x="1" y="4332"/>
                        <a:pt x="1255" y="5585"/>
                        <a:pt x="2794" y="5585"/>
                      </a:cubicBezTo>
                      <a:cubicBezTo>
                        <a:pt x="4333" y="5585"/>
                        <a:pt x="5587" y="4332"/>
                        <a:pt x="5587" y="2793"/>
                      </a:cubicBezTo>
                      <a:cubicBezTo>
                        <a:pt x="5587" y="1252"/>
                        <a:pt x="4333" y="0"/>
                        <a:pt x="27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82;p16">
                  <a:extLst>
                    <a:ext uri="{FF2B5EF4-FFF2-40B4-BE49-F238E27FC236}">
                      <a16:creationId xmlns="" xmlns:a16="http://schemas.microsoft.com/office/drawing/2014/main" id="{C8A0976F-8350-42FB-A1B6-E2D9964A7713}"/>
                    </a:ext>
                  </a:extLst>
                </p:cNvPr>
                <p:cNvSpPr/>
                <p:nvPr/>
              </p:nvSpPr>
              <p:spPr>
                <a:xfrm>
                  <a:off x="864491" y="1723250"/>
                  <a:ext cx="397866" cy="397887"/>
                </a:xfrm>
                <a:custGeom>
                  <a:avLst/>
                  <a:gdLst/>
                  <a:ahLst/>
                  <a:cxnLst/>
                  <a:rect l="l" t="t" r="r" b="b"/>
                  <a:pathLst>
                    <a:path w="19064" h="19065" extrusionOk="0">
                      <a:moveTo>
                        <a:pt x="14000" y="2271"/>
                      </a:moveTo>
                      <a:cubicBezTo>
                        <a:pt x="15539" y="2271"/>
                        <a:pt x="16794" y="3524"/>
                        <a:pt x="16794" y="5065"/>
                      </a:cubicBezTo>
                      <a:lnTo>
                        <a:pt x="16794" y="14000"/>
                      </a:lnTo>
                      <a:cubicBezTo>
                        <a:pt x="16794" y="15541"/>
                        <a:pt x="15539" y="16793"/>
                        <a:pt x="14000" y="16793"/>
                      </a:cubicBezTo>
                      <a:lnTo>
                        <a:pt x="5063" y="16793"/>
                      </a:lnTo>
                      <a:cubicBezTo>
                        <a:pt x="3524" y="16793"/>
                        <a:pt x="2272" y="15541"/>
                        <a:pt x="2272" y="14000"/>
                      </a:cubicBezTo>
                      <a:lnTo>
                        <a:pt x="2272" y="5065"/>
                      </a:lnTo>
                      <a:cubicBezTo>
                        <a:pt x="2272" y="3524"/>
                        <a:pt x="3524" y="2271"/>
                        <a:pt x="5063" y="2271"/>
                      </a:cubicBezTo>
                      <a:close/>
                      <a:moveTo>
                        <a:pt x="2829" y="0"/>
                      </a:moveTo>
                      <a:cubicBezTo>
                        <a:pt x="1290" y="0"/>
                        <a:pt x="0" y="1290"/>
                        <a:pt x="0" y="2831"/>
                      </a:cubicBezTo>
                      <a:lnTo>
                        <a:pt x="0" y="16234"/>
                      </a:lnTo>
                      <a:cubicBezTo>
                        <a:pt x="0" y="17775"/>
                        <a:pt x="1290" y="19065"/>
                        <a:pt x="2829" y="19065"/>
                      </a:cubicBezTo>
                      <a:lnTo>
                        <a:pt x="16235" y="19065"/>
                      </a:lnTo>
                      <a:cubicBezTo>
                        <a:pt x="17774" y="19065"/>
                        <a:pt x="19063" y="17775"/>
                        <a:pt x="19063" y="16234"/>
                      </a:cubicBezTo>
                      <a:lnTo>
                        <a:pt x="19063" y="2831"/>
                      </a:lnTo>
                      <a:cubicBezTo>
                        <a:pt x="19063" y="1290"/>
                        <a:pt x="17774" y="0"/>
                        <a:pt x="162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 name="Google Shape;483;p16">
              <a:extLst>
                <a:ext uri="{FF2B5EF4-FFF2-40B4-BE49-F238E27FC236}">
                  <a16:creationId xmlns="" xmlns:a16="http://schemas.microsoft.com/office/drawing/2014/main" id="{C828973F-4982-4599-AEAC-92161F03064F}"/>
                </a:ext>
              </a:extLst>
            </p:cNvPr>
            <p:cNvSpPr/>
            <p:nvPr/>
          </p:nvSpPr>
          <p:spPr>
            <a:xfrm>
              <a:off x="3948562" y="3086063"/>
              <a:ext cx="319959" cy="260960"/>
            </a:xfrm>
            <a:custGeom>
              <a:avLst/>
              <a:gdLst/>
              <a:ahLst/>
              <a:cxnLst/>
              <a:rect l="l" t="t" r="r" b="b"/>
              <a:pathLst>
                <a:path w="19122" h="15596" extrusionOk="0">
                  <a:moveTo>
                    <a:pt x="12981" y="0"/>
                  </a:moveTo>
                  <a:cubicBezTo>
                    <a:pt x="12091" y="0"/>
                    <a:pt x="10821" y="352"/>
                    <a:pt x="9915" y="1352"/>
                  </a:cubicBezTo>
                  <a:cubicBezTo>
                    <a:pt x="9203" y="2141"/>
                    <a:pt x="8847" y="3174"/>
                    <a:pt x="8856" y="4430"/>
                  </a:cubicBezTo>
                  <a:cubicBezTo>
                    <a:pt x="6243" y="4110"/>
                    <a:pt x="4101" y="2933"/>
                    <a:pt x="2323" y="846"/>
                  </a:cubicBezTo>
                  <a:cubicBezTo>
                    <a:pt x="2216" y="723"/>
                    <a:pt x="2064" y="650"/>
                    <a:pt x="1902" y="650"/>
                  </a:cubicBezTo>
                  <a:cubicBezTo>
                    <a:pt x="1875" y="650"/>
                    <a:pt x="1848" y="652"/>
                    <a:pt x="1820" y="656"/>
                  </a:cubicBezTo>
                  <a:cubicBezTo>
                    <a:pt x="1631" y="683"/>
                    <a:pt x="1468" y="805"/>
                    <a:pt x="1391" y="977"/>
                  </a:cubicBezTo>
                  <a:cubicBezTo>
                    <a:pt x="695" y="2512"/>
                    <a:pt x="701" y="3895"/>
                    <a:pt x="1403" y="5113"/>
                  </a:cubicBezTo>
                  <a:cubicBezTo>
                    <a:pt x="1389" y="5111"/>
                    <a:pt x="1374" y="5111"/>
                    <a:pt x="1360" y="5111"/>
                  </a:cubicBezTo>
                  <a:cubicBezTo>
                    <a:pt x="1076" y="5111"/>
                    <a:pt x="803" y="5375"/>
                    <a:pt x="824" y="5707"/>
                  </a:cubicBezTo>
                  <a:cubicBezTo>
                    <a:pt x="916" y="7101"/>
                    <a:pt x="1428" y="8182"/>
                    <a:pt x="2351" y="8934"/>
                  </a:cubicBezTo>
                  <a:cubicBezTo>
                    <a:pt x="2176" y="9073"/>
                    <a:pt x="2102" y="9307"/>
                    <a:pt x="2164" y="9524"/>
                  </a:cubicBezTo>
                  <a:cubicBezTo>
                    <a:pt x="2456" y="10535"/>
                    <a:pt x="3310" y="11633"/>
                    <a:pt x="4615" y="12155"/>
                  </a:cubicBezTo>
                  <a:cubicBezTo>
                    <a:pt x="3657" y="12655"/>
                    <a:pt x="2516" y="12903"/>
                    <a:pt x="1345" y="12903"/>
                  </a:cubicBezTo>
                  <a:cubicBezTo>
                    <a:pt x="1111" y="12903"/>
                    <a:pt x="876" y="12893"/>
                    <a:pt x="641" y="12873"/>
                  </a:cubicBezTo>
                  <a:cubicBezTo>
                    <a:pt x="628" y="12872"/>
                    <a:pt x="615" y="12872"/>
                    <a:pt x="603" y="12872"/>
                  </a:cubicBezTo>
                  <a:cubicBezTo>
                    <a:pt x="362" y="12872"/>
                    <a:pt x="155" y="13031"/>
                    <a:pt x="78" y="13266"/>
                  </a:cubicBezTo>
                  <a:cubicBezTo>
                    <a:pt x="0" y="13512"/>
                    <a:pt x="113" y="13788"/>
                    <a:pt x="334" y="13922"/>
                  </a:cubicBezTo>
                  <a:cubicBezTo>
                    <a:pt x="1162" y="14423"/>
                    <a:pt x="3243" y="15596"/>
                    <a:pt x="6294" y="15596"/>
                  </a:cubicBezTo>
                  <a:cubicBezTo>
                    <a:pt x="14568" y="15596"/>
                    <a:pt x="17244" y="8279"/>
                    <a:pt x="17244" y="4736"/>
                  </a:cubicBezTo>
                  <a:cubicBezTo>
                    <a:pt x="17241" y="4515"/>
                    <a:pt x="17243" y="4541"/>
                    <a:pt x="17230" y="4426"/>
                  </a:cubicBezTo>
                  <a:cubicBezTo>
                    <a:pt x="17250" y="4403"/>
                    <a:pt x="17326" y="4347"/>
                    <a:pt x="17386" y="4301"/>
                  </a:cubicBezTo>
                  <a:cubicBezTo>
                    <a:pt x="17696" y="4067"/>
                    <a:pt x="18237" y="3680"/>
                    <a:pt x="18983" y="2590"/>
                  </a:cubicBezTo>
                  <a:cubicBezTo>
                    <a:pt x="19121" y="2386"/>
                    <a:pt x="19111" y="2118"/>
                    <a:pt x="18957" y="1925"/>
                  </a:cubicBezTo>
                  <a:cubicBezTo>
                    <a:pt x="18840" y="1779"/>
                    <a:pt x="18708" y="1722"/>
                    <a:pt x="18558" y="1722"/>
                  </a:cubicBezTo>
                  <a:cubicBezTo>
                    <a:pt x="18451" y="1722"/>
                    <a:pt x="18336" y="1751"/>
                    <a:pt x="18212" y="1799"/>
                  </a:cubicBezTo>
                  <a:cubicBezTo>
                    <a:pt x="18352" y="1553"/>
                    <a:pt x="18467" y="1291"/>
                    <a:pt x="18559" y="1014"/>
                  </a:cubicBezTo>
                  <a:cubicBezTo>
                    <a:pt x="18631" y="800"/>
                    <a:pt x="18553" y="614"/>
                    <a:pt x="18382" y="465"/>
                  </a:cubicBezTo>
                  <a:cubicBezTo>
                    <a:pt x="18282" y="379"/>
                    <a:pt x="18151" y="335"/>
                    <a:pt x="18020" y="335"/>
                  </a:cubicBezTo>
                  <a:cubicBezTo>
                    <a:pt x="17928" y="335"/>
                    <a:pt x="17837" y="356"/>
                    <a:pt x="17754" y="398"/>
                  </a:cubicBezTo>
                  <a:cubicBezTo>
                    <a:pt x="16848" y="856"/>
                    <a:pt x="16172" y="1054"/>
                    <a:pt x="15873" y="1113"/>
                  </a:cubicBezTo>
                  <a:cubicBezTo>
                    <a:pt x="15090" y="395"/>
                    <a:pt x="14251" y="0"/>
                    <a:pt x="1298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 name="Google Shape;484;p16">
              <a:extLst>
                <a:ext uri="{FF2B5EF4-FFF2-40B4-BE49-F238E27FC236}">
                  <a16:creationId xmlns="" xmlns:a16="http://schemas.microsoft.com/office/drawing/2014/main" id="{97B40C24-23ED-4086-BE3F-BC7D7833F454}"/>
                </a:ext>
              </a:extLst>
            </p:cNvPr>
            <p:cNvGrpSpPr/>
            <p:nvPr/>
          </p:nvGrpSpPr>
          <p:grpSpPr>
            <a:xfrm>
              <a:off x="5108170" y="3170831"/>
              <a:ext cx="680359" cy="680359"/>
              <a:chOff x="5108170" y="3170831"/>
              <a:chExt cx="680359" cy="680359"/>
            </a:xfrm>
          </p:grpSpPr>
          <p:sp>
            <p:nvSpPr>
              <p:cNvPr id="38" name="Google Shape;485;p16">
                <a:extLst>
                  <a:ext uri="{FF2B5EF4-FFF2-40B4-BE49-F238E27FC236}">
                    <a16:creationId xmlns="" xmlns:a16="http://schemas.microsoft.com/office/drawing/2014/main" id="{22E5379C-A1BB-4A98-B342-832BD443E276}"/>
                  </a:ext>
                </a:extLst>
              </p:cNvPr>
              <p:cNvSpPr/>
              <p:nvPr/>
            </p:nvSpPr>
            <p:spPr>
              <a:xfrm>
                <a:off x="5108170" y="3170831"/>
                <a:ext cx="680359" cy="680359"/>
              </a:xfrm>
              <a:custGeom>
                <a:avLst/>
                <a:gdLst/>
                <a:ahLst/>
                <a:cxnLst/>
                <a:rect l="l" t="t" r="r" b="b"/>
                <a:pathLst>
                  <a:path w="19051" h="19051" extrusionOk="0">
                    <a:moveTo>
                      <a:pt x="9525" y="0"/>
                    </a:moveTo>
                    <a:cubicBezTo>
                      <a:pt x="4263" y="0"/>
                      <a:pt x="0" y="4263"/>
                      <a:pt x="0" y="9525"/>
                    </a:cubicBezTo>
                    <a:cubicBezTo>
                      <a:pt x="0" y="14788"/>
                      <a:pt x="4263" y="19050"/>
                      <a:pt x="9525" y="19050"/>
                    </a:cubicBezTo>
                    <a:cubicBezTo>
                      <a:pt x="14788" y="19050"/>
                      <a:pt x="19050" y="14788"/>
                      <a:pt x="19050" y="9525"/>
                    </a:cubicBezTo>
                    <a:cubicBezTo>
                      <a:pt x="19050" y="4263"/>
                      <a:pt x="14788" y="0"/>
                      <a:pt x="95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486;p16">
                <a:extLst>
                  <a:ext uri="{FF2B5EF4-FFF2-40B4-BE49-F238E27FC236}">
                    <a16:creationId xmlns="" xmlns:a16="http://schemas.microsoft.com/office/drawing/2014/main" id="{1F18F391-9FEA-42B0-BDE7-834C4AACC9B9}"/>
                  </a:ext>
                </a:extLst>
              </p:cNvPr>
              <p:cNvGrpSpPr/>
              <p:nvPr/>
            </p:nvGrpSpPr>
            <p:grpSpPr>
              <a:xfrm>
                <a:off x="5254585" y="3325274"/>
                <a:ext cx="387539" cy="386888"/>
                <a:chOff x="2408992" y="1722875"/>
                <a:chExt cx="397761" cy="397093"/>
              </a:xfrm>
            </p:grpSpPr>
            <p:sp>
              <p:nvSpPr>
                <p:cNvPr id="40" name="Google Shape;487;p16">
                  <a:extLst>
                    <a:ext uri="{FF2B5EF4-FFF2-40B4-BE49-F238E27FC236}">
                      <a16:creationId xmlns="" xmlns:a16="http://schemas.microsoft.com/office/drawing/2014/main" id="{1A428512-7DDD-4A84-8B26-CAF90B03BF88}"/>
                    </a:ext>
                  </a:extLst>
                </p:cNvPr>
                <p:cNvSpPr/>
                <p:nvPr/>
              </p:nvSpPr>
              <p:spPr>
                <a:xfrm>
                  <a:off x="2492135" y="1827639"/>
                  <a:ext cx="213667" cy="185326"/>
                </a:xfrm>
                <a:custGeom>
                  <a:avLst/>
                  <a:gdLst/>
                  <a:ahLst/>
                  <a:cxnLst/>
                  <a:rect l="l" t="t" r="r" b="b"/>
                  <a:pathLst>
                    <a:path w="10238" h="8880" extrusionOk="0">
                      <a:moveTo>
                        <a:pt x="2548" y="1"/>
                      </a:moveTo>
                      <a:cubicBezTo>
                        <a:pt x="2277" y="1"/>
                        <a:pt x="2002" y="169"/>
                        <a:pt x="1743" y="427"/>
                      </a:cubicBezTo>
                      <a:cubicBezTo>
                        <a:pt x="1" y="2171"/>
                        <a:pt x="2739" y="5655"/>
                        <a:pt x="3567" y="6491"/>
                      </a:cubicBezTo>
                      <a:cubicBezTo>
                        <a:pt x="4206" y="7123"/>
                        <a:pt x="6403" y="8880"/>
                        <a:pt x="8179" y="8880"/>
                      </a:cubicBezTo>
                      <a:cubicBezTo>
                        <a:pt x="8718" y="8880"/>
                        <a:pt x="9219" y="8718"/>
                        <a:pt x="9626" y="8312"/>
                      </a:cubicBezTo>
                      <a:cubicBezTo>
                        <a:pt x="10054" y="7884"/>
                        <a:pt x="10238" y="7401"/>
                        <a:pt x="9812" y="6981"/>
                      </a:cubicBezTo>
                      <a:cubicBezTo>
                        <a:pt x="9168" y="6339"/>
                        <a:pt x="8797" y="6140"/>
                        <a:pt x="8555" y="6140"/>
                      </a:cubicBezTo>
                      <a:cubicBezTo>
                        <a:pt x="8422" y="6140"/>
                        <a:pt x="8327" y="6200"/>
                        <a:pt x="8248" y="6279"/>
                      </a:cubicBezTo>
                      <a:cubicBezTo>
                        <a:pt x="8064" y="6461"/>
                        <a:pt x="7636" y="7077"/>
                        <a:pt x="7461" y="7252"/>
                      </a:cubicBezTo>
                      <a:cubicBezTo>
                        <a:pt x="7260" y="7452"/>
                        <a:pt x="7021" y="7534"/>
                        <a:pt x="6762" y="7534"/>
                      </a:cubicBezTo>
                      <a:cubicBezTo>
                        <a:pt x="5839" y="7534"/>
                        <a:pt x="4665" y="6485"/>
                        <a:pt x="4117" y="5939"/>
                      </a:cubicBezTo>
                      <a:lnTo>
                        <a:pt x="4115" y="5938"/>
                      </a:lnTo>
                      <a:cubicBezTo>
                        <a:pt x="3417" y="5235"/>
                        <a:pt x="1890" y="3505"/>
                        <a:pt x="2803" y="2592"/>
                      </a:cubicBezTo>
                      <a:cubicBezTo>
                        <a:pt x="2879" y="2516"/>
                        <a:pt x="3056" y="2378"/>
                        <a:pt x="3254" y="2228"/>
                      </a:cubicBezTo>
                      <a:cubicBezTo>
                        <a:pt x="3445" y="2083"/>
                        <a:pt x="3661" y="1922"/>
                        <a:pt x="3776" y="1807"/>
                      </a:cubicBezTo>
                      <a:cubicBezTo>
                        <a:pt x="3999" y="1584"/>
                        <a:pt x="4069" y="1241"/>
                        <a:pt x="3080" y="250"/>
                      </a:cubicBezTo>
                      <a:cubicBezTo>
                        <a:pt x="2909" y="76"/>
                        <a:pt x="2730" y="1"/>
                        <a:pt x="25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88;p16">
                  <a:extLst>
                    <a:ext uri="{FF2B5EF4-FFF2-40B4-BE49-F238E27FC236}">
                      <a16:creationId xmlns="" xmlns:a16="http://schemas.microsoft.com/office/drawing/2014/main" id="{AB1A8C67-D154-4613-ACBF-8E5F1629FA66}"/>
                    </a:ext>
                  </a:extLst>
                </p:cNvPr>
                <p:cNvSpPr/>
                <p:nvPr/>
              </p:nvSpPr>
              <p:spPr>
                <a:xfrm>
                  <a:off x="2408992" y="1722875"/>
                  <a:ext cx="397761" cy="397093"/>
                </a:xfrm>
                <a:custGeom>
                  <a:avLst/>
                  <a:gdLst/>
                  <a:ahLst/>
                  <a:cxnLst/>
                  <a:rect l="l" t="t" r="r" b="b"/>
                  <a:pathLst>
                    <a:path w="19059" h="19027" extrusionOk="0">
                      <a:moveTo>
                        <a:pt x="6538" y="3907"/>
                      </a:moveTo>
                      <a:cubicBezTo>
                        <a:pt x="7030" y="3907"/>
                        <a:pt x="7490" y="4114"/>
                        <a:pt x="7853" y="4483"/>
                      </a:cubicBezTo>
                      <a:cubicBezTo>
                        <a:pt x="8326" y="4955"/>
                        <a:pt x="9768" y="6397"/>
                        <a:pt x="8549" y="7616"/>
                      </a:cubicBezTo>
                      <a:cubicBezTo>
                        <a:pt x="8407" y="7756"/>
                        <a:pt x="8145" y="7957"/>
                        <a:pt x="7912" y="8136"/>
                      </a:cubicBezTo>
                      <a:cubicBezTo>
                        <a:pt x="7767" y="8246"/>
                        <a:pt x="7634" y="8343"/>
                        <a:pt x="7576" y="8400"/>
                      </a:cubicBezTo>
                      <a:cubicBezTo>
                        <a:pt x="7599" y="8585"/>
                        <a:pt x="8227" y="9504"/>
                        <a:pt x="8888" y="10169"/>
                      </a:cubicBezTo>
                      <a:cubicBezTo>
                        <a:pt x="9546" y="10823"/>
                        <a:pt x="10450" y="11437"/>
                        <a:pt x="10732" y="11437"/>
                      </a:cubicBezTo>
                      <a:cubicBezTo>
                        <a:pt x="10736" y="11437"/>
                        <a:pt x="10740" y="11437"/>
                        <a:pt x="10744" y="11437"/>
                      </a:cubicBezTo>
                      <a:cubicBezTo>
                        <a:pt x="10716" y="11423"/>
                        <a:pt x="10813" y="11292"/>
                        <a:pt x="10923" y="11147"/>
                      </a:cubicBezTo>
                      <a:cubicBezTo>
                        <a:pt x="11100" y="10913"/>
                        <a:pt x="11301" y="10650"/>
                        <a:pt x="11443" y="10510"/>
                      </a:cubicBezTo>
                      <a:cubicBezTo>
                        <a:pt x="11789" y="10163"/>
                        <a:pt x="12153" y="10031"/>
                        <a:pt x="12508" y="10031"/>
                      </a:cubicBezTo>
                      <a:cubicBezTo>
                        <a:pt x="13402" y="10031"/>
                        <a:pt x="14236" y="10866"/>
                        <a:pt x="14576" y="11205"/>
                      </a:cubicBezTo>
                      <a:cubicBezTo>
                        <a:pt x="15328" y="11943"/>
                        <a:pt x="15425" y="13093"/>
                        <a:pt x="14399" y="14119"/>
                      </a:cubicBezTo>
                      <a:cubicBezTo>
                        <a:pt x="13750" y="14770"/>
                        <a:pt x="12980" y="15023"/>
                        <a:pt x="12179" y="15023"/>
                      </a:cubicBezTo>
                      <a:cubicBezTo>
                        <a:pt x="10063" y="15023"/>
                        <a:pt x="7723" y="13248"/>
                        <a:pt x="6764" y="12299"/>
                      </a:cubicBezTo>
                      <a:cubicBezTo>
                        <a:pt x="5451" y="10974"/>
                        <a:pt x="2573" y="7025"/>
                        <a:pt x="4938" y="4660"/>
                      </a:cubicBezTo>
                      <a:cubicBezTo>
                        <a:pt x="5458" y="4140"/>
                        <a:pt x="6017" y="3907"/>
                        <a:pt x="6538" y="3907"/>
                      </a:cubicBezTo>
                      <a:close/>
                      <a:moveTo>
                        <a:pt x="9545" y="0"/>
                      </a:moveTo>
                      <a:cubicBezTo>
                        <a:pt x="4319" y="0"/>
                        <a:pt x="31" y="4288"/>
                        <a:pt x="31" y="9514"/>
                      </a:cubicBezTo>
                      <a:cubicBezTo>
                        <a:pt x="31" y="11064"/>
                        <a:pt x="448" y="12594"/>
                        <a:pt x="1172" y="13954"/>
                      </a:cubicBezTo>
                      <a:lnTo>
                        <a:pt x="49" y="18334"/>
                      </a:lnTo>
                      <a:cubicBezTo>
                        <a:pt x="1" y="18524"/>
                        <a:pt x="57" y="18725"/>
                        <a:pt x="195" y="18863"/>
                      </a:cubicBezTo>
                      <a:cubicBezTo>
                        <a:pt x="302" y="18971"/>
                        <a:pt x="445" y="19027"/>
                        <a:pt x="590" y="19027"/>
                      </a:cubicBezTo>
                      <a:cubicBezTo>
                        <a:pt x="635" y="19027"/>
                        <a:pt x="680" y="19021"/>
                        <a:pt x="724" y="19010"/>
                      </a:cubicBezTo>
                      <a:lnTo>
                        <a:pt x="5104" y="17887"/>
                      </a:lnTo>
                      <a:cubicBezTo>
                        <a:pt x="6465" y="18609"/>
                        <a:pt x="7995" y="19026"/>
                        <a:pt x="9545" y="19026"/>
                      </a:cubicBezTo>
                      <a:cubicBezTo>
                        <a:pt x="14770" y="19026"/>
                        <a:pt x="19058" y="14738"/>
                        <a:pt x="19058" y="9514"/>
                      </a:cubicBezTo>
                      <a:cubicBezTo>
                        <a:pt x="19058" y="4288"/>
                        <a:pt x="14770" y="0"/>
                        <a:pt x="95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8" name="Google Shape;489;p16">
              <a:extLst>
                <a:ext uri="{FF2B5EF4-FFF2-40B4-BE49-F238E27FC236}">
                  <a16:creationId xmlns="" xmlns:a16="http://schemas.microsoft.com/office/drawing/2014/main" id="{0E173AB8-0869-4121-A13A-F5423D22EFE5}"/>
                </a:ext>
              </a:extLst>
            </p:cNvPr>
            <p:cNvGrpSpPr/>
            <p:nvPr/>
          </p:nvGrpSpPr>
          <p:grpSpPr>
            <a:xfrm>
              <a:off x="3658671" y="1422811"/>
              <a:ext cx="466905" cy="466477"/>
              <a:chOff x="3658671" y="1422811"/>
              <a:chExt cx="466905" cy="466477"/>
            </a:xfrm>
          </p:grpSpPr>
          <p:sp>
            <p:nvSpPr>
              <p:cNvPr id="29" name="Google Shape;490;p16">
                <a:extLst>
                  <a:ext uri="{FF2B5EF4-FFF2-40B4-BE49-F238E27FC236}">
                    <a16:creationId xmlns="" xmlns:a16="http://schemas.microsoft.com/office/drawing/2014/main" id="{755308A4-1995-430A-A207-069335565432}"/>
                  </a:ext>
                </a:extLst>
              </p:cNvPr>
              <p:cNvSpPr/>
              <p:nvPr/>
            </p:nvSpPr>
            <p:spPr>
              <a:xfrm>
                <a:off x="3658671" y="1422811"/>
                <a:ext cx="466905" cy="466477"/>
              </a:xfrm>
              <a:custGeom>
                <a:avLst/>
                <a:gdLst/>
                <a:ahLst/>
                <a:cxnLst/>
                <a:rect l="l" t="t" r="r" b="b"/>
                <a:pathLst>
                  <a:path w="13074" h="13062" extrusionOk="0">
                    <a:moveTo>
                      <a:pt x="6537" y="1"/>
                    </a:moveTo>
                    <a:cubicBezTo>
                      <a:pt x="2929" y="1"/>
                      <a:pt x="0" y="2918"/>
                      <a:pt x="0" y="6525"/>
                    </a:cubicBezTo>
                    <a:cubicBezTo>
                      <a:pt x="0" y="10145"/>
                      <a:pt x="2929" y="13062"/>
                      <a:pt x="6537" y="13062"/>
                    </a:cubicBezTo>
                    <a:cubicBezTo>
                      <a:pt x="10144" y="13062"/>
                      <a:pt x="13073" y="10145"/>
                      <a:pt x="13073" y="6525"/>
                    </a:cubicBezTo>
                    <a:cubicBezTo>
                      <a:pt x="13073" y="2918"/>
                      <a:pt x="10144" y="1"/>
                      <a:pt x="653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 name="Google Shape;491;p16">
                <a:extLst>
                  <a:ext uri="{FF2B5EF4-FFF2-40B4-BE49-F238E27FC236}">
                    <a16:creationId xmlns="" xmlns:a16="http://schemas.microsoft.com/office/drawing/2014/main" id="{7F3EE692-DBA0-4CF6-96F1-31F12F97CBEE}"/>
                  </a:ext>
                </a:extLst>
              </p:cNvPr>
              <p:cNvGrpSpPr/>
              <p:nvPr/>
            </p:nvGrpSpPr>
            <p:grpSpPr>
              <a:xfrm>
                <a:off x="3758666" y="1524008"/>
                <a:ext cx="266914" cy="264083"/>
                <a:chOff x="-1182750" y="3962900"/>
                <a:chExt cx="294575" cy="291450"/>
              </a:xfrm>
            </p:grpSpPr>
            <p:sp>
              <p:nvSpPr>
                <p:cNvPr id="31" name="Google Shape;492;p16">
                  <a:extLst>
                    <a:ext uri="{FF2B5EF4-FFF2-40B4-BE49-F238E27FC236}">
                      <a16:creationId xmlns="" xmlns:a16="http://schemas.microsoft.com/office/drawing/2014/main" id="{9A4C82E4-B595-4D6B-8C03-CB056A22F642}"/>
                    </a:ext>
                  </a:extLst>
                </p:cNvPr>
                <p:cNvSpPr/>
                <p:nvPr/>
              </p:nvSpPr>
              <p:spPr>
                <a:xfrm>
                  <a:off x="-1078000" y="4030650"/>
                  <a:ext cx="17350" cy="17350"/>
                </a:xfrm>
                <a:custGeom>
                  <a:avLst/>
                  <a:gdLst/>
                  <a:ahLst/>
                  <a:cxnLst/>
                  <a:rect l="l" t="t" r="r" b="b"/>
                  <a:pathLst>
                    <a:path w="694" h="694" extrusionOk="0">
                      <a:moveTo>
                        <a:pt x="347" y="0"/>
                      </a:moveTo>
                      <a:cubicBezTo>
                        <a:pt x="158" y="0"/>
                        <a:pt x="0" y="158"/>
                        <a:pt x="0" y="347"/>
                      </a:cubicBezTo>
                      <a:cubicBezTo>
                        <a:pt x="0" y="536"/>
                        <a:pt x="158" y="694"/>
                        <a:pt x="347" y="694"/>
                      </a:cubicBezTo>
                      <a:cubicBezTo>
                        <a:pt x="536" y="694"/>
                        <a:pt x="693" y="536"/>
                        <a:pt x="693" y="347"/>
                      </a:cubicBezTo>
                      <a:cubicBezTo>
                        <a:pt x="693" y="158"/>
                        <a:pt x="536" y="0"/>
                        <a:pt x="3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93;p16">
                  <a:extLst>
                    <a:ext uri="{FF2B5EF4-FFF2-40B4-BE49-F238E27FC236}">
                      <a16:creationId xmlns="" xmlns:a16="http://schemas.microsoft.com/office/drawing/2014/main" id="{4304E9CC-7110-475C-A6AD-638A67DA7162}"/>
                    </a:ext>
                  </a:extLst>
                </p:cNvPr>
                <p:cNvSpPr/>
                <p:nvPr/>
              </p:nvSpPr>
              <p:spPr>
                <a:xfrm>
                  <a:off x="-1129200" y="4099950"/>
                  <a:ext cx="17350" cy="17350"/>
                </a:xfrm>
                <a:custGeom>
                  <a:avLst/>
                  <a:gdLst/>
                  <a:ahLst/>
                  <a:cxnLst/>
                  <a:rect l="l" t="t" r="r" b="b"/>
                  <a:pathLst>
                    <a:path w="694" h="694" extrusionOk="0">
                      <a:moveTo>
                        <a:pt x="347" y="1"/>
                      </a:moveTo>
                      <a:cubicBezTo>
                        <a:pt x="158" y="1"/>
                        <a:pt x="0" y="158"/>
                        <a:pt x="0" y="347"/>
                      </a:cubicBezTo>
                      <a:cubicBezTo>
                        <a:pt x="0" y="536"/>
                        <a:pt x="158" y="694"/>
                        <a:pt x="347" y="694"/>
                      </a:cubicBezTo>
                      <a:cubicBezTo>
                        <a:pt x="536" y="694"/>
                        <a:pt x="693" y="536"/>
                        <a:pt x="693" y="347"/>
                      </a:cubicBezTo>
                      <a:cubicBezTo>
                        <a:pt x="693" y="158"/>
                        <a:pt x="536" y="1"/>
                        <a:pt x="3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94;p16">
                  <a:extLst>
                    <a:ext uri="{FF2B5EF4-FFF2-40B4-BE49-F238E27FC236}">
                      <a16:creationId xmlns="" xmlns:a16="http://schemas.microsoft.com/office/drawing/2014/main" id="{B770133F-9469-43B2-8015-969A5640EFBF}"/>
                    </a:ext>
                  </a:extLst>
                </p:cNvPr>
                <p:cNvSpPr/>
                <p:nvPr/>
              </p:nvSpPr>
              <p:spPr>
                <a:xfrm>
                  <a:off x="-1009475" y="4081850"/>
                  <a:ext cx="18125" cy="17350"/>
                </a:xfrm>
                <a:custGeom>
                  <a:avLst/>
                  <a:gdLst/>
                  <a:ahLst/>
                  <a:cxnLst/>
                  <a:rect l="l" t="t" r="r" b="b"/>
                  <a:pathLst>
                    <a:path w="725" h="694" extrusionOk="0">
                      <a:moveTo>
                        <a:pt x="347" y="0"/>
                      </a:moveTo>
                      <a:cubicBezTo>
                        <a:pt x="158" y="0"/>
                        <a:pt x="0" y="158"/>
                        <a:pt x="0" y="347"/>
                      </a:cubicBezTo>
                      <a:cubicBezTo>
                        <a:pt x="0" y="536"/>
                        <a:pt x="158" y="693"/>
                        <a:pt x="347" y="693"/>
                      </a:cubicBezTo>
                      <a:cubicBezTo>
                        <a:pt x="567" y="693"/>
                        <a:pt x="725" y="536"/>
                        <a:pt x="725" y="347"/>
                      </a:cubicBezTo>
                      <a:cubicBezTo>
                        <a:pt x="725" y="158"/>
                        <a:pt x="567" y="0"/>
                        <a:pt x="3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95;p16">
                  <a:extLst>
                    <a:ext uri="{FF2B5EF4-FFF2-40B4-BE49-F238E27FC236}">
                      <a16:creationId xmlns="" xmlns:a16="http://schemas.microsoft.com/office/drawing/2014/main" id="{7D1EE582-3B27-4158-AB8C-9CE880EB2462}"/>
                    </a:ext>
                  </a:extLst>
                </p:cNvPr>
                <p:cNvSpPr/>
                <p:nvPr/>
              </p:nvSpPr>
              <p:spPr>
                <a:xfrm>
                  <a:off x="-1182750" y="4168475"/>
                  <a:ext cx="292225" cy="34675"/>
                </a:xfrm>
                <a:custGeom>
                  <a:avLst/>
                  <a:gdLst/>
                  <a:ahLst/>
                  <a:cxnLst/>
                  <a:rect l="l" t="t" r="r" b="b"/>
                  <a:pathLst>
                    <a:path w="11689" h="1387" extrusionOk="0">
                      <a:moveTo>
                        <a:pt x="0" y="1"/>
                      </a:moveTo>
                      <a:lnTo>
                        <a:pt x="0" y="347"/>
                      </a:lnTo>
                      <a:lnTo>
                        <a:pt x="63" y="347"/>
                      </a:lnTo>
                      <a:cubicBezTo>
                        <a:pt x="63" y="914"/>
                        <a:pt x="504" y="1387"/>
                        <a:pt x="1071" y="1387"/>
                      </a:cubicBezTo>
                      <a:lnTo>
                        <a:pt x="10680" y="1387"/>
                      </a:lnTo>
                      <a:cubicBezTo>
                        <a:pt x="11247" y="1387"/>
                        <a:pt x="11688" y="914"/>
                        <a:pt x="11688" y="347"/>
                      </a:cubicBezTo>
                      <a:lnTo>
                        <a:pt x="1168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96;p16">
                  <a:extLst>
                    <a:ext uri="{FF2B5EF4-FFF2-40B4-BE49-F238E27FC236}">
                      <a16:creationId xmlns="" xmlns:a16="http://schemas.microsoft.com/office/drawing/2014/main" id="{B9DE8224-9791-460D-8A7E-62C214C4D0AC}"/>
                    </a:ext>
                  </a:extLst>
                </p:cNvPr>
                <p:cNvSpPr/>
                <p:nvPr/>
              </p:nvSpPr>
              <p:spPr>
                <a:xfrm>
                  <a:off x="-1117400" y="4220475"/>
                  <a:ext cx="161500" cy="33875"/>
                </a:xfrm>
                <a:custGeom>
                  <a:avLst/>
                  <a:gdLst/>
                  <a:ahLst/>
                  <a:cxnLst/>
                  <a:rect l="l" t="t" r="r" b="b"/>
                  <a:pathLst>
                    <a:path w="6460" h="1355" extrusionOk="0">
                      <a:moveTo>
                        <a:pt x="1513" y="0"/>
                      </a:moveTo>
                      <a:lnTo>
                        <a:pt x="1356" y="693"/>
                      </a:lnTo>
                      <a:lnTo>
                        <a:pt x="474" y="693"/>
                      </a:lnTo>
                      <a:cubicBezTo>
                        <a:pt x="32" y="693"/>
                        <a:pt x="1" y="1355"/>
                        <a:pt x="474" y="1355"/>
                      </a:cubicBezTo>
                      <a:lnTo>
                        <a:pt x="5924" y="1355"/>
                      </a:lnTo>
                      <a:cubicBezTo>
                        <a:pt x="6459" y="1355"/>
                        <a:pt x="6459" y="693"/>
                        <a:pt x="5987" y="693"/>
                      </a:cubicBezTo>
                      <a:lnTo>
                        <a:pt x="5073" y="693"/>
                      </a:lnTo>
                      <a:lnTo>
                        <a:pt x="491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97;p16">
                  <a:extLst>
                    <a:ext uri="{FF2B5EF4-FFF2-40B4-BE49-F238E27FC236}">
                      <a16:creationId xmlns="" xmlns:a16="http://schemas.microsoft.com/office/drawing/2014/main" id="{A0ACF87A-A657-407D-97DE-59583A399FEB}"/>
                    </a:ext>
                  </a:extLst>
                </p:cNvPr>
                <p:cNvSpPr/>
                <p:nvPr/>
              </p:nvSpPr>
              <p:spPr>
                <a:xfrm>
                  <a:off x="-958300" y="4014100"/>
                  <a:ext cx="18150" cy="17350"/>
                </a:xfrm>
                <a:custGeom>
                  <a:avLst/>
                  <a:gdLst/>
                  <a:ahLst/>
                  <a:cxnLst/>
                  <a:rect l="l" t="t" r="r" b="b"/>
                  <a:pathLst>
                    <a:path w="726" h="694" extrusionOk="0">
                      <a:moveTo>
                        <a:pt x="348" y="1"/>
                      </a:moveTo>
                      <a:cubicBezTo>
                        <a:pt x="158" y="1"/>
                        <a:pt x="1" y="158"/>
                        <a:pt x="1" y="347"/>
                      </a:cubicBezTo>
                      <a:cubicBezTo>
                        <a:pt x="1" y="536"/>
                        <a:pt x="158" y="694"/>
                        <a:pt x="348" y="694"/>
                      </a:cubicBezTo>
                      <a:cubicBezTo>
                        <a:pt x="568" y="694"/>
                        <a:pt x="726" y="536"/>
                        <a:pt x="726" y="347"/>
                      </a:cubicBezTo>
                      <a:cubicBezTo>
                        <a:pt x="726" y="158"/>
                        <a:pt x="568" y="1"/>
                        <a:pt x="3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98;p16">
                  <a:extLst>
                    <a:ext uri="{FF2B5EF4-FFF2-40B4-BE49-F238E27FC236}">
                      <a16:creationId xmlns="" xmlns:a16="http://schemas.microsoft.com/office/drawing/2014/main" id="{35A594CA-86A8-4FFC-A2DF-F3CAAD51BBB7}"/>
                    </a:ext>
                  </a:extLst>
                </p:cNvPr>
                <p:cNvSpPr/>
                <p:nvPr/>
              </p:nvSpPr>
              <p:spPr>
                <a:xfrm>
                  <a:off x="-1180400" y="3962900"/>
                  <a:ext cx="292225" cy="188275"/>
                </a:xfrm>
                <a:custGeom>
                  <a:avLst/>
                  <a:gdLst/>
                  <a:ahLst/>
                  <a:cxnLst/>
                  <a:rect l="l" t="t" r="r" b="b"/>
                  <a:pathLst>
                    <a:path w="11689" h="7531" extrusionOk="0">
                      <a:moveTo>
                        <a:pt x="9232" y="1324"/>
                      </a:moveTo>
                      <a:cubicBezTo>
                        <a:pt x="9799" y="1324"/>
                        <a:pt x="10271" y="1797"/>
                        <a:pt x="10271" y="2364"/>
                      </a:cubicBezTo>
                      <a:cubicBezTo>
                        <a:pt x="10271" y="2922"/>
                        <a:pt x="9822" y="3391"/>
                        <a:pt x="9247" y="3391"/>
                      </a:cubicBezTo>
                      <a:cubicBezTo>
                        <a:pt x="9140" y="3391"/>
                        <a:pt x="9029" y="3375"/>
                        <a:pt x="8916" y="3341"/>
                      </a:cubicBezTo>
                      <a:lnTo>
                        <a:pt x="8034" y="4538"/>
                      </a:lnTo>
                      <a:cubicBezTo>
                        <a:pt x="8507" y="5199"/>
                        <a:pt x="7971" y="6144"/>
                        <a:pt x="7152" y="6144"/>
                      </a:cubicBezTo>
                      <a:cubicBezTo>
                        <a:pt x="6491" y="6144"/>
                        <a:pt x="5987" y="5514"/>
                        <a:pt x="6176" y="4790"/>
                      </a:cubicBezTo>
                      <a:lnTo>
                        <a:pt x="4978" y="3908"/>
                      </a:lnTo>
                      <a:cubicBezTo>
                        <a:pt x="4839" y="4007"/>
                        <a:pt x="4661" y="4069"/>
                        <a:pt x="4470" y="4069"/>
                      </a:cubicBezTo>
                      <a:cubicBezTo>
                        <a:pt x="4359" y="4069"/>
                        <a:pt x="4243" y="4048"/>
                        <a:pt x="4128" y="4002"/>
                      </a:cubicBezTo>
                      <a:lnTo>
                        <a:pt x="3214" y="5199"/>
                      </a:lnTo>
                      <a:cubicBezTo>
                        <a:pt x="3340" y="5357"/>
                        <a:pt x="3372" y="5546"/>
                        <a:pt x="3372" y="5735"/>
                      </a:cubicBezTo>
                      <a:cubicBezTo>
                        <a:pt x="3372" y="6302"/>
                        <a:pt x="2899" y="6775"/>
                        <a:pt x="2363" y="6775"/>
                      </a:cubicBezTo>
                      <a:cubicBezTo>
                        <a:pt x="1796" y="6775"/>
                        <a:pt x="1324" y="6302"/>
                        <a:pt x="1324" y="5735"/>
                      </a:cubicBezTo>
                      <a:cubicBezTo>
                        <a:pt x="1324" y="5199"/>
                        <a:pt x="1796" y="4727"/>
                        <a:pt x="2363" y="4727"/>
                      </a:cubicBezTo>
                      <a:cubicBezTo>
                        <a:pt x="2489" y="4727"/>
                        <a:pt x="2552" y="4758"/>
                        <a:pt x="2678" y="4758"/>
                      </a:cubicBezTo>
                      <a:lnTo>
                        <a:pt x="3592" y="3593"/>
                      </a:lnTo>
                      <a:cubicBezTo>
                        <a:pt x="3120" y="2899"/>
                        <a:pt x="3624" y="1954"/>
                        <a:pt x="4443" y="1954"/>
                      </a:cubicBezTo>
                      <a:cubicBezTo>
                        <a:pt x="5104" y="1954"/>
                        <a:pt x="5640" y="2584"/>
                        <a:pt x="5419" y="3309"/>
                      </a:cubicBezTo>
                      <a:lnTo>
                        <a:pt x="6617" y="4223"/>
                      </a:lnTo>
                      <a:cubicBezTo>
                        <a:pt x="6766" y="4116"/>
                        <a:pt x="6959" y="4038"/>
                        <a:pt x="7165" y="4038"/>
                      </a:cubicBezTo>
                      <a:cubicBezTo>
                        <a:pt x="7264" y="4038"/>
                        <a:pt x="7365" y="4056"/>
                        <a:pt x="7467" y="4097"/>
                      </a:cubicBezTo>
                      <a:lnTo>
                        <a:pt x="8381" y="2899"/>
                      </a:lnTo>
                      <a:cubicBezTo>
                        <a:pt x="8255" y="2742"/>
                        <a:pt x="8223" y="2553"/>
                        <a:pt x="8223" y="2364"/>
                      </a:cubicBezTo>
                      <a:cubicBezTo>
                        <a:pt x="8223" y="1797"/>
                        <a:pt x="8696" y="1324"/>
                        <a:pt x="9232" y="1324"/>
                      </a:cubicBezTo>
                      <a:close/>
                      <a:moveTo>
                        <a:pt x="1009" y="1"/>
                      </a:moveTo>
                      <a:cubicBezTo>
                        <a:pt x="473" y="1"/>
                        <a:pt x="1" y="474"/>
                        <a:pt x="1" y="1009"/>
                      </a:cubicBezTo>
                      <a:lnTo>
                        <a:pt x="1" y="7531"/>
                      </a:lnTo>
                      <a:lnTo>
                        <a:pt x="11689" y="7531"/>
                      </a:lnTo>
                      <a:lnTo>
                        <a:pt x="11689" y="1009"/>
                      </a:lnTo>
                      <a:cubicBezTo>
                        <a:pt x="11657" y="411"/>
                        <a:pt x="11185" y="1"/>
                        <a:pt x="106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2" name="CuadroTexto 1">
            <a:extLst>
              <a:ext uri="{FF2B5EF4-FFF2-40B4-BE49-F238E27FC236}">
                <a16:creationId xmlns="" xmlns:a16="http://schemas.microsoft.com/office/drawing/2014/main" id="{F98A186F-89B6-4A0F-9643-4CC712E8AFDA}"/>
              </a:ext>
            </a:extLst>
          </p:cNvPr>
          <p:cNvSpPr txBox="1"/>
          <p:nvPr/>
        </p:nvSpPr>
        <p:spPr>
          <a:xfrm>
            <a:off x="2858692" y="1259295"/>
            <a:ext cx="6056710" cy="1754326"/>
          </a:xfrm>
          <a:prstGeom prst="rect">
            <a:avLst/>
          </a:prstGeom>
          <a:noFill/>
        </p:spPr>
        <p:txBody>
          <a:bodyPr wrap="square" rtlCol="0">
            <a:spAutoFit/>
          </a:bodyPr>
          <a:lstStyle/>
          <a:p>
            <a:pPr marL="285750" indent="-285750" algn="just">
              <a:buFont typeface="Arial" panose="020B0604020202020204" pitchFamily="34" charset="0"/>
              <a:buChar char="•"/>
            </a:pPr>
            <a:r>
              <a:rPr lang="es-US" dirty="0"/>
              <a:t>Deben estar en función de los propósitos del proceso de aprendizaje.</a:t>
            </a:r>
          </a:p>
          <a:p>
            <a:pPr marL="285750" indent="-285750" algn="just">
              <a:buFont typeface="Arial" panose="020B0604020202020204" pitchFamily="34" charset="0"/>
              <a:buChar char="•"/>
            </a:pPr>
            <a:r>
              <a:rPr lang="es-US" dirty="0"/>
              <a:t>Deben ser: abiertos, globalizadores, flexibles, dinámicos,  confiables y coherentes.</a:t>
            </a:r>
          </a:p>
          <a:p>
            <a:pPr marL="285750" indent="-285750" algn="just">
              <a:buFont typeface="Arial" panose="020B0604020202020204" pitchFamily="34" charset="0"/>
              <a:buChar char="•"/>
            </a:pPr>
            <a:r>
              <a:rPr lang="es-US" dirty="0" smtClean="0"/>
              <a:t>Otros </a:t>
            </a:r>
            <a:r>
              <a:rPr lang="es-US" dirty="0"/>
              <a:t>formatos dirigidos a: autoevaluación y retroalimentación.</a:t>
            </a:r>
            <a:endParaRPr lang="es-EC" dirty="0"/>
          </a:p>
        </p:txBody>
      </p:sp>
      <p:sp>
        <p:nvSpPr>
          <p:cNvPr id="413" name="CuadroTexto 412">
            <a:extLst>
              <a:ext uri="{FF2B5EF4-FFF2-40B4-BE49-F238E27FC236}">
                <a16:creationId xmlns="" xmlns:a16="http://schemas.microsoft.com/office/drawing/2014/main" id="{2B2C0802-2C44-424E-9C4A-03DF8181DADC}"/>
              </a:ext>
            </a:extLst>
          </p:cNvPr>
          <p:cNvSpPr txBox="1"/>
          <p:nvPr/>
        </p:nvSpPr>
        <p:spPr>
          <a:xfrm>
            <a:off x="2865982" y="897804"/>
            <a:ext cx="4787596" cy="369332"/>
          </a:xfrm>
          <a:prstGeom prst="rect">
            <a:avLst/>
          </a:prstGeom>
          <a:noFill/>
        </p:spPr>
        <p:txBody>
          <a:bodyPr wrap="square" rtlCol="0">
            <a:spAutoFit/>
          </a:bodyPr>
          <a:lstStyle/>
          <a:p>
            <a:r>
              <a:rPr lang="es-US" b="1" dirty="0"/>
              <a:t>Instrumentos de evaluación del aprendizaje</a:t>
            </a:r>
            <a:endParaRPr lang="es-EC" b="1" dirty="0"/>
          </a:p>
        </p:txBody>
      </p:sp>
      <p:sp>
        <p:nvSpPr>
          <p:cNvPr id="414" name="CuadroTexto 413">
            <a:extLst>
              <a:ext uri="{FF2B5EF4-FFF2-40B4-BE49-F238E27FC236}">
                <a16:creationId xmlns="" xmlns:a16="http://schemas.microsoft.com/office/drawing/2014/main" id="{EBE6F29F-5D0B-44C3-81E2-8C0F7F6AF529}"/>
              </a:ext>
            </a:extLst>
          </p:cNvPr>
          <p:cNvSpPr txBox="1"/>
          <p:nvPr/>
        </p:nvSpPr>
        <p:spPr>
          <a:xfrm>
            <a:off x="2877813" y="4006400"/>
            <a:ext cx="6037589" cy="2308324"/>
          </a:xfrm>
          <a:prstGeom prst="rect">
            <a:avLst/>
          </a:prstGeom>
          <a:noFill/>
        </p:spPr>
        <p:txBody>
          <a:bodyPr wrap="square" rtlCol="0">
            <a:spAutoFit/>
          </a:bodyPr>
          <a:lstStyle/>
          <a:p>
            <a:pPr marL="285750" indent="-285750" algn="just">
              <a:buFont typeface="Arial" panose="020B0604020202020204" pitchFamily="34" charset="0"/>
              <a:buChar char="•"/>
            </a:pPr>
            <a:r>
              <a:rPr lang="es-US" dirty="0"/>
              <a:t>Pruebas objetivas.</a:t>
            </a:r>
          </a:p>
          <a:p>
            <a:pPr marL="285750" indent="-285750" algn="just">
              <a:buFont typeface="Arial" panose="020B0604020202020204" pitchFamily="34" charset="0"/>
              <a:buChar char="•"/>
            </a:pPr>
            <a:r>
              <a:rPr lang="es-US" dirty="0"/>
              <a:t>Cuestionarios.</a:t>
            </a:r>
          </a:p>
          <a:p>
            <a:pPr marL="285750" indent="-285750" algn="just">
              <a:buFont typeface="Arial" panose="020B0604020202020204" pitchFamily="34" charset="0"/>
              <a:buChar char="•"/>
            </a:pPr>
            <a:r>
              <a:rPr lang="es-US" dirty="0"/>
              <a:t>Correspondencia.</a:t>
            </a:r>
          </a:p>
          <a:p>
            <a:pPr marL="285750" indent="-285750" algn="just">
              <a:buFont typeface="Arial" panose="020B0604020202020204" pitchFamily="34" charset="0"/>
              <a:buChar char="•"/>
            </a:pPr>
            <a:r>
              <a:rPr lang="es-US" dirty="0"/>
              <a:t>Respuesta corta.</a:t>
            </a:r>
          </a:p>
          <a:p>
            <a:pPr marL="285750" indent="-285750" algn="just">
              <a:buFont typeface="Arial" panose="020B0604020202020204" pitchFamily="34" charset="0"/>
              <a:buChar char="•"/>
            </a:pPr>
            <a:r>
              <a:rPr lang="es-US" dirty="0"/>
              <a:t>Análisis de relaciones.</a:t>
            </a:r>
          </a:p>
          <a:p>
            <a:pPr marL="285750" indent="-285750" algn="just">
              <a:buFont typeface="Arial" panose="020B0604020202020204" pitchFamily="34" charset="0"/>
              <a:buChar char="•"/>
            </a:pPr>
            <a:r>
              <a:rPr lang="es-US" dirty="0"/>
              <a:t>Evaluaciones mediadas por TIC.</a:t>
            </a:r>
          </a:p>
          <a:p>
            <a:pPr marL="285750" indent="-285750" algn="just">
              <a:buFont typeface="Arial" panose="020B0604020202020204" pitchFamily="34" charset="0"/>
              <a:buChar char="•"/>
            </a:pPr>
            <a:r>
              <a:rPr lang="es-US" dirty="0"/>
              <a:t>Portafolio.</a:t>
            </a:r>
          </a:p>
          <a:p>
            <a:pPr marL="285750" indent="-285750" algn="just">
              <a:buFont typeface="Arial" panose="020B0604020202020204" pitchFamily="34" charset="0"/>
              <a:buChar char="•"/>
            </a:pPr>
            <a:r>
              <a:rPr lang="es-US" dirty="0"/>
              <a:t>Rúbricas.</a:t>
            </a:r>
            <a:endParaRPr lang="es-EC" dirty="0"/>
          </a:p>
        </p:txBody>
      </p:sp>
      <p:sp>
        <p:nvSpPr>
          <p:cNvPr id="415" name="CuadroTexto 414">
            <a:extLst>
              <a:ext uri="{FF2B5EF4-FFF2-40B4-BE49-F238E27FC236}">
                <a16:creationId xmlns="" xmlns:a16="http://schemas.microsoft.com/office/drawing/2014/main" id="{A12216F3-D303-436D-A3DE-A0E75301B417}"/>
              </a:ext>
            </a:extLst>
          </p:cNvPr>
          <p:cNvSpPr txBox="1"/>
          <p:nvPr/>
        </p:nvSpPr>
        <p:spPr>
          <a:xfrm>
            <a:off x="2930024" y="3465716"/>
            <a:ext cx="6213975" cy="369332"/>
          </a:xfrm>
          <a:prstGeom prst="rect">
            <a:avLst/>
          </a:prstGeom>
          <a:noFill/>
        </p:spPr>
        <p:txBody>
          <a:bodyPr wrap="square" rtlCol="0">
            <a:spAutoFit/>
          </a:bodyPr>
          <a:lstStyle/>
          <a:p>
            <a:r>
              <a:rPr lang="es-US" b="1" dirty="0"/>
              <a:t>Tipos de instrumentos de evaluación del aprendizaje</a:t>
            </a:r>
            <a:endParaRPr lang="es-EC" b="1" dirty="0"/>
          </a:p>
        </p:txBody>
      </p:sp>
      <p:sp>
        <p:nvSpPr>
          <p:cNvPr id="416" name="Rectángulo 415">
            <a:extLst>
              <a:ext uri="{FF2B5EF4-FFF2-40B4-BE49-F238E27FC236}">
                <a16:creationId xmlns="" xmlns:a16="http://schemas.microsoft.com/office/drawing/2014/main" id="{557F8410-BE8D-48E2-9283-8BF03EF87F96}"/>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800" b="1" dirty="0">
                <a:latin typeface="Bahnschrift Light Condensed" panose="020B0502040204020203" pitchFamily="34" charset="0"/>
              </a:rPr>
              <a:t>MARCO TEORICO: Evaluación del aprendizaje</a:t>
            </a:r>
            <a:endParaRPr lang="es-EC" sz="2800" b="1" dirty="0">
              <a:latin typeface="Bahnschrift Light Condensed" panose="020B0502040204020203" pitchFamily="34" charset="0"/>
            </a:endParaRPr>
          </a:p>
        </p:txBody>
      </p:sp>
    </p:spTree>
    <p:extLst>
      <p:ext uri="{BB962C8B-B14F-4D97-AF65-F5344CB8AC3E}">
        <p14:creationId xmlns="" xmlns:p14="http://schemas.microsoft.com/office/powerpoint/2010/main" val="207700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800" b="1" dirty="0">
                <a:latin typeface="Bahnschrift Light Condensed" panose="020B0502040204020203" pitchFamily="34" charset="0"/>
              </a:rPr>
              <a:t>MARCO TEORICO: Rendimiento académico</a:t>
            </a:r>
            <a:endParaRPr lang="es-EC" sz="2800" b="1" dirty="0">
              <a:latin typeface="Bahnschrift Light Condensed" panose="020B0502040204020203" pitchFamily="34" charset="0"/>
            </a:endParaRPr>
          </a:p>
        </p:txBody>
      </p:sp>
      <p:grpSp>
        <p:nvGrpSpPr>
          <p:cNvPr id="20" name="Grupo 19">
            <a:extLst>
              <a:ext uri="{FF2B5EF4-FFF2-40B4-BE49-F238E27FC236}">
                <a16:creationId xmlns="" xmlns:a16="http://schemas.microsoft.com/office/drawing/2014/main" id="{8C9362C0-ACF3-4857-A12E-2CAE7F794A85}"/>
              </a:ext>
            </a:extLst>
          </p:cNvPr>
          <p:cNvGrpSpPr/>
          <p:nvPr/>
        </p:nvGrpSpPr>
        <p:grpSpPr>
          <a:xfrm>
            <a:off x="2168964" y="1269000"/>
            <a:ext cx="4320000" cy="4320000"/>
            <a:chOff x="3932441" y="2133589"/>
            <a:chExt cx="4320000" cy="4320000"/>
          </a:xfrm>
        </p:grpSpPr>
        <p:sp>
          <p:nvSpPr>
            <p:cNvPr id="21" name="Oval 22">
              <a:extLst>
                <a:ext uri="{FF2B5EF4-FFF2-40B4-BE49-F238E27FC236}">
                  <a16:creationId xmlns="" xmlns:a16="http://schemas.microsoft.com/office/drawing/2014/main" id="{7B092FA4-DD0D-4025-9A42-E3AEAB4B01B1}"/>
                </a:ext>
              </a:extLst>
            </p:cNvPr>
            <p:cNvSpPr/>
            <p:nvPr/>
          </p:nvSpPr>
          <p:spPr>
            <a:xfrm>
              <a:off x="4239695" y="2523556"/>
              <a:ext cx="3600000" cy="3600000"/>
            </a:xfrm>
            <a:prstGeom prst="ellipse">
              <a:avLst/>
            </a:prstGeom>
            <a:pattFill prst="pct10">
              <a:fgClr>
                <a:schemeClr val="tx1">
                  <a:lumMod val="85000"/>
                  <a:lumOff val="15000"/>
                </a:schemeClr>
              </a:fgClr>
              <a:bgClr>
                <a:schemeClr val="bg1"/>
              </a:bgClr>
            </a:pattFill>
            <a:ln w="19050">
              <a:solidFill>
                <a:srgbClr val="379A3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Roboto"/>
              </a:endParaRPr>
            </a:p>
          </p:txBody>
        </p:sp>
        <p:grpSp>
          <p:nvGrpSpPr>
            <p:cNvPr id="22" name="Grupo 21">
              <a:extLst>
                <a:ext uri="{FF2B5EF4-FFF2-40B4-BE49-F238E27FC236}">
                  <a16:creationId xmlns="" xmlns:a16="http://schemas.microsoft.com/office/drawing/2014/main" id="{E7212E0E-EE99-44F7-838F-CB7FAAB0BEB6}"/>
                </a:ext>
              </a:extLst>
            </p:cNvPr>
            <p:cNvGrpSpPr/>
            <p:nvPr/>
          </p:nvGrpSpPr>
          <p:grpSpPr>
            <a:xfrm rot="18857686">
              <a:off x="3932441" y="2133589"/>
              <a:ext cx="4320000" cy="4320000"/>
              <a:chOff x="3813976" y="1397887"/>
              <a:chExt cx="4356000" cy="4355999"/>
            </a:xfrm>
          </p:grpSpPr>
          <p:sp>
            <p:nvSpPr>
              <p:cNvPr id="23" name="Conector 5">
                <a:extLst>
                  <a:ext uri="{FF2B5EF4-FFF2-40B4-BE49-F238E27FC236}">
                    <a16:creationId xmlns="" xmlns:a16="http://schemas.microsoft.com/office/drawing/2014/main" id="{4EBDD38F-F4D7-4CC9-9F67-4CF36F273BB4}"/>
                  </a:ext>
                </a:extLst>
              </p:cNvPr>
              <p:cNvSpPr/>
              <p:nvPr/>
            </p:nvSpPr>
            <p:spPr>
              <a:xfrm>
                <a:off x="3813976" y="3155933"/>
                <a:ext cx="828000" cy="828000"/>
              </a:xfrm>
              <a:prstGeom prst="flowChartConnector">
                <a:avLst/>
              </a:prstGeom>
              <a:solidFill>
                <a:schemeClr val="bg1"/>
              </a:solidFill>
              <a:ln w="6350">
                <a:solidFill>
                  <a:srgbClr val="379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Roboto"/>
                </a:endParaRPr>
              </a:p>
            </p:txBody>
          </p:sp>
          <p:sp>
            <p:nvSpPr>
              <p:cNvPr id="24" name="Conector 7">
                <a:extLst>
                  <a:ext uri="{FF2B5EF4-FFF2-40B4-BE49-F238E27FC236}">
                    <a16:creationId xmlns="" xmlns:a16="http://schemas.microsoft.com/office/drawing/2014/main" id="{47B861EF-CFFA-4D19-ADAE-E49C0D01CB17}"/>
                  </a:ext>
                </a:extLst>
              </p:cNvPr>
              <p:cNvSpPr/>
              <p:nvPr/>
            </p:nvSpPr>
            <p:spPr>
              <a:xfrm>
                <a:off x="7341976" y="3167840"/>
                <a:ext cx="828000" cy="828000"/>
              </a:xfrm>
              <a:prstGeom prst="flowChartConnector">
                <a:avLst/>
              </a:prstGeom>
              <a:solidFill>
                <a:schemeClr val="bg1"/>
              </a:solidFill>
              <a:ln w="6350">
                <a:solidFill>
                  <a:srgbClr val="379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atin typeface="Roboto"/>
                </a:endParaRPr>
              </a:p>
            </p:txBody>
          </p:sp>
          <p:sp>
            <p:nvSpPr>
              <p:cNvPr id="25" name="Conector 8">
                <a:extLst>
                  <a:ext uri="{FF2B5EF4-FFF2-40B4-BE49-F238E27FC236}">
                    <a16:creationId xmlns="" xmlns:a16="http://schemas.microsoft.com/office/drawing/2014/main" id="{C2B8D8EC-9326-4C92-8811-6F4000DB0F73}"/>
                  </a:ext>
                </a:extLst>
              </p:cNvPr>
              <p:cNvSpPr/>
              <p:nvPr/>
            </p:nvSpPr>
            <p:spPr>
              <a:xfrm>
                <a:off x="5572022" y="1397887"/>
                <a:ext cx="828000" cy="828000"/>
              </a:xfrm>
              <a:prstGeom prst="flowChartConnector">
                <a:avLst/>
              </a:prstGeom>
              <a:solidFill>
                <a:schemeClr val="bg1"/>
              </a:solidFill>
              <a:ln w="6350">
                <a:solidFill>
                  <a:srgbClr val="379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atin typeface="Roboto"/>
                </a:endParaRPr>
              </a:p>
            </p:txBody>
          </p:sp>
          <p:sp>
            <p:nvSpPr>
              <p:cNvPr id="26" name="Conector 9">
                <a:extLst>
                  <a:ext uri="{FF2B5EF4-FFF2-40B4-BE49-F238E27FC236}">
                    <a16:creationId xmlns="" xmlns:a16="http://schemas.microsoft.com/office/drawing/2014/main" id="{70EC2173-91B9-44B8-B5D9-BA400FA957C2}"/>
                  </a:ext>
                </a:extLst>
              </p:cNvPr>
              <p:cNvSpPr/>
              <p:nvPr/>
            </p:nvSpPr>
            <p:spPr>
              <a:xfrm>
                <a:off x="5572022" y="4925886"/>
                <a:ext cx="828000" cy="828000"/>
              </a:xfrm>
              <a:prstGeom prst="flowChartConnector">
                <a:avLst/>
              </a:prstGeom>
              <a:solidFill>
                <a:schemeClr val="bg1"/>
              </a:solidFill>
              <a:ln w="6350">
                <a:solidFill>
                  <a:srgbClr val="379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Roboto"/>
                </a:endParaRPr>
              </a:p>
            </p:txBody>
          </p:sp>
        </p:grpSp>
      </p:grpSp>
      <p:sp>
        <p:nvSpPr>
          <p:cNvPr id="8" name="CuadroTexto 7">
            <a:extLst>
              <a:ext uri="{FF2B5EF4-FFF2-40B4-BE49-F238E27FC236}">
                <a16:creationId xmlns="" xmlns:a16="http://schemas.microsoft.com/office/drawing/2014/main" id="{544E4045-8334-409D-A50D-B2EB7AFA34D5}"/>
              </a:ext>
            </a:extLst>
          </p:cNvPr>
          <p:cNvSpPr txBox="1"/>
          <p:nvPr/>
        </p:nvSpPr>
        <p:spPr>
          <a:xfrm>
            <a:off x="3148747" y="3112912"/>
            <a:ext cx="2254941" cy="830997"/>
          </a:xfrm>
          <a:prstGeom prst="rect">
            <a:avLst/>
          </a:prstGeom>
          <a:noFill/>
        </p:spPr>
        <p:txBody>
          <a:bodyPr wrap="square" rtlCol="0">
            <a:spAutoFit/>
          </a:bodyPr>
          <a:lstStyle/>
          <a:p>
            <a:pPr algn="ctr"/>
            <a:r>
              <a:rPr lang="es-US" sz="2400" b="1" dirty="0"/>
              <a:t>RENDIMIENTO ACADEMICO</a:t>
            </a:r>
            <a:endParaRPr lang="es-EC" sz="2400" b="1" dirty="0"/>
          </a:p>
        </p:txBody>
      </p:sp>
      <p:sp>
        <p:nvSpPr>
          <p:cNvPr id="27" name="CuadroTexto 26">
            <a:extLst>
              <a:ext uri="{FF2B5EF4-FFF2-40B4-BE49-F238E27FC236}">
                <a16:creationId xmlns="" xmlns:a16="http://schemas.microsoft.com/office/drawing/2014/main" id="{B75FF283-F1C3-4FA5-81C9-2356AF285FEC}"/>
              </a:ext>
            </a:extLst>
          </p:cNvPr>
          <p:cNvSpPr txBox="1"/>
          <p:nvPr/>
        </p:nvSpPr>
        <p:spPr>
          <a:xfrm>
            <a:off x="221278" y="1178974"/>
            <a:ext cx="2254940" cy="451406"/>
          </a:xfrm>
          <a:prstGeom prst="rect">
            <a:avLst/>
          </a:prstGeom>
          <a:noFill/>
        </p:spPr>
        <p:txBody>
          <a:bodyPr wrap="square" rtlCol="0" anchor="ctr">
            <a:spAutoFit/>
          </a:bodyPr>
          <a:lstStyle/>
          <a:p>
            <a:pPr algn="ctr">
              <a:lnSpc>
                <a:spcPts val="3000"/>
              </a:lnSpc>
              <a:spcBef>
                <a:spcPts val="1200"/>
              </a:spcBef>
            </a:pPr>
            <a:r>
              <a:rPr lang="es-ES" sz="2200" b="1" dirty="0">
                <a:solidFill>
                  <a:srgbClr val="379A32"/>
                </a:solidFill>
                <a:latin typeface="Roboto"/>
              </a:rPr>
              <a:t>Importancia</a:t>
            </a:r>
          </a:p>
        </p:txBody>
      </p:sp>
      <p:sp>
        <p:nvSpPr>
          <p:cNvPr id="28" name="CuadroTexto 27">
            <a:extLst>
              <a:ext uri="{FF2B5EF4-FFF2-40B4-BE49-F238E27FC236}">
                <a16:creationId xmlns="" xmlns:a16="http://schemas.microsoft.com/office/drawing/2014/main" id="{975DD6F5-9B57-4467-8EB4-8E288244C671}"/>
              </a:ext>
            </a:extLst>
          </p:cNvPr>
          <p:cNvSpPr txBox="1"/>
          <p:nvPr/>
        </p:nvSpPr>
        <p:spPr>
          <a:xfrm>
            <a:off x="221278" y="3834635"/>
            <a:ext cx="2254940" cy="451406"/>
          </a:xfrm>
          <a:prstGeom prst="rect">
            <a:avLst/>
          </a:prstGeom>
          <a:noFill/>
        </p:spPr>
        <p:txBody>
          <a:bodyPr wrap="square" rtlCol="0" anchor="ctr">
            <a:spAutoFit/>
          </a:bodyPr>
          <a:lstStyle/>
          <a:p>
            <a:pPr algn="ctr">
              <a:lnSpc>
                <a:spcPts val="3000"/>
              </a:lnSpc>
              <a:spcBef>
                <a:spcPts val="1200"/>
              </a:spcBef>
            </a:pPr>
            <a:r>
              <a:rPr lang="es-ES" sz="2200" b="1" dirty="0">
                <a:solidFill>
                  <a:srgbClr val="379A32"/>
                </a:solidFill>
                <a:latin typeface="Roboto"/>
              </a:rPr>
              <a:t>Medición</a:t>
            </a:r>
          </a:p>
        </p:txBody>
      </p:sp>
      <p:sp>
        <p:nvSpPr>
          <p:cNvPr id="29" name="CuadroTexto 28">
            <a:extLst>
              <a:ext uri="{FF2B5EF4-FFF2-40B4-BE49-F238E27FC236}">
                <a16:creationId xmlns="" xmlns:a16="http://schemas.microsoft.com/office/drawing/2014/main" id="{E324ECF1-5B98-46B3-A53B-B89111539AF4}"/>
              </a:ext>
            </a:extLst>
          </p:cNvPr>
          <p:cNvSpPr txBox="1"/>
          <p:nvPr/>
        </p:nvSpPr>
        <p:spPr>
          <a:xfrm>
            <a:off x="6289204" y="1148955"/>
            <a:ext cx="2254940" cy="451406"/>
          </a:xfrm>
          <a:prstGeom prst="rect">
            <a:avLst/>
          </a:prstGeom>
          <a:noFill/>
        </p:spPr>
        <p:txBody>
          <a:bodyPr wrap="square" rtlCol="0" anchor="ctr">
            <a:spAutoFit/>
          </a:bodyPr>
          <a:lstStyle/>
          <a:p>
            <a:pPr algn="ctr">
              <a:lnSpc>
                <a:spcPts val="3000"/>
              </a:lnSpc>
              <a:spcBef>
                <a:spcPts val="1200"/>
              </a:spcBef>
            </a:pPr>
            <a:r>
              <a:rPr lang="es-ES" sz="2200" b="1" dirty="0">
                <a:solidFill>
                  <a:srgbClr val="379A32"/>
                </a:solidFill>
                <a:latin typeface="Roboto"/>
              </a:rPr>
              <a:t>Factores</a:t>
            </a:r>
          </a:p>
        </p:txBody>
      </p:sp>
      <p:sp>
        <p:nvSpPr>
          <p:cNvPr id="30" name="CuadroTexto 29">
            <a:extLst>
              <a:ext uri="{FF2B5EF4-FFF2-40B4-BE49-F238E27FC236}">
                <a16:creationId xmlns="" xmlns:a16="http://schemas.microsoft.com/office/drawing/2014/main" id="{B088AB53-BA3B-4EE7-84D6-DA4B2730E4C6}"/>
              </a:ext>
            </a:extLst>
          </p:cNvPr>
          <p:cNvSpPr txBox="1"/>
          <p:nvPr/>
        </p:nvSpPr>
        <p:spPr>
          <a:xfrm>
            <a:off x="6378639" y="3708629"/>
            <a:ext cx="2254940" cy="451406"/>
          </a:xfrm>
          <a:prstGeom prst="rect">
            <a:avLst/>
          </a:prstGeom>
          <a:noFill/>
        </p:spPr>
        <p:txBody>
          <a:bodyPr wrap="square" rtlCol="0" anchor="ctr">
            <a:spAutoFit/>
          </a:bodyPr>
          <a:lstStyle/>
          <a:p>
            <a:pPr algn="ctr">
              <a:lnSpc>
                <a:spcPts val="3000"/>
              </a:lnSpc>
              <a:spcBef>
                <a:spcPts val="1200"/>
              </a:spcBef>
            </a:pPr>
            <a:r>
              <a:rPr lang="es-ES" sz="2200" b="1" dirty="0">
                <a:solidFill>
                  <a:srgbClr val="379A32"/>
                </a:solidFill>
                <a:latin typeface="Roboto"/>
              </a:rPr>
              <a:t>Características</a:t>
            </a:r>
          </a:p>
        </p:txBody>
      </p:sp>
      <p:sp>
        <p:nvSpPr>
          <p:cNvPr id="2" name="CuadroTexto 1">
            <a:extLst>
              <a:ext uri="{FF2B5EF4-FFF2-40B4-BE49-F238E27FC236}">
                <a16:creationId xmlns="" xmlns:a16="http://schemas.microsoft.com/office/drawing/2014/main" id="{41A45F53-D6A1-4AA9-8991-CAF1A6B4C63D}"/>
              </a:ext>
            </a:extLst>
          </p:cNvPr>
          <p:cNvSpPr txBox="1"/>
          <p:nvPr/>
        </p:nvSpPr>
        <p:spPr>
          <a:xfrm>
            <a:off x="312821" y="1658967"/>
            <a:ext cx="2209606" cy="1200329"/>
          </a:xfrm>
          <a:prstGeom prst="rect">
            <a:avLst/>
          </a:prstGeom>
          <a:noFill/>
        </p:spPr>
        <p:txBody>
          <a:bodyPr wrap="square" rtlCol="0">
            <a:spAutoFit/>
          </a:bodyPr>
          <a:lstStyle/>
          <a:p>
            <a:pPr algn="ctr"/>
            <a:r>
              <a:rPr lang="es-US" dirty="0"/>
              <a:t>Permite evaluar la eficacia y calidad de los procesos educativos.</a:t>
            </a:r>
            <a:endParaRPr lang="es-EC" dirty="0"/>
          </a:p>
        </p:txBody>
      </p:sp>
      <p:sp>
        <p:nvSpPr>
          <p:cNvPr id="4" name="CuadroTexto 3">
            <a:extLst>
              <a:ext uri="{FF2B5EF4-FFF2-40B4-BE49-F238E27FC236}">
                <a16:creationId xmlns="" xmlns:a16="http://schemas.microsoft.com/office/drawing/2014/main" id="{0EF08489-A608-4DA4-BBE3-F9D486D746FD}"/>
              </a:ext>
            </a:extLst>
          </p:cNvPr>
          <p:cNvSpPr txBox="1"/>
          <p:nvPr/>
        </p:nvSpPr>
        <p:spPr>
          <a:xfrm>
            <a:off x="221278" y="4209835"/>
            <a:ext cx="2322094" cy="923330"/>
          </a:xfrm>
          <a:prstGeom prst="rect">
            <a:avLst/>
          </a:prstGeom>
          <a:noFill/>
        </p:spPr>
        <p:txBody>
          <a:bodyPr wrap="square" rtlCol="0">
            <a:spAutoFit/>
          </a:bodyPr>
          <a:lstStyle/>
          <a:p>
            <a:pPr algn="ctr"/>
            <a:r>
              <a:rPr lang="es-US" dirty="0"/>
              <a:t>La nota </a:t>
            </a:r>
            <a:r>
              <a:rPr lang="es-US" dirty="0" smtClean="0"/>
              <a:t>es </a:t>
            </a:r>
            <a:r>
              <a:rPr lang="es-US" dirty="0"/>
              <a:t>un reflejo del proceso de aprendizaje.</a:t>
            </a:r>
            <a:endParaRPr lang="es-EC" dirty="0"/>
          </a:p>
        </p:txBody>
      </p:sp>
      <p:sp>
        <p:nvSpPr>
          <p:cNvPr id="31" name="CuadroTexto 30">
            <a:extLst>
              <a:ext uri="{FF2B5EF4-FFF2-40B4-BE49-F238E27FC236}">
                <a16:creationId xmlns="" xmlns:a16="http://schemas.microsoft.com/office/drawing/2014/main" id="{07F95D3A-4318-4784-8177-AEA42D4B786B}"/>
              </a:ext>
            </a:extLst>
          </p:cNvPr>
          <p:cNvSpPr txBox="1"/>
          <p:nvPr/>
        </p:nvSpPr>
        <p:spPr>
          <a:xfrm>
            <a:off x="6157603" y="1780674"/>
            <a:ext cx="2475976" cy="1200329"/>
          </a:xfrm>
          <a:prstGeom prst="rect">
            <a:avLst/>
          </a:prstGeom>
          <a:noFill/>
        </p:spPr>
        <p:txBody>
          <a:bodyPr wrap="square" rtlCol="0">
            <a:spAutoFit/>
          </a:bodyPr>
          <a:lstStyle/>
          <a:p>
            <a:pPr algn="ctr"/>
            <a:r>
              <a:rPr lang="es-US" dirty="0"/>
              <a:t>Expectativas del docente.</a:t>
            </a:r>
          </a:p>
          <a:p>
            <a:pPr algn="ctr"/>
            <a:r>
              <a:rPr lang="es-US" dirty="0"/>
              <a:t>Factores exógenos y endógenos.</a:t>
            </a:r>
            <a:endParaRPr lang="es-EC" dirty="0"/>
          </a:p>
        </p:txBody>
      </p:sp>
      <p:sp>
        <p:nvSpPr>
          <p:cNvPr id="32" name="CuadroTexto 31">
            <a:extLst>
              <a:ext uri="{FF2B5EF4-FFF2-40B4-BE49-F238E27FC236}">
                <a16:creationId xmlns="" xmlns:a16="http://schemas.microsoft.com/office/drawing/2014/main" id="{EBC79EF3-C261-4472-B6F5-12F1E3BDA6C3}"/>
              </a:ext>
            </a:extLst>
          </p:cNvPr>
          <p:cNvSpPr txBox="1"/>
          <p:nvPr/>
        </p:nvSpPr>
        <p:spPr>
          <a:xfrm>
            <a:off x="6135501" y="4209835"/>
            <a:ext cx="2787221" cy="1477328"/>
          </a:xfrm>
          <a:prstGeom prst="rect">
            <a:avLst/>
          </a:prstGeom>
          <a:noFill/>
        </p:spPr>
        <p:txBody>
          <a:bodyPr wrap="square" rtlCol="0">
            <a:spAutoFit/>
          </a:bodyPr>
          <a:lstStyle/>
          <a:p>
            <a:pPr algn="ctr"/>
            <a:r>
              <a:rPr lang="es-US" dirty="0"/>
              <a:t>Relación inteligencia emocional y autocontrol.</a:t>
            </a:r>
          </a:p>
          <a:p>
            <a:pPr algn="ctr"/>
            <a:r>
              <a:rPr lang="es-US" dirty="0"/>
              <a:t>Curiosidad y descubrimiento.</a:t>
            </a:r>
          </a:p>
          <a:p>
            <a:pPr algn="ctr"/>
            <a:r>
              <a:rPr lang="es-US" dirty="0"/>
              <a:t>Intercambio de ideas.</a:t>
            </a:r>
            <a:endParaRPr lang="es-EC" dirty="0"/>
          </a:p>
        </p:txBody>
      </p:sp>
      <p:sp>
        <p:nvSpPr>
          <p:cNvPr id="33" name="CuadroTexto 32">
            <a:extLst>
              <a:ext uri="{FF2B5EF4-FFF2-40B4-BE49-F238E27FC236}">
                <a16:creationId xmlns="" xmlns:a16="http://schemas.microsoft.com/office/drawing/2014/main" id="{1B498FEE-A2A7-4CBE-8C0C-BBC627472F66}"/>
              </a:ext>
            </a:extLst>
          </p:cNvPr>
          <p:cNvSpPr txBox="1"/>
          <p:nvPr/>
        </p:nvSpPr>
        <p:spPr>
          <a:xfrm>
            <a:off x="5239421" y="4291208"/>
            <a:ext cx="685800" cy="707886"/>
          </a:xfrm>
          <a:prstGeom prst="rect">
            <a:avLst/>
          </a:prstGeom>
          <a:noFill/>
        </p:spPr>
        <p:txBody>
          <a:bodyPr wrap="square" rtlCol="0">
            <a:spAutoFit/>
          </a:bodyPr>
          <a:lstStyle/>
          <a:p>
            <a:pPr algn="ctr"/>
            <a:r>
              <a:rPr lang="es-US" sz="4000" b="1" dirty="0">
                <a:latin typeface="Bodoni MT Black" panose="02070A03080606020203" pitchFamily="18" charset="0"/>
              </a:rPr>
              <a:t>4</a:t>
            </a:r>
            <a:endParaRPr lang="es-EC" sz="4000" b="1" dirty="0">
              <a:latin typeface="Bodoni MT Black" panose="02070A03080606020203" pitchFamily="18" charset="0"/>
            </a:endParaRPr>
          </a:p>
        </p:txBody>
      </p:sp>
      <p:sp>
        <p:nvSpPr>
          <p:cNvPr id="34" name="CuadroTexto 33">
            <a:extLst>
              <a:ext uri="{FF2B5EF4-FFF2-40B4-BE49-F238E27FC236}">
                <a16:creationId xmlns="" xmlns:a16="http://schemas.microsoft.com/office/drawing/2014/main" id="{18551928-0361-44DF-837B-74E2190A5EAA}"/>
              </a:ext>
            </a:extLst>
          </p:cNvPr>
          <p:cNvSpPr txBox="1"/>
          <p:nvPr/>
        </p:nvSpPr>
        <p:spPr>
          <a:xfrm>
            <a:off x="5222423" y="1780674"/>
            <a:ext cx="685800" cy="707886"/>
          </a:xfrm>
          <a:prstGeom prst="rect">
            <a:avLst/>
          </a:prstGeom>
          <a:noFill/>
        </p:spPr>
        <p:txBody>
          <a:bodyPr wrap="square" rtlCol="0">
            <a:spAutoFit/>
          </a:bodyPr>
          <a:lstStyle/>
          <a:p>
            <a:pPr algn="ctr"/>
            <a:r>
              <a:rPr lang="es-US" sz="4000" b="1" dirty="0">
                <a:latin typeface="Bodoni MT Black" panose="02070A03080606020203" pitchFamily="18" charset="0"/>
              </a:rPr>
              <a:t>3</a:t>
            </a:r>
            <a:endParaRPr lang="es-EC" sz="4000" b="1" dirty="0">
              <a:latin typeface="Bodoni MT Black" panose="02070A03080606020203" pitchFamily="18" charset="0"/>
            </a:endParaRPr>
          </a:p>
        </p:txBody>
      </p:sp>
      <p:sp>
        <p:nvSpPr>
          <p:cNvPr id="35" name="CuadroTexto 34">
            <a:extLst>
              <a:ext uri="{FF2B5EF4-FFF2-40B4-BE49-F238E27FC236}">
                <a16:creationId xmlns="" xmlns:a16="http://schemas.microsoft.com/office/drawing/2014/main" id="{FBB73B72-4311-48A0-BE21-6229EDF3E72D}"/>
              </a:ext>
            </a:extLst>
          </p:cNvPr>
          <p:cNvSpPr txBox="1"/>
          <p:nvPr/>
        </p:nvSpPr>
        <p:spPr>
          <a:xfrm>
            <a:off x="2722196" y="4286041"/>
            <a:ext cx="685800" cy="707886"/>
          </a:xfrm>
          <a:prstGeom prst="rect">
            <a:avLst/>
          </a:prstGeom>
          <a:noFill/>
        </p:spPr>
        <p:txBody>
          <a:bodyPr wrap="square" rtlCol="0">
            <a:spAutoFit/>
          </a:bodyPr>
          <a:lstStyle/>
          <a:p>
            <a:pPr algn="ctr"/>
            <a:r>
              <a:rPr lang="es-US" sz="4000" b="1" dirty="0">
                <a:latin typeface="Bodoni MT Black" panose="02070A03080606020203" pitchFamily="18" charset="0"/>
              </a:rPr>
              <a:t>2</a:t>
            </a:r>
            <a:endParaRPr lang="es-EC" sz="4000" b="1" dirty="0">
              <a:latin typeface="Bodoni MT Black" panose="02070A03080606020203" pitchFamily="18" charset="0"/>
            </a:endParaRPr>
          </a:p>
        </p:txBody>
      </p:sp>
      <p:sp>
        <p:nvSpPr>
          <p:cNvPr id="36" name="CuadroTexto 35">
            <a:extLst>
              <a:ext uri="{FF2B5EF4-FFF2-40B4-BE49-F238E27FC236}">
                <a16:creationId xmlns="" xmlns:a16="http://schemas.microsoft.com/office/drawing/2014/main" id="{B247D6E8-D783-4AAC-AFC0-BD48968289E1}"/>
              </a:ext>
            </a:extLst>
          </p:cNvPr>
          <p:cNvSpPr txBox="1"/>
          <p:nvPr/>
        </p:nvSpPr>
        <p:spPr>
          <a:xfrm>
            <a:off x="2696557" y="1801408"/>
            <a:ext cx="685800" cy="707886"/>
          </a:xfrm>
          <a:prstGeom prst="rect">
            <a:avLst/>
          </a:prstGeom>
          <a:noFill/>
        </p:spPr>
        <p:txBody>
          <a:bodyPr wrap="square" rtlCol="0">
            <a:spAutoFit/>
          </a:bodyPr>
          <a:lstStyle/>
          <a:p>
            <a:pPr algn="ctr"/>
            <a:r>
              <a:rPr lang="es-US" sz="4000" b="1" dirty="0">
                <a:latin typeface="Bodoni MT Black" panose="02070A03080606020203" pitchFamily="18" charset="0"/>
              </a:rPr>
              <a:t>1</a:t>
            </a:r>
            <a:endParaRPr lang="es-EC" sz="4000" b="1" dirty="0">
              <a:latin typeface="Bodoni MT Black" panose="02070A03080606020203" pitchFamily="18" charset="0"/>
            </a:endParaRPr>
          </a:p>
        </p:txBody>
      </p:sp>
    </p:spTree>
    <p:extLst>
      <p:ext uri="{BB962C8B-B14F-4D97-AF65-F5344CB8AC3E}">
        <p14:creationId xmlns="" xmlns:p14="http://schemas.microsoft.com/office/powerpoint/2010/main" val="2713965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MARCO TEORICO: Hipótesis</a:t>
            </a:r>
            <a:endParaRPr lang="es-EC" sz="3600" b="1" dirty="0">
              <a:latin typeface="Bahnschrift Light Condensed" panose="020B0502040204020203" pitchFamily="34" charset="0"/>
            </a:endParaRPr>
          </a:p>
        </p:txBody>
      </p:sp>
      <p:sp>
        <p:nvSpPr>
          <p:cNvPr id="2" name="CuadroTexto 1">
            <a:extLst>
              <a:ext uri="{FF2B5EF4-FFF2-40B4-BE49-F238E27FC236}">
                <a16:creationId xmlns="" xmlns:a16="http://schemas.microsoft.com/office/drawing/2014/main" id="{1026C63B-974A-4F9B-8EE0-92865BC15A51}"/>
              </a:ext>
            </a:extLst>
          </p:cNvPr>
          <p:cNvSpPr txBox="1"/>
          <p:nvPr/>
        </p:nvSpPr>
        <p:spPr>
          <a:xfrm>
            <a:off x="397041" y="1058779"/>
            <a:ext cx="8482263" cy="1200329"/>
          </a:xfrm>
          <a:prstGeom prst="rect">
            <a:avLst/>
          </a:prstGeom>
          <a:noFill/>
          <a:ln>
            <a:solidFill>
              <a:schemeClr val="tx1"/>
            </a:solidFill>
          </a:ln>
        </p:spPr>
        <p:txBody>
          <a:bodyPr wrap="square" rtlCol="0">
            <a:spAutoFit/>
          </a:bodyPr>
          <a:lstStyle/>
          <a:p>
            <a:pPr algn="just"/>
            <a:r>
              <a:rPr lang="en-US" sz="1800" dirty="0">
                <a:effectLst/>
                <a:latin typeface="Calibri" panose="020F0502020204030204" pitchFamily="34" charset="0"/>
                <a:ea typeface="Calibri" panose="020F0502020204030204" pitchFamily="34" charset="0"/>
                <a:cs typeface="Calibri" panose="020F0502020204030204" pitchFamily="34" charset="0"/>
              </a:rPr>
              <a:t>Si </a:t>
            </a:r>
            <a:r>
              <a:rPr lang="en-US" sz="1800" dirty="0" err="1">
                <a:effectLst/>
                <a:latin typeface="Calibri" panose="020F0502020204030204" pitchFamily="34" charset="0"/>
                <a:ea typeface="Calibri" panose="020F0502020204030204" pitchFamily="34" charset="0"/>
                <a:cs typeface="Calibri" panose="020F0502020204030204" pitchFamily="34" charset="0"/>
              </a:rPr>
              <a:t>existe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diferencia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el</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rendimiento</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académico</a:t>
            </a:r>
            <a:r>
              <a:rPr lang="en-US" sz="1800" dirty="0">
                <a:effectLst/>
                <a:latin typeface="Calibri" panose="020F0502020204030204" pitchFamily="34" charset="0"/>
                <a:ea typeface="Calibri" panose="020F0502020204030204" pitchFamily="34" charset="0"/>
                <a:cs typeface="Calibri" panose="020F0502020204030204" pitchFamily="34" charset="0"/>
              </a:rPr>
              <a:t> de los </a:t>
            </a:r>
            <a:r>
              <a:rPr lang="en-US" sz="1800" dirty="0" err="1">
                <a:effectLst/>
                <a:latin typeface="Calibri" panose="020F0502020204030204" pitchFamily="34" charset="0"/>
                <a:ea typeface="Calibri" panose="020F0502020204030204" pitchFamily="34" charset="0"/>
                <a:cs typeface="Calibri" panose="020F0502020204030204" pitchFamily="34" charset="0"/>
              </a:rPr>
              <a:t>estudiantes</a:t>
            </a:r>
            <a:r>
              <a:rPr lang="en-US" sz="1800" dirty="0">
                <a:effectLst/>
                <a:latin typeface="Calibri" panose="020F0502020204030204" pitchFamily="34" charset="0"/>
                <a:ea typeface="Calibri" panose="020F0502020204030204" pitchFamily="34" charset="0"/>
                <a:cs typeface="Calibri" panose="020F0502020204030204" pitchFamily="34" charset="0"/>
              </a:rPr>
              <a:t> de las </a:t>
            </a:r>
            <a:r>
              <a:rPr lang="en-US" sz="1800"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política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dirty="0">
                <a:effectLst/>
                <a:latin typeface="Calibri" panose="020F0502020204030204" pitchFamily="34" charset="0"/>
                <a:ea typeface="Calibri" panose="020F0502020204030204" pitchFamily="34" charset="0"/>
                <a:cs typeface="Calibri" panose="020F0502020204030204" pitchFamily="34" charset="0"/>
              </a:rPr>
              <a:t> de la </a:t>
            </a:r>
            <a:r>
              <a:rPr lang="en-US" sz="1800"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de la Carrera de </a:t>
            </a:r>
            <a:r>
              <a:rPr lang="en-US" sz="1800" dirty="0" err="1">
                <a:effectLst/>
                <a:latin typeface="Calibri" panose="020F0502020204030204" pitchFamily="34" charset="0"/>
                <a:ea typeface="Calibri" panose="020F0502020204030204" pitchFamily="34" charset="0"/>
                <a:cs typeface="Calibri" panose="020F0502020204030204" pitchFamily="34" charset="0"/>
              </a:rPr>
              <a:t>Licenciatura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dirty="0">
                <a:effectLst/>
                <a:latin typeface="Calibri" panose="020F0502020204030204" pitchFamily="34" charset="0"/>
                <a:ea typeface="Calibri" panose="020F0502020204030204" pitchFamily="34" charset="0"/>
                <a:cs typeface="Calibri" panose="020F0502020204030204" pitchFamily="34" charset="0"/>
              </a:rPr>
              <a:t> de la Universidad de las </a:t>
            </a:r>
            <a:r>
              <a:rPr lang="en-US" sz="1800" dirty="0" err="1">
                <a:effectLst/>
                <a:latin typeface="Calibri" panose="020F0502020204030204" pitchFamily="34" charset="0"/>
                <a:ea typeface="Calibri" panose="020F0502020204030204" pitchFamily="34" charset="0"/>
                <a:cs typeface="Calibri" panose="020F0502020204030204" pitchFamily="34" charset="0"/>
              </a:rPr>
              <a:t>Fuerzas</a:t>
            </a:r>
            <a:r>
              <a:rPr lang="en-US" sz="1800" dirty="0">
                <a:effectLst/>
                <a:latin typeface="Calibri" panose="020F0502020204030204" pitchFamily="34" charset="0"/>
                <a:ea typeface="Calibri" panose="020F0502020204030204" pitchFamily="34" charset="0"/>
                <a:cs typeface="Calibri" panose="020F0502020204030204" pitchFamily="34" charset="0"/>
              </a:rPr>
              <a:t> Armadas ESPE </a:t>
            </a:r>
            <a:r>
              <a:rPr lang="en-US" sz="1800" dirty="0" err="1">
                <a:effectLst/>
                <a:latin typeface="Calibri" panose="020F0502020204030204" pitchFamily="34" charset="0"/>
                <a:ea typeface="Calibri" panose="020F0502020204030204" pitchFamily="34" charset="0"/>
                <a:cs typeface="Calibri" panose="020F0502020204030204" pitchFamily="34" charset="0"/>
              </a:rPr>
              <a:t>durante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el</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semestre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noviembre</a:t>
            </a:r>
            <a:r>
              <a:rPr lang="en-US" sz="1800" dirty="0">
                <a:effectLst/>
                <a:latin typeface="Calibri" panose="020F0502020204030204" pitchFamily="34" charset="0"/>
                <a:ea typeface="Calibri" panose="020F0502020204030204" pitchFamily="34" charset="0"/>
                <a:cs typeface="Calibri" panose="020F0502020204030204" pitchFamily="34" charset="0"/>
              </a:rPr>
              <a:t> 2020 – </a:t>
            </a:r>
            <a:r>
              <a:rPr lang="en-US" sz="1800" dirty="0" err="1">
                <a:effectLst/>
                <a:latin typeface="Calibri" panose="020F0502020204030204" pitchFamily="34" charset="0"/>
                <a:ea typeface="Calibri" panose="020F0502020204030204" pitchFamily="34" charset="0"/>
                <a:cs typeface="Calibri" panose="020F0502020204030204" pitchFamily="34" charset="0"/>
              </a:rPr>
              <a:t>marzo</a:t>
            </a:r>
            <a:r>
              <a:rPr lang="en-US" sz="1800" dirty="0">
                <a:effectLst/>
                <a:latin typeface="Calibri" panose="020F0502020204030204" pitchFamily="34" charset="0"/>
                <a:ea typeface="Calibri" panose="020F0502020204030204" pitchFamily="34" charset="0"/>
                <a:cs typeface="Calibri" panose="020F0502020204030204" pitchFamily="34" charset="0"/>
              </a:rPr>
              <a:t> 2021.</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a 6">
            <a:extLst>
              <a:ext uri="{FF2B5EF4-FFF2-40B4-BE49-F238E27FC236}">
                <a16:creationId xmlns="" xmlns:a16="http://schemas.microsoft.com/office/drawing/2014/main" id="{8931E007-05ED-44A7-A80B-3672E86B80FE}"/>
              </a:ext>
            </a:extLst>
          </p:cNvPr>
          <p:cNvGraphicFramePr>
            <a:graphicFrameLocks noGrp="1"/>
          </p:cNvGraphicFramePr>
          <p:nvPr>
            <p:extLst>
              <p:ext uri="{D42A27DB-BD31-4B8C-83A1-F6EECF244321}">
                <p14:modId xmlns="" xmlns:p14="http://schemas.microsoft.com/office/powerpoint/2010/main" val="3299838688"/>
              </p:ext>
            </p:extLst>
          </p:nvPr>
        </p:nvGraphicFramePr>
        <p:xfrm>
          <a:off x="397041" y="2490236"/>
          <a:ext cx="8482263" cy="3364230"/>
        </p:xfrm>
        <a:graphic>
          <a:graphicData uri="http://schemas.openxmlformats.org/drawingml/2006/table">
            <a:tbl>
              <a:tblPr firstRow="1" firstCol="1" bandRow="1">
                <a:tableStyleId>{93296810-A885-4BE3-A3E7-6D5BEEA58F35}</a:tableStyleId>
              </a:tblPr>
              <a:tblGrid>
                <a:gridCol w="1058780">
                  <a:extLst>
                    <a:ext uri="{9D8B030D-6E8A-4147-A177-3AD203B41FA5}">
                      <a16:colId xmlns="" xmlns:a16="http://schemas.microsoft.com/office/drawing/2014/main" val="636451577"/>
                    </a:ext>
                  </a:extLst>
                </a:gridCol>
                <a:gridCol w="1540042">
                  <a:extLst>
                    <a:ext uri="{9D8B030D-6E8A-4147-A177-3AD203B41FA5}">
                      <a16:colId xmlns="" xmlns:a16="http://schemas.microsoft.com/office/drawing/2014/main" val="3877151856"/>
                    </a:ext>
                  </a:extLst>
                </a:gridCol>
                <a:gridCol w="950495">
                  <a:extLst>
                    <a:ext uri="{9D8B030D-6E8A-4147-A177-3AD203B41FA5}">
                      <a16:colId xmlns="" xmlns:a16="http://schemas.microsoft.com/office/drawing/2014/main" val="3883060781"/>
                    </a:ext>
                  </a:extLst>
                </a:gridCol>
                <a:gridCol w="1744579">
                  <a:extLst>
                    <a:ext uri="{9D8B030D-6E8A-4147-A177-3AD203B41FA5}">
                      <a16:colId xmlns="" xmlns:a16="http://schemas.microsoft.com/office/drawing/2014/main" val="2048680569"/>
                    </a:ext>
                  </a:extLst>
                </a:gridCol>
                <a:gridCol w="1576137">
                  <a:extLst>
                    <a:ext uri="{9D8B030D-6E8A-4147-A177-3AD203B41FA5}">
                      <a16:colId xmlns="" xmlns:a16="http://schemas.microsoft.com/office/drawing/2014/main" val="62597524"/>
                    </a:ext>
                  </a:extLst>
                </a:gridCol>
                <a:gridCol w="1612230">
                  <a:extLst>
                    <a:ext uri="{9D8B030D-6E8A-4147-A177-3AD203B41FA5}">
                      <a16:colId xmlns="" xmlns:a16="http://schemas.microsoft.com/office/drawing/2014/main" val="3350540527"/>
                    </a:ext>
                  </a:extLst>
                </a:gridCol>
              </a:tblGrid>
              <a:tr h="0">
                <a:tc>
                  <a:txBody>
                    <a:bodyPr/>
                    <a:lstStyle/>
                    <a:p>
                      <a:pPr algn="ctr" fontAlgn="ctr"/>
                      <a:r>
                        <a:rPr lang="en-US" sz="1200" u="none" strike="noStrike" dirty="0">
                          <a:solidFill>
                            <a:schemeClr val="tx1"/>
                          </a:solidFill>
                          <a:effectLst/>
                        </a:rPr>
                        <a:t>Variable</a:t>
                      </a:r>
                      <a:endParaRPr lang="es-EC" sz="12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err="1">
                          <a:solidFill>
                            <a:schemeClr val="tx1"/>
                          </a:solidFill>
                          <a:effectLst/>
                        </a:rPr>
                        <a:t>Conceptualización</a:t>
                      </a:r>
                      <a:endParaRPr lang="es-EC" sz="12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200" u="none" strike="noStrike">
                          <a:solidFill>
                            <a:schemeClr val="tx1"/>
                          </a:solidFill>
                          <a:effectLst/>
                        </a:rPr>
                        <a:t>Dimensión</a:t>
                      </a:r>
                      <a:endParaRPr lang="es-EC" sz="1200" b="1"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200" u="none" strike="noStrike">
                          <a:solidFill>
                            <a:schemeClr val="tx1"/>
                          </a:solidFill>
                          <a:effectLst/>
                        </a:rPr>
                        <a:t>Indicador</a:t>
                      </a:r>
                      <a:endParaRPr lang="es-EC" sz="1200" b="1"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solidFill>
                            <a:schemeClr val="tx1"/>
                          </a:solidFill>
                          <a:effectLst/>
                        </a:rPr>
                        <a:t>Técnica</a:t>
                      </a:r>
                      <a:endParaRPr lang="es-EC" sz="12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err="1">
                          <a:solidFill>
                            <a:schemeClr val="tx1"/>
                          </a:solidFill>
                          <a:effectLst/>
                        </a:rPr>
                        <a:t>Instrumento</a:t>
                      </a:r>
                      <a:endParaRPr lang="es-EC" sz="12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3354594557"/>
                  </a:ext>
                </a:extLst>
              </a:tr>
              <a:tr h="609600">
                <a:tc rowSpan="2">
                  <a:txBody>
                    <a:bodyPr/>
                    <a:lstStyle/>
                    <a:p>
                      <a:pPr algn="ctr" fontAlgn="ctr"/>
                      <a:r>
                        <a:rPr lang="en-US" sz="1200" u="none" strike="noStrike" dirty="0" err="1">
                          <a:solidFill>
                            <a:schemeClr val="tx1"/>
                          </a:solidFill>
                          <a:effectLst/>
                        </a:rPr>
                        <a:t>Instrumentos</a:t>
                      </a:r>
                      <a:r>
                        <a:rPr lang="en-US" sz="1200" u="none" strike="noStrike" dirty="0">
                          <a:solidFill>
                            <a:schemeClr val="tx1"/>
                          </a:solidFill>
                          <a:effectLst/>
                        </a:rPr>
                        <a:t> de </a:t>
                      </a:r>
                      <a:r>
                        <a:rPr lang="en-US" sz="1200" u="none" strike="noStrike" dirty="0" err="1">
                          <a:solidFill>
                            <a:schemeClr val="tx1"/>
                          </a:solidFill>
                          <a:effectLst/>
                        </a:rPr>
                        <a:t>Evaluación</a:t>
                      </a:r>
                      <a:r>
                        <a:rPr lang="en-US" sz="1200" u="none" strike="noStrike" dirty="0">
                          <a:solidFill>
                            <a:schemeClr val="tx1"/>
                          </a:solidFill>
                          <a:effectLst/>
                        </a:rPr>
                        <a:t> del </a:t>
                      </a:r>
                      <a:r>
                        <a:rPr lang="en-US" sz="1200" u="none" strike="noStrike" dirty="0" err="1">
                          <a:solidFill>
                            <a:schemeClr val="tx1"/>
                          </a:solidFill>
                          <a:effectLst/>
                        </a:rPr>
                        <a:t>aprendizaje</a:t>
                      </a:r>
                      <a:endParaRPr lang="es-EC" sz="1200" b="0" i="0" u="none" strike="noStrike" dirty="0">
                        <a:solidFill>
                          <a:schemeClr val="tx1"/>
                        </a:solidFill>
                        <a:effectLst/>
                        <a:latin typeface="Calibri" panose="020F0502020204030204" pitchFamily="34" charset="0"/>
                      </a:endParaRPr>
                    </a:p>
                  </a:txBody>
                  <a:tcPr marL="9525" marR="9525" marT="9525" marB="0" anchor="ctr"/>
                </a:tc>
                <a:tc rowSpan="2">
                  <a:txBody>
                    <a:bodyPr/>
                    <a:lstStyle/>
                    <a:p>
                      <a:pPr algn="ctr" fontAlgn="ctr"/>
                      <a:r>
                        <a:rPr lang="en-US" sz="1200" u="none" strike="noStrike" dirty="0" err="1">
                          <a:solidFill>
                            <a:schemeClr val="tx1"/>
                          </a:solidFill>
                          <a:effectLst/>
                        </a:rPr>
                        <a:t>Herramientas</a:t>
                      </a:r>
                      <a:r>
                        <a:rPr lang="en-US" sz="1200" u="none" strike="noStrike" dirty="0">
                          <a:solidFill>
                            <a:schemeClr val="tx1"/>
                          </a:solidFill>
                          <a:effectLst/>
                        </a:rPr>
                        <a:t> </a:t>
                      </a:r>
                      <a:r>
                        <a:rPr lang="en-US" sz="1200" u="none" strike="noStrike" dirty="0" err="1">
                          <a:solidFill>
                            <a:schemeClr val="tx1"/>
                          </a:solidFill>
                          <a:effectLst/>
                        </a:rPr>
                        <a:t>reales</a:t>
                      </a:r>
                      <a:r>
                        <a:rPr lang="en-US" sz="1200" u="none" strike="noStrike" dirty="0">
                          <a:solidFill>
                            <a:schemeClr val="tx1"/>
                          </a:solidFill>
                          <a:effectLst/>
                        </a:rPr>
                        <a:t> y tangibles </a:t>
                      </a:r>
                      <a:r>
                        <a:rPr lang="en-US" sz="1200" u="none" strike="noStrike" dirty="0" err="1">
                          <a:solidFill>
                            <a:schemeClr val="tx1"/>
                          </a:solidFill>
                          <a:effectLst/>
                        </a:rPr>
                        <a:t>utilizadas</a:t>
                      </a:r>
                      <a:r>
                        <a:rPr lang="en-US" sz="1200" u="none" strike="noStrike" dirty="0">
                          <a:solidFill>
                            <a:schemeClr val="tx1"/>
                          </a:solidFill>
                          <a:effectLst/>
                        </a:rPr>
                        <a:t> por la persona que </a:t>
                      </a:r>
                      <a:r>
                        <a:rPr lang="en-US" sz="1200" u="none" strike="noStrike" dirty="0" err="1">
                          <a:solidFill>
                            <a:schemeClr val="tx1"/>
                          </a:solidFill>
                          <a:effectLst/>
                        </a:rPr>
                        <a:t>evalúa</a:t>
                      </a:r>
                      <a:r>
                        <a:rPr lang="en-US" sz="1200" u="none" strike="noStrike" dirty="0">
                          <a:solidFill>
                            <a:schemeClr val="tx1"/>
                          </a:solidFill>
                          <a:effectLst/>
                        </a:rPr>
                        <a:t> para </a:t>
                      </a:r>
                      <a:r>
                        <a:rPr lang="en-US" sz="1200" u="none" strike="noStrike" dirty="0" err="1">
                          <a:solidFill>
                            <a:schemeClr val="tx1"/>
                          </a:solidFill>
                          <a:effectLst/>
                        </a:rPr>
                        <a:t>sistematizar</a:t>
                      </a:r>
                      <a:r>
                        <a:rPr lang="en-US" sz="1200" u="none" strike="noStrike" dirty="0">
                          <a:solidFill>
                            <a:schemeClr val="tx1"/>
                          </a:solidFill>
                          <a:effectLst/>
                        </a:rPr>
                        <a:t> sus </a:t>
                      </a:r>
                      <a:r>
                        <a:rPr lang="en-US" sz="1200" u="none" strike="noStrike" dirty="0" err="1">
                          <a:solidFill>
                            <a:schemeClr val="tx1"/>
                          </a:solidFill>
                          <a:effectLst/>
                        </a:rPr>
                        <a:t>valoraciones</a:t>
                      </a:r>
                      <a:r>
                        <a:rPr lang="en-US" sz="1200" u="none" strike="noStrike" dirty="0">
                          <a:solidFill>
                            <a:schemeClr val="tx1"/>
                          </a:solidFill>
                          <a:effectLst/>
                        </a:rPr>
                        <a:t> </a:t>
                      </a:r>
                      <a:r>
                        <a:rPr lang="en-US" sz="1200" u="none" strike="noStrike" dirty="0" err="1">
                          <a:solidFill>
                            <a:schemeClr val="tx1"/>
                          </a:solidFill>
                          <a:effectLst/>
                        </a:rPr>
                        <a:t>sobre</a:t>
                      </a:r>
                      <a:r>
                        <a:rPr lang="en-US" sz="1200" u="none" strike="noStrike" dirty="0">
                          <a:solidFill>
                            <a:schemeClr val="tx1"/>
                          </a:solidFill>
                          <a:effectLst/>
                        </a:rPr>
                        <a:t> los </a:t>
                      </a:r>
                      <a:r>
                        <a:rPr lang="en-US" sz="1200" u="none" strike="noStrike" dirty="0" err="1">
                          <a:solidFill>
                            <a:schemeClr val="tx1"/>
                          </a:solidFill>
                          <a:effectLst/>
                        </a:rPr>
                        <a:t>diferentes</a:t>
                      </a:r>
                      <a:r>
                        <a:rPr lang="en-US" sz="1200" u="none" strike="noStrike" dirty="0">
                          <a:solidFill>
                            <a:schemeClr val="tx1"/>
                          </a:solidFill>
                          <a:effectLst/>
                        </a:rPr>
                        <a:t> </a:t>
                      </a:r>
                      <a:r>
                        <a:rPr lang="en-US" sz="1200" u="none" strike="noStrike" dirty="0" err="1">
                          <a:solidFill>
                            <a:schemeClr val="tx1"/>
                          </a:solidFill>
                          <a:effectLst/>
                        </a:rPr>
                        <a:t>aspectos</a:t>
                      </a:r>
                      <a:endParaRPr lang="es-EC" sz="1200" b="0" i="0" u="none" strike="noStrike" dirty="0">
                        <a:solidFill>
                          <a:schemeClr val="tx1"/>
                        </a:solidFill>
                        <a:effectLst/>
                        <a:latin typeface="Calibri" panose="020F0502020204030204" pitchFamily="34" charset="0"/>
                      </a:endParaRPr>
                    </a:p>
                  </a:txBody>
                  <a:tcPr marL="9525" marR="9525" marT="9525" marB="0" anchor="ctr"/>
                </a:tc>
                <a:tc rowSpan="2">
                  <a:txBody>
                    <a:bodyPr/>
                    <a:lstStyle/>
                    <a:p>
                      <a:pPr algn="ctr" fontAlgn="ctr"/>
                      <a:r>
                        <a:rPr lang="en-US" sz="1200" u="none" strike="noStrike" dirty="0" err="1">
                          <a:solidFill>
                            <a:schemeClr val="tx1"/>
                          </a:solidFill>
                          <a:effectLst/>
                        </a:rPr>
                        <a:t>Tipos</a:t>
                      </a:r>
                      <a:endParaRPr lang="es-EC" sz="1200" b="0" i="0" u="none" strike="noStrike" dirty="0">
                        <a:solidFill>
                          <a:schemeClr val="tx1"/>
                        </a:solidFill>
                        <a:effectLst/>
                        <a:latin typeface="Calibri" panose="020F0502020204030204" pitchFamily="34" charset="0"/>
                      </a:endParaRPr>
                    </a:p>
                  </a:txBody>
                  <a:tcPr marL="9525" marR="9525" marT="9525" marB="0" vert="vert270" anchor="ctr"/>
                </a:tc>
                <a:tc>
                  <a:txBody>
                    <a:bodyPr/>
                    <a:lstStyle/>
                    <a:p>
                      <a:pPr algn="ctr" fontAlgn="ctr"/>
                      <a:r>
                        <a:rPr lang="en-US" sz="1200" u="none" strike="noStrike" dirty="0" err="1">
                          <a:solidFill>
                            <a:schemeClr val="tx1"/>
                          </a:solidFill>
                          <a:effectLst/>
                        </a:rPr>
                        <a:t>Instrumentos</a:t>
                      </a:r>
                      <a:r>
                        <a:rPr lang="en-US" sz="1200" u="none" strike="noStrike" dirty="0">
                          <a:solidFill>
                            <a:schemeClr val="tx1"/>
                          </a:solidFill>
                          <a:effectLst/>
                        </a:rPr>
                        <a:t> de </a:t>
                      </a:r>
                      <a:r>
                        <a:rPr lang="en-US" sz="1200" u="none" strike="noStrike" dirty="0" err="1">
                          <a:solidFill>
                            <a:schemeClr val="tx1"/>
                          </a:solidFill>
                          <a:effectLst/>
                        </a:rPr>
                        <a:t>evaluación</a:t>
                      </a:r>
                      <a:r>
                        <a:rPr lang="en-US" sz="1200" u="none" strike="noStrike" dirty="0">
                          <a:solidFill>
                            <a:schemeClr val="tx1"/>
                          </a:solidFill>
                          <a:effectLst/>
                        </a:rPr>
                        <a:t> del </a:t>
                      </a:r>
                      <a:r>
                        <a:rPr lang="en-US" sz="1200" u="none" strike="noStrike" dirty="0" err="1">
                          <a:solidFill>
                            <a:schemeClr val="tx1"/>
                          </a:solidFill>
                          <a:effectLst/>
                        </a:rPr>
                        <a:t>aprendizaje</a:t>
                      </a:r>
                      <a:r>
                        <a:rPr lang="en-US" sz="1200" u="none" strike="noStrike" dirty="0">
                          <a:solidFill>
                            <a:schemeClr val="tx1"/>
                          </a:solidFill>
                          <a:effectLst/>
                        </a:rPr>
                        <a:t> que </a:t>
                      </a:r>
                      <a:r>
                        <a:rPr lang="en-US" sz="1200" u="none" strike="noStrike" dirty="0" err="1">
                          <a:solidFill>
                            <a:schemeClr val="tx1"/>
                          </a:solidFill>
                          <a:effectLst/>
                        </a:rPr>
                        <a:t>utilizan</a:t>
                      </a:r>
                      <a:r>
                        <a:rPr lang="en-US" sz="1200" u="none" strike="noStrike" dirty="0">
                          <a:solidFill>
                            <a:schemeClr val="tx1"/>
                          </a:solidFill>
                          <a:effectLst/>
                        </a:rPr>
                        <a:t> los </a:t>
                      </a:r>
                      <a:r>
                        <a:rPr lang="en-US" sz="1200" u="none" strike="noStrike" dirty="0" err="1">
                          <a:solidFill>
                            <a:schemeClr val="tx1"/>
                          </a:solidFill>
                          <a:effectLst/>
                        </a:rPr>
                        <a:t>docentes</a:t>
                      </a:r>
                      <a:r>
                        <a:rPr lang="en-US" sz="1200" u="none" strike="noStrike" dirty="0">
                          <a:solidFill>
                            <a:schemeClr val="tx1"/>
                          </a:solidFill>
                          <a:effectLst/>
                        </a:rPr>
                        <a:t>.</a:t>
                      </a:r>
                      <a:endParaRPr lang="es-EC" sz="1200" b="0" i="0" u="none" strike="noStrike" dirty="0">
                        <a:solidFill>
                          <a:schemeClr val="tx1"/>
                        </a:solidFill>
                        <a:effectLst/>
                        <a:latin typeface="Calibri" panose="020F0502020204030204" pitchFamily="34" charset="0"/>
                      </a:endParaRPr>
                    </a:p>
                  </a:txBody>
                  <a:tcPr marL="9525" marR="9525" marT="9525" marB="0" anchor="ctr"/>
                </a:tc>
                <a:tc rowSpan="2">
                  <a:txBody>
                    <a:bodyPr/>
                    <a:lstStyle/>
                    <a:p>
                      <a:pPr algn="ctr" fontAlgn="ctr"/>
                      <a:r>
                        <a:rPr lang="en-US" sz="1200" u="none" strike="noStrike" dirty="0" err="1">
                          <a:solidFill>
                            <a:schemeClr val="tx1"/>
                          </a:solidFill>
                          <a:effectLst/>
                        </a:rPr>
                        <a:t>Encuesta</a:t>
                      </a:r>
                      <a:r>
                        <a:rPr lang="en-US" sz="1200" u="none" strike="noStrike" dirty="0">
                          <a:solidFill>
                            <a:schemeClr val="tx1"/>
                          </a:solidFill>
                          <a:effectLst/>
                        </a:rPr>
                        <a:t> </a:t>
                      </a:r>
                      <a:r>
                        <a:rPr lang="en-US" sz="1200" u="none" strike="noStrike" dirty="0" err="1">
                          <a:solidFill>
                            <a:schemeClr val="tx1"/>
                          </a:solidFill>
                          <a:effectLst/>
                        </a:rPr>
                        <a:t>dirigida</a:t>
                      </a:r>
                      <a:r>
                        <a:rPr lang="en-US" sz="1200" u="none" strike="noStrike" dirty="0">
                          <a:solidFill>
                            <a:schemeClr val="tx1"/>
                          </a:solidFill>
                          <a:effectLst/>
                        </a:rPr>
                        <a:t> a los </a:t>
                      </a:r>
                      <a:r>
                        <a:rPr lang="en-US" sz="1200" u="none" strike="noStrike" dirty="0" err="1">
                          <a:solidFill>
                            <a:schemeClr val="tx1"/>
                          </a:solidFill>
                          <a:effectLst/>
                        </a:rPr>
                        <a:t>estudiantes</a:t>
                      </a:r>
                      <a:r>
                        <a:rPr lang="en-US" sz="1200" u="none" strike="noStrike" dirty="0">
                          <a:solidFill>
                            <a:schemeClr val="tx1"/>
                          </a:solidFill>
                          <a:effectLst/>
                        </a:rPr>
                        <a:t> y </a:t>
                      </a:r>
                      <a:r>
                        <a:rPr lang="en-US" sz="1200" u="none" strike="noStrike" dirty="0" err="1">
                          <a:solidFill>
                            <a:schemeClr val="tx1"/>
                          </a:solidFill>
                          <a:effectLst/>
                        </a:rPr>
                        <a:t>docentes</a:t>
                      </a:r>
                      <a:r>
                        <a:rPr lang="en-US" sz="1200" u="none" strike="noStrike" dirty="0">
                          <a:solidFill>
                            <a:schemeClr val="tx1"/>
                          </a:solidFill>
                          <a:effectLst/>
                        </a:rPr>
                        <a:t> de las </a:t>
                      </a:r>
                      <a:r>
                        <a:rPr lang="en-US" sz="1200" u="none" strike="noStrike" dirty="0" err="1">
                          <a:solidFill>
                            <a:schemeClr val="tx1"/>
                          </a:solidFill>
                          <a:effectLst/>
                        </a:rPr>
                        <a:t>asignaturas</a:t>
                      </a:r>
                      <a:r>
                        <a:rPr lang="en-US" sz="1200" u="none" strike="noStrike" dirty="0">
                          <a:solidFill>
                            <a:schemeClr val="tx1"/>
                          </a:solidFill>
                          <a:effectLst/>
                        </a:rPr>
                        <a:t>: "</a:t>
                      </a:r>
                      <a:r>
                        <a:rPr lang="en-US" sz="1200" u="none" strike="noStrike" dirty="0" err="1">
                          <a:solidFill>
                            <a:schemeClr val="tx1"/>
                          </a:solidFill>
                          <a:effectLst/>
                        </a:rPr>
                        <a:t>Educación</a:t>
                      </a:r>
                      <a:r>
                        <a:rPr lang="en-US" sz="1200" u="none" strike="noStrike" dirty="0">
                          <a:solidFill>
                            <a:schemeClr val="tx1"/>
                          </a:solidFill>
                          <a:effectLst/>
                        </a:rPr>
                        <a:t> </a:t>
                      </a:r>
                      <a:r>
                        <a:rPr lang="en-US" sz="1200" u="none" strike="noStrike" dirty="0" err="1">
                          <a:solidFill>
                            <a:schemeClr val="tx1"/>
                          </a:solidFill>
                          <a:effectLst/>
                        </a:rPr>
                        <a:t>Inicial</a:t>
                      </a:r>
                      <a:r>
                        <a:rPr lang="en-US" sz="1200" u="none" strike="noStrike" dirty="0">
                          <a:solidFill>
                            <a:schemeClr val="tx1"/>
                          </a:solidFill>
                          <a:effectLst/>
                        </a:rPr>
                        <a:t> y Política </a:t>
                      </a:r>
                      <a:r>
                        <a:rPr lang="en-US" sz="1200" u="none" strike="noStrike" dirty="0" err="1">
                          <a:solidFill>
                            <a:schemeClr val="tx1"/>
                          </a:solidFill>
                          <a:effectLst/>
                        </a:rPr>
                        <a:t>Pública</a:t>
                      </a:r>
                      <a:r>
                        <a:rPr lang="en-US" sz="1200" u="none" strike="noStrike" dirty="0">
                          <a:solidFill>
                            <a:schemeClr val="tx1"/>
                          </a:solidFill>
                          <a:effectLst/>
                        </a:rPr>
                        <a:t>" y "</a:t>
                      </a:r>
                      <a:r>
                        <a:rPr lang="en-US" sz="1200" u="none" strike="noStrike" dirty="0" err="1">
                          <a:solidFill>
                            <a:schemeClr val="tx1"/>
                          </a:solidFill>
                          <a:effectLst/>
                        </a:rPr>
                        <a:t>Metodología</a:t>
                      </a:r>
                      <a:r>
                        <a:rPr lang="en-US" sz="1200" u="none" strike="noStrike" dirty="0">
                          <a:solidFill>
                            <a:schemeClr val="tx1"/>
                          </a:solidFill>
                          <a:effectLst/>
                        </a:rPr>
                        <a:t> de la </a:t>
                      </a:r>
                      <a:r>
                        <a:rPr lang="en-US" sz="1200" u="none" strike="noStrike" dirty="0" err="1">
                          <a:solidFill>
                            <a:schemeClr val="tx1"/>
                          </a:solidFill>
                          <a:effectLst/>
                        </a:rPr>
                        <a:t>investigación</a:t>
                      </a:r>
                      <a:r>
                        <a:rPr lang="en-US" sz="1200" u="none" strike="noStrike" dirty="0">
                          <a:solidFill>
                            <a:schemeClr val="tx1"/>
                          </a:solidFill>
                          <a:effectLst/>
                        </a:rPr>
                        <a:t> </a:t>
                      </a:r>
                      <a:r>
                        <a:rPr lang="en-US" sz="1200" u="none" strike="noStrike" dirty="0" err="1">
                          <a:solidFill>
                            <a:schemeClr val="tx1"/>
                          </a:solidFill>
                          <a:effectLst/>
                        </a:rPr>
                        <a:t>científica</a:t>
                      </a:r>
                      <a:r>
                        <a:rPr lang="en-US" sz="1200" u="none" strike="noStrike" dirty="0">
                          <a:solidFill>
                            <a:schemeClr val="tx1"/>
                          </a:solidFill>
                          <a:effectLst/>
                        </a:rPr>
                        <a:t>".</a:t>
                      </a:r>
                      <a:endParaRPr lang="es-EC" sz="1200" b="0" i="0" u="none" strike="noStrike" dirty="0">
                        <a:solidFill>
                          <a:schemeClr val="tx1"/>
                        </a:solidFill>
                        <a:effectLst/>
                        <a:latin typeface="Calibri" panose="020F0502020204030204" pitchFamily="34" charset="0"/>
                      </a:endParaRPr>
                    </a:p>
                  </a:txBody>
                  <a:tcPr marL="9525" marR="9525" marT="9525" marB="0" anchor="ctr"/>
                </a:tc>
                <a:tc rowSpan="2">
                  <a:txBody>
                    <a:bodyPr/>
                    <a:lstStyle/>
                    <a:p>
                      <a:pPr algn="ctr" fontAlgn="ctr"/>
                      <a:r>
                        <a:rPr lang="en-US" sz="1200" u="none" strike="noStrike" dirty="0" err="1">
                          <a:solidFill>
                            <a:schemeClr val="tx1"/>
                          </a:solidFill>
                          <a:effectLst/>
                        </a:rPr>
                        <a:t>Cuestionario</a:t>
                      </a:r>
                      <a:r>
                        <a:rPr lang="en-US" sz="1200" u="none" strike="noStrike" dirty="0">
                          <a:solidFill>
                            <a:schemeClr val="tx1"/>
                          </a:solidFill>
                          <a:effectLst/>
                        </a:rPr>
                        <a:t> </a:t>
                      </a:r>
                      <a:r>
                        <a:rPr lang="en-US" sz="1200" u="none" strike="noStrike" dirty="0" err="1">
                          <a:solidFill>
                            <a:schemeClr val="tx1"/>
                          </a:solidFill>
                          <a:effectLst/>
                        </a:rPr>
                        <a:t>dirigido</a:t>
                      </a:r>
                      <a:r>
                        <a:rPr lang="en-US" sz="1200" u="none" strike="noStrike" dirty="0">
                          <a:solidFill>
                            <a:schemeClr val="tx1"/>
                          </a:solidFill>
                          <a:effectLst/>
                        </a:rPr>
                        <a:t> a los </a:t>
                      </a:r>
                      <a:r>
                        <a:rPr lang="en-US" sz="1200" u="none" strike="noStrike" dirty="0" err="1">
                          <a:solidFill>
                            <a:schemeClr val="tx1"/>
                          </a:solidFill>
                          <a:effectLst/>
                        </a:rPr>
                        <a:t>estudiantes</a:t>
                      </a:r>
                      <a:r>
                        <a:rPr lang="en-US" sz="1200" u="none" strike="noStrike" dirty="0">
                          <a:solidFill>
                            <a:schemeClr val="tx1"/>
                          </a:solidFill>
                          <a:effectLst/>
                        </a:rPr>
                        <a:t> y </a:t>
                      </a:r>
                      <a:r>
                        <a:rPr lang="en-US" sz="1200" u="none" strike="noStrike" dirty="0" err="1">
                          <a:solidFill>
                            <a:schemeClr val="tx1"/>
                          </a:solidFill>
                          <a:effectLst/>
                        </a:rPr>
                        <a:t>docentes</a:t>
                      </a:r>
                      <a:r>
                        <a:rPr lang="en-US" sz="1200" u="none" strike="noStrike" dirty="0">
                          <a:solidFill>
                            <a:schemeClr val="tx1"/>
                          </a:solidFill>
                          <a:effectLst/>
                        </a:rPr>
                        <a:t> de las </a:t>
                      </a:r>
                      <a:r>
                        <a:rPr lang="en-US" sz="1200" u="none" strike="noStrike" dirty="0" err="1">
                          <a:solidFill>
                            <a:schemeClr val="tx1"/>
                          </a:solidFill>
                          <a:effectLst/>
                        </a:rPr>
                        <a:t>asignaturas</a:t>
                      </a:r>
                      <a:r>
                        <a:rPr lang="en-US" sz="1200" u="none" strike="noStrike" dirty="0">
                          <a:solidFill>
                            <a:schemeClr val="tx1"/>
                          </a:solidFill>
                          <a:effectLst/>
                        </a:rPr>
                        <a:t>: "</a:t>
                      </a:r>
                      <a:r>
                        <a:rPr lang="en-US" sz="1200" u="none" strike="noStrike" dirty="0" err="1">
                          <a:solidFill>
                            <a:schemeClr val="tx1"/>
                          </a:solidFill>
                          <a:effectLst/>
                        </a:rPr>
                        <a:t>Educación</a:t>
                      </a:r>
                      <a:r>
                        <a:rPr lang="en-US" sz="1200" u="none" strike="noStrike" dirty="0">
                          <a:solidFill>
                            <a:schemeClr val="tx1"/>
                          </a:solidFill>
                          <a:effectLst/>
                        </a:rPr>
                        <a:t> </a:t>
                      </a:r>
                      <a:r>
                        <a:rPr lang="en-US" sz="1200" u="none" strike="noStrike" dirty="0" err="1">
                          <a:solidFill>
                            <a:schemeClr val="tx1"/>
                          </a:solidFill>
                          <a:effectLst/>
                        </a:rPr>
                        <a:t>Inicial</a:t>
                      </a:r>
                      <a:r>
                        <a:rPr lang="en-US" sz="1200" u="none" strike="noStrike" dirty="0">
                          <a:solidFill>
                            <a:schemeClr val="tx1"/>
                          </a:solidFill>
                          <a:effectLst/>
                        </a:rPr>
                        <a:t> y Política </a:t>
                      </a:r>
                      <a:r>
                        <a:rPr lang="en-US" sz="1200" u="none" strike="noStrike" dirty="0" err="1">
                          <a:solidFill>
                            <a:schemeClr val="tx1"/>
                          </a:solidFill>
                          <a:effectLst/>
                        </a:rPr>
                        <a:t>Pública</a:t>
                      </a:r>
                      <a:r>
                        <a:rPr lang="en-US" sz="1200" u="none" strike="noStrike" dirty="0">
                          <a:solidFill>
                            <a:schemeClr val="tx1"/>
                          </a:solidFill>
                          <a:effectLst/>
                        </a:rPr>
                        <a:t>" y "</a:t>
                      </a:r>
                      <a:r>
                        <a:rPr lang="en-US" sz="1200" u="none" strike="noStrike" dirty="0" err="1">
                          <a:solidFill>
                            <a:schemeClr val="tx1"/>
                          </a:solidFill>
                          <a:effectLst/>
                        </a:rPr>
                        <a:t>Metodología</a:t>
                      </a:r>
                      <a:r>
                        <a:rPr lang="en-US" sz="1200" u="none" strike="noStrike" dirty="0">
                          <a:solidFill>
                            <a:schemeClr val="tx1"/>
                          </a:solidFill>
                          <a:effectLst/>
                        </a:rPr>
                        <a:t> de la </a:t>
                      </a:r>
                      <a:r>
                        <a:rPr lang="en-US" sz="1200" u="none" strike="noStrike" dirty="0" err="1">
                          <a:solidFill>
                            <a:schemeClr val="tx1"/>
                          </a:solidFill>
                          <a:effectLst/>
                        </a:rPr>
                        <a:t>investigación</a:t>
                      </a:r>
                      <a:r>
                        <a:rPr lang="en-US" sz="1200" u="none" strike="noStrike" dirty="0">
                          <a:solidFill>
                            <a:schemeClr val="tx1"/>
                          </a:solidFill>
                          <a:effectLst/>
                        </a:rPr>
                        <a:t> </a:t>
                      </a:r>
                      <a:r>
                        <a:rPr lang="en-US" sz="1200" u="none" strike="noStrike" dirty="0" err="1">
                          <a:solidFill>
                            <a:schemeClr val="tx1"/>
                          </a:solidFill>
                          <a:effectLst/>
                        </a:rPr>
                        <a:t>científica</a:t>
                      </a:r>
                      <a:r>
                        <a:rPr lang="en-US" sz="1200" u="none" strike="noStrike" dirty="0">
                          <a:solidFill>
                            <a:schemeClr val="tx1"/>
                          </a:solidFill>
                          <a:effectLst/>
                        </a:rPr>
                        <a:t>".</a:t>
                      </a:r>
                      <a:endParaRPr lang="es-EC" sz="12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451822034"/>
                  </a:ext>
                </a:extLst>
              </a:tr>
              <a:tr h="914400">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ctr"/>
                      <a:r>
                        <a:rPr lang="es-EC" sz="1200" u="none" strike="noStrike">
                          <a:solidFill>
                            <a:schemeClr val="tx1"/>
                          </a:solidFill>
                          <a:effectLst/>
                        </a:rPr>
                        <a:t>Relación de los instrumentos de evaluación del aprendizaje utilizados con los contenidos de cada materia.</a:t>
                      </a:r>
                      <a:endParaRPr lang="es-EC" sz="1200" b="0" i="0" u="none" strike="noStrike">
                        <a:solidFill>
                          <a:schemeClr val="tx1"/>
                        </a:solidFill>
                        <a:effectLst/>
                        <a:latin typeface="Calibri" panose="020F0502020204030204" pitchFamily="34" charset="0"/>
                      </a:endParaRPr>
                    </a:p>
                  </a:txBody>
                  <a:tcPr marL="9525" marR="9525" marT="9525" marB="0" anchor="ctr"/>
                </a:tc>
                <a:tc vMerge="1">
                  <a:txBody>
                    <a:bodyPr/>
                    <a:lstStyle/>
                    <a:p>
                      <a:endParaRPr lang="es-EC"/>
                    </a:p>
                  </a:txBody>
                  <a:tcPr/>
                </a:tc>
                <a:tc vMerge="1">
                  <a:txBody>
                    <a:bodyPr/>
                    <a:lstStyle/>
                    <a:p>
                      <a:endParaRPr lang="es-EC"/>
                    </a:p>
                  </a:txBody>
                  <a:tcPr/>
                </a:tc>
                <a:extLst>
                  <a:ext uri="{0D108BD9-81ED-4DB2-BD59-A6C34878D82A}">
                    <a16:rowId xmlns="" xmlns:a16="http://schemas.microsoft.com/office/drawing/2014/main" val="1498229288"/>
                  </a:ext>
                </a:extLst>
              </a:tr>
              <a:tr h="1638300">
                <a:tc>
                  <a:txBody>
                    <a:bodyPr/>
                    <a:lstStyle/>
                    <a:p>
                      <a:pPr algn="ctr" fontAlgn="ctr"/>
                      <a:r>
                        <a:rPr lang="en-US" sz="1200" u="none" strike="noStrike" dirty="0" err="1">
                          <a:solidFill>
                            <a:schemeClr val="tx1"/>
                          </a:solidFill>
                          <a:effectLst/>
                        </a:rPr>
                        <a:t>Rendimiento</a:t>
                      </a:r>
                      <a:r>
                        <a:rPr lang="en-US" sz="1200" u="none" strike="noStrike" dirty="0">
                          <a:solidFill>
                            <a:schemeClr val="tx1"/>
                          </a:solidFill>
                          <a:effectLst/>
                        </a:rPr>
                        <a:t> </a:t>
                      </a:r>
                      <a:r>
                        <a:rPr lang="en-US" sz="1200" u="none" strike="noStrike" dirty="0" err="1">
                          <a:solidFill>
                            <a:schemeClr val="tx1"/>
                          </a:solidFill>
                          <a:effectLst/>
                        </a:rPr>
                        <a:t>académico</a:t>
                      </a:r>
                      <a:endParaRPr lang="es-EC" sz="12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solidFill>
                            <a:schemeClr val="tx1"/>
                          </a:solidFill>
                          <a:effectLst/>
                        </a:rPr>
                        <a:t>Es </a:t>
                      </a:r>
                      <a:r>
                        <a:rPr lang="en-US" sz="1200" u="none" strike="noStrike" dirty="0" err="1">
                          <a:solidFill>
                            <a:schemeClr val="tx1"/>
                          </a:solidFill>
                          <a:effectLst/>
                        </a:rPr>
                        <a:t>el</a:t>
                      </a:r>
                      <a:r>
                        <a:rPr lang="en-US" sz="1200" u="none" strike="noStrike" dirty="0">
                          <a:solidFill>
                            <a:schemeClr val="tx1"/>
                          </a:solidFill>
                          <a:effectLst/>
                        </a:rPr>
                        <a:t> quantum </a:t>
                      </a:r>
                      <a:r>
                        <a:rPr lang="en-US" sz="1200" u="none" strike="noStrike" dirty="0" err="1">
                          <a:solidFill>
                            <a:schemeClr val="tx1"/>
                          </a:solidFill>
                          <a:effectLst/>
                        </a:rPr>
                        <a:t>obtenido</a:t>
                      </a:r>
                      <a:r>
                        <a:rPr lang="en-US" sz="1200" u="none" strike="noStrike" dirty="0">
                          <a:solidFill>
                            <a:schemeClr val="tx1"/>
                          </a:solidFill>
                          <a:effectLst/>
                        </a:rPr>
                        <a:t> por </a:t>
                      </a:r>
                      <a:r>
                        <a:rPr lang="en-US" sz="1200" u="none" strike="noStrike" dirty="0" err="1">
                          <a:solidFill>
                            <a:schemeClr val="tx1"/>
                          </a:solidFill>
                          <a:effectLst/>
                        </a:rPr>
                        <a:t>el</a:t>
                      </a:r>
                      <a:r>
                        <a:rPr lang="en-US" sz="1200" u="none" strike="noStrike" dirty="0">
                          <a:solidFill>
                            <a:schemeClr val="tx1"/>
                          </a:solidFill>
                          <a:effectLst/>
                        </a:rPr>
                        <a:t> </a:t>
                      </a:r>
                      <a:r>
                        <a:rPr lang="en-US" sz="1200" u="none" strike="noStrike" dirty="0" err="1">
                          <a:solidFill>
                            <a:schemeClr val="tx1"/>
                          </a:solidFill>
                          <a:effectLst/>
                        </a:rPr>
                        <a:t>individuo</a:t>
                      </a:r>
                      <a:r>
                        <a:rPr lang="en-US" sz="1200" u="none" strike="noStrike" dirty="0">
                          <a:solidFill>
                            <a:schemeClr val="tx1"/>
                          </a:solidFill>
                          <a:effectLst/>
                        </a:rPr>
                        <a:t> </a:t>
                      </a:r>
                      <a:r>
                        <a:rPr lang="en-US" sz="1200" u="none" strike="noStrike" dirty="0" err="1">
                          <a:solidFill>
                            <a:schemeClr val="tx1"/>
                          </a:solidFill>
                          <a:effectLst/>
                        </a:rPr>
                        <a:t>en</a:t>
                      </a:r>
                      <a:r>
                        <a:rPr lang="en-US" sz="1200" u="none" strike="noStrike" dirty="0">
                          <a:solidFill>
                            <a:schemeClr val="tx1"/>
                          </a:solidFill>
                          <a:effectLst/>
                        </a:rPr>
                        <a:t> </a:t>
                      </a:r>
                      <a:r>
                        <a:rPr lang="en-US" sz="1200" u="none" strike="noStrike" dirty="0" err="1">
                          <a:solidFill>
                            <a:schemeClr val="tx1"/>
                          </a:solidFill>
                          <a:effectLst/>
                        </a:rPr>
                        <a:t>determinada</a:t>
                      </a:r>
                      <a:r>
                        <a:rPr lang="en-US" sz="1200" u="none" strike="noStrike" dirty="0">
                          <a:solidFill>
                            <a:schemeClr val="tx1"/>
                          </a:solidFill>
                          <a:effectLst/>
                        </a:rPr>
                        <a:t> </a:t>
                      </a:r>
                      <a:r>
                        <a:rPr lang="en-US" sz="1200" u="none" strike="noStrike" dirty="0" err="1">
                          <a:solidFill>
                            <a:schemeClr val="tx1"/>
                          </a:solidFill>
                          <a:effectLst/>
                        </a:rPr>
                        <a:t>actividad</a:t>
                      </a:r>
                      <a:r>
                        <a:rPr lang="en-US" sz="1200" u="none" strike="noStrike" dirty="0">
                          <a:solidFill>
                            <a:schemeClr val="tx1"/>
                          </a:solidFill>
                          <a:effectLst/>
                        </a:rPr>
                        <a:t> </a:t>
                      </a:r>
                      <a:r>
                        <a:rPr lang="en-US" sz="1200" u="none" strike="noStrike" dirty="0" err="1">
                          <a:solidFill>
                            <a:schemeClr val="tx1"/>
                          </a:solidFill>
                          <a:effectLst/>
                        </a:rPr>
                        <a:t>académica</a:t>
                      </a:r>
                      <a:r>
                        <a:rPr lang="en-US" sz="1200" u="none" strike="noStrike" dirty="0">
                          <a:solidFill>
                            <a:schemeClr val="tx1"/>
                          </a:solidFill>
                          <a:effectLst/>
                        </a:rPr>
                        <a:t> (</a:t>
                      </a:r>
                      <a:r>
                        <a:rPr lang="en-US" sz="1200" u="none" strike="noStrike" dirty="0" err="1">
                          <a:solidFill>
                            <a:schemeClr val="tx1"/>
                          </a:solidFill>
                          <a:effectLst/>
                        </a:rPr>
                        <a:t>promedio</a:t>
                      </a:r>
                      <a:r>
                        <a:rPr lang="en-US" sz="1200" u="none" strike="noStrike" dirty="0">
                          <a:solidFill>
                            <a:schemeClr val="tx1"/>
                          </a:solidFill>
                          <a:effectLst/>
                        </a:rPr>
                        <a:t> de </a:t>
                      </a:r>
                      <a:r>
                        <a:rPr lang="en-US" sz="1200" u="none" strike="noStrike" dirty="0" err="1">
                          <a:solidFill>
                            <a:schemeClr val="tx1"/>
                          </a:solidFill>
                          <a:effectLst/>
                        </a:rPr>
                        <a:t>notas</a:t>
                      </a:r>
                      <a:r>
                        <a:rPr lang="en-US" sz="1200" u="none" strike="noStrike" dirty="0">
                          <a:solidFill>
                            <a:schemeClr val="tx1"/>
                          </a:solidFill>
                          <a:effectLst/>
                        </a:rPr>
                        <a:t>)</a:t>
                      </a:r>
                      <a:endParaRPr lang="es-EC" sz="12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err="1">
                          <a:solidFill>
                            <a:schemeClr val="tx1"/>
                          </a:solidFill>
                          <a:effectLst/>
                        </a:rPr>
                        <a:t>Calificaciones</a:t>
                      </a:r>
                      <a:endParaRPr lang="es-EC" sz="1200" b="0" i="0" u="none" strike="noStrike" dirty="0">
                        <a:solidFill>
                          <a:schemeClr val="tx1"/>
                        </a:solidFill>
                        <a:effectLst/>
                        <a:latin typeface="Calibri" panose="020F0502020204030204" pitchFamily="34" charset="0"/>
                      </a:endParaRPr>
                    </a:p>
                  </a:txBody>
                  <a:tcPr marL="9525" marR="9525" marT="9525" marB="0" vert="vert270" anchor="ctr"/>
                </a:tc>
                <a:tc>
                  <a:txBody>
                    <a:bodyPr/>
                    <a:lstStyle/>
                    <a:p>
                      <a:pPr algn="ctr" fontAlgn="ctr"/>
                      <a:r>
                        <a:rPr lang="en-US" sz="1200" u="none" strike="noStrike" dirty="0">
                          <a:solidFill>
                            <a:schemeClr val="tx1"/>
                          </a:solidFill>
                          <a:effectLst/>
                        </a:rPr>
                        <a:t>% de </a:t>
                      </a:r>
                      <a:r>
                        <a:rPr lang="en-US" sz="1200" u="none" strike="noStrike" dirty="0" err="1">
                          <a:solidFill>
                            <a:schemeClr val="tx1"/>
                          </a:solidFill>
                          <a:effectLst/>
                        </a:rPr>
                        <a:t>estudiantes</a:t>
                      </a:r>
                      <a:r>
                        <a:rPr lang="en-US" sz="1200" u="none" strike="noStrike" dirty="0">
                          <a:solidFill>
                            <a:schemeClr val="tx1"/>
                          </a:solidFill>
                          <a:effectLst/>
                        </a:rPr>
                        <a:t> que </a:t>
                      </a:r>
                      <a:r>
                        <a:rPr lang="en-US" sz="1200" u="none" strike="noStrike" dirty="0" err="1">
                          <a:solidFill>
                            <a:schemeClr val="tx1"/>
                          </a:solidFill>
                          <a:effectLst/>
                        </a:rPr>
                        <a:t>tienen</a:t>
                      </a:r>
                      <a:r>
                        <a:rPr lang="en-US" sz="1200" u="none" strike="noStrike" dirty="0">
                          <a:solidFill>
                            <a:schemeClr val="tx1"/>
                          </a:solidFill>
                          <a:effectLst/>
                        </a:rPr>
                        <a:t> </a:t>
                      </a:r>
                      <a:r>
                        <a:rPr lang="en-US" sz="1200" u="none" strike="noStrike" dirty="0" err="1">
                          <a:solidFill>
                            <a:schemeClr val="tx1"/>
                          </a:solidFill>
                          <a:effectLst/>
                        </a:rPr>
                        <a:t>calificaciones</a:t>
                      </a:r>
                      <a:r>
                        <a:rPr lang="en-US" sz="1200" u="none" strike="noStrike" dirty="0">
                          <a:solidFill>
                            <a:schemeClr val="tx1"/>
                          </a:solidFill>
                          <a:effectLst/>
                        </a:rPr>
                        <a:t> </a:t>
                      </a:r>
                      <a:r>
                        <a:rPr lang="en-US" sz="1200" u="none" strike="noStrike" dirty="0" err="1">
                          <a:solidFill>
                            <a:schemeClr val="tx1"/>
                          </a:solidFill>
                          <a:effectLst/>
                        </a:rPr>
                        <a:t>desde</a:t>
                      </a:r>
                      <a:r>
                        <a:rPr lang="en-US" sz="1200" u="none" strike="noStrike" dirty="0">
                          <a:solidFill>
                            <a:schemeClr val="tx1"/>
                          </a:solidFill>
                          <a:effectLst/>
                        </a:rPr>
                        <a:t> </a:t>
                      </a:r>
                      <a:br>
                        <a:rPr lang="en-US" sz="1200" u="none" strike="noStrike" dirty="0">
                          <a:solidFill>
                            <a:schemeClr val="tx1"/>
                          </a:solidFill>
                          <a:effectLst/>
                        </a:rPr>
                      </a:br>
                      <a:r>
                        <a:rPr lang="en-US" sz="1200" u="none" strike="noStrike" dirty="0">
                          <a:solidFill>
                            <a:schemeClr val="tx1"/>
                          </a:solidFill>
                          <a:effectLst/>
                        </a:rPr>
                        <a:t>18 a 20</a:t>
                      </a:r>
                      <a:br>
                        <a:rPr lang="en-US" sz="1200" u="none" strike="noStrike" dirty="0">
                          <a:solidFill>
                            <a:schemeClr val="tx1"/>
                          </a:solidFill>
                          <a:effectLst/>
                        </a:rPr>
                      </a:br>
                      <a:r>
                        <a:rPr lang="en-US" sz="1200" u="none" strike="noStrike" dirty="0">
                          <a:solidFill>
                            <a:schemeClr val="tx1"/>
                          </a:solidFill>
                          <a:effectLst/>
                        </a:rPr>
                        <a:t>16 a 17,99</a:t>
                      </a:r>
                      <a:br>
                        <a:rPr lang="en-US" sz="1200" u="none" strike="noStrike" dirty="0">
                          <a:solidFill>
                            <a:schemeClr val="tx1"/>
                          </a:solidFill>
                          <a:effectLst/>
                        </a:rPr>
                      </a:br>
                      <a:r>
                        <a:rPr lang="en-US" sz="1200" u="none" strike="noStrike" dirty="0">
                          <a:solidFill>
                            <a:schemeClr val="tx1"/>
                          </a:solidFill>
                          <a:effectLst/>
                        </a:rPr>
                        <a:t>14 a 15,99</a:t>
                      </a:r>
                      <a:br>
                        <a:rPr lang="en-US" sz="1200" u="none" strike="noStrike" dirty="0">
                          <a:solidFill>
                            <a:schemeClr val="tx1"/>
                          </a:solidFill>
                          <a:effectLst/>
                        </a:rPr>
                      </a:br>
                      <a:r>
                        <a:rPr lang="en-US" sz="1200" u="none" strike="noStrike" dirty="0">
                          <a:solidFill>
                            <a:schemeClr val="tx1"/>
                          </a:solidFill>
                          <a:effectLst/>
                        </a:rPr>
                        <a:t>Inferior a 14.</a:t>
                      </a:r>
                      <a:endParaRPr lang="es-EC" sz="12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err="1">
                          <a:solidFill>
                            <a:schemeClr val="tx1"/>
                          </a:solidFill>
                          <a:effectLst/>
                        </a:rPr>
                        <a:t>Análisis</a:t>
                      </a:r>
                      <a:r>
                        <a:rPr lang="en-US" sz="1200" u="none" strike="noStrike" dirty="0">
                          <a:solidFill>
                            <a:schemeClr val="tx1"/>
                          </a:solidFill>
                          <a:effectLst/>
                        </a:rPr>
                        <a:t> Documental de la </a:t>
                      </a:r>
                      <a:r>
                        <a:rPr lang="en-US" sz="1200" u="none" strike="noStrike" dirty="0" err="1">
                          <a:solidFill>
                            <a:schemeClr val="tx1"/>
                          </a:solidFill>
                          <a:effectLst/>
                        </a:rPr>
                        <a:t>información</a:t>
                      </a:r>
                      <a:r>
                        <a:rPr lang="en-US" sz="1200" u="none" strike="noStrike" dirty="0">
                          <a:solidFill>
                            <a:schemeClr val="tx1"/>
                          </a:solidFill>
                          <a:effectLst/>
                        </a:rPr>
                        <a:t> de los </a:t>
                      </a:r>
                      <a:r>
                        <a:rPr lang="en-US" sz="1200" u="none" strike="noStrike" dirty="0" err="1">
                          <a:solidFill>
                            <a:schemeClr val="tx1"/>
                          </a:solidFill>
                          <a:effectLst/>
                        </a:rPr>
                        <a:t>docentes</a:t>
                      </a:r>
                      <a:r>
                        <a:rPr lang="en-US" sz="1200" u="none" strike="noStrike" dirty="0">
                          <a:solidFill>
                            <a:schemeClr val="tx1"/>
                          </a:solidFill>
                          <a:effectLst/>
                        </a:rPr>
                        <a:t> de las </a:t>
                      </a:r>
                      <a:r>
                        <a:rPr lang="en-US" sz="1200" u="none" strike="noStrike" dirty="0" err="1">
                          <a:solidFill>
                            <a:schemeClr val="tx1"/>
                          </a:solidFill>
                          <a:effectLst/>
                        </a:rPr>
                        <a:t>asignaturas</a:t>
                      </a:r>
                      <a:r>
                        <a:rPr lang="en-US" sz="1200" u="none" strike="noStrike" dirty="0">
                          <a:solidFill>
                            <a:schemeClr val="tx1"/>
                          </a:solidFill>
                          <a:effectLst/>
                        </a:rPr>
                        <a:t>: "</a:t>
                      </a:r>
                      <a:r>
                        <a:rPr lang="en-US" sz="1200" u="none" strike="noStrike" dirty="0" err="1">
                          <a:solidFill>
                            <a:schemeClr val="tx1"/>
                          </a:solidFill>
                          <a:effectLst/>
                        </a:rPr>
                        <a:t>Educación</a:t>
                      </a:r>
                      <a:r>
                        <a:rPr lang="en-US" sz="1200" u="none" strike="noStrike" dirty="0">
                          <a:solidFill>
                            <a:schemeClr val="tx1"/>
                          </a:solidFill>
                          <a:effectLst/>
                        </a:rPr>
                        <a:t> </a:t>
                      </a:r>
                      <a:r>
                        <a:rPr lang="en-US" sz="1200" u="none" strike="noStrike" dirty="0" err="1">
                          <a:solidFill>
                            <a:schemeClr val="tx1"/>
                          </a:solidFill>
                          <a:effectLst/>
                        </a:rPr>
                        <a:t>Inicial</a:t>
                      </a:r>
                      <a:r>
                        <a:rPr lang="en-US" sz="1200" u="none" strike="noStrike" dirty="0">
                          <a:solidFill>
                            <a:schemeClr val="tx1"/>
                          </a:solidFill>
                          <a:effectLst/>
                        </a:rPr>
                        <a:t> y Política </a:t>
                      </a:r>
                      <a:r>
                        <a:rPr lang="en-US" sz="1200" u="none" strike="noStrike" dirty="0" err="1">
                          <a:solidFill>
                            <a:schemeClr val="tx1"/>
                          </a:solidFill>
                          <a:effectLst/>
                        </a:rPr>
                        <a:t>Pública</a:t>
                      </a:r>
                      <a:r>
                        <a:rPr lang="en-US" sz="1200" u="none" strike="noStrike" dirty="0">
                          <a:solidFill>
                            <a:schemeClr val="tx1"/>
                          </a:solidFill>
                          <a:effectLst/>
                        </a:rPr>
                        <a:t>" y "</a:t>
                      </a:r>
                      <a:r>
                        <a:rPr lang="en-US" sz="1200" u="none" strike="noStrike" dirty="0" err="1">
                          <a:solidFill>
                            <a:schemeClr val="tx1"/>
                          </a:solidFill>
                          <a:effectLst/>
                        </a:rPr>
                        <a:t>Metodología</a:t>
                      </a:r>
                      <a:r>
                        <a:rPr lang="en-US" sz="1200" u="none" strike="noStrike" dirty="0">
                          <a:solidFill>
                            <a:schemeClr val="tx1"/>
                          </a:solidFill>
                          <a:effectLst/>
                        </a:rPr>
                        <a:t> de la </a:t>
                      </a:r>
                      <a:r>
                        <a:rPr lang="en-US" sz="1200" u="none" strike="noStrike" dirty="0" err="1">
                          <a:solidFill>
                            <a:schemeClr val="tx1"/>
                          </a:solidFill>
                          <a:effectLst/>
                        </a:rPr>
                        <a:t>investigación</a:t>
                      </a:r>
                      <a:r>
                        <a:rPr lang="en-US" sz="1200" u="none" strike="noStrike" dirty="0">
                          <a:solidFill>
                            <a:schemeClr val="tx1"/>
                          </a:solidFill>
                          <a:effectLst/>
                        </a:rPr>
                        <a:t> </a:t>
                      </a:r>
                      <a:r>
                        <a:rPr lang="en-US" sz="1200" u="none" strike="noStrike" dirty="0" err="1">
                          <a:solidFill>
                            <a:schemeClr val="tx1"/>
                          </a:solidFill>
                          <a:effectLst/>
                        </a:rPr>
                        <a:t>científica</a:t>
                      </a:r>
                      <a:r>
                        <a:rPr lang="en-US" sz="1200" u="none" strike="noStrike" dirty="0">
                          <a:solidFill>
                            <a:schemeClr val="tx1"/>
                          </a:solidFill>
                          <a:effectLst/>
                        </a:rPr>
                        <a:t>".</a:t>
                      </a:r>
                      <a:endParaRPr lang="es-EC" sz="12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err="1">
                          <a:solidFill>
                            <a:schemeClr val="tx1"/>
                          </a:solidFill>
                          <a:effectLst/>
                        </a:rPr>
                        <a:t>Notas</a:t>
                      </a:r>
                      <a:r>
                        <a:rPr lang="en-US" sz="1200" u="none" strike="noStrike" dirty="0">
                          <a:solidFill>
                            <a:schemeClr val="tx1"/>
                          </a:solidFill>
                          <a:effectLst/>
                        </a:rPr>
                        <a:t> de las </a:t>
                      </a:r>
                      <a:r>
                        <a:rPr lang="en-US" sz="1200" u="none" strike="noStrike" dirty="0" err="1">
                          <a:solidFill>
                            <a:schemeClr val="tx1"/>
                          </a:solidFill>
                          <a:effectLst/>
                        </a:rPr>
                        <a:t>asignaturas</a:t>
                      </a:r>
                      <a:r>
                        <a:rPr lang="en-US" sz="1200" u="none" strike="noStrike" dirty="0">
                          <a:solidFill>
                            <a:schemeClr val="tx1"/>
                          </a:solidFill>
                          <a:effectLst/>
                        </a:rPr>
                        <a:t>: "</a:t>
                      </a:r>
                      <a:r>
                        <a:rPr lang="en-US" sz="1200" u="none" strike="noStrike" dirty="0" err="1">
                          <a:solidFill>
                            <a:schemeClr val="tx1"/>
                          </a:solidFill>
                          <a:effectLst/>
                        </a:rPr>
                        <a:t>Educación</a:t>
                      </a:r>
                      <a:r>
                        <a:rPr lang="en-US" sz="1200" u="none" strike="noStrike" dirty="0">
                          <a:solidFill>
                            <a:schemeClr val="tx1"/>
                          </a:solidFill>
                          <a:effectLst/>
                        </a:rPr>
                        <a:t> </a:t>
                      </a:r>
                      <a:r>
                        <a:rPr lang="en-US" sz="1200" u="none" strike="noStrike" dirty="0" err="1">
                          <a:solidFill>
                            <a:schemeClr val="tx1"/>
                          </a:solidFill>
                          <a:effectLst/>
                        </a:rPr>
                        <a:t>Inicial</a:t>
                      </a:r>
                      <a:r>
                        <a:rPr lang="en-US" sz="1200" u="none" strike="noStrike" dirty="0">
                          <a:solidFill>
                            <a:schemeClr val="tx1"/>
                          </a:solidFill>
                          <a:effectLst/>
                        </a:rPr>
                        <a:t> y Política </a:t>
                      </a:r>
                      <a:r>
                        <a:rPr lang="en-US" sz="1200" u="none" strike="noStrike" dirty="0" err="1">
                          <a:solidFill>
                            <a:schemeClr val="tx1"/>
                          </a:solidFill>
                          <a:effectLst/>
                        </a:rPr>
                        <a:t>Pública</a:t>
                      </a:r>
                      <a:r>
                        <a:rPr lang="en-US" sz="1200" u="none" strike="noStrike" dirty="0">
                          <a:solidFill>
                            <a:schemeClr val="tx1"/>
                          </a:solidFill>
                          <a:effectLst/>
                        </a:rPr>
                        <a:t>" y "</a:t>
                      </a:r>
                      <a:r>
                        <a:rPr lang="en-US" sz="1200" u="none" strike="noStrike" dirty="0" err="1">
                          <a:solidFill>
                            <a:schemeClr val="tx1"/>
                          </a:solidFill>
                          <a:effectLst/>
                        </a:rPr>
                        <a:t>Metodología</a:t>
                      </a:r>
                      <a:r>
                        <a:rPr lang="en-US" sz="1200" u="none" strike="noStrike" dirty="0">
                          <a:solidFill>
                            <a:schemeClr val="tx1"/>
                          </a:solidFill>
                          <a:effectLst/>
                        </a:rPr>
                        <a:t> de la </a:t>
                      </a:r>
                      <a:r>
                        <a:rPr lang="en-US" sz="1200" u="none" strike="noStrike" dirty="0" err="1">
                          <a:solidFill>
                            <a:schemeClr val="tx1"/>
                          </a:solidFill>
                          <a:effectLst/>
                        </a:rPr>
                        <a:t>investigación</a:t>
                      </a:r>
                      <a:r>
                        <a:rPr lang="en-US" sz="1200" u="none" strike="noStrike" dirty="0">
                          <a:solidFill>
                            <a:schemeClr val="tx1"/>
                          </a:solidFill>
                          <a:effectLst/>
                        </a:rPr>
                        <a:t> </a:t>
                      </a:r>
                      <a:r>
                        <a:rPr lang="en-US" sz="1200" u="none" strike="noStrike" dirty="0" err="1">
                          <a:solidFill>
                            <a:schemeClr val="tx1"/>
                          </a:solidFill>
                          <a:effectLst/>
                        </a:rPr>
                        <a:t>científica</a:t>
                      </a:r>
                      <a:r>
                        <a:rPr lang="en-US" sz="1200" u="none" strike="noStrike" dirty="0">
                          <a:solidFill>
                            <a:schemeClr val="tx1"/>
                          </a:solidFill>
                          <a:effectLst/>
                        </a:rPr>
                        <a:t>".</a:t>
                      </a:r>
                      <a:endParaRPr lang="es-EC" sz="12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951483965"/>
                  </a:ext>
                </a:extLst>
              </a:tr>
            </a:tbl>
          </a:graphicData>
        </a:graphic>
      </p:graphicFrame>
    </p:spTree>
    <p:extLst>
      <p:ext uri="{BB962C8B-B14F-4D97-AF65-F5344CB8AC3E}">
        <p14:creationId xmlns="" xmlns:p14="http://schemas.microsoft.com/office/powerpoint/2010/main" val="351209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34145"/>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III. MARCO METODOLOGICO</a:t>
            </a:r>
            <a:endParaRPr lang="es-EC" sz="3600" b="1" dirty="0">
              <a:latin typeface="Bahnschrift Light Condensed" panose="020B0502040204020203" pitchFamily="34" charset="0"/>
            </a:endParaRPr>
          </a:p>
        </p:txBody>
      </p:sp>
    </p:spTree>
    <p:extLst>
      <p:ext uri="{BB962C8B-B14F-4D97-AF65-F5344CB8AC3E}">
        <p14:creationId xmlns="" xmlns:p14="http://schemas.microsoft.com/office/powerpoint/2010/main" val="2134809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MARCO METODOLÓGICO</a:t>
            </a:r>
            <a:endParaRPr lang="es-EC" sz="3600" b="1" dirty="0">
              <a:latin typeface="Bahnschrift Light Condensed" panose="020B0502040204020203" pitchFamily="34" charset="0"/>
            </a:endParaRPr>
          </a:p>
        </p:txBody>
      </p:sp>
      <p:grpSp>
        <p:nvGrpSpPr>
          <p:cNvPr id="2" name="Grupo 1">
            <a:extLst>
              <a:ext uri="{FF2B5EF4-FFF2-40B4-BE49-F238E27FC236}">
                <a16:creationId xmlns="" xmlns:a16="http://schemas.microsoft.com/office/drawing/2014/main" id="{98878E45-3620-4084-97D0-2C7D7F5F34A8}"/>
              </a:ext>
            </a:extLst>
          </p:cNvPr>
          <p:cNvGrpSpPr/>
          <p:nvPr/>
        </p:nvGrpSpPr>
        <p:grpSpPr>
          <a:xfrm>
            <a:off x="791629" y="1075108"/>
            <a:ext cx="3575831" cy="1406789"/>
            <a:chOff x="334432" y="1339812"/>
            <a:chExt cx="3575831" cy="1406789"/>
          </a:xfrm>
        </p:grpSpPr>
        <p:sp>
          <p:nvSpPr>
            <p:cNvPr id="4" name="Rectángulo 3">
              <a:extLst>
                <a:ext uri="{FF2B5EF4-FFF2-40B4-BE49-F238E27FC236}">
                  <a16:creationId xmlns="" xmlns:a16="http://schemas.microsoft.com/office/drawing/2014/main" id="{6F4A3E35-B753-4D4D-836C-05B6C83338DD}"/>
                </a:ext>
              </a:extLst>
            </p:cNvPr>
            <p:cNvSpPr/>
            <p:nvPr/>
          </p:nvSpPr>
          <p:spPr>
            <a:xfrm>
              <a:off x="334432" y="1339812"/>
              <a:ext cx="3575831" cy="1406789"/>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Triángulo rectángulo 95">
              <a:extLst>
                <a:ext uri="{FF2B5EF4-FFF2-40B4-BE49-F238E27FC236}">
                  <a16:creationId xmlns="" xmlns:a16="http://schemas.microsoft.com/office/drawing/2014/main" id="{48E53CC9-CE56-4324-9316-64F86E9C9435}"/>
                </a:ext>
              </a:extLst>
            </p:cNvPr>
            <p:cNvSpPr/>
            <p:nvPr/>
          </p:nvSpPr>
          <p:spPr>
            <a:xfrm rot="16200000" flipH="1">
              <a:off x="2557387" y="1393725"/>
              <a:ext cx="1406789" cy="1298963"/>
            </a:xfrm>
            <a:prstGeom prst="rtTriangle">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noFill/>
              </a:endParaRPr>
            </a:p>
          </p:txBody>
        </p:sp>
      </p:grpSp>
      <p:sp>
        <p:nvSpPr>
          <p:cNvPr id="9" name="Text Placeholder 23">
            <a:extLst>
              <a:ext uri="{FF2B5EF4-FFF2-40B4-BE49-F238E27FC236}">
                <a16:creationId xmlns="" xmlns:a16="http://schemas.microsoft.com/office/drawing/2014/main" id="{ED7E7850-4223-4754-91E0-900D1F00D77E}"/>
              </a:ext>
            </a:extLst>
          </p:cNvPr>
          <p:cNvSpPr txBox="1">
            <a:spLocks/>
          </p:cNvSpPr>
          <p:nvPr/>
        </p:nvSpPr>
        <p:spPr>
          <a:xfrm>
            <a:off x="940133" y="1608315"/>
            <a:ext cx="3278822" cy="633350"/>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ts val="2300"/>
              </a:lnSpc>
              <a:spcBef>
                <a:spcPts val="600"/>
              </a:spcBef>
              <a:buNone/>
            </a:pPr>
            <a:r>
              <a:rPr lang="en-US" sz="2000" dirty="0" err="1">
                <a:solidFill>
                  <a:schemeClr val="tx1">
                    <a:lumMod val="85000"/>
                    <a:lumOff val="15000"/>
                  </a:schemeClr>
                </a:solidFill>
                <a:latin typeface="Arial" pitchFamily="34" charset="0"/>
                <a:ea typeface="Lato" charset="0"/>
                <a:cs typeface="Arial" pitchFamily="34" charset="0"/>
              </a:rPr>
              <a:t>Mixto</a:t>
            </a:r>
            <a:r>
              <a:rPr lang="en-US" sz="2000" dirty="0">
                <a:solidFill>
                  <a:schemeClr val="tx1">
                    <a:lumMod val="85000"/>
                    <a:lumOff val="15000"/>
                  </a:schemeClr>
                </a:solidFill>
                <a:latin typeface="Arial" pitchFamily="34" charset="0"/>
                <a:ea typeface="Lato" charset="0"/>
                <a:cs typeface="Arial" pitchFamily="34" charset="0"/>
              </a:rPr>
              <a:t> (</a:t>
            </a:r>
            <a:r>
              <a:rPr lang="en-US" sz="2000" dirty="0" err="1">
                <a:solidFill>
                  <a:schemeClr val="tx1">
                    <a:lumMod val="85000"/>
                    <a:lumOff val="15000"/>
                  </a:schemeClr>
                </a:solidFill>
                <a:latin typeface="Arial" pitchFamily="34" charset="0"/>
                <a:ea typeface="Lato" charset="0"/>
                <a:cs typeface="Arial" pitchFamily="34" charset="0"/>
              </a:rPr>
              <a:t>cuanti-cualitativo</a:t>
            </a:r>
            <a:r>
              <a:rPr lang="en-US" sz="2000" dirty="0">
                <a:solidFill>
                  <a:schemeClr val="tx1">
                    <a:lumMod val="85000"/>
                    <a:lumOff val="15000"/>
                  </a:schemeClr>
                </a:solidFill>
                <a:latin typeface="Arial" pitchFamily="34" charset="0"/>
                <a:ea typeface="Lato" charset="0"/>
                <a:cs typeface="Arial" pitchFamily="34" charset="0"/>
              </a:rPr>
              <a:t>)</a:t>
            </a:r>
          </a:p>
        </p:txBody>
      </p:sp>
      <p:sp>
        <p:nvSpPr>
          <p:cNvPr id="10" name="Text Placeholder 23">
            <a:extLst>
              <a:ext uri="{FF2B5EF4-FFF2-40B4-BE49-F238E27FC236}">
                <a16:creationId xmlns="" xmlns:a16="http://schemas.microsoft.com/office/drawing/2014/main" id="{3734E110-B21A-4F2D-BBC4-E11597B6E022}"/>
              </a:ext>
            </a:extLst>
          </p:cNvPr>
          <p:cNvSpPr txBox="1">
            <a:spLocks/>
          </p:cNvSpPr>
          <p:nvPr/>
        </p:nvSpPr>
        <p:spPr>
          <a:xfrm>
            <a:off x="940133" y="1293728"/>
            <a:ext cx="2140260" cy="324890"/>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ts val="2000"/>
              </a:lnSpc>
              <a:spcBef>
                <a:spcPts val="600"/>
              </a:spcBef>
              <a:buNone/>
            </a:pPr>
            <a:r>
              <a:rPr lang="en-US" sz="1800" b="1" spc="300" dirty="0">
                <a:solidFill>
                  <a:schemeClr val="tx1">
                    <a:lumMod val="85000"/>
                    <a:lumOff val="15000"/>
                  </a:schemeClr>
                </a:solidFill>
                <a:latin typeface="Roboto" panose="02000000000000000000"/>
                <a:ea typeface="Lato" charset="0"/>
                <a:cs typeface="Lato" charset="0"/>
              </a:rPr>
              <a:t>1. ENFOQUE</a:t>
            </a:r>
          </a:p>
        </p:txBody>
      </p:sp>
      <p:grpSp>
        <p:nvGrpSpPr>
          <p:cNvPr id="11" name="Grupo 10">
            <a:extLst>
              <a:ext uri="{FF2B5EF4-FFF2-40B4-BE49-F238E27FC236}">
                <a16:creationId xmlns="" xmlns:a16="http://schemas.microsoft.com/office/drawing/2014/main" id="{E0EAFAF9-140F-4377-93A6-CC02DB56ED5F}"/>
              </a:ext>
            </a:extLst>
          </p:cNvPr>
          <p:cNvGrpSpPr/>
          <p:nvPr/>
        </p:nvGrpSpPr>
        <p:grpSpPr>
          <a:xfrm>
            <a:off x="4799686" y="1055357"/>
            <a:ext cx="3575831" cy="1406789"/>
            <a:chOff x="334432" y="1339812"/>
            <a:chExt cx="3575831" cy="1406789"/>
          </a:xfrm>
        </p:grpSpPr>
        <p:sp>
          <p:nvSpPr>
            <p:cNvPr id="12" name="Rectángulo 11">
              <a:extLst>
                <a:ext uri="{FF2B5EF4-FFF2-40B4-BE49-F238E27FC236}">
                  <a16:creationId xmlns="" xmlns:a16="http://schemas.microsoft.com/office/drawing/2014/main" id="{428A9316-C160-44A2-9D58-5665470FBFEE}"/>
                </a:ext>
              </a:extLst>
            </p:cNvPr>
            <p:cNvSpPr/>
            <p:nvPr/>
          </p:nvSpPr>
          <p:spPr>
            <a:xfrm>
              <a:off x="334432" y="1339812"/>
              <a:ext cx="3575831" cy="1406789"/>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Triángulo rectángulo 95">
              <a:extLst>
                <a:ext uri="{FF2B5EF4-FFF2-40B4-BE49-F238E27FC236}">
                  <a16:creationId xmlns="" xmlns:a16="http://schemas.microsoft.com/office/drawing/2014/main" id="{C074B930-EAAF-458F-96CA-B96D62EE5A4D}"/>
                </a:ext>
              </a:extLst>
            </p:cNvPr>
            <p:cNvSpPr/>
            <p:nvPr/>
          </p:nvSpPr>
          <p:spPr>
            <a:xfrm rot="16200000" flipH="1">
              <a:off x="2557387" y="1393725"/>
              <a:ext cx="1406789" cy="1298963"/>
            </a:xfrm>
            <a:prstGeom prst="rtTriangle">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noFill/>
              </a:endParaRPr>
            </a:p>
          </p:txBody>
        </p:sp>
      </p:grpSp>
      <p:sp>
        <p:nvSpPr>
          <p:cNvPr id="14" name="Text Placeholder 23">
            <a:extLst>
              <a:ext uri="{FF2B5EF4-FFF2-40B4-BE49-F238E27FC236}">
                <a16:creationId xmlns="" xmlns:a16="http://schemas.microsoft.com/office/drawing/2014/main" id="{C10A02B9-C871-4C10-83EE-35B35D0E7A24}"/>
              </a:ext>
            </a:extLst>
          </p:cNvPr>
          <p:cNvSpPr txBox="1">
            <a:spLocks/>
          </p:cNvSpPr>
          <p:nvPr/>
        </p:nvSpPr>
        <p:spPr>
          <a:xfrm>
            <a:off x="4948190" y="1588564"/>
            <a:ext cx="3278822" cy="633350"/>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ts val="2300"/>
              </a:lnSpc>
              <a:spcBef>
                <a:spcPts val="600"/>
              </a:spcBef>
              <a:buNone/>
            </a:pPr>
            <a:r>
              <a:rPr lang="en-US" sz="2000" dirty="0" err="1">
                <a:solidFill>
                  <a:schemeClr val="tx1">
                    <a:lumMod val="85000"/>
                    <a:lumOff val="15000"/>
                  </a:schemeClr>
                </a:solidFill>
                <a:latin typeface="Arial" pitchFamily="34" charset="0"/>
                <a:ea typeface="Lato" charset="0"/>
                <a:cs typeface="Arial" pitchFamily="34" charset="0"/>
              </a:rPr>
              <a:t>Encuesta</a:t>
            </a:r>
            <a:r>
              <a:rPr lang="en-US" sz="2000" dirty="0">
                <a:solidFill>
                  <a:schemeClr val="tx1">
                    <a:lumMod val="85000"/>
                    <a:lumOff val="15000"/>
                  </a:schemeClr>
                </a:solidFill>
                <a:latin typeface="Arial" pitchFamily="34" charset="0"/>
                <a:ea typeface="Lato" charset="0"/>
                <a:cs typeface="Arial" pitchFamily="34" charset="0"/>
              </a:rPr>
              <a:t> (</a:t>
            </a:r>
            <a:r>
              <a:rPr lang="en-US" sz="2000" dirty="0" err="1">
                <a:solidFill>
                  <a:schemeClr val="tx1">
                    <a:lumMod val="85000"/>
                    <a:lumOff val="15000"/>
                  </a:schemeClr>
                </a:solidFill>
                <a:latin typeface="Arial" pitchFamily="34" charset="0"/>
                <a:ea typeface="Lato" charset="0"/>
                <a:cs typeface="Arial" pitchFamily="34" charset="0"/>
              </a:rPr>
              <a:t>cuestionario</a:t>
            </a:r>
            <a:r>
              <a:rPr lang="en-US" sz="2000" dirty="0">
                <a:solidFill>
                  <a:schemeClr val="tx1">
                    <a:lumMod val="85000"/>
                    <a:lumOff val="15000"/>
                  </a:schemeClr>
                </a:solidFill>
                <a:latin typeface="Arial" pitchFamily="34" charset="0"/>
                <a:ea typeface="Lato" charset="0"/>
                <a:cs typeface="Arial" pitchFamily="34" charset="0"/>
              </a:rPr>
              <a:t>) y </a:t>
            </a:r>
            <a:r>
              <a:rPr lang="en-US" sz="2000" dirty="0" err="1">
                <a:solidFill>
                  <a:schemeClr val="tx1">
                    <a:lumMod val="85000"/>
                    <a:lumOff val="15000"/>
                  </a:schemeClr>
                </a:solidFill>
                <a:latin typeface="Arial" pitchFamily="34" charset="0"/>
                <a:ea typeface="Lato" charset="0"/>
                <a:cs typeface="Arial" pitchFamily="34" charset="0"/>
              </a:rPr>
              <a:t>análisis</a:t>
            </a:r>
            <a:r>
              <a:rPr lang="en-US" sz="2000" dirty="0">
                <a:solidFill>
                  <a:schemeClr val="tx1">
                    <a:lumMod val="85000"/>
                    <a:lumOff val="15000"/>
                  </a:schemeClr>
                </a:solidFill>
                <a:latin typeface="Arial" pitchFamily="34" charset="0"/>
                <a:ea typeface="Lato" charset="0"/>
                <a:cs typeface="Arial" pitchFamily="34" charset="0"/>
              </a:rPr>
              <a:t> documental (</a:t>
            </a:r>
            <a:r>
              <a:rPr lang="en-US" sz="2000" dirty="0" err="1">
                <a:solidFill>
                  <a:schemeClr val="tx1">
                    <a:lumMod val="85000"/>
                    <a:lumOff val="15000"/>
                  </a:schemeClr>
                </a:solidFill>
                <a:latin typeface="Arial" pitchFamily="34" charset="0"/>
                <a:ea typeface="Lato" charset="0"/>
                <a:cs typeface="Arial" pitchFamily="34" charset="0"/>
              </a:rPr>
              <a:t>notas</a:t>
            </a:r>
            <a:r>
              <a:rPr lang="en-US" sz="2000" dirty="0">
                <a:solidFill>
                  <a:schemeClr val="tx1">
                    <a:lumMod val="85000"/>
                    <a:lumOff val="15000"/>
                  </a:schemeClr>
                </a:solidFill>
                <a:latin typeface="Arial" pitchFamily="34" charset="0"/>
                <a:ea typeface="Lato" charset="0"/>
                <a:cs typeface="Arial" pitchFamily="34" charset="0"/>
              </a:rPr>
              <a:t>).</a:t>
            </a:r>
          </a:p>
        </p:txBody>
      </p:sp>
      <p:sp>
        <p:nvSpPr>
          <p:cNvPr id="15" name="Text Placeholder 23">
            <a:extLst>
              <a:ext uri="{FF2B5EF4-FFF2-40B4-BE49-F238E27FC236}">
                <a16:creationId xmlns="" xmlns:a16="http://schemas.microsoft.com/office/drawing/2014/main" id="{5788A3C8-CC5C-4719-B75F-79217EF4FD40}"/>
              </a:ext>
            </a:extLst>
          </p:cNvPr>
          <p:cNvSpPr txBox="1">
            <a:spLocks/>
          </p:cNvSpPr>
          <p:nvPr/>
        </p:nvSpPr>
        <p:spPr>
          <a:xfrm>
            <a:off x="4948190" y="1273977"/>
            <a:ext cx="2140260" cy="324890"/>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ts val="2000"/>
              </a:lnSpc>
              <a:spcBef>
                <a:spcPts val="600"/>
              </a:spcBef>
              <a:buNone/>
            </a:pPr>
            <a:r>
              <a:rPr lang="en-US" sz="1800" b="1" spc="300" dirty="0">
                <a:solidFill>
                  <a:schemeClr val="tx1">
                    <a:lumMod val="85000"/>
                    <a:lumOff val="15000"/>
                  </a:schemeClr>
                </a:solidFill>
                <a:latin typeface="Roboto" panose="02000000000000000000"/>
                <a:ea typeface="Lato" charset="0"/>
                <a:cs typeface="Lato" charset="0"/>
              </a:rPr>
              <a:t>4. TECNICAS</a:t>
            </a:r>
          </a:p>
        </p:txBody>
      </p:sp>
      <p:grpSp>
        <p:nvGrpSpPr>
          <p:cNvPr id="16" name="Grupo 15">
            <a:extLst>
              <a:ext uri="{FF2B5EF4-FFF2-40B4-BE49-F238E27FC236}">
                <a16:creationId xmlns="" xmlns:a16="http://schemas.microsoft.com/office/drawing/2014/main" id="{F4DA185C-C9BE-431D-86B3-5AD17113B8B2}"/>
              </a:ext>
            </a:extLst>
          </p:cNvPr>
          <p:cNvGrpSpPr/>
          <p:nvPr/>
        </p:nvGrpSpPr>
        <p:grpSpPr>
          <a:xfrm>
            <a:off x="791629" y="2671928"/>
            <a:ext cx="3575831" cy="1406789"/>
            <a:chOff x="334432" y="1339812"/>
            <a:chExt cx="3575831" cy="1406789"/>
          </a:xfrm>
        </p:grpSpPr>
        <p:sp>
          <p:nvSpPr>
            <p:cNvPr id="17" name="Rectángulo 16">
              <a:extLst>
                <a:ext uri="{FF2B5EF4-FFF2-40B4-BE49-F238E27FC236}">
                  <a16:creationId xmlns="" xmlns:a16="http://schemas.microsoft.com/office/drawing/2014/main" id="{862473AB-BD3B-4248-8361-46DDE5E5E148}"/>
                </a:ext>
              </a:extLst>
            </p:cNvPr>
            <p:cNvSpPr/>
            <p:nvPr/>
          </p:nvSpPr>
          <p:spPr>
            <a:xfrm>
              <a:off x="334432" y="1339812"/>
              <a:ext cx="3575831" cy="1406789"/>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Triángulo rectángulo 95">
              <a:extLst>
                <a:ext uri="{FF2B5EF4-FFF2-40B4-BE49-F238E27FC236}">
                  <a16:creationId xmlns="" xmlns:a16="http://schemas.microsoft.com/office/drawing/2014/main" id="{0E44D037-D1BB-46A5-ABAE-7FC2FF8AF4E5}"/>
                </a:ext>
              </a:extLst>
            </p:cNvPr>
            <p:cNvSpPr/>
            <p:nvPr/>
          </p:nvSpPr>
          <p:spPr>
            <a:xfrm rot="16200000" flipH="1">
              <a:off x="2557387" y="1393725"/>
              <a:ext cx="1406789" cy="1298963"/>
            </a:xfrm>
            <a:prstGeom prst="rtTriangle">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noFill/>
              </a:endParaRPr>
            </a:p>
          </p:txBody>
        </p:sp>
      </p:grpSp>
      <p:sp>
        <p:nvSpPr>
          <p:cNvPr id="19" name="Text Placeholder 23">
            <a:extLst>
              <a:ext uri="{FF2B5EF4-FFF2-40B4-BE49-F238E27FC236}">
                <a16:creationId xmlns="" xmlns:a16="http://schemas.microsoft.com/office/drawing/2014/main" id="{6C6CAA5D-2AE0-4F38-8E92-810226307FA2}"/>
              </a:ext>
            </a:extLst>
          </p:cNvPr>
          <p:cNvSpPr txBox="1">
            <a:spLocks/>
          </p:cNvSpPr>
          <p:nvPr/>
        </p:nvSpPr>
        <p:spPr>
          <a:xfrm>
            <a:off x="940133" y="3205135"/>
            <a:ext cx="3278822" cy="633350"/>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ts val="2300"/>
              </a:lnSpc>
              <a:spcBef>
                <a:spcPts val="600"/>
              </a:spcBef>
              <a:buNone/>
            </a:pPr>
            <a:r>
              <a:rPr lang="en-US" sz="2000" dirty="0" err="1">
                <a:solidFill>
                  <a:schemeClr val="tx1">
                    <a:lumMod val="85000"/>
                    <a:lumOff val="15000"/>
                  </a:schemeClr>
                </a:solidFill>
                <a:latin typeface="Arial" pitchFamily="34" charset="0"/>
                <a:ea typeface="Lato" charset="0"/>
                <a:cs typeface="Arial" pitchFamily="34" charset="0"/>
              </a:rPr>
              <a:t>Investigación</a:t>
            </a:r>
            <a:r>
              <a:rPr lang="en-US" sz="2000" dirty="0">
                <a:solidFill>
                  <a:schemeClr val="tx1">
                    <a:lumMod val="85000"/>
                    <a:lumOff val="15000"/>
                  </a:schemeClr>
                </a:solidFill>
                <a:latin typeface="Arial" pitchFamily="34" charset="0"/>
                <a:ea typeface="Lato" charset="0"/>
                <a:cs typeface="Arial" pitchFamily="34" charset="0"/>
              </a:rPr>
              <a:t> de campo. </a:t>
            </a:r>
            <a:r>
              <a:rPr lang="en-US" sz="2000" dirty="0" err="1">
                <a:solidFill>
                  <a:schemeClr val="tx1">
                    <a:lumMod val="85000"/>
                    <a:lumOff val="15000"/>
                  </a:schemeClr>
                </a:solidFill>
                <a:latin typeface="Arial" pitchFamily="34" charset="0"/>
                <a:ea typeface="Lato" charset="0"/>
                <a:cs typeface="Arial" pitchFamily="34" charset="0"/>
              </a:rPr>
              <a:t>Correlacional</a:t>
            </a:r>
            <a:r>
              <a:rPr lang="en-US" sz="2000" dirty="0">
                <a:solidFill>
                  <a:schemeClr val="tx1">
                    <a:lumMod val="85000"/>
                    <a:lumOff val="15000"/>
                  </a:schemeClr>
                </a:solidFill>
                <a:latin typeface="Arial" pitchFamily="34" charset="0"/>
                <a:ea typeface="Lato" charset="0"/>
                <a:cs typeface="Arial" pitchFamily="34" charset="0"/>
              </a:rPr>
              <a:t>.</a:t>
            </a:r>
          </a:p>
        </p:txBody>
      </p:sp>
      <p:sp>
        <p:nvSpPr>
          <p:cNvPr id="20" name="Text Placeholder 23">
            <a:extLst>
              <a:ext uri="{FF2B5EF4-FFF2-40B4-BE49-F238E27FC236}">
                <a16:creationId xmlns="" xmlns:a16="http://schemas.microsoft.com/office/drawing/2014/main" id="{3757E6B6-C3D2-461B-8192-885268A3A064}"/>
              </a:ext>
            </a:extLst>
          </p:cNvPr>
          <p:cNvSpPr txBox="1">
            <a:spLocks/>
          </p:cNvSpPr>
          <p:nvPr/>
        </p:nvSpPr>
        <p:spPr>
          <a:xfrm>
            <a:off x="940133" y="2890548"/>
            <a:ext cx="2140260" cy="324890"/>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ts val="2000"/>
              </a:lnSpc>
              <a:spcBef>
                <a:spcPts val="600"/>
              </a:spcBef>
              <a:buNone/>
            </a:pPr>
            <a:r>
              <a:rPr lang="en-US" sz="1800" b="1" spc="300" dirty="0">
                <a:solidFill>
                  <a:schemeClr val="tx1">
                    <a:lumMod val="85000"/>
                    <a:lumOff val="15000"/>
                  </a:schemeClr>
                </a:solidFill>
                <a:latin typeface="Roboto" panose="02000000000000000000"/>
                <a:ea typeface="Lato" charset="0"/>
                <a:cs typeface="Lato" charset="0"/>
              </a:rPr>
              <a:t>2. TIPO</a:t>
            </a:r>
          </a:p>
        </p:txBody>
      </p:sp>
      <p:grpSp>
        <p:nvGrpSpPr>
          <p:cNvPr id="21" name="Grupo 20">
            <a:extLst>
              <a:ext uri="{FF2B5EF4-FFF2-40B4-BE49-F238E27FC236}">
                <a16:creationId xmlns="" xmlns:a16="http://schemas.microsoft.com/office/drawing/2014/main" id="{F69D1AA9-DD2D-4C72-86E7-C3A6983DFE5C}"/>
              </a:ext>
            </a:extLst>
          </p:cNvPr>
          <p:cNvGrpSpPr/>
          <p:nvPr/>
        </p:nvGrpSpPr>
        <p:grpSpPr>
          <a:xfrm>
            <a:off x="4799686" y="2652177"/>
            <a:ext cx="3575831" cy="1406789"/>
            <a:chOff x="334432" y="1339812"/>
            <a:chExt cx="3575831" cy="1406789"/>
          </a:xfrm>
        </p:grpSpPr>
        <p:sp>
          <p:nvSpPr>
            <p:cNvPr id="22" name="Rectángulo 21">
              <a:extLst>
                <a:ext uri="{FF2B5EF4-FFF2-40B4-BE49-F238E27FC236}">
                  <a16:creationId xmlns="" xmlns:a16="http://schemas.microsoft.com/office/drawing/2014/main" id="{1B720375-E16E-450B-8561-DC2DED003979}"/>
                </a:ext>
              </a:extLst>
            </p:cNvPr>
            <p:cNvSpPr/>
            <p:nvPr/>
          </p:nvSpPr>
          <p:spPr>
            <a:xfrm>
              <a:off x="334432" y="1339812"/>
              <a:ext cx="3575831" cy="1406789"/>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Triángulo rectángulo 95">
              <a:extLst>
                <a:ext uri="{FF2B5EF4-FFF2-40B4-BE49-F238E27FC236}">
                  <a16:creationId xmlns="" xmlns:a16="http://schemas.microsoft.com/office/drawing/2014/main" id="{14469F70-D0B5-4A59-8AEE-81847185EDD2}"/>
                </a:ext>
              </a:extLst>
            </p:cNvPr>
            <p:cNvSpPr/>
            <p:nvPr/>
          </p:nvSpPr>
          <p:spPr>
            <a:xfrm rot="16200000" flipH="1">
              <a:off x="2557387" y="1393725"/>
              <a:ext cx="1406789" cy="1298963"/>
            </a:xfrm>
            <a:prstGeom prst="rtTriangle">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noFill/>
              </a:endParaRPr>
            </a:p>
          </p:txBody>
        </p:sp>
      </p:grpSp>
      <p:sp>
        <p:nvSpPr>
          <p:cNvPr id="24" name="Text Placeholder 23">
            <a:extLst>
              <a:ext uri="{FF2B5EF4-FFF2-40B4-BE49-F238E27FC236}">
                <a16:creationId xmlns="" xmlns:a16="http://schemas.microsoft.com/office/drawing/2014/main" id="{439BC129-F12F-4B3F-A21E-CEB3E191E00A}"/>
              </a:ext>
            </a:extLst>
          </p:cNvPr>
          <p:cNvSpPr txBox="1">
            <a:spLocks/>
          </p:cNvSpPr>
          <p:nvPr/>
        </p:nvSpPr>
        <p:spPr>
          <a:xfrm>
            <a:off x="4948190" y="3317736"/>
            <a:ext cx="3278822" cy="633350"/>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ts val="2300"/>
              </a:lnSpc>
              <a:spcBef>
                <a:spcPts val="600"/>
              </a:spcBef>
              <a:buNone/>
            </a:pPr>
            <a:r>
              <a:rPr lang="en-US" sz="2000" dirty="0">
                <a:solidFill>
                  <a:schemeClr val="tx1">
                    <a:lumMod val="85000"/>
                    <a:lumOff val="15000"/>
                  </a:schemeClr>
                </a:solidFill>
                <a:latin typeface="Arial" pitchFamily="34" charset="0"/>
                <a:ea typeface="Lato" charset="0"/>
                <a:cs typeface="Arial" pitchFamily="34" charset="0"/>
              </a:rPr>
              <a:t>La </a:t>
            </a:r>
            <a:r>
              <a:rPr lang="en-US" sz="2000" dirty="0" err="1">
                <a:solidFill>
                  <a:schemeClr val="tx1">
                    <a:lumMod val="85000"/>
                    <a:lumOff val="15000"/>
                  </a:schemeClr>
                </a:solidFill>
                <a:latin typeface="Arial" pitchFamily="34" charset="0"/>
                <a:ea typeface="Lato" charset="0"/>
                <a:cs typeface="Arial" pitchFamily="34" charset="0"/>
              </a:rPr>
              <a:t>totalidad</a:t>
            </a:r>
            <a:r>
              <a:rPr lang="en-US" sz="2000" dirty="0">
                <a:solidFill>
                  <a:schemeClr val="tx1">
                    <a:lumMod val="85000"/>
                    <a:lumOff val="15000"/>
                  </a:schemeClr>
                </a:solidFill>
                <a:latin typeface="Arial" pitchFamily="34" charset="0"/>
                <a:ea typeface="Lato" charset="0"/>
                <a:cs typeface="Arial" pitchFamily="34" charset="0"/>
              </a:rPr>
              <a:t> de </a:t>
            </a:r>
            <a:r>
              <a:rPr lang="en-US" sz="2000" dirty="0" err="1">
                <a:solidFill>
                  <a:schemeClr val="tx1">
                    <a:lumMod val="85000"/>
                    <a:lumOff val="15000"/>
                  </a:schemeClr>
                </a:solidFill>
                <a:latin typeface="Arial" pitchFamily="34" charset="0"/>
                <a:ea typeface="Lato" charset="0"/>
                <a:cs typeface="Arial" pitchFamily="34" charset="0"/>
              </a:rPr>
              <a:t>alumnos</a:t>
            </a:r>
            <a:r>
              <a:rPr lang="en-US" sz="2000" dirty="0">
                <a:solidFill>
                  <a:schemeClr val="tx1">
                    <a:lumMod val="85000"/>
                    <a:lumOff val="15000"/>
                  </a:schemeClr>
                </a:solidFill>
                <a:latin typeface="Arial" pitchFamily="34" charset="0"/>
                <a:ea typeface="Lato" charset="0"/>
                <a:cs typeface="Arial" pitchFamily="34" charset="0"/>
              </a:rPr>
              <a:t>.</a:t>
            </a:r>
          </a:p>
        </p:txBody>
      </p:sp>
      <p:sp>
        <p:nvSpPr>
          <p:cNvPr id="25" name="Text Placeholder 23">
            <a:extLst>
              <a:ext uri="{FF2B5EF4-FFF2-40B4-BE49-F238E27FC236}">
                <a16:creationId xmlns="" xmlns:a16="http://schemas.microsoft.com/office/drawing/2014/main" id="{EE6294D6-1BAC-4E13-BD7D-D09D621FDA00}"/>
              </a:ext>
            </a:extLst>
          </p:cNvPr>
          <p:cNvSpPr txBox="1">
            <a:spLocks/>
          </p:cNvSpPr>
          <p:nvPr/>
        </p:nvSpPr>
        <p:spPr>
          <a:xfrm>
            <a:off x="4948189" y="2779296"/>
            <a:ext cx="3278822" cy="586670"/>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ts val="2000"/>
              </a:lnSpc>
              <a:spcBef>
                <a:spcPts val="600"/>
              </a:spcBef>
              <a:buNone/>
            </a:pPr>
            <a:r>
              <a:rPr lang="en-US" sz="1800" b="1" spc="300" dirty="0">
                <a:solidFill>
                  <a:schemeClr val="tx1">
                    <a:lumMod val="85000"/>
                    <a:lumOff val="15000"/>
                  </a:schemeClr>
                </a:solidFill>
                <a:latin typeface="Roboto" panose="02000000000000000000"/>
                <a:ea typeface="Lato" charset="0"/>
                <a:cs typeface="Lato" charset="0"/>
              </a:rPr>
              <a:t>5. POBLACION</a:t>
            </a:r>
          </a:p>
        </p:txBody>
      </p:sp>
      <p:grpSp>
        <p:nvGrpSpPr>
          <p:cNvPr id="26" name="Grupo 25">
            <a:extLst>
              <a:ext uri="{FF2B5EF4-FFF2-40B4-BE49-F238E27FC236}">
                <a16:creationId xmlns="" xmlns:a16="http://schemas.microsoft.com/office/drawing/2014/main" id="{B186B32E-EFFE-4F7A-994C-957BC41E6D02}"/>
              </a:ext>
            </a:extLst>
          </p:cNvPr>
          <p:cNvGrpSpPr/>
          <p:nvPr/>
        </p:nvGrpSpPr>
        <p:grpSpPr>
          <a:xfrm>
            <a:off x="791629" y="4248997"/>
            <a:ext cx="3575831" cy="1406789"/>
            <a:chOff x="334432" y="1339812"/>
            <a:chExt cx="3575831" cy="1406789"/>
          </a:xfrm>
        </p:grpSpPr>
        <p:sp>
          <p:nvSpPr>
            <p:cNvPr id="27" name="Rectángulo 26">
              <a:extLst>
                <a:ext uri="{FF2B5EF4-FFF2-40B4-BE49-F238E27FC236}">
                  <a16:creationId xmlns="" xmlns:a16="http://schemas.microsoft.com/office/drawing/2014/main" id="{6280C3FA-F90D-4188-9E34-4A47964FD120}"/>
                </a:ext>
              </a:extLst>
            </p:cNvPr>
            <p:cNvSpPr/>
            <p:nvPr/>
          </p:nvSpPr>
          <p:spPr>
            <a:xfrm>
              <a:off x="334432" y="1339812"/>
              <a:ext cx="3575831" cy="1406789"/>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Triángulo rectángulo 95">
              <a:extLst>
                <a:ext uri="{FF2B5EF4-FFF2-40B4-BE49-F238E27FC236}">
                  <a16:creationId xmlns="" xmlns:a16="http://schemas.microsoft.com/office/drawing/2014/main" id="{0947109C-80A8-4E3D-A2C6-34E2874DBCF8}"/>
                </a:ext>
              </a:extLst>
            </p:cNvPr>
            <p:cNvSpPr/>
            <p:nvPr/>
          </p:nvSpPr>
          <p:spPr>
            <a:xfrm rot="16200000" flipH="1">
              <a:off x="2557387" y="1393725"/>
              <a:ext cx="1406789" cy="1298963"/>
            </a:xfrm>
            <a:prstGeom prst="rtTriangle">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noFill/>
              </a:endParaRPr>
            </a:p>
          </p:txBody>
        </p:sp>
      </p:grpSp>
      <p:sp>
        <p:nvSpPr>
          <p:cNvPr id="29" name="Text Placeholder 23">
            <a:extLst>
              <a:ext uri="{FF2B5EF4-FFF2-40B4-BE49-F238E27FC236}">
                <a16:creationId xmlns="" xmlns:a16="http://schemas.microsoft.com/office/drawing/2014/main" id="{30EBB56F-2B32-41FF-BFFE-F1FFF9357332}"/>
              </a:ext>
            </a:extLst>
          </p:cNvPr>
          <p:cNvSpPr txBox="1">
            <a:spLocks/>
          </p:cNvSpPr>
          <p:nvPr/>
        </p:nvSpPr>
        <p:spPr>
          <a:xfrm>
            <a:off x="940133" y="4782204"/>
            <a:ext cx="3278822" cy="633350"/>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ts val="2300"/>
              </a:lnSpc>
              <a:spcBef>
                <a:spcPts val="600"/>
              </a:spcBef>
              <a:buNone/>
            </a:pPr>
            <a:r>
              <a:rPr lang="en-US" sz="2000" dirty="0" err="1">
                <a:solidFill>
                  <a:schemeClr val="tx1">
                    <a:lumMod val="85000"/>
                    <a:lumOff val="15000"/>
                  </a:schemeClr>
                </a:solidFill>
                <a:latin typeface="Arial" pitchFamily="34" charset="0"/>
                <a:ea typeface="Lato" charset="0"/>
                <a:cs typeface="Arial" pitchFamily="34" charset="0"/>
              </a:rPr>
              <a:t>Transeccional</a:t>
            </a:r>
            <a:r>
              <a:rPr lang="en-US" sz="2000" dirty="0">
                <a:solidFill>
                  <a:schemeClr val="tx1">
                    <a:lumMod val="85000"/>
                    <a:lumOff val="15000"/>
                  </a:schemeClr>
                </a:solidFill>
                <a:latin typeface="Arial" pitchFamily="34" charset="0"/>
                <a:ea typeface="Lato" charset="0"/>
                <a:cs typeface="Arial" pitchFamily="34" charset="0"/>
              </a:rPr>
              <a:t>.</a:t>
            </a:r>
          </a:p>
        </p:txBody>
      </p:sp>
      <p:sp>
        <p:nvSpPr>
          <p:cNvPr id="30" name="Text Placeholder 23">
            <a:extLst>
              <a:ext uri="{FF2B5EF4-FFF2-40B4-BE49-F238E27FC236}">
                <a16:creationId xmlns="" xmlns:a16="http://schemas.microsoft.com/office/drawing/2014/main" id="{DB00751E-0E08-4B61-920D-47B0119B52B2}"/>
              </a:ext>
            </a:extLst>
          </p:cNvPr>
          <p:cNvSpPr txBox="1">
            <a:spLocks/>
          </p:cNvSpPr>
          <p:nvPr/>
        </p:nvSpPr>
        <p:spPr>
          <a:xfrm>
            <a:off x="940133" y="4467617"/>
            <a:ext cx="2140260" cy="324890"/>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ts val="2000"/>
              </a:lnSpc>
              <a:spcBef>
                <a:spcPts val="600"/>
              </a:spcBef>
              <a:buNone/>
            </a:pPr>
            <a:r>
              <a:rPr lang="en-US" sz="1800" b="1" spc="300" dirty="0">
                <a:solidFill>
                  <a:schemeClr val="tx1">
                    <a:lumMod val="85000"/>
                    <a:lumOff val="15000"/>
                  </a:schemeClr>
                </a:solidFill>
                <a:latin typeface="Roboto" panose="02000000000000000000"/>
                <a:ea typeface="Lato" charset="0"/>
                <a:cs typeface="Lato" charset="0"/>
              </a:rPr>
              <a:t>3. DISEÑO</a:t>
            </a:r>
          </a:p>
        </p:txBody>
      </p:sp>
      <p:grpSp>
        <p:nvGrpSpPr>
          <p:cNvPr id="31" name="Grupo 30">
            <a:extLst>
              <a:ext uri="{FF2B5EF4-FFF2-40B4-BE49-F238E27FC236}">
                <a16:creationId xmlns="" xmlns:a16="http://schemas.microsoft.com/office/drawing/2014/main" id="{70821C58-06EB-4384-BC27-2D7855FDF474}"/>
              </a:ext>
            </a:extLst>
          </p:cNvPr>
          <p:cNvGrpSpPr/>
          <p:nvPr/>
        </p:nvGrpSpPr>
        <p:grpSpPr>
          <a:xfrm>
            <a:off x="4799686" y="4229246"/>
            <a:ext cx="3575831" cy="1406789"/>
            <a:chOff x="334432" y="1339812"/>
            <a:chExt cx="3575831" cy="1406789"/>
          </a:xfrm>
        </p:grpSpPr>
        <p:sp>
          <p:nvSpPr>
            <p:cNvPr id="32" name="Rectángulo 31">
              <a:extLst>
                <a:ext uri="{FF2B5EF4-FFF2-40B4-BE49-F238E27FC236}">
                  <a16:creationId xmlns="" xmlns:a16="http://schemas.microsoft.com/office/drawing/2014/main" id="{75AED9AD-087E-4B4F-80FC-FF593FAB9F4B}"/>
                </a:ext>
              </a:extLst>
            </p:cNvPr>
            <p:cNvSpPr/>
            <p:nvPr/>
          </p:nvSpPr>
          <p:spPr>
            <a:xfrm>
              <a:off x="334432" y="1339812"/>
              <a:ext cx="3575831" cy="1406789"/>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Triángulo rectángulo 95">
              <a:extLst>
                <a:ext uri="{FF2B5EF4-FFF2-40B4-BE49-F238E27FC236}">
                  <a16:creationId xmlns="" xmlns:a16="http://schemas.microsoft.com/office/drawing/2014/main" id="{EED65423-CFF3-4636-801E-88F90FADBA2C}"/>
                </a:ext>
              </a:extLst>
            </p:cNvPr>
            <p:cNvSpPr/>
            <p:nvPr/>
          </p:nvSpPr>
          <p:spPr>
            <a:xfrm rot="16200000" flipH="1">
              <a:off x="2557387" y="1393725"/>
              <a:ext cx="1406789" cy="1298963"/>
            </a:xfrm>
            <a:prstGeom prst="rtTriangle">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noFill/>
              </a:endParaRPr>
            </a:p>
          </p:txBody>
        </p:sp>
      </p:grpSp>
      <p:sp>
        <p:nvSpPr>
          <p:cNvPr id="34" name="Text Placeholder 23">
            <a:extLst>
              <a:ext uri="{FF2B5EF4-FFF2-40B4-BE49-F238E27FC236}">
                <a16:creationId xmlns="" xmlns:a16="http://schemas.microsoft.com/office/drawing/2014/main" id="{44065C49-05AA-4882-ADD8-1823C4BE950E}"/>
              </a:ext>
            </a:extLst>
          </p:cNvPr>
          <p:cNvSpPr txBox="1">
            <a:spLocks/>
          </p:cNvSpPr>
          <p:nvPr/>
        </p:nvSpPr>
        <p:spPr>
          <a:xfrm>
            <a:off x="4948188" y="4762453"/>
            <a:ext cx="3278824" cy="633350"/>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ts val="2300"/>
              </a:lnSpc>
              <a:spcBef>
                <a:spcPts val="600"/>
              </a:spcBef>
              <a:buNone/>
            </a:pPr>
            <a:r>
              <a:rPr lang="en-US" sz="2000" dirty="0">
                <a:solidFill>
                  <a:schemeClr val="tx1">
                    <a:lumMod val="85000"/>
                    <a:lumOff val="15000"/>
                  </a:schemeClr>
                </a:solidFill>
                <a:latin typeface="Arial" pitchFamily="34" charset="0"/>
                <a:ea typeface="Lato" charset="0"/>
                <a:cs typeface="Arial" pitchFamily="34" charset="0"/>
              </a:rPr>
              <a:t>A </a:t>
            </a:r>
            <a:r>
              <a:rPr lang="en-US" sz="2000" dirty="0" err="1">
                <a:solidFill>
                  <a:schemeClr val="tx1">
                    <a:lumMod val="85000"/>
                    <a:lumOff val="15000"/>
                  </a:schemeClr>
                </a:solidFill>
                <a:latin typeface="Arial" pitchFamily="34" charset="0"/>
                <a:ea typeface="Lato" charset="0"/>
                <a:cs typeface="Arial" pitchFamily="34" charset="0"/>
              </a:rPr>
              <a:t>través</a:t>
            </a:r>
            <a:r>
              <a:rPr lang="en-US" sz="2000" dirty="0">
                <a:solidFill>
                  <a:schemeClr val="tx1">
                    <a:lumMod val="85000"/>
                    <a:lumOff val="15000"/>
                  </a:schemeClr>
                </a:solidFill>
                <a:latin typeface="Arial" pitchFamily="34" charset="0"/>
                <a:ea typeface="Lato" charset="0"/>
                <a:cs typeface="Arial" pitchFamily="34" charset="0"/>
              </a:rPr>
              <a:t> de Google Forms.</a:t>
            </a:r>
          </a:p>
        </p:txBody>
      </p:sp>
      <p:sp>
        <p:nvSpPr>
          <p:cNvPr id="35" name="Text Placeholder 23">
            <a:extLst>
              <a:ext uri="{FF2B5EF4-FFF2-40B4-BE49-F238E27FC236}">
                <a16:creationId xmlns="" xmlns:a16="http://schemas.microsoft.com/office/drawing/2014/main" id="{05DEA232-AB90-4250-9882-F5073840980B}"/>
              </a:ext>
            </a:extLst>
          </p:cNvPr>
          <p:cNvSpPr txBox="1">
            <a:spLocks/>
          </p:cNvSpPr>
          <p:nvPr/>
        </p:nvSpPr>
        <p:spPr>
          <a:xfrm>
            <a:off x="4948189" y="4343399"/>
            <a:ext cx="3016716" cy="449107"/>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ts val="2000"/>
              </a:lnSpc>
              <a:spcBef>
                <a:spcPts val="600"/>
              </a:spcBef>
              <a:buNone/>
            </a:pPr>
            <a:r>
              <a:rPr lang="en-US" sz="1800" b="1" spc="300" dirty="0">
                <a:solidFill>
                  <a:schemeClr val="tx1">
                    <a:lumMod val="85000"/>
                    <a:lumOff val="15000"/>
                  </a:schemeClr>
                </a:solidFill>
                <a:latin typeface="Roboto" panose="02000000000000000000"/>
                <a:ea typeface="Lato" charset="0"/>
                <a:cs typeface="Lato" charset="0"/>
              </a:rPr>
              <a:t>6. RECOLECCIÓN DE DATOS</a:t>
            </a:r>
          </a:p>
        </p:txBody>
      </p:sp>
    </p:spTree>
    <p:extLst>
      <p:ext uri="{BB962C8B-B14F-4D97-AF65-F5344CB8AC3E}">
        <p14:creationId xmlns="" xmlns:p14="http://schemas.microsoft.com/office/powerpoint/2010/main" val="1290761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34145"/>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IV. ANALISIS DE RESULTADOS</a:t>
            </a:r>
            <a:endParaRPr lang="es-EC" sz="3600" b="1" dirty="0">
              <a:latin typeface="Bahnschrift Light Condensed" panose="020B0502040204020203" pitchFamily="34" charset="0"/>
            </a:endParaRPr>
          </a:p>
        </p:txBody>
      </p:sp>
    </p:spTree>
    <p:extLst>
      <p:ext uri="{BB962C8B-B14F-4D97-AF65-F5344CB8AC3E}">
        <p14:creationId xmlns="" xmlns:p14="http://schemas.microsoft.com/office/powerpoint/2010/main" val="2414752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ANALISIS DE RESULTADOS</a:t>
            </a:r>
            <a:endParaRPr lang="es-EC" sz="3600" b="1" dirty="0">
              <a:latin typeface="Bahnschrift Light Condensed" panose="020B0502040204020203" pitchFamily="34" charset="0"/>
            </a:endParaRPr>
          </a:p>
        </p:txBody>
      </p:sp>
      <p:sp>
        <p:nvSpPr>
          <p:cNvPr id="2" name="CuadroTexto 1">
            <a:extLst>
              <a:ext uri="{FF2B5EF4-FFF2-40B4-BE49-F238E27FC236}">
                <a16:creationId xmlns="" xmlns:a16="http://schemas.microsoft.com/office/drawing/2014/main" id="{39CB0A81-88AE-4B65-BB55-5A5A915843A6}"/>
              </a:ext>
            </a:extLst>
          </p:cNvPr>
          <p:cNvSpPr txBox="1"/>
          <p:nvPr/>
        </p:nvSpPr>
        <p:spPr>
          <a:xfrm>
            <a:off x="318655" y="994761"/>
            <a:ext cx="8506690" cy="1200329"/>
          </a:xfrm>
          <a:prstGeom prst="rect">
            <a:avLst/>
          </a:prstGeom>
          <a:noFill/>
        </p:spPr>
        <p:txBody>
          <a:bodyPr wrap="square" rtlCol="0">
            <a:spAutoFit/>
          </a:bodyPr>
          <a:lstStyle/>
          <a:p>
            <a:pPr algn="just"/>
            <a:r>
              <a:rPr lang="en-US" sz="1800" b="1" dirty="0">
                <a:effectLst/>
                <a:latin typeface="Calibri" panose="020F0502020204030204" pitchFamily="34" charset="0"/>
                <a:ea typeface="Calibri" panose="020F0502020204030204" pitchFamily="34" charset="0"/>
                <a:cs typeface="Calibri" panose="020F0502020204030204" pitchFamily="34" charset="0"/>
              </a:rPr>
              <a:t>1. ¿</a:t>
            </a:r>
            <a:r>
              <a:rPr lang="en-US" sz="1800" b="1" dirty="0" err="1">
                <a:effectLst/>
                <a:latin typeface="Calibri" panose="020F0502020204030204" pitchFamily="34" charset="0"/>
                <a:ea typeface="Calibri" panose="020F0502020204030204" pitchFamily="34" charset="0"/>
                <a:cs typeface="Calibri" panose="020F0502020204030204" pitchFamily="34" charset="0"/>
              </a:rPr>
              <a:t>Cuáles</a:t>
            </a:r>
            <a:r>
              <a:rPr lang="en-US" sz="1800" b="1" dirty="0">
                <a:effectLst/>
                <a:latin typeface="Calibri" panose="020F0502020204030204" pitchFamily="34" charset="0"/>
                <a:ea typeface="Calibri" panose="020F0502020204030204" pitchFamily="34" charset="0"/>
                <a:cs typeface="Calibri" panose="020F0502020204030204" pitchFamily="34" charset="0"/>
              </a:rPr>
              <a:t> son los </a:t>
            </a:r>
            <a:r>
              <a:rPr lang="en-US" sz="1800" b="1" dirty="0" err="1">
                <a:effectLst/>
                <a:latin typeface="Calibri" panose="020F0502020204030204" pitchFamily="34" charset="0"/>
                <a:ea typeface="Calibri" panose="020F0502020204030204" pitchFamily="34" charset="0"/>
                <a:cs typeface="Calibri" panose="020F0502020204030204" pitchFamily="34" charset="0"/>
              </a:rPr>
              <a:t>instrumentos</a:t>
            </a:r>
            <a:r>
              <a:rPr lang="en-US" sz="1800" b="1" dirty="0">
                <a:effectLst/>
                <a:latin typeface="Calibri" panose="020F0502020204030204" pitchFamily="34" charset="0"/>
                <a:ea typeface="Calibri" panose="020F0502020204030204" pitchFamily="34" charset="0"/>
                <a:cs typeface="Calibri" panose="020F0502020204030204" pitchFamily="34" charset="0"/>
              </a:rPr>
              <a:t> de </a:t>
            </a:r>
            <a:r>
              <a:rPr lang="en-US" sz="1800" b="1" dirty="0" err="1">
                <a:effectLst/>
                <a:latin typeface="Calibri" panose="020F0502020204030204" pitchFamily="34" charset="0"/>
                <a:ea typeface="Calibri" panose="020F0502020204030204" pitchFamily="34" charset="0"/>
                <a:cs typeface="Calibri" panose="020F0502020204030204" pitchFamily="34" charset="0"/>
              </a:rPr>
              <a:t>evaluación</a:t>
            </a:r>
            <a:r>
              <a:rPr lang="en-US" sz="1800" b="1" dirty="0">
                <a:effectLst/>
                <a:latin typeface="Calibri" panose="020F0502020204030204" pitchFamily="34" charset="0"/>
                <a:ea typeface="Calibri" panose="020F0502020204030204" pitchFamily="34" charset="0"/>
                <a:cs typeface="Calibri" panose="020F0502020204030204" pitchFamily="34" charset="0"/>
              </a:rPr>
              <a:t> del </a:t>
            </a:r>
            <a:r>
              <a:rPr lang="en-US" sz="1800" b="1" dirty="0" err="1">
                <a:effectLst/>
                <a:latin typeface="Calibri" panose="020F0502020204030204" pitchFamily="34" charset="0"/>
                <a:ea typeface="Calibri" panose="020F0502020204030204" pitchFamily="34" charset="0"/>
                <a:cs typeface="Calibri" panose="020F0502020204030204" pitchFamily="34" charset="0"/>
              </a:rPr>
              <a:t>aprendizaje</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aplicados</a:t>
            </a:r>
            <a:r>
              <a:rPr lang="en-US" sz="1800" b="1" dirty="0">
                <a:effectLst/>
                <a:latin typeface="Calibri" panose="020F0502020204030204" pitchFamily="34" charset="0"/>
                <a:ea typeface="Calibri" panose="020F0502020204030204" pitchFamily="34" charset="0"/>
                <a:cs typeface="Calibri" panose="020F0502020204030204" pitchFamily="34" charset="0"/>
              </a:rPr>
              <a:t> por los </a:t>
            </a:r>
            <a:r>
              <a:rPr lang="en-US" sz="1800" b="1" dirty="0" err="1">
                <a:effectLst/>
                <a:latin typeface="Calibri" panose="020F0502020204030204" pitchFamily="34" charset="0"/>
                <a:ea typeface="Calibri" panose="020F0502020204030204" pitchFamily="34" charset="0"/>
                <a:cs typeface="Calibri" panose="020F0502020204030204" pitchFamily="34" charset="0"/>
              </a:rPr>
              <a:t>docentes</a:t>
            </a:r>
            <a:r>
              <a:rPr lang="en-US" sz="1800" b="1" dirty="0">
                <a:effectLst/>
                <a:latin typeface="Calibri" panose="020F0502020204030204" pitchFamily="34" charset="0"/>
                <a:ea typeface="Calibri" panose="020F0502020204030204" pitchFamily="34" charset="0"/>
                <a:cs typeface="Calibri" panose="020F0502020204030204" pitchFamily="34" charset="0"/>
              </a:rPr>
              <a:t> de las </a:t>
            </a:r>
            <a:r>
              <a:rPr lang="en-US" sz="1800" b="1"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b="1" dirty="0">
                <a:effectLst/>
                <a:latin typeface="Calibri" panose="020F0502020204030204" pitchFamily="34" charset="0"/>
                <a:ea typeface="Calibri" panose="020F0502020204030204" pitchFamily="34" charset="0"/>
                <a:cs typeface="Calibri" panose="020F0502020204030204" pitchFamily="34" charset="0"/>
              </a:rPr>
              <a:t> y </a:t>
            </a:r>
            <a:r>
              <a:rPr lang="en-US" sz="1800" b="1" dirty="0" err="1">
                <a:effectLst/>
                <a:latin typeface="Calibri" panose="020F0502020204030204" pitchFamily="34" charset="0"/>
                <a:ea typeface="Calibri" panose="020F0502020204030204" pitchFamily="34" charset="0"/>
                <a:cs typeface="Calibri" panose="020F0502020204030204" pitchFamily="34" charset="0"/>
              </a:rPr>
              <a:t>política</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b="1" dirty="0">
                <a:effectLst/>
                <a:latin typeface="Calibri" panose="020F0502020204030204" pitchFamily="34" charset="0"/>
                <a:ea typeface="Calibri" panose="020F0502020204030204" pitchFamily="34" charset="0"/>
                <a:cs typeface="Calibri" panose="020F0502020204030204" pitchFamily="34" charset="0"/>
              </a:rPr>
              <a:t> y </a:t>
            </a:r>
            <a:r>
              <a:rPr lang="en-US" sz="1800" b="1"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b="1" dirty="0">
                <a:effectLst/>
                <a:latin typeface="Calibri" panose="020F0502020204030204" pitchFamily="34" charset="0"/>
                <a:ea typeface="Calibri" panose="020F0502020204030204" pitchFamily="34" charset="0"/>
                <a:cs typeface="Calibri" panose="020F0502020204030204" pitchFamily="34" charset="0"/>
              </a:rPr>
              <a:t> de la </a:t>
            </a:r>
            <a:r>
              <a:rPr lang="en-US" sz="1800" b="1"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b="1" dirty="0">
                <a:effectLst/>
                <a:latin typeface="Calibri" panose="020F0502020204030204" pitchFamily="34" charset="0"/>
                <a:ea typeface="Calibri" panose="020F0502020204030204" pitchFamily="34" charset="0"/>
                <a:cs typeface="Calibri" panose="020F0502020204030204" pitchFamily="34" charset="0"/>
              </a:rPr>
              <a:t>, de la Carrera de </a:t>
            </a:r>
            <a:r>
              <a:rPr lang="en-US" sz="1800" b="1" dirty="0" err="1">
                <a:effectLst/>
                <a:latin typeface="Calibri" panose="020F0502020204030204" pitchFamily="34" charset="0"/>
                <a:ea typeface="Calibri" panose="020F0502020204030204" pitchFamily="34" charset="0"/>
                <a:cs typeface="Calibri" panose="020F0502020204030204" pitchFamily="34" charset="0"/>
              </a:rPr>
              <a:t>Licenciatura</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en</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b="1" dirty="0">
                <a:effectLst/>
                <a:latin typeface="Calibri" panose="020F0502020204030204" pitchFamily="34" charset="0"/>
                <a:ea typeface="Calibri" panose="020F0502020204030204" pitchFamily="34" charset="0"/>
                <a:cs typeface="Calibri" panose="020F0502020204030204" pitchFamily="34" charset="0"/>
              </a:rPr>
              <a:t> de la Universidad de las </a:t>
            </a:r>
            <a:r>
              <a:rPr lang="en-US" sz="1800" b="1" dirty="0" err="1">
                <a:effectLst/>
                <a:latin typeface="Calibri" panose="020F0502020204030204" pitchFamily="34" charset="0"/>
                <a:ea typeface="Calibri" panose="020F0502020204030204" pitchFamily="34" charset="0"/>
                <a:cs typeface="Calibri" panose="020F0502020204030204" pitchFamily="34" charset="0"/>
              </a:rPr>
              <a:t>Fuerzas</a:t>
            </a:r>
            <a:r>
              <a:rPr lang="en-US" sz="1800" b="1" dirty="0">
                <a:effectLst/>
                <a:latin typeface="Calibri" panose="020F0502020204030204" pitchFamily="34" charset="0"/>
                <a:ea typeface="Calibri" panose="020F0502020204030204" pitchFamily="34" charset="0"/>
                <a:cs typeface="Calibri" panose="020F0502020204030204" pitchFamily="34" charset="0"/>
              </a:rPr>
              <a:t> Armadas ESPE </a:t>
            </a:r>
            <a:r>
              <a:rPr lang="en-US" sz="1800" b="1" dirty="0" err="1">
                <a:effectLst/>
                <a:latin typeface="Calibri" panose="020F0502020204030204" pitchFamily="34" charset="0"/>
                <a:ea typeface="Calibri" panose="020F0502020204030204" pitchFamily="34" charset="0"/>
                <a:cs typeface="Calibri" panose="020F0502020204030204" pitchFamily="34" charset="0"/>
              </a:rPr>
              <a:t>durante</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el</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semestre</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noviembre</a:t>
            </a:r>
            <a:r>
              <a:rPr lang="en-US" sz="1800" b="1" dirty="0">
                <a:effectLst/>
                <a:latin typeface="Calibri" panose="020F0502020204030204" pitchFamily="34" charset="0"/>
                <a:ea typeface="Calibri" panose="020F0502020204030204" pitchFamily="34" charset="0"/>
                <a:cs typeface="Calibri" panose="020F0502020204030204" pitchFamily="34" charset="0"/>
              </a:rPr>
              <a:t> 2020 – </a:t>
            </a:r>
            <a:r>
              <a:rPr lang="en-US" sz="1800" b="1" dirty="0" err="1">
                <a:effectLst/>
                <a:latin typeface="Calibri" panose="020F0502020204030204" pitchFamily="34" charset="0"/>
                <a:ea typeface="Calibri" panose="020F0502020204030204" pitchFamily="34" charset="0"/>
                <a:cs typeface="Calibri" panose="020F0502020204030204" pitchFamily="34" charset="0"/>
              </a:rPr>
              <a:t>marzo</a:t>
            </a:r>
            <a:r>
              <a:rPr lang="en-US" sz="1800" b="1" dirty="0">
                <a:effectLst/>
                <a:latin typeface="Calibri" panose="020F0502020204030204" pitchFamily="34" charset="0"/>
                <a:ea typeface="Calibri" panose="020F0502020204030204" pitchFamily="34" charset="0"/>
                <a:cs typeface="Calibri" panose="020F0502020204030204" pitchFamily="34" charset="0"/>
              </a:rPr>
              <a:t> 2021?</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Gráfico 4">
            <a:extLst>
              <a:ext uri="{FF2B5EF4-FFF2-40B4-BE49-F238E27FC236}">
                <a16:creationId xmlns="" xmlns:a16="http://schemas.microsoft.com/office/drawing/2014/main" id="{08C0AFE7-309C-498E-895E-F00095AEE17C}"/>
              </a:ext>
            </a:extLst>
          </p:cNvPr>
          <p:cNvGraphicFramePr/>
          <p:nvPr>
            <p:extLst>
              <p:ext uri="{D42A27DB-BD31-4B8C-83A1-F6EECF244321}">
                <p14:modId xmlns="" xmlns:p14="http://schemas.microsoft.com/office/powerpoint/2010/main" val="3208451209"/>
              </p:ext>
            </p:extLst>
          </p:nvPr>
        </p:nvGraphicFramePr>
        <p:xfrm>
          <a:off x="1413163" y="2313792"/>
          <a:ext cx="6317673" cy="2371725"/>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a:extLst>
              <a:ext uri="{FF2B5EF4-FFF2-40B4-BE49-F238E27FC236}">
                <a16:creationId xmlns="" xmlns:a16="http://schemas.microsoft.com/office/drawing/2014/main" id="{E68BBACF-A05A-432A-AF91-ECE8E55A6326}"/>
              </a:ext>
            </a:extLst>
          </p:cNvPr>
          <p:cNvSpPr txBox="1"/>
          <p:nvPr/>
        </p:nvSpPr>
        <p:spPr>
          <a:xfrm>
            <a:off x="332507" y="5001501"/>
            <a:ext cx="8492838" cy="1200329"/>
          </a:xfrm>
          <a:prstGeom prst="rect">
            <a:avLst/>
          </a:prstGeom>
          <a:noFill/>
        </p:spPr>
        <p:txBody>
          <a:bodyPr wrap="square" rtlCol="0">
            <a:spAutoFit/>
          </a:bodyPr>
          <a:lstStyle/>
          <a:p>
            <a:pPr marL="285750" indent="-285750">
              <a:buFont typeface="Arial" panose="020B0604020202020204" pitchFamily="34" charset="0"/>
              <a:buChar char="•"/>
            </a:pPr>
            <a:r>
              <a:rPr lang="es-US" dirty="0"/>
              <a:t>Existen diferencias entre el número de instrumentos utilizados en las dos asignaturas.</a:t>
            </a:r>
          </a:p>
          <a:p>
            <a:pPr marL="285750" indent="-285750" algn="just">
              <a:buFont typeface="Arial" panose="020B0604020202020204" pitchFamily="34" charset="0"/>
              <a:buChar char="•"/>
            </a:pPr>
            <a:r>
              <a:rPr lang="es-EC" dirty="0"/>
              <a:t>Los instrumentos utilizados en Metodología de la Investigación son básicamente de tipo colaborativo.</a:t>
            </a:r>
          </a:p>
          <a:p>
            <a:pPr marL="285750" indent="-285750" algn="just">
              <a:buFont typeface="Arial" panose="020B0604020202020204" pitchFamily="34" charset="0"/>
              <a:buChar char="•"/>
            </a:pPr>
            <a:r>
              <a:rPr lang="es-EC" dirty="0"/>
              <a:t>No existe correspondencia entre lo planificado y lo evaluado.</a:t>
            </a:r>
          </a:p>
        </p:txBody>
      </p:sp>
    </p:spTree>
    <p:extLst>
      <p:ext uri="{BB962C8B-B14F-4D97-AF65-F5344CB8AC3E}">
        <p14:creationId xmlns="" xmlns:p14="http://schemas.microsoft.com/office/powerpoint/2010/main" val="313831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ANALISIS DE RESULTADOS</a:t>
            </a:r>
            <a:endParaRPr lang="es-EC" sz="3600" b="1" dirty="0">
              <a:latin typeface="Bahnschrift Light Condensed" panose="020B0502040204020203" pitchFamily="34" charset="0"/>
            </a:endParaRPr>
          </a:p>
        </p:txBody>
      </p:sp>
      <p:sp>
        <p:nvSpPr>
          <p:cNvPr id="2" name="CuadroTexto 1">
            <a:extLst>
              <a:ext uri="{FF2B5EF4-FFF2-40B4-BE49-F238E27FC236}">
                <a16:creationId xmlns="" xmlns:a16="http://schemas.microsoft.com/office/drawing/2014/main" id="{39CB0A81-88AE-4B65-BB55-5A5A915843A6}"/>
              </a:ext>
            </a:extLst>
          </p:cNvPr>
          <p:cNvSpPr txBox="1"/>
          <p:nvPr/>
        </p:nvSpPr>
        <p:spPr>
          <a:xfrm>
            <a:off x="318655" y="983666"/>
            <a:ext cx="8506690" cy="1754326"/>
          </a:xfrm>
          <a:prstGeom prst="rect">
            <a:avLst/>
          </a:prstGeom>
          <a:noFill/>
        </p:spPr>
        <p:txBody>
          <a:bodyPr wrap="square" rtlCol="0">
            <a:spAutoFit/>
          </a:bodyPr>
          <a:lstStyle/>
          <a:p>
            <a:pPr marR="0" lvl="0" algn="just">
              <a:spcBef>
                <a:spcPts val="0"/>
              </a:spcBef>
              <a:spcAft>
                <a:spcPts val="0"/>
              </a:spcAft>
              <a:tabLst>
                <a:tab pos="2971800" algn="ctr"/>
                <a:tab pos="5943600" algn="r"/>
              </a:tabLst>
            </a:pPr>
            <a:r>
              <a:rPr lang="en-US" sz="1800" b="1" dirty="0">
                <a:effectLst/>
                <a:latin typeface="Calibri" panose="020F0502020204030204" pitchFamily="34" charset="0"/>
                <a:ea typeface="Calibri" panose="020F0502020204030204" pitchFamily="34" charset="0"/>
                <a:cs typeface="Calibri" panose="020F0502020204030204" pitchFamily="34" charset="0"/>
              </a:rPr>
              <a:t>2. ¿</a:t>
            </a:r>
            <a:r>
              <a:rPr lang="en-US" sz="1800" b="1" dirty="0" err="1">
                <a:effectLst/>
                <a:latin typeface="Calibri" panose="020F0502020204030204" pitchFamily="34" charset="0"/>
                <a:ea typeface="Calibri" panose="020F0502020204030204" pitchFamily="34" charset="0"/>
                <a:cs typeface="Calibri" panose="020F0502020204030204" pitchFamily="34" charset="0"/>
              </a:rPr>
              <a:t>Cuáles</a:t>
            </a:r>
            <a:r>
              <a:rPr lang="en-US" sz="1800" b="1" dirty="0">
                <a:effectLst/>
                <a:latin typeface="Calibri" panose="020F0502020204030204" pitchFamily="34" charset="0"/>
                <a:ea typeface="Calibri" panose="020F0502020204030204" pitchFamily="34" charset="0"/>
                <a:cs typeface="Calibri" panose="020F0502020204030204" pitchFamily="34" charset="0"/>
              </a:rPr>
              <a:t> son los </a:t>
            </a:r>
            <a:r>
              <a:rPr lang="en-US" sz="1800" b="1" dirty="0" err="1">
                <a:effectLst/>
                <a:latin typeface="Calibri" panose="020F0502020204030204" pitchFamily="34" charset="0"/>
                <a:ea typeface="Calibri" panose="020F0502020204030204" pitchFamily="34" charset="0"/>
                <a:cs typeface="Calibri" panose="020F0502020204030204" pitchFamily="34" charset="0"/>
              </a:rPr>
              <a:t>resultados</a:t>
            </a:r>
            <a:r>
              <a:rPr lang="en-US" sz="1800" b="1" dirty="0">
                <a:effectLst/>
                <a:latin typeface="Calibri" panose="020F0502020204030204" pitchFamily="34" charset="0"/>
                <a:ea typeface="Calibri" panose="020F0502020204030204" pitchFamily="34" charset="0"/>
                <a:cs typeface="Calibri" panose="020F0502020204030204" pitchFamily="34" charset="0"/>
              </a:rPr>
              <a:t> del </a:t>
            </a:r>
            <a:r>
              <a:rPr lang="en-US" sz="1800" b="1" dirty="0" err="1">
                <a:effectLst/>
                <a:latin typeface="Calibri" panose="020F0502020204030204" pitchFamily="34" charset="0"/>
                <a:ea typeface="Calibri" panose="020F0502020204030204" pitchFamily="34" charset="0"/>
                <a:cs typeface="Calibri" panose="020F0502020204030204" pitchFamily="34" charset="0"/>
              </a:rPr>
              <a:t>rendimiento</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académico</a:t>
            </a:r>
            <a:r>
              <a:rPr lang="en-US" sz="1800" b="1" dirty="0">
                <a:effectLst/>
                <a:latin typeface="Calibri" panose="020F0502020204030204" pitchFamily="34" charset="0"/>
                <a:ea typeface="Calibri" panose="020F0502020204030204" pitchFamily="34" charset="0"/>
                <a:cs typeface="Calibri" panose="020F0502020204030204" pitchFamily="34" charset="0"/>
              </a:rPr>
              <a:t> con la </a:t>
            </a:r>
            <a:r>
              <a:rPr lang="en-US" sz="1800" b="1" dirty="0" err="1">
                <a:effectLst/>
                <a:latin typeface="Calibri" panose="020F0502020204030204" pitchFamily="34" charset="0"/>
                <a:ea typeface="Calibri" panose="020F0502020204030204" pitchFamily="34" charset="0"/>
                <a:cs typeface="Calibri" panose="020F0502020204030204" pitchFamily="34" charset="0"/>
              </a:rPr>
              <a:t>aplicación</a:t>
            </a:r>
            <a:r>
              <a:rPr lang="en-US" sz="1800" b="1" dirty="0">
                <a:effectLst/>
                <a:latin typeface="Calibri" panose="020F0502020204030204" pitchFamily="34" charset="0"/>
                <a:ea typeface="Calibri" panose="020F0502020204030204" pitchFamily="34" charset="0"/>
                <a:cs typeface="Calibri" panose="020F0502020204030204" pitchFamily="34" charset="0"/>
              </a:rPr>
              <a:t> de los </a:t>
            </a:r>
            <a:r>
              <a:rPr lang="en-US" sz="1800" b="1" dirty="0" err="1">
                <a:effectLst/>
                <a:latin typeface="Calibri" panose="020F0502020204030204" pitchFamily="34" charset="0"/>
                <a:ea typeface="Calibri" panose="020F0502020204030204" pitchFamily="34" charset="0"/>
                <a:cs typeface="Calibri" panose="020F0502020204030204" pitchFamily="34" charset="0"/>
              </a:rPr>
              <a:t>instrumentos</a:t>
            </a:r>
            <a:r>
              <a:rPr lang="en-US" sz="1800" b="1" dirty="0">
                <a:effectLst/>
                <a:latin typeface="Calibri" panose="020F0502020204030204" pitchFamily="34" charset="0"/>
                <a:ea typeface="Calibri" panose="020F0502020204030204" pitchFamily="34" charset="0"/>
                <a:cs typeface="Calibri" panose="020F0502020204030204" pitchFamily="34" charset="0"/>
              </a:rPr>
              <a:t> de </a:t>
            </a:r>
            <a:r>
              <a:rPr lang="en-US" sz="1800" b="1" dirty="0" err="1">
                <a:effectLst/>
                <a:latin typeface="Calibri" panose="020F0502020204030204" pitchFamily="34" charset="0"/>
                <a:ea typeface="Calibri" panose="020F0502020204030204" pitchFamily="34" charset="0"/>
                <a:cs typeface="Calibri" panose="020F0502020204030204" pitchFamily="34" charset="0"/>
              </a:rPr>
              <a:t>evaluación</a:t>
            </a:r>
            <a:r>
              <a:rPr lang="en-US" sz="1800" b="1" dirty="0">
                <a:effectLst/>
                <a:latin typeface="Calibri" panose="020F0502020204030204" pitchFamily="34" charset="0"/>
                <a:ea typeface="Calibri" panose="020F0502020204030204" pitchFamily="34" charset="0"/>
                <a:cs typeface="Calibri" panose="020F0502020204030204" pitchFamily="34" charset="0"/>
              </a:rPr>
              <a:t> del </a:t>
            </a:r>
            <a:r>
              <a:rPr lang="en-US" sz="1800" b="1" dirty="0" err="1">
                <a:effectLst/>
                <a:latin typeface="Calibri" panose="020F0502020204030204" pitchFamily="34" charset="0"/>
                <a:ea typeface="Calibri" panose="020F0502020204030204" pitchFamily="34" charset="0"/>
                <a:cs typeface="Calibri" panose="020F0502020204030204" pitchFamily="34" charset="0"/>
              </a:rPr>
              <a:t>aprendizaje</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utilizados</a:t>
            </a:r>
            <a:r>
              <a:rPr lang="en-US" sz="1800" b="1" dirty="0">
                <a:effectLst/>
                <a:latin typeface="Calibri" panose="020F0502020204030204" pitchFamily="34" charset="0"/>
                <a:ea typeface="Calibri" panose="020F0502020204030204" pitchFamily="34" charset="0"/>
                <a:cs typeface="Calibri" panose="020F0502020204030204" pitchFamily="34" charset="0"/>
              </a:rPr>
              <a:t> por los </a:t>
            </a:r>
            <a:r>
              <a:rPr lang="en-US" sz="1800" b="1" dirty="0" err="1">
                <a:effectLst/>
                <a:latin typeface="Calibri" panose="020F0502020204030204" pitchFamily="34" charset="0"/>
                <a:ea typeface="Calibri" panose="020F0502020204030204" pitchFamily="34" charset="0"/>
                <a:cs typeface="Calibri" panose="020F0502020204030204" pitchFamily="34" charset="0"/>
              </a:rPr>
              <a:t>docentes</a:t>
            </a:r>
            <a:r>
              <a:rPr lang="en-US" sz="1800" b="1" dirty="0">
                <a:effectLst/>
                <a:latin typeface="Calibri" panose="020F0502020204030204" pitchFamily="34" charset="0"/>
                <a:ea typeface="Calibri" panose="020F0502020204030204" pitchFamily="34" charset="0"/>
                <a:cs typeface="Calibri" panose="020F0502020204030204" pitchFamily="34" charset="0"/>
              </a:rPr>
              <a:t> de las </a:t>
            </a:r>
            <a:r>
              <a:rPr lang="en-US" sz="1800" b="1"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b="1" dirty="0">
                <a:effectLst/>
                <a:latin typeface="Calibri" panose="020F0502020204030204" pitchFamily="34" charset="0"/>
                <a:ea typeface="Calibri" panose="020F0502020204030204" pitchFamily="34" charset="0"/>
                <a:cs typeface="Calibri" panose="020F0502020204030204" pitchFamily="34" charset="0"/>
              </a:rPr>
              <a:t> y </a:t>
            </a:r>
            <a:r>
              <a:rPr lang="en-US" sz="1800" b="1" dirty="0" err="1">
                <a:effectLst/>
                <a:latin typeface="Calibri" panose="020F0502020204030204" pitchFamily="34" charset="0"/>
                <a:ea typeface="Calibri" panose="020F0502020204030204" pitchFamily="34" charset="0"/>
                <a:cs typeface="Calibri" panose="020F0502020204030204" pitchFamily="34" charset="0"/>
              </a:rPr>
              <a:t>política</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b="1" dirty="0">
                <a:latin typeface="Calibri" panose="020F0502020204030204" pitchFamily="34" charset="0"/>
                <a:ea typeface="Calibri" panose="020F0502020204030204" pitchFamily="34" charset="0"/>
                <a:cs typeface="Calibri" panose="020F0502020204030204" pitchFamily="34" charset="0"/>
              </a:rPr>
              <a:t>(NRC 2410) y </a:t>
            </a:r>
            <a:r>
              <a:rPr lang="en-US" sz="1800" b="1"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b="1" dirty="0">
                <a:effectLst/>
                <a:latin typeface="Calibri" panose="020F0502020204030204" pitchFamily="34" charset="0"/>
                <a:ea typeface="Calibri" panose="020F0502020204030204" pitchFamily="34" charset="0"/>
                <a:cs typeface="Calibri" panose="020F0502020204030204" pitchFamily="34" charset="0"/>
              </a:rPr>
              <a:t> de la </a:t>
            </a:r>
            <a:r>
              <a:rPr lang="en-US" sz="1800" b="1"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b="1" dirty="0">
                <a:effectLst/>
                <a:latin typeface="Calibri" panose="020F0502020204030204" pitchFamily="34" charset="0"/>
                <a:ea typeface="Calibri" panose="020F0502020204030204" pitchFamily="34" charset="0"/>
                <a:cs typeface="Calibri" panose="020F0502020204030204" pitchFamily="34" charset="0"/>
              </a:rPr>
              <a:t> (NRC 2413), de la Carrera de </a:t>
            </a:r>
            <a:r>
              <a:rPr lang="en-US" sz="1800" b="1" dirty="0" err="1">
                <a:effectLst/>
                <a:latin typeface="Calibri" panose="020F0502020204030204" pitchFamily="34" charset="0"/>
                <a:ea typeface="Calibri" panose="020F0502020204030204" pitchFamily="34" charset="0"/>
                <a:cs typeface="Calibri" panose="020F0502020204030204" pitchFamily="34" charset="0"/>
              </a:rPr>
              <a:t>Licenciatura</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en</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b="1" dirty="0">
                <a:effectLst/>
                <a:latin typeface="Calibri" panose="020F0502020204030204" pitchFamily="34" charset="0"/>
                <a:ea typeface="Calibri" panose="020F0502020204030204" pitchFamily="34" charset="0"/>
                <a:cs typeface="Calibri" panose="020F0502020204030204" pitchFamily="34" charset="0"/>
              </a:rPr>
              <a:t> de la Universidad de las </a:t>
            </a:r>
            <a:r>
              <a:rPr lang="en-US" sz="1800" b="1" dirty="0" err="1">
                <a:effectLst/>
                <a:latin typeface="Calibri" panose="020F0502020204030204" pitchFamily="34" charset="0"/>
                <a:ea typeface="Calibri" panose="020F0502020204030204" pitchFamily="34" charset="0"/>
                <a:cs typeface="Calibri" panose="020F0502020204030204" pitchFamily="34" charset="0"/>
              </a:rPr>
              <a:t>Fuerzas</a:t>
            </a:r>
            <a:r>
              <a:rPr lang="en-US" sz="1800" b="1" dirty="0">
                <a:effectLst/>
                <a:latin typeface="Calibri" panose="020F0502020204030204" pitchFamily="34" charset="0"/>
                <a:ea typeface="Calibri" panose="020F0502020204030204" pitchFamily="34" charset="0"/>
                <a:cs typeface="Calibri" panose="020F0502020204030204" pitchFamily="34" charset="0"/>
              </a:rPr>
              <a:t> Armadas ESPE </a:t>
            </a:r>
            <a:r>
              <a:rPr lang="en-US" sz="1800" b="1" dirty="0" err="1">
                <a:effectLst/>
                <a:latin typeface="Calibri" panose="020F0502020204030204" pitchFamily="34" charset="0"/>
                <a:ea typeface="Calibri" panose="020F0502020204030204" pitchFamily="34" charset="0"/>
                <a:cs typeface="Calibri" panose="020F0502020204030204" pitchFamily="34" charset="0"/>
              </a:rPr>
              <a:t>durante</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el</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semestre</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noviembre</a:t>
            </a:r>
            <a:r>
              <a:rPr lang="en-US" sz="1800" b="1" dirty="0">
                <a:effectLst/>
                <a:latin typeface="Calibri" panose="020F0502020204030204" pitchFamily="34" charset="0"/>
                <a:ea typeface="Calibri" panose="020F0502020204030204" pitchFamily="34" charset="0"/>
                <a:cs typeface="Calibri" panose="020F0502020204030204" pitchFamily="34" charset="0"/>
              </a:rPr>
              <a:t> 2020 – </a:t>
            </a:r>
            <a:r>
              <a:rPr lang="en-US" sz="1800" b="1" dirty="0" err="1">
                <a:effectLst/>
                <a:latin typeface="Calibri" panose="020F0502020204030204" pitchFamily="34" charset="0"/>
                <a:ea typeface="Calibri" panose="020F0502020204030204" pitchFamily="34" charset="0"/>
                <a:cs typeface="Calibri" panose="020F0502020204030204" pitchFamily="34" charset="0"/>
              </a:rPr>
              <a:t>marzo</a:t>
            </a:r>
            <a:r>
              <a:rPr lang="en-US" sz="1800" b="1" dirty="0">
                <a:effectLst/>
                <a:latin typeface="Calibri" panose="020F0502020204030204" pitchFamily="34" charset="0"/>
                <a:ea typeface="Calibri" panose="020F0502020204030204" pitchFamily="34" charset="0"/>
                <a:cs typeface="Calibri" panose="020F0502020204030204" pitchFamily="34" charset="0"/>
              </a:rPr>
              <a:t> 2021?</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a 3">
            <a:extLst>
              <a:ext uri="{FF2B5EF4-FFF2-40B4-BE49-F238E27FC236}">
                <a16:creationId xmlns="" xmlns:a16="http://schemas.microsoft.com/office/drawing/2014/main" id="{6CA87555-C0CE-41F0-9D65-26F9F2A014FA}"/>
              </a:ext>
            </a:extLst>
          </p:cNvPr>
          <p:cNvGraphicFramePr>
            <a:graphicFrameLocks noGrp="1"/>
          </p:cNvGraphicFramePr>
          <p:nvPr>
            <p:extLst>
              <p:ext uri="{D42A27DB-BD31-4B8C-83A1-F6EECF244321}">
                <p14:modId xmlns="" xmlns:p14="http://schemas.microsoft.com/office/powerpoint/2010/main" val="1317575084"/>
              </p:ext>
            </p:extLst>
          </p:nvPr>
        </p:nvGraphicFramePr>
        <p:xfrm>
          <a:off x="470447" y="2806910"/>
          <a:ext cx="8174788" cy="1826454"/>
        </p:xfrm>
        <a:graphic>
          <a:graphicData uri="http://schemas.openxmlformats.org/drawingml/2006/table">
            <a:tbl>
              <a:tblPr firstRow="1" firstCol="1" bandRow="1">
                <a:tableStyleId>{93296810-A885-4BE3-A3E7-6D5BEEA58F35}</a:tableStyleId>
              </a:tblPr>
              <a:tblGrid>
                <a:gridCol w="2523798">
                  <a:extLst>
                    <a:ext uri="{9D8B030D-6E8A-4147-A177-3AD203B41FA5}">
                      <a16:colId xmlns="" xmlns:a16="http://schemas.microsoft.com/office/drawing/2014/main" val="718093898"/>
                    </a:ext>
                  </a:extLst>
                </a:gridCol>
                <a:gridCol w="1392441">
                  <a:extLst>
                    <a:ext uri="{9D8B030D-6E8A-4147-A177-3AD203B41FA5}">
                      <a16:colId xmlns="" xmlns:a16="http://schemas.microsoft.com/office/drawing/2014/main" val="4159774321"/>
                    </a:ext>
                  </a:extLst>
                </a:gridCol>
                <a:gridCol w="1392441">
                  <a:extLst>
                    <a:ext uri="{9D8B030D-6E8A-4147-A177-3AD203B41FA5}">
                      <a16:colId xmlns="" xmlns:a16="http://schemas.microsoft.com/office/drawing/2014/main" val="871530509"/>
                    </a:ext>
                  </a:extLst>
                </a:gridCol>
                <a:gridCol w="1433054">
                  <a:extLst>
                    <a:ext uri="{9D8B030D-6E8A-4147-A177-3AD203B41FA5}">
                      <a16:colId xmlns="" xmlns:a16="http://schemas.microsoft.com/office/drawing/2014/main" val="3552741684"/>
                    </a:ext>
                  </a:extLst>
                </a:gridCol>
                <a:gridCol w="1433054">
                  <a:extLst>
                    <a:ext uri="{9D8B030D-6E8A-4147-A177-3AD203B41FA5}">
                      <a16:colId xmlns="" xmlns:a16="http://schemas.microsoft.com/office/drawing/2014/main" val="540519062"/>
                    </a:ext>
                  </a:extLst>
                </a:gridCol>
              </a:tblGrid>
              <a:tr h="190500">
                <a:tc rowSpan="2">
                  <a:txBody>
                    <a:bodyPr/>
                    <a:lstStyle/>
                    <a:p>
                      <a:pPr marL="0" marR="0">
                        <a:lnSpc>
                          <a:spcPct val="107000"/>
                        </a:lnSpc>
                        <a:spcBef>
                          <a:spcPts val="0"/>
                        </a:spcBef>
                        <a:spcAft>
                          <a:spcPts val="0"/>
                        </a:spcAft>
                      </a:pPr>
                      <a:r>
                        <a:rPr lang="es-EC" sz="1600">
                          <a:effectLst/>
                        </a:rPr>
                        <a:t>Puntajes</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marL="0" marR="0" algn="ctr">
                        <a:lnSpc>
                          <a:spcPct val="107000"/>
                        </a:lnSpc>
                        <a:spcBef>
                          <a:spcPts val="0"/>
                        </a:spcBef>
                        <a:spcAft>
                          <a:spcPts val="0"/>
                        </a:spcAft>
                      </a:pPr>
                      <a:r>
                        <a:rPr lang="es-EC" sz="1600">
                          <a:effectLst/>
                        </a:rPr>
                        <a:t>NRC 2410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gridSpan="2">
                  <a:txBody>
                    <a:bodyPr/>
                    <a:lstStyle/>
                    <a:p>
                      <a:pPr marL="0" marR="0" algn="ctr">
                        <a:lnSpc>
                          <a:spcPct val="107000"/>
                        </a:lnSpc>
                        <a:spcBef>
                          <a:spcPts val="0"/>
                        </a:spcBef>
                        <a:spcAft>
                          <a:spcPts val="0"/>
                        </a:spcAft>
                      </a:pPr>
                      <a:r>
                        <a:rPr lang="es-EC" sz="1600">
                          <a:effectLst/>
                        </a:rPr>
                        <a:t>NRC 2413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extLst>
                  <a:ext uri="{0D108BD9-81ED-4DB2-BD59-A6C34878D82A}">
                    <a16:rowId xmlns="" xmlns:a16="http://schemas.microsoft.com/office/drawing/2014/main" val="1734460197"/>
                  </a:ext>
                </a:extLst>
              </a:tr>
              <a:tr h="190500">
                <a:tc vMerge="1">
                  <a:txBody>
                    <a:bodyPr/>
                    <a:lstStyle/>
                    <a:p>
                      <a:endParaRPr lang="es-EC"/>
                    </a:p>
                  </a:txBody>
                  <a:tcPr/>
                </a:tc>
                <a:tc>
                  <a:txBody>
                    <a:bodyPr/>
                    <a:lstStyle/>
                    <a:p>
                      <a:pPr marL="0" marR="0" algn="ctr">
                        <a:lnSpc>
                          <a:spcPct val="107000"/>
                        </a:lnSpc>
                        <a:spcBef>
                          <a:spcPts val="0"/>
                        </a:spcBef>
                        <a:spcAft>
                          <a:spcPts val="0"/>
                        </a:spcAft>
                      </a:pPr>
                      <a:r>
                        <a:rPr lang="es-EC" sz="1600">
                          <a:effectLst/>
                        </a:rPr>
                        <a:t>No.</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No.</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723109177"/>
                  </a:ext>
                </a:extLst>
              </a:tr>
              <a:tr h="190500">
                <a:tc>
                  <a:txBody>
                    <a:bodyPr/>
                    <a:lstStyle/>
                    <a:p>
                      <a:pPr marL="0" marR="0">
                        <a:lnSpc>
                          <a:spcPct val="107000"/>
                        </a:lnSpc>
                        <a:spcBef>
                          <a:spcPts val="0"/>
                        </a:spcBef>
                        <a:spcAft>
                          <a:spcPts val="0"/>
                        </a:spcAft>
                      </a:pPr>
                      <a:r>
                        <a:rPr lang="es-EC" sz="1600">
                          <a:effectLst/>
                        </a:rPr>
                        <a:t>18.00 - 20.00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22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4036453586"/>
                  </a:ext>
                </a:extLst>
              </a:tr>
              <a:tr h="190500">
                <a:tc>
                  <a:txBody>
                    <a:bodyPr/>
                    <a:lstStyle/>
                    <a:p>
                      <a:pPr marL="0" marR="0">
                        <a:lnSpc>
                          <a:spcPct val="107000"/>
                        </a:lnSpc>
                        <a:spcBef>
                          <a:spcPts val="0"/>
                        </a:spcBef>
                        <a:spcAft>
                          <a:spcPts val="0"/>
                        </a:spcAft>
                      </a:pPr>
                      <a:r>
                        <a:rPr lang="es-EC" sz="1600">
                          <a:effectLst/>
                        </a:rPr>
                        <a:t>16.00 - 17.99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21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57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29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78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3227355077"/>
                  </a:ext>
                </a:extLst>
              </a:tr>
              <a:tr h="190500">
                <a:tc>
                  <a:txBody>
                    <a:bodyPr/>
                    <a:lstStyle/>
                    <a:p>
                      <a:pPr marL="0" marR="0">
                        <a:lnSpc>
                          <a:spcPct val="107000"/>
                        </a:lnSpc>
                        <a:spcBef>
                          <a:spcPts val="0"/>
                        </a:spcBef>
                        <a:spcAft>
                          <a:spcPts val="0"/>
                        </a:spcAft>
                      </a:pPr>
                      <a:r>
                        <a:rPr lang="es-EC" sz="1600">
                          <a:effectLst/>
                        </a:rPr>
                        <a:t>14.00 - 15.99</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13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35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2132558675"/>
                  </a:ext>
                </a:extLst>
              </a:tr>
              <a:tr h="190500">
                <a:tc>
                  <a:txBody>
                    <a:bodyPr/>
                    <a:lstStyle/>
                    <a:p>
                      <a:pPr marL="0" marR="0">
                        <a:lnSpc>
                          <a:spcPct val="107000"/>
                        </a:lnSpc>
                        <a:spcBef>
                          <a:spcPts val="0"/>
                        </a:spcBef>
                        <a:spcAft>
                          <a:spcPts val="0"/>
                        </a:spcAft>
                      </a:pPr>
                      <a:r>
                        <a:rPr lang="es-EC" sz="1600">
                          <a:effectLst/>
                        </a:rPr>
                        <a:t>Menos 14.00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899192800"/>
                  </a:ext>
                </a:extLst>
              </a:tr>
              <a:tr h="190500">
                <a:tc>
                  <a:txBody>
                    <a:bodyPr/>
                    <a:lstStyle/>
                    <a:p>
                      <a:pPr marL="0" marR="0" algn="ctr">
                        <a:lnSpc>
                          <a:spcPct val="107000"/>
                        </a:lnSpc>
                        <a:spcBef>
                          <a:spcPts val="0"/>
                        </a:spcBef>
                        <a:spcAft>
                          <a:spcPts val="0"/>
                        </a:spcAft>
                      </a:pPr>
                      <a:r>
                        <a:rPr lang="es-EC" sz="1600">
                          <a:effectLst/>
                        </a:rPr>
                        <a:t>TOTAL</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37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100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a:effectLst/>
                        </a:rPr>
                        <a:t>37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600" dirty="0">
                          <a:effectLst/>
                        </a:rPr>
                        <a:t>100</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683820177"/>
                  </a:ext>
                </a:extLst>
              </a:tr>
            </a:tbl>
          </a:graphicData>
        </a:graphic>
      </p:graphicFrame>
      <p:sp>
        <p:nvSpPr>
          <p:cNvPr id="6" name="CuadroTexto 5">
            <a:extLst>
              <a:ext uri="{FF2B5EF4-FFF2-40B4-BE49-F238E27FC236}">
                <a16:creationId xmlns="" xmlns:a16="http://schemas.microsoft.com/office/drawing/2014/main" id="{DBA5E5C8-B328-4823-B7B0-266EEF2B5DA6}"/>
              </a:ext>
            </a:extLst>
          </p:cNvPr>
          <p:cNvSpPr txBox="1"/>
          <p:nvPr/>
        </p:nvSpPr>
        <p:spPr>
          <a:xfrm>
            <a:off x="332507" y="4812555"/>
            <a:ext cx="8492838" cy="923330"/>
          </a:xfrm>
          <a:prstGeom prst="rect">
            <a:avLst/>
          </a:prstGeom>
          <a:noFill/>
        </p:spPr>
        <p:txBody>
          <a:bodyPr wrap="square" rtlCol="0">
            <a:spAutoFit/>
          </a:bodyPr>
          <a:lstStyle/>
          <a:p>
            <a:pPr marL="285750" indent="-285750">
              <a:buFont typeface="Arial" panose="020B0604020202020204" pitchFamily="34" charset="0"/>
              <a:buChar char="•"/>
            </a:pPr>
            <a:r>
              <a:rPr lang="es-EC" dirty="0"/>
              <a:t>En la asignatura de Metodología de la Investigación (NRC 2413) todos los alumnos obtienen notas superiores a 16/20.</a:t>
            </a:r>
          </a:p>
          <a:p>
            <a:pPr marL="285750" indent="-285750">
              <a:buFont typeface="Arial" panose="020B0604020202020204" pitchFamily="34" charset="0"/>
              <a:buChar char="•"/>
            </a:pPr>
            <a:r>
              <a:rPr lang="es-EC" dirty="0"/>
              <a:t>En ambas asignaturas todos los alumnos aprueban.</a:t>
            </a:r>
          </a:p>
        </p:txBody>
      </p:sp>
    </p:spTree>
    <p:extLst>
      <p:ext uri="{BB962C8B-B14F-4D97-AF65-F5344CB8AC3E}">
        <p14:creationId xmlns="" xmlns:p14="http://schemas.microsoft.com/office/powerpoint/2010/main" val="2300073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SUMARIO</a:t>
            </a:r>
            <a:endParaRPr lang="es-EC" sz="3600" b="1" dirty="0">
              <a:latin typeface="Bahnschrift Light Condensed" panose="020B0502040204020203" pitchFamily="34" charset="0"/>
            </a:endParaRPr>
          </a:p>
        </p:txBody>
      </p:sp>
      <p:sp>
        <p:nvSpPr>
          <p:cNvPr id="4" name="CuadroTexto 3">
            <a:extLst>
              <a:ext uri="{FF2B5EF4-FFF2-40B4-BE49-F238E27FC236}">
                <a16:creationId xmlns="" xmlns:a16="http://schemas.microsoft.com/office/drawing/2014/main" id="{4B13EA62-92D3-4A6B-8836-93055C6C2196}"/>
              </a:ext>
            </a:extLst>
          </p:cNvPr>
          <p:cNvSpPr txBox="1"/>
          <p:nvPr/>
        </p:nvSpPr>
        <p:spPr>
          <a:xfrm>
            <a:off x="942109" y="1967345"/>
            <a:ext cx="7273636" cy="2554545"/>
          </a:xfrm>
          <a:prstGeom prst="rect">
            <a:avLst/>
          </a:prstGeom>
          <a:noFill/>
        </p:spPr>
        <p:txBody>
          <a:bodyPr wrap="square" rtlCol="0">
            <a:spAutoFit/>
          </a:bodyPr>
          <a:lstStyle/>
          <a:p>
            <a:pPr marL="692150" indent="-692150">
              <a:buAutoNum type="romanUcPeriod"/>
            </a:pPr>
            <a:r>
              <a:rPr lang="es-US" sz="3200" dirty="0"/>
              <a:t>Planteamiento del problema.</a:t>
            </a:r>
          </a:p>
          <a:p>
            <a:pPr marL="692150" indent="-692150">
              <a:buAutoNum type="romanUcPeriod"/>
            </a:pPr>
            <a:r>
              <a:rPr lang="es-US" sz="3200" dirty="0"/>
              <a:t>Fundamentación teórica.</a:t>
            </a:r>
          </a:p>
          <a:p>
            <a:pPr marL="692150" indent="-692150">
              <a:buAutoNum type="romanUcPeriod"/>
            </a:pPr>
            <a:r>
              <a:rPr lang="es-US" sz="3200" dirty="0"/>
              <a:t>Marco metodológico.</a:t>
            </a:r>
          </a:p>
          <a:p>
            <a:pPr marL="692150" indent="-692150">
              <a:buAutoNum type="romanUcPeriod"/>
            </a:pPr>
            <a:r>
              <a:rPr lang="es-US" sz="3200" dirty="0"/>
              <a:t>Análisis de resultados.</a:t>
            </a:r>
          </a:p>
          <a:p>
            <a:pPr marL="692150" indent="-692150">
              <a:buAutoNum type="romanUcPeriod"/>
            </a:pPr>
            <a:r>
              <a:rPr lang="es-US" sz="3200" dirty="0"/>
              <a:t>Conclusiones y recomendaciones.</a:t>
            </a:r>
            <a:endParaRPr lang="es-EC" sz="3200" dirty="0"/>
          </a:p>
        </p:txBody>
      </p:sp>
    </p:spTree>
    <p:extLst>
      <p:ext uri="{BB962C8B-B14F-4D97-AF65-F5344CB8AC3E}">
        <p14:creationId xmlns="" xmlns:p14="http://schemas.microsoft.com/office/powerpoint/2010/main" val="30974333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ANALISIS DE RESULTADOS</a:t>
            </a:r>
            <a:endParaRPr lang="es-EC" sz="3600" b="1" dirty="0">
              <a:latin typeface="Bahnschrift Light Condensed" panose="020B0502040204020203" pitchFamily="34" charset="0"/>
            </a:endParaRPr>
          </a:p>
        </p:txBody>
      </p:sp>
      <p:graphicFrame>
        <p:nvGraphicFramePr>
          <p:cNvPr id="4" name="Tabla 3">
            <a:extLst>
              <a:ext uri="{FF2B5EF4-FFF2-40B4-BE49-F238E27FC236}">
                <a16:creationId xmlns="" xmlns:a16="http://schemas.microsoft.com/office/drawing/2014/main" id="{95A431B1-E5F6-4D86-80DA-DF22FB8E881E}"/>
              </a:ext>
            </a:extLst>
          </p:cNvPr>
          <p:cNvGraphicFramePr>
            <a:graphicFrameLocks noGrp="1"/>
          </p:cNvGraphicFramePr>
          <p:nvPr>
            <p:extLst>
              <p:ext uri="{D42A27DB-BD31-4B8C-83A1-F6EECF244321}">
                <p14:modId xmlns="" xmlns:p14="http://schemas.microsoft.com/office/powerpoint/2010/main" val="3750964811"/>
              </p:ext>
            </p:extLst>
          </p:nvPr>
        </p:nvGraphicFramePr>
        <p:xfrm>
          <a:off x="900546" y="2599085"/>
          <a:ext cx="7065818" cy="3652908"/>
        </p:xfrm>
        <a:graphic>
          <a:graphicData uri="http://schemas.openxmlformats.org/drawingml/2006/table">
            <a:tbl>
              <a:tblPr firstRow="1" firstCol="1" bandRow="1">
                <a:tableStyleId>{5C22544A-7EE6-4342-B048-85BDC9FD1C3A}</a:tableStyleId>
              </a:tblPr>
              <a:tblGrid>
                <a:gridCol w="2639976">
                  <a:extLst>
                    <a:ext uri="{9D8B030D-6E8A-4147-A177-3AD203B41FA5}">
                      <a16:colId xmlns="" xmlns:a16="http://schemas.microsoft.com/office/drawing/2014/main" val="1115564392"/>
                    </a:ext>
                  </a:extLst>
                </a:gridCol>
                <a:gridCol w="2174098">
                  <a:extLst>
                    <a:ext uri="{9D8B030D-6E8A-4147-A177-3AD203B41FA5}">
                      <a16:colId xmlns="" xmlns:a16="http://schemas.microsoft.com/office/drawing/2014/main" val="3912528707"/>
                    </a:ext>
                  </a:extLst>
                </a:gridCol>
                <a:gridCol w="2251744">
                  <a:extLst>
                    <a:ext uri="{9D8B030D-6E8A-4147-A177-3AD203B41FA5}">
                      <a16:colId xmlns="" xmlns:a16="http://schemas.microsoft.com/office/drawing/2014/main" val="2561117881"/>
                    </a:ext>
                  </a:extLst>
                </a:gridCol>
              </a:tblGrid>
              <a:tr h="171450">
                <a:tc>
                  <a:txBody>
                    <a:bodyPr/>
                    <a:lstStyle/>
                    <a:p>
                      <a:pPr>
                        <a:lnSpc>
                          <a:spcPct val="107000"/>
                        </a:lnSpc>
                      </a:pPr>
                      <a:endParaRPr lang="es-EC" sz="1600" dirty="0">
                        <a:effectLst/>
                        <a:latin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dirty="0">
                          <a:effectLst/>
                        </a:rPr>
                        <a:t>2410</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dirty="0">
                          <a:effectLst/>
                        </a:rPr>
                        <a:t>2413</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extLst>
                  <a:ext uri="{0D108BD9-81ED-4DB2-BD59-A6C34878D82A}">
                    <a16:rowId xmlns="" xmlns:a16="http://schemas.microsoft.com/office/drawing/2014/main" val="1128144570"/>
                  </a:ext>
                </a:extLst>
              </a:tr>
              <a:tr h="171450">
                <a:tc>
                  <a:txBody>
                    <a:bodyPr/>
                    <a:lstStyle/>
                    <a:p>
                      <a:pPr marL="0" marR="0">
                        <a:lnSpc>
                          <a:spcPct val="107000"/>
                        </a:lnSpc>
                        <a:spcBef>
                          <a:spcPts val="0"/>
                        </a:spcBef>
                        <a:spcAft>
                          <a:spcPts val="0"/>
                        </a:spcAft>
                      </a:pPr>
                      <a:r>
                        <a:rPr lang="es-EC" sz="1600" dirty="0">
                          <a:effectLst/>
                        </a:rPr>
                        <a:t>Media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a:effectLst/>
                        </a:rPr>
                        <a:t>16.47522523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marR="0" algn="r">
                        <a:lnSpc>
                          <a:spcPct val="107000"/>
                        </a:lnSpc>
                        <a:spcBef>
                          <a:spcPts val="0"/>
                        </a:spcBef>
                        <a:spcAft>
                          <a:spcPts val="0"/>
                        </a:spcAft>
                      </a:pPr>
                      <a:r>
                        <a:rPr lang="es-EC" sz="1600">
                          <a:effectLst/>
                        </a:rPr>
                        <a:t>17.49774775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307239832"/>
                  </a:ext>
                </a:extLst>
              </a:tr>
              <a:tr h="171450">
                <a:tc>
                  <a:txBody>
                    <a:bodyPr/>
                    <a:lstStyle/>
                    <a:p>
                      <a:pPr marL="0" marR="0">
                        <a:lnSpc>
                          <a:spcPct val="107000"/>
                        </a:lnSpc>
                        <a:spcBef>
                          <a:spcPts val="0"/>
                        </a:spcBef>
                        <a:spcAft>
                          <a:spcPts val="0"/>
                        </a:spcAft>
                      </a:pPr>
                      <a:r>
                        <a:rPr lang="es-EC" sz="1600" dirty="0">
                          <a:effectLst/>
                        </a:rPr>
                        <a:t>Error típico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a:effectLst/>
                        </a:rPr>
                        <a:t>0.176477534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marR="0" algn="r">
                        <a:lnSpc>
                          <a:spcPct val="107000"/>
                        </a:lnSpc>
                        <a:spcBef>
                          <a:spcPts val="0"/>
                        </a:spcBef>
                        <a:spcAft>
                          <a:spcPts val="0"/>
                        </a:spcAft>
                      </a:pPr>
                      <a:r>
                        <a:rPr lang="es-EC" sz="1600">
                          <a:effectLst/>
                        </a:rPr>
                        <a:t>0.109154091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3142874648"/>
                  </a:ext>
                </a:extLst>
              </a:tr>
              <a:tr h="171450">
                <a:tc>
                  <a:txBody>
                    <a:bodyPr/>
                    <a:lstStyle/>
                    <a:p>
                      <a:pPr marL="0" marR="0">
                        <a:lnSpc>
                          <a:spcPct val="107000"/>
                        </a:lnSpc>
                        <a:spcBef>
                          <a:spcPts val="0"/>
                        </a:spcBef>
                        <a:spcAft>
                          <a:spcPts val="0"/>
                        </a:spcAft>
                      </a:pPr>
                      <a:r>
                        <a:rPr lang="es-EC" sz="1600" dirty="0">
                          <a:effectLst/>
                        </a:rPr>
                        <a:t>Mediana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a:effectLst/>
                        </a:rPr>
                        <a:t>16.41666667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marR="0" algn="r">
                        <a:lnSpc>
                          <a:spcPct val="107000"/>
                        </a:lnSpc>
                        <a:spcBef>
                          <a:spcPts val="0"/>
                        </a:spcBef>
                        <a:spcAft>
                          <a:spcPts val="0"/>
                        </a:spcAft>
                      </a:pPr>
                      <a:r>
                        <a:rPr lang="es-EC" sz="1600">
                          <a:effectLst/>
                        </a:rPr>
                        <a:t>17.54333333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3069459161"/>
                  </a:ext>
                </a:extLst>
              </a:tr>
              <a:tr h="171450">
                <a:tc>
                  <a:txBody>
                    <a:bodyPr/>
                    <a:lstStyle/>
                    <a:p>
                      <a:pPr marL="0" marR="0">
                        <a:lnSpc>
                          <a:spcPct val="107000"/>
                        </a:lnSpc>
                        <a:spcBef>
                          <a:spcPts val="0"/>
                        </a:spcBef>
                        <a:spcAft>
                          <a:spcPts val="0"/>
                        </a:spcAft>
                      </a:pPr>
                      <a:r>
                        <a:rPr lang="es-EC" sz="1600" dirty="0">
                          <a:effectLst/>
                        </a:rPr>
                        <a:t>Moda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a:effectLst/>
                        </a:rPr>
                        <a:t>17.66666667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marR="0" algn="r">
                        <a:lnSpc>
                          <a:spcPct val="107000"/>
                        </a:lnSpc>
                        <a:spcBef>
                          <a:spcPts val="0"/>
                        </a:spcBef>
                        <a:spcAft>
                          <a:spcPts val="0"/>
                        </a:spcAft>
                      </a:pPr>
                      <a:r>
                        <a:rPr lang="es-EC" sz="1600">
                          <a:effectLst/>
                        </a:rPr>
                        <a:t>17.55333333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1402164697"/>
                  </a:ext>
                </a:extLst>
              </a:tr>
              <a:tr h="171450">
                <a:tc>
                  <a:txBody>
                    <a:bodyPr/>
                    <a:lstStyle/>
                    <a:p>
                      <a:pPr marL="0" marR="0">
                        <a:lnSpc>
                          <a:spcPct val="107000"/>
                        </a:lnSpc>
                        <a:spcBef>
                          <a:spcPts val="0"/>
                        </a:spcBef>
                        <a:spcAft>
                          <a:spcPts val="0"/>
                        </a:spcAft>
                      </a:pPr>
                      <a:r>
                        <a:rPr lang="es-EC" sz="1600" dirty="0">
                          <a:effectLst/>
                        </a:rPr>
                        <a:t>Desviación estándar</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a:effectLst/>
                        </a:rPr>
                        <a:t>1.073470931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marR="0" algn="r">
                        <a:lnSpc>
                          <a:spcPct val="107000"/>
                        </a:lnSpc>
                        <a:spcBef>
                          <a:spcPts val="0"/>
                        </a:spcBef>
                        <a:spcAft>
                          <a:spcPts val="0"/>
                        </a:spcAft>
                      </a:pPr>
                      <a:r>
                        <a:rPr lang="es-EC" sz="1600">
                          <a:effectLst/>
                        </a:rPr>
                        <a:t>0.663958413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1653768427"/>
                  </a:ext>
                </a:extLst>
              </a:tr>
              <a:tr h="171450">
                <a:tc>
                  <a:txBody>
                    <a:bodyPr/>
                    <a:lstStyle/>
                    <a:p>
                      <a:pPr marL="0" marR="0">
                        <a:lnSpc>
                          <a:spcPct val="107000"/>
                        </a:lnSpc>
                        <a:spcBef>
                          <a:spcPts val="0"/>
                        </a:spcBef>
                        <a:spcAft>
                          <a:spcPts val="0"/>
                        </a:spcAft>
                      </a:pPr>
                      <a:r>
                        <a:rPr lang="es-EC" sz="1600" dirty="0">
                          <a:effectLst/>
                        </a:rPr>
                        <a:t>Varianza de la muestra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a:effectLst/>
                        </a:rPr>
                        <a:t>1.15233984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marR="0" algn="r">
                        <a:lnSpc>
                          <a:spcPct val="107000"/>
                        </a:lnSpc>
                        <a:spcBef>
                          <a:spcPts val="0"/>
                        </a:spcBef>
                        <a:spcAft>
                          <a:spcPts val="0"/>
                        </a:spcAft>
                      </a:pPr>
                      <a:r>
                        <a:rPr lang="es-EC" sz="1600">
                          <a:effectLst/>
                        </a:rPr>
                        <a:t>0.440840774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2290951692"/>
                  </a:ext>
                </a:extLst>
              </a:tr>
              <a:tr h="171450">
                <a:tc>
                  <a:txBody>
                    <a:bodyPr/>
                    <a:lstStyle/>
                    <a:p>
                      <a:pPr marL="0" marR="0">
                        <a:lnSpc>
                          <a:spcPct val="107000"/>
                        </a:lnSpc>
                        <a:spcBef>
                          <a:spcPts val="0"/>
                        </a:spcBef>
                        <a:spcAft>
                          <a:spcPts val="0"/>
                        </a:spcAft>
                      </a:pPr>
                      <a:r>
                        <a:rPr lang="es-EC" sz="1600" dirty="0">
                          <a:effectLst/>
                        </a:rPr>
                        <a:t>Curtosis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a:effectLst/>
                        </a:rPr>
                        <a:t>-0.859888124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marR="0" algn="r">
                        <a:lnSpc>
                          <a:spcPct val="107000"/>
                        </a:lnSpc>
                        <a:spcBef>
                          <a:spcPts val="0"/>
                        </a:spcBef>
                        <a:spcAft>
                          <a:spcPts val="0"/>
                        </a:spcAft>
                      </a:pPr>
                      <a:r>
                        <a:rPr lang="es-EC" sz="1600">
                          <a:effectLst/>
                        </a:rPr>
                        <a:t>4.214989045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4202918269"/>
                  </a:ext>
                </a:extLst>
              </a:tr>
              <a:tr h="171450">
                <a:tc>
                  <a:txBody>
                    <a:bodyPr/>
                    <a:lstStyle/>
                    <a:p>
                      <a:pPr marL="0" marR="0">
                        <a:lnSpc>
                          <a:spcPct val="107000"/>
                        </a:lnSpc>
                        <a:spcBef>
                          <a:spcPts val="0"/>
                        </a:spcBef>
                        <a:spcAft>
                          <a:spcPts val="0"/>
                        </a:spcAft>
                      </a:pPr>
                      <a:r>
                        <a:rPr lang="es-EC" sz="1600" dirty="0">
                          <a:effectLst/>
                        </a:rPr>
                        <a:t>Coeficiente de asimetría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a:effectLst/>
                        </a:rPr>
                        <a:t>-0.29769917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marR="0" algn="r">
                        <a:lnSpc>
                          <a:spcPct val="107000"/>
                        </a:lnSpc>
                        <a:spcBef>
                          <a:spcPts val="0"/>
                        </a:spcBef>
                        <a:spcAft>
                          <a:spcPts val="0"/>
                        </a:spcAft>
                      </a:pPr>
                      <a:r>
                        <a:rPr lang="es-EC" sz="1600">
                          <a:effectLst/>
                        </a:rPr>
                        <a:t>-1.345413153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3726508376"/>
                  </a:ext>
                </a:extLst>
              </a:tr>
              <a:tr h="171450">
                <a:tc>
                  <a:txBody>
                    <a:bodyPr/>
                    <a:lstStyle/>
                    <a:p>
                      <a:pPr marL="0" marR="0">
                        <a:lnSpc>
                          <a:spcPct val="107000"/>
                        </a:lnSpc>
                        <a:spcBef>
                          <a:spcPts val="0"/>
                        </a:spcBef>
                        <a:spcAft>
                          <a:spcPts val="0"/>
                        </a:spcAft>
                      </a:pPr>
                      <a:r>
                        <a:rPr lang="es-EC" sz="1600" dirty="0">
                          <a:effectLst/>
                        </a:rPr>
                        <a:t>Rango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a:effectLst/>
                        </a:rPr>
                        <a:t>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marR="0" algn="r">
                        <a:lnSpc>
                          <a:spcPct val="107000"/>
                        </a:lnSpc>
                        <a:spcBef>
                          <a:spcPts val="0"/>
                        </a:spcBef>
                        <a:spcAft>
                          <a:spcPts val="0"/>
                        </a:spcAft>
                      </a:pPr>
                      <a:r>
                        <a:rPr lang="es-EC" sz="1600">
                          <a:effectLst/>
                        </a:rPr>
                        <a:t>3.52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3503986214"/>
                  </a:ext>
                </a:extLst>
              </a:tr>
              <a:tr h="171450">
                <a:tc>
                  <a:txBody>
                    <a:bodyPr/>
                    <a:lstStyle/>
                    <a:p>
                      <a:pPr marL="0" marR="0">
                        <a:lnSpc>
                          <a:spcPct val="107000"/>
                        </a:lnSpc>
                        <a:spcBef>
                          <a:spcPts val="0"/>
                        </a:spcBef>
                        <a:spcAft>
                          <a:spcPts val="0"/>
                        </a:spcAft>
                      </a:pPr>
                      <a:r>
                        <a:rPr lang="es-EC" sz="1600" dirty="0">
                          <a:effectLst/>
                        </a:rPr>
                        <a:t>Mínimo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a:effectLst/>
                        </a:rPr>
                        <a:t>14.08333333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marR="0" algn="r">
                        <a:lnSpc>
                          <a:spcPct val="107000"/>
                        </a:lnSpc>
                        <a:spcBef>
                          <a:spcPts val="0"/>
                        </a:spcBef>
                        <a:spcAft>
                          <a:spcPts val="0"/>
                        </a:spcAft>
                      </a:pPr>
                      <a:r>
                        <a:rPr lang="es-EC" sz="1600">
                          <a:effectLst/>
                        </a:rPr>
                        <a:t>15.03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226488344"/>
                  </a:ext>
                </a:extLst>
              </a:tr>
              <a:tr h="171450">
                <a:tc>
                  <a:txBody>
                    <a:bodyPr/>
                    <a:lstStyle/>
                    <a:p>
                      <a:pPr marL="0" marR="0">
                        <a:lnSpc>
                          <a:spcPct val="107000"/>
                        </a:lnSpc>
                        <a:spcBef>
                          <a:spcPts val="0"/>
                        </a:spcBef>
                        <a:spcAft>
                          <a:spcPts val="0"/>
                        </a:spcAft>
                      </a:pPr>
                      <a:r>
                        <a:rPr lang="es-EC" sz="1600" dirty="0">
                          <a:effectLst/>
                        </a:rPr>
                        <a:t>Máximo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a:effectLst/>
                        </a:rPr>
                        <a:t>18.08333333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marR="0" algn="r">
                        <a:lnSpc>
                          <a:spcPct val="107000"/>
                        </a:lnSpc>
                        <a:spcBef>
                          <a:spcPts val="0"/>
                        </a:spcBef>
                        <a:spcAft>
                          <a:spcPts val="0"/>
                        </a:spcAft>
                      </a:pPr>
                      <a:r>
                        <a:rPr lang="es-EC" sz="1600">
                          <a:effectLst/>
                        </a:rPr>
                        <a:t>18.55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2125621855"/>
                  </a:ext>
                </a:extLst>
              </a:tr>
              <a:tr h="171450">
                <a:tc>
                  <a:txBody>
                    <a:bodyPr/>
                    <a:lstStyle/>
                    <a:p>
                      <a:pPr marL="0" marR="0">
                        <a:lnSpc>
                          <a:spcPct val="107000"/>
                        </a:lnSpc>
                        <a:spcBef>
                          <a:spcPts val="0"/>
                        </a:spcBef>
                        <a:spcAft>
                          <a:spcPts val="0"/>
                        </a:spcAft>
                      </a:pPr>
                      <a:r>
                        <a:rPr lang="es-EC" sz="1600" dirty="0">
                          <a:effectLst/>
                        </a:rPr>
                        <a:t>Suma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a:effectLst/>
                        </a:rPr>
                        <a:t>609.5833333</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marR="0" algn="r">
                        <a:lnSpc>
                          <a:spcPct val="107000"/>
                        </a:lnSpc>
                        <a:spcBef>
                          <a:spcPts val="0"/>
                        </a:spcBef>
                        <a:spcAft>
                          <a:spcPts val="0"/>
                        </a:spcAft>
                      </a:pPr>
                      <a:r>
                        <a:rPr lang="es-EC" sz="1600">
                          <a:effectLst/>
                        </a:rPr>
                        <a:t>647.4166667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2326564026"/>
                  </a:ext>
                </a:extLst>
              </a:tr>
              <a:tr h="171450">
                <a:tc>
                  <a:txBody>
                    <a:bodyPr/>
                    <a:lstStyle/>
                    <a:p>
                      <a:pPr marL="0" marR="0">
                        <a:lnSpc>
                          <a:spcPct val="107000"/>
                        </a:lnSpc>
                        <a:spcBef>
                          <a:spcPts val="0"/>
                        </a:spcBef>
                        <a:spcAft>
                          <a:spcPts val="0"/>
                        </a:spcAft>
                      </a:pPr>
                      <a:r>
                        <a:rPr lang="es-EC" sz="1600" dirty="0">
                          <a:effectLst/>
                        </a:rPr>
                        <a:t>Cuenta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6">
                        <a:lumMod val="75000"/>
                      </a:schemeClr>
                    </a:solidFill>
                  </a:tcPr>
                </a:tc>
                <a:tc>
                  <a:txBody>
                    <a:bodyPr/>
                    <a:lstStyle/>
                    <a:p>
                      <a:pPr marL="0" marR="0" algn="r">
                        <a:lnSpc>
                          <a:spcPct val="107000"/>
                        </a:lnSpc>
                        <a:spcBef>
                          <a:spcPts val="0"/>
                        </a:spcBef>
                        <a:spcAft>
                          <a:spcPts val="0"/>
                        </a:spcAft>
                      </a:pPr>
                      <a:r>
                        <a:rPr lang="es-EC" sz="1600">
                          <a:effectLst/>
                        </a:rPr>
                        <a:t>37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marL="0" marR="0" algn="r">
                        <a:lnSpc>
                          <a:spcPct val="107000"/>
                        </a:lnSpc>
                        <a:spcBef>
                          <a:spcPts val="0"/>
                        </a:spcBef>
                        <a:spcAft>
                          <a:spcPts val="0"/>
                        </a:spcAft>
                      </a:pPr>
                      <a:r>
                        <a:rPr lang="es-EC" sz="1600" dirty="0">
                          <a:effectLst/>
                        </a:rPr>
                        <a:t>37</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1750920697"/>
                  </a:ext>
                </a:extLst>
              </a:tr>
            </a:tbl>
          </a:graphicData>
        </a:graphic>
      </p:graphicFrame>
      <p:sp>
        <p:nvSpPr>
          <p:cNvPr id="7" name="CuadroTexto 6">
            <a:extLst>
              <a:ext uri="{FF2B5EF4-FFF2-40B4-BE49-F238E27FC236}">
                <a16:creationId xmlns="" xmlns:a16="http://schemas.microsoft.com/office/drawing/2014/main" id="{DF0FEA9F-BEEF-4CD4-97EC-7852AF35D983}"/>
              </a:ext>
            </a:extLst>
          </p:cNvPr>
          <p:cNvSpPr txBox="1"/>
          <p:nvPr/>
        </p:nvSpPr>
        <p:spPr>
          <a:xfrm>
            <a:off x="318655" y="983666"/>
            <a:ext cx="8506690" cy="1477328"/>
          </a:xfrm>
          <a:prstGeom prst="rect">
            <a:avLst/>
          </a:prstGeom>
          <a:noFill/>
        </p:spPr>
        <p:txBody>
          <a:bodyPr wrap="square" rtlCol="0">
            <a:spAutoFit/>
          </a:bodyPr>
          <a:lstStyle/>
          <a:p>
            <a:pPr marR="0" lvl="0" algn="just">
              <a:spcBef>
                <a:spcPts val="0"/>
              </a:spcBef>
              <a:spcAft>
                <a:spcPts val="0"/>
              </a:spcAft>
              <a:tabLst>
                <a:tab pos="2971800" algn="ctr"/>
                <a:tab pos="5943600" algn="r"/>
              </a:tabLst>
            </a:pPr>
            <a:r>
              <a:rPr lang="en-US" sz="1800" b="1" dirty="0">
                <a:effectLst/>
                <a:latin typeface="Calibri" panose="020F0502020204030204" pitchFamily="34" charset="0"/>
                <a:ea typeface="Calibri" panose="020F0502020204030204" pitchFamily="34" charset="0"/>
                <a:cs typeface="Calibri" panose="020F0502020204030204" pitchFamily="34" charset="0"/>
              </a:rPr>
              <a:t>2. ¿</a:t>
            </a:r>
            <a:r>
              <a:rPr lang="en-US" sz="1800" b="1" dirty="0" err="1">
                <a:effectLst/>
                <a:latin typeface="Calibri" panose="020F0502020204030204" pitchFamily="34" charset="0"/>
                <a:ea typeface="Calibri" panose="020F0502020204030204" pitchFamily="34" charset="0"/>
                <a:cs typeface="Calibri" panose="020F0502020204030204" pitchFamily="34" charset="0"/>
              </a:rPr>
              <a:t>Cuáles</a:t>
            </a:r>
            <a:r>
              <a:rPr lang="en-US" sz="1800" b="1" dirty="0">
                <a:effectLst/>
                <a:latin typeface="Calibri" panose="020F0502020204030204" pitchFamily="34" charset="0"/>
                <a:ea typeface="Calibri" panose="020F0502020204030204" pitchFamily="34" charset="0"/>
                <a:cs typeface="Calibri" panose="020F0502020204030204" pitchFamily="34" charset="0"/>
              </a:rPr>
              <a:t> son los </a:t>
            </a:r>
            <a:r>
              <a:rPr lang="en-US" sz="1800" b="1" dirty="0" err="1">
                <a:effectLst/>
                <a:latin typeface="Calibri" panose="020F0502020204030204" pitchFamily="34" charset="0"/>
                <a:ea typeface="Calibri" panose="020F0502020204030204" pitchFamily="34" charset="0"/>
                <a:cs typeface="Calibri" panose="020F0502020204030204" pitchFamily="34" charset="0"/>
              </a:rPr>
              <a:t>resultados</a:t>
            </a:r>
            <a:r>
              <a:rPr lang="en-US" sz="1800" b="1" dirty="0">
                <a:effectLst/>
                <a:latin typeface="Calibri" panose="020F0502020204030204" pitchFamily="34" charset="0"/>
                <a:ea typeface="Calibri" panose="020F0502020204030204" pitchFamily="34" charset="0"/>
                <a:cs typeface="Calibri" panose="020F0502020204030204" pitchFamily="34" charset="0"/>
              </a:rPr>
              <a:t> del </a:t>
            </a:r>
            <a:r>
              <a:rPr lang="en-US" sz="1800" b="1" dirty="0" err="1">
                <a:effectLst/>
                <a:latin typeface="Calibri" panose="020F0502020204030204" pitchFamily="34" charset="0"/>
                <a:ea typeface="Calibri" panose="020F0502020204030204" pitchFamily="34" charset="0"/>
                <a:cs typeface="Calibri" panose="020F0502020204030204" pitchFamily="34" charset="0"/>
              </a:rPr>
              <a:t>rendimiento</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académico</a:t>
            </a:r>
            <a:r>
              <a:rPr lang="en-US" sz="1800" b="1" dirty="0">
                <a:effectLst/>
                <a:latin typeface="Calibri" panose="020F0502020204030204" pitchFamily="34" charset="0"/>
                <a:ea typeface="Calibri" panose="020F0502020204030204" pitchFamily="34" charset="0"/>
                <a:cs typeface="Calibri" panose="020F0502020204030204" pitchFamily="34" charset="0"/>
              </a:rPr>
              <a:t> con la </a:t>
            </a:r>
            <a:r>
              <a:rPr lang="en-US" sz="1800" b="1" dirty="0" err="1">
                <a:effectLst/>
                <a:latin typeface="Calibri" panose="020F0502020204030204" pitchFamily="34" charset="0"/>
                <a:ea typeface="Calibri" panose="020F0502020204030204" pitchFamily="34" charset="0"/>
                <a:cs typeface="Calibri" panose="020F0502020204030204" pitchFamily="34" charset="0"/>
              </a:rPr>
              <a:t>aplicación</a:t>
            </a:r>
            <a:r>
              <a:rPr lang="en-US" sz="1800" b="1" dirty="0">
                <a:effectLst/>
                <a:latin typeface="Calibri" panose="020F0502020204030204" pitchFamily="34" charset="0"/>
                <a:ea typeface="Calibri" panose="020F0502020204030204" pitchFamily="34" charset="0"/>
                <a:cs typeface="Calibri" panose="020F0502020204030204" pitchFamily="34" charset="0"/>
              </a:rPr>
              <a:t> de los </a:t>
            </a:r>
            <a:r>
              <a:rPr lang="en-US" sz="1800" b="1" dirty="0" err="1">
                <a:effectLst/>
                <a:latin typeface="Calibri" panose="020F0502020204030204" pitchFamily="34" charset="0"/>
                <a:ea typeface="Calibri" panose="020F0502020204030204" pitchFamily="34" charset="0"/>
                <a:cs typeface="Calibri" panose="020F0502020204030204" pitchFamily="34" charset="0"/>
              </a:rPr>
              <a:t>instrumentos</a:t>
            </a:r>
            <a:r>
              <a:rPr lang="en-US" sz="1800" b="1" dirty="0">
                <a:effectLst/>
                <a:latin typeface="Calibri" panose="020F0502020204030204" pitchFamily="34" charset="0"/>
                <a:ea typeface="Calibri" panose="020F0502020204030204" pitchFamily="34" charset="0"/>
                <a:cs typeface="Calibri" panose="020F0502020204030204" pitchFamily="34" charset="0"/>
              </a:rPr>
              <a:t> de </a:t>
            </a:r>
            <a:r>
              <a:rPr lang="en-US" sz="1800" b="1" dirty="0" err="1">
                <a:effectLst/>
                <a:latin typeface="Calibri" panose="020F0502020204030204" pitchFamily="34" charset="0"/>
                <a:ea typeface="Calibri" panose="020F0502020204030204" pitchFamily="34" charset="0"/>
                <a:cs typeface="Calibri" panose="020F0502020204030204" pitchFamily="34" charset="0"/>
              </a:rPr>
              <a:t>evaluación</a:t>
            </a:r>
            <a:r>
              <a:rPr lang="en-US" sz="1800" b="1" dirty="0">
                <a:effectLst/>
                <a:latin typeface="Calibri" panose="020F0502020204030204" pitchFamily="34" charset="0"/>
                <a:ea typeface="Calibri" panose="020F0502020204030204" pitchFamily="34" charset="0"/>
                <a:cs typeface="Calibri" panose="020F0502020204030204" pitchFamily="34" charset="0"/>
              </a:rPr>
              <a:t> del </a:t>
            </a:r>
            <a:r>
              <a:rPr lang="en-US" sz="1800" b="1" dirty="0" err="1">
                <a:effectLst/>
                <a:latin typeface="Calibri" panose="020F0502020204030204" pitchFamily="34" charset="0"/>
                <a:ea typeface="Calibri" panose="020F0502020204030204" pitchFamily="34" charset="0"/>
                <a:cs typeface="Calibri" panose="020F0502020204030204" pitchFamily="34" charset="0"/>
              </a:rPr>
              <a:t>aprendizaje</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utilizados</a:t>
            </a:r>
            <a:r>
              <a:rPr lang="en-US" sz="1800" b="1" dirty="0">
                <a:effectLst/>
                <a:latin typeface="Calibri" panose="020F0502020204030204" pitchFamily="34" charset="0"/>
                <a:ea typeface="Calibri" panose="020F0502020204030204" pitchFamily="34" charset="0"/>
                <a:cs typeface="Calibri" panose="020F0502020204030204" pitchFamily="34" charset="0"/>
              </a:rPr>
              <a:t> por los </a:t>
            </a:r>
            <a:r>
              <a:rPr lang="en-US" sz="1800" b="1" dirty="0" err="1">
                <a:effectLst/>
                <a:latin typeface="Calibri" panose="020F0502020204030204" pitchFamily="34" charset="0"/>
                <a:ea typeface="Calibri" panose="020F0502020204030204" pitchFamily="34" charset="0"/>
                <a:cs typeface="Calibri" panose="020F0502020204030204" pitchFamily="34" charset="0"/>
              </a:rPr>
              <a:t>docentes</a:t>
            </a:r>
            <a:r>
              <a:rPr lang="en-US" sz="1800" b="1" dirty="0">
                <a:effectLst/>
                <a:latin typeface="Calibri" panose="020F0502020204030204" pitchFamily="34" charset="0"/>
                <a:ea typeface="Calibri" panose="020F0502020204030204" pitchFamily="34" charset="0"/>
                <a:cs typeface="Calibri" panose="020F0502020204030204" pitchFamily="34" charset="0"/>
              </a:rPr>
              <a:t> de las </a:t>
            </a:r>
            <a:r>
              <a:rPr lang="en-US" sz="1800" b="1"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b="1" dirty="0">
                <a:effectLst/>
                <a:latin typeface="Calibri" panose="020F0502020204030204" pitchFamily="34" charset="0"/>
                <a:ea typeface="Calibri" panose="020F0502020204030204" pitchFamily="34" charset="0"/>
                <a:cs typeface="Calibri" panose="020F0502020204030204" pitchFamily="34" charset="0"/>
              </a:rPr>
              <a:t> y </a:t>
            </a:r>
            <a:r>
              <a:rPr lang="en-US" sz="1800" b="1" dirty="0" err="1">
                <a:effectLst/>
                <a:latin typeface="Calibri" panose="020F0502020204030204" pitchFamily="34" charset="0"/>
                <a:ea typeface="Calibri" panose="020F0502020204030204" pitchFamily="34" charset="0"/>
                <a:cs typeface="Calibri" panose="020F0502020204030204" pitchFamily="34" charset="0"/>
              </a:rPr>
              <a:t>política</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b="1" dirty="0">
                <a:effectLst/>
                <a:latin typeface="Calibri" panose="020F0502020204030204" pitchFamily="34" charset="0"/>
                <a:ea typeface="Calibri" panose="020F0502020204030204" pitchFamily="34" charset="0"/>
                <a:cs typeface="Calibri" panose="020F0502020204030204" pitchFamily="34" charset="0"/>
              </a:rPr>
              <a:t> y </a:t>
            </a:r>
            <a:r>
              <a:rPr lang="en-US" sz="1800" b="1"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b="1" dirty="0">
                <a:effectLst/>
                <a:latin typeface="Calibri" panose="020F0502020204030204" pitchFamily="34" charset="0"/>
                <a:ea typeface="Calibri" panose="020F0502020204030204" pitchFamily="34" charset="0"/>
                <a:cs typeface="Calibri" panose="020F0502020204030204" pitchFamily="34" charset="0"/>
              </a:rPr>
              <a:t> de la </a:t>
            </a:r>
            <a:r>
              <a:rPr lang="en-US" sz="1800" b="1"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b="1" dirty="0">
                <a:effectLst/>
                <a:latin typeface="Calibri" panose="020F0502020204030204" pitchFamily="34" charset="0"/>
                <a:ea typeface="Calibri" panose="020F0502020204030204" pitchFamily="34" charset="0"/>
                <a:cs typeface="Calibri" panose="020F0502020204030204" pitchFamily="34" charset="0"/>
              </a:rPr>
              <a:t>, de la Carrera de </a:t>
            </a:r>
            <a:r>
              <a:rPr lang="en-US" sz="1800" b="1" dirty="0" err="1">
                <a:effectLst/>
                <a:latin typeface="Calibri" panose="020F0502020204030204" pitchFamily="34" charset="0"/>
                <a:ea typeface="Calibri" panose="020F0502020204030204" pitchFamily="34" charset="0"/>
                <a:cs typeface="Calibri" panose="020F0502020204030204" pitchFamily="34" charset="0"/>
              </a:rPr>
              <a:t>Licenciatura</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en</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b="1" dirty="0">
                <a:effectLst/>
                <a:latin typeface="Calibri" panose="020F0502020204030204" pitchFamily="34" charset="0"/>
                <a:ea typeface="Calibri" panose="020F0502020204030204" pitchFamily="34" charset="0"/>
                <a:cs typeface="Calibri" panose="020F0502020204030204" pitchFamily="34" charset="0"/>
              </a:rPr>
              <a:t> de la Universidad de las </a:t>
            </a:r>
            <a:r>
              <a:rPr lang="en-US" sz="1800" b="1" dirty="0" err="1">
                <a:effectLst/>
                <a:latin typeface="Calibri" panose="020F0502020204030204" pitchFamily="34" charset="0"/>
                <a:ea typeface="Calibri" panose="020F0502020204030204" pitchFamily="34" charset="0"/>
                <a:cs typeface="Calibri" panose="020F0502020204030204" pitchFamily="34" charset="0"/>
              </a:rPr>
              <a:t>Fuerzas</a:t>
            </a:r>
            <a:r>
              <a:rPr lang="en-US" sz="1800" b="1" dirty="0">
                <a:effectLst/>
                <a:latin typeface="Calibri" panose="020F0502020204030204" pitchFamily="34" charset="0"/>
                <a:ea typeface="Calibri" panose="020F0502020204030204" pitchFamily="34" charset="0"/>
                <a:cs typeface="Calibri" panose="020F0502020204030204" pitchFamily="34" charset="0"/>
              </a:rPr>
              <a:t> Armadas ESPE </a:t>
            </a:r>
            <a:r>
              <a:rPr lang="en-US" sz="1800" b="1" dirty="0" err="1">
                <a:effectLst/>
                <a:latin typeface="Calibri" panose="020F0502020204030204" pitchFamily="34" charset="0"/>
                <a:ea typeface="Calibri" panose="020F0502020204030204" pitchFamily="34" charset="0"/>
                <a:cs typeface="Calibri" panose="020F0502020204030204" pitchFamily="34" charset="0"/>
              </a:rPr>
              <a:t>durante</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el</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semestre</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err="1">
                <a:effectLst/>
                <a:latin typeface="Calibri" panose="020F0502020204030204" pitchFamily="34" charset="0"/>
                <a:ea typeface="Calibri" panose="020F0502020204030204" pitchFamily="34" charset="0"/>
                <a:cs typeface="Calibri" panose="020F0502020204030204" pitchFamily="34" charset="0"/>
              </a:rPr>
              <a:t>noviembre</a:t>
            </a:r>
            <a:r>
              <a:rPr lang="en-US" sz="1800" b="1" dirty="0">
                <a:effectLst/>
                <a:latin typeface="Calibri" panose="020F0502020204030204" pitchFamily="34" charset="0"/>
                <a:ea typeface="Calibri" panose="020F0502020204030204" pitchFamily="34" charset="0"/>
                <a:cs typeface="Calibri" panose="020F0502020204030204" pitchFamily="34" charset="0"/>
              </a:rPr>
              <a:t> 2020 – </a:t>
            </a:r>
            <a:r>
              <a:rPr lang="en-US" sz="1800" b="1" dirty="0" err="1">
                <a:effectLst/>
                <a:latin typeface="Calibri" panose="020F0502020204030204" pitchFamily="34" charset="0"/>
                <a:ea typeface="Calibri" panose="020F0502020204030204" pitchFamily="34" charset="0"/>
                <a:cs typeface="Calibri" panose="020F0502020204030204" pitchFamily="34" charset="0"/>
              </a:rPr>
              <a:t>marzo</a:t>
            </a:r>
            <a:r>
              <a:rPr lang="en-US" sz="1800" b="1" dirty="0">
                <a:effectLst/>
                <a:latin typeface="Calibri" panose="020F0502020204030204" pitchFamily="34" charset="0"/>
                <a:ea typeface="Calibri" panose="020F0502020204030204" pitchFamily="34" charset="0"/>
                <a:cs typeface="Calibri" panose="020F0502020204030204" pitchFamily="34" charset="0"/>
              </a:rPr>
              <a:t> 2021?</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7239749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ANALISIS DE RESULTADOS</a:t>
            </a:r>
            <a:endParaRPr lang="es-EC" sz="3600" b="1" dirty="0">
              <a:latin typeface="Bahnschrift Light Condensed" panose="020B0502040204020203" pitchFamily="34" charset="0"/>
            </a:endParaRPr>
          </a:p>
        </p:txBody>
      </p:sp>
      <p:sp>
        <p:nvSpPr>
          <p:cNvPr id="7" name="CuadroTexto 6">
            <a:extLst>
              <a:ext uri="{FF2B5EF4-FFF2-40B4-BE49-F238E27FC236}">
                <a16:creationId xmlns="" xmlns:a16="http://schemas.microsoft.com/office/drawing/2014/main" id="{DF0FEA9F-BEEF-4CD4-97EC-7852AF35D983}"/>
              </a:ext>
            </a:extLst>
          </p:cNvPr>
          <p:cNvSpPr txBox="1"/>
          <p:nvPr/>
        </p:nvSpPr>
        <p:spPr>
          <a:xfrm>
            <a:off x="318655" y="914391"/>
            <a:ext cx="8506690" cy="1477328"/>
          </a:xfrm>
          <a:prstGeom prst="rect">
            <a:avLst/>
          </a:prstGeom>
          <a:noFill/>
        </p:spPr>
        <p:txBody>
          <a:bodyPr wrap="square" rtlCol="0">
            <a:spAutoFit/>
          </a:bodyPr>
          <a:lstStyle/>
          <a:p>
            <a:pPr algn="just">
              <a:tabLst>
                <a:tab pos="2971800" algn="ctr"/>
                <a:tab pos="5943600" algn="r"/>
              </a:tabLst>
            </a:pPr>
            <a:r>
              <a:rPr lang="en-US" sz="1800" b="1" dirty="0">
                <a:effectLst/>
                <a:latin typeface="Calibri" panose="020F0502020204030204" pitchFamily="34" charset="0"/>
                <a:ea typeface="Calibri" panose="020F0502020204030204" pitchFamily="34" charset="0"/>
                <a:cs typeface="Calibri" panose="020F0502020204030204" pitchFamily="34" charset="0"/>
              </a:rPr>
              <a:t>3. </a:t>
            </a:r>
            <a:r>
              <a:rPr lang="es-ES" sz="1800" b="1" dirty="0">
                <a:effectLst/>
                <a:latin typeface="Calibri" panose="020F0502020204030204" pitchFamily="34" charset="0"/>
                <a:ea typeface="Calibri" panose="020F0502020204030204" pitchFamily="34" charset="0"/>
                <a:cs typeface="Calibri" panose="020F0502020204030204" pitchFamily="34" charset="0"/>
              </a:rPr>
              <a:t>¿Cuáles son los instrumentos de evaluación del aprendizaje aplicados que miden de mejor manera los resultados en el aprendizaje de los estudiantes de las asignaturas de educación inicial y política pública y metodología de la investigación, de la Carrera de Licenciatura en Educación Inicial de la Universidad de las Fuerzas Armadas ESPE durante el semestre noviembre 2020 – marzo 2021?</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a 1">
            <a:extLst>
              <a:ext uri="{FF2B5EF4-FFF2-40B4-BE49-F238E27FC236}">
                <a16:creationId xmlns="" xmlns:a16="http://schemas.microsoft.com/office/drawing/2014/main" id="{3C5ECB13-28FF-488B-B2A4-42DBAA650014}"/>
              </a:ext>
            </a:extLst>
          </p:cNvPr>
          <p:cNvGraphicFramePr>
            <a:graphicFrameLocks noGrp="1"/>
          </p:cNvGraphicFramePr>
          <p:nvPr>
            <p:extLst>
              <p:ext uri="{D42A27DB-BD31-4B8C-83A1-F6EECF244321}">
                <p14:modId xmlns="" xmlns:p14="http://schemas.microsoft.com/office/powerpoint/2010/main" val="2749368963"/>
              </p:ext>
            </p:extLst>
          </p:nvPr>
        </p:nvGraphicFramePr>
        <p:xfrm>
          <a:off x="374073" y="2446680"/>
          <a:ext cx="8395853" cy="4305554"/>
        </p:xfrm>
        <a:graphic>
          <a:graphicData uri="http://schemas.openxmlformats.org/drawingml/2006/table">
            <a:tbl>
              <a:tblPr firstRow="1" firstCol="1" bandRow="1">
                <a:tableStyleId>{93296810-A885-4BE3-A3E7-6D5BEEA58F35}</a:tableStyleId>
              </a:tblPr>
              <a:tblGrid>
                <a:gridCol w="2209435">
                  <a:extLst>
                    <a:ext uri="{9D8B030D-6E8A-4147-A177-3AD203B41FA5}">
                      <a16:colId xmlns="" xmlns:a16="http://schemas.microsoft.com/office/drawing/2014/main" val="3952143915"/>
                    </a:ext>
                  </a:extLst>
                </a:gridCol>
                <a:gridCol w="2209435">
                  <a:extLst>
                    <a:ext uri="{9D8B030D-6E8A-4147-A177-3AD203B41FA5}">
                      <a16:colId xmlns="" xmlns:a16="http://schemas.microsoft.com/office/drawing/2014/main" val="1301043618"/>
                    </a:ext>
                  </a:extLst>
                </a:gridCol>
                <a:gridCol w="3976983">
                  <a:extLst>
                    <a:ext uri="{9D8B030D-6E8A-4147-A177-3AD203B41FA5}">
                      <a16:colId xmlns="" xmlns:a16="http://schemas.microsoft.com/office/drawing/2014/main" val="662457372"/>
                    </a:ext>
                  </a:extLst>
                </a:gridCol>
              </a:tblGrid>
              <a:tr h="152400">
                <a:tc>
                  <a:txBody>
                    <a:bodyPr/>
                    <a:lstStyle/>
                    <a:p>
                      <a:pPr marL="0" marR="0" algn="ctr">
                        <a:lnSpc>
                          <a:spcPct val="107000"/>
                        </a:lnSpc>
                        <a:spcBef>
                          <a:spcPts val="0"/>
                        </a:spcBef>
                        <a:spcAft>
                          <a:spcPts val="0"/>
                        </a:spcAft>
                      </a:pPr>
                      <a:r>
                        <a:rPr lang="es-EC" sz="1200" dirty="0">
                          <a:effectLst/>
                        </a:rPr>
                        <a:t>Componente</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nSpc>
                          <a:spcPct val="107000"/>
                        </a:lnSpc>
                        <a:spcBef>
                          <a:spcPts val="0"/>
                        </a:spcBef>
                        <a:spcAft>
                          <a:spcPts val="0"/>
                        </a:spcAft>
                      </a:pPr>
                      <a:r>
                        <a:rPr lang="es-EC" sz="1200" dirty="0">
                          <a:effectLst/>
                        </a:rPr>
                        <a:t>Instrumento</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C" sz="1200" dirty="0">
                          <a:effectLst/>
                        </a:rPr>
                        <a:t>Características</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840439483"/>
                  </a:ext>
                </a:extLst>
              </a:tr>
              <a:tr h="152400">
                <a:tc rowSpan="5">
                  <a:txBody>
                    <a:bodyPr/>
                    <a:lstStyle/>
                    <a:p>
                      <a:pPr marL="0" marR="0" algn="ctr">
                        <a:lnSpc>
                          <a:spcPct val="107000"/>
                        </a:lnSpc>
                        <a:spcBef>
                          <a:spcPts val="0"/>
                        </a:spcBef>
                        <a:spcAft>
                          <a:spcPts val="0"/>
                        </a:spcAft>
                      </a:pPr>
                      <a:r>
                        <a:rPr lang="es-EC" sz="1200" dirty="0">
                          <a:effectLst/>
                        </a:rPr>
                        <a:t>Práctico-experimental</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nSpc>
                          <a:spcPct val="107000"/>
                        </a:lnSpc>
                        <a:spcBef>
                          <a:spcPts val="0"/>
                        </a:spcBef>
                        <a:spcAft>
                          <a:spcPts val="0"/>
                        </a:spcAft>
                      </a:pPr>
                      <a:r>
                        <a:rPr lang="es-EC" sz="1200">
                          <a:effectLst/>
                        </a:rPr>
                        <a:t>Video interactivo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5">
                  <a:txBody>
                    <a:bodyPr/>
                    <a:lstStyle/>
                    <a:p>
                      <a:pPr marL="0" marR="0" algn="ctr">
                        <a:lnSpc>
                          <a:spcPct val="107000"/>
                        </a:lnSpc>
                        <a:spcBef>
                          <a:spcPts val="0"/>
                        </a:spcBef>
                        <a:spcAft>
                          <a:spcPts val="0"/>
                        </a:spcAft>
                      </a:pPr>
                      <a:r>
                        <a:rPr lang="es-EC" sz="1200">
                          <a:effectLst/>
                        </a:rPr>
                        <a:t>Utilización de TICs.</a:t>
                      </a:r>
                    </a:p>
                    <a:p>
                      <a:pPr marL="0" marR="0" algn="ctr">
                        <a:lnSpc>
                          <a:spcPct val="107000"/>
                        </a:lnSpc>
                        <a:spcBef>
                          <a:spcPts val="0"/>
                        </a:spcBef>
                        <a:spcAft>
                          <a:spcPts val="0"/>
                        </a:spcAft>
                      </a:pPr>
                      <a:r>
                        <a:rPr lang="es-EC" sz="1200">
                          <a:effectLst/>
                        </a:rPr>
                        <a:t>Potencializa la creatividad.</a:t>
                      </a:r>
                    </a:p>
                    <a:p>
                      <a:pPr marL="0" marR="0" algn="ctr">
                        <a:lnSpc>
                          <a:spcPct val="107000"/>
                        </a:lnSpc>
                        <a:spcBef>
                          <a:spcPts val="0"/>
                        </a:spcBef>
                        <a:spcAft>
                          <a:spcPts val="0"/>
                        </a:spcAft>
                      </a:pPr>
                      <a:r>
                        <a:rPr lang="es-EC" sz="1200">
                          <a:effectLst/>
                        </a:rPr>
                        <a:t>Desarrolla la capacidad de análisis y síntesis. Transversaliza valores, actitudes y conductas.</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3654798429"/>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Spot publicitario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2927218087"/>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Video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417486713"/>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Presentación de títeres</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168969912"/>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Maqueta virtual</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3782234424"/>
                  </a:ext>
                </a:extLst>
              </a:tr>
              <a:tr h="152400">
                <a:tc rowSpan="4">
                  <a:txBody>
                    <a:bodyPr/>
                    <a:lstStyle/>
                    <a:p>
                      <a:pPr marL="0" marR="0" algn="ctr">
                        <a:lnSpc>
                          <a:spcPct val="107000"/>
                        </a:lnSpc>
                        <a:spcBef>
                          <a:spcPts val="0"/>
                        </a:spcBef>
                        <a:spcAft>
                          <a:spcPts val="0"/>
                        </a:spcAft>
                      </a:pPr>
                      <a:r>
                        <a:rPr lang="es-EC" sz="1200" dirty="0">
                          <a:effectLst/>
                        </a:rPr>
                        <a:t>Práctico-experimental</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nSpc>
                          <a:spcPct val="107000"/>
                        </a:lnSpc>
                        <a:spcBef>
                          <a:spcPts val="0"/>
                        </a:spcBef>
                        <a:spcAft>
                          <a:spcPts val="0"/>
                        </a:spcAft>
                      </a:pPr>
                      <a:r>
                        <a:rPr lang="es-EC" sz="1200">
                          <a:effectLst/>
                        </a:rPr>
                        <a:t>Infografía</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4">
                  <a:txBody>
                    <a:bodyPr/>
                    <a:lstStyle/>
                    <a:p>
                      <a:pPr marL="0" marR="0" algn="ctr">
                        <a:lnSpc>
                          <a:spcPct val="107000"/>
                        </a:lnSpc>
                        <a:spcBef>
                          <a:spcPts val="0"/>
                        </a:spcBef>
                        <a:spcAft>
                          <a:spcPts val="0"/>
                        </a:spcAft>
                      </a:pPr>
                      <a:r>
                        <a:rPr lang="es-EC" sz="1200" dirty="0">
                          <a:effectLst/>
                        </a:rPr>
                        <a:t>Utilización de </a:t>
                      </a:r>
                      <a:r>
                        <a:rPr lang="es-EC" sz="1200" dirty="0" err="1">
                          <a:effectLst/>
                        </a:rPr>
                        <a:t>TICs</a:t>
                      </a:r>
                      <a:r>
                        <a:rPr lang="es-EC" sz="1200" dirty="0">
                          <a:effectLst/>
                        </a:rPr>
                        <a:t>.</a:t>
                      </a:r>
                    </a:p>
                    <a:p>
                      <a:pPr marL="0" marR="0" algn="ctr">
                        <a:lnSpc>
                          <a:spcPct val="107000"/>
                        </a:lnSpc>
                        <a:spcBef>
                          <a:spcPts val="0"/>
                        </a:spcBef>
                        <a:spcAft>
                          <a:spcPts val="0"/>
                        </a:spcAft>
                      </a:pPr>
                      <a:r>
                        <a:rPr lang="es-EC" sz="1200" dirty="0">
                          <a:effectLst/>
                        </a:rPr>
                        <a:t>Potencializa la creatividad.</a:t>
                      </a:r>
                    </a:p>
                    <a:p>
                      <a:pPr marL="0" marR="0" algn="ctr">
                        <a:lnSpc>
                          <a:spcPct val="107000"/>
                        </a:lnSpc>
                        <a:spcBef>
                          <a:spcPts val="0"/>
                        </a:spcBef>
                        <a:spcAft>
                          <a:spcPts val="0"/>
                        </a:spcAft>
                      </a:pPr>
                      <a:r>
                        <a:rPr lang="es-EC" sz="1200" dirty="0">
                          <a:effectLst/>
                        </a:rPr>
                        <a:t>Desarrolla capacidad de trabajar en equipo.</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2916545870"/>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Tríptico digital</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3954783335"/>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Revista digital</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2662241892"/>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Exposición</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1733139647"/>
                  </a:ext>
                </a:extLst>
              </a:tr>
              <a:tr h="152400">
                <a:tc rowSpan="4">
                  <a:txBody>
                    <a:bodyPr/>
                    <a:lstStyle/>
                    <a:p>
                      <a:pPr marL="0" marR="0" algn="ctr">
                        <a:lnSpc>
                          <a:spcPct val="107000"/>
                        </a:lnSpc>
                        <a:spcBef>
                          <a:spcPts val="0"/>
                        </a:spcBef>
                        <a:spcAft>
                          <a:spcPts val="0"/>
                        </a:spcAft>
                      </a:pPr>
                      <a:r>
                        <a:rPr lang="es-EC" sz="1200" dirty="0">
                          <a:effectLst/>
                        </a:rPr>
                        <a:t>Autónomo</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nSpc>
                          <a:spcPct val="107000"/>
                        </a:lnSpc>
                        <a:spcBef>
                          <a:spcPts val="0"/>
                        </a:spcBef>
                        <a:spcAft>
                          <a:spcPts val="0"/>
                        </a:spcAft>
                      </a:pPr>
                      <a:r>
                        <a:rPr lang="es-EC" sz="1200">
                          <a:effectLst/>
                        </a:rPr>
                        <a:t>Collage</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4">
                  <a:txBody>
                    <a:bodyPr/>
                    <a:lstStyle/>
                    <a:p>
                      <a:pPr marL="0" marR="0" algn="ctr">
                        <a:lnSpc>
                          <a:spcPct val="107000"/>
                        </a:lnSpc>
                        <a:spcBef>
                          <a:spcPts val="0"/>
                        </a:spcBef>
                        <a:spcAft>
                          <a:spcPts val="0"/>
                        </a:spcAft>
                      </a:pPr>
                      <a:r>
                        <a:rPr lang="es-EC" sz="1200">
                          <a:effectLst/>
                        </a:rPr>
                        <a:t>Promueven la creatividad.</a:t>
                      </a:r>
                    </a:p>
                    <a:p>
                      <a:pPr marL="0" marR="0" algn="ctr">
                        <a:lnSpc>
                          <a:spcPct val="107000"/>
                        </a:lnSpc>
                        <a:spcBef>
                          <a:spcPts val="0"/>
                        </a:spcBef>
                        <a:spcAft>
                          <a:spcPts val="0"/>
                        </a:spcAft>
                      </a:pPr>
                      <a:r>
                        <a:rPr lang="es-EC" sz="1200">
                          <a:effectLst/>
                        </a:rPr>
                        <a:t>Establece relaciones entre los diferentes elementos.</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745502101"/>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Dibujo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3374970418"/>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Mandala</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2232830742"/>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Mapa conceptual</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2811540112"/>
                  </a:ext>
                </a:extLst>
              </a:tr>
              <a:tr h="152400">
                <a:tc rowSpan="5">
                  <a:txBody>
                    <a:bodyPr/>
                    <a:lstStyle/>
                    <a:p>
                      <a:pPr marL="0" marR="0" algn="ctr">
                        <a:lnSpc>
                          <a:spcPct val="107000"/>
                        </a:lnSpc>
                        <a:spcBef>
                          <a:spcPts val="0"/>
                        </a:spcBef>
                        <a:spcAft>
                          <a:spcPts val="0"/>
                        </a:spcAft>
                      </a:pPr>
                      <a:r>
                        <a:rPr lang="es-EC" sz="1200" dirty="0">
                          <a:effectLst/>
                        </a:rPr>
                        <a:t>Autónomo</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nSpc>
                          <a:spcPct val="107000"/>
                        </a:lnSpc>
                        <a:spcBef>
                          <a:spcPts val="0"/>
                        </a:spcBef>
                        <a:spcAft>
                          <a:spcPts val="0"/>
                        </a:spcAft>
                      </a:pPr>
                      <a:r>
                        <a:rPr lang="es-EC" sz="1200">
                          <a:effectLst/>
                        </a:rPr>
                        <a:t>Ensayo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5">
                  <a:txBody>
                    <a:bodyPr/>
                    <a:lstStyle/>
                    <a:p>
                      <a:pPr marL="0" marR="0" algn="ctr">
                        <a:lnSpc>
                          <a:spcPct val="107000"/>
                        </a:lnSpc>
                        <a:spcBef>
                          <a:spcPts val="0"/>
                        </a:spcBef>
                        <a:spcAft>
                          <a:spcPts val="0"/>
                        </a:spcAft>
                      </a:pPr>
                      <a:r>
                        <a:rPr lang="en-US" sz="1200">
                          <a:effectLst/>
                        </a:rPr>
                        <a:t>Potencializa el pensamiento crítico.</a:t>
                      </a:r>
                      <a:endParaRPr lang="es-EC" sz="1200">
                        <a:effectLst/>
                      </a:endParaRPr>
                    </a:p>
                    <a:p>
                      <a:pPr marL="0" marR="0" algn="ctr">
                        <a:lnSpc>
                          <a:spcPct val="107000"/>
                        </a:lnSpc>
                        <a:spcBef>
                          <a:spcPts val="0"/>
                        </a:spcBef>
                        <a:spcAft>
                          <a:spcPts val="0"/>
                        </a:spcAft>
                      </a:pPr>
                      <a:r>
                        <a:rPr lang="en-US" sz="1200">
                          <a:effectLst/>
                        </a:rPr>
                        <a:t>Establece relaciones y propone hipótesis.</a:t>
                      </a:r>
                      <a:endParaRPr lang="es-EC" sz="1200">
                        <a:effectLst/>
                      </a:endParaRPr>
                    </a:p>
                    <a:p>
                      <a:pPr marL="0" marR="0" algn="ctr">
                        <a:lnSpc>
                          <a:spcPct val="107000"/>
                        </a:lnSpc>
                        <a:spcBef>
                          <a:spcPts val="0"/>
                        </a:spcBef>
                        <a:spcAft>
                          <a:spcPts val="0"/>
                        </a:spcAft>
                      </a:pPr>
                      <a:r>
                        <a:rPr lang="en-US" sz="1200">
                          <a:effectLst/>
                        </a:rPr>
                        <a:t>Profundiza marcos teóricos.</a:t>
                      </a:r>
                      <a:endParaRPr lang="es-EC" sz="1200">
                        <a:effectLst/>
                      </a:endParaRPr>
                    </a:p>
                    <a:p>
                      <a:pPr marL="0" marR="0" algn="ctr">
                        <a:lnSpc>
                          <a:spcPct val="107000"/>
                        </a:lnSpc>
                        <a:spcBef>
                          <a:spcPts val="0"/>
                        </a:spcBef>
                        <a:spcAft>
                          <a:spcPts val="0"/>
                        </a:spcAft>
                      </a:pPr>
                      <a:r>
                        <a:rPr lang="en-US" sz="1200">
                          <a:effectLst/>
                        </a:rPr>
                        <a:t>Incrementa el conocimiento.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3234493741"/>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Cuestionario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282503879"/>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Foro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3604864910"/>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Cuadro comparativo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1452292621"/>
                  </a:ext>
                </a:extLst>
              </a:tr>
              <a:tr h="152400">
                <a:tc vMerge="1">
                  <a:txBody>
                    <a:bodyPr/>
                    <a:lstStyle/>
                    <a:p>
                      <a:endParaRPr lang="es-EC"/>
                    </a:p>
                  </a:txBody>
                  <a:tcPr/>
                </a:tc>
                <a:tc>
                  <a:txBody>
                    <a:bodyPr/>
                    <a:lstStyle/>
                    <a:p>
                      <a:pPr marL="0" marR="0">
                        <a:lnSpc>
                          <a:spcPct val="107000"/>
                        </a:lnSpc>
                        <a:spcBef>
                          <a:spcPts val="0"/>
                        </a:spcBef>
                        <a:spcAft>
                          <a:spcPts val="0"/>
                        </a:spcAft>
                      </a:pPr>
                      <a:r>
                        <a:rPr lang="es-EC" sz="1200">
                          <a:effectLst/>
                        </a:rPr>
                        <a:t>Plan de Investigación</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EC"/>
                    </a:p>
                  </a:txBody>
                  <a:tcPr/>
                </a:tc>
                <a:extLst>
                  <a:ext uri="{0D108BD9-81ED-4DB2-BD59-A6C34878D82A}">
                    <a16:rowId xmlns="" xmlns:a16="http://schemas.microsoft.com/office/drawing/2014/main" val="2159043674"/>
                  </a:ext>
                </a:extLst>
              </a:tr>
              <a:tr h="152400">
                <a:tc>
                  <a:txBody>
                    <a:bodyPr/>
                    <a:lstStyle/>
                    <a:p>
                      <a:pPr marL="0" marR="0" algn="ctr">
                        <a:lnSpc>
                          <a:spcPct val="107000"/>
                        </a:lnSpc>
                        <a:spcBef>
                          <a:spcPts val="0"/>
                        </a:spcBef>
                        <a:spcAft>
                          <a:spcPts val="0"/>
                        </a:spcAft>
                      </a:pPr>
                      <a:r>
                        <a:rPr lang="es-EC" sz="1200" dirty="0">
                          <a:effectLst/>
                        </a:rPr>
                        <a:t>Contacto con el docente</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nSpc>
                          <a:spcPct val="107000"/>
                        </a:lnSpc>
                        <a:spcBef>
                          <a:spcPts val="0"/>
                        </a:spcBef>
                        <a:spcAft>
                          <a:spcPts val="0"/>
                        </a:spcAft>
                      </a:pPr>
                      <a:r>
                        <a:rPr lang="es-EC" sz="1200">
                          <a:effectLst/>
                        </a:rPr>
                        <a:t>EXAMEN</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lnSpc>
                          <a:spcPct val="107000"/>
                        </a:lnSpc>
                        <a:spcBef>
                          <a:spcPts val="0"/>
                        </a:spcBef>
                        <a:spcAft>
                          <a:spcPts val="0"/>
                        </a:spcAft>
                      </a:pPr>
                      <a:r>
                        <a:rPr lang="es-ES" sz="1200" dirty="0">
                          <a:effectLst/>
                        </a:rPr>
                        <a:t>Evaluación final de cada parcial que permite abordar todos los contenidos e incluye preguntas de tipo objetivo, de desarrollo y estudio de caso.</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2598986194"/>
                  </a:ext>
                </a:extLst>
              </a:tr>
            </a:tbl>
          </a:graphicData>
        </a:graphic>
      </p:graphicFrame>
    </p:spTree>
    <p:extLst>
      <p:ext uri="{BB962C8B-B14F-4D97-AF65-F5344CB8AC3E}">
        <p14:creationId xmlns="" xmlns:p14="http://schemas.microsoft.com/office/powerpoint/2010/main" val="486661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ANALISIS DE RESULTADOS</a:t>
            </a:r>
            <a:endParaRPr lang="es-EC" sz="3600" b="1" dirty="0">
              <a:latin typeface="Bahnschrift Light Condensed" panose="020B0502040204020203" pitchFamily="34" charset="0"/>
            </a:endParaRPr>
          </a:p>
        </p:txBody>
      </p:sp>
      <p:sp>
        <p:nvSpPr>
          <p:cNvPr id="6" name="CuadroTexto 5">
            <a:extLst>
              <a:ext uri="{FF2B5EF4-FFF2-40B4-BE49-F238E27FC236}">
                <a16:creationId xmlns="" xmlns:a16="http://schemas.microsoft.com/office/drawing/2014/main" id="{0BA44E05-883B-43DF-9F06-DC124D85D1D0}"/>
              </a:ext>
            </a:extLst>
          </p:cNvPr>
          <p:cNvSpPr txBox="1"/>
          <p:nvPr/>
        </p:nvSpPr>
        <p:spPr>
          <a:xfrm>
            <a:off x="318655" y="914391"/>
            <a:ext cx="8506690" cy="1477328"/>
          </a:xfrm>
          <a:prstGeom prst="rect">
            <a:avLst/>
          </a:prstGeom>
          <a:noFill/>
        </p:spPr>
        <p:txBody>
          <a:bodyPr wrap="square" rtlCol="0">
            <a:spAutoFit/>
          </a:bodyPr>
          <a:lstStyle/>
          <a:p>
            <a:pPr algn="just">
              <a:tabLst>
                <a:tab pos="2971800" algn="ctr"/>
                <a:tab pos="5943600" algn="r"/>
              </a:tabLst>
            </a:pPr>
            <a:r>
              <a:rPr lang="en-US" sz="1800" b="1" dirty="0">
                <a:effectLst/>
                <a:latin typeface="Calibri" panose="020F0502020204030204" pitchFamily="34" charset="0"/>
                <a:ea typeface="Calibri" panose="020F0502020204030204" pitchFamily="34" charset="0"/>
                <a:cs typeface="Calibri" panose="020F0502020204030204" pitchFamily="34" charset="0"/>
              </a:rPr>
              <a:t>3. </a:t>
            </a:r>
            <a:r>
              <a:rPr lang="es-ES" sz="1800" b="1" dirty="0">
                <a:effectLst/>
                <a:latin typeface="Calibri" panose="020F0502020204030204" pitchFamily="34" charset="0"/>
                <a:ea typeface="Calibri" panose="020F0502020204030204" pitchFamily="34" charset="0"/>
                <a:cs typeface="Calibri" panose="020F0502020204030204" pitchFamily="34" charset="0"/>
              </a:rPr>
              <a:t>¿Cuáles son los instrumentos de evaluación del aprendizaje aplicados que miden de mejor manera los resultados en el aprendizaje de los estudiantes de las asignaturas de educación inicial y política pública y metodología de la investigación, de la Carrera de Licenciatura en Educación Inicial de la Universidad de las Fuerzas Armadas ESPE durante el semestre noviembre 2020 – marzo 2021?</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CuadroTexto 1">
            <a:extLst>
              <a:ext uri="{FF2B5EF4-FFF2-40B4-BE49-F238E27FC236}">
                <a16:creationId xmlns="" xmlns:a16="http://schemas.microsoft.com/office/drawing/2014/main" id="{3F81C8B4-6CE7-4C7D-A5E9-E0EA89B7385E}"/>
              </a:ext>
            </a:extLst>
          </p:cNvPr>
          <p:cNvSpPr txBox="1"/>
          <p:nvPr/>
        </p:nvSpPr>
        <p:spPr>
          <a:xfrm>
            <a:off x="471055" y="2521527"/>
            <a:ext cx="8174181" cy="3170099"/>
          </a:xfrm>
          <a:prstGeom prst="rect">
            <a:avLst/>
          </a:prstGeom>
          <a:noFill/>
        </p:spPr>
        <p:txBody>
          <a:bodyPr wrap="square" rtlCol="0">
            <a:spAutoFit/>
          </a:bodyPr>
          <a:lstStyle/>
          <a:p>
            <a:pPr marL="342900" marR="0" lvl="0" indent="-342900" algn="just">
              <a:spcBef>
                <a:spcPts val="0"/>
              </a:spcBef>
              <a:spcAft>
                <a:spcPts val="0"/>
              </a:spcAft>
              <a:buFont typeface="Symbol" panose="05050102010706020507" pitchFamily="18" charset="2"/>
              <a:buChar char=""/>
              <a:tabLst>
                <a:tab pos="2971800" algn="ctr"/>
                <a:tab pos="5943600" algn="r"/>
              </a:tabLst>
            </a:pPr>
            <a:r>
              <a:rPr lang="es-ES" sz="2000" dirty="0">
                <a:effectLst/>
                <a:latin typeface="Calibri" panose="020F0502020204030204" pitchFamily="34" charset="0"/>
                <a:ea typeface="Calibri" panose="020F0502020204030204" pitchFamily="34" charset="0"/>
                <a:cs typeface="Calibri" panose="020F0502020204030204" pitchFamily="34" charset="0"/>
              </a:rPr>
              <a:t>“Educación Inicial y Política Pública” utiliza instrumentos de evaluación que: potencializan la creatividad; desarrollan la capacidad de análisis y síntesis; transversalizan valores, actitudes y conductas; desarrollan la capacidad de trabajar en equipo; establecer relaciones entre los diferentes elementos; potencializar el pensamiento crítico; generar hipótesis; profundizar en teorías e incrementar el conocimiento.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2971800" algn="ctr"/>
                <a:tab pos="5943600" algn="r"/>
              </a:tabLst>
            </a:pPr>
            <a:endParaRPr lang="es-ES" sz="20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Symbol" panose="05050102010706020507" pitchFamily="18" charset="2"/>
              <a:buChar char=""/>
              <a:tabLst>
                <a:tab pos="2971800" algn="ctr"/>
                <a:tab pos="5943600" algn="r"/>
              </a:tabLst>
            </a:pPr>
            <a:r>
              <a:rPr lang="es-ES" sz="2000" dirty="0">
                <a:effectLst/>
                <a:latin typeface="Calibri" panose="020F0502020204030204" pitchFamily="34" charset="0"/>
                <a:ea typeface="Calibri" panose="020F0502020204030204" pitchFamily="34" charset="0"/>
                <a:cs typeface="Calibri" panose="020F0502020204030204" pitchFamily="34" charset="0"/>
              </a:rPr>
              <a:t>“Metodología de la Investigación” desarrolla actividades de aprendizaje y utiliza instrumentos de evaluación dirigidos a: utilizar </a:t>
            </a:r>
            <a:r>
              <a:rPr lang="es-ES" sz="2000" dirty="0" err="1">
                <a:effectLst/>
                <a:latin typeface="Calibri" panose="020F0502020204030204" pitchFamily="34" charset="0"/>
                <a:ea typeface="Calibri" panose="020F0502020204030204" pitchFamily="34" charset="0"/>
                <a:cs typeface="Calibri" panose="020F0502020204030204" pitchFamily="34" charset="0"/>
              </a:rPr>
              <a:t>TICs</a:t>
            </a:r>
            <a:r>
              <a:rPr lang="es-ES" sz="2000" dirty="0">
                <a:effectLst/>
                <a:latin typeface="Calibri" panose="020F0502020204030204" pitchFamily="34" charset="0"/>
                <a:ea typeface="Calibri" panose="020F0502020204030204" pitchFamily="34" charset="0"/>
                <a:cs typeface="Calibri" panose="020F0502020204030204" pitchFamily="34" charset="0"/>
              </a:rPr>
              <a:t>; potencializar la creatividad; trabajar en equipo e incrementar el conocimiento.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049399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ANALISIS DE RESULTADOS</a:t>
            </a:r>
            <a:endParaRPr lang="es-EC" sz="3600" b="1" dirty="0">
              <a:latin typeface="Bahnschrift Light Condensed" panose="020B0502040204020203" pitchFamily="34" charset="0"/>
            </a:endParaRPr>
          </a:p>
        </p:txBody>
      </p:sp>
      <p:sp>
        <p:nvSpPr>
          <p:cNvPr id="6" name="CuadroTexto 5">
            <a:extLst>
              <a:ext uri="{FF2B5EF4-FFF2-40B4-BE49-F238E27FC236}">
                <a16:creationId xmlns="" xmlns:a16="http://schemas.microsoft.com/office/drawing/2014/main" id="{0BA44E05-883B-43DF-9F06-DC124D85D1D0}"/>
              </a:ext>
            </a:extLst>
          </p:cNvPr>
          <p:cNvSpPr txBox="1"/>
          <p:nvPr/>
        </p:nvSpPr>
        <p:spPr>
          <a:xfrm>
            <a:off x="318655" y="914391"/>
            <a:ext cx="8506690" cy="1477328"/>
          </a:xfrm>
          <a:prstGeom prst="rect">
            <a:avLst/>
          </a:prstGeom>
          <a:noFill/>
        </p:spPr>
        <p:txBody>
          <a:bodyPr wrap="square" rtlCol="0">
            <a:spAutoFit/>
          </a:bodyPr>
          <a:lstStyle/>
          <a:p>
            <a:pPr algn="just">
              <a:tabLst>
                <a:tab pos="2971800" algn="ctr"/>
                <a:tab pos="5943600" algn="r"/>
              </a:tabLst>
            </a:pPr>
            <a:r>
              <a:rPr lang="en-US" sz="1800" b="1" dirty="0">
                <a:effectLst/>
                <a:latin typeface="Calibri" panose="020F0502020204030204" pitchFamily="34" charset="0"/>
                <a:ea typeface="Calibri" panose="020F0502020204030204" pitchFamily="34" charset="0"/>
                <a:cs typeface="Calibri" panose="020F0502020204030204" pitchFamily="34" charset="0"/>
              </a:rPr>
              <a:t>3. </a:t>
            </a:r>
            <a:r>
              <a:rPr lang="es-ES" sz="1800" b="1" dirty="0">
                <a:effectLst/>
                <a:latin typeface="Calibri" panose="020F0502020204030204" pitchFamily="34" charset="0"/>
                <a:ea typeface="Calibri" panose="020F0502020204030204" pitchFamily="34" charset="0"/>
                <a:cs typeface="Calibri" panose="020F0502020204030204" pitchFamily="34" charset="0"/>
              </a:rPr>
              <a:t>¿Cuáles son los instrumentos de evaluación del aprendizaje aplicados que miden de mejor manera los resultados en el aprendizaje de los estudiantes de las asignaturas de educación inicial y política pública y metodología de la investigación, de la Carrera de Licenciatura en Educación Inicial de la Universidad de las Fuerzas Armadas ESPE durante el semestre noviembre 2020 – marzo 2021?</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CuadroTexto 1">
            <a:extLst>
              <a:ext uri="{FF2B5EF4-FFF2-40B4-BE49-F238E27FC236}">
                <a16:creationId xmlns="" xmlns:a16="http://schemas.microsoft.com/office/drawing/2014/main" id="{3F81C8B4-6CE7-4C7D-A5E9-E0EA89B7385E}"/>
              </a:ext>
            </a:extLst>
          </p:cNvPr>
          <p:cNvSpPr txBox="1"/>
          <p:nvPr/>
        </p:nvSpPr>
        <p:spPr>
          <a:xfrm>
            <a:off x="471055" y="2521527"/>
            <a:ext cx="8174181" cy="2554545"/>
          </a:xfrm>
          <a:prstGeom prst="rect">
            <a:avLst/>
          </a:prstGeom>
          <a:noFill/>
        </p:spPr>
        <p:txBody>
          <a:bodyPr wrap="square" rtlCol="0">
            <a:spAutoFit/>
          </a:bodyPr>
          <a:lstStyle/>
          <a:p>
            <a:pPr marL="342900" marR="0" lvl="0" indent="-342900" algn="just">
              <a:spcBef>
                <a:spcPts val="0"/>
              </a:spcBef>
              <a:spcAft>
                <a:spcPts val="0"/>
              </a:spcAft>
              <a:buFont typeface="Symbol" panose="05050102010706020507" pitchFamily="18" charset="2"/>
              <a:buChar char=""/>
              <a:tabLst>
                <a:tab pos="2971800" algn="ctr"/>
                <a:tab pos="5943600" algn="r"/>
              </a:tabLst>
            </a:pPr>
            <a:r>
              <a:rPr lang="es-ES" sz="2000" dirty="0">
                <a:effectLst/>
                <a:latin typeface="Calibri" panose="020F0502020204030204" pitchFamily="34" charset="0"/>
                <a:ea typeface="Calibri" panose="020F0502020204030204" pitchFamily="34" charset="0"/>
                <a:cs typeface="Calibri" panose="020F0502020204030204" pitchFamily="34" charset="0"/>
              </a:rPr>
              <a:t>En el caso de ambas asignaturas, utilizan el examen como el instrumento que permite evaluar el aprendizaje de los contenidos abordados a lo largo de cada parcial.</a:t>
            </a:r>
          </a:p>
          <a:p>
            <a:pPr marL="342900" marR="0" lvl="0" indent="-342900" algn="just">
              <a:spcBef>
                <a:spcPts val="0"/>
              </a:spcBef>
              <a:spcAft>
                <a:spcPts val="0"/>
              </a:spcAft>
              <a:buFont typeface="Symbol" panose="05050102010706020507" pitchFamily="18" charset="2"/>
              <a:buChar char=""/>
              <a:tabLst>
                <a:tab pos="2971800" algn="ctr"/>
                <a:tab pos="5943600" algn="r"/>
              </a:tabLst>
            </a:pP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2971800" algn="ctr"/>
                <a:tab pos="5943600" algn="r"/>
              </a:tabLst>
            </a:pPr>
            <a:r>
              <a:rPr lang="es-ES" sz="2000" dirty="0">
                <a:effectLst/>
                <a:latin typeface="Calibri" panose="020F0502020204030204" pitchFamily="34" charset="0"/>
                <a:ea typeface="Calibri" panose="020F0502020204030204" pitchFamily="34" charset="0"/>
                <a:cs typeface="Calibri" panose="020F0502020204030204" pitchFamily="34" charset="0"/>
              </a:rPr>
              <a:t>La mayor cantidad de actividades y de instrumentos de evaluación aplicados posibilitan que los estudiantes accedan a diferentes opciones para establecer los resultados de aprendizaje, los mismos que a su vez se reflejan en el rendimiento académico.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1995026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HIPOTESIS</a:t>
            </a:r>
            <a:endParaRPr lang="es-EC" sz="3600" b="1" dirty="0">
              <a:latin typeface="Bahnschrift Light Condensed" panose="020B0502040204020203" pitchFamily="34" charset="0"/>
            </a:endParaRPr>
          </a:p>
        </p:txBody>
      </p:sp>
      <p:sp>
        <p:nvSpPr>
          <p:cNvPr id="7" name="CuadroTexto 6">
            <a:extLst>
              <a:ext uri="{FF2B5EF4-FFF2-40B4-BE49-F238E27FC236}">
                <a16:creationId xmlns="" xmlns:a16="http://schemas.microsoft.com/office/drawing/2014/main" id="{DF0FEA9F-BEEF-4CD4-97EC-7852AF35D983}"/>
              </a:ext>
            </a:extLst>
          </p:cNvPr>
          <p:cNvSpPr txBox="1"/>
          <p:nvPr/>
        </p:nvSpPr>
        <p:spPr>
          <a:xfrm>
            <a:off x="318655" y="914391"/>
            <a:ext cx="8506690" cy="1200329"/>
          </a:xfrm>
          <a:prstGeom prst="rect">
            <a:avLst/>
          </a:prstGeom>
          <a:noFill/>
        </p:spPr>
        <p:txBody>
          <a:bodyPr wrap="square" rtlCol="0">
            <a:spAutoFit/>
          </a:bodyPr>
          <a:lstStyle/>
          <a:p>
            <a:pPr marR="0" algn="just">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SI EXISTE DIFERENCIA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en</a:t>
            </a:r>
            <a:r>
              <a:rPr lang="en-US" sz="1800" b="1"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el</a:t>
            </a:r>
            <a:r>
              <a:rPr lang="en-US" sz="1800" b="1"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rendimiento</a:t>
            </a:r>
            <a:r>
              <a:rPr lang="en-US" sz="1800" b="1"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académico</a:t>
            </a:r>
            <a:r>
              <a:rPr lang="en-US" sz="1800" b="1" i="1" dirty="0">
                <a:effectLst/>
                <a:latin typeface="Calibri" panose="020F0502020204030204" pitchFamily="34" charset="0"/>
                <a:ea typeface="Calibri" panose="020F0502020204030204" pitchFamily="34" charset="0"/>
                <a:cs typeface="Calibri" panose="020F0502020204030204" pitchFamily="34" charset="0"/>
              </a:rPr>
              <a:t> de los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estudiantes</a:t>
            </a:r>
            <a:r>
              <a:rPr lang="en-US" sz="1800" b="1" i="1" dirty="0">
                <a:effectLst/>
                <a:latin typeface="Calibri" panose="020F0502020204030204" pitchFamily="34" charset="0"/>
                <a:ea typeface="Calibri" panose="020F0502020204030204" pitchFamily="34" charset="0"/>
                <a:cs typeface="Calibri" panose="020F0502020204030204" pitchFamily="34" charset="0"/>
              </a:rPr>
              <a:t> de las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b="1"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b="1"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b="1" i="1" dirty="0">
                <a:effectLst/>
                <a:latin typeface="Calibri" panose="020F0502020204030204" pitchFamily="34" charset="0"/>
                <a:ea typeface="Calibri" panose="020F0502020204030204" pitchFamily="34" charset="0"/>
                <a:cs typeface="Calibri" panose="020F0502020204030204" pitchFamily="34" charset="0"/>
              </a:rPr>
              <a:t> y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política</a:t>
            </a:r>
            <a:r>
              <a:rPr lang="en-US" sz="1800" b="1"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b="1" i="1" dirty="0">
                <a:effectLst/>
                <a:latin typeface="Calibri" panose="020F0502020204030204" pitchFamily="34" charset="0"/>
                <a:ea typeface="Calibri" panose="020F0502020204030204" pitchFamily="34" charset="0"/>
                <a:cs typeface="Calibri" panose="020F0502020204030204" pitchFamily="34" charset="0"/>
              </a:rPr>
              <a:t> y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b="1" i="1" dirty="0">
                <a:effectLst/>
                <a:latin typeface="Calibri" panose="020F0502020204030204" pitchFamily="34" charset="0"/>
                <a:ea typeface="Calibri" panose="020F0502020204030204" pitchFamily="34" charset="0"/>
                <a:cs typeface="Calibri" panose="020F0502020204030204" pitchFamily="34" charset="0"/>
              </a:rPr>
              <a:t> de la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b="1" i="1" dirty="0">
                <a:effectLst/>
                <a:latin typeface="Calibri" panose="020F0502020204030204" pitchFamily="34" charset="0"/>
                <a:ea typeface="Calibri" panose="020F0502020204030204" pitchFamily="34" charset="0"/>
                <a:cs typeface="Calibri" panose="020F0502020204030204" pitchFamily="34" charset="0"/>
              </a:rPr>
              <a:t>,</a:t>
            </a:r>
            <a:r>
              <a:rPr lang="en-US" sz="18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b="1" i="1" dirty="0">
                <a:effectLst/>
                <a:latin typeface="Calibri" panose="020F0502020204030204" pitchFamily="34" charset="0"/>
                <a:ea typeface="Calibri" panose="020F0502020204030204" pitchFamily="34" charset="0"/>
                <a:cs typeface="Calibri" panose="020F0502020204030204" pitchFamily="34" charset="0"/>
              </a:rPr>
              <a:t>de la Carrera de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Licenciatura</a:t>
            </a:r>
            <a:r>
              <a:rPr lang="en-US" sz="1800" b="1"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en</a:t>
            </a:r>
            <a:r>
              <a:rPr lang="en-US" sz="1800" b="1"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b="1"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b="1" i="1" dirty="0">
                <a:effectLst/>
                <a:latin typeface="Calibri" panose="020F0502020204030204" pitchFamily="34" charset="0"/>
                <a:ea typeface="Calibri" panose="020F0502020204030204" pitchFamily="34" charset="0"/>
                <a:cs typeface="Calibri" panose="020F0502020204030204" pitchFamily="34" charset="0"/>
              </a:rPr>
              <a:t> de la Universidad de las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Fuerzas</a:t>
            </a:r>
            <a:r>
              <a:rPr lang="en-US" sz="1800" b="1" i="1" dirty="0">
                <a:effectLst/>
                <a:latin typeface="Calibri" panose="020F0502020204030204" pitchFamily="34" charset="0"/>
                <a:ea typeface="Calibri" panose="020F0502020204030204" pitchFamily="34" charset="0"/>
                <a:cs typeface="Calibri" panose="020F0502020204030204" pitchFamily="34" charset="0"/>
              </a:rPr>
              <a:t> Armadas ESPE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durante</a:t>
            </a:r>
            <a:r>
              <a:rPr lang="en-US" sz="1800" b="1"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el</a:t>
            </a:r>
            <a:r>
              <a:rPr lang="en-US" sz="1800" b="1"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semestre</a:t>
            </a:r>
            <a:r>
              <a:rPr lang="en-US" sz="1800" b="1"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noviembre</a:t>
            </a:r>
            <a:r>
              <a:rPr lang="en-US" sz="1800" b="1" i="1" dirty="0">
                <a:effectLst/>
                <a:latin typeface="Calibri" panose="020F0502020204030204" pitchFamily="34" charset="0"/>
                <a:ea typeface="Calibri" panose="020F0502020204030204" pitchFamily="34" charset="0"/>
                <a:cs typeface="Calibri" panose="020F0502020204030204" pitchFamily="34" charset="0"/>
              </a:rPr>
              <a:t> 2020 – </a:t>
            </a:r>
            <a:r>
              <a:rPr lang="en-US" sz="1800" b="1" i="1" dirty="0" err="1">
                <a:effectLst/>
                <a:latin typeface="Calibri" panose="020F0502020204030204" pitchFamily="34" charset="0"/>
                <a:ea typeface="Calibri" panose="020F0502020204030204" pitchFamily="34" charset="0"/>
                <a:cs typeface="Calibri" panose="020F0502020204030204" pitchFamily="34" charset="0"/>
              </a:rPr>
              <a:t>marzo</a:t>
            </a:r>
            <a:r>
              <a:rPr lang="en-US" sz="1800" b="1" i="1" dirty="0">
                <a:effectLst/>
                <a:latin typeface="Calibri" panose="020F0502020204030204" pitchFamily="34" charset="0"/>
                <a:ea typeface="Calibri" panose="020F0502020204030204" pitchFamily="34" charset="0"/>
                <a:cs typeface="Calibri" panose="020F0502020204030204" pitchFamily="34" charset="0"/>
              </a:rPr>
              <a:t> 2021.</a:t>
            </a:r>
            <a:endParaRPr lang="es-EC" sz="1800" b="1" i="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a 1">
            <a:extLst>
              <a:ext uri="{FF2B5EF4-FFF2-40B4-BE49-F238E27FC236}">
                <a16:creationId xmlns="" xmlns:a16="http://schemas.microsoft.com/office/drawing/2014/main" id="{1F91D19B-F4A1-4C57-AFCA-EC6284D387A6}"/>
              </a:ext>
            </a:extLst>
          </p:cNvPr>
          <p:cNvGraphicFramePr>
            <a:graphicFrameLocks noGrp="1"/>
          </p:cNvGraphicFramePr>
          <p:nvPr>
            <p:extLst>
              <p:ext uri="{D42A27DB-BD31-4B8C-83A1-F6EECF244321}">
                <p14:modId xmlns="" xmlns:p14="http://schemas.microsoft.com/office/powerpoint/2010/main" val="1658523685"/>
              </p:ext>
            </p:extLst>
          </p:nvPr>
        </p:nvGraphicFramePr>
        <p:xfrm>
          <a:off x="318655" y="2298917"/>
          <a:ext cx="8298871" cy="2282830"/>
        </p:xfrm>
        <a:graphic>
          <a:graphicData uri="http://schemas.openxmlformats.org/drawingml/2006/table">
            <a:tbl>
              <a:tblPr firstRow="1" firstCol="1" bandRow="1">
                <a:tableStyleId>{5C22544A-7EE6-4342-B048-85BDC9FD1C3A}</a:tableStyleId>
              </a:tblPr>
              <a:tblGrid>
                <a:gridCol w="3878821">
                  <a:extLst>
                    <a:ext uri="{9D8B030D-6E8A-4147-A177-3AD203B41FA5}">
                      <a16:colId xmlns="" xmlns:a16="http://schemas.microsoft.com/office/drawing/2014/main" val="2636127738"/>
                    </a:ext>
                  </a:extLst>
                </a:gridCol>
                <a:gridCol w="2706153">
                  <a:extLst>
                    <a:ext uri="{9D8B030D-6E8A-4147-A177-3AD203B41FA5}">
                      <a16:colId xmlns="" xmlns:a16="http://schemas.microsoft.com/office/drawing/2014/main" val="3631068416"/>
                    </a:ext>
                  </a:extLst>
                </a:gridCol>
                <a:gridCol w="1713897">
                  <a:extLst>
                    <a:ext uri="{9D8B030D-6E8A-4147-A177-3AD203B41FA5}">
                      <a16:colId xmlns="" xmlns:a16="http://schemas.microsoft.com/office/drawing/2014/main" val="4069658874"/>
                    </a:ext>
                  </a:extLst>
                </a:gridCol>
              </a:tblGrid>
              <a:tr h="171450">
                <a:tc>
                  <a:txBody>
                    <a:bodyPr/>
                    <a:lstStyle/>
                    <a:p>
                      <a:pPr marL="0" marR="0" algn="ctr">
                        <a:lnSpc>
                          <a:spcPct val="107000"/>
                        </a:lnSpc>
                        <a:spcBef>
                          <a:spcPts val="0"/>
                        </a:spcBef>
                        <a:spcAft>
                          <a:spcPts val="0"/>
                        </a:spcAft>
                      </a:pPr>
                      <a:r>
                        <a:rPr lang="es-EC" sz="1400" dirty="0">
                          <a:solidFill>
                            <a:schemeClr val="tx1"/>
                          </a:solidFill>
                          <a:effectLst/>
                        </a:rPr>
                        <a:t> </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R w="12700" cmpd="sng">
                      <a:noFill/>
                    </a:lnR>
                    <a:lnB w="12700"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s-EC" sz="1400" dirty="0">
                          <a:solidFill>
                            <a:schemeClr val="tx1"/>
                          </a:solidFill>
                          <a:effectLst/>
                        </a:rPr>
                        <a:t>2410</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s-EC" sz="1400" dirty="0">
                          <a:solidFill>
                            <a:schemeClr val="tx1"/>
                          </a:solidFill>
                          <a:effectLst/>
                        </a:rPr>
                        <a:t>2413</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mpd="sng">
                      <a:noFill/>
                    </a:lnL>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559893268"/>
                  </a:ext>
                </a:extLst>
              </a:tr>
              <a:tr h="171450">
                <a:tc>
                  <a:txBody>
                    <a:bodyPr/>
                    <a:lstStyle/>
                    <a:p>
                      <a:pPr marL="0" marR="0">
                        <a:lnSpc>
                          <a:spcPct val="107000"/>
                        </a:lnSpc>
                        <a:spcBef>
                          <a:spcPts val="0"/>
                        </a:spcBef>
                        <a:spcAft>
                          <a:spcPts val="0"/>
                        </a:spcAft>
                      </a:pPr>
                      <a:r>
                        <a:rPr lang="es-EC" sz="1400" dirty="0">
                          <a:solidFill>
                            <a:schemeClr val="tx1"/>
                          </a:solidFill>
                          <a:effectLst/>
                        </a:rPr>
                        <a:t>Media</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T w="12700" cap="flat" cmpd="sng" algn="ctr">
                      <a:solidFill>
                        <a:schemeClr val="tx1"/>
                      </a:solidFill>
                      <a:prstDash val="solid"/>
                      <a:round/>
                      <a:headEnd type="none" w="med" len="med"/>
                      <a:tailEnd type="none" w="med" len="med"/>
                    </a:lnT>
                    <a:noFill/>
                  </a:tcPr>
                </a:tc>
                <a:tc>
                  <a:txBody>
                    <a:bodyPr/>
                    <a:lstStyle/>
                    <a:p>
                      <a:pPr marL="0" marR="0" algn="r">
                        <a:lnSpc>
                          <a:spcPct val="107000"/>
                        </a:lnSpc>
                        <a:spcBef>
                          <a:spcPts val="0"/>
                        </a:spcBef>
                        <a:spcAft>
                          <a:spcPts val="0"/>
                        </a:spcAft>
                      </a:pPr>
                      <a:r>
                        <a:rPr lang="es-EC" sz="1400">
                          <a:solidFill>
                            <a:schemeClr val="tx1"/>
                          </a:solidFill>
                          <a:effectLst/>
                        </a:rPr>
                        <a:t>16.48</a:t>
                      </a:r>
                      <a:endParaRPr lang="es-EC"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T w="12700" cap="flat" cmpd="sng" algn="ctr">
                      <a:solidFill>
                        <a:schemeClr val="tx1"/>
                      </a:solidFill>
                      <a:prstDash val="solid"/>
                      <a:round/>
                      <a:headEnd type="none" w="med" len="med"/>
                      <a:tailEnd type="none" w="med" len="med"/>
                    </a:lnT>
                    <a:noFill/>
                  </a:tcPr>
                </a:tc>
                <a:tc>
                  <a:txBody>
                    <a:bodyPr/>
                    <a:lstStyle/>
                    <a:p>
                      <a:pPr marL="0" marR="0" algn="r">
                        <a:lnSpc>
                          <a:spcPct val="107000"/>
                        </a:lnSpc>
                        <a:spcBef>
                          <a:spcPts val="0"/>
                        </a:spcBef>
                        <a:spcAft>
                          <a:spcPts val="0"/>
                        </a:spcAft>
                      </a:pPr>
                      <a:r>
                        <a:rPr lang="es-EC" sz="1400">
                          <a:solidFill>
                            <a:schemeClr val="tx1"/>
                          </a:solidFill>
                          <a:effectLst/>
                        </a:rPr>
                        <a:t>17.50</a:t>
                      </a:r>
                      <a:endParaRPr lang="es-EC"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78089709"/>
                  </a:ext>
                </a:extLst>
              </a:tr>
              <a:tr h="171450">
                <a:tc>
                  <a:txBody>
                    <a:bodyPr/>
                    <a:lstStyle/>
                    <a:p>
                      <a:pPr marL="0" marR="0">
                        <a:lnSpc>
                          <a:spcPct val="107000"/>
                        </a:lnSpc>
                        <a:spcBef>
                          <a:spcPts val="0"/>
                        </a:spcBef>
                        <a:spcAft>
                          <a:spcPts val="0"/>
                        </a:spcAft>
                      </a:pPr>
                      <a:r>
                        <a:rPr lang="es-EC" sz="1400" dirty="0">
                          <a:solidFill>
                            <a:schemeClr val="tx1"/>
                          </a:solidFill>
                          <a:effectLst/>
                        </a:rPr>
                        <a:t>Varianza (conocida)</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marL="0" marR="0" algn="r">
                        <a:lnSpc>
                          <a:spcPct val="107000"/>
                        </a:lnSpc>
                        <a:spcBef>
                          <a:spcPts val="0"/>
                        </a:spcBef>
                        <a:spcAft>
                          <a:spcPts val="0"/>
                        </a:spcAft>
                      </a:pPr>
                      <a:r>
                        <a:rPr lang="es-EC" sz="1400">
                          <a:solidFill>
                            <a:schemeClr val="tx1"/>
                          </a:solidFill>
                          <a:effectLst/>
                        </a:rPr>
                        <a:t>1.12</a:t>
                      </a:r>
                      <a:endParaRPr lang="es-EC"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marL="0" marR="0" algn="r">
                        <a:lnSpc>
                          <a:spcPct val="107000"/>
                        </a:lnSpc>
                        <a:spcBef>
                          <a:spcPts val="0"/>
                        </a:spcBef>
                        <a:spcAft>
                          <a:spcPts val="0"/>
                        </a:spcAft>
                      </a:pPr>
                      <a:r>
                        <a:rPr lang="es-EC" sz="1400">
                          <a:solidFill>
                            <a:schemeClr val="tx1"/>
                          </a:solidFill>
                          <a:effectLst/>
                        </a:rPr>
                        <a:t>0.43</a:t>
                      </a:r>
                      <a:endParaRPr lang="es-EC"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 xmlns:a16="http://schemas.microsoft.com/office/drawing/2014/main" val="643318084"/>
                  </a:ext>
                </a:extLst>
              </a:tr>
              <a:tr h="171450">
                <a:tc>
                  <a:txBody>
                    <a:bodyPr/>
                    <a:lstStyle/>
                    <a:p>
                      <a:pPr marL="0" marR="0">
                        <a:lnSpc>
                          <a:spcPct val="107000"/>
                        </a:lnSpc>
                        <a:spcBef>
                          <a:spcPts val="0"/>
                        </a:spcBef>
                        <a:spcAft>
                          <a:spcPts val="0"/>
                        </a:spcAft>
                      </a:pPr>
                      <a:r>
                        <a:rPr lang="es-EC" sz="1400" dirty="0">
                          <a:solidFill>
                            <a:schemeClr val="tx1"/>
                          </a:solidFill>
                          <a:effectLst/>
                        </a:rPr>
                        <a:t>Observaciones</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marL="0" marR="0" algn="r">
                        <a:lnSpc>
                          <a:spcPct val="107000"/>
                        </a:lnSpc>
                        <a:spcBef>
                          <a:spcPts val="0"/>
                        </a:spcBef>
                        <a:spcAft>
                          <a:spcPts val="0"/>
                        </a:spcAft>
                      </a:pPr>
                      <a:r>
                        <a:rPr lang="es-EC" sz="1400">
                          <a:solidFill>
                            <a:schemeClr val="tx1"/>
                          </a:solidFill>
                          <a:effectLst/>
                        </a:rPr>
                        <a:t>37</a:t>
                      </a:r>
                      <a:endParaRPr lang="es-EC"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marL="0" marR="0" algn="r">
                        <a:lnSpc>
                          <a:spcPct val="107000"/>
                        </a:lnSpc>
                        <a:spcBef>
                          <a:spcPts val="0"/>
                        </a:spcBef>
                        <a:spcAft>
                          <a:spcPts val="0"/>
                        </a:spcAft>
                      </a:pPr>
                      <a:r>
                        <a:rPr lang="es-EC" sz="1400">
                          <a:solidFill>
                            <a:schemeClr val="tx1"/>
                          </a:solidFill>
                          <a:effectLst/>
                        </a:rPr>
                        <a:t>37</a:t>
                      </a:r>
                      <a:endParaRPr lang="es-EC"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 xmlns:a16="http://schemas.microsoft.com/office/drawing/2014/main" val="619045808"/>
                  </a:ext>
                </a:extLst>
              </a:tr>
              <a:tr h="171450">
                <a:tc>
                  <a:txBody>
                    <a:bodyPr/>
                    <a:lstStyle/>
                    <a:p>
                      <a:pPr marL="0" marR="0">
                        <a:lnSpc>
                          <a:spcPct val="107000"/>
                        </a:lnSpc>
                        <a:spcBef>
                          <a:spcPts val="0"/>
                        </a:spcBef>
                        <a:spcAft>
                          <a:spcPts val="0"/>
                        </a:spcAft>
                      </a:pPr>
                      <a:r>
                        <a:rPr lang="es-EC" sz="1400" dirty="0">
                          <a:solidFill>
                            <a:schemeClr val="tx1"/>
                          </a:solidFill>
                          <a:effectLst/>
                        </a:rPr>
                        <a:t>Diferencia hipotética de las medias</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marL="0" marR="0" algn="r">
                        <a:lnSpc>
                          <a:spcPct val="107000"/>
                        </a:lnSpc>
                        <a:spcBef>
                          <a:spcPts val="0"/>
                        </a:spcBef>
                        <a:spcAft>
                          <a:spcPts val="0"/>
                        </a:spcAft>
                      </a:pPr>
                      <a:r>
                        <a:rPr lang="es-EC" sz="1400">
                          <a:solidFill>
                            <a:schemeClr val="tx1"/>
                          </a:solidFill>
                          <a:effectLst/>
                        </a:rPr>
                        <a:t>0</a:t>
                      </a:r>
                      <a:endParaRPr lang="es-EC"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a:lnSpc>
                          <a:spcPct val="107000"/>
                        </a:lnSpc>
                      </a:pPr>
                      <a:endParaRPr lang="es-EC" sz="1400">
                        <a:solidFill>
                          <a:schemeClr val="tx1"/>
                        </a:solidFill>
                        <a:effectLst/>
                        <a:latin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 xmlns:a16="http://schemas.microsoft.com/office/drawing/2014/main" val="254504393"/>
                  </a:ext>
                </a:extLst>
              </a:tr>
              <a:tr h="171450">
                <a:tc>
                  <a:txBody>
                    <a:bodyPr/>
                    <a:lstStyle/>
                    <a:p>
                      <a:pPr marL="0" marR="0">
                        <a:lnSpc>
                          <a:spcPct val="107000"/>
                        </a:lnSpc>
                        <a:spcBef>
                          <a:spcPts val="0"/>
                        </a:spcBef>
                        <a:spcAft>
                          <a:spcPts val="0"/>
                        </a:spcAft>
                      </a:pPr>
                      <a:r>
                        <a:rPr lang="es-EC" sz="1400" dirty="0">
                          <a:solidFill>
                            <a:schemeClr val="tx1"/>
                          </a:solidFill>
                          <a:effectLst/>
                        </a:rPr>
                        <a:t>Z</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marL="0" marR="0" algn="r">
                        <a:lnSpc>
                          <a:spcPct val="107000"/>
                        </a:lnSpc>
                        <a:spcBef>
                          <a:spcPts val="0"/>
                        </a:spcBef>
                        <a:spcAft>
                          <a:spcPts val="0"/>
                        </a:spcAft>
                      </a:pPr>
                      <a:r>
                        <a:rPr lang="es-EC" sz="1400">
                          <a:solidFill>
                            <a:schemeClr val="tx1"/>
                          </a:solidFill>
                          <a:effectLst/>
                        </a:rPr>
                        <a:t>-4.99583280767</a:t>
                      </a:r>
                      <a:endParaRPr lang="es-EC"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a:lnSpc>
                          <a:spcPct val="107000"/>
                        </a:lnSpc>
                      </a:pPr>
                      <a:endParaRPr lang="es-EC" sz="1400">
                        <a:solidFill>
                          <a:schemeClr val="tx1"/>
                        </a:solidFill>
                        <a:effectLst/>
                        <a:latin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 xmlns:a16="http://schemas.microsoft.com/office/drawing/2014/main" val="2950140438"/>
                  </a:ext>
                </a:extLst>
              </a:tr>
              <a:tr h="171450">
                <a:tc>
                  <a:txBody>
                    <a:bodyPr/>
                    <a:lstStyle/>
                    <a:p>
                      <a:pPr marL="0" marR="0">
                        <a:lnSpc>
                          <a:spcPct val="107000"/>
                        </a:lnSpc>
                        <a:spcBef>
                          <a:spcPts val="0"/>
                        </a:spcBef>
                        <a:spcAft>
                          <a:spcPts val="0"/>
                        </a:spcAft>
                      </a:pPr>
                      <a:r>
                        <a:rPr lang="es-EC" sz="1400" dirty="0">
                          <a:solidFill>
                            <a:schemeClr val="tx1"/>
                          </a:solidFill>
                          <a:effectLst/>
                        </a:rPr>
                        <a:t>P(Z&lt;=z) una cola</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marL="0" marR="0" algn="r">
                        <a:lnSpc>
                          <a:spcPct val="107000"/>
                        </a:lnSpc>
                        <a:spcBef>
                          <a:spcPts val="0"/>
                        </a:spcBef>
                        <a:spcAft>
                          <a:spcPts val="0"/>
                        </a:spcAft>
                      </a:pPr>
                      <a:r>
                        <a:rPr lang="es-EC" sz="1400">
                          <a:solidFill>
                            <a:schemeClr val="tx1"/>
                          </a:solidFill>
                          <a:effectLst/>
                        </a:rPr>
                        <a:t>0.00000029291</a:t>
                      </a:r>
                      <a:endParaRPr lang="es-EC"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a:lnSpc>
                          <a:spcPct val="107000"/>
                        </a:lnSpc>
                      </a:pPr>
                      <a:endParaRPr lang="es-EC" sz="1400">
                        <a:solidFill>
                          <a:schemeClr val="tx1"/>
                        </a:solidFill>
                        <a:effectLst/>
                        <a:latin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 xmlns:a16="http://schemas.microsoft.com/office/drawing/2014/main" val="2241044989"/>
                  </a:ext>
                </a:extLst>
              </a:tr>
              <a:tr h="171450">
                <a:tc>
                  <a:txBody>
                    <a:bodyPr/>
                    <a:lstStyle/>
                    <a:p>
                      <a:pPr marL="0" marR="0">
                        <a:lnSpc>
                          <a:spcPct val="107000"/>
                        </a:lnSpc>
                        <a:spcBef>
                          <a:spcPts val="0"/>
                        </a:spcBef>
                        <a:spcAft>
                          <a:spcPts val="0"/>
                        </a:spcAft>
                      </a:pPr>
                      <a:r>
                        <a:rPr lang="es-EC" sz="1400" dirty="0">
                          <a:solidFill>
                            <a:schemeClr val="tx1"/>
                          </a:solidFill>
                          <a:effectLst/>
                        </a:rPr>
                        <a:t>Valor crítico de z (una cola)</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marL="0" marR="0" algn="r">
                        <a:lnSpc>
                          <a:spcPct val="107000"/>
                        </a:lnSpc>
                        <a:spcBef>
                          <a:spcPts val="0"/>
                        </a:spcBef>
                        <a:spcAft>
                          <a:spcPts val="0"/>
                        </a:spcAft>
                      </a:pPr>
                      <a:r>
                        <a:rPr lang="es-EC" sz="1400">
                          <a:solidFill>
                            <a:schemeClr val="tx1"/>
                          </a:solidFill>
                          <a:effectLst/>
                        </a:rPr>
                        <a:t>1.64485362695</a:t>
                      </a:r>
                      <a:endParaRPr lang="es-EC"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a:lnSpc>
                          <a:spcPct val="107000"/>
                        </a:lnSpc>
                      </a:pPr>
                      <a:endParaRPr lang="es-EC" sz="1400">
                        <a:solidFill>
                          <a:schemeClr val="tx1"/>
                        </a:solidFill>
                        <a:effectLst/>
                        <a:latin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 xmlns:a16="http://schemas.microsoft.com/office/drawing/2014/main" val="833248381"/>
                  </a:ext>
                </a:extLst>
              </a:tr>
              <a:tr h="171450">
                <a:tc>
                  <a:txBody>
                    <a:bodyPr/>
                    <a:lstStyle/>
                    <a:p>
                      <a:pPr marL="0" marR="0">
                        <a:lnSpc>
                          <a:spcPct val="107000"/>
                        </a:lnSpc>
                        <a:spcBef>
                          <a:spcPts val="0"/>
                        </a:spcBef>
                        <a:spcAft>
                          <a:spcPts val="0"/>
                        </a:spcAft>
                      </a:pPr>
                      <a:r>
                        <a:rPr lang="es-EC" sz="1400" dirty="0">
                          <a:solidFill>
                            <a:schemeClr val="tx1"/>
                          </a:solidFill>
                          <a:effectLst/>
                        </a:rPr>
                        <a:t>Valor crítico de z (dos colas)</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marL="0" marR="0" algn="r">
                        <a:lnSpc>
                          <a:spcPct val="107000"/>
                        </a:lnSpc>
                        <a:spcBef>
                          <a:spcPts val="0"/>
                        </a:spcBef>
                        <a:spcAft>
                          <a:spcPts val="0"/>
                        </a:spcAft>
                      </a:pPr>
                      <a:r>
                        <a:rPr lang="es-EC" sz="1400">
                          <a:solidFill>
                            <a:schemeClr val="tx1"/>
                          </a:solidFill>
                          <a:effectLst/>
                        </a:rPr>
                        <a:t>0.00000058582</a:t>
                      </a:r>
                      <a:endParaRPr lang="es-EC"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a:lnSpc>
                          <a:spcPct val="107000"/>
                        </a:lnSpc>
                      </a:pPr>
                      <a:endParaRPr lang="es-EC" sz="1400">
                        <a:solidFill>
                          <a:schemeClr val="tx1"/>
                        </a:solidFill>
                        <a:effectLst/>
                        <a:latin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 xmlns:a16="http://schemas.microsoft.com/office/drawing/2014/main" val="2852823388"/>
                  </a:ext>
                </a:extLst>
              </a:tr>
              <a:tr h="171450">
                <a:tc>
                  <a:txBody>
                    <a:bodyPr/>
                    <a:lstStyle/>
                    <a:p>
                      <a:pPr marL="0" marR="0">
                        <a:lnSpc>
                          <a:spcPct val="107000"/>
                        </a:lnSpc>
                        <a:spcBef>
                          <a:spcPts val="0"/>
                        </a:spcBef>
                        <a:spcAft>
                          <a:spcPts val="0"/>
                        </a:spcAft>
                      </a:pPr>
                      <a:r>
                        <a:rPr lang="es-EC" sz="1400" dirty="0">
                          <a:solidFill>
                            <a:schemeClr val="tx1"/>
                          </a:solidFill>
                          <a:effectLst/>
                        </a:rPr>
                        <a:t>Valor crítico de z (dos colas)</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marL="0" marR="0" algn="r">
                        <a:lnSpc>
                          <a:spcPct val="107000"/>
                        </a:lnSpc>
                        <a:spcBef>
                          <a:spcPts val="0"/>
                        </a:spcBef>
                        <a:spcAft>
                          <a:spcPts val="0"/>
                        </a:spcAft>
                      </a:pPr>
                      <a:r>
                        <a:rPr lang="es-EC" sz="1400" dirty="0">
                          <a:solidFill>
                            <a:schemeClr val="tx1"/>
                          </a:solidFill>
                          <a:effectLst/>
                        </a:rPr>
                        <a:t>1.95996398454</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marL="0" marR="0">
                        <a:lnSpc>
                          <a:spcPct val="107000"/>
                        </a:lnSpc>
                        <a:spcBef>
                          <a:spcPts val="0"/>
                        </a:spcBef>
                        <a:spcAft>
                          <a:spcPts val="0"/>
                        </a:spcAft>
                      </a:pPr>
                      <a:r>
                        <a:rPr lang="es-EC" sz="1400" dirty="0">
                          <a:solidFill>
                            <a:schemeClr val="tx1"/>
                          </a:solidFill>
                          <a:effectLst/>
                        </a:rPr>
                        <a:t> </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 xmlns:a16="http://schemas.microsoft.com/office/drawing/2014/main" val="580283093"/>
                  </a:ext>
                </a:extLst>
              </a:tr>
            </a:tbl>
          </a:graphicData>
        </a:graphic>
      </p:graphicFrame>
      <p:sp>
        <p:nvSpPr>
          <p:cNvPr id="5" name="CuadroTexto 4">
            <a:extLst>
              <a:ext uri="{FF2B5EF4-FFF2-40B4-BE49-F238E27FC236}">
                <a16:creationId xmlns="" xmlns:a16="http://schemas.microsoft.com/office/drawing/2014/main" id="{909B0567-558E-401E-81E4-4EEFD2C9E599}"/>
              </a:ext>
            </a:extLst>
          </p:cNvPr>
          <p:cNvSpPr txBox="1"/>
          <p:nvPr/>
        </p:nvSpPr>
        <p:spPr>
          <a:xfrm>
            <a:off x="318655" y="4821382"/>
            <a:ext cx="8506690" cy="1477328"/>
          </a:xfrm>
          <a:prstGeom prst="rect">
            <a:avLst/>
          </a:prstGeom>
          <a:noFill/>
        </p:spPr>
        <p:txBody>
          <a:bodyPr wrap="square" rtlCol="0">
            <a:spAutoFit/>
          </a:bodyPr>
          <a:lstStyle/>
          <a:p>
            <a:pPr algn="just"/>
            <a:r>
              <a:rPr lang="es-EC" dirty="0">
                <a:solidFill>
                  <a:srgbClr val="000000"/>
                </a:solidFill>
                <a:latin typeface="Calibri" panose="020F0502020204030204" pitchFamily="34" charset="0"/>
                <a:ea typeface="Times New Roman" panose="02020603050405020304" pitchFamily="18" charset="0"/>
                <a:cs typeface="Calibri" panose="020F0502020204030204" pitchFamily="34" charset="0"/>
              </a:rPr>
              <a:t>L</a:t>
            </a:r>
            <a:r>
              <a:rPr lang="es-EC"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diferencia del promedio en el rendimiento entre </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dirty="0">
                <a:effectLst/>
                <a:latin typeface="Calibri" panose="020F0502020204030204" pitchFamily="34" charset="0"/>
                <a:ea typeface="Calibri" panose="020F0502020204030204" pitchFamily="34" charset="0"/>
                <a:cs typeface="Calibri" panose="020F0502020204030204" pitchFamily="34" charset="0"/>
              </a:rPr>
              <a:t> y Política </a:t>
            </a:r>
            <a:r>
              <a:rPr lang="en-US" sz="1800"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dirty="0">
                <a:effectLst/>
                <a:latin typeface="Calibri" panose="020F0502020204030204" pitchFamily="34" charset="0"/>
                <a:ea typeface="Calibri" panose="020F0502020204030204" pitchFamily="34" charset="0"/>
                <a:cs typeface="Calibri" panose="020F0502020204030204" pitchFamily="34" charset="0"/>
              </a:rPr>
              <a:t> NRC 2410” y “</a:t>
            </a:r>
            <a:r>
              <a:rPr lang="en-US" sz="1800"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dirty="0">
                <a:effectLst/>
                <a:latin typeface="Calibri" panose="020F0502020204030204" pitchFamily="34" charset="0"/>
                <a:ea typeface="Calibri" panose="020F0502020204030204" pitchFamily="34" charset="0"/>
                <a:cs typeface="Calibri" panose="020F0502020204030204" pitchFamily="34" charset="0"/>
              </a:rPr>
              <a:t> de la </a:t>
            </a:r>
            <a:r>
              <a:rPr lang="en-US" sz="1800"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Científica</a:t>
            </a:r>
            <a:r>
              <a:rPr lang="en-US" sz="1800" dirty="0">
                <a:effectLst/>
                <a:latin typeface="Calibri" panose="020F0502020204030204" pitchFamily="34" charset="0"/>
                <a:ea typeface="Calibri" panose="020F0502020204030204" pitchFamily="34" charset="0"/>
                <a:cs typeface="Calibri" panose="020F0502020204030204" pitchFamily="34" charset="0"/>
              </a:rPr>
              <a:t> NRC 2413” SI es </a:t>
            </a:r>
            <a:r>
              <a:rPr lang="en-US" sz="1800" dirty="0" err="1">
                <a:effectLst/>
                <a:latin typeface="Calibri" panose="020F0502020204030204" pitchFamily="34" charset="0"/>
                <a:ea typeface="Calibri" panose="020F0502020204030204" pitchFamily="34" charset="0"/>
                <a:cs typeface="Calibri" panose="020F0502020204030204" pitchFamily="34" charset="0"/>
              </a:rPr>
              <a:t>significativa</a:t>
            </a:r>
            <a:r>
              <a:rPr lang="en-US" sz="1800" dirty="0">
                <a:effectLst/>
                <a:latin typeface="Calibri" panose="020F0502020204030204" pitchFamily="34" charset="0"/>
                <a:ea typeface="Calibri" panose="020F0502020204030204" pitchFamily="34" charset="0"/>
                <a:cs typeface="Calibri" panose="020F0502020204030204" pitchFamily="34" charset="0"/>
              </a:rPr>
              <a:t>; es </a:t>
            </a:r>
            <a:r>
              <a:rPr lang="en-US" sz="1800" dirty="0" err="1">
                <a:effectLst/>
                <a:latin typeface="Calibri" panose="020F0502020204030204" pitchFamily="34" charset="0"/>
                <a:ea typeface="Calibri" panose="020F0502020204030204" pitchFamily="34" charset="0"/>
                <a:cs typeface="Calibri" panose="020F0502020204030204" pitchFamily="34" charset="0"/>
              </a:rPr>
              <a:t>decir</a:t>
            </a:r>
            <a:r>
              <a:rPr lang="en-US" sz="1800" dirty="0">
                <a:effectLst/>
                <a:latin typeface="Calibri" panose="020F0502020204030204" pitchFamily="34" charset="0"/>
                <a:ea typeface="Calibri" panose="020F0502020204030204" pitchFamily="34" charset="0"/>
                <a:cs typeface="Calibri" panose="020F0502020204030204" pitchFamily="34" charset="0"/>
              </a:rPr>
              <a:t> que la </a:t>
            </a:r>
            <a:r>
              <a:rPr lang="en-US" sz="1800" dirty="0" err="1">
                <a:effectLst/>
                <a:latin typeface="Calibri" panose="020F0502020204030204" pitchFamily="34" charset="0"/>
                <a:ea typeface="Calibri" panose="020F0502020204030204" pitchFamily="34" charset="0"/>
                <a:cs typeface="Calibri" panose="020F0502020204030204" pitchFamily="34" charset="0"/>
              </a:rPr>
              <a:t>diferencia</a:t>
            </a:r>
            <a:r>
              <a:rPr lang="en-US" sz="1800" dirty="0">
                <a:effectLst/>
                <a:latin typeface="Calibri" panose="020F0502020204030204" pitchFamily="34" charset="0"/>
                <a:ea typeface="Calibri" panose="020F0502020204030204" pitchFamily="34" charset="0"/>
                <a:cs typeface="Calibri" panose="020F0502020204030204" pitchFamily="34" charset="0"/>
              </a:rPr>
              <a:t> de 1.02 puntos entre las dos </a:t>
            </a:r>
            <a:r>
              <a:rPr lang="en-US" sz="1800"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estadísticamente</a:t>
            </a:r>
            <a:r>
              <a:rPr lang="en-US" sz="1800" dirty="0">
                <a:effectLst/>
                <a:latin typeface="Calibri" panose="020F0502020204030204" pitchFamily="34" charset="0"/>
                <a:ea typeface="Calibri" panose="020F0502020204030204" pitchFamily="34" charset="0"/>
                <a:cs typeface="Calibri" panose="020F0502020204030204" pitchFamily="34" charset="0"/>
              </a:rPr>
              <a:t> es </a:t>
            </a:r>
            <a:r>
              <a:rPr lang="en-US" sz="1800" dirty="0" err="1">
                <a:effectLst/>
                <a:latin typeface="Calibri" panose="020F0502020204030204" pitchFamily="34" charset="0"/>
                <a:ea typeface="Calibri" panose="020F0502020204030204" pitchFamily="34" charset="0"/>
                <a:cs typeface="Calibri" panose="020F0502020204030204" pitchFamily="34" charset="0"/>
              </a:rPr>
              <a:t>representativa</a:t>
            </a:r>
            <a:r>
              <a:rPr lang="en-US" sz="1800" dirty="0">
                <a:effectLst/>
                <a:latin typeface="Calibri" panose="020F0502020204030204" pitchFamily="34" charset="0"/>
                <a:ea typeface="Calibri" panose="020F0502020204030204" pitchFamily="34" charset="0"/>
                <a:cs typeface="Calibri" panose="020F0502020204030204" pitchFamily="34" charset="0"/>
              </a:rPr>
              <a:t>, por tanto “</a:t>
            </a:r>
            <a:r>
              <a:rPr lang="en-US" sz="1800"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dirty="0">
                <a:effectLst/>
                <a:latin typeface="Calibri" panose="020F0502020204030204" pitchFamily="34" charset="0"/>
                <a:ea typeface="Calibri" panose="020F0502020204030204" pitchFamily="34" charset="0"/>
                <a:cs typeface="Calibri" panose="020F0502020204030204" pitchFamily="34" charset="0"/>
              </a:rPr>
              <a:t> de la </a:t>
            </a:r>
            <a:r>
              <a:rPr lang="en-US" sz="1800"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dirty="0">
                <a:effectLst/>
                <a:latin typeface="Calibri" panose="020F0502020204030204" pitchFamily="34" charset="0"/>
                <a:ea typeface="Calibri" panose="020F0502020204030204" pitchFamily="34" charset="0"/>
                <a:cs typeface="Calibri" panose="020F0502020204030204" pitchFamily="34" charset="0"/>
              </a:rPr>
              <a:t> NRC 2413” </a:t>
            </a:r>
            <a:r>
              <a:rPr lang="en-US" sz="1800" dirty="0" err="1">
                <a:effectLst/>
                <a:latin typeface="Calibri" panose="020F0502020204030204" pitchFamily="34" charset="0"/>
                <a:ea typeface="Calibri" panose="020F0502020204030204" pitchFamily="34" charset="0"/>
                <a:cs typeface="Calibri" panose="020F0502020204030204" pitchFamily="34" charset="0"/>
              </a:rPr>
              <a:t>tiene</a:t>
            </a:r>
            <a:r>
              <a:rPr lang="en-US" sz="1800" dirty="0">
                <a:effectLst/>
                <a:latin typeface="Calibri" panose="020F0502020204030204" pitchFamily="34" charset="0"/>
                <a:ea typeface="Calibri" panose="020F0502020204030204" pitchFamily="34" charset="0"/>
                <a:cs typeface="Calibri" panose="020F0502020204030204" pitchFamily="34" charset="0"/>
              </a:rPr>
              <a:t> un </a:t>
            </a:r>
            <a:r>
              <a:rPr lang="en-US" sz="1800" dirty="0" err="1">
                <a:effectLst/>
                <a:latin typeface="Calibri" panose="020F0502020204030204" pitchFamily="34" charset="0"/>
                <a:ea typeface="Calibri" panose="020F0502020204030204" pitchFamily="34" charset="0"/>
                <a:cs typeface="Calibri" panose="020F0502020204030204" pitchFamily="34" charset="0"/>
              </a:rPr>
              <a:t>mejor</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rendimiento</a:t>
            </a:r>
            <a:r>
              <a:rPr lang="en-US" sz="1800" dirty="0">
                <a:effectLst/>
                <a:latin typeface="Calibri" panose="020F0502020204030204" pitchFamily="34" charset="0"/>
                <a:ea typeface="Calibri" panose="020F0502020204030204" pitchFamily="34" charset="0"/>
                <a:cs typeface="Calibri" panose="020F0502020204030204" pitchFamily="34" charset="0"/>
              </a:rPr>
              <a:t>. SE COMPRUEBA LA HIPOTESIS.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671594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34145"/>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800" b="1" dirty="0">
                <a:latin typeface="Bahnschrift Light Condensed" panose="020B0502040204020203" pitchFamily="34" charset="0"/>
              </a:rPr>
              <a:t>V. CONCLUSIONES Y RECOMENDACIONES</a:t>
            </a:r>
            <a:endParaRPr lang="es-EC" sz="2800" b="1" dirty="0">
              <a:latin typeface="Bahnschrift Light Condensed" panose="020B0502040204020203" pitchFamily="34" charset="0"/>
            </a:endParaRPr>
          </a:p>
        </p:txBody>
      </p:sp>
    </p:spTree>
    <p:extLst>
      <p:ext uri="{BB962C8B-B14F-4D97-AF65-F5344CB8AC3E}">
        <p14:creationId xmlns="" xmlns:p14="http://schemas.microsoft.com/office/powerpoint/2010/main" val="1241143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 xmlns:a16="http://schemas.microsoft.com/office/drawing/2014/main" id="{1C02899E-B7CE-4DB5-B17C-CE95D95A7E9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CONCLUSIONES</a:t>
            </a:r>
            <a:endParaRPr lang="es-EC" sz="3600" b="1" dirty="0">
              <a:latin typeface="Bahnschrift Light Condensed" panose="020B0502040204020203" pitchFamily="34" charset="0"/>
            </a:endParaRPr>
          </a:p>
        </p:txBody>
      </p:sp>
      <p:sp>
        <p:nvSpPr>
          <p:cNvPr id="3" name="11 Rectángulo">
            <a:extLst>
              <a:ext uri="{FF2B5EF4-FFF2-40B4-BE49-F238E27FC236}">
                <a16:creationId xmlns="" xmlns:a16="http://schemas.microsoft.com/office/drawing/2014/main" id="{DB907F21-A7FE-4275-BFC1-CFD341A64A04}"/>
              </a:ext>
            </a:extLst>
          </p:cNvPr>
          <p:cNvSpPr/>
          <p:nvPr/>
        </p:nvSpPr>
        <p:spPr>
          <a:xfrm>
            <a:off x="186164" y="1039108"/>
            <a:ext cx="1171582" cy="1019608"/>
          </a:xfrm>
          <a:prstGeom prst="rect">
            <a:avLst/>
          </a:prstGeom>
          <a:solidFill>
            <a:schemeClr val="accent6">
              <a:lumMod val="50000"/>
            </a:schemeClr>
          </a:solidFill>
        </p:spPr>
        <p:style>
          <a:lnRef idx="3">
            <a:schemeClr val="lt1"/>
          </a:lnRef>
          <a:fillRef idx="1">
            <a:schemeClr val="accent3"/>
          </a:fillRef>
          <a:effectRef idx="1">
            <a:schemeClr val="accent3"/>
          </a:effectRef>
          <a:fontRef idx="minor">
            <a:schemeClr val="lt1"/>
          </a:fontRef>
        </p:style>
        <p:txBody>
          <a:bodyPr anchor="ctr"/>
          <a:lstStyle/>
          <a:p>
            <a:pPr algn="ctr" eaLnBrk="1" hangingPunct="1">
              <a:defRPr/>
            </a:pPr>
            <a:r>
              <a:rPr lang="es-ES" sz="3600" b="1" dirty="0">
                <a:latin typeface="Bernard MT Condensed" panose="02050806060905020404" pitchFamily="18" charset="0"/>
              </a:rPr>
              <a:t>1</a:t>
            </a:r>
          </a:p>
        </p:txBody>
      </p:sp>
      <p:sp>
        <p:nvSpPr>
          <p:cNvPr id="4" name="12 Rectángulo">
            <a:extLst>
              <a:ext uri="{FF2B5EF4-FFF2-40B4-BE49-F238E27FC236}">
                <a16:creationId xmlns="" xmlns:a16="http://schemas.microsoft.com/office/drawing/2014/main" id="{80104306-F002-4F3D-BBCF-787D259C3F16}"/>
              </a:ext>
            </a:extLst>
          </p:cNvPr>
          <p:cNvSpPr/>
          <p:nvPr/>
        </p:nvSpPr>
        <p:spPr>
          <a:xfrm>
            <a:off x="186164" y="2399461"/>
            <a:ext cx="1171582" cy="1019608"/>
          </a:xfrm>
          <a:prstGeom prst="rect">
            <a:avLst/>
          </a:prstGeom>
          <a:solidFill>
            <a:schemeClr val="accent6">
              <a:lumMod val="40000"/>
              <a:lumOff val="60000"/>
            </a:schemeClr>
          </a:solidFill>
        </p:spPr>
        <p:style>
          <a:lnRef idx="3">
            <a:schemeClr val="lt1"/>
          </a:lnRef>
          <a:fillRef idx="1">
            <a:schemeClr val="accent2"/>
          </a:fillRef>
          <a:effectRef idx="1">
            <a:schemeClr val="accent2"/>
          </a:effectRef>
          <a:fontRef idx="minor">
            <a:schemeClr val="lt1"/>
          </a:fontRef>
        </p:style>
        <p:txBody>
          <a:bodyPr anchor="ctr"/>
          <a:lstStyle/>
          <a:p>
            <a:pPr algn="ctr" eaLnBrk="1" hangingPunct="1">
              <a:defRPr/>
            </a:pPr>
            <a:r>
              <a:rPr lang="es-ES" sz="3600" b="1" dirty="0">
                <a:latin typeface="Bernard MT Condensed" panose="02050806060905020404" pitchFamily="18" charset="0"/>
              </a:rPr>
              <a:t>2</a:t>
            </a:r>
          </a:p>
        </p:txBody>
      </p:sp>
      <p:sp>
        <p:nvSpPr>
          <p:cNvPr id="5" name="13 Rectángulo">
            <a:extLst>
              <a:ext uri="{FF2B5EF4-FFF2-40B4-BE49-F238E27FC236}">
                <a16:creationId xmlns="" xmlns:a16="http://schemas.microsoft.com/office/drawing/2014/main" id="{EBE4CDBE-145D-4982-90C4-E60F144C2D10}"/>
              </a:ext>
            </a:extLst>
          </p:cNvPr>
          <p:cNvSpPr/>
          <p:nvPr/>
        </p:nvSpPr>
        <p:spPr>
          <a:xfrm>
            <a:off x="209543" y="3648974"/>
            <a:ext cx="1171582" cy="1019608"/>
          </a:xfrm>
          <a:prstGeom prst="rect">
            <a:avLst/>
          </a:prstGeom>
          <a:solidFill>
            <a:schemeClr val="accent6">
              <a:lumMod val="50000"/>
            </a:schemeClr>
          </a:solidFill>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r>
              <a:rPr lang="es-ES" sz="3600" b="1" dirty="0">
                <a:latin typeface="Bernard MT Condensed" panose="02050806060905020404" pitchFamily="18" charset="0"/>
              </a:rPr>
              <a:t>3</a:t>
            </a:r>
          </a:p>
        </p:txBody>
      </p:sp>
      <p:sp>
        <p:nvSpPr>
          <p:cNvPr id="6" name="15 Rectángulo">
            <a:extLst>
              <a:ext uri="{FF2B5EF4-FFF2-40B4-BE49-F238E27FC236}">
                <a16:creationId xmlns="" xmlns:a16="http://schemas.microsoft.com/office/drawing/2014/main" id="{BB82FBC9-E79B-4F28-B569-544D0BCFAD86}"/>
              </a:ext>
            </a:extLst>
          </p:cNvPr>
          <p:cNvSpPr/>
          <p:nvPr/>
        </p:nvSpPr>
        <p:spPr>
          <a:xfrm>
            <a:off x="209543" y="4987230"/>
            <a:ext cx="1171582" cy="1019608"/>
          </a:xfrm>
          <a:prstGeom prst="rect">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anchor="ctr"/>
          <a:lstStyle/>
          <a:p>
            <a:pPr algn="ctr" eaLnBrk="1" hangingPunct="1">
              <a:defRPr/>
            </a:pPr>
            <a:r>
              <a:rPr lang="es-ES" sz="3600" b="1" dirty="0">
                <a:latin typeface="Bernard MT Condensed" panose="02050806060905020404" pitchFamily="18" charset="0"/>
              </a:rPr>
              <a:t>4</a:t>
            </a:r>
          </a:p>
        </p:txBody>
      </p:sp>
      <p:sp>
        <p:nvSpPr>
          <p:cNvPr id="8" name="CuadroTexto 7">
            <a:extLst>
              <a:ext uri="{FF2B5EF4-FFF2-40B4-BE49-F238E27FC236}">
                <a16:creationId xmlns="" xmlns:a16="http://schemas.microsoft.com/office/drawing/2014/main" id="{89DA3DD4-46FB-4897-94E7-F9B0185AF6FA}"/>
              </a:ext>
            </a:extLst>
          </p:cNvPr>
          <p:cNvSpPr txBox="1"/>
          <p:nvPr/>
        </p:nvSpPr>
        <p:spPr>
          <a:xfrm>
            <a:off x="1357746" y="1094503"/>
            <a:ext cx="7600090" cy="923330"/>
          </a:xfrm>
          <a:prstGeom prst="rect">
            <a:avLst/>
          </a:prstGeom>
          <a:noFill/>
        </p:spPr>
        <p:txBody>
          <a:bodyPr wrap="square" rtlCol="0">
            <a:spAutoFit/>
          </a:bodyPr>
          <a:lstStyle/>
          <a:p>
            <a:pPr algn="just"/>
            <a:r>
              <a:rPr lang="es-US" dirty="0"/>
              <a:t>Dentro del proceso de transformación social, la educación juega un papel preponderante para lograr cambio; y, dentro de ella los procesos de evaluación que permiten la superación de diferentes problemas.</a:t>
            </a:r>
            <a:endParaRPr lang="es-EC" dirty="0"/>
          </a:p>
        </p:txBody>
      </p:sp>
      <p:sp>
        <p:nvSpPr>
          <p:cNvPr id="9" name="CuadroTexto 8">
            <a:extLst>
              <a:ext uri="{FF2B5EF4-FFF2-40B4-BE49-F238E27FC236}">
                <a16:creationId xmlns="" xmlns:a16="http://schemas.microsoft.com/office/drawing/2014/main" id="{065DA394-93F1-4CB0-9121-33FB6C2AC6DD}"/>
              </a:ext>
            </a:extLst>
          </p:cNvPr>
          <p:cNvSpPr txBox="1"/>
          <p:nvPr/>
        </p:nvSpPr>
        <p:spPr>
          <a:xfrm>
            <a:off x="1357741" y="2438412"/>
            <a:ext cx="7600090" cy="923330"/>
          </a:xfrm>
          <a:prstGeom prst="rect">
            <a:avLst/>
          </a:prstGeom>
          <a:noFill/>
        </p:spPr>
        <p:txBody>
          <a:bodyPr wrap="square" rtlCol="0">
            <a:spAutoFit/>
          </a:bodyPr>
          <a:lstStyle/>
          <a:p>
            <a:pPr algn="just"/>
            <a:r>
              <a:rPr lang="es-US" dirty="0"/>
              <a:t>La Universidad de las Fuerzas Armadas – ESPE tiene definidos los lineamientos dirigidos a mejorar la calidad de la educación, para lo cual se deben armonizar todos los elementos </a:t>
            </a:r>
            <a:r>
              <a:rPr lang="es-US" dirty="0" err="1"/>
              <a:t>microcurriculares</a:t>
            </a:r>
            <a:r>
              <a:rPr lang="es-US" dirty="0"/>
              <a:t>.</a:t>
            </a:r>
          </a:p>
        </p:txBody>
      </p:sp>
      <p:sp>
        <p:nvSpPr>
          <p:cNvPr id="10" name="CuadroTexto 9">
            <a:extLst>
              <a:ext uri="{FF2B5EF4-FFF2-40B4-BE49-F238E27FC236}">
                <a16:creationId xmlns="" xmlns:a16="http://schemas.microsoft.com/office/drawing/2014/main" id="{49C3CAE8-F41F-48C3-A780-01F393578609}"/>
              </a:ext>
            </a:extLst>
          </p:cNvPr>
          <p:cNvSpPr txBox="1"/>
          <p:nvPr/>
        </p:nvSpPr>
        <p:spPr>
          <a:xfrm>
            <a:off x="1357729" y="3589066"/>
            <a:ext cx="7600090" cy="1200329"/>
          </a:xfrm>
          <a:prstGeom prst="rect">
            <a:avLst/>
          </a:prstGeom>
          <a:noFill/>
        </p:spPr>
        <p:txBody>
          <a:bodyPr wrap="square" rtlCol="0">
            <a:spAutoFit/>
          </a:bodyPr>
          <a:lstStyle/>
          <a:p>
            <a:pPr algn="just"/>
            <a:r>
              <a:rPr lang="es-US" dirty="0"/>
              <a:t>El proyecto de la carrera de Educación Inicial modalidad en presencia considera el desarrollo de competencias específicas para lo cual se debe superar enfoques tradicionalistas, tanto en relación al aprendizaje, sus estrategias e instrumentos de evaluación.</a:t>
            </a:r>
          </a:p>
        </p:txBody>
      </p:sp>
      <p:sp>
        <p:nvSpPr>
          <p:cNvPr id="11" name="CuadroTexto 10">
            <a:extLst>
              <a:ext uri="{FF2B5EF4-FFF2-40B4-BE49-F238E27FC236}">
                <a16:creationId xmlns="" xmlns:a16="http://schemas.microsoft.com/office/drawing/2014/main" id="{1204B1A1-8B2D-4131-A152-04A9C426D6C8}"/>
              </a:ext>
            </a:extLst>
          </p:cNvPr>
          <p:cNvSpPr txBox="1"/>
          <p:nvPr/>
        </p:nvSpPr>
        <p:spPr>
          <a:xfrm>
            <a:off x="1357734" y="4876801"/>
            <a:ext cx="7600090" cy="1200329"/>
          </a:xfrm>
          <a:prstGeom prst="rect">
            <a:avLst/>
          </a:prstGeom>
          <a:noFill/>
        </p:spPr>
        <p:txBody>
          <a:bodyPr wrap="square" rtlCol="0">
            <a:spAutoFit/>
          </a:bodyPr>
          <a:lstStyle/>
          <a:p>
            <a:pPr algn="just"/>
            <a:r>
              <a:rPr lang="es-US" dirty="0"/>
              <a:t>La normativa de educación superior define claramente las atribuciones de las instituciones, docentes y procesos de aprendizaje. Bajo este esquema en la Universidad de las Fuerzas Armadas – ESPE, bajo rendimiento se considera a cualquier nota inferior a 14.00/20.00</a:t>
            </a:r>
          </a:p>
        </p:txBody>
      </p:sp>
    </p:spTree>
    <p:extLst>
      <p:ext uri="{BB962C8B-B14F-4D97-AF65-F5344CB8AC3E}">
        <p14:creationId xmlns="" xmlns:p14="http://schemas.microsoft.com/office/powerpoint/2010/main" val="2514931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 xmlns:a16="http://schemas.microsoft.com/office/drawing/2014/main" id="{1C02899E-B7CE-4DB5-B17C-CE95D95A7E9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CONCLUSIONES</a:t>
            </a:r>
            <a:endParaRPr lang="es-EC" sz="3600" b="1" dirty="0">
              <a:latin typeface="Bahnschrift Light Condensed" panose="020B0502040204020203" pitchFamily="34" charset="0"/>
            </a:endParaRPr>
          </a:p>
        </p:txBody>
      </p:sp>
      <p:sp>
        <p:nvSpPr>
          <p:cNvPr id="7" name="16 Rectángulo">
            <a:extLst>
              <a:ext uri="{FF2B5EF4-FFF2-40B4-BE49-F238E27FC236}">
                <a16:creationId xmlns="" xmlns:a16="http://schemas.microsoft.com/office/drawing/2014/main" id="{2579801F-2D72-434C-8708-062DCAD25425}"/>
              </a:ext>
            </a:extLst>
          </p:cNvPr>
          <p:cNvSpPr/>
          <p:nvPr/>
        </p:nvSpPr>
        <p:spPr>
          <a:xfrm>
            <a:off x="186164" y="1310143"/>
            <a:ext cx="1171582" cy="1019608"/>
          </a:xfrm>
          <a:prstGeom prst="rect">
            <a:avLst/>
          </a:prstGeom>
          <a:solidFill>
            <a:schemeClr val="accent6">
              <a:lumMod val="50000"/>
            </a:schemeClr>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r>
              <a:rPr lang="es-ES" sz="3600" b="1" dirty="0">
                <a:latin typeface="Bernard MT Condensed" panose="02050806060905020404" pitchFamily="18" charset="0"/>
              </a:rPr>
              <a:t>5</a:t>
            </a:r>
          </a:p>
        </p:txBody>
      </p:sp>
      <p:sp>
        <p:nvSpPr>
          <p:cNvPr id="12" name="CuadroTexto 11">
            <a:extLst>
              <a:ext uri="{FF2B5EF4-FFF2-40B4-BE49-F238E27FC236}">
                <a16:creationId xmlns="" xmlns:a16="http://schemas.microsoft.com/office/drawing/2014/main" id="{88CEFEB1-84CA-423C-9F83-A209B457C644}"/>
              </a:ext>
            </a:extLst>
          </p:cNvPr>
          <p:cNvSpPr txBox="1"/>
          <p:nvPr/>
        </p:nvSpPr>
        <p:spPr>
          <a:xfrm>
            <a:off x="1357729" y="1454747"/>
            <a:ext cx="7600090" cy="923330"/>
          </a:xfrm>
          <a:prstGeom prst="rect">
            <a:avLst/>
          </a:prstGeom>
          <a:noFill/>
        </p:spPr>
        <p:txBody>
          <a:bodyPr wrap="square" rtlCol="0">
            <a:spAutoFit/>
          </a:bodyPr>
          <a:lstStyle/>
          <a:p>
            <a:pPr algn="just"/>
            <a:r>
              <a:rPr lang="es-US" dirty="0"/>
              <a:t>Se realizó como investigación de campo, con un enfoque </a:t>
            </a:r>
            <a:r>
              <a:rPr lang="es-US" dirty="0" err="1"/>
              <a:t>cuanti</a:t>
            </a:r>
            <a:r>
              <a:rPr lang="es-US" dirty="0"/>
              <a:t>-cualitativo, con enfoque transeccional entre </a:t>
            </a:r>
            <a:r>
              <a:rPr lang="en-US" dirty="0">
                <a:effectLst/>
                <a:ea typeface="Calibri" panose="020F0502020204030204" pitchFamily="34" charset="0"/>
              </a:rPr>
              <a:t>“</a:t>
            </a:r>
            <a:r>
              <a:rPr lang="en-US" dirty="0" err="1">
                <a:effectLst/>
                <a:ea typeface="Calibri" panose="020F0502020204030204" pitchFamily="34" charset="0"/>
              </a:rPr>
              <a:t>Educación</a:t>
            </a:r>
            <a:r>
              <a:rPr lang="en-US" dirty="0">
                <a:effectLst/>
                <a:ea typeface="Calibri" panose="020F0502020204030204" pitchFamily="34" charset="0"/>
              </a:rPr>
              <a:t> </a:t>
            </a:r>
            <a:r>
              <a:rPr lang="en-US" dirty="0" err="1">
                <a:effectLst/>
                <a:ea typeface="Calibri" panose="020F0502020204030204" pitchFamily="34" charset="0"/>
              </a:rPr>
              <a:t>Inicial</a:t>
            </a:r>
            <a:r>
              <a:rPr lang="en-US" dirty="0">
                <a:effectLst/>
                <a:ea typeface="Calibri" panose="020F0502020204030204" pitchFamily="34" charset="0"/>
              </a:rPr>
              <a:t> y Política </a:t>
            </a:r>
            <a:r>
              <a:rPr lang="en-US" dirty="0" err="1">
                <a:effectLst/>
                <a:ea typeface="Calibri" panose="020F0502020204030204" pitchFamily="34" charset="0"/>
              </a:rPr>
              <a:t>Pública</a:t>
            </a:r>
            <a:r>
              <a:rPr lang="en-US" dirty="0">
                <a:effectLst/>
                <a:ea typeface="Calibri" panose="020F0502020204030204" pitchFamily="34" charset="0"/>
              </a:rPr>
              <a:t> NRC 2410” y “</a:t>
            </a:r>
            <a:r>
              <a:rPr lang="en-US" dirty="0" err="1">
                <a:effectLst/>
                <a:ea typeface="Calibri" panose="020F0502020204030204" pitchFamily="34" charset="0"/>
              </a:rPr>
              <a:t>Metodología</a:t>
            </a:r>
            <a:r>
              <a:rPr lang="en-US" dirty="0">
                <a:effectLst/>
                <a:ea typeface="Calibri" panose="020F0502020204030204" pitchFamily="34" charset="0"/>
              </a:rPr>
              <a:t> de la </a:t>
            </a:r>
            <a:r>
              <a:rPr lang="en-US" dirty="0" err="1">
                <a:effectLst/>
                <a:ea typeface="Calibri" panose="020F0502020204030204" pitchFamily="34" charset="0"/>
              </a:rPr>
              <a:t>Investigación</a:t>
            </a:r>
            <a:r>
              <a:rPr lang="en-US" dirty="0">
                <a:effectLst/>
                <a:ea typeface="Calibri" panose="020F0502020204030204" pitchFamily="34" charset="0"/>
              </a:rPr>
              <a:t> </a:t>
            </a:r>
            <a:r>
              <a:rPr lang="en-US" dirty="0" err="1">
                <a:effectLst/>
                <a:ea typeface="Calibri" panose="020F0502020204030204" pitchFamily="34" charset="0"/>
              </a:rPr>
              <a:t>Científica</a:t>
            </a:r>
            <a:r>
              <a:rPr lang="en-US" dirty="0">
                <a:effectLst/>
                <a:ea typeface="Calibri" panose="020F0502020204030204" pitchFamily="34" charset="0"/>
              </a:rPr>
              <a:t> NRC 2413”, </a:t>
            </a:r>
            <a:endParaRPr lang="es-US" dirty="0"/>
          </a:p>
        </p:txBody>
      </p:sp>
      <p:sp>
        <p:nvSpPr>
          <p:cNvPr id="14" name="12 Rectángulo">
            <a:extLst>
              <a:ext uri="{FF2B5EF4-FFF2-40B4-BE49-F238E27FC236}">
                <a16:creationId xmlns="" xmlns:a16="http://schemas.microsoft.com/office/drawing/2014/main" id="{E990CE13-652D-4210-A271-C1AFB7C21ECD}"/>
              </a:ext>
            </a:extLst>
          </p:cNvPr>
          <p:cNvSpPr/>
          <p:nvPr/>
        </p:nvSpPr>
        <p:spPr>
          <a:xfrm>
            <a:off x="186164" y="2828944"/>
            <a:ext cx="1171582" cy="1019608"/>
          </a:xfrm>
          <a:prstGeom prst="rect">
            <a:avLst/>
          </a:prstGeom>
          <a:solidFill>
            <a:schemeClr val="accent6">
              <a:lumMod val="40000"/>
              <a:lumOff val="60000"/>
            </a:schemeClr>
          </a:solidFill>
        </p:spPr>
        <p:style>
          <a:lnRef idx="3">
            <a:schemeClr val="lt1"/>
          </a:lnRef>
          <a:fillRef idx="1">
            <a:schemeClr val="accent2"/>
          </a:fillRef>
          <a:effectRef idx="1">
            <a:schemeClr val="accent2"/>
          </a:effectRef>
          <a:fontRef idx="minor">
            <a:schemeClr val="lt1"/>
          </a:fontRef>
        </p:style>
        <p:txBody>
          <a:bodyPr anchor="ctr"/>
          <a:lstStyle/>
          <a:p>
            <a:pPr algn="ctr" eaLnBrk="1" hangingPunct="1">
              <a:defRPr/>
            </a:pPr>
            <a:r>
              <a:rPr lang="es-ES" sz="3600" b="1" dirty="0">
                <a:latin typeface="Bernard MT Condensed" panose="02050806060905020404" pitchFamily="18" charset="0"/>
              </a:rPr>
              <a:t>6</a:t>
            </a:r>
          </a:p>
        </p:txBody>
      </p:sp>
      <p:sp>
        <p:nvSpPr>
          <p:cNvPr id="15" name="13 Rectángulo">
            <a:extLst>
              <a:ext uri="{FF2B5EF4-FFF2-40B4-BE49-F238E27FC236}">
                <a16:creationId xmlns="" xmlns:a16="http://schemas.microsoft.com/office/drawing/2014/main" id="{0F3F6FD7-C3AD-4A91-9E9B-C5F208FD4E6F}"/>
              </a:ext>
            </a:extLst>
          </p:cNvPr>
          <p:cNvSpPr/>
          <p:nvPr/>
        </p:nvSpPr>
        <p:spPr>
          <a:xfrm>
            <a:off x="186164" y="4256387"/>
            <a:ext cx="1171582" cy="1019608"/>
          </a:xfrm>
          <a:prstGeom prst="rect">
            <a:avLst/>
          </a:prstGeom>
          <a:solidFill>
            <a:schemeClr val="accent6">
              <a:lumMod val="50000"/>
            </a:schemeClr>
          </a:solidFill>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r>
              <a:rPr lang="es-ES" sz="3600" b="1" dirty="0">
                <a:latin typeface="Bernard MT Condensed" panose="02050806060905020404" pitchFamily="18" charset="0"/>
              </a:rPr>
              <a:t>7</a:t>
            </a:r>
          </a:p>
        </p:txBody>
      </p:sp>
      <p:sp>
        <p:nvSpPr>
          <p:cNvPr id="16" name="CuadroTexto 15">
            <a:extLst>
              <a:ext uri="{FF2B5EF4-FFF2-40B4-BE49-F238E27FC236}">
                <a16:creationId xmlns="" xmlns:a16="http://schemas.microsoft.com/office/drawing/2014/main" id="{9033AE85-51AC-4DB6-B7A6-461273545BF0}"/>
              </a:ext>
            </a:extLst>
          </p:cNvPr>
          <p:cNvSpPr txBox="1"/>
          <p:nvPr/>
        </p:nvSpPr>
        <p:spPr>
          <a:xfrm>
            <a:off x="1357746" y="2854039"/>
            <a:ext cx="7600090" cy="923330"/>
          </a:xfrm>
          <a:prstGeom prst="rect">
            <a:avLst/>
          </a:prstGeom>
          <a:noFill/>
        </p:spPr>
        <p:txBody>
          <a:bodyPr wrap="square" rtlCol="0">
            <a:spAutoFit/>
          </a:bodyPr>
          <a:lstStyle/>
          <a:p>
            <a:pPr algn="just"/>
            <a:r>
              <a:rPr lang="en-US" dirty="0">
                <a:latin typeface="Calibri" panose="020F0502020204030204" pitchFamily="34" charset="0"/>
                <a:ea typeface="Calibri" panose="020F0502020204030204" pitchFamily="34" charset="0"/>
                <a:cs typeface="Calibri" panose="020F0502020204030204" pitchFamily="34" charset="0"/>
              </a:rPr>
              <a:t>E</a:t>
            </a:r>
            <a:r>
              <a:rPr lang="en-US" dirty="0">
                <a:effectLst/>
                <a:latin typeface="Calibri" panose="020F0502020204030204" pitchFamily="34" charset="0"/>
                <a:ea typeface="Calibri" panose="020F0502020204030204" pitchFamily="34" charset="0"/>
                <a:cs typeface="Calibri" panose="020F0502020204030204" pitchFamily="34" charset="0"/>
              </a:rPr>
              <a:t>ntre ambas </a:t>
            </a:r>
            <a:r>
              <a:rPr lang="en-US" dirty="0" err="1">
                <a:effectLst/>
                <a:latin typeface="Calibri" panose="020F0502020204030204" pitchFamily="34" charset="0"/>
                <a:ea typeface="Calibri" panose="020F0502020204030204" pitchFamily="34" charset="0"/>
                <a:cs typeface="Calibri" panose="020F0502020204030204" pitchFamily="34" charset="0"/>
              </a:rPr>
              <a:t>asignaturas</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existen</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diferentes</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criterios</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en</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relación</a:t>
            </a:r>
            <a:r>
              <a:rPr lang="en-US" dirty="0">
                <a:effectLst/>
                <a:latin typeface="Calibri" panose="020F0502020204030204" pitchFamily="34" charset="0"/>
                <a:ea typeface="Calibri" panose="020F0502020204030204" pitchFamily="34" charset="0"/>
                <a:cs typeface="Calibri" panose="020F0502020204030204" pitchFamily="34" charset="0"/>
              </a:rPr>
              <a:t> al </a:t>
            </a:r>
            <a:r>
              <a:rPr lang="en-US" dirty="0" err="1">
                <a:effectLst/>
                <a:latin typeface="Calibri" panose="020F0502020204030204" pitchFamily="34" charset="0"/>
                <a:ea typeface="Calibri" panose="020F0502020204030204" pitchFamily="34" charset="0"/>
                <a:cs typeface="Calibri" panose="020F0502020204030204" pitchFamily="34" charset="0"/>
              </a:rPr>
              <a:t>número</a:t>
            </a:r>
            <a:r>
              <a:rPr lang="en-US" dirty="0">
                <a:effectLst/>
                <a:latin typeface="Calibri" panose="020F0502020204030204" pitchFamily="34" charset="0"/>
                <a:ea typeface="Calibri" panose="020F0502020204030204" pitchFamily="34" charset="0"/>
                <a:cs typeface="Calibri" panose="020F0502020204030204" pitchFamily="34" charset="0"/>
              </a:rPr>
              <a:t> de </a:t>
            </a:r>
            <a:r>
              <a:rPr lang="en-US" dirty="0" err="1">
                <a:effectLst/>
                <a:latin typeface="Calibri" panose="020F0502020204030204" pitchFamily="34" charset="0"/>
                <a:ea typeface="Calibri" panose="020F0502020204030204" pitchFamily="34" charset="0"/>
                <a:cs typeface="Calibri" panose="020F0502020204030204" pitchFamily="34" charset="0"/>
              </a:rPr>
              <a:t>actividades</a:t>
            </a:r>
            <a:r>
              <a:rPr lang="en-US" dirty="0">
                <a:effectLst/>
                <a:latin typeface="Calibri" panose="020F0502020204030204" pitchFamily="34" charset="0"/>
                <a:ea typeface="Calibri" panose="020F0502020204030204" pitchFamily="34" charset="0"/>
                <a:cs typeface="Calibri" panose="020F0502020204030204" pitchFamily="34" charset="0"/>
              </a:rPr>
              <a:t> e </a:t>
            </a:r>
            <a:r>
              <a:rPr lang="en-US" dirty="0" err="1">
                <a:effectLst/>
                <a:latin typeface="Calibri" panose="020F0502020204030204" pitchFamily="34" charset="0"/>
                <a:ea typeface="Calibri" panose="020F0502020204030204" pitchFamily="34" charset="0"/>
                <a:cs typeface="Calibri" panose="020F0502020204030204" pitchFamily="34" charset="0"/>
              </a:rPr>
              <a:t>instrumentos</a:t>
            </a:r>
            <a:r>
              <a:rPr lang="en-US" dirty="0">
                <a:effectLst/>
                <a:latin typeface="Calibri" panose="020F0502020204030204" pitchFamily="34" charset="0"/>
                <a:ea typeface="Calibri" panose="020F0502020204030204" pitchFamily="34" charset="0"/>
                <a:cs typeface="Calibri" panose="020F0502020204030204" pitchFamily="34" charset="0"/>
              </a:rPr>
              <a:t> de </a:t>
            </a:r>
            <a:r>
              <a:rPr lang="en-US" dirty="0" err="1">
                <a:effectLst/>
                <a:latin typeface="Calibri" panose="020F0502020204030204" pitchFamily="34" charset="0"/>
                <a:ea typeface="Calibri" panose="020F0502020204030204" pitchFamily="34" charset="0"/>
                <a:cs typeface="Calibri" panose="020F0502020204030204" pitchFamily="34" charset="0"/>
              </a:rPr>
              <a:t>evaluación</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tipos</a:t>
            </a:r>
            <a:r>
              <a:rPr lang="en-US" dirty="0">
                <a:effectLst/>
                <a:latin typeface="Calibri" panose="020F0502020204030204" pitchFamily="34" charset="0"/>
                <a:ea typeface="Calibri" panose="020F0502020204030204" pitchFamily="34" charset="0"/>
                <a:cs typeface="Calibri" panose="020F0502020204030204" pitchFamily="34" charset="0"/>
              </a:rPr>
              <a:t> de </a:t>
            </a:r>
            <a:r>
              <a:rPr lang="en-US" dirty="0" err="1">
                <a:effectLst/>
                <a:latin typeface="Calibri" panose="020F0502020204030204" pitchFamily="34" charset="0"/>
                <a:ea typeface="Calibri" panose="020F0502020204030204" pitchFamily="34" charset="0"/>
                <a:cs typeface="Calibri" panose="020F0502020204030204" pitchFamily="34" charset="0"/>
              </a:rPr>
              <a:t>formas</a:t>
            </a:r>
            <a:r>
              <a:rPr lang="en-US" dirty="0">
                <a:effectLst/>
                <a:latin typeface="Calibri" panose="020F0502020204030204" pitchFamily="34" charset="0"/>
                <a:ea typeface="Calibri" panose="020F0502020204030204" pitchFamily="34" charset="0"/>
                <a:cs typeface="Calibri" panose="020F0502020204030204" pitchFamily="34" charset="0"/>
              </a:rPr>
              <a:t> de </a:t>
            </a:r>
            <a:r>
              <a:rPr lang="en-US" dirty="0" err="1">
                <a:effectLst/>
                <a:latin typeface="Calibri" panose="020F0502020204030204" pitchFamily="34" charset="0"/>
                <a:ea typeface="Calibri" panose="020F0502020204030204" pitchFamily="34" charset="0"/>
                <a:cs typeface="Calibri" panose="020F0502020204030204" pitchFamily="34" charset="0"/>
              </a:rPr>
              <a:t>trabajar</a:t>
            </a:r>
            <a:r>
              <a:rPr lang="en-US" dirty="0">
                <a:effectLst/>
                <a:latin typeface="Calibri" panose="020F0502020204030204" pitchFamily="34" charset="0"/>
                <a:ea typeface="Calibri" panose="020F0502020204030204" pitchFamily="34" charset="0"/>
                <a:cs typeface="Calibri" panose="020F0502020204030204" pitchFamily="34" charset="0"/>
              </a:rPr>
              <a:t>. No hay </a:t>
            </a:r>
            <a:r>
              <a:rPr lang="en-US" dirty="0" err="1">
                <a:effectLst/>
                <a:latin typeface="Calibri" panose="020F0502020204030204" pitchFamily="34" charset="0"/>
                <a:ea typeface="Calibri" panose="020F0502020204030204" pitchFamily="34" charset="0"/>
                <a:cs typeface="Calibri" panose="020F0502020204030204" pitchFamily="34" charset="0"/>
              </a:rPr>
              <a:t>concordancia</a:t>
            </a:r>
            <a:r>
              <a:rPr lang="en-US" dirty="0">
                <a:effectLst/>
                <a:latin typeface="Calibri" panose="020F0502020204030204" pitchFamily="34" charset="0"/>
                <a:ea typeface="Calibri" panose="020F0502020204030204" pitchFamily="34" charset="0"/>
                <a:cs typeface="Calibri" panose="020F0502020204030204" pitchFamily="34" charset="0"/>
              </a:rPr>
              <a:t> con lo </a:t>
            </a:r>
            <a:r>
              <a:rPr lang="en-US" dirty="0" err="1">
                <a:effectLst/>
                <a:latin typeface="Calibri" panose="020F0502020204030204" pitchFamily="34" charset="0"/>
                <a:ea typeface="Calibri" panose="020F0502020204030204" pitchFamily="34" charset="0"/>
                <a:cs typeface="Calibri" panose="020F0502020204030204" pitchFamily="34" charset="0"/>
              </a:rPr>
              <a:t>planificado</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en</a:t>
            </a:r>
            <a:r>
              <a:rPr lang="en-US" dirty="0">
                <a:effectLst/>
                <a:latin typeface="Calibri" panose="020F0502020204030204" pitchFamily="34" charset="0"/>
                <a:ea typeface="Calibri" panose="020F0502020204030204" pitchFamily="34" charset="0"/>
                <a:cs typeface="Calibri" panose="020F0502020204030204" pitchFamily="34" charset="0"/>
              </a:rPr>
              <a:t> los </a:t>
            </a:r>
            <a:r>
              <a:rPr lang="en-US" dirty="0" err="1">
                <a:effectLst/>
                <a:latin typeface="Calibri" panose="020F0502020204030204" pitchFamily="34" charset="0"/>
                <a:ea typeface="Calibri" panose="020F0502020204030204" pitchFamily="34" charset="0"/>
                <a:cs typeface="Calibri" panose="020F0502020204030204" pitchFamily="34" charset="0"/>
              </a:rPr>
              <a:t>sílabos</a:t>
            </a:r>
            <a:r>
              <a:rPr lang="en-US" dirty="0">
                <a:effectLst/>
                <a:latin typeface="Calibri" panose="020F0502020204030204" pitchFamily="34" charset="0"/>
                <a:ea typeface="Calibri" panose="020F0502020204030204" pitchFamily="34" charset="0"/>
                <a:cs typeface="Calibri" panose="020F0502020204030204" pitchFamily="34" charset="0"/>
              </a:rPr>
              <a:t>.</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CuadroTexto 16">
            <a:extLst>
              <a:ext uri="{FF2B5EF4-FFF2-40B4-BE49-F238E27FC236}">
                <a16:creationId xmlns="" xmlns:a16="http://schemas.microsoft.com/office/drawing/2014/main" id="{DADBABD1-D3EC-4853-A6D8-7465C34CD425}"/>
              </a:ext>
            </a:extLst>
          </p:cNvPr>
          <p:cNvSpPr txBox="1"/>
          <p:nvPr/>
        </p:nvSpPr>
        <p:spPr>
          <a:xfrm>
            <a:off x="1357741" y="4433481"/>
            <a:ext cx="7600090" cy="646331"/>
          </a:xfrm>
          <a:prstGeom prst="rect">
            <a:avLst/>
          </a:prstGeom>
          <a:noFill/>
        </p:spPr>
        <p:txBody>
          <a:bodyPr wrap="square" rtlCol="0">
            <a:spAutoFit/>
          </a:bodyPr>
          <a:lstStyle/>
          <a:p>
            <a:pPr algn="just"/>
            <a:r>
              <a:rPr lang="en-US" dirty="0" err="1">
                <a:effectLst/>
                <a:latin typeface="Calibri" panose="020F0502020204030204" pitchFamily="34" charset="0"/>
                <a:ea typeface="Calibri" panose="020F0502020204030204" pitchFamily="34" charset="0"/>
              </a:rPr>
              <a:t>Existen</a:t>
            </a:r>
            <a:r>
              <a:rPr lang="en-US" dirty="0">
                <a:effectLst/>
                <a:latin typeface="Calibri" panose="020F0502020204030204" pitchFamily="34" charset="0"/>
                <a:ea typeface="Calibri" panose="020F0502020204030204" pitchFamily="34" charset="0"/>
              </a:rPr>
              <a:t> </a:t>
            </a:r>
            <a:r>
              <a:rPr lang="en-US" dirty="0" err="1">
                <a:effectLst/>
                <a:latin typeface="Calibri" panose="020F0502020204030204" pitchFamily="34" charset="0"/>
                <a:ea typeface="Calibri" panose="020F0502020204030204" pitchFamily="34" charset="0"/>
              </a:rPr>
              <a:t>diferencias</a:t>
            </a:r>
            <a:r>
              <a:rPr lang="en-US" dirty="0">
                <a:effectLst/>
                <a:latin typeface="Calibri" panose="020F0502020204030204" pitchFamily="34" charset="0"/>
                <a:ea typeface="Calibri" panose="020F0502020204030204" pitchFamily="34" charset="0"/>
              </a:rPr>
              <a:t> </a:t>
            </a:r>
            <a:r>
              <a:rPr lang="en-US" dirty="0" err="1">
                <a:effectLst/>
                <a:latin typeface="Calibri" panose="020F0502020204030204" pitchFamily="34" charset="0"/>
                <a:ea typeface="Calibri" panose="020F0502020204030204" pitchFamily="34" charset="0"/>
              </a:rPr>
              <a:t>en</a:t>
            </a:r>
            <a:r>
              <a:rPr lang="en-US" dirty="0">
                <a:effectLst/>
                <a:latin typeface="Calibri" panose="020F0502020204030204" pitchFamily="34" charset="0"/>
                <a:ea typeface="Calibri" panose="020F0502020204030204" pitchFamily="34" charset="0"/>
              </a:rPr>
              <a:t> la forma de registrar </a:t>
            </a:r>
            <a:r>
              <a:rPr lang="en-US" dirty="0" err="1">
                <a:effectLst/>
                <a:latin typeface="Calibri" panose="020F0502020204030204" pitchFamily="34" charset="0"/>
                <a:ea typeface="Calibri" panose="020F0502020204030204" pitchFamily="34" charset="0"/>
              </a:rPr>
              <a:t>el</a:t>
            </a:r>
            <a:r>
              <a:rPr lang="en-US" dirty="0">
                <a:effectLst/>
                <a:latin typeface="Calibri" panose="020F0502020204030204" pitchFamily="34" charset="0"/>
                <a:ea typeface="Calibri" panose="020F0502020204030204" pitchFamily="34" charset="0"/>
              </a:rPr>
              <a:t> </a:t>
            </a:r>
            <a:r>
              <a:rPr lang="en-US" dirty="0" err="1">
                <a:effectLst/>
                <a:latin typeface="Calibri" panose="020F0502020204030204" pitchFamily="34" charset="0"/>
                <a:ea typeface="Calibri" panose="020F0502020204030204" pitchFamily="34" charset="0"/>
              </a:rPr>
              <a:t>rendimiento</a:t>
            </a:r>
            <a:r>
              <a:rPr lang="en-US" dirty="0">
                <a:effectLst/>
                <a:latin typeface="Calibri" panose="020F0502020204030204" pitchFamily="34" charset="0"/>
                <a:ea typeface="Calibri" panose="020F0502020204030204" pitchFamily="34" charset="0"/>
              </a:rPr>
              <a:t> de los </a:t>
            </a:r>
            <a:r>
              <a:rPr lang="en-US" dirty="0" err="1">
                <a:effectLst/>
                <a:latin typeface="Calibri" panose="020F0502020204030204" pitchFamily="34" charset="0"/>
                <a:ea typeface="Calibri" panose="020F0502020204030204" pitchFamily="34" charset="0"/>
              </a:rPr>
              <a:t>alumnos</a:t>
            </a:r>
            <a:r>
              <a:rPr lang="en-US" dirty="0">
                <a:effectLst/>
                <a:latin typeface="Calibri" panose="020F0502020204030204" pitchFamily="34" charset="0"/>
                <a:ea typeface="Calibri" panose="020F0502020204030204" pitchFamily="34" charset="0"/>
              </a:rPr>
              <a:t> y no </a:t>
            </a:r>
            <a:r>
              <a:rPr lang="en-US" dirty="0" err="1">
                <a:effectLst/>
                <a:latin typeface="Calibri" panose="020F0502020204030204" pitchFamily="34" charset="0"/>
                <a:ea typeface="Calibri" panose="020F0502020204030204" pitchFamily="34" charset="0"/>
              </a:rPr>
              <a:t>existen</a:t>
            </a:r>
            <a:r>
              <a:rPr lang="en-US" dirty="0">
                <a:effectLst/>
                <a:latin typeface="Calibri" panose="020F0502020204030204" pitchFamily="34" charset="0"/>
                <a:ea typeface="Calibri" panose="020F0502020204030204" pitchFamily="34" charset="0"/>
              </a:rPr>
              <a:t> </a:t>
            </a:r>
            <a:r>
              <a:rPr lang="en-US" dirty="0" err="1">
                <a:effectLst/>
                <a:latin typeface="Calibri" panose="020F0502020204030204" pitchFamily="34" charset="0"/>
                <a:ea typeface="Calibri" panose="020F0502020204030204" pitchFamily="34" charset="0"/>
              </a:rPr>
              <a:t>criterios</a:t>
            </a:r>
            <a:r>
              <a:rPr lang="en-US" dirty="0">
                <a:effectLst/>
                <a:latin typeface="Calibri" panose="020F0502020204030204" pitchFamily="34" charset="0"/>
                <a:ea typeface="Calibri" panose="020F0502020204030204" pitchFamily="34" charset="0"/>
              </a:rPr>
              <a:t> </a:t>
            </a:r>
            <a:r>
              <a:rPr lang="en-US" dirty="0" err="1">
                <a:effectLst/>
                <a:latin typeface="Calibri" panose="020F0502020204030204" pitchFamily="34" charset="0"/>
                <a:ea typeface="Calibri" panose="020F0502020204030204" pitchFamily="34" charset="0"/>
              </a:rPr>
              <a:t>unificados</a:t>
            </a:r>
            <a:r>
              <a:rPr lang="en-US" dirty="0">
                <a:effectLst/>
                <a:latin typeface="Calibri" panose="020F0502020204030204" pitchFamily="34" charset="0"/>
                <a:ea typeface="Calibri" panose="020F0502020204030204" pitchFamily="34" charset="0"/>
              </a:rPr>
              <a:t> </a:t>
            </a:r>
            <a:r>
              <a:rPr lang="en-US" dirty="0" err="1">
                <a:effectLst/>
                <a:latin typeface="Calibri" panose="020F0502020204030204" pitchFamily="34" charset="0"/>
                <a:ea typeface="Calibri" panose="020F0502020204030204" pitchFamily="34" charset="0"/>
              </a:rPr>
              <a:t>en</a:t>
            </a:r>
            <a:r>
              <a:rPr lang="en-US" dirty="0">
                <a:effectLst/>
                <a:latin typeface="Calibri" panose="020F0502020204030204" pitchFamily="34" charset="0"/>
                <a:ea typeface="Calibri" panose="020F0502020204030204" pitchFamily="34" charset="0"/>
              </a:rPr>
              <a:t> </a:t>
            </a:r>
            <a:r>
              <a:rPr lang="en-US" dirty="0" err="1">
                <a:effectLst/>
                <a:latin typeface="Calibri" panose="020F0502020204030204" pitchFamily="34" charset="0"/>
                <a:ea typeface="Calibri" panose="020F0502020204030204" pitchFamily="34" charset="0"/>
              </a:rPr>
              <a:t>relación</a:t>
            </a:r>
            <a:r>
              <a:rPr lang="en-US" dirty="0">
                <a:effectLst/>
                <a:latin typeface="Calibri" panose="020F0502020204030204" pitchFamily="34" charset="0"/>
                <a:ea typeface="Calibri" panose="020F0502020204030204" pitchFamily="34" charset="0"/>
              </a:rPr>
              <a:t> a las </a:t>
            </a:r>
            <a:r>
              <a:rPr lang="en-US" dirty="0" err="1">
                <a:effectLst/>
                <a:latin typeface="Calibri" panose="020F0502020204030204" pitchFamily="34" charset="0"/>
                <a:ea typeface="Calibri" panose="020F0502020204030204" pitchFamily="34" charset="0"/>
              </a:rPr>
              <a:t>diferentes</a:t>
            </a:r>
            <a:r>
              <a:rPr lang="en-US" dirty="0">
                <a:effectLst/>
                <a:latin typeface="Calibri" panose="020F0502020204030204" pitchFamily="34" charset="0"/>
                <a:ea typeface="Calibri" panose="020F0502020204030204" pitchFamily="34" charset="0"/>
              </a:rPr>
              <a:t> </a:t>
            </a:r>
            <a:r>
              <a:rPr lang="en-US" dirty="0" err="1">
                <a:effectLst/>
                <a:latin typeface="Calibri" panose="020F0502020204030204" pitchFamily="34" charset="0"/>
                <a:ea typeface="Calibri" panose="020F0502020204030204" pitchFamily="34" charset="0"/>
              </a:rPr>
              <a:t>actividades</a:t>
            </a:r>
            <a:r>
              <a:rPr lang="en-US" dirty="0">
                <a:effectLst/>
                <a:latin typeface="Calibri" panose="020F0502020204030204" pitchFamily="34" charset="0"/>
                <a:ea typeface="Calibri" panose="020F0502020204030204" pitchFamily="34" charset="0"/>
              </a:rPr>
              <a:t>. </a:t>
            </a:r>
            <a:endParaRPr lang="es-US" dirty="0"/>
          </a:p>
        </p:txBody>
      </p:sp>
    </p:spTree>
    <p:extLst>
      <p:ext uri="{BB962C8B-B14F-4D97-AF65-F5344CB8AC3E}">
        <p14:creationId xmlns="" xmlns:p14="http://schemas.microsoft.com/office/powerpoint/2010/main" val="3961567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 xmlns:a16="http://schemas.microsoft.com/office/drawing/2014/main" id="{1C02899E-B7CE-4DB5-B17C-CE95D95A7E9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CONCLUSIONES</a:t>
            </a:r>
            <a:endParaRPr lang="es-EC" sz="3600" b="1" dirty="0">
              <a:latin typeface="Bahnschrift Light Condensed" panose="020B0502040204020203" pitchFamily="34" charset="0"/>
            </a:endParaRPr>
          </a:p>
        </p:txBody>
      </p:sp>
      <p:sp>
        <p:nvSpPr>
          <p:cNvPr id="6" name="15 Rectángulo">
            <a:extLst>
              <a:ext uri="{FF2B5EF4-FFF2-40B4-BE49-F238E27FC236}">
                <a16:creationId xmlns="" xmlns:a16="http://schemas.microsoft.com/office/drawing/2014/main" id="{BB82FBC9-E79B-4F28-B569-544D0BCFAD86}"/>
              </a:ext>
            </a:extLst>
          </p:cNvPr>
          <p:cNvSpPr/>
          <p:nvPr/>
        </p:nvSpPr>
        <p:spPr>
          <a:xfrm>
            <a:off x="209543" y="4795839"/>
            <a:ext cx="1171582" cy="1019608"/>
          </a:xfrm>
          <a:prstGeom prst="rect">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anchor="ctr"/>
          <a:lstStyle/>
          <a:p>
            <a:pPr algn="ctr" eaLnBrk="1" hangingPunct="1">
              <a:defRPr/>
            </a:pPr>
            <a:r>
              <a:rPr lang="es-ES" sz="3600" b="1" dirty="0">
                <a:latin typeface="Bernard MT Condensed" panose="02050806060905020404" pitchFamily="18" charset="0"/>
              </a:rPr>
              <a:t>10</a:t>
            </a:r>
          </a:p>
        </p:txBody>
      </p:sp>
      <p:sp>
        <p:nvSpPr>
          <p:cNvPr id="7" name="16 Rectángulo">
            <a:extLst>
              <a:ext uri="{FF2B5EF4-FFF2-40B4-BE49-F238E27FC236}">
                <a16:creationId xmlns="" xmlns:a16="http://schemas.microsoft.com/office/drawing/2014/main" id="{2579801F-2D72-434C-8708-062DCAD25425}"/>
              </a:ext>
            </a:extLst>
          </p:cNvPr>
          <p:cNvSpPr/>
          <p:nvPr/>
        </p:nvSpPr>
        <p:spPr>
          <a:xfrm>
            <a:off x="209543" y="3314167"/>
            <a:ext cx="1171582" cy="1019608"/>
          </a:xfrm>
          <a:prstGeom prst="rect">
            <a:avLst/>
          </a:prstGeom>
          <a:solidFill>
            <a:schemeClr val="accent6">
              <a:lumMod val="50000"/>
            </a:schemeClr>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r>
              <a:rPr lang="es-ES" sz="3600" b="1" dirty="0">
                <a:latin typeface="Bernard MT Condensed" panose="02050806060905020404" pitchFamily="18" charset="0"/>
              </a:rPr>
              <a:t>9</a:t>
            </a:r>
          </a:p>
        </p:txBody>
      </p:sp>
      <p:sp>
        <p:nvSpPr>
          <p:cNvPr id="11" name="CuadroTexto 10">
            <a:extLst>
              <a:ext uri="{FF2B5EF4-FFF2-40B4-BE49-F238E27FC236}">
                <a16:creationId xmlns="" xmlns:a16="http://schemas.microsoft.com/office/drawing/2014/main" id="{1204B1A1-8B2D-4131-A152-04A9C426D6C8}"/>
              </a:ext>
            </a:extLst>
          </p:cNvPr>
          <p:cNvSpPr txBox="1"/>
          <p:nvPr/>
        </p:nvSpPr>
        <p:spPr>
          <a:xfrm>
            <a:off x="1381125" y="3383442"/>
            <a:ext cx="7600090" cy="923330"/>
          </a:xfrm>
          <a:prstGeom prst="rect">
            <a:avLst/>
          </a:prstGeom>
          <a:noFill/>
        </p:spPr>
        <p:txBody>
          <a:bodyPr wrap="square" rtlCol="0">
            <a:spAutoFit/>
          </a:bodyPr>
          <a:lstStyle/>
          <a:p>
            <a:pPr algn="just"/>
            <a:r>
              <a:rPr lang="en-US" dirty="0">
                <a:latin typeface="Calibri" panose="020F0502020204030204" pitchFamily="34" charset="0"/>
                <a:ea typeface="Calibri" panose="020F0502020204030204" pitchFamily="34" charset="0"/>
              </a:rPr>
              <a:t>Los </a:t>
            </a:r>
            <a:r>
              <a:rPr lang="en-US" dirty="0" err="1">
                <a:latin typeface="Calibri" panose="020F0502020204030204" pitchFamily="34" charset="0"/>
                <a:ea typeface="Calibri" panose="020F0502020204030204" pitchFamily="34" charset="0"/>
              </a:rPr>
              <a:t>docentes</a:t>
            </a:r>
            <a:r>
              <a:rPr lang="en-US" dirty="0">
                <a:latin typeface="Calibri" panose="020F0502020204030204" pitchFamily="34" charset="0"/>
                <a:ea typeface="Calibri" panose="020F0502020204030204" pitchFamily="34" charset="0"/>
              </a:rPr>
              <a:t> de las </a:t>
            </a:r>
            <a:r>
              <a:rPr lang="en-US" dirty="0" err="1">
                <a:latin typeface="Calibri" panose="020F0502020204030204" pitchFamily="34" charset="0"/>
                <a:ea typeface="Calibri" panose="020F0502020204030204" pitchFamily="34" charset="0"/>
              </a:rPr>
              <a:t>asignaturas</a:t>
            </a:r>
            <a:r>
              <a:rPr lang="en-US" dirty="0">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no </a:t>
            </a:r>
            <a:r>
              <a:rPr lang="en-US" sz="1800" dirty="0" err="1">
                <a:effectLst/>
                <a:latin typeface="Calibri" panose="020F0502020204030204" pitchFamily="34" charset="0"/>
                <a:ea typeface="Calibri" panose="020F0502020204030204" pitchFamily="34" charset="0"/>
              </a:rPr>
              <a:t>cuentan</a:t>
            </a:r>
            <a:r>
              <a:rPr lang="en-US" sz="1800" dirty="0">
                <a:effectLst/>
                <a:latin typeface="Calibri" panose="020F0502020204030204" pitchFamily="34" charset="0"/>
                <a:ea typeface="Calibri" panose="020F0502020204030204" pitchFamily="34" charset="0"/>
              </a:rPr>
              <a:t> con la </a:t>
            </a:r>
            <a:r>
              <a:rPr lang="en-US" sz="1800" dirty="0" err="1">
                <a:effectLst/>
                <a:latin typeface="Calibri" panose="020F0502020204030204" pitchFamily="34" charset="0"/>
                <a:ea typeface="Calibri" panose="020F0502020204030204" pitchFamily="34" charset="0"/>
              </a:rPr>
              <a:t>formación</a:t>
            </a:r>
            <a:r>
              <a:rPr lang="en-US" sz="1800" dirty="0">
                <a:effectLst/>
                <a:latin typeface="Calibri" panose="020F0502020204030204" pitchFamily="34" charset="0"/>
                <a:ea typeface="Calibri" panose="020F0502020204030204" pitchFamily="34" charset="0"/>
              </a:rPr>
              <a:t> y </a:t>
            </a:r>
            <a:r>
              <a:rPr lang="en-US" sz="1800" dirty="0" err="1">
                <a:effectLst/>
                <a:latin typeface="Calibri" panose="020F0502020204030204" pitchFamily="34" charset="0"/>
                <a:ea typeface="Calibri" panose="020F0502020204030204" pitchFamily="34" charset="0"/>
              </a:rPr>
              <a:t>experiencia</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específica</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en</a:t>
            </a:r>
            <a:r>
              <a:rPr lang="en-US" sz="1800" dirty="0">
                <a:effectLst/>
                <a:latin typeface="Calibri" panose="020F0502020204030204" pitchFamily="34" charset="0"/>
                <a:ea typeface="Calibri" panose="020F0502020204030204" pitchFamily="34" charset="0"/>
              </a:rPr>
              <a:t> las </a:t>
            </a:r>
            <a:r>
              <a:rPr lang="en-US" sz="1800" dirty="0" err="1">
                <a:effectLst/>
                <a:latin typeface="Calibri" panose="020F0502020204030204" pitchFamily="34" charset="0"/>
                <a:ea typeface="Calibri" panose="020F0502020204030204" pitchFamily="34" charset="0"/>
              </a:rPr>
              <a:t>asignaturas</a:t>
            </a:r>
            <a:r>
              <a:rPr lang="en-US" sz="1800" dirty="0">
                <a:effectLst/>
                <a:latin typeface="Calibri" panose="020F0502020204030204" pitchFamily="34" charset="0"/>
                <a:ea typeface="Calibri" panose="020F0502020204030204" pitchFamily="34" charset="0"/>
              </a:rPr>
              <a:t> que </a:t>
            </a:r>
            <a:r>
              <a:rPr lang="en-US" sz="1800" dirty="0" err="1">
                <a:effectLst/>
                <a:latin typeface="Calibri" panose="020F0502020204030204" pitchFamily="34" charset="0"/>
                <a:ea typeface="Calibri" panose="020F0502020204030204" pitchFamily="34" charset="0"/>
              </a:rPr>
              <a:t>dictan</a:t>
            </a:r>
            <a:r>
              <a:rPr lang="en-US" sz="1800" dirty="0">
                <a:effectLst/>
                <a:latin typeface="Calibri" panose="020F0502020204030204" pitchFamily="34" charset="0"/>
                <a:ea typeface="Calibri" panose="020F0502020204030204" pitchFamily="34" charset="0"/>
              </a:rPr>
              <a:t>, lo que </a:t>
            </a:r>
            <a:r>
              <a:rPr lang="en-US" sz="1800" dirty="0" err="1">
                <a:effectLst/>
                <a:latin typeface="Calibri" panose="020F0502020204030204" pitchFamily="34" charset="0"/>
                <a:ea typeface="Calibri" panose="020F0502020204030204" pitchFamily="34" charset="0"/>
              </a:rPr>
              <a:t>puede</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incidir</a:t>
            </a:r>
            <a:r>
              <a:rPr lang="en-US" sz="1800" dirty="0">
                <a:effectLst/>
                <a:latin typeface="Calibri" panose="020F0502020204030204" pitchFamily="34" charset="0"/>
                <a:ea typeface="Calibri" panose="020F0502020204030204" pitchFamily="34" charset="0"/>
              </a:rPr>
              <a:t> tanto </a:t>
            </a:r>
            <a:r>
              <a:rPr lang="en-US" sz="1800" dirty="0" err="1">
                <a:effectLst/>
                <a:latin typeface="Calibri" panose="020F0502020204030204" pitchFamily="34" charset="0"/>
                <a:ea typeface="Calibri" panose="020F0502020204030204" pitchFamily="34" charset="0"/>
              </a:rPr>
              <a:t>en</a:t>
            </a:r>
            <a:r>
              <a:rPr lang="en-US" sz="1800" dirty="0">
                <a:effectLst/>
                <a:latin typeface="Calibri" panose="020F0502020204030204" pitchFamily="34" charset="0"/>
                <a:ea typeface="Calibri" panose="020F0502020204030204" pitchFamily="34" charset="0"/>
              </a:rPr>
              <a:t> la </a:t>
            </a:r>
            <a:r>
              <a:rPr lang="en-US" sz="1800" dirty="0" err="1">
                <a:effectLst/>
                <a:latin typeface="Calibri" panose="020F0502020204030204" pitchFamily="34" charset="0"/>
                <a:ea typeface="Calibri" panose="020F0502020204030204" pitchFamily="34" charset="0"/>
              </a:rPr>
              <a:t>planificación</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como</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en</a:t>
            </a:r>
            <a:r>
              <a:rPr lang="en-US" sz="1800" dirty="0">
                <a:effectLst/>
                <a:latin typeface="Calibri" panose="020F0502020204030204" pitchFamily="34" charset="0"/>
                <a:ea typeface="Calibri" panose="020F0502020204030204" pitchFamily="34" charset="0"/>
              </a:rPr>
              <a:t> la </a:t>
            </a:r>
            <a:r>
              <a:rPr lang="en-US" sz="1800" dirty="0" err="1">
                <a:effectLst/>
                <a:latin typeface="Calibri" panose="020F0502020204030204" pitchFamily="34" charset="0"/>
                <a:ea typeface="Calibri" panose="020F0502020204030204" pitchFamily="34" charset="0"/>
              </a:rPr>
              <a:t>implementación</a:t>
            </a:r>
            <a:r>
              <a:rPr lang="en-US" sz="1800" dirty="0">
                <a:effectLst/>
                <a:latin typeface="Calibri" panose="020F0502020204030204" pitchFamily="34" charset="0"/>
                <a:ea typeface="Calibri" panose="020F0502020204030204" pitchFamily="34" charset="0"/>
              </a:rPr>
              <a:t>.</a:t>
            </a:r>
            <a:endParaRPr lang="es-US" sz="1700" dirty="0"/>
          </a:p>
        </p:txBody>
      </p:sp>
      <p:sp>
        <p:nvSpPr>
          <p:cNvPr id="12" name="CuadroTexto 11">
            <a:extLst>
              <a:ext uri="{FF2B5EF4-FFF2-40B4-BE49-F238E27FC236}">
                <a16:creationId xmlns="" xmlns:a16="http://schemas.microsoft.com/office/drawing/2014/main" id="{88CEFEB1-84CA-423C-9F83-A209B457C644}"/>
              </a:ext>
            </a:extLst>
          </p:cNvPr>
          <p:cNvSpPr txBox="1"/>
          <p:nvPr/>
        </p:nvSpPr>
        <p:spPr>
          <a:xfrm>
            <a:off x="1357729" y="4862960"/>
            <a:ext cx="7600090" cy="923330"/>
          </a:xfrm>
          <a:prstGeom prst="rect">
            <a:avLst/>
          </a:prstGeom>
          <a:noFill/>
        </p:spPr>
        <p:txBody>
          <a:bodyPr wrap="square" rtlCol="0">
            <a:spAutoFit/>
          </a:bodyPr>
          <a:lstStyle/>
          <a:p>
            <a:pPr algn="just"/>
            <a:r>
              <a:rPr lang="es-US" dirty="0"/>
              <a:t>Se comprueba la hipótesis que SI existe diferencia en el rendimiento entre </a:t>
            </a:r>
            <a:r>
              <a:rPr lang="en-US" dirty="0">
                <a:effectLst/>
                <a:ea typeface="Calibri" panose="020F0502020204030204" pitchFamily="34" charset="0"/>
              </a:rPr>
              <a:t>“</a:t>
            </a:r>
            <a:r>
              <a:rPr lang="en-US" dirty="0" err="1">
                <a:effectLst/>
                <a:ea typeface="Calibri" panose="020F0502020204030204" pitchFamily="34" charset="0"/>
              </a:rPr>
              <a:t>Educación</a:t>
            </a:r>
            <a:r>
              <a:rPr lang="en-US" dirty="0">
                <a:effectLst/>
                <a:ea typeface="Calibri" panose="020F0502020204030204" pitchFamily="34" charset="0"/>
              </a:rPr>
              <a:t> </a:t>
            </a:r>
            <a:r>
              <a:rPr lang="en-US" dirty="0" err="1">
                <a:effectLst/>
                <a:ea typeface="Calibri" panose="020F0502020204030204" pitchFamily="34" charset="0"/>
              </a:rPr>
              <a:t>Inicial</a:t>
            </a:r>
            <a:r>
              <a:rPr lang="en-US" dirty="0">
                <a:effectLst/>
                <a:ea typeface="Calibri" panose="020F0502020204030204" pitchFamily="34" charset="0"/>
              </a:rPr>
              <a:t> y Política </a:t>
            </a:r>
            <a:r>
              <a:rPr lang="en-US" dirty="0" err="1">
                <a:effectLst/>
                <a:ea typeface="Calibri" panose="020F0502020204030204" pitchFamily="34" charset="0"/>
              </a:rPr>
              <a:t>Pública</a:t>
            </a:r>
            <a:r>
              <a:rPr lang="en-US" dirty="0">
                <a:effectLst/>
                <a:ea typeface="Calibri" panose="020F0502020204030204" pitchFamily="34" charset="0"/>
              </a:rPr>
              <a:t> NRC 2410” y “</a:t>
            </a:r>
            <a:r>
              <a:rPr lang="en-US" dirty="0" err="1">
                <a:effectLst/>
                <a:ea typeface="Calibri" panose="020F0502020204030204" pitchFamily="34" charset="0"/>
              </a:rPr>
              <a:t>Metodología</a:t>
            </a:r>
            <a:r>
              <a:rPr lang="en-US" dirty="0">
                <a:effectLst/>
                <a:ea typeface="Calibri" panose="020F0502020204030204" pitchFamily="34" charset="0"/>
              </a:rPr>
              <a:t> de la </a:t>
            </a:r>
            <a:r>
              <a:rPr lang="en-US" dirty="0" err="1">
                <a:effectLst/>
                <a:ea typeface="Calibri" panose="020F0502020204030204" pitchFamily="34" charset="0"/>
              </a:rPr>
              <a:t>Investigación</a:t>
            </a:r>
            <a:r>
              <a:rPr lang="en-US" dirty="0">
                <a:effectLst/>
                <a:ea typeface="Calibri" panose="020F0502020204030204" pitchFamily="34" charset="0"/>
              </a:rPr>
              <a:t> </a:t>
            </a:r>
            <a:r>
              <a:rPr lang="en-US" dirty="0" err="1">
                <a:effectLst/>
                <a:ea typeface="Calibri" panose="020F0502020204030204" pitchFamily="34" charset="0"/>
              </a:rPr>
              <a:t>Científica</a:t>
            </a:r>
            <a:r>
              <a:rPr lang="en-US" dirty="0">
                <a:effectLst/>
                <a:ea typeface="Calibri" panose="020F0502020204030204" pitchFamily="34" charset="0"/>
              </a:rPr>
              <a:t> NRC 2413”, </a:t>
            </a:r>
            <a:endParaRPr lang="es-US" dirty="0"/>
          </a:p>
        </p:txBody>
      </p:sp>
      <p:sp>
        <p:nvSpPr>
          <p:cNvPr id="13" name="CuadroTexto 12">
            <a:extLst>
              <a:ext uri="{FF2B5EF4-FFF2-40B4-BE49-F238E27FC236}">
                <a16:creationId xmlns="" xmlns:a16="http://schemas.microsoft.com/office/drawing/2014/main" id="{7B1DAE98-738E-4448-8355-3127B5408CAF}"/>
              </a:ext>
            </a:extLst>
          </p:cNvPr>
          <p:cNvSpPr txBox="1"/>
          <p:nvPr/>
        </p:nvSpPr>
        <p:spPr>
          <a:xfrm>
            <a:off x="1357729" y="1122343"/>
            <a:ext cx="7600090" cy="2031325"/>
          </a:xfrm>
          <a:prstGeom prst="rect">
            <a:avLst/>
          </a:prstGeom>
          <a:noFill/>
        </p:spPr>
        <p:txBody>
          <a:bodyPr wrap="square" rtlCol="0">
            <a:spAutoFit/>
          </a:bodyPr>
          <a:lstStyle/>
          <a:p>
            <a:pPr marR="0" lvl="0" algn="just">
              <a:spcBef>
                <a:spcPts val="0"/>
              </a:spcBef>
              <a:spcAft>
                <a:spcPts val="0"/>
              </a:spcAft>
              <a:tabLst>
                <a:tab pos="2971800" algn="ctr"/>
                <a:tab pos="5943600" algn="r"/>
              </a:tabLst>
            </a:pPr>
            <a:r>
              <a:rPr lang="en-US" dirty="0">
                <a:effectLst/>
                <a:latin typeface="Calibri" panose="020F0502020204030204" pitchFamily="34" charset="0"/>
                <a:ea typeface="Calibri" panose="020F0502020204030204" pitchFamily="34" charset="0"/>
                <a:cs typeface="Calibri" panose="020F0502020204030204" pitchFamily="34" charset="0"/>
              </a:rPr>
              <a:t>“</a:t>
            </a:r>
            <a:r>
              <a:rPr lang="en-US" dirty="0" err="1">
                <a:effectLst/>
                <a:latin typeface="Calibri" panose="020F0502020204030204" pitchFamily="34" charset="0"/>
                <a:ea typeface="Calibri" panose="020F0502020204030204" pitchFamily="34" charset="0"/>
                <a:cs typeface="Calibri" panose="020F0502020204030204" pitchFamily="34" charset="0"/>
              </a:rPr>
              <a:t>Educación</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Inicial</a:t>
            </a:r>
            <a:r>
              <a:rPr lang="en-US" dirty="0">
                <a:effectLst/>
                <a:latin typeface="Calibri" panose="020F0502020204030204" pitchFamily="34" charset="0"/>
                <a:ea typeface="Calibri" panose="020F0502020204030204" pitchFamily="34" charset="0"/>
                <a:cs typeface="Calibri" panose="020F0502020204030204" pitchFamily="34" charset="0"/>
              </a:rPr>
              <a:t> y Política </a:t>
            </a:r>
            <a:r>
              <a:rPr lang="en-US" dirty="0" err="1">
                <a:effectLst/>
                <a:latin typeface="Calibri" panose="020F0502020204030204" pitchFamily="34" charset="0"/>
                <a:ea typeface="Calibri" panose="020F0502020204030204" pitchFamily="34" charset="0"/>
                <a:cs typeface="Calibri" panose="020F0502020204030204" pitchFamily="34" charset="0"/>
              </a:rPr>
              <a:t>Pública</a:t>
            </a:r>
            <a:r>
              <a:rPr lang="en-US" dirty="0">
                <a:effectLst/>
                <a:latin typeface="Calibri" panose="020F0502020204030204" pitchFamily="34" charset="0"/>
                <a:ea typeface="Calibri" panose="020F0502020204030204" pitchFamily="34" charset="0"/>
                <a:cs typeface="Calibri" panose="020F0502020204030204" pitchFamily="34" charset="0"/>
              </a:rPr>
              <a:t> NRC 2410” </a:t>
            </a:r>
            <a:r>
              <a:rPr lang="en-US" dirty="0" err="1">
                <a:effectLst/>
                <a:latin typeface="Calibri" panose="020F0502020204030204" pitchFamily="34" charset="0"/>
                <a:ea typeface="Calibri" panose="020F0502020204030204" pitchFamily="34" charset="0"/>
                <a:cs typeface="Calibri" panose="020F0502020204030204" pitchFamily="34" charset="0"/>
              </a:rPr>
              <a:t>utiliza</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instrumentos</a:t>
            </a:r>
            <a:r>
              <a:rPr lang="en-US" dirty="0">
                <a:effectLst/>
                <a:latin typeface="Calibri" panose="020F0502020204030204" pitchFamily="34" charset="0"/>
                <a:ea typeface="Calibri" panose="020F0502020204030204" pitchFamily="34" charset="0"/>
                <a:cs typeface="Calibri" panose="020F0502020204030204" pitchFamily="34" charset="0"/>
              </a:rPr>
              <a:t> de </a:t>
            </a:r>
            <a:r>
              <a:rPr lang="en-US" dirty="0" err="1">
                <a:effectLst/>
                <a:latin typeface="Calibri" panose="020F0502020204030204" pitchFamily="34" charset="0"/>
                <a:ea typeface="Calibri" panose="020F0502020204030204" pitchFamily="34" charset="0"/>
                <a:cs typeface="Calibri" panose="020F0502020204030204" pitchFamily="34" charset="0"/>
              </a:rPr>
              <a:t>evaluación</a:t>
            </a:r>
            <a:r>
              <a:rPr lang="en-US" dirty="0">
                <a:effectLst/>
                <a:latin typeface="Calibri" panose="020F0502020204030204" pitchFamily="34" charset="0"/>
                <a:ea typeface="Calibri" panose="020F0502020204030204" pitchFamily="34" charset="0"/>
                <a:cs typeface="Calibri" panose="020F0502020204030204" pitchFamily="34" charset="0"/>
              </a:rPr>
              <a:t> que: </a:t>
            </a:r>
            <a:r>
              <a:rPr lang="en-US" dirty="0" err="1">
                <a:effectLst/>
                <a:latin typeface="Calibri" panose="020F0502020204030204" pitchFamily="34" charset="0"/>
                <a:ea typeface="Calibri" panose="020F0502020204030204" pitchFamily="34" charset="0"/>
                <a:cs typeface="Calibri" panose="020F0502020204030204" pitchFamily="34" charset="0"/>
              </a:rPr>
              <a:t>potencializan</a:t>
            </a:r>
            <a:r>
              <a:rPr lang="en-US" dirty="0">
                <a:effectLst/>
                <a:latin typeface="Calibri" panose="020F0502020204030204" pitchFamily="34" charset="0"/>
                <a:ea typeface="Calibri" panose="020F0502020204030204" pitchFamily="34" charset="0"/>
                <a:cs typeface="Calibri" panose="020F0502020204030204" pitchFamily="34" charset="0"/>
              </a:rPr>
              <a:t> la </a:t>
            </a:r>
            <a:r>
              <a:rPr lang="en-US" dirty="0" err="1">
                <a:effectLst/>
                <a:latin typeface="Calibri" panose="020F0502020204030204" pitchFamily="34" charset="0"/>
                <a:ea typeface="Calibri" panose="020F0502020204030204" pitchFamily="34" charset="0"/>
                <a:cs typeface="Calibri" panose="020F0502020204030204" pitchFamily="34" charset="0"/>
              </a:rPr>
              <a:t>creatividad</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desarrollan</a:t>
            </a:r>
            <a:r>
              <a:rPr lang="en-US" dirty="0">
                <a:effectLst/>
                <a:latin typeface="Calibri" panose="020F0502020204030204" pitchFamily="34" charset="0"/>
                <a:ea typeface="Calibri" panose="020F0502020204030204" pitchFamily="34" charset="0"/>
                <a:cs typeface="Calibri" panose="020F0502020204030204" pitchFamily="34" charset="0"/>
              </a:rPr>
              <a:t> la </a:t>
            </a:r>
            <a:r>
              <a:rPr lang="en-US" dirty="0" err="1">
                <a:effectLst/>
                <a:latin typeface="Calibri" panose="020F0502020204030204" pitchFamily="34" charset="0"/>
                <a:ea typeface="Calibri" panose="020F0502020204030204" pitchFamily="34" charset="0"/>
                <a:cs typeface="Calibri" panose="020F0502020204030204" pitchFamily="34" charset="0"/>
              </a:rPr>
              <a:t>capacidad</a:t>
            </a:r>
            <a:r>
              <a:rPr lang="en-US" dirty="0">
                <a:effectLst/>
                <a:latin typeface="Calibri" panose="020F0502020204030204" pitchFamily="34" charset="0"/>
                <a:ea typeface="Calibri" panose="020F0502020204030204" pitchFamily="34" charset="0"/>
                <a:cs typeface="Calibri" panose="020F0502020204030204" pitchFamily="34" charset="0"/>
              </a:rPr>
              <a:t> de </a:t>
            </a:r>
            <a:r>
              <a:rPr lang="en-US" dirty="0" err="1">
                <a:effectLst/>
                <a:latin typeface="Calibri" panose="020F0502020204030204" pitchFamily="34" charset="0"/>
                <a:ea typeface="Calibri" panose="020F0502020204030204" pitchFamily="34" charset="0"/>
                <a:cs typeface="Calibri" panose="020F0502020204030204" pitchFamily="34" charset="0"/>
              </a:rPr>
              <a:t>análisis</a:t>
            </a:r>
            <a:r>
              <a:rPr lang="en-US" dirty="0">
                <a:effectLst/>
                <a:latin typeface="Calibri" panose="020F0502020204030204" pitchFamily="34" charset="0"/>
                <a:ea typeface="Calibri" panose="020F0502020204030204" pitchFamily="34" charset="0"/>
                <a:cs typeface="Calibri" panose="020F0502020204030204" pitchFamily="34" charset="0"/>
              </a:rPr>
              <a:t> y </a:t>
            </a:r>
            <a:r>
              <a:rPr lang="en-US" dirty="0" err="1">
                <a:effectLst/>
                <a:latin typeface="Calibri" panose="020F0502020204030204" pitchFamily="34" charset="0"/>
                <a:ea typeface="Calibri" panose="020F0502020204030204" pitchFamily="34" charset="0"/>
                <a:cs typeface="Calibri" panose="020F0502020204030204" pitchFamily="34" charset="0"/>
              </a:rPr>
              <a:t>síntesis</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transversalizan</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valores</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actitudes</a:t>
            </a:r>
            <a:r>
              <a:rPr lang="en-US" dirty="0">
                <a:effectLst/>
                <a:latin typeface="Calibri" panose="020F0502020204030204" pitchFamily="34" charset="0"/>
                <a:ea typeface="Calibri" panose="020F0502020204030204" pitchFamily="34" charset="0"/>
                <a:cs typeface="Calibri" panose="020F0502020204030204" pitchFamily="34" charset="0"/>
              </a:rPr>
              <a:t> y </a:t>
            </a:r>
            <a:r>
              <a:rPr lang="en-US" dirty="0" err="1">
                <a:effectLst/>
                <a:latin typeface="Calibri" panose="020F0502020204030204" pitchFamily="34" charset="0"/>
                <a:ea typeface="Calibri" panose="020F0502020204030204" pitchFamily="34" charset="0"/>
                <a:cs typeface="Calibri" panose="020F0502020204030204" pitchFamily="34" charset="0"/>
              </a:rPr>
              <a:t>conductas</a:t>
            </a:r>
            <a:r>
              <a:rPr lang="en-US" dirty="0">
                <a:effectLst/>
                <a:latin typeface="Calibri" panose="020F0502020204030204" pitchFamily="34" charset="0"/>
                <a:ea typeface="Calibri" panose="020F0502020204030204" pitchFamily="34" charset="0"/>
                <a:cs typeface="Calibri" panose="020F0502020204030204" pitchFamily="34" charset="0"/>
              </a:rPr>
              <a:t>.</a:t>
            </a:r>
          </a:p>
          <a:p>
            <a:pPr marR="0" lvl="0" algn="just">
              <a:spcBef>
                <a:spcPts val="0"/>
              </a:spcBef>
              <a:spcAft>
                <a:spcPts val="0"/>
              </a:spcAft>
              <a:tabLst>
                <a:tab pos="2971800" algn="ctr"/>
                <a:tab pos="5943600" algn="r"/>
              </a:tabLst>
            </a:pPr>
            <a:endParaRPr lang="en-US" dirty="0">
              <a:latin typeface="Calibri" panose="020F0502020204030204" pitchFamily="34" charset="0"/>
              <a:ea typeface="Calibri" panose="020F0502020204030204" pitchFamily="34" charset="0"/>
              <a:cs typeface="Calibri" panose="020F0502020204030204" pitchFamily="34" charset="0"/>
            </a:endParaRPr>
          </a:p>
          <a:p>
            <a:pPr marR="0" lvl="0" algn="just">
              <a:spcBef>
                <a:spcPts val="0"/>
              </a:spcBef>
              <a:spcAft>
                <a:spcPts val="0"/>
              </a:spcAft>
              <a:tabLst>
                <a:tab pos="2971800" algn="ctr"/>
                <a:tab pos="5943600" algn="r"/>
              </a:tabLst>
            </a:pPr>
            <a:r>
              <a:rPr lang="en-US" dirty="0">
                <a:effectLst/>
                <a:latin typeface="Calibri" panose="020F0502020204030204" pitchFamily="34" charset="0"/>
                <a:ea typeface="Calibri" panose="020F0502020204030204" pitchFamily="34" charset="0"/>
                <a:cs typeface="Calibri" panose="020F0502020204030204" pitchFamily="34" charset="0"/>
              </a:rPr>
              <a:t>“</a:t>
            </a:r>
            <a:r>
              <a:rPr lang="en-US" dirty="0" err="1">
                <a:effectLst/>
                <a:latin typeface="Calibri" panose="020F0502020204030204" pitchFamily="34" charset="0"/>
                <a:ea typeface="Calibri" panose="020F0502020204030204" pitchFamily="34" charset="0"/>
                <a:cs typeface="Calibri" panose="020F0502020204030204" pitchFamily="34" charset="0"/>
              </a:rPr>
              <a:t>Metodología</a:t>
            </a:r>
            <a:r>
              <a:rPr lang="en-US" dirty="0">
                <a:effectLst/>
                <a:latin typeface="Calibri" panose="020F0502020204030204" pitchFamily="34" charset="0"/>
                <a:ea typeface="Calibri" panose="020F0502020204030204" pitchFamily="34" charset="0"/>
                <a:cs typeface="Calibri" panose="020F0502020204030204" pitchFamily="34" charset="0"/>
              </a:rPr>
              <a:t> de la </a:t>
            </a:r>
            <a:r>
              <a:rPr lang="en-US"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Científica</a:t>
            </a:r>
            <a:r>
              <a:rPr lang="en-US" dirty="0">
                <a:effectLst/>
                <a:latin typeface="Calibri" panose="020F0502020204030204" pitchFamily="34" charset="0"/>
                <a:ea typeface="Calibri" panose="020F0502020204030204" pitchFamily="34" charset="0"/>
                <a:cs typeface="Calibri" panose="020F0502020204030204" pitchFamily="34" charset="0"/>
              </a:rPr>
              <a:t> NRC 2413” </a:t>
            </a:r>
            <a:r>
              <a:rPr lang="en-US" dirty="0" err="1">
                <a:effectLst/>
                <a:latin typeface="Calibri" panose="020F0502020204030204" pitchFamily="34" charset="0"/>
                <a:ea typeface="Calibri" panose="020F0502020204030204" pitchFamily="34" charset="0"/>
                <a:cs typeface="Calibri" panose="020F0502020204030204" pitchFamily="34" charset="0"/>
              </a:rPr>
              <a:t>desarrolla</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actividades</a:t>
            </a:r>
            <a:r>
              <a:rPr lang="en-US" dirty="0">
                <a:effectLst/>
                <a:latin typeface="Calibri" panose="020F0502020204030204" pitchFamily="34" charset="0"/>
                <a:ea typeface="Calibri" panose="020F0502020204030204" pitchFamily="34" charset="0"/>
                <a:cs typeface="Calibri" panose="020F0502020204030204" pitchFamily="34" charset="0"/>
              </a:rPr>
              <a:t> de </a:t>
            </a:r>
            <a:r>
              <a:rPr lang="en-US" dirty="0" err="1">
                <a:effectLst/>
                <a:latin typeface="Calibri" panose="020F0502020204030204" pitchFamily="34" charset="0"/>
                <a:ea typeface="Calibri" panose="020F0502020204030204" pitchFamily="34" charset="0"/>
                <a:cs typeface="Calibri" panose="020F0502020204030204" pitchFamily="34" charset="0"/>
              </a:rPr>
              <a:t>aprendizaje</a:t>
            </a:r>
            <a:r>
              <a:rPr lang="en-US" dirty="0">
                <a:effectLst/>
                <a:latin typeface="Calibri" panose="020F0502020204030204" pitchFamily="34" charset="0"/>
                <a:ea typeface="Calibri" panose="020F0502020204030204" pitchFamily="34" charset="0"/>
                <a:cs typeface="Calibri" panose="020F0502020204030204" pitchFamily="34" charset="0"/>
              </a:rPr>
              <a:t> y </a:t>
            </a:r>
            <a:r>
              <a:rPr lang="en-US" dirty="0" err="1">
                <a:effectLst/>
                <a:latin typeface="Calibri" panose="020F0502020204030204" pitchFamily="34" charset="0"/>
                <a:ea typeface="Calibri" panose="020F0502020204030204" pitchFamily="34" charset="0"/>
                <a:cs typeface="Calibri" panose="020F0502020204030204" pitchFamily="34" charset="0"/>
              </a:rPr>
              <a:t>utiliza</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instrumentos</a:t>
            </a:r>
            <a:r>
              <a:rPr lang="en-US" dirty="0">
                <a:effectLst/>
                <a:latin typeface="Calibri" panose="020F0502020204030204" pitchFamily="34" charset="0"/>
                <a:ea typeface="Calibri" panose="020F0502020204030204" pitchFamily="34" charset="0"/>
                <a:cs typeface="Calibri" panose="020F0502020204030204" pitchFamily="34" charset="0"/>
              </a:rPr>
              <a:t> de </a:t>
            </a:r>
            <a:r>
              <a:rPr lang="en-US" dirty="0" err="1">
                <a:effectLst/>
                <a:latin typeface="Calibri" panose="020F0502020204030204" pitchFamily="34" charset="0"/>
                <a:ea typeface="Calibri" panose="020F0502020204030204" pitchFamily="34" charset="0"/>
                <a:cs typeface="Calibri" panose="020F0502020204030204" pitchFamily="34" charset="0"/>
              </a:rPr>
              <a:t>evaluación</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dirigidos</a:t>
            </a:r>
            <a:r>
              <a:rPr lang="en-US" dirty="0">
                <a:effectLst/>
                <a:latin typeface="Calibri" panose="020F0502020204030204" pitchFamily="34" charset="0"/>
                <a:ea typeface="Calibri" panose="020F0502020204030204" pitchFamily="34" charset="0"/>
                <a:cs typeface="Calibri" panose="020F0502020204030204" pitchFamily="34" charset="0"/>
              </a:rPr>
              <a:t> a: </a:t>
            </a:r>
            <a:r>
              <a:rPr lang="en-US" dirty="0" err="1">
                <a:effectLst/>
                <a:latin typeface="Calibri" panose="020F0502020204030204" pitchFamily="34" charset="0"/>
                <a:ea typeface="Calibri" panose="020F0502020204030204" pitchFamily="34" charset="0"/>
                <a:cs typeface="Calibri" panose="020F0502020204030204" pitchFamily="34" charset="0"/>
              </a:rPr>
              <a:t>utilizar</a:t>
            </a:r>
            <a:r>
              <a:rPr lang="en-US" dirty="0">
                <a:effectLst/>
                <a:latin typeface="Calibri" panose="020F0502020204030204" pitchFamily="34" charset="0"/>
                <a:ea typeface="Calibri" panose="020F0502020204030204" pitchFamily="34" charset="0"/>
                <a:cs typeface="Calibri" panose="020F0502020204030204" pitchFamily="34" charset="0"/>
              </a:rPr>
              <a:t> TICs; </a:t>
            </a:r>
            <a:r>
              <a:rPr lang="en-US" dirty="0" err="1">
                <a:effectLst/>
                <a:latin typeface="Calibri" panose="020F0502020204030204" pitchFamily="34" charset="0"/>
                <a:ea typeface="Calibri" panose="020F0502020204030204" pitchFamily="34" charset="0"/>
                <a:cs typeface="Calibri" panose="020F0502020204030204" pitchFamily="34" charset="0"/>
              </a:rPr>
              <a:t>potencializar</a:t>
            </a:r>
            <a:r>
              <a:rPr lang="en-US" dirty="0">
                <a:effectLst/>
                <a:latin typeface="Calibri" panose="020F0502020204030204" pitchFamily="34" charset="0"/>
                <a:ea typeface="Calibri" panose="020F0502020204030204" pitchFamily="34" charset="0"/>
                <a:cs typeface="Calibri" panose="020F0502020204030204" pitchFamily="34" charset="0"/>
              </a:rPr>
              <a:t> la </a:t>
            </a:r>
            <a:r>
              <a:rPr lang="en-US" dirty="0" err="1">
                <a:effectLst/>
                <a:latin typeface="Calibri" panose="020F0502020204030204" pitchFamily="34" charset="0"/>
                <a:ea typeface="Calibri" panose="020F0502020204030204" pitchFamily="34" charset="0"/>
                <a:cs typeface="Calibri" panose="020F0502020204030204" pitchFamily="34" charset="0"/>
              </a:rPr>
              <a:t>creatividad</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trabajar</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en</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equipo</a:t>
            </a:r>
            <a:r>
              <a:rPr lang="en-US" dirty="0">
                <a:effectLst/>
                <a:latin typeface="Calibri" panose="020F0502020204030204" pitchFamily="34" charset="0"/>
                <a:ea typeface="Calibri" panose="020F0502020204030204" pitchFamily="34" charset="0"/>
                <a:cs typeface="Calibri" panose="020F0502020204030204" pitchFamily="34" charset="0"/>
              </a:rPr>
              <a:t> e </a:t>
            </a:r>
            <a:r>
              <a:rPr lang="en-US" dirty="0" err="1">
                <a:effectLst/>
                <a:latin typeface="Calibri" panose="020F0502020204030204" pitchFamily="34" charset="0"/>
                <a:ea typeface="Calibri" panose="020F0502020204030204" pitchFamily="34" charset="0"/>
                <a:cs typeface="Calibri" panose="020F0502020204030204" pitchFamily="34" charset="0"/>
              </a:rPr>
              <a:t>incrementar</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el</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err="1">
                <a:effectLst/>
                <a:latin typeface="Calibri" panose="020F0502020204030204" pitchFamily="34" charset="0"/>
                <a:ea typeface="Calibri" panose="020F0502020204030204" pitchFamily="34" charset="0"/>
                <a:cs typeface="Calibri" panose="020F0502020204030204" pitchFamily="34" charset="0"/>
              </a:rPr>
              <a:t>conocimiento</a:t>
            </a:r>
            <a:r>
              <a:rPr lang="en-US" dirty="0">
                <a:effectLst/>
                <a:latin typeface="Calibri" panose="020F0502020204030204" pitchFamily="34" charset="0"/>
                <a:ea typeface="Calibri" panose="020F0502020204030204" pitchFamily="34" charset="0"/>
                <a:cs typeface="Calibri" panose="020F0502020204030204" pitchFamily="34" charset="0"/>
              </a:rPr>
              <a:t>.</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12 Rectángulo">
            <a:extLst>
              <a:ext uri="{FF2B5EF4-FFF2-40B4-BE49-F238E27FC236}">
                <a16:creationId xmlns="" xmlns:a16="http://schemas.microsoft.com/office/drawing/2014/main" id="{A841856B-007E-4EC5-B8CE-A0017242D92D}"/>
              </a:ext>
            </a:extLst>
          </p:cNvPr>
          <p:cNvSpPr/>
          <p:nvPr/>
        </p:nvSpPr>
        <p:spPr>
          <a:xfrm>
            <a:off x="200014" y="1568179"/>
            <a:ext cx="1171582" cy="1019608"/>
          </a:xfrm>
          <a:prstGeom prst="rect">
            <a:avLst/>
          </a:prstGeom>
          <a:solidFill>
            <a:schemeClr val="accent6">
              <a:lumMod val="40000"/>
              <a:lumOff val="60000"/>
            </a:schemeClr>
          </a:solidFill>
        </p:spPr>
        <p:style>
          <a:lnRef idx="3">
            <a:schemeClr val="lt1"/>
          </a:lnRef>
          <a:fillRef idx="1">
            <a:schemeClr val="accent2"/>
          </a:fillRef>
          <a:effectRef idx="1">
            <a:schemeClr val="accent2"/>
          </a:effectRef>
          <a:fontRef idx="minor">
            <a:schemeClr val="lt1"/>
          </a:fontRef>
        </p:style>
        <p:txBody>
          <a:bodyPr anchor="ctr"/>
          <a:lstStyle/>
          <a:p>
            <a:pPr algn="ctr" eaLnBrk="1" hangingPunct="1">
              <a:defRPr/>
            </a:pPr>
            <a:r>
              <a:rPr lang="es-ES" sz="3600" b="1" dirty="0">
                <a:latin typeface="Bernard MT Condensed" panose="02050806060905020404" pitchFamily="18" charset="0"/>
              </a:rPr>
              <a:t>8</a:t>
            </a:r>
          </a:p>
        </p:txBody>
      </p:sp>
    </p:spTree>
    <p:extLst>
      <p:ext uri="{BB962C8B-B14F-4D97-AF65-F5344CB8AC3E}">
        <p14:creationId xmlns="" xmlns:p14="http://schemas.microsoft.com/office/powerpoint/2010/main" val="2860154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RECOMENDACIONES</a:t>
            </a:r>
            <a:endParaRPr lang="es-EC" sz="3600" b="1" dirty="0">
              <a:latin typeface="Bahnschrift Light Condensed" panose="020B0502040204020203" pitchFamily="34" charset="0"/>
            </a:endParaRPr>
          </a:p>
        </p:txBody>
      </p:sp>
      <p:graphicFrame>
        <p:nvGraphicFramePr>
          <p:cNvPr id="2" name="Diagrama 1">
            <a:extLst>
              <a:ext uri="{FF2B5EF4-FFF2-40B4-BE49-F238E27FC236}">
                <a16:creationId xmlns="" xmlns:a16="http://schemas.microsoft.com/office/drawing/2014/main" id="{6755BE7D-DFD3-42DC-A915-0A5310112C07}"/>
              </a:ext>
            </a:extLst>
          </p:cNvPr>
          <p:cNvGraphicFramePr/>
          <p:nvPr>
            <p:extLst>
              <p:ext uri="{D42A27DB-BD31-4B8C-83A1-F6EECF244321}">
                <p14:modId xmlns="" xmlns:p14="http://schemas.microsoft.com/office/powerpoint/2010/main" val="2562195208"/>
              </p:ext>
            </p:extLst>
          </p:nvPr>
        </p:nvGraphicFramePr>
        <p:xfrm>
          <a:off x="221673" y="1122218"/>
          <a:ext cx="8659092" cy="4862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949656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34145"/>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I. PROBLEMA</a:t>
            </a:r>
            <a:endParaRPr lang="es-EC" sz="3600" b="1" dirty="0">
              <a:latin typeface="Bahnschrift Light Condensed" panose="020B0502040204020203" pitchFamily="34" charset="0"/>
            </a:endParaRPr>
          </a:p>
        </p:txBody>
      </p:sp>
    </p:spTree>
    <p:extLst>
      <p:ext uri="{BB962C8B-B14F-4D97-AF65-F5344CB8AC3E}">
        <p14:creationId xmlns="" xmlns:p14="http://schemas.microsoft.com/office/powerpoint/2010/main" val="42217834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34145"/>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Gracias su atención!</a:t>
            </a:r>
            <a:endParaRPr lang="es-EC" sz="3600" b="1" dirty="0">
              <a:latin typeface="Bahnschrift Light Condensed" panose="020B0502040204020203" pitchFamily="34" charset="0"/>
            </a:endParaRPr>
          </a:p>
        </p:txBody>
      </p:sp>
    </p:spTree>
    <p:extLst>
      <p:ext uri="{BB962C8B-B14F-4D97-AF65-F5344CB8AC3E}">
        <p14:creationId xmlns="" xmlns:p14="http://schemas.microsoft.com/office/powerpoint/2010/main" val="424499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PLANTEAMIENTO DEL PROBLEMA</a:t>
            </a:r>
            <a:endParaRPr lang="es-EC" sz="3600" b="1" dirty="0">
              <a:latin typeface="Bahnschrift Light Condensed" panose="020B0502040204020203" pitchFamily="34" charset="0"/>
            </a:endParaRPr>
          </a:p>
        </p:txBody>
      </p:sp>
      <p:pic>
        <p:nvPicPr>
          <p:cNvPr id="4" name="Imagen 3">
            <a:extLst>
              <a:ext uri="{FF2B5EF4-FFF2-40B4-BE49-F238E27FC236}">
                <a16:creationId xmlns="" xmlns:a16="http://schemas.microsoft.com/office/drawing/2014/main" id="{823C97BC-4952-475C-AC50-AA31319D157F}"/>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1800225" y="1377548"/>
            <a:ext cx="5543550" cy="2581275"/>
          </a:xfrm>
          <a:prstGeom prst="rect">
            <a:avLst/>
          </a:prstGeom>
          <a:noFill/>
        </p:spPr>
      </p:pic>
      <p:sp>
        <p:nvSpPr>
          <p:cNvPr id="2" name="CuadroTexto 1">
            <a:extLst>
              <a:ext uri="{FF2B5EF4-FFF2-40B4-BE49-F238E27FC236}">
                <a16:creationId xmlns="" xmlns:a16="http://schemas.microsoft.com/office/drawing/2014/main" id="{6B4F3576-0675-4AE7-96C4-6D86532F1154}"/>
              </a:ext>
            </a:extLst>
          </p:cNvPr>
          <p:cNvSpPr txBox="1"/>
          <p:nvPr/>
        </p:nvSpPr>
        <p:spPr>
          <a:xfrm>
            <a:off x="870857" y="4275909"/>
            <a:ext cx="7759337" cy="646331"/>
          </a:xfrm>
          <a:prstGeom prst="rect">
            <a:avLst/>
          </a:prstGeom>
          <a:noFill/>
        </p:spPr>
        <p:txBody>
          <a:bodyPr wrap="square" rtlCol="0">
            <a:spAutoFit/>
          </a:bodyPr>
          <a:lstStyle/>
          <a:p>
            <a:pPr algn="just"/>
            <a:r>
              <a:rPr lang="es-US" dirty="0"/>
              <a:t>La carrera de Educación Inicial modalidad en presencia de la Universidad de las Fuerzas Armadas – ESPE presenta esta problemática a nivel </a:t>
            </a:r>
            <a:r>
              <a:rPr lang="es-US" dirty="0" err="1"/>
              <a:t>microcurricular</a:t>
            </a:r>
            <a:r>
              <a:rPr lang="es-US" dirty="0"/>
              <a:t>.</a:t>
            </a:r>
            <a:endParaRPr lang="es-EC" dirty="0"/>
          </a:p>
        </p:txBody>
      </p:sp>
    </p:spTree>
    <p:extLst>
      <p:ext uri="{BB962C8B-B14F-4D97-AF65-F5344CB8AC3E}">
        <p14:creationId xmlns="" xmlns:p14="http://schemas.microsoft.com/office/powerpoint/2010/main" val="105231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FORMULACION DEL PROBLEMA</a:t>
            </a:r>
            <a:endParaRPr lang="es-EC" sz="3600" b="1" dirty="0">
              <a:latin typeface="Bahnschrift Light Condensed" panose="020B0502040204020203" pitchFamily="34" charset="0"/>
            </a:endParaRPr>
          </a:p>
        </p:txBody>
      </p:sp>
      <p:sp>
        <p:nvSpPr>
          <p:cNvPr id="2" name="CuadroTexto 1">
            <a:extLst>
              <a:ext uri="{FF2B5EF4-FFF2-40B4-BE49-F238E27FC236}">
                <a16:creationId xmlns="" xmlns:a16="http://schemas.microsoft.com/office/drawing/2014/main" id="{C768C396-E3DB-4DFB-B770-358339788750}"/>
              </a:ext>
            </a:extLst>
          </p:cNvPr>
          <p:cNvSpPr txBox="1"/>
          <p:nvPr/>
        </p:nvSpPr>
        <p:spPr>
          <a:xfrm>
            <a:off x="217714" y="1045029"/>
            <a:ext cx="8708571" cy="1477328"/>
          </a:xfrm>
          <a:prstGeom prst="rect">
            <a:avLst/>
          </a:prstGeom>
          <a:noFill/>
        </p:spPr>
        <p:txBody>
          <a:bodyPr wrap="square" rtlCol="0">
            <a:spAutoFit/>
          </a:bodyPr>
          <a:lstStyle/>
          <a:p>
            <a:pPr algn="just"/>
            <a:r>
              <a:rPr lang="en-US" sz="1800" dirty="0" smtClean="0">
                <a:effectLst/>
                <a:latin typeface="Calibri" panose="020F0502020204030204" pitchFamily="34" charset="0"/>
                <a:ea typeface="Calibri" panose="020F0502020204030204" pitchFamily="34" charset="0"/>
                <a:cs typeface="Calibri" panose="020F0502020204030204" pitchFamily="34" charset="0"/>
              </a:rPr>
              <a:t>¿</a:t>
            </a:r>
            <a:r>
              <a:rPr lang="en-US" dirty="0" err="1" smtClean="0">
                <a:latin typeface="Calibri" panose="020F0502020204030204" pitchFamily="34" charset="0"/>
                <a:ea typeface="Calibri" panose="020F0502020204030204" pitchFamily="34" charset="0"/>
                <a:cs typeface="Calibri" panose="020F0502020204030204" pitchFamily="34" charset="0"/>
              </a:rPr>
              <a:t>Incide</a:t>
            </a:r>
            <a:r>
              <a:rPr lang="en-US" dirty="0" smtClean="0">
                <a:latin typeface="Calibri" panose="020F0502020204030204" pitchFamily="34" charset="0"/>
                <a:ea typeface="Calibri" panose="020F0502020204030204" pitchFamily="34" charset="0"/>
                <a:cs typeface="Calibri" panose="020F0502020204030204" pitchFamily="34" charset="0"/>
              </a:rPr>
              <a:t> l</a:t>
            </a:r>
            <a:r>
              <a:rPr lang="en-US" sz="1800" dirty="0" smtClean="0">
                <a:effectLst/>
                <a:latin typeface="Calibri" panose="020F0502020204030204" pitchFamily="34" charset="0"/>
                <a:ea typeface="Calibri" panose="020F0502020204030204" pitchFamily="34" charset="0"/>
                <a:cs typeface="Calibri" panose="020F0502020204030204" pitchFamily="34" charset="0"/>
              </a:rPr>
              <a:t>a </a:t>
            </a:r>
            <a:r>
              <a:rPr lang="en-US" sz="1800" dirty="0" err="1">
                <a:effectLst/>
                <a:latin typeface="Calibri" panose="020F0502020204030204" pitchFamily="34" charset="0"/>
                <a:ea typeface="Calibri" panose="020F0502020204030204" pitchFamily="34" charset="0"/>
                <a:cs typeface="Calibri" panose="020F0502020204030204" pitchFamily="34" charset="0"/>
              </a:rPr>
              <a:t>aplicación</a:t>
            </a:r>
            <a:r>
              <a:rPr lang="en-US" sz="1800" dirty="0">
                <a:effectLst/>
                <a:latin typeface="Calibri" panose="020F0502020204030204" pitchFamily="34" charset="0"/>
                <a:ea typeface="Calibri" panose="020F0502020204030204" pitchFamily="34" charset="0"/>
                <a:cs typeface="Calibri" panose="020F0502020204030204" pitchFamily="34" charset="0"/>
              </a:rPr>
              <a:t> de los </a:t>
            </a:r>
            <a:r>
              <a:rPr lang="en-US" sz="1800" dirty="0" err="1">
                <a:effectLst/>
                <a:latin typeface="Calibri" panose="020F0502020204030204" pitchFamily="34" charset="0"/>
                <a:ea typeface="Calibri" panose="020F0502020204030204" pitchFamily="34" charset="0"/>
                <a:cs typeface="Calibri" panose="020F0502020204030204" pitchFamily="34" charset="0"/>
              </a:rPr>
              <a:t>instrumentos</a:t>
            </a:r>
            <a:r>
              <a:rPr lang="en-US" sz="1800" dirty="0">
                <a:effectLst/>
                <a:latin typeface="Calibri" panose="020F0502020204030204" pitchFamily="34" charset="0"/>
                <a:ea typeface="Calibri" panose="020F0502020204030204" pitchFamily="34" charset="0"/>
                <a:cs typeface="Calibri" panose="020F0502020204030204" pitchFamily="34" charset="0"/>
              </a:rPr>
              <a:t> de </a:t>
            </a:r>
            <a:r>
              <a:rPr lang="en-US" sz="1800" dirty="0" err="1">
                <a:effectLst/>
                <a:latin typeface="Calibri" panose="020F0502020204030204" pitchFamily="34" charset="0"/>
                <a:ea typeface="Calibri" panose="020F0502020204030204" pitchFamily="34" charset="0"/>
                <a:cs typeface="Calibri" panose="020F0502020204030204" pitchFamily="34" charset="0"/>
              </a:rPr>
              <a:t>evaluación</a:t>
            </a:r>
            <a:r>
              <a:rPr lang="en-US" sz="1800" dirty="0">
                <a:effectLst/>
                <a:latin typeface="Calibri" panose="020F0502020204030204" pitchFamily="34" charset="0"/>
                <a:ea typeface="Calibri" panose="020F0502020204030204" pitchFamily="34" charset="0"/>
                <a:cs typeface="Calibri" panose="020F0502020204030204" pitchFamily="34" charset="0"/>
              </a:rPr>
              <a:t> del </a:t>
            </a:r>
            <a:r>
              <a:rPr lang="en-US" sz="1800" dirty="0" err="1">
                <a:effectLst/>
                <a:latin typeface="Calibri" panose="020F0502020204030204" pitchFamily="34" charset="0"/>
                <a:ea typeface="Calibri" panose="020F0502020204030204" pitchFamily="34" charset="0"/>
                <a:cs typeface="Calibri" panose="020F0502020204030204" pitchFamily="34" charset="0"/>
              </a:rPr>
              <a:t>aprendizaje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en</a:t>
            </a:r>
            <a:r>
              <a:rPr lang="en-US" sz="1800" dirty="0">
                <a:effectLst/>
                <a:latin typeface="Calibri" panose="020F0502020204030204" pitchFamily="34" charset="0"/>
                <a:ea typeface="Calibri" panose="020F0502020204030204" pitchFamily="34" charset="0"/>
                <a:cs typeface="Calibri" panose="020F0502020204030204" pitchFamily="34" charset="0"/>
              </a:rPr>
              <a:t> el </a:t>
            </a:r>
            <a:r>
              <a:rPr lang="en-US" sz="1800" dirty="0" err="1">
                <a:effectLst/>
                <a:latin typeface="Calibri" panose="020F0502020204030204" pitchFamily="34" charset="0"/>
                <a:ea typeface="Calibri" panose="020F0502020204030204" pitchFamily="34" charset="0"/>
                <a:cs typeface="Calibri" panose="020F0502020204030204" pitchFamily="34" charset="0"/>
              </a:rPr>
              <a:t>rendimiento</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académico</a:t>
            </a:r>
            <a:r>
              <a:rPr lang="en-US" sz="1800" dirty="0">
                <a:effectLst/>
                <a:latin typeface="Calibri" panose="020F0502020204030204" pitchFamily="34" charset="0"/>
                <a:ea typeface="Calibri" panose="020F0502020204030204" pitchFamily="34" charset="0"/>
                <a:cs typeface="Calibri" panose="020F0502020204030204" pitchFamily="34" charset="0"/>
              </a:rPr>
              <a:t> de los </a:t>
            </a:r>
            <a:r>
              <a:rPr lang="en-US" sz="1800" dirty="0" err="1">
                <a:effectLst/>
                <a:latin typeface="Calibri" panose="020F0502020204030204" pitchFamily="34" charset="0"/>
                <a:ea typeface="Calibri" panose="020F0502020204030204" pitchFamily="34" charset="0"/>
                <a:cs typeface="Calibri" panose="020F0502020204030204" pitchFamily="34" charset="0"/>
              </a:rPr>
              <a:t>estudiantes</a:t>
            </a:r>
            <a:r>
              <a:rPr lang="en-US" sz="1800" dirty="0">
                <a:effectLst/>
                <a:latin typeface="Calibri" panose="020F0502020204030204" pitchFamily="34" charset="0"/>
                <a:ea typeface="Calibri" panose="020F0502020204030204" pitchFamily="34" charset="0"/>
                <a:cs typeface="Calibri" panose="020F0502020204030204" pitchFamily="34" charset="0"/>
              </a:rPr>
              <a:t> de las </a:t>
            </a:r>
            <a:r>
              <a:rPr lang="en-US" sz="1800"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política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dirty="0">
                <a:effectLst/>
                <a:latin typeface="Calibri" panose="020F0502020204030204" pitchFamily="34" charset="0"/>
                <a:ea typeface="Calibri" panose="020F0502020204030204" pitchFamily="34" charset="0"/>
                <a:cs typeface="Calibri" panose="020F0502020204030204" pitchFamily="34" charset="0"/>
              </a:rPr>
              <a:t> de la </a:t>
            </a:r>
            <a:r>
              <a:rPr lang="en-US" sz="1800"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dirty="0">
                <a:effectLst/>
                <a:latin typeface="Calibri" panose="020F0502020204030204" pitchFamily="34" charset="0"/>
                <a:ea typeface="Calibri" panose="020F0502020204030204" pitchFamily="34" charset="0"/>
                <a:cs typeface="Calibri" panose="020F0502020204030204" pitchFamily="34" charset="0"/>
              </a:rPr>
              <a:t>, de la Carrera de </a:t>
            </a:r>
            <a:r>
              <a:rPr lang="en-US" sz="1800" dirty="0" err="1">
                <a:effectLst/>
                <a:latin typeface="Calibri" panose="020F0502020204030204" pitchFamily="34" charset="0"/>
                <a:ea typeface="Calibri" panose="020F0502020204030204" pitchFamily="34" charset="0"/>
                <a:cs typeface="Calibri" panose="020F0502020204030204" pitchFamily="34" charset="0"/>
              </a:rPr>
              <a:t>Licenciatura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dirty="0">
                <a:effectLst/>
                <a:latin typeface="Calibri" panose="020F0502020204030204" pitchFamily="34" charset="0"/>
                <a:ea typeface="Calibri" panose="020F0502020204030204" pitchFamily="34" charset="0"/>
                <a:cs typeface="Calibri" panose="020F0502020204030204" pitchFamily="34" charset="0"/>
              </a:rPr>
              <a:t> de la Universidad de las </a:t>
            </a:r>
            <a:r>
              <a:rPr lang="en-US" sz="1800" dirty="0" err="1">
                <a:effectLst/>
                <a:latin typeface="Calibri" panose="020F0502020204030204" pitchFamily="34" charset="0"/>
                <a:ea typeface="Calibri" panose="020F0502020204030204" pitchFamily="34" charset="0"/>
                <a:cs typeface="Calibri" panose="020F0502020204030204" pitchFamily="34" charset="0"/>
              </a:rPr>
              <a:t>Fuerzas</a:t>
            </a:r>
            <a:r>
              <a:rPr lang="en-US" sz="1800" dirty="0">
                <a:effectLst/>
                <a:latin typeface="Calibri" panose="020F0502020204030204" pitchFamily="34" charset="0"/>
                <a:ea typeface="Calibri" panose="020F0502020204030204" pitchFamily="34" charset="0"/>
                <a:cs typeface="Calibri" panose="020F0502020204030204" pitchFamily="34" charset="0"/>
              </a:rPr>
              <a:t> Armadas ESPE </a:t>
            </a:r>
            <a:r>
              <a:rPr lang="en-US" sz="1800" dirty="0" err="1">
                <a:effectLst/>
                <a:latin typeface="Calibri" panose="020F0502020204030204" pitchFamily="34" charset="0"/>
                <a:ea typeface="Calibri" panose="020F0502020204030204" pitchFamily="34" charset="0"/>
                <a:cs typeface="Calibri" panose="020F0502020204030204" pitchFamily="34" charset="0"/>
              </a:rPr>
              <a:t>durante</a:t>
            </a:r>
            <a:r>
              <a:rPr lang="en-US" sz="1800" dirty="0">
                <a:effectLst/>
                <a:latin typeface="Calibri" panose="020F0502020204030204" pitchFamily="34" charset="0"/>
                <a:ea typeface="Calibri" panose="020F0502020204030204" pitchFamily="34" charset="0"/>
                <a:cs typeface="Calibri" panose="020F0502020204030204" pitchFamily="34" charset="0"/>
              </a:rPr>
              <a:t> el </a:t>
            </a:r>
            <a:r>
              <a:rPr lang="en-US" sz="1800" dirty="0" err="1">
                <a:effectLst/>
                <a:latin typeface="Calibri" panose="020F0502020204030204" pitchFamily="34" charset="0"/>
                <a:ea typeface="Calibri" panose="020F0502020204030204" pitchFamily="34" charset="0"/>
                <a:cs typeface="Calibri" panose="020F0502020204030204" pitchFamily="34" charset="0"/>
              </a:rPr>
              <a:t>semestre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noviembre</a:t>
            </a:r>
            <a:r>
              <a:rPr lang="en-US" sz="1800" dirty="0">
                <a:effectLst/>
                <a:latin typeface="Calibri" panose="020F0502020204030204" pitchFamily="34" charset="0"/>
                <a:ea typeface="Calibri" panose="020F0502020204030204" pitchFamily="34" charset="0"/>
                <a:cs typeface="Calibri" panose="020F0502020204030204" pitchFamily="34" charset="0"/>
              </a:rPr>
              <a:t> 2020 – </a:t>
            </a:r>
            <a:r>
              <a:rPr lang="en-US" sz="1800" dirty="0" err="1">
                <a:effectLst/>
                <a:latin typeface="Calibri" panose="020F0502020204030204" pitchFamily="34" charset="0"/>
                <a:ea typeface="Calibri" panose="020F0502020204030204" pitchFamily="34" charset="0"/>
                <a:cs typeface="Calibri" panose="020F0502020204030204" pitchFamily="34" charset="0"/>
              </a:rPr>
              <a:t>marzo</a:t>
            </a:r>
            <a:r>
              <a:rPr lang="en-US" sz="1800" dirty="0">
                <a:effectLst/>
                <a:latin typeface="Calibri" panose="020F0502020204030204" pitchFamily="34" charset="0"/>
                <a:ea typeface="Calibri" panose="020F0502020204030204" pitchFamily="34" charset="0"/>
                <a:cs typeface="Calibri" panose="020F0502020204030204" pitchFamily="34" charset="0"/>
              </a:rPr>
              <a:t> 2021?</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a:extLst>
              <a:ext uri="{FF2B5EF4-FFF2-40B4-BE49-F238E27FC236}">
                <a16:creationId xmlns="" xmlns:a16="http://schemas.microsoft.com/office/drawing/2014/main" id="{03F96750-EDE5-4DBC-B20E-C00549AB3FF1}"/>
              </a:ext>
            </a:extLst>
          </p:cNvPr>
          <p:cNvSpPr/>
          <p:nvPr/>
        </p:nvSpPr>
        <p:spPr>
          <a:xfrm>
            <a:off x="0" y="2888225"/>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PREGUNTAS DE INVESTIGACIÓN</a:t>
            </a:r>
            <a:endParaRPr lang="es-EC" sz="3600" b="1" dirty="0">
              <a:latin typeface="Bahnschrift Light Condensed" panose="020B0502040204020203" pitchFamily="34" charset="0"/>
            </a:endParaRPr>
          </a:p>
        </p:txBody>
      </p:sp>
      <p:sp>
        <p:nvSpPr>
          <p:cNvPr id="5" name="CuadroTexto 4">
            <a:extLst>
              <a:ext uri="{FF2B5EF4-FFF2-40B4-BE49-F238E27FC236}">
                <a16:creationId xmlns="" xmlns:a16="http://schemas.microsoft.com/office/drawing/2014/main" id="{43521673-8170-47B9-BD80-6B3A112901A9}"/>
              </a:ext>
            </a:extLst>
          </p:cNvPr>
          <p:cNvSpPr txBox="1"/>
          <p:nvPr/>
        </p:nvSpPr>
        <p:spPr>
          <a:xfrm>
            <a:off x="217714" y="3628454"/>
            <a:ext cx="8708571" cy="2308324"/>
          </a:xfrm>
          <a:prstGeom prst="rect">
            <a:avLst/>
          </a:prstGeom>
          <a:noFill/>
        </p:spPr>
        <p:txBody>
          <a:bodyPr wrap="square" rtlCol="0">
            <a:spAutoFit/>
          </a:bodyPr>
          <a:lstStyle/>
          <a:p>
            <a:pPr marL="342900" marR="0" lvl="0" indent="-342900" algn="just">
              <a:spcBef>
                <a:spcPts val="0"/>
              </a:spcBef>
              <a:spcAft>
                <a:spcPts val="0"/>
              </a:spcAft>
              <a:buFont typeface="+mj-lt"/>
              <a:buAutoNum type="arabicPeriod"/>
              <a:tabLst>
                <a:tab pos="2971800" algn="ctr"/>
                <a:tab pos="5943600" algn="r"/>
              </a:tabLst>
            </a:pP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err="1">
                <a:effectLst/>
                <a:latin typeface="Calibri" panose="020F0502020204030204" pitchFamily="34" charset="0"/>
                <a:ea typeface="Calibri" panose="020F0502020204030204" pitchFamily="34" charset="0"/>
                <a:cs typeface="Calibri" panose="020F0502020204030204" pitchFamily="34" charset="0"/>
              </a:rPr>
              <a:t>Cuáles</a:t>
            </a:r>
            <a:r>
              <a:rPr lang="en-US" sz="1800" dirty="0">
                <a:effectLst/>
                <a:latin typeface="Calibri" panose="020F0502020204030204" pitchFamily="34" charset="0"/>
                <a:ea typeface="Calibri" panose="020F0502020204030204" pitchFamily="34" charset="0"/>
                <a:cs typeface="Calibri" panose="020F0502020204030204" pitchFamily="34" charset="0"/>
              </a:rPr>
              <a:t> son los </a:t>
            </a:r>
            <a:r>
              <a:rPr lang="en-US" sz="1800" dirty="0" err="1">
                <a:effectLst/>
                <a:latin typeface="Calibri" panose="020F0502020204030204" pitchFamily="34" charset="0"/>
                <a:ea typeface="Calibri" panose="020F0502020204030204" pitchFamily="34" charset="0"/>
                <a:cs typeface="Calibri" panose="020F0502020204030204" pitchFamily="34" charset="0"/>
              </a:rPr>
              <a:t>instrumentos</a:t>
            </a:r>
            <a:r>
              <a:rPr lang="en-US" sz="1800" dirty="0">
                <a:effectLst/>
                <a:latin typeface="Calibri" panose="020F0502020204030204" pitchFamily="34" charset="0"/>
                <a:ea typeface="Calibri" panose="020F0502020204030204" pitchFamily="34" charset="0"/>
                <a:cs typeface="Calibri" panose="020F0502020204030204" pitchFamily="34" charset="0"/>
              </a:rPr>
              <a:t> de </a:t>
            </a:r>
            <a:r>
              <a:rPr lang="en-US" sz="1800" dirty="0" err="1">
                <a:effectLst/>
                <a:latin typeface="Calibri" panose="020F0502020204030204" pitchFamily="34" charset="0"/>
                <a:ea typeface="Calibri" panose="020F0502020204030204" pitchFamily="34" charset="0"/>
                <a:cs typeface="Calibri" panose="020F0502020204030204" pitchFamily="34" charset="0"/>
              </a:rPr>
              <a:t>evaluación</a:t>
            </a:r>
            <a:r>
              <a:rPr lang="en-US" sz="1800" dirty="0">
                <a:effectLst/>
                <a:latin typeface="Calibri" panose="020F0502020204030204" pitchFamily="34" charset="0"/>
                <a:ea typeface="Calibri" panose="020F0502020204030204" pitchFamily="34" charset="0"/>
                <a:cs typeface="Calibri" panose="020F0502020204030204" pitchFamily="34" charset="0"/>
              </a:rPr>
              <a:t> del </a:t>
            </a:r>
            <a:r>
              <a:rPr lang="en-US" sz="1800" dirty="0" err="1">
                <a:effectLst/>
                <a:latin typeface="Calibri" panose="020F0502020204030204" pitchFamily="34" charset="0"/>
                <a:ea typeface="Calibri" panose="020F0502020204030204" pitchFamily="34" charset="0"/>
                <a:cs typeface="Calibri" panose="020F0502020204030204" pitchFamily="34" charset="0"/>
              </a:rPr>
              <a:t>aprendizaje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aplicados</a:t>
            </a:r>
            <a:r>
              <a:rPr lang="en-US" sz="1800" dirty="0">
                <a:effectLst/>
                <a:latin typeface="Calibri" panose="020F0502020204030204" pitchFamily="34" charset="0"/>
                <a:ea typeface="Calibri" panose="020F0502020204030204" pitchFamily="34" charset="0"/>
                <a:cs typeface="Calibri" panose="020F0502020204030204" pitchFamily="34" charset="0"/>
              </a:rPr>
              <a:t> por los </a:t>
            </a:r>
            <a:r>
              <a:rPr lang="en-US" sz="1800" dirty="0" err="1">
                <a:effectLst/>
                <a:latin typeface="Calibri" panose="020F0502020204030204" pitchFamily="34" charset="0"/>
                <a:ea typeface="Calibri" panose="020F0502020204030204" pitchFamily="34" charset="0"/>
                <a:cs typeface="Calibri" panose="020F0502020204030204" pitchFamily="34" charset="0"/>
              </a:rPr>
              <a:t>docentes</a:t>
            </a:r>
            <a:r>
              <a:rPr lang="en-US" sz="1800" dirty="0">
                <a:effectLst/>
                <a:latin typeface="Calibri" panose="020F0502020204030204" pitchFamily="34" charset="0"/>
                <a:ea typeface="Calibri" panose="020F0502020204030204" pitchFamily="34" charset="0"/>
                <a:cs typeface="Calibri" panose="020F0502020204030204" pitchFamily="34" charset="0"/>
              </a:rPr>
              <a:t> de las </a:t>
            </a:r>
            <a:r>
              <a:rPr lang="en-US" sz="1800"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política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dirty="0">
                <a:effectLst/>
                <a:latin typeface="Calibri" panose="020F0502020204030204" pitchFamily="34" charset="0"/>
                <a:ea typeface="Calibri" panose="020F0502020204030204" pitchFamily="34" charset="0"/>
                <a:cs typeface="Calibri" panose="020F0502020204030204" pitchFamily="34" charset="0"/>
              </a:rPr>
              <a:t> de la </a:t>
            </a:r>
            <a:r>
              <a:rPr lang="en-US" sz="1800"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tabLst>
                <a:tab pos="2971800" algn="ctr"/>
                <a:tab pos="5943600" algn="r"/>
              </a:tabLst>
            </a:pP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err="1">
                <a:effectLst/>
                <a:latin typeface="Calibri" panose="020F0502020204030204" pitchFamily="34" charset="0"/>
                <a:ea typeface="Calibri" panose="020F0502020204030204" pitchFamily="34" charset="0"/>
                <a:cs typeface="Calibri" panose="020F0502020204030204" pitchFamily="34" charset="0"/>
              </a:rPr>
              <a:t>Cuáles</a:t>
            </a:r>
            <a:r>
              <a:rPr lang="en-US" sz="1800" dirty="0">
                <a:effectLst/>
                <a:latin typeface="Calibri" panose="020F0502020204030204" pitchFamily="34" charset="0"/>
                <a:ea typeface="Calibri" panose="020F0502020204030204" pitchFamily="34" charset="0"/>
                <a:cs typeface="Calibri" panose="020F0502020204030204" pitchFamily="34" charset="0"/>
              </a:rPr>
              <a:t> son los </a:t>
            </a:r>
            <a:r>
              <a:rPr lang="en-US" sz="1800" dirty="0" err="1">
                <a:effectLst/>
                <a:latin typeface="Calibri" panose="020F0502020204030204" pitchFamily="34" charset="0"/>
                <a:ea typeface="Calibri" panose="020F0502020204030204" pitchFamily="34" charset="0"/>
                <a:cs typeface="Calibri" panose="020F0502020204030204" pitchFamily="34" charset="0"/>
              </a:rPr>
              <a:t>resultados</a:t>
            </a:r>
            <a:r>
              <a:rPr lang="en-US" sz="1800" dirty="0">
                <a:effectLst/>
                <a:latin typeface="Calibri" panose="020F0502020204030204" pitchFamily="34" charset="0"/>
                <a:ea typeface="Calibri" panose="020F0502020204030204" pitchFamily="34" charset="0"/>
                <a:cs typeface="Calibri" panose="020F0502020204030204" pitchFamily="34" charset="0"/>
              </a:rPr>
              <a:t> del </a:t>
            </a:r>
            <a:r>
              <a:rPr lang="en-US" sz="1800" dirty="0" err="1">
                <a:effectLst/>
                <a:latin typeface="Calibri" panose="020F0502020204030204" pitchFamily="34" charset="0"/>
                <a:ea typeface="Calibri" panose="020F0502020204030204" pitchFamily="34" charset="0"/>
                <a:cs typeface="Calibri" panose="020F0502020204030204" pitchFamily="34" charset="0"/>
              </a:rPr>
              <a:t>rendimiento</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académico</a:t>
            </a:r>
            <a:r>
              <a:rPr lang="en-US" sz="1800" dirty="0">
                <a:effectLst/>
                <a:latin typeface="Calibri" panose="020F0502020204030204" pitchFamily="34" charset="0"/>
                <a:ea typeface="Calibri" panose="020F0502020204030204" pitchFamily="34" charset="0"/>
                <a:cs typeface="Calibri" panose="020F0502020204030204" pitchFamily="34" charset="0"/>
              </a:rPr>
              <a:t> con la </a:t>
            </a:r>
            <a:r>
              <a:rPr lang="en-US" sz="1800" dirty="0" err="1">
                <a:effectLst/>
                <a:latin typeface="Calibri" panose="020F0502020204030204" pitchFamily="34" charset="0"/>
                <a:ea typeface="Calibri" panose="020F0502020204030204" pitchFamily="34" charset="0"/>
                <a:cs typeface="Calibri" panose="020F0502020204030204" pitchFamily="34" charset="0"/>
              </a:rPr>
              <a:t>aplicación</a:t>
            </a:r>
            <a:r>
              <a:rPr lang="en-US" sz="1800" dirty="0">
                <a:effectLst/>
                <a:latin typeface="Calibri" panose="020F0502020204030204" pitchFamily="34" charset="0"/>
                <a:ea typeface="Calibri" panose="020F0502020204030204" pitchFamily="34" charset="0"/>
                <a:cs typeface="Calibri" panose="020F0502020204030204" pitchFamily="34" charset="0"/>
              </a:rPr>
              <a:t> de los </a:t>
            </a:r>
            <a:r>
              <a:rPr lang="en-US" sz="1800" dirty="0" err="1">
                <a:effectLst/>
                <a:latin typeface="Calibri" panose="020F0502020204030204" pitchFamily="34" charset="0"/>
                <a:ea typeface="Calibri" panose="020F0502020204030204" pitchFamily="34" charset="0"/>
                <a:cs typeface="Calibri" panose="020F0502020204030204" pitchFamily="34" charset="0"/>
              </a:rPr>
              <a:t>instrumentos</a:t>
            </a:r>
            <a:r>
              <a:rPr lang="en-US" sz="1800" dirty="0">
                <a:effectLst/>
                <a:latin typeface="Calibri" panose="020F0502020204030204" pitchFamily="34" charset="0"/>
                <a:ea typeface="Calibri" panose="020F0502020204030204" pitchFamily="34" charset="0"/>
                <a:cs typeface="Calibri" panose="020F0502020204030204" pitchFamily="34" charset="0"/>
              </a:rPr>
              <a:t> de </a:t>
            </a:r>
            <a:r>
              <a:rPr lang="en-US" sz="1800" dirty="0" err="1">
                <a:effectLst/>
                <a:latin typeface="Calibri" panose="020F0502020204030204" pitchFamily="34" charset="0"/>
                <a:ea typeface="Calibri" panose="020F0502020204030204" pitchFamily="34" charset="0"/>
                <a:cs typeface="Calibri" panose="020F0502020204030204" pitchFamily="34" charset="0"/>
              </a:rPr>
              <a:t>evaluación</a:t>
            </a:r>
            <a:r>
              <a:rPr lang="en-US" sz="1800" dirty="0">
                <a:effectLst/>
                <a:latin typeface="Calibri" panose="020F0502020204030204" pitchFamily="34" charset="0"/>
                <a:ea typeface="Calibri" panose="020F0502020204030204" pitchFamily="34" charset="0"/>
                <a:cs typeface="Calibri" panose="020F0502020204030204" pitchFamily="34" charset="0"/>
              </a:rPr>
              <a:t> del </a:t>
            </a:r>
            <a:r>
              <a:rPr lang="en-US" sz="1800" dirty="0" err="1">
                <a:effectLst/>
                <a:latin typeface="Calibri" panose="020F0502020204030204" pitchFamily="34" charset="0"/>
                <a:ea typeface="Calibri" panose="020F0502020204030204" pitchFamily="34" charset="0"/>
                <a:cs typeface="Calibri" panose="020F0502020204030204" pitchFamily="34" charset="0"/>
              </a:rPr>
              <a:t>aprendizaje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utilizados</a:t>
            </a:r>
            <a:r>
              <a:rPr lang="en-US" sz="1800" dirty="0">
                <a:effectLst/>
                <a:latin typeface="Calibri" panose="020F0502020204030204" pitchFamily="34" charset="0"/>
                <a:ea typeface="Calibri" panose="020F0502020204030204" pitchFamily="34" charset="0"/>
                <a:cs typeface="Calibri" panose="020F0502020204030204" pitchFamily="34" charset="0"/>
              </a:rPr>
              <a:t> por los </a:t>
            </a:r>
            <a:r>
              <a:rPr lang="en-US" sz="1800" dirty="0" err="1">
                <a:effectLst/>
                <a:latin typeface="Calibri" panose="020F0502020204030204" pitchFamily="34" charset="0"/>
                <a:ea typeface="Calibri" panose="020F0502020204030204" pitchFamily="34" charset="0"/>
                <a:cs typeface="Calibri" panose="020F0502020204030204" pitchFamily="34" charset="0"/>
              </a:rPr>
              <a:t>docentes</a:t>
            </a:r>
            <a:r>
              <a:rPr lang="en-US" sz="1800" dirty="0">
                <a:effectLst/>
                <a:latin typeface="Calibri" panose="020F0502020204030204" pitchFamily="34" charset="0"/>
                <a:ea typeface="Calibri" panose="020F0502020204030204" pitchFamily="34" charset="0"/>
                <a:cs typeface="Calibri" panose="020F0502020204030204" pitchFamily="34" charset="0"/>
              </a:rPr>
              <a:t> de las </a:t>
            </a:r>
            <a:r>
              <a:rPr lang="en-US" sz="1800"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política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dirty="0">
                <a:effectLst/>
                <a:latin typeface="Calibri" panose="020F0502020204030204" pitchFamily="34" charset="0"/>
                <a:ea typeface="Calibri" panose="020F0502020204030204" pitchFamily="34" charset="0"/>
                <a:cs typeface="Calibri" panose="020F0502020204030204" pitchFamily="34" charset="0"/>
              </a:rPr>
              <a:t> de la </a:t>
            </a:r>
            <a:r>
              <a:rPr lang="en-US" sz="1800"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tabLst>
                <a:tab pos="2971800" algn="ctr"/>
                <a:tab pos="5943600" algn="r"/>
              </a:tabLst>
            </a:pP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err="1">
                <a:effectLst/>
                <a:latin typeface="Calibri" panose="020F0502020204030204" pitchFamily="34" charset="0"/>
                <a:ea typeface="Calibri" panose="020F0502020204030204" pitchFamily="34" charset="0"/>
                <a:cs typeface="Calibri" panose="020F0502020204030204" pitchFamily="34" charset="0"/>
              </a:rPr>
              <a:t>Cuáles</a:t>
            </a:r>
            <a:r>
              <a:rPr lang="en-US" sz="1800" dirty="0">
                <a:effectLst/>
                <a:latin typeface="Calibri" panose="020F0502020204030204" pitchFamily="34" charset="0"/>
                <a:ea typeface="Calibri" panose="020F0502020204030204" pitchFamily="34" charset="0"/>
                <a:cs typeface="Calibri" panose="020F0502020204030204" pitchFamily="34" charset="0"/>
              </a:rPr>
              <a:t> son los </a:t>
            </a:r>
            <a:r>
              <a:rPr lang="en-US" sz="1800" dirty="0" err="1">
                <a:effectLst/>
                <a:latin typeface="Calibri" panose="020F0502020204030204" pitchFamily="34" charset="0"/>
                <a:ea typeface="Calibri" panose="020F0502020204030204" pitchFamily="34" charset="0"/>
                <a:cs typeface="Calibri" panose="020F0502020204030204" pitchFamily="34" charset="0"/>
              </a:rPr>
              <a:t>instrumentos</a:t>
            </a:r>
            <a:r>
              <a:rPr lang="en-US" sz="1800" dirty="0">
                <a:effectLst/>
                <a:latin typeface="Calibri" panose="020F0502020204030204" pitchFamily="34" charset="0"/>
                <a:ea typeface="Calibri" panose="020F0502020204030204" pitchFamily="34" charset="0"/>
                <a:cs typeface="Calibri" panose="020F0502020204030204" pitchFamily="34" charset="0"/>
              </a:rPr>
              <a:t> de </a:t>
            </a:r>
            <a:r>
              <a:rPr lang="en-US" sz="1800" dirty="0" err="1">
                <a:effectLst/>
                <a:latin typeface="Calibri" panose="020F0502020204030204" pitchFamily="34" charset="0"/>
                <a:ea typeface="Calibri" panose="020F0502020204030204" pitchFamily="34" charset="0"/>
                <a:cs typeface="Calibri" panose="020F0502020204030204" pitchFamily="34" charset="0"/>
              </a:rPr>
              <a:t>evaluación</a:t>
            </a:r>
            <a:r>
              <a:rPr lang="en-US" sz="1800" dirty="0">
                <a:effectLst/>
                <a:latin typeface="Calibri" panose="020F0502020204030204" pitchFamily="34" charset="0"/>
                <a:ea typeface="Calibri" panose="020F0502020204030204" pitchFamily="34" charset="0"/>
                <a:cs typeface="Calibri" panose="020F0502020204030204" pitchFamily="34" charset="0"/>
              </a:rPr>
              <a:t> del </a:t>
            </a:r>
            <a:r>
              <a:rPr lang="en-US" sz="1800" dirty="0" err="1">
                <a:effectLst/>
                <a:latin typeface="Calibri" panose="020F0502020204030204" pitchFamily="34" charset="0"/>
                <a:ea typeface="Calibri" panose="020F0502020204030204" pitchFamily="34" charset="0"/>
                <a:cs typeface="Calibri" panose="020F0502020204030204" pitchFamily="34" charset="0"/>
              </a:rPr>
              <a:t>aprendizaje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aplicados</a:t>
            </a:r>
            <a:r>
              <a:rPr lang="en-US" sz="1800" dirty="0">
                <a:effectLst/>
                <a:latin typeface="Calibri" panose="020F0502020204030204" pitchFamily="34" charset="0"/>
                <a:ea typeface="Calibri" panose="020F0502020204030204" pitchFamily="34" charset="0"/>
                <a:cs typeface="Calibri" panose="020F0502020204030204" pitchFamily="34" charset="0"/>
              </a:rPr>
              <a:t> que </a:t>
            </a:r>
            <a:r>
              <a:rPr lang="en-US" sz="1800" dirty="0" err="1">
                <a:effectLst/>
                <a:latin typeface="Calibri" panose="020F0502020204030204" pitchFamily="34" charset="0"/>
                <a:ea typeface="Calibri" panose="020F0502020204030204" pitchFamily="34" charset="0"/>
                <a:cs typeface="Calibri" panose="020F0502020204030204" pitchFamily="34" charset="0"/>
              </a:rPr>
              <a:t>tiene</a:t>
            </a:r>
            <a:r>
              <a:rPr lang="en-US" sz="1800" dirty="0">
                <a:effectLst/>
                <a:latin typeface="Calibri" panose="020F0502020204030204" pitchFamily="34" charset="0"/>
                <a:ea typeface="Calibri" panose="020F0502020204030204" pitchFamily="34" charset="0"/>
                <a:cs typeface="Calibri" panose="020F0502020204030204" pitchFamily="34" charset="0"/>
              </a:rPr>
              <a:t> mayor </a:t>
            </a:r>
            <a:r>
              <a:rPr lang="en-US" sz="1800" dirty="0" err="1">
                <a:effectLst/>
                <a:latin typeface="Calibri" panose="020F0502020204030204" pitchFamily="34" charset="0"/>
                <a:ea typeface="Calibri" panose="020F0502020204030204" pitchFamily="34" charset="0"/>
                <a:cs typeface="Calibri" panose="020F0502020204030204" pitchFamily="34" charset="0"/>
              </a:rPr>
              <a:t>incidencia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el</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aprendizaje</a:t>
            </a:r>
            <a:r>
              <a:rPr lang="en-US" sz="1800" dirty="0">
                <a:effectLst/>
                <a:latin typeface="Calibri" panose="020F0502020204030204" pitchFamily="34" charset="0"/>
                <a:ea typeface="Calibri" panose="020F0502020204030204" pitchFamily="34" charset="0"/>
                <a:cs typeface="Calibri" panose="020F0502020204030204" pitchFamily="34" charset="0"/>
              </a:rPr>
              <a:t> de los </a:t>
            </a:r>
            <a:r>
              <a:rPr lang="en-US" sz="1800" dirty="0" err="1">
                <a:effectLst/>
                <a:latin typeface="Calibri" panose="020F0502020204030204" pitchFamily="34" charset="0"/>
                <a:ea typeface="Calibri" panose="020F0502020204030204" pitchFamily="34" charset="0"/>
                <a:cs typeface="Calibri" panose="020F0502020204030204" pitchFamily="34" charset="0"/>
              </a:rPr>
              <a:t>estudiantes</a:t>
            </a:r>
            <a:r>
              <a:rPr lang="en-US" sz="1800" dirty="0">
                <a:effectLst/>
                <a:latin typeface="Calibri" panose="020F0502020204030204" pitchFamily="34" charset="0"/>
                <a:ea typeface="Calibri" panose="020F0502020204030204" pitchFamily="34" charset="0"/>
                <a:cs typeface="Calibri" panose="020F0502020204030204" pitchFamily="34" charset="0"/>
              </a:rPr>
              <a:t> de las </a:t>
            </a:r>
            <a:r>
              <a:rPr lang="en-US" sz="1800"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política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dirty="0">
                <a:effectLst/>
                <a:latin typeface="Calibri" panose="020F0502020204030204" pitchFamily="34" charset="0"/>
                <a:ea typeface="Calibri" panose="020F0502020204030204" pitchFamily="34" charset="0"/>
                <a:cs typeface="Calibri" panose="020F0502020204030204" pitchFamily="34" charset="0"/>
              </a:rPr>
              <a:t> de la </a:t>
            </a:r>
            <a:r>
              <a:rPr lang="en-US" sz="1800"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52168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OBJETIVOS</a:t>
            </a:r>
            <a:endParaRPr lang="es-EC" sz="3600" b="1" dirty="0">
              <a:latin typeface="Bahnschrift Light Condensed" panose="020B0502040204020203" pitchFamily="34" charset="0"/>
            </a:endParaRPr>
          </a:p>
        </p:txBody>
      </p:sp>
      <p:sp>
        <p:nvSpPr>
          <p:cNvPr id="2" name="CuadroTexto 1">
            <a:extLst>
              <a:ext uri="{FF2B5EF4-FFF2-40B4-BE49-F238E27FC236}">
                <a16:creationId xmlns="" xmlns:a16="http://schemas.microsoft.com/office/drawing/2014/main" id="{A0B211DA-DEE3-4577-ADB4-0457D9262778}"/>
              </a:ext>
            </a:extLst>
          </p:cNvPr>
          <p:cNvSpPr txBox="1"/>
          <p:nvPr/>
        </p:nvSpPr>
        <p:spPr>
          <a:xfrm>
            <a:off x="481261" y="992418"/>
            <a:ext cx="8289758" cy="1754326"/>
          </a:xfrm>
          <a:prstGeom prst="rect">
            <a:avLst/>
          </a:prstGeom>
          <a:noFill/>
        </p:spPr>
        <p:txBody>
          <a:bodyPr wrap="square" rtlCol="0">
            <a:spAutoFit/>
          </a:bodyPr>
          <a:lstStyle/>
          <a:p>
            <a:pPr marL="0" marR="0">
              <a:spcBef>
                <a:spcPts val="0"/>
              </a:spcBef>
              <a:spcAft>
                <a:spcPts val="0"/>
              </a:spcAft>
            </a:pPr>
            <a:r>
              <a:rPr lang="es-ES" sz="1800" b="1" dirty="0">
                <a:solidFill>
                  <a:srgbClr val="1F4D78"/>
                </a:solidFill>
                <a:effectLst/>
                <a:latin typeface="Calibri" panose="020F0502020204030204" pitchFamily="34" charset="0"/>
                <a:ea typeface="Times New Roman" panose="02020603050405020304" pitchFamily="18" charset="0"/>
                <a:cs typeface="Times New Roman" panose="02020603050405020304" pitchFamily="18" charset="0"/>
              </a:rPr>
              <a:t>Objetivo General</a:t>
            </a:r>
            <a:endParaRPr lang="es-EC"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R="0" algn="just">
              <a:spcBef>
                <a:spcPts val="0"/>
              </a:spcBef>
              <a:spcAft>
                <a:spcPts val="0"/>
              </a:spcAft>
              <a:tabLst>
                <a:tab pos="2971800" algn="ctr"/>
                <a:tab pos="5943600" algn="r"/>
              </a:tabLst>
            </a:pPr>
            <a:r>
              <a:rPr lang="en-US" sz="1800" dirty="0" err="1">
                <a:effectLst/>
                <a:latin typeface="Calibri" panose="020F0502020204030204" pitchFamily="34" charset="0"/>
                <a:ea typeface="Calibri" panose="020F0502020204030204" pitchFamily="34" charset="0"/>
                <a:cs typeface="Calibri" panose="020F0502020204030204" pitchFamily="34" charset="0"/>
              </a:rPr>
              <a:t>Establecer</a:t>
            </a:r>
            <a:r>
              <a:rPr lang="en-US" sz="1800" dirty="0">
                <a:effectLst/>
                <a:latin typeface="Calibri" panose="020F0502020204030204" pitchFamily="34" charset="0"/>
                <a:ea typeface="Calibri" panose="020F0502020204030204" pitchFamily="34" charset="0"/>
                <a:cs typeface="Calibri" panose="020F0502020204030204" pitchFamily="34" charset="0"/>
              </a:rPr>
              <a:t> la </a:t>
            </a:r>
            <a:r>
              <a:rPr lang="en-US" sz="1800" dirty="0" err="1">
                <a:effectLst/>
                <a:latin typeface="Calibri" panose="020F0502020204030204" pitchFamily="34" charset="0"/>
                <a:ea typeface="Calibri" panose="020F0502020204030204" pitchFamily="34" charset="0"/>
                <a:cs typeface="Calibri" panose="020F0502020204030204" pitchFamily="34" charset="0"/>
              </a:rPr>
              <a:t>relación</a:t>
            </a:r>
            <a:r>
              <a:rPr lang="en-US" sz="1800" dirty="0">
                <a:effectLst/>
                <a:latin typeface="Calibri" panose="020F0502020204030204" pitchFamily="34" charset="0"/>
                <a:ea typeface="Calibri" panose="020F0502020204030204" pitchFamily="34" charset="0"/>
                <a:cs typeface="Calibri" panose="020F0502020204030204" pitchFamily="34" charset="0"/>
              </a:rPr>
              <a:t> de la </a:t>
            </a:r>
            <a:r>
              <a:rPr lang="en-US" sz="1800" dirty="0" err="1">
                <a:effectLst/>
                <a:latin typeface="Calibri" panose="020F0502020204030204" pitchFamily="34" charset="0"/>
                <a:ea typeface="Calibri" panose="020F0502020204030204" pitchFamily="34" charset="0"/>
                <a:cs typeface="Calibri" panose="020F0502020204030204" pitchFamily="34" charset="0"/>
              </a:rPr>
              <a:t>aplicación</a:t>
            </a:r>
            <a:r>
              <a:rPr lang="en-US" sz="1800" dirty="0">
                <a:effectLst/>
                <a:latin typeface="Calibri" panose="020F0502020204030204" pitchFamily="34" charset="0"/>
                <a:ea typeface="Calibri" panose="020F0502020204030204" pitchFamily="34" charset="0"/>
                <a:cs typeface="Calibri" panose="020F0502020204030204" pitchFamily="34" charset="0"/>
              </a:rPr>
              <a:t> de los </a:t>
            </a:r>
            <a:r>
              <a:rPr lang="en-US" sz="1800" dirty="0" err="1">
                <a:effectLst/>
                <a:latin typeface="Calibri" panose="020F0502020204030204" pitchFamily="34" charset="0"/>
                <a:ea typeface="Calibri" panose="020F0502020204030204" pitchFamily="34" charset="0"/>
                <a:cs typeface="Calibri" panose="020F0502020204030204" pitchFamily="34" charset="0"/>
              </a:rPr>
              <a:t>instrumentos</a:t>
            </a:r>
            <a:r>
              <a:rPr lang="en-US" sz="1800" dirty="0">
                <a:effectLst/>
                <a:latin typeface="Calibri" panose="020F0502020204030204" pitchFamily="34" charset="0"/>
                <a:ea typeface="Calibri" panose="020F0502020204030204" pitchFamily="34" charset="0"/>
                <a:cs typeface="Calibri" panose="020F0502020204030204" pitchFamily="34" charset="0"/>
              </a:rPr>
              <a:t> de </a:t>
            </a:r>
            <a:r>
              <a:rPr lang="en-US" sz="1800" dirty="0" err="1">
                <a:effectLst/>
                <a:latin typeface="Calibri" panose="020F0502020204030204" pitchFamily="34" charset="0"/>
                <a:ea typeface="Calibri" panose="020F0502020204030204" pitchFamily="34" charset="0"/>
                <a:cs typeface="Calibri" panose="020F0502020204030204" pitchFamily="34" charset="0"/>
              </a:rPr>
              <a:t>evaluación</a:t>
            </a:r>
            <a:r>
              <a:rPr lang="en-US" sz="1800" dirty="0">
                <a:effectLst/>
                <a:latin typeface="Calibri" panose="020F0502020204030204" pitchFamily="34" charset="0"/>
                <a:ea typeface="Calibri" panose="020F0502020204030204" pitchFamily="34" charset="0"/>
                <a:cs typeface="Calibri" panose="020F0502020204030204" pitchFamily="34" charset="0"/>
              </a:rPr>
              <a:t> del </a:t>
            </a:r>
            <a:r>
              <a:rPr lang="en-US" sz="1800" dirty="0" err="1">
                <a:effectLst/>
                <a:latin typeface="Calibri" panose="020F0502020204030204" pitchFamily="34" charset="0"/>
                <a:ea typeface="Calibri" panose="020F0502020204030204" pitchFamily="34" charset="0"/>
                <a:cs typeface="Calibri" panose="020F0502020204030204" pitchFamily="34" charset="0"/>
              </a:rPr>
              <a:t>aprendizaje</a:t>
            </a:r>
            <a:r>
              <a:rPr lang="en-US" sz="1800" dirty="0">
                <a:effectLst/>
                <a:latin typeface="Calibri" panose="020F0502020204030204" pitchFamily="34" charset="0"/>
                <a:ea typeface="Calibri" panose="020F0502020204030204" pitchFamily="34" charset="0"/>
                <a:cs typeface="Calibri" panose="020F0502020204030204" pitchFamily="34" charset="0"/>
              </a:rPr>
              <a:t> con </a:t>
            </a:r>
            <a:r>
              <a:rPr lang="en-US" sz="1800" dirty="0" err="1">
                <a:effectLst/>
                <a:latin typeface="Calibri" panose="020F0502020204030204" pitchFamily="34" charset="0"/>
                <a:ea typeface="Calibri" panose="020F0502020204030204" pitchFamily="34" charset="0"/>
                <a:cs typeface="Calibri" panose="020F0502020204030204" pitchFamily="34" charset="0"/>
              </a:rPr>
              <a:t>el</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rendimiento</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académico</a:t>
            </a:r>
            <a:r>
              <a:rPr lang="en-US" sz="1800" dirty="0">
                <a:effectLst/>
                <a:latin typeface="Calibri" panose="020F0502020204030204" pitchFamily="34" charset="0"/>
                <a:ea typeface="Calibri" panose="020F0502020204030204" pitchFamily="34" charset="0"/>
                <a:cs typeface="Calibri" panose="020F0502020204030204" pitchFamily="34" charset="0"/>
              </a:rPr>
              <a:t> de los </a:t>
            </a:r>
            <a:r>
              <a:rPr lang="en-US" sz="1800" dirty="0" err="1">
                <a:effectLst/>
                <a:latin typeface="Calibri" panose="020F0502020204030204" pitchFamily="34" charset="0"/>
                <a:ea typeface="Calibri" panose="020F0502020204030204" pitchFamily="34" charset="0"/>
                <a:cs typeface="Calibri" panose="020F0502020204030204" pitchFamily="34" charset="0"/>
              </a:rPr>
              <a:t>estudiantes</a:t>
            </a:r>
            <a:r>
              <a:rPr lang="en-US" sz="1800" dirty="0">
                <a:effectLst/>
                <a:latin typeface="Calibri" panose="020F0502020204030204" pitchFamily="34" charset="0"/>
                <a:ea typeface="Calibri" panose="020F0502020204030204" pitchFamily="34" charset="0"/>
                <a:cs typeface="Calibri" panose="020F0502020204030204" pitchFamily="34" charset="0"/>
              </a:rPr>
              <a:t> de las </a:t>
            </a:r>
            <a:r>
              <a:rPr lang="en-US" sz="1800"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política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dirty="0">
                <a:effectLst/>
                <a:latin typeface="Calibri" panose="020F0502020204030204" pitchFamily="34" charset="0"/>
                <a:ea typeface="Calibri" panose="020F0502020204030204" pitchFamily="34" charset="0"/>
                <a:cs typeface="Calibri" panose="020F0502020204030204" pitchFamily="34" charset="0"/>
              </a:rPr>
              <a:t> de la </a:t>
            </a:r>
            <a:r>
              <a:rPr lang="en-US" sz="1800"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dirty="0">
                <a:effectLst/>
                <a:latin typeface="Calibri" panose="020F0502020204030204" pitchFamily="34" charset="0"/>
                <a:ea typeface="Calibri" panose="020F0502020204030204" pitchFamily="34" charset="0"/>
                <a:cs typeface="Calibri" panose="020F0502020204030204" pitchFamily="34" charset="0"/>
              </a:rPr>
              <a:t>, de la Carrera de </a:t>
            </a:r>
            <a:r>
              <a:rPr lang="en-US" sz="1800" dirty="0" err="1">
                <a:effectLst/>
                <a:latin typeface="Calibri" panose="020F0502020204030204" pitchFamily="34" charset="0"/>
                <a:ea typeface="Calibri" panose="020F0502020204030204" pitchFamily="34" charset="0"/>
                <a:cs typeface="Calibri" panose="020F0502020204030204" pitchFamily="34" charset="0"/>
              </a:rPr>
              <a:t>Licenciatura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dirty="0">
                <a:effectLst/>
                <a:latin typeface="Calibri" panose="020F0502020204030204" pitchFamily="34" charset="0"/>
                <a:ea typeface="Calibri" panose="020F0502020204030204" pitchFamily="34" charset="0"/>
                <a:cs typeface="Calibri" panose="020F0502020204030204" pitchFamily="34" charset="0"/>
              </a:rPr>
              <a:t> de la Universidad de las </a:t>
            </a:r>
            <a:r>
              <a:rPr lang="en-US" sz="1800" dirty="0" err="1">
                <a:effectLst/>
                <a:latin typeface="Calibri" panose="020F0502020204030204" pitchFamily="34" charset="0"/>
                <a:ea typeface="Calibri" panose="020F0502020204030204" pitchFamily="34" charset="0"/>
                <a:cs typeface="Calibri" panose="020F0502020204030204" pitchFamily="34" charset="0"/>
              </a:rPr>
              <a:t>Fuerzas</a:t>
            </a:r>
            <a:r>
              <a:rPr lang="en-US" sz="1800" dirty="0">
                <a:effectLst/>
                <a:latin typeface="Calibri" panose="020F0502020204030204" pitchFamily="34" charset="0"/>
                <a:ea typeface="Calibri" panose="020F0502020204030204" pitchFamily="34" charset="0"/>
                <a:cs typeface="Calibri" panose="020F0502020204030204" pitchFamily="34" charset="0"/>
              </a:rPr>
              <a:t> Armadas ESPE </a:t>
            </a:r>
            <a:r>
              <a:rPr lang="en-US" sz="1800" dirty="0" err="1">
                <a:effectLst/>
                <a:latin typeface="Calibri" panose="020F0502020204030204" pitchFamily="34" charset="0"/>
                <a:ea typeface="Calibri" panose="020F0502020204030204" pitchFamily="34" charset="0"/>
                <a:cs typeface="Calibri" panose="020F0502020204030204" pitchFamily="34" charset="0"/>
              </a:rPr>
              <a:t>durante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el</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semestre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noviembre</a:t>
            </a:r>
            <a:r>
              <a:rPr lang="en-US" sz="1800" dirty="0">
                <a:effectLst/>
                <a:latin typeface="Calibri" panose="020F0502020204030204" pitchFamily="34" charset="0"/>
                <a:ea typeface="Calibri" panose="020F0502020204030204" pitchFamily="34" charset="0"/>
                <a:cs typeface="Calibri" panose="020F0502020204030204" pitchFamily="34" charset="0"/>
              </a:rPr>
              <a:t> 2020 – </a:t>
            </a:r>
            <a:r>
              <a:rPr lang="en-US" sz="1800" dirty="0" err="1">
                <a:effectLst/>
                <a:latin typeface="Calibri" panose="020F0502020204030204" pitchFamily="34" charset="0"/>
                <a:ea typeface="Calibri" panose="020F0502020204030204" pitchFamily="34" charset="0"/>
                <a:cs typeface="Calibri" panose="020F0502020204030204" pitchFamily="34" charset="0"/>
              </a:rPr>
              <a:t>marzo</a:t>
            </a:r>
            <a:r>
              <a:rPr lang="en-US" sz="1800" dirty="0">
                <a:effectLst/>
                <a:latin typeface="Calibri" panose="020F0502020204030204" pitchFamily="34" charset="0"/>
                <a:ea typeface="Calibri" panose="020F0502020204030204" pitchFamily="34" charset="0"/>
                <a:cs typeface="Calibri" panose="020F0502020204030204" pitchFamily="34" charset="0"/>
              </a:rPr>
              <a:t> 2021.</a:t>
            </a:r>
            <a:endParaRPr lang="es-EC" dirty="0"/>
          </a:p>
        </p:txBody>
      </p:sp>
      <p:sp>
        <p:nvSpPr>
          <p:cNvPr id="4" name="CuadroTexto 3">
            <a:extLst>
              <a:ext uri="{FF2B5EF4-FFF2-40B4-BE49-F238E27FC236}">
                <a16:creationId xmlns="" xmlns:a16="http://schemas.microsoft.com/office/drawing/2014/main" id="{E560F53E-B7B6-4217-B60B-5B9931D995CC}"/>
              </a:ext>
            </a:extLst>
          </p:cNvPr>
          <p:cNvSpPr txBox="1"/>
          <p:nvPr/>
        </p:nvSpPr>
        <p:spPr>
          <a:xfrm>
            <a:off x="481261" y="3072787"/>
            <a:ext cx="8157413" cy="2862322"/>
          </a:xfrm>
          <a:prstGeom prst="rect">
            <a:avLst/>
          </a:prstGeom>
          <a:noFill/>
        </p:spPr>
        <p:txBody>
          <a:bodyPr wrap="square" rtlCol="0">
            <a:spAutoFit/>
          </a:bodyPr>
          <a:lstStyle/>
          <a:p>
            <a:pPr algn="just">
              <a:tabLst>
                <a:tab pos="2971800" algn="ctr"/>
                <a:tab pos="5943600" algn="r"/>
              </a:tabLst>
            </a:pPr>
            <a:r>
              <a:rPr lang="es-ES" sz="1800" b="1" dirty="0">
                <a:solidFill>
                  <a:srgbClr val="1F4D78"/>
                </a:solidFill>
                <a:effectLst/>
                <a:latin typeface="Calibri" panose="020F0502020204030204" pitchFamily="34" charset="0"/>
                <a:ea typeface="Times New Roman" panose="02020603050405020304" pitchFamily="18" charset="0"/>
                <a:cs typeface="Times New Roman" panose="02020603050405020304" pitchFamily="18" charset="0"/>
              </a:rPr>
              <a:t>Objetivos Específicos</a:t>
            </a:r>
            <a:endParaRPr lang="es-EC"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mj-lt"/>
              <a:buAutoNum type="arabicPeriod"/>
              <a:tabLst>
                <a:tab pos="2971800" algn="ctr"/>
                <a:tab pos="5943600" algn="r"/>
              </a:tabLst>
            </a:pPr>
            <a:r>
              <a:rPr lang="en-US" dirty="0" err="1">
                <a:latin typeface="Calibri" panose="020F0502020204030204" pitchFamily="34" charset="0"/>
                <a:ea typeface="Calibri" panose="020F0502020204030204" pitchFamily="34" charset="0"/>
                <a:cs typeface="Calibri" panose="020F0502020204030204" pitchFamily="34" charset="0"/>
              </a:rPr>
              <a:t>I</a:t>
            </a:r>
            <a:r>
              <a:rPr lang="en-US" dirty="0" err="1" smtClean="0">
                <a:latin typeface="Calibri" panose="020F0502020204030204" pitchFamily="34" charset="0"/>
                <a:ea typeface="Calibri" panose="020F0502020204030204" pitchFamily="34" charset="0"/>
                <a:cs typeface="Calibri" panose="020F0502020204030204" pitchFamily="34" charset="0"/>
              </a:rPr>
              <a:t>dentificar</a:t>
            </a:r>
            <a:r>
              <a:rPr lang="en-US" sz="1800" dirty="0" smtClean="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los </a:t>
            </a:r>
            <a:r>
              <a:rPr lang="en-US" sz="1800" dirty="0" err="1">
                <a:effectLst/>
                <a:latin typeface="Calibri" panose="020F0502020204030204" pitchFamily="34" charset="0"/>
                <a:ea typeface="Calibri" panose="020F0502020204030204" pitchFamily="34" charset="0"/>
                <a:cs typeface="Calibri" panose="020F0502020204030204" pitchFamily="34" charset="0"/>
              </a:rPr>
              <a:t>instrumentos</a:t>
            </a:r>
            <a:r>
              <a:rPr lang="en-US" sz="1800" dirty="0">
                <a:effectLst/>
                <a:latin typeface="Calibri" panose="020F0502020204030204" pitchFamily="34" charset="0"/>
                <a:ea typeface="Calibri" panose="020F0502020204030204" pitchFamily="34" charset="0"/>
                <a:cs typeface="Calibri" panose="020F0502020204030204" pitchFamily="34" charset="0"/>
              </a:rPr>
              <a:t> de </a:t>
            </a:r>
            <a:r>
              <a:rPr lang="en-US" sz="1800" dirty="0" err="1">
                <a:effectLst/>
                <a:latin typeface="Calibri" panose="020F0502020204030204" pitchFamily="34" charset="0"/>
                <a:ea typeface="Calibri" panose="020F0502020204030204" pitchFamily="34" charset="0"/>
                <a:cs typeface="Calibri" panose="020F0502020204030204" pitchFamily="34" charset="0"/>
              </a:rPr>
              <a:t>evaluación</a:t>
            </a:r>
            <a:r>
              <a:rPr lang="en-US" sz="1800" dirty="0">
                <a:effectLst/>
                <a:latin typeface="Calibri" panose="020F0502020204030204" pitchFamily="34" charset="0"/>
                <a:ea typeface="Calibri" panose="020F0502020204030204" pitchFamily="34" charset="0"/>
                <a:cs typeface="Calibri" panose="020F0502020204030204" pitchFamily="34" charset="0"/>
              </a:rPr>
              <a:t> del </a:t>
            </a:r>
            <a:r>
              <a:rPr lang="en-US" sz="1800" dirty="0" err="1">
                <a:effectLst/>
                <a:latin typeface="Calibri" panose="020F0502020204030204" pitchFamily="34" charset="0"/>
                <a:ea typeface="Calibri" panose="020F0502020204030204" pitchFamily="34" charset="0"/>
                <a:cs typeface="Calibri" panose="020F0502020204030204" pitchFamily="34" charset="0"/>
              </a:rPr>
              <a:t>aprendizaje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aplicados</a:t>
            </a:r>
            <a:r>
              <a:rPr lang="en-US" sz="1800" dirty="0">
                <a:effectLst/>
                <a:latin typeface="Calibri" panose="020F0502020204030204" pitchFamily="34" charset="0"/>
                <a:ea typeface="Calibri" panose="020F0502020204030204" pitchFamily="34" charset="0"/>
                <a:cs typeface="Calibri" panose="020F0502020204030204" pitchFamily="34" charset="0"/>
              </a:rPr>
              <a:t> por los </a:t>
            </a:r>
            <a:r>
              <a:rPr lang="en-US" sz="1800" dirty="0" err="1">
                <a:effectLst/>
                <a:latin typeface="Calibri" panose="020F0502020204030204" pitchFamily="34" charset="0"/>
                <a:ea typeface="Calibri" panose="020F0502020204030204" pitchFamily="34" charset="0"/>
                <a:cs typeface="Calibri" panose="020F0502020204030204" pitchFamily="34" charset="0"/>
              </a:rPr>
              <a:t>docentes</a:t>
            </a:r>
            <a:r>
              <a:rPr lang="en-US" sz="1800" dirty="0">
                <a:effectLst/>
                <a:latin typeface="Calibri" panose="020F0502020204030204" pitchFamily="34" charset="0"/>
                <a:ea typeface="Calibri" panose="020F0502020204030204" pitchFamily="34" charset="0"/>
                <a:cs typeface="Calibri" panose="020F0502020204030204" pitchFamily="34" charset="0"/>
              </a:rPr>
              <a:t> de las </a:t>
            </a:r>
            <a:r>
              <a:rPr lang="en-US" sz="1800"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política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dirty="0">
                <a:effectLst/>
                <a:latin typeface="Calibri" panose="020F0502020204030204" pitchFamily="34" charset="0"/>
                <a:ea typeface="Calibri" panose="020F0502020204030204" pitchFamily="34" charset="0"/>
                <a:cs typeface="Calibri" panose="020F0502020204030204" pitchFamily="34" charset="0"/>
              </a:rPr>
              <a:t> de la </a:t>
            </a:r>
            <a:r>
              <a:rPr lang="en-US" sz="1800"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tabLst>
                <a:tab pos="2971800" algn="ctr"/>
                <a:tab pos="5943600" algn="r"/>
              </a:tabLst>
            </a:pPr>
            <a:r>
              <a:rPr lang="en-US" sz="1800" dirty="0" err="1" smtClean="0">
                <a:effectLst/>
                <a:latin typeface="Calibri" panose="020F0502020204030204" pitchFamily="34" charset="0"/>
                <a:ea typeface="Calibri" panose="020F0502020204030204" pitchFamily="34" charset="0"/>
                <a:cs typeface="Calibri" panose="020F0502020204030204" pitchFamily="34" charset="0"/>
              </a:rPr>
              <a:t>Comparar</a:t>
            </a:r>
            <a:r>
              <a:rPr lang="en-US" sz="1800" dirty="0" smtClean="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los </a:t>
            </a:r>
            <a:r>
              <a:rPr lang="en-US" sz="1800" dirty="0" err="1">
                <a:effectLst/>
                <a:latin typeface="Calibri" panose="020F0502020204030204" pitchFamily="34" charset="0"/>
                <a:ea typeface="Calibri" panose="020F0502020204030204" pitchFamily="34" charset="0"/>
                <a:cs typeface="Calibri" panose="020F0502020204030204" pitchFamily="34" charset="0"/>
              </a:rPr>
              <a:t>resultados</a:t>
            </a:r>
            <a:r>
              <a:rPr lang="en-US" sz="1800" dirty="0">
                <a:effectLst/>
                <a:latin typeface="Calibri" panose="020F0502020204030204" pitchFamily="34" charset="0"/>
                <a:ea typeface="Calibri" panose="020F0502020204030204" pitchFamily="34" charset="0"/>
                <a:cs typeface="Calibri" panose="020F0502020204030204" pitchFamily="34" charset="0"/>
              </a:rPr>
              <a:t> del </a:t>
            </a:r>
            <a:r>
              <a:rPr lang="en-US" sz="1800" dirty="0" err="1">
                <a:effectLst/>
                <a:latin typeface="Calibri" panose="020F0502020204030204" pitchFamily="34" charset="0"/>
                <a:ea typeface="Calibri" panose="020F0502020204030204" pitchFamily="34" charset="0"/>
                <a:cs typeface="Calibri" panose="020F0502020204030204" pitchFamily="34" charset="0"/>
              </a:rPr>
              <a:t>rendimiento</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académico</a:t>
            </a:r>
            <a:r>
              <a:rPr lang="en-US" sz="1800" dirty="0">
                <a:effectLst/>
                <a:latin typeface="Calibri" panose="020F0502020204030204" pitchFamily="34" charset="0"/>
                <a:ea typeface="Calibri" panose="020F0502020204030204" pitchFamily="34" charset="0"/>
                <a:cs typeface="Calibri" panose="020F0502020204030204" pitchFamily="34" charset="0"/>
              </a:rPr>
              <a:t> con la </a:t>
            </a:r>
            <a:r>
              <a:rPr lang="en-US" sz="1800" dirty="0" err="1">
                <a:effectLst/>
                <a:latin typeface="Calibri" panose="020F0502020204030204" pitchFamily="34" charset="0"/>
                <a:ea typeface="Calibri" panose="020F0502020204030204" pitchFamily="34" charset="0"/>
                <a:cs typeface="Calibri" panose="020F0502020204030204" pitchFamily="34" charset="0"/>
              </a:rPr>
              <a:t>aplicación</a:t>
            </a:r>
            <a:r>
              <a:rPr lang="en-US" sz="1800" dirty="0">
                <a:effectLst/>
                <a:latin typeface="Calibri" panose="020F0502020204030204" pitchFamily="34" charset="0"/>
                <a:ea typeface="Calibri" panose="020F0502020204030204" pitchFamily="34" charset="0"/>
                <a:cs typeface="Calibri" panose="020F0502020204030204" pitchFamily="34" charset="0"/>
              </a:rPr>
              <a:t> de los </a:t>
            </a:r>
            <a:r>
              <a:rPr lang="en-US" sz="1800" dirty="0" err="1">
                <a:effectLst/>
                <a:latin typeface="Calibri" panose="020F0502020204030204" pitchFamily="34" charset="0"/>
                <a:ea typeface="Calibri" panose="020F0502020204030204" pitchFamily="34" charset="0"/>
                <a:cs typeface="Calibri" panose="020F0502020204030204" pitchFamily="34" charset="0"/>
              </a:rPr>
              <a:t>instrumentos</a:t>
            </a:r>
            <a:r>
              <a:rPr lang="en-US" sz="1800" dirty="0">
                <a:effectLst/>
                <a:latin typeface="Calibri" panose="020F0502020204030204" pitchFamily="34" charset="0"/>
                <a:ea typeface="Calibri" panose="020F0502020204030204" pitchFamily="34" charset="0"/>
                <a:cs typeface="Calibri" panose="020F0502020204030204" pitchFamily="34" charset="0"/>
              </a:rPr>
              <a:t> de </a:t>
            </a:r>
            <a:r>
              <a:rPr lang="en-US" sz="1800" dirty="0" err="1">
                <a:effectLst/>
                <a:latin typeface="Calibri" panose="020F0502020204030204" pitchFamily="34" charset="0"/>
                <a:ea typeface="Calibri" panose="020F0502020204030204" pitchFamily="34" charset="0"/>
                <a:cs typeface="Calibri" panose="020F0502020204030204" pitchFamily="34" charset="0"/>
              </a:rPr>
              <a:t>evaluación</a:t>
            </a:r>
            <a:r>
              <a:rPr lang="en-US" sz="1800" dirty="0">
                <a:effectLst/>
                <a:latin typeface="Calibri" panose="020F0502020204030204" pitchFamily="34" charset="0"/>
                <a:ea typeface="Calibri" panose="020F0502020204030204" pitchFamily="34" charset="0"/>
                <a:cs typeface="Calibri" panose="020F0502020204030204" pitchFamily="34" charset="0"/>
              </a:rPr>
              <a:t> del </a:t>
            </a:r>
            <a:r>
              <a:rPr lang="en-US" sz="1800" dirty="0" err="1">
                <a:effectLst/>
                <a:latin typeface="Calibri" panose="020F0502020204030204" pitchFamily="34" charset="0"/>
                <a:ea typeface="Calibri" panose="020F0502020204030204" pitchFamily="34" charset="0"/>
                <a:cs typeface="Calibri" panose="020F0502020204030204" pitchFamily="34" charset="0"/>
              </a:rPr>
              <a:t>aprendizaje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utilizados</a:t>
            </a:r>
            <a:r>
              <a:rPr lang="en-US" sz="1800" dirty="0">
                <a:effectLst/>
                <a:latin typeface="Calibri" panose="020F0502020204030204" pitchFamily="34" charset="0"/>
                <a:ea typeface="Calibri" panose="020F0502020204030204" pitchFamily="34" charset="0"/>
                <a:cs typeface="Calibri" panose="020F0502020204030204" pitchFamily="34" charset="0"/>
              </a:rPr>
              <a:t> por los </a:t>
            </a:r>
            <a:r>
              <a:rPr lang="en-US" sz="1800" dirty="0" err="1">
                <a:effectLst/>
                <a:latin typeface="Calibri" panose="020F0502020204030204" pitchFamily="34" charset="0"/>
                <a:ea typeface="Calibri" panose="020F0502020204030204" pitchFamily="34" charset="0"/>
                <a:cs typeface="Calibri" panose="020F0502020204030204" pitchFamily="34" charset="0"/>
              </a:rPr>
              <a:t>docentes</a:t>
            </a:r>
            <a:r>
              <a:rPr lang="en-US" sz="1800" dirty="0">
                <a:effectLst/>
                <a:latin typeface="Calibri" panose="020F0502020204030204" pitchFamily="34" charset="0"/>
                <a:ea typeface="Calibri" panose="020F0502020204030204" pitchFamily="34" charset="0"/>
                <a:cs typeface="Calibri" panose="020F0502020204030204" pitchFamily="34" charset="0"/>
              </a:rPr>
              <a:t> de las </a:t>
            </a:r>
            <a:r>
              <a:rPr lang="en-US" sz="1800"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política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dirty="0">
                <a:effectLst/>
                <a:latin typeface="Calibri" panose="020F0502020204030204" pitchFamily="34" charset="0"/>
                <a:ea typeface="Calibri" panose="020F0502020204030204" pitchFamily="34" charset="0"/>
                <a:cs typeface="Calibri" panose="020F0502020204030204" pitchFamily="34" charset="0"/>
              </a:rPr>
              <a:t> de la </a:t>
            </a:r>
            <a:r>
              <a:rPr lang="en-US" sz="1800"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dirty="0">
                <a:effectLst/>
                <a:latin typeface="Calibri" panose="020F0502020204030204" pitchFamily="34" charset="0"/>
                <a:ea typeface="Calibri" panose="020F0502020204030204" pitchFamily="34" charset="0"/>
                <a:cs typeface="Calibri" panose="020F0502020204030204" pitchFamily="34" charset="0"/>
              </a:rPr>
              <a:t>.</a:t>
            </a:r>
          </a:p>
          <a:p>
            <a:pPr marL="342900" marR="0" lvl="0" indent="-342900" algn="just">
              <a:spcBef>
                <a:spcPts val="0"/>
              </a:spcBef>
              <a:spcAft>
                <a:spcPts val="0"/>
              </a:spcAft>
              <a:buFont typeface="+mj-lt"/>
              <a:buAutoNum type="arabicPeriod"/>
              <a:tabLst>
                <a:tab pos="2971800" algn="ctr"/>
                <a:tab pos="5943600" algn="r"/>
              </a:tabLst>
            </a:pPr>
            <a:r>
              <a:rPr lang="en-US" sz="1800" dirty="0" err="1">
                <a:effectLst/>
                <a:latin typeface="Calibri" panose="020F0502020204030204" pitchFamily="34" charset="0"/>
                <a:ea typeface="Calibri" panose="020F0502020204030204" pitchFamily="34" charset="0"/>
                <a:cs typeface="Calibri" panose="020F0502020204030204" pitchFamily="34" charset="0"/>
              </a:rPr>
              <a:t>Analizar</a:t>
            </a:r>
            <a:r>
              <a:rPr lang="en-US" sz="1800" dirty="0">
                <a:effectLst/>
                <a:latin typeface="Calibri" panose="020F0502020204030204" pitchFamily="34" charset="0"/>
                <a:ea typeface="Calibri" panose="020F0502020204030204" pitchFamily="34" charset="0"/>
                <a:cs typeface="Calibri" panose="020F0502020204030204" pitchFamily="34" charset="0"/>
              </a:rPr>
              <a:t> los </a:t>
            </a:r>
            <a:r>
              <a:rPr lang="en-US" sz="1800" dirty="0" err="1">
                <a:effectLst/>
                <a:latin typeface="Calibri" panose="020F0502020204030204" pitchFamily="34" charset="0"/>
                <a:ea typeface="Calibri" panose="020F0502020204030204" pitchFamily="34" charset="0"/>
                <a:cs typeface="Calibri" panose="020F0502020204030204" pitchFamily="34" charset="0"/>
              </a:rPr>
              <a:t>instrumentos</a:t>
            </a:r>
            <a:r>
              <a:rPr lang="en-US" sz="1800" dirty="0">
                <a:effectLst/>
                <a:latin typeface="Calibri" panose="020F0502020204030204" pitchFamily="34" charset="0"/>
                <a:ea typeface="Calibri" panose="020F0502020204030204" pitchFamily="34" charset="0"/>
                <a:cs typeface="Calibri" panose="020F0502020204030204" pitchFamily="34" charset="0"/>
              </a:rPr>
              <a:t> de </a:t>
            </a:r>
            <a:r>
              <a:rPr lang="en-US" sz="1800" dirty="0" err="1">
                <a:effectLst/>
                <a:latin typeface="Calibri" panose="020F0502020204030204" pitchFamily="34" charset="0"/>
                <a:ea typeface="Calibri" panose="020F0502020204030204" pitchFamily="34" charset="0"/>
                <a:cs typeface="Calibri" panose="020F0502020204030204" pitchFamily="34" charset="0"/>
              </a:rPr>
              <a:t>evaluación</a:t>
            </a:r>
            <a:r>
              <a:rPr lang="en-US" sz="1800" dirty="0">
                <a:effectLst/>
                <a:latin typeface="Calibri" panose="020F0502020204030204" pitchFamily="34" charset="0"/>
                <a:ea typeface="Calibri" panose="020F0502020204030204" pitchFamily="34" charset="0"/>
                <a:cs typeface="Calibri" panose="020F0502020204030204" pitchFamily="34" charset="0"/>
              </a:rPr>
              <a:t> del </a:t>
            </a:r>
            <a:r>
              <a:rPr lang="en-US" sz="1800" dirty="0" err="1">
                <a:effectLst/>
                <a:latin typeface="Calibri" panose="020F0502020204030204" pitchFamily="34" charset="0"/>
                <a:ea typeface="Calibri" panose="020F0502020204030204" pitchFamily="34" charset="0"/>
                <a:cs typeface="Calibri" panose="020F0502020204030204" pitchFamily="34" charset="0"/>
              </a:rPr>
              <a:t>aprendizaje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aplicados</a:t>
            </a:r>
            <a:r>
              <a:rPr lang="en-US" sz="1800" dirty="0">
                <a:effectLst/>
                <a:latin typeface="Calibri" panose="020F0502020204030204" pitchFamily="34" charset="0"/>
                <a:ea typeface="Calibri" panose="020F0502020204030204" pitchFamily="34" charset="0"/>
                <a:cs typeface="Calibri" panose="020F0502020204030204" pitchFamily="34" charset="0"/>
              </a:rPr>
              <a:t> que </a:t>
            </a:r>
            <a:r>
              <a:rPr lang="en-US" sz="1800" dirty="0" err="1">
                <a:effectLst/>
                <a:latin typeface="Calibri" panose="020F0502020204030204" pitchFamily="34" charset="0"/>
                <a:ea typeface="Calibri" panose="020F0502020204030204" pitchFamily="34" charset="0"/>
                <a:cs typeface="Calibri" panose="020F0502020204030204" pitchFamily="34" charset="0"/>
              </a:rPr>
              <a:t>tienen</a:t>
            </a:r>
            <a:r>
              <a:rPr lang="en-US" sz="1800" dirty="0">
                <a:effectLst/>
                <a:latin typeface="Calibri" panose="020F0502020204030204" pitchFamily="34" charset="0"/>
                <a:ea typeface="Calibri" panose="020F0502020204030204" pitchFamily="34" charset="0"/>
                <a:cs typeface="Calibri" panose="020F0502020204030204" pitchFamily="34" charset="0"/>
              </a:rPr>
              <a:t> mayor </a:t>
            </a:r>
            <a:r>
              <a:rPr lang="en-US" sz="1800" dirty="0" err="1">
                <a:effectLst/>
                <a:latin typeface="Calibri" panose="020F0502020204030204" pitchFamily="34" charset="0"/>
                <a:ea typeface="Calibri" panose="020F0502020204030204" pitchFamily="34" charset="0"/>
                <a:cs typeface="Calibri" panose="020F0502020204030204" pitchFamily="34" charset="0"/>
              </a:rPr>
              <a:t>incidencia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el</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aprendizaje</a:t>
            </a:r>
            <a:r>
              <a:rPr lang="en-US" sz="1800" dirty="0">
                <a:effectLst/>
                <a:latin typeface="Calibri" panose="020F0502020204030204" pitchFamily="34" charset="0"/>
                <a:ea typeface="Calibri" panose="020F0502020204030204" pitchFamily="34" charset="0"/>
                <a:cs typeface="Calibri" panose="020F0502020204030204" pitchFamily="34" charset="0"/>
              </a:rPr>
              <a:t> de los </a:t>
            </a:r>
            <a:r>
              <a:rPr lang="en-US" sz="1800" dirty="0" err="1">
                <a:effectLst/>
                <a:latin typeface="Calibri" panose="020F0502020204030204" pitchFamily="34" charset="0"/>
                <a:ea typeface="Calibri" panose="020F0502020204030204" pitchFamily="34" charset="0"/>
                <a:cs typeface="Calibri" panose="020F0502020204030204" pitchFamily="34" charset="0"/>
              </a:rPr>
              <a:t>estudiantes</a:t>
            </a:r>
            <a:r>
              <a:rPr lang="en-US" sz="1800" dirty="0">
                <a:effectLst/>
                <a:latin typeface="Calibri" panose="020F0502020204030204" pitchFamily="34" charset="0"/>
                <a:ea typeface="Calibri" panose="020F0502020204030204" pitchFamily="34" charset="0"/>
                <a:cs typeface="Calibri" panose="020F0502020204030204" pitchFamily="34" charset="0"/>
              </a:rPr>
              <a:t> de las </a:t>
            </a:r>
            <a:r>
              <a:rPr lang="en-US" sz="1800" dirty="0" err="1">
                <a:effectLst/>
                <a:latin typeface="Calibri" panose="020F0502020204030204" pitchFamily="34" charset="0"/>
                <a:ea typeface="Calibri" panose="020F0502020204030204" pitchFamily="34" charset="0"/>
                <a:cs typeface="Calibri" panose="020F0502020204030204" pitchFamily="34" charset="0"/>
              </a:rPr>
              <a:t>asignaturas</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inicial</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política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pública</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metodología</a:t>
            </a:r>
            <a:r>
              <a:rPr lang="en-US" sz="1800" dirty="0">
                <a:effectLst/>
                <a:latin typeface="Calibri" panose="020F0502020204030204" pitchFamily="34" charset="0"/>
                <a:ea typeface="Calibri" panose="020F0502020204030204" pitchFamily="34" charset="0"/>
                <a:cs typeface="Calibri" panose="020F0502020204030204" pitchFamily="34" charset="0"/>
              </a:rPr>
              <a:t> de la </a:t>
            </a:r>
            <a:r>
              <a:rPr lang="en-US" sz="1800" dirty="0" err="1">
                <a:effectLst/>
                <a:latin typeface="Calibri" panose="020F0502020204030204" pitchFamily="34" charset="0"/>
                <a:ea typeface="Calibri" panose="020F0502020204030204" pitchFamily="34" charset="0"/>
                <a:cs typeface="Calibri" panose="020F0502020204030204" pitchFamily="34" charset="0"/>
              </a:rPr>
              <a:t>investigación</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643129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JUSTIFICACION</a:t>
            </a:r>
            <a:endParaRPr lang="es-EC" sz="3600" b="1" dirty="0">
              <a:latin typeface="Bahnschrift Light Condensed" panose="020B0502040204020203" pitchFamily="34" charset="0"/>
            </a:endParaRPr>
          </a:p>
        </p:txBody>
      </p:sp>
      <p:pic>
        <p:nvPicPr>
          <p:cNvPr id="5" name="Shape 216">
            <a:extLst>
              <a:ext uri="{FF2B5EF4-FFF2-40B4-BE49-F238E27FC236}">
                <a16:creationId xmlns="" xmlns:a16="http://schemas.microsoft.com/office/drawing/2014/main" id="{9DC682F8-81E2-41B2-86FB-89CFBAAC6358}"/>
              </a:ext>
            </a:extLst>
          </p:cNvPr>
          <p:cNvPicPr preferRelativeResize="0">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876425" y="4756150"/>
            <a:ext cx="1947863"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Shape 216">
            <a:extLst>
              <a:ext uri="{FF2B5EF4-FFF2-40B4-BE49-F238E27FC236}">
                <a16:creationId xmlns="" xmlns:a16="http://schemas.microsoft.com/office/drawing/2014/main" id="{5D1542AB-BE61-4310-B1D7-9144C9F8F7D0}"/>
              </a:ext>
            </a:extLst>
          </p:cNvPr>
          <p:cNvPicPr preferRelativeResize="0">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04800" y="3328987"/>
            <a:ext cx="1947863"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Shape 216">
            <a:extLst>
              <a:ext uri="{FF2B5EF4-FFF2-40B4-BE49-F238E27FC236}">
                <a16:creationId xmlns="" xmlns:a16="http://schemas.microsoft.com/office/drawing/2014/main" id="{2C262A4B-7A54-43CF-B9ED-37561133A5D3}"/>
              </a:ext>
            </a:extLst>
          </p:cNvPr>
          <p:cNvPicPr preferRelativeResize="0">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928813" y="2112962"/>
            <a:ext cx="1947862"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8" name="106 Grupo">
            <a:extLst>
              <a:ext uri="{FF2B5EF4-FFF2-40B4-BE49-F238E27FC236}">
                <a16:creationId xmlns="" xmlns:a16="http://schemas.microsoft.com/office/drawing/2014/main" id="{B325517B-501D-472E-A269-210CD043392E}"/>
              </a:ext>
            </a:extLst>
          </p:cNvPr>
          <p:cNvGrpSpPr>
            <a:grpSpLocks/>
          </p:cNvGrpSpPr>
          <p:nvPr/>
        </p:nvGrpSpPr>
        <p:grpSpPr bwMode="auto">
          <a:xfrm>
            <a:off x="2300922" y="981174"/>
            <a:ext cx="1219200" cy="1204912"/>
            <a:chOff x="6395873" y="222238"/>
            <a:chExt cx="1218554" cy="1204447"/>
          </a:xfrm>
          <a:solidFill>
            <a:srgbClr val="068083"/>
          </a:solidFill>
        </p:grpSpPr>
        <p:sp>
          <p:nvSpPr>
            <p:cNvPr id="9" name="Ellipse 44">
              <a:extLst>
                <a:ext uri="{FF2B5EF4-FFF2-40B4-BE49-F238E27FC236}">
                  <a16:creationId xmlns="" xmlns:a16="http://schemas.microsoft.com/office/drawing/2014/main" id="{9535AF3E-4BD4-4445-8A67-CC61302CC304}"/>
                </a:ext>
              </a:extLst>
            </p:cNvPr>
            <p:cNvSpPr/>
            <p:nvPr/>
          </p:nvSpPr>
          <p:spPr bwMode="auto">
            <a:xfrm rot="21052097">
              <a:off x="6407754" y="222238"/>
              <a:ext cx="1206673" cy="1204447"/>
            </a:xfrm>
            <a:prstGeom prst="ellipse">
              <a:avLst/>
            </a:prstGeom>
            <a:grpFill/>
            <a:ln w="9525" cap="flat" cmpd="sng" algn="ctr">
              <a:noFill/>
              <a:prstDash val="solid"/>
            </a:ln>
            <a:effectLst>
              <a:innerShdw blurRad="190500" dist="114300" dir="5640000">
                <a:srgbClr val="000000">
                  <a:alpha val="37000"/>
                </a:srgbClr>
              </a:innerShdw>
            </a:effectLst>
          </p:spPr>
          <p:txBody>
            <a:bodyPr anchor="ctr"/>
            <a:lstStyle/>
            <a:p>
              <a:pPr algn="ctr" eaLnBrk="1" fontAlgn="auto" hangingPunct="1">
                <a:spcBef>
                  <a:spcPts val="0"/>
                </a:spcBef>
                <a:spcAft>
                  <a:spcPts val="0"/>
                </a:spcAft>
                <a:defRPr/>
              </a:pPr>
              <a:endParaRPr lang="da-DK">
                <a:solidFill>
                  <a:srgbClr val="FFFFFF"/>
                </a:solidFill>
                <a:latin typeface="Roboto Thin"/>
                <a:ea typeface="ＭＳ Ｐゴシック" charset="-128"/>
                <a:cs typeface="+mn-cs"/>
              </a:endParaRPr>
            </a:p>
          </p:txBody>
        </p:sp>
        <p:sp>
          <p:nvSpPr>
            <p:cNvPr id="10" name="Ellipse 45">
              <a:extLst>
                <a:ext uri="{FF2B5EF4-FFF2-40B4-BE49-F238E27FC236}">
                  <a16:creationId xmlns="" xmlns:a16="http://schemas.microsoft.com/office/drawing/2014/main" id="{F5B53BF9-68C8-481B-9C8B-CE7E8939D1F4}"/>
                </a:ext>
              </a:extLst>
            </p:cNvPr>
            <p:cNvSpPr>
              <a:spLocks noChangeArrowheads="1"/>
            </p:cNvSpPr>
            <p:nvPr/>
          </p:nvSpPr>
          <p:spPr bwMode="auto">
            <a:xfrm>
              <a:off x="6579149" y="248498"/>
              <a:ext cx="876551" cy="652468"/>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endParaRPr lang="da-DK" sz="1800">
                <a:solidFill>
                  <a:srgbClr val="FFFFFF"/>
                </a:solidFill>
                <a:latin typeface="Roboto Thin"/>
              </a:endParaRPr>
            </a:p>
          </p:txBody>
        </p:sp>
        <p:sp>
          <p:nvSpPr>
            <p:cNvPr id="11" name="Måne 63">
              <a:extLst>
                <a:ext uri="{FF2B5EF4-FFF2-40B4-BE49-F238E27FC236}">
                  <a16:creationId xmlns="" xmlns:a16="http://schemas.microsoft.com/office/drawing/2014/main" id="{835ABB1C-D10C-4825-A9FF-584F648B6F8B}"/>
                </a:ext>
              </a:extLst>
            </p:cNvPr>
            <p:cNvSpPr/>
            <p:nvPr/>
          </p:nvSpPr>
          <p:spPr bwMode="auto">
            <a:xfrm rot="16552097">
              <a:off x="6716448" y="551860"/>
              <a:ext cx="530239" cy="1171390"/>
            </a:xfrm>
            <a:prstGeom prst="moon">
              <a:avLst>
                <a:gd name="adj" fmla="val 18952"/>
              </a:avLst>
            </a:prstGeom>
            <a:grpFill/>
            <a:ln w="9525" cap="flat" cmpd="sng" algn="ctr">
              <a:noFill/>
              <a:prstDash val="solid"/>
            </a:ln>
            <a:effectLst/>
          </p:spPr>
          <p:txBody>
            <a:bodyPr anchor="ctr"/>
            <a:lstStyle/>
            <a:p>
              <a:pPr algn="ctr" eaLnBrk="1" fontAlgn="auto" hangingPunct="1">
                <a:spcBef>
                  <a:spcPts val="0"/>
                </a:spcBef>
                <a:spcAft>
                  <a:spcPts val="0"/>
                </a:spcAft>
                <a:defRPr/>
              </a:pPr>
              <a:endParaRPr lang="da-DK">
                <a:solidFill>
                  <a:srgbClr val="FFFFFF"/>
                </a:solidFill>
                <a:latin typeface="Roboto Thin"/>
                <a:ea typeface="ＭＳ Ｐゴシック" charset="-128"/>
                <a:cs typeface="+mn-cs"/>
              </a:endParaRPr>
            </a:p>
          </p:txBody>
        </p:sp>
      </p:grpSp>
      <p:cxnSp>
        <p:nvCxnSpPr>
          <p:cNvPr id="12" name="68 Conector recto">
            <a:extLst>
              <a:ext uri="{FF2B5EF4-FFF2-40B4-BE49-F238E27FC236}">
                <a16:creationId xmlns="" xmlns:a16="http://schemas.microsoft.com/office/drawing/2014/main" id="{5E9C0B6C-22E5-4EEE-9A83-0B43792E358A}"/>
              </a:ext>
            </a:extLst>
          </p:cNvPr>
          <p:cNvCxnSpPr/>
          <p:nvPr/>
        </p:nvCxnSpPr>
        <p:spPr>
          <a:xfrm flipV="1">
            <a:off x="1839146" y="2026913"/>
            <a:ext cx="857256" cy="714380"/>
          </a:xfrm>
          <a:prstGeom prst="line">
            <a:avLst/>
          </a:prstGeom>
          <a:ln w="88900" cap="rnd" cmpd="sng">
            <a:solidFill>
              <a:schemeClr val="bg1">
                <a:lumMod val="65000"/>
              </a:schemeClr>
            </a:solidFill>
          </a:ln>
          <a:effectLst>
            <a:innerShdw blurRad="63500" dist="50800" dir="13500000">
              <a:prstClr val="black">
                <a:alpha val="50000"/>
              </a:prstClr>
            </a:innerShdw>
          </a:effectLst>
        </p:spPr>
        <p:style>
          <a:lnRef idx="1">
            <a:schemeClr val="accent1"/>
          </a:lnRef>
          <a:fillRef idx="0">
            <a:schemeClr val="accent1"/>
          </a:fillRef>
          <a:effectRef idx="0">
            <a:schemeClr val="accent1"/>
          </a:effectRef>
          <a:fontRef idx="minor">
            <a:schemeClr val="tx1"/>
          </a:fontRef>
        </p:style>
      </p:cxnSp>
      <p:grpSp>
        <p:nvGrpSpPr>
          <p:cNvPr id="13" name="105 Grupo">
            <a:extLst>
              <a:ext uri="{FF2B5EF4-FFF2-40B4-BE49-F238E27FC236}">
                <a16:creationId xmlns="" xmlns:a16="http://schemas.microsoft.com/office/drawing/2014/main" id="{AC7F62EA-8969-4CD6-80B6-21CD09977041}"/>
              </a:ext>
            </a:extLst>
          </p:cNvPr>
          <p:cNvGrpSpPr>
            <a:grpSpLocks/>
          </p:cNvGrpSpPr>
          <p:nvPr/>
        </p:nvGrpSpPr>
        <p:grpSpPr bwMode="auto">
          <a:xfrm rot="20867935">
            <a:off x="688899" y="2148813"/>
            <a:ext cx="1280680" cy="1268573"/>
            <a:chOff x="3609001" y="4741144"/>
            <a:chExt cx="1210795" cy="1219310"/>
          </a:xfrm>
          <a:solidFill>
            <a:srgbClr val="129979"/>
          </a:solidFill>
        </p:grpSpPr>
        <p:sp>
          <p:nvSpPr>
            <p:cNvPr id="14" name="Ellipse 44">
              <a:extLst>
                <a:ext uri="{FF2B5EF4-FFF2-40B4-BE49-F238E27FC236}">
                  <a16:creationId xmlns="" xmlns:a16="http://schemas.microsoft.com/office/drawing/2014/main" id="{23867475-F64A-426D-B260-F7F73556118D}"/>
                </a:ext>
              </a:extLst>
            </p:cNvPr>
            <p:cNvSpPr/>
            <p:nvPr/>
          </p:nvSpPr>
          <p:spPr bwMode="auto">
            <a:xfrm rot="21052097">
              <a:off x="3613123" y="4746697"/>
              <a:ext cx="1206673" cy="1204448"/>
            </a:xfrm>
            <a:prstGeom prst="ellipse">
              <a:avLst/>
            </a:prstGeom>
            <a:grpFill/>
            <a:ln w="9525" cap="flat" cmpd="sng" algn="ctr">
              <a:noFill/>
              <a:prstDash val="solid"/>
            </a:ln>
            <a:effectLst>
              <a:innerShdw blurRad="190500" dist="114300" dir="5640000">
                <a:srgbClr val="000000">
                  <a:alpha val="37000"/>
                </a:srgbClr>
              </a:innerShdw>
            </a:effectLst>
          </p:spPr>
          <p:txBody>
            <a:bodyPr anchor="ctr"/>
            <a:lstStyle/>
            <a:p>
              <a:pPr algn="ctr" eaLnBrk="1" fontAlgn="auto" hangingPunct="1">
                <a:spcBef>
                  <a:spcPts val="0"/>
                </a:spcBef>
                <a:spcAft>
                  <a:spcPts val="0"/>
                </a:spcAft>
                <a:defRPr/>
              </a:pPr>
              <a:endParaRPr lang="da-DK">
                <a:solidFill>
                  <a:srgbClr val="FFFFFF"/>
                </a:solidFill>
                <a:latin typeface="Roboto Thin"/>
                <a:ea typeface="ＭＳ Ｐゴシック" charset="-128"/>
                <a:cs typeface="+mn-cs"/>
              </a:endParaRPr>
            </a:p>
          </p:txBody>
        </p:sp>
        <p:sp>
          <p:nvSpPr>
            <p:cNvPr id="15" name="Ellipse 45">
              <a:extLst>
                <a:ext uri="{FF2B5EF4-FFF2-40B4-BE49-F238E27FC236}">
                  <a16:creationId xmlns="" xmlns:a16="http://schemas.microsoft.com/office/drawing/2014/main" id="{DFE0C6BB-826A-46A8-9427-6286B9835523}"/>
                </a:ext>
              </a:extLst>
            </p:cNvPr>
            <p:cNvSpPr>
              <a:spLocks noChangeArrowheads="1"/>
            </p:cNvSpPr>
            <p:nvPr/>
          </p:nvSpPr>
          <p:spPr bwMode="auto">
            <a:xfrm>
              <a:off x="3771639" y="4741144"/>
              <a:ext cx="876551" cy="652468"/>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endParaRPr lang="da-DK" sz="1800">
                <a:solidFill>
                  <a:srgbClr val="FFFFFF"/>
                </a:solidFill>
                <a:latin typeface="Roboto Thin"/>
              </a:endParaRPr>
            </a:p>
          </p:txBody>
        </p:sp>
        <p:sp>
          <p:nvSpPr>
            <p:cNvPr id="16" name="Måne 63">
              <a:extLst>
                <a:ext uri="{FF2B5EF4-FFF2-40B4-BE49-F238E27FC236}">
                  <a16:creationId xmlns="" xmlns:a16="http://schemas.microsoft.com/office/drawing/2014/main" id="{1BBDFFAB-4A59-4DB0-80C8-CE39492E435F}"/>
                </a:ext>
              </a:extLst>
            </p:cNvPr>
            <p:cNvSpPr/>
            <p:nvPr/>
          </p:nvSpPr>
          <p:spPr bwMode="auto">
            <a:xfrm rot="16552097">
              <a:off x="3929576" y="5109640"/>
              <a:ext cx="530239" cy="1171390"/>
            </a:xfrm>
            <a:prstGeom prst="moon">
              <a:avLst>
                <a:gd name="adj" fmla="val 18952"/>
              </a:avLst>
            </a:prstGeom>
            <a:grpFill/>
            <a:ln w="9525" cap="flat" cmpd="sng" algn="ctr">
              <a:noFill/>
              <a:prstDash val="solid"/>
            </a:ln>
            <a:effectLst/>
          </p:spPr>
          <p:txBody>
            <a:bodyPr anchor="ctr"/>
            <a:lstStyle/>
            <a:p>
              <a:pPr algn="ctr" eaLnBrk="1" fontAlgn="auto" hangingPunct="1">
                <a:spcBef>
                  <a:spcPts val="0"/>
                </a:spcBef>
                <a:spcAft>
                  <a:spcPts val="0"/>
                </a:spcAft>
                <a:defRPr/>
              </a:pPr>
              <a:endParaRPr lang="da-DK">
                <a:solidFill>
                  <a:srgbClr val="FFFFFF"/>
                </a:solidFill>
                <a:latin typeface="Roboto Thin"/>
                <a:ea typeface="ＭＳ Ｐゴシック" charset="-128"/>
                <a:cs typeface="+mn-cs"/>
              </a:endParaRPr>
            </a:p>
          </p:txBody>
        </p:sp>
      </p:grpSp>
      <p:cxnSp>
        <p:nvCxnSpPr>
          <p:cNvPr id="17" name="65 Conector recto">
            <a:extLst>
              <a:ext uri="{FF2B5EF4-FFF2-40B4-BE49-F238E27FC236}">
                <a16:creationId xmlns="" xmlns:a16="http://schemas.microsoft.com/office/drawing/2014/main" id="{40EF745F-77F6-4957-BDAD-DE6E3847868C}"/>
              </a:ext>
            </a:extLst>
          </p:cNvPr>
          <p:cNvCxnSpPr/>
          <p:nvPr/>
        </p:nvCxnSpPr>
        <p:spPr>
          <a:xfrm>
            <a:off x="1744768" y="3169082"/>
            <a:ext cx="785818" cy="714380"/>
          </a:xfrm>
          <a:prstGeom prst="line">
            <a:avLst/>
          </a:prstGeom>
          <a:ln w="88900" cap="rnd" cmpd="sng">
            <a:solidFill>
              <a:schemeClr val="bg1">
                <a:lumMod val="65000"/>
              </a:schemeClr>
            </a:solidFill>
          </a:ln>
          <a:effectLst>
            <a:innerShdw blurRad="63500" dist="50800" dir="13500000">
              <a:prstClr val="black">
                <a:alpha val="50000"/>
              </a:prstClr>
            </a:innerShdw>
          </a:effectLst>
        </p:spPr>
        <p:style>
          <a:lnRef idx="1">
            <a:schemeClr val="accent1"/>
          </a:lnRef>
          <a:fillRef idx="0">
            <a:schemeClr val="accent1"/>
          </a:fillRef>
          <a:effectRef idx="0">
            <a:schemeClr val="accent1"/>
          </a:effectRef>
          <a:fontRef idx="minor">
            <a:schemeClr val="tx1"/>
          </a:fontRef>
        </p:style>
      </p:cxnSp>
      <p:grpSp>
        <p:nvGrpSpPr>
          <p:cNvPr id="18" name="100 Grupo">
            <a:extLst>
              <a:ext uri="{FF2B5EF4-FFF2-40B4-BE49-F238E27FC236}">
                <a16:creationId xmlns="" xmlns:a16="http://schemas.microsoft.com/office/drawing/2014/main" id="{19CBF521-9054-4777-946A-881760F4BD47}"/>
              </a:ext>
            </a:extLst>
          </p:cNvPr>
          <p:cNvGrpSpPr>
            <a:grpSpLocks/>
          </p:cNvGrpSpPr>
          <p:nvPr/>
        </p:nvGrpSpPr>
        <p:grpSpPr bwMode="auto">
          <a:xfrm rot="20867935">
            <a:off x="2145347" y="3513236"/>
            <a:ext cx="1331913" cy="1331913"/>
            <a:chOff x="3609790" y="285728"/>
            <a:chExt cx="1218555" cy="1203031"/>
          </a:xfrm>
          <a:solidFill>
            <a:srgbClr val="08AAAD"/>
          </a:solidFill>
        </p:grpSpPr>
        <p:sp>
          <p:nvSpPr>
            <p:cNvPr id="19" name="Ellipse 44">
              <a:extLst>
                <a:ext uri="{FF2B5EF4-FFF2-40B4-BE49-F238E27FC236}">
                  <a16:creationId xmlns="" xmlns:a16="http://schemas.microsoft.com/office/drawing/2014/main" id="{0450C0E6-3125-4B20-B4FC-55D9CA73D861}"/>
                </a:ext>
              </a:extLst>
            </p:cNvPr>
            <p:cNvSpPr/>
            <p:nvPr/>
          </p:nvSpPr>
          <p:spPr bwMode="auto">
            <a:xfrm rot="21052097">
              <a:off x="3621671" y="285728"/>
              <a:ext cx="1206674" cy="1203031"/>
            </a:xfrm>
            <a:prstGeom prst="ellipse">
              <a:avLst/>
            </a:prstGeom>
            <a:grpFill/>
            <a:ln w="9525" cap="flat" cmpd="sng" algn="ctr">
              <a:noFill/>
              <a:prstDash val="solid"/>
            </a:ln>
            <a:effectLst>
              <a:innerShdw blurRad="190500" dist="114300" dir="5640000">
                <a:srgbClr val="000000">
                  <a:alpha val="37000"/>
                </a:srgbClr>
              </a:innerShdw>
            </a:effectLst>
          </p:spPr>
          <p:txBody>
            <a:bodyPr anchor="ctr"/>
            <a:lstStyle/>
            <a:p>
              <a:pPr algn="ctr" eaLnBrk="1" fontAlgn="auto" hangingPunct="1">
                <a:spcBef>
                  <a:spcPts val="0"/>
                </a:spcBef>
                <a:spcAft>
                  <a:spcPts val="0"/>
                </a:spcAft>
                <a:defRPr/>
              </a:pPr>
              <a:endParaRPr lang="da-DK">
                <a:solidFill>
                  <a:srgbClr val="FFFFFF"/>
                </a:solidFill>
                <a:latin typeface="Roboto Thin"/>
                <a:ea typeface="ＭＳ Ｐゴシック" charset="-128"/>
                <a:cs typeface="+mn-cs"/>
              </a:endParaRPr>
            </a:p>
          </p:txBody>
        </p:sp>
        <p:sp>
          <p:nvSpPr>
            <p:cNvPr id="20" name="Ellipse 45">
              <a:extLst>
                <a:ext uri="{FF2B5EF4-FFF2-40B4-BE49-F238E27FC236}">
                  <a16:creationId xmlns="" xmlns:a16="http://schemas.microsoft.com/office/drawing/2014/main" id="{EE23754B-14EF-4356-9ACD-28B952998EB0}"/>
                </a:ext>
              </a:extLst>
            </p:cNvPr>
            <p:cNvSpPr>
              <a:spLocks noChangeArrowheads="1"/>
            </p:cNvSpPr>
            <p:nvPr/>
          </p:nvSpPr>
          <p:spPr bwMode="auto">
            <a:xfrm>
              <a:off x="3793066" y="311957"/>
              <a:ext cx="876552" cy="651701"/>
            </a:xfrm>
            <a:prstGeom prst="ellipse">
              <a:avLst/>
            </a:prstGeom>
            <a:grpFill/>
            <a:ln w="9525">
              <a:noFill/>
              <a:round/>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endParaRPr lang="da-DK" sz="1800">
                <a:solidFill>
                  <a:srgbClr val="FFFFFF"/>
                </a:solidFill>
                <a:latin typeface="Roboto Thin"/>
              </a:endParaRPr>
            </a:p>
          </p:txBody>
        </p:sp>
        <p:sp>
          <p:nvSpPr>
            <p:cNvPr id="21" name="Måne 63">
              <a:extLst>
                <a:ext uri="{FF2B5EF4-FFF2-40B4-BE49-F238E27FC236}">
                  <a16:creationId xmlns="" xmlns:a16="http://schemas.microsoft.com/office/drawing/2014/main" id="{7C73EE72-A87C-4873-92FA-BF61A4C2C164}"/>
                </a:ext>
              </a:extLst>
            </p:cNvPr>
            <p:cNvSpPr/>
            <p:nvPr/>
          </p:nvSpPr>
          <p:spPr bwMode="auto">
            <a:xfrm rot="16552097">
              <a:off x="3930677" y="614274"/>
              <a:ext cx="529616" cy="1171390"/>
            </a:xfrm>
            <a:prstGeom prst="moon">
              <a:avLst>
                <a:gd name="adj" fmla="val 18952"/>
              </a:avLst>
            </a:prstGeom>
            <a:grpFill/>
            <a:ln w="9525" cap="flat" cmpd="sng" algn="ctr">
              <a:noFill/>
              <a:prstDash val="solid"/>
            </a:ln>
            <a:effectLst/>
          </p:spPr>
          <p:txBody>
            <a:bodyPr anchor="ctr"/>
            <a:lstStyle/>
            <a:p>
              <a:pPr algn="ctr" eaLnBrk="1" fontAlgn="auto" hangingPunct="1">
                <a:spcBef>
                  <a:spcPts val="0"/>
                </a:spcBef>
                <a:spcAft>
                  <a:spcPts val="0"/>
                </a:spcAft>
                <a:defRPr/>
              </a:pPr>
              <a:endParaRPr lang="da-DK">
                <a:solidFill>
                  <a:srgbClr val="FFFFFF"/>
                </a:solidFill>
                <a:latin typeface="Roboto Thin"/>
                <a:ea typeface="ＭＳ Ｐゴシック" charset="-128"/>
                <a:cs typeface="+mn-cs"/>
              </a:endParaRPr>
            </a:p>
          </p:txBody>
        </p:sp>
      </p:grpSp>
      <p:cxnSp>
        <p:nvCxnSpPr>
          <p:cNvPr id="22" name="61 Conector recto">
            <a:extLst>
              <a:ext uri="{FF2B5EF4-FFF2-40B4-BE49-F238E27FC236}">
                <a16:creationId xmlns="" xmlns:a16="http://schemas.microsoft.com/office/drawing/2014/main" id="{68F21E11-99F2-493A-9242-4A6D692D65BD}"/>
              </a:ext>
            </a:extLst>
          </p:cNvPr>
          <p:cNvCxnSpPr/>
          <p:nvPr/>
        </p:nvCxnSpPr>
        <p:spPr>
          <a:xfrm rot="5400000" flipH="1" flipV="1">
            <a:off x="1718831" y="4706101"/>
            <a:ext cx="837692" cy="785818"/>
          </a:xfrm>
          <a:prstGeom prst="line">
            <a:avLst/>
          </a:prstGeom>
          <a:ln w="88900" cap="rnd" cmpd="sng">
            <a:solidFill>
              <a:schemeClr val="bg1">
                <a:lumMod val="65000"/>
              </a:schemeClr>
            </a:solidFill>
          </a:ln>
          <a:effectLst>
            <a:innerShdw blurRad="63500" dist="50800" dir="13500000">
              <a:prstClr val="black">
                <a:alpha val="50000"/>
              </a:prstClr>
            </a:innerShdw>
          </a:effectLst>
        </p:spPr>
        <p:style>
          <a:lnRef idx="1">
            <a:schemeClr val="accent1"/>
          </a:lnRef>
          <a:fillRef idx="0">
            <a:schemeClr val="accent1"/>
          </a:fillRef>
          <a:effectRef idx="0">
            <a:schemeClr val="accent1"/>
          </a:effectRef>
          <a:fontRef idx="minor">
            <a:schemeClr val="tx1"/>
          </a:fontRef>
        </p:style>
      </p:cxnSp>
      <p:grpSp>
        <p:nvGrpSpPr>
          <p:cNvPr id="23" name="98 Grupo">
            <a:extLst>
              <a:ext uri="{FF2B5EF4-FFF2-40B4-BE49-F238E27FC236}">
                <a16:creationId xmlns="" xmlns:a16="http://schemas.microsoft.com/office/drawing/2014/main" id="{DAC1D542-2A6A-4CFE-8059-FFA980073747}"/>
              </a:ext>
            </a:extLst>
          </p:cNvPr>
          <p:cNvGrpSpPr>
            <a:grpSpLocks/>
          </p:cNvGrpSpPr>
          <p:nvPr/>
        </p:nvGrpSpPr>
        <p:grpSpPr bwMode="auto">
          <a:xfrm rot="20867935">
            <a:off x="448310" y="4878486"/>
            <a:ext cx="1511300" cy="1512888"/>
            <a:chOff x="988796" y="1214422"/>
            <a:chExt cx="1218554" cy="1204448"/>
          </a:xfrm>
          <a:solidFill>
            <a:srgbClr val="31BC59"/>
          </a:solidFill>
        </p:grpSpPr>
        <p:sp>
          <p:nvSpPr>
            <p:cNvPr id="24" name="Ellipse 44">
              <a:extLst>
                <a:ext uri="{FF2B5EF4-FFF2-40B4-BE49-F238E27FC236}">
                  <a16:creationId xmlns="" xmlns:a16="http://schemas.microsoft.com/office/drawing/2014/main" id="{7B0D1D62-106B-4E93-86AA-733521DFCBFF}"/>
                </a:ext>
              </a:extLst>
            </p:cNvPr>
            <p:cNvSpPr/>
            <p:nvPr/>
          </p:nvSpPr>
          <p:spPr bwMode="auto">
            <a:xfrm rot="21052097">
              <a:off x="1000677" y="1214422"/>
              <a:ext cx="1206673" cy="1204448"/>
            </a:xfrm>
            <a:prstGeom prst="ellipse">
              <a:avLst/>
            </a:prstGeom>
            <a:grpFill/>
            <a:ln w="9525" cap="flat" cmpd="sng" algn="ctr">
              <a:noFill/>
              <a:prstDash val="solid"/>
            </a:ln>
            <a:effectLst>
              <a:innerShdw blurRad="190500" dist="114300" dir="5640000">
                <a:srgbClr val="000000">
                  <a:alpha val="37000"/>
                </a:srgbClr>
              </a:innerShdw>
            </a:effectLst>
          </p:spPr>
          <p:txBody>
            <a:bodyPr anchor="ctr"/>
            <a:lstStyle/>
            <a:p>
              <a:pPr algn="ctr" eaLnBrk="1" fontAlgn="auto" hangingPunct="1">
                <a:spcBef>
                  <a:spcPts val="0"/>
                </a:spcBef>
                <a:spcAft>
                  <a:spcPts val="0"/>
                </a:spcAft>
                <a:defRPr/>
              </a:pPr>
              <a:endParaRPr lang="da-DK">
                <a:solidFill>
                  <a:srgbClr val="FFFFFF"/>
                </a:solidFill>
                <a:latin typeface="Roboto Thin"/>
                <a:ea typeface="ＭＳ Ｐゴシック" charset="-128"/>
                <a:cs typeface="+mn-cs"/>
              </a:endParaRPr>
            </a:p>
          </p:txBody>
        </p:sp>
        <p:sp>
          <p:nvSpPr>
            <p:cNvPr id="25" name="Ellipse 45">
              <a:extLst>
                <a:ext uri="{FF2B5EF4-FFF2-40B4-BE49-F238E27FC236}">
                  <a16:creationId xmlns="" xmlns:a16="http://schemas.microsoft.com/office/drawing/2014/main" id="{71BEDF64-0E78-40B1-A8A1-03F9E5BDBF29}"/>
                </a:ext>
              </a:extLst>
            </p:cNvPr>
            <p:cNvSpPr>
              <a:spLocks noChangeArrowheads="1"/>
            </p:cNvSpPr>
            <p:nvPr/>
          </p:nvSpPr>
          <p:spPr bwMode="auto">
            <a:xfrm>
              <a:off x="1172072" y="1240682"/>
              <a:ext cx="876551" cy="652469"/>
            </a:xfrm>
            <a:prstGeom prst="ellipse">
              <a:avLst/>
            </a:prstGeom>
            <a:grpFill/>
            <a:ln w="9525">
              <a:noFill/>
              <a:round/>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endParaRPr lang="da-DK" sz="1800">
                <a:solidFill>
                  <a:srgbClr val="FFFFFF"/>
                </a:solidFill>
                <a:latin typeface="Roboto Thin"/>
              </a:endParaRPr>
            </a:p>
          </p:txBody>
        </p:sp>
        <p:sp>
          <p:nvSpPr>
            <p:cNvPr id="26" name="Måne 63">
              <a:extLst>
                <a:ext uri="{FF2B5EF4-FFF2-40B4-BE49-F238E27FC236}">
                  <a16:creationId xmlns="" xmlns:a16="http://schemas.microsoft.com/office/drawing/2014/main" id="{1E1B8816-11EF-4027-872D-B123CCA67941}"/>
                </a:ext>
              </a:extLst>
            </p:cNvPr>
            <p:cNvSpPr/>
            <p:nvPr/>
          </p:nvSpPr>
          <p:spPr bwMode="auto">
            <a:xfrm rot="16552097">
              <a:off x="1309371" y="1544045"/>
              <a:ext cx="530240" cy="1171390"/>
            </a:xfrm>
            <a:prstGeom prst="moon">
              <a:avLst>
                <a:gd name="adj" fmla="val 18952"/>
              </a:avLst>
            </a:prstGeom>
            <a:grpFill/>
            <a:ln w="9525" cap="flat" cmpd="sng" algn="ctr">
              <a:noFill/>
              <a:prstDash val="solid"/>
            </a:ln>
            <a:effectLst/>
          </p:spPr>
          <p:txBody>
            <a:bodyPr anchor="ctr"/>
            <a:lstStyle/>
            <a:p>
              <a:pPr algn="ctr" eaLnBrk="1" fontAlgn="auto" hangingPunct="1">
                <a:spcBef>
                  <a:spcPts val="0"/>
                </a:spcBef>
                <a:spcAft>
                  <a:spcPts val="0"/>
                </a:spcAft>
                <a:defRPr/>
              </a:pPr>
              <a:endParaRPr lang="da-DK">
                <a:solidFill>
                  <a:srgbClr val="FFFFFF"/>
                </a:solidFill>
                <a:latin typeface="Roboto Thin"/>
                <a:ea typeface="ＭＳ Ｐゴシック" charset="-128"/>
                <a:cs typeface="+mn-cs"/>
              </a:endParaRPr>
            </a:p>
          </p:txBody>
        </p:sp>
      </p:grpSp>
      <p:pic>
        <p:nvPicPr>
          <p:cNvPr id="27" name="Shape 216">
            <a:extLst>
              <a:ext uri="{FF2B5EF4-FFF2-40B4-BE49-F238E27FC236}">
                <a16:creationId xmlns="" xmlns:a16="http://schemas.microsoft.com/office/drawing/2014/main" id="{59464B29-8C33-4731-9D23-C27653269B39}"/>
              </a:ext>
            </a:extLst>
          </p:cNvPr>
          <p:cNvPicPr preferRelativeResize="0">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6281737"/>
            <a:ext cx="2447925" cy="271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8" name="CuadroTexto 27">
            <a:extLst>
              <a:ext uri="{FF2B5EF4-FFF2-40B4-BE49-F238E27FC236}">
                <a16:creationId xmlns="" xmlns:a16="http://schemas.microsoft.com/office/drawing/2014/main" id="{30506C9F-791B-4A82-B504-E1C669C2A1E0}"/>
              </a:ext>
            </a:extLst>
          </p:cNvPr>
          <p:cNvSpPr txBox="1"/>
          <p:nvPr/>
        </p:nvSpPr>
        <p:spPr>
          <a:xfrm>
            <a:off x="3876675" y="1328057"/>
            <a:ext cx="4758735" cy="3693319"/>
          </a:xfrm>
          <a:prstGeom prst="rect">
            <a:avLst/>
          </a:prstGeom>
          <a:noFill/>
        </p:spPr>
        <p:txBody>
          <a:bodyPr wrap="square" rtlCol="0">
            <a:spAutoFit/>
          </a:bodyPr>
          <a:lstStyle/>
          <a:p>
            <a:pPr marL="285750" marR="0" indent="-285750" algn="just">
              <a:spcBef>
                <a:spcPts val="0"/>
              </a:spcBef>
              <a:spcAft>
                <a:spcPts val="0"/>
              </a:spcAft>
              <a:buFont typeface="Arial" panose="020B0604020202020204" pitchFamily="34" charset="0"/>
              <a:buChar char="•"/>
              <a:tabLst>
                <a:tab pos="2971800" algn="ctr"/>
                <a:tab pos="5943600" algn="r"/>
              </a:tabLst>
            </a:pPr>
            <a:r>
              <a:rPr lang="en-US" sz="1800" dirty="0">
                <a:effectLst/>
                <a:latin typeface="Calibri" panose="020F0502020204030204" pitchFamily="34" charset="0"/>
                <a:ea typeface="Calibri" panose="020F0502020204030204" pitchFamily="34" charset="0"/>
                <a:cs typeface="Calibri" panose="020F0502020204030204" pitchFamily="34" charset="0"/>
              </a:rPr>
              <a:t>La </a:t>
            </a:r>
            <a:r>
              <a:rPr lang="en-US" sz="1800" dirty="0" err="1">
                <a:effectLst/>
                <a:latin typeface="Calibri" panose="020F0502020204030204" pitchFamily="34" charset="0"/>
                <a:ea typeface="Calibri" panose="020F0502020204030204" pitchFamily="34" charset="0"/>
                <a:cs typeface="Calibri" panose="020F0502020204030204" pitchFamily="34" charset="0"/>
              </a:rPr>
              <a:t>educación</a:t>
            </a:r>
            <a:r>
              <a:rPr lang="en-US" sz="1800" dirty="0">
                <a:effectLst/>
                <a:latin typeface="Calibri" panose="020F0502020204030204" pitchFamily="34" charset="0"/>
                <a:ea typeface="Calibri" panose="020F0502020204030204" pitchFamily="34" charset="0"/>
                <a:cs typeface="Calibri" panose="020F0502020204030204" pitchFamily="34" charset="0"/>
              </a:rPr>
              <a:t> es uno de los </a:t>
            </a:r>
            <a:r>
              <a:rPr lang="en-US" sz="1800" dirty="0" err="1">
                <a:effectLst/>
                <a:latin typeface="Calibri" panose="020F0502020204030204" pitchFamily="34" charset="0"/>
                <a:ea typeface="Calibri" panose="020F0502020204030204" pitchFamily="34" charset="0"/>
                <a:cs typeface="Calibri" panose="020F0502020204030204" pitchFamily="34" charset="0"/>
              </a:rPr>
              <a:t>procesos</a:t>
            </a:r>
            <a:r>
              <a:rPr lang="en-US" sz="1800" dirty="0">
                <a:effectLst/>
                <a:latin typeface="Calibri" panose="020F0502020204030204" pitchFamily="34" charset="0"/>
                <a:ea typeface="Calibri" panose="020F0502020204030204" pitchFamily="34" charset="0"/>
                <a:cs typeface="Calibri" panose="020F0502020204030204" pitchFamily="34" charset="0"/>
              </a:rPr>
              <a:t> que </a:t>
            </a:r>
            <a:r>
              <a:rPr lang="en-US" sz="1800" dirty="0" err="1">
                <a:effectLst/>
                <a:latin typeface="Calibri" panose="020F0502020204030204" pitchFamily="34" charset="0"/>
                <a:ea typeface="Calibri" panose="020F0502020204030204" pitchFamily="34" charset="0"/>
                <a:cs typeface="Calibri" panose="020F0502020204030204" pitchFamily="34" charset="0"/>
              </a:rPr>
              <a:t>permite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mejorar</a:t>
            </a:r>
            <a:r>
              <a:rPr lang="en-US" sz="1800" dirty="0">
                <a:effectLst/>
                <a:latin typeface="Calibri" panose="020F0502020204030204" pitchFamily="34" charset="0"/>
                <a:ea typeface="Calibri" panose="020F0502020204030204" pitchFamily="34" charset="0"/>
                <a:cs typeface="Calibri" panose="020F0502020204030204" pitchFamily="34" charset="0"/>
              </a:rPr>
              <a:t> la </a:t>
            </a:r>
            <a:r>
              <a:rPr lang="en-US" sz="1800" dirty="0" err="1">
                <a:effectLst/>
                <a:latin typeface="Calibri" panose="020F0502020204030204" pitchFamily="34" charset="0"/>
                <a:ea typeface="Calibri" panose="020F0502020204030204" pitchFamily="34" charset="0"/>
                <a:cs typeface="Calibri" panose="020F0502020204030204" pitchFamily="34" charset="0"/>
              </a:rPr>
              <a:t>vida</a:t>
            </a:r>
            <a:r>
              <a:rPr lang="en-US" sz="1800" dirty="0">
                <a:effectLst/>
                <a:latin typeface="Calibri" panose="020F0502020204030204" pitchFamily="34" charset="0"/>
                <a:ea typeface="Calibri" panose="020F0502020204030204" pitchFamily="34" charset="0"/>
                <a:cs typeface="Calibri" panose="020F0502020204030204" pitchFamily="34" charset="0"/>
              </a:rPr>
              <a:t> de la </a:t>
            </a:r>
            <a:r>
              <a:rPr lang="en-US" sz="1800" dirty="0" err="1">
                <a:effectLst/>
                <a:latin typeface="Calibri" panose="020F0502020204030204" pitchFamily="34" charset="0"/>
                <a:ea typeface="Calibri" panose="020F0502020204030204" pitchFamily="34" charset="0"/>
                <a:cs typeface="Calibri" panose="020F0502020204030204" pitchFamily="34" charset="0"/>
              </a:rPr>
              <a:t>comunidad</a:t>
            </a:r>
            <a:r>
              <a:rPr lang="en-US" sz="1800" dirty="0">
                <a:effectLst/>
                <a:latin typeface="Calibri" panose="020F0502020204030204" pitchFamily="34" charset="0"/>
                <a:ea typeface="Calibri" panose="020F0502020204030204" pitchFamily="34" charset="0"/>
                <a:cs typeface="Calibri" panose="020F0502020204030204" pitchFamily="34" charset="0"/>
              </a:rPr>
              <a:t>.</a:t>
            </a:r>
          </a:p>
          <a:p>
            <a:pPr marL="285750" marR="0" indent="-285750" algn="just">
              <a:spcBef>
                <a:spcPts val="0"/>
              </a:spcBef>
              <a:spcAft>
                <a:spcPts val="0"/>
              </a:spcAft>
              <a:buFont typeface="Arial" panose="020B0604020202020204" pitchFamily="34" charset="0"/>
              <a:buChar char="•"/>
              <a:tabLst>
                <a:tab pos="2971800" algn="ctr"/>
                <a:tab pos="5943600" algn="r"/>
              </a:tabLst>
            </a:pPr>
            <a:r>
              <a:rPr lang="en-US" dirty="0">
                <a:latin typeface="Calibri" panose="020F0502020204030204" pitchFamily="34" charset="0"/>
                <a:ea typeface="Calibri" panose="020F0502020204030204" pitchFamily="34" charset="0"/>
                <a:cs typeface="Calibri" panose="020F0502020204030204" pitchFamily="34" charset="0"/>
              </a:rPr>
              <a:t>Se </a:t>
            </a:r>
            <a:r>
              <a:rPr lang="en-US" dirty="0" err="1">
                <a:latin typeface="Calibri" panose="020F0502020204030204" pitchFamily="34" charset="0"/>
                <a:ea typeface="Calibri" panose="020F0502020204030204" pitchFamily="34" charset="0"/>
                <a:cs typeface="Calibri" panose="020F0502020204030204" pitchFamily="34" charset="0"/>
              </a:rPr>
              <a:t>hacen</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esfuerzos</a:t>
            </a:r>
            <a:r>
              <a:rPr lang="en-US" dirty="0">
                <a:latin typeface="Calibri" panose="020F0502020204030204" pitchFamily="34" charset="0"/>
                <a:ea typeface="Calibri" panose="020F0502020204030204" pitchFamily="34" charset="0"/>
                <a:cs typeface="Calibri" panose="020F0502020204030204" pitchFamily="34" charset="0"/>
              </a:rPr>
              <a:t> para </a:t>
            </a:r>
            <a:r>
              <a:rPr lang="en-US" dirty="0" err="1">
                <a:latin typeface="Calibri" panose="020F0502020204030204" pitchFamily="34" charset="0"/>
                <a:ea typeface="Calibri" panose="020F0502020204030204" pitchFamily="34" charset="0"/>
                <a:cs typeface="Calibri" panose="020F0502020204030204" pitchFamily="34" charset="0"/>
              </a:rPr>
              <a:t>alcanzar</a:t>
            </a:r>
            <a:r>
              <a:rPr lang="en-US" dirty="0">
                <a:latin typeface="Calibri" panose="020F0502020204030204" pitchFamily="34" charset="0"/>
                <a:ea typeface="Calibri" panose="020F0502020204030204" pitchFamily="34" charset="0"/>
                <a:cs typeface="Calibri" panose="020F0502020204030204" pitchFamily="34" charset="0"/>
              </a:rPr>
              <a:t> la </a:t>
            </a:r>
            <a:r>
              <a:rPr lang="en-US" sz="1800" dirty="0" err="1">
                <a:effectLst/>
                <a:latin typeface="Calibri" panose="020F0502020204030204" pitchFamily="34" charset="0"/>
                <a:ea typeface="Calibri" panose="020F0502020204030204" pitchFamily="34" charset="0"/>
                <a:cs typeface="Calibri" panose="020F0502020204030204" pitchFamily="34" charset="0"/>
              </a:rPr>
              <a:t>excelencia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educativa</a:t>
            </a:r>
            <a:r>
              <a:rPr lang="en-US" sz="1800" dirty="0">
                <a:effectLst/>
                <a:latin typeface="Calibri" panose="020F0502020204030204" pitchFamily="34" charset="0"/>
                <a:ea typeface="Calibri" panose="020F0502020204030204" pitchFamily="34" charset="0"/>
                <a:cs typeface="Calibri" panose="020F0502020204030204" pitchFamily="34" charset="0"/>
              </a:rPr>
              <a:t>.</a:t>
            </a:r>
          </a:p>
          <a:p>
            <a:pPr marL="285750" marR="0" indent="-285750" algn="just">
              <a:spcBef>
                <a:spcPts val="0"/>
              </a:spcBef>
              <a:spcAft>
                <a:spcPts val="0"/>
              </a:spcAft>
              <a:buFont typeface="Arial" panose="020B0604020202020204" pitchFamily="34" charset="0"/>
              <a:buChar char="•"/>
              <a:tabLst>
                <a:tab pos="2971800" algn="ctr"/>
                <a:tab pos="5943600" algn="r"/>
              </a:tabLst>
            </a:pPr>
            <a:r>
              <a:rPr lang="en-US" dirty="0">
                <a:latin typeface="Calibri" panose="020F0502020204030204" pitchFamily="34" charset="0"/>
                <a:ea typeface="Calibri" panose="020F0502020204030204" pitchFamily="34" charset="0"/>
                <a:cs typeface="Calibri" panose="020F0502020204030204" pitchFamily="34" charset="0"/>
              </a:rPr>
              <a:t>Que los </a:t>
            </a:r>
            <a:r>
              <a:rPr lang="en-US" dirty="0" err="1">
                <a:latin typeface="Calibri" panose="020F0502020204030204" pitchFamily="34" charset="0"/>
                <a:ea typeface="Calibri" panose="020F0502020204030204" pitchFamily="34" charset="0"/>
                <a:cs typeface="Calibri" panose="020F0502020204030204" pitchFamily="34" charset="0"/>
              </a:rPr>
              <a:t>alumnos</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apliquen</a:t>
            </a:r>
            <a:r>
              <a:rPr lang="en-US" dirty="0">
                <a:latin typeface="Calibri" panose="020F0502020204030204" pitchFamily="34" charset="0"/>
                <a:ea typeface="Calibri" panose="020F0502020204030204" pitchFamily="34" charset="0"/>
                <a:cs typeface="Calibri" panose="020F0502020204030204" pitchFamily="34" charset="0"/>
              </a:rPr>
              <a:t> lo </a:t>
            </a:r>
            <a:r>
              <a:rPr lang="en-US" dirty="0" err="1">
                <a:latin typeface="Calibri" panose="020F0502020204030204" pitchFamily="34" charset="0"/>
                <a:ea typeface="Calibri" panose="020F0502020204030204" pitchFamily="34" charset="0"/>
                <a:cs typeface="Calibri" panose="020F0502020204030204" pitchFamily="34" charset="0"/>
              </a:rPr>
              <a:t>aprendido</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en</a:t>
            </a:r>
            <a:r>
              <a:rPr lang="en-US" dirty="0">
                <a:latin typeface="Calibri" panose="020F0502020204030204" pitchFamily="34" charset="0"/>
                <a:ea typeface="Calibri" panose="020F0502020204030204" pitchFamily="34" charset="0"/>
                <a:cs typeface="Calibri" panose="020F0502020204030204" pitchFamily="34" charset="0"/>
              </a:rPr>
              <a:t> las aulas.</a:t>
            </a:r>
          </a:p>
          <a:p>
            <a:pPr marL="285750" marR="0" indent="-285750" algn="just">
              <a:spcBef>
                <a:spcPts val="0"/>
              </a:spcBef>
              <a:spcAft>
                <a:spcPts val="0"/>
              </a:spcAft>
              <a:buFont typeface="Arial" panose="020B0604020202020204" pitchFamily="34" charset="0"/>
              <a:buChar char="•"/>
              <a:tabLst>
                <a:tab pos="2971800" algn="ctr"/>
                <a:tab pos="5943600" algn="r"/>
              </a:tabLst>
            </a:pPr>
            <a:r>
              <a:rPr lang="en-US" dirty="0">
                <a:latin typeface="Calibri" panose="020F0502020204030204" pitchFamily="34" charset="0"/>
                <a:ea typeface="Calibri" panose="020F0502020204030204" pitchFamily="34" charset="0"/>
                <a:cs typeface="Calibri" panose="020F0502020204030204" pitchFamily="34" charset="0"/>
              </a:rPr>
              <a:t>La </a:t>
            </a:r>
            <a:r>
              <a:rPr lang="en-US" sz="1800" dirty="0" err="1">
                <a:effectLst/>
                <a:latin typeface="Calibri" panose="020F0502020204030204" pitchFamily="34" charset="0"/>
                <a:ea typeface="Calibri" panose="020F0502020204030204" pitchFamily="34" charset="0"/>
                <a:cs typeface="Calibri" panose="020F0502020204030204" pitchFamily="34" charset="0"/>
              </a:rPr>
              <a:t>evaluación</a:t>
            </a:r>
            <a:r>
              <a:rPr lang="en-US" sz="1800" dirty="0">
                <a:effectLst/>
                <a:latin typeface="Calibri" panose="020F0502020204030204" pitchFamily="34" charset="0"/>
                <a:ea typeface="Calibri" panose="020F0502020204030204" pitchFamily="34" charset="0"/>
                <a:cs typeface="Calibri" panose="020F0502020204030204" pitchFamily="34" charset="0"/>
              </a:rPr>
              <a:t> es un </a:t>
            </a:r>
            <a:r>
              <a:rPr lang="en-US" sz="1800" dirty="0" err="1">
                <a:effectLst/>
                <a:latin typeface="Calibri" panose="020F0502020204030204" pitchFamily="34" charset="0"/>
                <a:ea typeface="Calibri" panose="020F0502020204030204" pitchFamily="34" charset="0"/>
                <a:cs typeface="Calibri" panose="020F0502020204030204" pitchFamily="34" charset="0"/>
              </a:rPr>
              <a:t>proceso</a:t>
            </a:r>
            <a:r>
              <a:rPr lang="en-US" sz="1800" dirty="0">
                <a:effectLst/>
                <a:latin typeface="Calibri" panose="020F0502020204030204" pitchFamily="34" charset="0"/>
                <a:ea typeface="Calibri" panose="020F0502020204030204" pitchFamily="34" charset="0"/>
                <a:cs typeface="Calibri" panose="020F0502020204030204" pitchFamily="34" charset="0"/>
              </a:rPr>
              <a:t> que </a:t>
            </a:r>
            <a:r>
              <a:rPr lang="en-US" sz="1800" dirty="0" err="1">
                <a:effectLst/>
                <a:latin typeface="Calibri" panose="020F0502020204030204" pitchFamily="34" charset="0"/>
                <a:ea typeface="Calibri" panose="020F0502020204030204" pitchFamily="34" charset="0"/>
                <a:cs typeface="Calibri" panose="020F0502020204030204" pitchFamily="34" charset="0"/>
              </a:rPr>
              <a:t>permite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identificar</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cuanto</a:t>
            </a:r>
            <a:r>
              <a:rPr lang="en-US" sz="1800" dirty="0">
                <a:effectLst/>
                <a:latin typeface="Calibri" panose="020F0502020204030204" pitchFamily="34" charset="0"/>
                <a:ea typeface="Calibri" panose="020F0502020204030204" pitchFamily="34" charset="0"/>
                <a:cs typeface="Calibri" panose="020F0502020204030204" pitchFamily="34" charset="0"/>
              </a:rPr>
              <a:t> se ha </a:t>
            </a:r>
            <a:r>
              <a:rPr lang="en-US" sz="1800" dirty="0" err="1">
                <a:effectLst/>
                <a:latin typeface="Calibri" panose="020F0502020204030204" pitchFamily="34" charset="0"/>
                <a:ea typeface="Calibri" panose="020F0502020204030204" pitchFamily="34" charset="0"/>
                <a:cs typeface="Calibri" panose="020F0502020204030204" pitchFamily="34" charset="0"/>
              </a:rPr>
              <a:t>logrado</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alcanzar</a:t>
            </a:r>
            <a:r>
              <a:rPr lang="en-US" sz="1800" dirty="0">
                <a:effectLst/>
                <a:latin typeface="Calibri" panose="020F0502020204030204" pitchFamily="34" charset="0"/>
                <a:ea typeface="Calibri" panose="020F0502020204030204" pitchFamily="34" charset="0"/>
                <a:cs typeface="Calibri" panose="020F0502020204030204" pitchFamily="34" charset="0"/>
              </a:rPr>
              <a:t> de los </a:t>
            </a:r>
            <a:r>
              <a:rPr lang="en-US" sz="1800" dirty="0" err="1">
                <a:effectLst/>
                <a:latin typeface="Calibri" panose="020F0502020204030204" pitchFamily="34" charset="0"/>
                <a:ea typeface="Calibri" panose="020F0502020204030204" pitchFamily="34" charset="0"/>
                <a:cs typeface="Calibri" panose="020F0502020204030204" pitchFamily="34" charset="0"/>
              </a:rPr>
              <a:t>objetivos</a:t>
            </a:r>
            <a:r>
              <a:rPr lang="en-US" sz="1800" dirty="0">
                <a:effectLst/>
                <a:latin typeface="Calibri" panose="020F0502020204030204" pitchFamily="34" charset="0"/>
                <a:ea typeface="Calibri" panose="020F0502020204030204" pitchFamily="34" charset="0"/>
                <a:cs typeface="Calibri" panose="020F0502020204030204" pitchFamily="34" charset="0"/>
              </a:rPr>
              <a:t> y </a:t>
            </a:r>
            <a:r>
              <a:rPr lang="en-US" sz="1800" dirty="0" err="1">
                <a:effectLst/>
                <a:latin typeface="Calibri" panose="020F0502020204030204" pitchFamily="34" charset="0"/>
                <a:ea typeface="Calibri" panose="020F0502020204030204" pitchFamily="34" charset="0"/>
                <a:cs typeface="Calibri" panose="020F0502020204030204" pitchFamily="34" charset="0"/>
              </a:rPr>
              <a:t>metas</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propuestas</a:t>
            </a:r>
            <a:r>
              <a:rPr lang="en-US" sz="1800" dirty="0">
                <a:effectLst/>
                <a:latin typeface="Calibri" panose="020F0502020204030204" pitchFamily="34" charset="0"/>
                <a:ea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pPr>
            <a:r>
              <a:rPr lang="es-EC" dirty="0" smtClean="0"/>
              <a:t>El </a:t>
            </a:r>
            <a:r>
              <a:rPr lang="es-EC" dirty="0"/>
              <a:t>docente debe asumir una posición frente a las estrategias e instrumentos que se utilizan. </a:t>
            </a:r>
          </a:p>
          <a:p>
            <a:pPr marL="285750" indent="-285750" algn="just">
              <a:buFont typeface="Arial" panose="020B0604020202020204" pitchFamily="34" charset="0"/>
              <a:buChar char="•"/>
            </a:pPr>
            <a:r>
              <a:rPr lang="es-EC" dirty="0"/>
              <a:t>La evaluación se relaciona con la medición y la acreditación.</a:t>
            </a:r>
          </a:p>
        </p:txBody>
      </p:sp>
    </p:spTree>
    <p:extLst>
      <p:ext uri="{BB962C8B-B14F-4D97-AF65-F5344CB8AC3E}">
        <p14:creationId xmlns="" xmlns:p14="http://schemas.microsoft.com/office/powerpoint/2010/main" val="1613312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34145"/>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II. FUNDAMENTACION TEORICA</a:t>
            </a:r>
            <a:endParaRPr lang="es-EC" sz="3600" b="1" dirty="0">
              <a:latin typeface="Bahnschrift Light Condensed" panose="020B0502040204020203" pitchFamily="34" charset="0"/>
            </a:endParaRPr>
          </a:p>
        </p:txBody>
      </p:sp>
    </p:spTree>
    <p:extLst>
      <p:ext uri="{BB962C8B-B14F-4D97-AF65-F5344CB8AC3E}">
        <p14:creationId xmlns="" xmlns:p14="http://schemas.microsoft.com/office/powerpoint/2010/main" val="3093042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3101EB77-8062-4A62-A164-34ECEC336DCA}"/>
              </a:ext>
            </a:extLst>
          </p:cNvPr>
          <p:cNvSpPr/>
          <p:nvPr/>
        </p:nvSpPr>
        <p:spPr>
          <a:xfrm>
            <a:off x="0" y="304800"/>
            <a:ext cx="9144000" cy="54077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600" b="1" dirty="0">
                <a:latin typeface="Bahnschrift Light Condensed" panose="020B0502040204020203" pitchFamily="34" charset="0"/>
              </a:rPr>
              <a:t>FUNDAMENTACION LEGAL</a:t>
            </a:r>
            <a:endParaRPr lang="es-EC" sz="3600" b="1" dirty="0">
              <a:latin typeface="Bahnschrift Light Condensed" panose="020B0502040204020203" pitchFamily="34" charset="0"/>
            </a:endParaRPr>
          </a:p>
        </p:txBody>
      </p:sp>
      <p:sp>
        <p:nvSpPr>
          <p:cNvPr id="2" name="CuadroTexto 1">
            <a:extLst>
              <a:ext uri="{FF2B5EF4-FFF2-40B4-BE49-F238E27FC236}">
                <a16:creationId xmlns="" xmlns:a16="http://schemas.microsoft.com/office/drawing/2014/main" id="{BE406137-5F63-4D0D-BE9F-5504527D653B}"/>
              </a:ext>
            </a:extLst>
          </p:cNvPr>
          <p:cNvSpPr txBox="1"/>
          <p:nvPr/>
        </p:nvSpPr>
        <p:spPr>
          <a:xfrm>
            <a:off x="1347538" y="1708484"/>
            <a:ext cx="6725652" cy="3139321"/>
          </a:xfrm>
          <a:prstGeom prst="rect">
            <a:avLst/>
          </a:prstGeom>
          <a:noFill/>
        </p:spPr>
        <p:txBody>
          <a:bodyPr wrap="square" rtlCol="0">
            <a:spAutoFit/>
          </a:bodyPr>
          <a:lstStyle/>
          <a:p>
            <a:pPr marL="342900" indent="-342900" algn="just">
              <a:buFont typeface="+mj-lt"/>
              <a:buAutoNum type="arabicPeriod"/>
            </a:pPr>
            <a:r>
              <a:rPr lang="es-US" sz="2200" dirty="0"/>
              <a:t>Constitución de la República del Ecuador.</a:t>
            </a:r>
          </a:p>
          <a:p>
            <a:pPr marL="342900" indent="-342900" algn="just">
              <a:buFont typeface="+mj-lt"/>
              <a:buAutoNum type="arabicPeriod"/>
            </a:pPr>
            <a:r>
              <a:rPr lang="es-US" sz="2200" dirty="0"/>
              <a:t>Ley Orgánica de Educación Superior.</a:t>
            </a:r>
          </a:p>
          <a:p>
            <a:pPr marL="342900" indent="-342900" algn="just">
              <a:buFont typeface="+mj-lt"/>
              <a:buAutoNum type="arabicPeriod"/>
            </a:pPr>
            <a:r>
              <a:rPr lang="es-US" sz="2200" dirty="0"/>
              <a:t>Reglamento de Régimen Académico.</a:t>
            </a:r>
          </a:p>
          <a:p>
            <a:pPr marL="342900" indent="-342900" algn="just">
              <a:buFont typeface="+mj-lt"/>
              <a:buAutoNum type="arabicPeriod"/>
            </a:pPr>
            <a:r>
              <a:rPr lang="es-US" sz="2200" dirty="0"/>
              <a:t>Reglamento Orgánico de Gestión Organizacional por procesos codificado.</a:t>
            </a:r>
          </a:p>
          <a:p>
            <a:pPr marL="342900" indent="-342900" algn="just">
              <a:buFont typeface="+mj-lt"/>
              <a:buAutoNum type="arabicPeriod"/>
            </a:pPr>
            <a:r>
              <a:rPr lang="es-US" sz="2200" dirty="0"/>
              <a:t>Reglamento Interno de Régimen Académico de la Universidad de las Fuerzas Armadas – ESPE.</a:t>
            </a:r>
          </a:p>
          <a:p>
            <a:pPr marL="342900" indent="-342900" algn="just">
              <a:buFont typeface="+mj-lt"/>
              <a:buAutoNum type="arabicPeriod"/>
            </a:pPr>
            <a:r>
              <a:rPr lang="es-US" sz="2200" dirty="0"/>
              <a:t>Plan Estratégico de Desarrollo Institucional PEDI: 2018-2021.</a:t>
            </a:r>
            <a:endParaRPr lang="es-EC" sz="2200" dirty="0"/>
          </a:p>
        </p:txBody>
      </p:sp>
    </p:spTree>
    <p:extLst>
      <p:ext uri="{BB962C8B-B14F-4D97-AF65-F5344CB8AC3E}">
        <p14:creationId xmlns="" xmlns:p14="http://schemas.microsoft.com/office/powerpoint/2010/main" val="1173089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1043</TotalTime>
  <Words>2725</Words>
  <Application>Microsoft Office PowerPoint</Application>
  <PresentationFormat>Presentación en pantalla (4:3)</PresentationFormat>
  <Paragraphs>330</Paragraphs>
  <Slides>30</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30</vt:i4>
      </vt:variant>
    </vt:vector>
  </HeadingPairs>
  <TitlesOfParts>
    <vt:vector size="32" baseType="lpstr">
      <vt:lpstr>Tema de Office</vt:lpstr>
      <vt:lpstr>CorelDRAW</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jackeline chacon</dc:creator>
  <cp:lastModifiedBy>Master</cp:lastModifiedBy>
  <cp:revision>31</cp:revision>
  <dcterms:created xsi:type="dcterms:W3CDTF">2021-10-12T22:07:46Z</dcterms:created>
  <dcterms:modified xsi:type="dcterms:W3CDTF">2021-12-23T15:04:54Z</dcterms:modified>
</cp:coreProperties>
</file>