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72" r:id="rId2"/>
    <p:sldId id="273" r:id="rId3"/>
    <p:sldId id="274" r:id="rId4"/>
    <p:sldId id="286" r:id="rId5"/>
    <p:sldId id="287" r:id="rId6"/>
    <p:sldId id="275" r:id="rId7"/>
    <p:sldId id="276" r:id="rId8"/>
    <p:sldId id="289" r:id="rId9"/>
    <p:sldId id="288" r:id="rId10"/>
    <p:sldId id="277" r:id="rId11"/>
    <p:sldId id="290" r:id="rId12"/>
    <p:sldId id="291" r:id="rId13"/>
    <p:sldId id="278" r:id="rId14"/>
    <p:sldId id="293" r:id="rId15"/>
    <p:sldId id="279" r:id="rId16"/>
    <p:sldId id="296" r:id="rId17"/>
    <p:sldId id="280" r:id="rId18"/>
    <p:sldId id="297" r:id="rId19"/>
    <p:sldId id="301" r:id="rId20"/>
    <p:sldId id="298" r:id="rId21"/>
    <p:sldId id="302" r:id="rId22"/>
    <p:sldId id="299" r:id="rId23"/>
    <p:sldId id="303" r:id="rId24"/>
    <p:sldId id="300" r:id="rId25"/>
    <p:sldId id="281" r:id="rId26"/>
    <p:sldId id="282" r:id="rId27"/>
    <p:sldId id="304" r:id="rId28"/>
    <p:sldId id="305" r:id="rId29"/>
    <p:sldId id="306" r:id="rId30"/>
    <p:sldId id="307" r:id="rId31"/>
    <p:sldId id="283" r:id="rId32"/>
    <p:sldId id="295" r:id="rId33"/>
    <p:sldId id="284" r:id="rId34"/>
    <p:sldId id="285" r:id="rId3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3DD7D51-CD77-4F5C-BC54-66FBF0583EFE}">
          <p14:sldIdLst>
            <p14:sldId id="272"/>
            <p14:sldId id="273"/>
            <p14:sldId id="274"/>
            <p14:sldId id="286"/>
            <p14:sldId id="287"/>
            <p14:sldId id="275"/>
            <p14:sldId id="276"/>
            <p14:sldId id="289"/>
            <p14:sldId id="288"/>
            <p14:sldId id="277"/>
            <p14:sldId id="290"/>
            <p14:sldId id="291"/>
            <p14:sldId id="278"/>
            <p14:sldId id="293"/>
            <p14:sldId id="279"/>
            <p14:sldId id="296"/>
            <p14:sldId id="280"/>
            <p14:sldId id="297"/>
            <p14:sldId id="301"/>
            <p14:sldId id="298"/>
            <p14:sldId id="302"/>
            <p14:sldId id="299"/>
            <p14:sldId id="303"/>
            <p14:sldId id="300"/>
            <p14:sldId id="281"/>
            <p14:sldId id="282"/>
            <p14:sldId id="304"/>
            <p14:sldId id="305"/>
            <p14:sldId id="306"/>
            <p14:sldId id="307"/>
            <p14:sldId id="283"/>
            <p14:sldId id="295"/>
            <p14:sldId id="284"/>
            <p14:sldId id="2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8314"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30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Univesidad\tesis\datos%20(version%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Univesidad\tesis\datos%20(version%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nivesidad\tesis\datos%20(version%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nivesidad\tesis\datos%20(version%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nivesidad\tesis\datos%20(version%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ansSerif" panose="00000400000000000000" pitchFamily="2" charset="2"/>
                <a:ea typeface="+mn-ea"/>
                <a:cs typeface="+mn-cs"/>
              </a:defRPr>
            </a:pPr>
            <a:r>
              <a:rPr lang="es-CO"/>
              <a:t>Tiempo que tarda el robot en resolver el laberinto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ansSerif" panose="00000400000000000000" pitchFamily="2" charset="2"/>
              <a:ea typeface="+mn-ea"/>
              <a:cs typeface="+mn-cs"/>
            </a:defRPr>
          </a:pPr>
          <a:endParaRPr lang="es-CO"/>
        </a:p>
      </c:txPr>
    </c:title>
    <c:autoTitleDeleted val="0"/>
    <c:plotArea>
      <c:layout/>
      <c:barChart>
        <c:barDir val="col"/>
        <c:grouping val="clustered"/>
        <c:varyColors val="0"/>
        <c:ser>
          <c:idx val="0"/>
          <c:order val="0"/>
          <c:spPr>
            <a:solidFill>
              <a:schemeClr val="accent1"/>
            </a:solidFill>
            <a:ln>
              <a:noFill/>
            </a:ln>
            <a:effectLst/>
          </c:spPr>
          <c:invertIfNegative val="0"/>
          <c:cat>
            <c:numRef>
              <c:f>Hoja1!$A$3:$A$12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Hoja1!$B$3:$B$12</c:f>
              <c:numCache>
                <c:formatCode>General</c:formatCode>
                <c:ptCount val="10"/>
                <c:pt idx="0">
                  <c:v>56</c:v>
                </c:pt>
                <c:pt idx="1">
                  <c:v>57</c:v>
                </c:pt>
                <c:pt idx="2">
                  <c:v>56</c:v>
                </c:pt>
                <c:pt idx="3">
                  <c:v>56</c:v>
                </c:pt>
                <c:pt idx="4">
                  <c:v>59</c:v>
                </c:pt>
                <c:pt idx="5">
                  <c:v>57</c:v>
                </c:pt>
                <c:pt idx="6">
                  <c:v>56</c:v>
                </c:pt>
                <c:pt idx="7">
                  <c:v>57</c:v>
                </c:pt>
                <c:pt idx="8">
                  <c:v>58</c:v>
                </c:pt>
                <c:pt idx="9">
                  <c:v>59</c:v>
                </c:pt>
              </c:numCache>
            </c:numRef>
          </c:val>
          <c:extLst>
            <c:ext xmlns:c16="http://schemas.microsoft.com/office/drawing/2014/chart" uri="{C3380CC4-5D6E-409C-BE32-E72D297353CC}">
              <c16:uniqueId val="{00000000-92ED-42CC-BF03-F24D069DCF6B}"/>
            </c:ext>
          </c:extLst>
        </c:ser>
        <c:dLbls>
          <c:showLegendKey val="0"/>
          <c:showVal val="0"/>
          <c:showCatName val="0"/>
          <c:showSerName val="0"/>
          <c:showPercent val="0"/>
          <c:showBubbleSize val="0"/>
        </c:dLbls>
        <c:gapWidth val="219"/>
        <c:overlap val="-27"/>
        <c:axId val="1076712592"/>
        <c:axId val="1076713008"/>
      </c:barChart>
      <c:catAx>
        <c:axId val="107671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r>
                  <a:rPr lang="es-CO"/>
                  <a:t>Número</a:t>
                </a:r>
                <a:r>
                  <a:rPr lang="es-CO" baseline="0"/>
                  <a:t> de intentos</a:t>
                </a:r>
                <a:endParaRPr lang="es-CO"/>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crossAx val="1076713008"/>
        <c:crosses val="autoZero"/>
        <c:auto val="0"/>
        <c:lblAlgn val="ctr"/>
        <c:lblOffset val="100"/>
        <c:noMultiLvlLbl val="0"/>
      </c:catAx>
      <c:valAx>
        <c:axId val="1076713008"/>
        <c:scaling>
          <c:orientation val="minMax"/>
          <c:max val="60"/>
          <c:min val="5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r>
                  <a:rPr lang="es-CO"/>
                  <a:t>Tiempo en</a:t>
                </a:r>
                <a:r>
                  <a:rPr lang="es-CO" baseline="0"/>
                  <a:t> segundos</a:t>
                </a:r>
                <a:r>
                  <a:rPr lang="es-CO"/>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crossAx val="1076712592"/>
        <c:crosses val="autoZero"/>
        <c:crossBetween val="between"/>
      </c:valAx>
      <c:spPr>
        <a:noFill/>
        <a:ln>
          <a:noFill/>
        </a:ln>
        <a:effectLst/>
      </c:spPr>
    </c:plotArea>
    <c:plotVisOnly val="1"/>
    <c:dispBlanksAs val="gap"/>
    <c:showDLblsOverMax val="0"/>
  </c:chart>
  <c:spPr>
    <a:noFill/>
    <a:ln>
      <a:noFill/>
    </a:ln>
    <a:effectLst/>
  </c:spPr>
  <c:txPr>
    <a:bodyPr/>
    <a:lstStyle/>
    <a:p>
      <a:pPr>
        <a:defRPr baseline="0">
          <a:latin typeface="SansSerif" panose="00000400000000000000" pitchFamily="2" charset="2"/>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CO" sz="1800" dirty="0"/>
              <a:t>El robot móvil y la aplicación fue de interés del usuario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CO"/>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8B75-483C-9702-CF9ACF8FEBA2}"/>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3-8B75-483C-9702-CF9ACF8FEBA2}"/>
              </c:ext>
            </c:extLst>
          </c:dPt>
          <c:dPt>
            <c:idx val="2"/>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5-8B75-483C-9702-CF9ACF8FEBA2}"/>
              </c:ext>
            </c:extLst>
          </c:dPt>
          <c:cat>
            <c:strRef>
              <c:f>Hoja1!$D$27:$F$27</c:f>
              <c:strCache>
                <c:ptCount val="3"/>
                <c:pt idx="0">
                  <c:v>Si</c:v>
                </c:pt>
                <c:pt idx="1">
                  <c:v>Posiblemente</c:v>
                </c:pt>
                <c:pt idx="2">
                  <c:v>No</c:v>
                </c:pt>
              </c:strCache>
            </c:strRef>
          </c:cat>
          <c:val>
            <c:numRef>
              <c:f>Hoja1!$D$28:$F$28</c:f>
              <c:numCache>
                <c:formatCode>General</c:formatCode>
                <c:ptCount val="3"/>
                <c:pt idx="0">
                  <c:v>7</c:v>
                </c:pt>
                <c:pt idx="1">
                  <c:v>3</c:v>
                </c:pt>
                <c:pt idx="2">
                  <c:v>0</c:v>
                </c:pt>
              </c:numCache>
            </c:numRef>
          </c:val>
          <c:extLst>
            <c:ext xmlns:c16="http://schemas.microsoft.com/office/drawing/2014/chart" uri="{C3380CC4-5D6E-409C-BE32-E72D297353CC}">
              <c16:uniqueId val="{00000006-8B75-483C-9702-CF9ACF8FEBA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b="1" dirty="0"/>
              <a:t>El usuario genero estrategias para resolver los problemas planteados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829-44D2-AFCF-ED2F5D01FD4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829-44D2-AFCF-ED2F5D01FD4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829-44D2-AFCF-ED2F5D01FD4F}"/>
              </c:ext>
            </c:extLst>
          </c:dPt>
          <c:dLbls>
            <c:delete val="1"/>
          </c:dLbls>
          <c:cat>
            <c:strRef>
              <c:f>Hoja1!$D$57:$F$57</c:f>
              <c:strCache>
                <c:ptCount val="3"/>
                <c:pt idx="0">
                  <c:v>Si</c:v>
                </c:pt>
                <c:pt idx="1">
                  <c:v>Posiblemente </c:v>
                </c:pt>
                <c:pt idx="2">
                  <c:v>No</c:v>
                </c:pt>
              </c:strCache>
            </c:strRef>
          </c:cat>
          <c:val>
            <c:numRef>
              <c:f>Hoja1!$D$58:$F$58</c:f>
              <c:numCache>
                <c:formatCode>General</c:formatCode>
                <c:ptCount val="3"/>
                <c:pt idx="0">
                  <c:v>4</c:v>
                </c:pt>
                <c:pt idx="1">
                  <c:v>5</c:v>
                </c:pt>
                <c:pt idx="2">
                  <c:v>1</c:v>
                </c:pt>
              </c:numCache>
            </c:numRef>
          </c:val>
          <c:extLst>
            <c:ext xmlns:c16="http://schemas.microsoft.com/office/drawing/2014/chart" uri="{C3380CC4-5D6E-409C-BE32-E72D297353CC}">
              <c16:uniqueId val="{00000006-2829-44D2-AFCF-ED2F5D01FD4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s-CO" sz="1800" b="1" i="0" baseline="0" dirty="0">
                <a:effectLst/>
                <a:latin typeface="+mn-lt"/>
              </a:rPr>
              <a:t>El usuario trabajo en equipo para resolver los problemas planteados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71-49F3-AC0F-2ED9B1DE938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C71-49F3-AC0F-2ED9B1DE938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C71-49F3-AC0F-2ED9B1DE9385}"/>
              </c:ext>
            </c:extLst>
          </c:dPt>
          <c:cat>
            <c:strRef>
              <c:f>Hoja1!$D$72:$F$72</c:f>
              <c:strCache>
                <c:ptCount val="3"/>
                <c:pt idx="0">
                  <c:v>Si </c:v>
                </c:pt>
                <c:pt idx="1">
                  <c:v>Posiblemente</c:v>
                </c:pt>
                <c:pt idx="2">
                  <c:v>No</c:v>
                </c:pt>
              </c:strCache>
            </c:strRef>
          </c:cat>
          <c:val>
            <c:numRef>
              <c:f>Hoja1!$D$73:$F$73</c:f>
              <c:numCache>
                <c:formatCode>General</c:formatCode>
                <c:ptCount val="3"/>
                <c:pt idx="0">
                  <c:v>3</c:v>
                </c:pt>
                <c:pt idx="1">
                  <c:v>2</c:v>
                </c:pt>
                <c:pt idx="2">
                  <c:v>5</c:v>
                </c:pt>
              </c:numCache>
            </c:numRef>
          </c:val>
          <c:extLst>
            <c:ext xmlns:c16="http://schemas.microsoft.com/office/drawing/2014/chart" uri="{C3380CC4-5D6E-409C-BE32-E72D297353CC}">
              <c16:uniqueId val="{00000006-FC71-49F3-AC0F-2ED9B1DE93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s-CO" sz="1800" b="1" i="0" baseline="0" dirty="0">
                <a:effectLst/>
              </a:rPr>
              <a:t>Se creo un entorno de relación humano-entorno-robot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5D-4707-96DC-AB10E1C7FAF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55D-4707-96DC-AB10E1C7FAF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55D-4707-96DC-AB10E1C7FAF0}"/>
              </c:ext>
            </c:extLst>
          </c:dPt>
          <c:cat>
            <c:strRef>
              <c:f>Hoja1!$D$88:$F$88</c:f>
              <c:strCache>
                <c:ptCount val="3"/>
                <c:pt idx="0">
                  <c:v>Si</c:v>
                </c:pt>
                <c:pt idx="1">
                  <c:v>Posiblemente</c:v>
                </c:pt>
                <c:pt idx="2">
                  <c:v>No</c:v>
                </c:pt>
              </c:strCache>
            </c:strRef>
          </c:cat>
          <c:val>
            <c:numRef>
              <c:f>Hoja1!$D$89:$F$89</c:f>
              <c:numCache>
                <c:formatCode>General</c:formatCode>
                <c:ptCount val="3"/>
                <c:pt idx="0">
                  <c:v>5</c:v>
                </c:pt>
                <c:pt idx="1">
                  <c:v>3</c:v>
                </c:pt>
                <c:pt idx="2">
                  <c:v>2</c:v>
                </c:pt>
              </c:numCache>
            </c:numRef>
          </c:val>
          <c:extLst>
            <c:ext xmlns:c16="http://schemas.microsoft.com/office/drawing/2014/chart" uri="{C3380CC4-5D6E-409C-BE32-E72D297353CC}">
              <c16:uniqueId val="{00000006-B55D-4707-96DC-AB10E1C7FA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ansSerif" panose="00000400000000000000" pitchFamily="2" charset="2"/>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F62F0-74DA-44A4-97A8-1E3A45B7A2E9}"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s-CO"/>
        </a:p>
      </dgm:t>
    </dgm:pt>
    <dgm:pt modelId="{A4C402B4-13CE-4492-9896-61B140BB94E7}">
      <dgm:prSet phldrT="[Texto]"/>
      <dgm:spPr/>
      <dgm:t>
        <a:bodyPr/>
        <a:lstStyle/>
        <a:p>
          <a:r>
            <a:rPr lang="es-CO" dirty="0"/>
            <a:t>S</a:t>
          </a:r>
        </a:p>
      </dgm:t>
    </dgm:pt>
    <dgm:pt modelId="{7427500D-6B74-4F05-A628-9858AF0491C4}" type="parTrans" cxnId="{95E64500-DDB2-48E9-A074-271C969AA502}">
      <dgm:prSet/>
      <dgm:spPr/>
      <dgm:t>
        <a:bodyPr/>
        <a:lstStyle/>
        <a:p>
          <a:endParaRPr lang="es-CO"/>
        </a:p>
      </dgm:t>
    </dgm:pt>
    <dgm:pt modelId="{38A84EA4-4A4C-4DE7-B9AB-047CD66B655D}" type="sibTrans" cxnId="{95E64500-DDB2-48E9-A074-271C969AA502}">
      <dgm:prSet/>
      <dgm:spPr/>
      <dgm:t>
        <a:bodyPr/>
        <a:lstStyle/>
        <a:p>
          <a:endParaRPr lang="es-CO"/>
        </a:p>
      </dgm:t>
    </dgm:pt>
    <dgm:pt modelId="{5F47144C-8D32-4A3C-981F-5FF6377F38D0}">
      <dgm:prSet phldrT="[Texto]"/>
      <dgm:spPr/>
      <dgm:t>
        <a:bodyPr/>
        <a:lstStyle/>
        <a:p>
          <a:r>
            <a:rPr lang="en-US" noProof="0" dirty="0"/>
            <a:t>Science</a:t>
          </a:r>
        </a:p>
      </dgm:t>
    </dgm:pt>
    <dgm:pt modelId="{2384A0D0-3B14-4343-AF9C-21F66774AD3A}" type="parTrans" cxnId="{34E3BEC6-E33F-43F9-9A57-12023D95067B}">
      <dgm:prSet/>
      <dgm:spPr/>
      <dgm:t>
        <a:bodyPr/>
        <a:lstStyle/>
        <a:p>
          <a:endParaRPr lang="es-CO"/>
        </a:p>
      </dgm:t>
    </dgm:pt>
    <dgm:pt modelId="{F75750B8-FF07-49FB-8B5D-67B6E5A61657}" type="sibTrans" cxnId="{34E3BEC6-E33F-43F9-9A57-12023D95067B}">
      <dgm:prSet/>
      <dgm:spPr/>
      <dgm:t>
        <a:bodyPr/>
        <a:lstStyle/>
        <a:p>
          <a:endParaRPr lang="es-CO"/>
        </a:p>
      </dgm:t>
    </dgm:pt>
    <dgm:pt modelId="{F7CB72B5-32BD-4078-8722-055C426270FB}">
      <dgm:prSet phldrT="[Texto]"/>
      <dgm:spPr/>
      <dgm:t>
        <a:bodyPr/>
        <a:lstStyle/>
        <a:p>
          <a:r>
            <a:rPr lang="es-CO" dirty="0"/>
            <a:t>T</a:t>
          </a:r>
        </a:p>
      </dgm:t>
    </dgm:pt>
    <dgm:pt modelId="{FC21D6A2-600E-4E85-9AA0-F3AB5A1E4DA0}" type="parTrans" cxnId="{B65ACE0C-6320-4B26-A94F-15B024AD72E2}">
      <dgm:prSet/>
      <dgm:spPr/>
      <dgm:t>
        <a:bodyPr/>
        <a:lstStyle/>
        <a:p>
          <a:endParaRPr lang="es-CO"/>
        </a:p>
      </dgm:t>
    </dgm:pt>
    <dgm:pt modelId="{9CE59758-D1B2-4EE6-AEA6-0EFEE3DEC6BB}" type="sibTrans" cxnId="{B65ACE0C-6320-4B26-A94F-15B024AD72E2}">
      <dgm:prSet/>
      <dgm:spPr/>
      <dgm:t>
        <a:bodyPr/>
        <a:lstStyle/>
        <a:p>
          <a:endParaRPr lang="es-CO"/>
        </a:p>
      </dgm:t>
    </dgm:pt>
    <dgm:pt modelId="{A6D626BE-4ECF-4513-810B-1B3E5D84871D}">
      <dgm:prSet phldrT="[Texto]"/>
      <dgm:spPr/>
      <dgm:t>
        <a:bodyPr/>
        <a:lstStyle/>
        <a:p>
          <a:r>
            <a:rPr lang="en-US" noProof="0" dirty="0"/>
            <a:t>Technology</a:t>
          </a:r>
        </a:p>
      </dgm:t>
    </dgm:pt>
    <dgm:pt modelId="{30A4D875-8E51-44B2-9FB1-4E3BB3CD9555}" type="parTrans" cxnId="{75069756-7920-4E6C-9A1C-1E89AF2FD1CA}">
      <dgm:prSet/>
      <dgm:spPr/>
      <dgm:t>
        <a:bodyPr/>
        <a:lstStyle/>
        <a:p>
          <a:endParaRPr lang="es-CO"/>
        </a:p>
      </dgm:t>
    </dgm:pt>
    <dgm:pt modelId="{1DA0ECF1-BBAC-42B8-B87D-67DC6909F3D0}" type="sibTrans" cxnId="{75069756-7920-4E6C-9A1C-1E89AF2FD1CA}">
      <dgm:prSet/>
      <dgm:spPr/>
      <dgm:t>
        <a:bodyPr/>
        <a:lstStyle/>
        <a:p>
          <a:endParaRPr lang="es-CO"/>
        </a:p>
      </dgm:t>
    </dgm:pt>
    <dgm:pt modelId="{EA0AB773-CF21-4974-94F9-637DB1B4AB16}">
      <dgm:prSet phldrT="[Texto]"/>
      <dgm:spPr/>
      <dgm:t>
        <a:bodyPr/>
        <a:lstStyle/>
        <a:p>
          <a:r>
            <a:rPr lang="es-CO" dirty="0"/>
            <a:t>E</a:t>
          </a:r>
        </a:p>
      </dgm:t>
    </dgm:pt>
    <dgm:pt modelId="{46F199A3-8162-4623-A282-A3DE01759578}" type="parTrans" cxnId="{9659424C-078A-485D-B395-7EEBF1C9FBA0}">
      <dgm:prSet/>
      <dgm:spPr/>
      <dgm:t>
        <a:bodyPr/>
        <a:lstStyle/>
        <a:p>
          <a:endParaRPr lang="es-CO"/>
        </a:p>
      </dgm:t>
    </dgm:pt>
    <dgm:pt modelId="{CD36F621-DA6D-439C-9BD2-49D0717EEEC2}" type="sibTrans" cxnId="{9659424C-078A-485D-B395-7EEBF1C9FBA0}">
      <dgm:prSet/>
      <dgm:spPr/>
      <dgm:t>
        <a:bodyPr/>
        <a:lstStyle/>
        <a:p>
          <a:endParaRPr lang="es-CO"/>
        </a:p>
      </dgm:t>
    </dgm:pt>
    <dgm:pt modelId="{6399B12C-ACC1-45CB-9F13-C0D7A379A2C7}">
      <dgm:prSet phldrT="[Texto]"/>
      <dgm:spPr/>
      <dgm:t>
        <a:bodyPr/>
        <a:lstStyle/>
        <a:p>
          <a:r>
            <a:rPr lang="en-US" noProof="0" dirty="0"/>
            <a:t>Engineering</a:t>
          </a:r>
        </a:p>
      </dgm:t>
    </dgm:pt>
    <dgm:pt modelId="{3F18221C-911B-4487-9457-EFA27E1EB10D}" type="parTrans" cxnId="{6B618682-08CD-4584-AAA7-B1F9C91F2DC1}">
      <dgm:prSet/>
      <dgm:spPr/>
      <dgm:t>
        <a:bodyPr/>
        <a:lstStyle/>
        <a:p>
          <a:endParaRPr lang="es-CO"/>
        </a:p>
      </dgm:t>
    </dgm:pt>
    <dgm:pt modelId="{F89C8820-7287-4EC0-A474-BDBFECB2088F}" type="sibTrans" cxnId="{6B618682-08CD-4584-AAA7-B1F9C91F2DC1}">
      <dgm:prSet/>
      <dgm:spPr/>
      <dgm:t>
        <a:bodyPr/>
        <a:lstStyle/>
        <a:p>
          <a:endParaRPr lang="es-CO"/>
        </a:p>
      </dgm:t>
    </dgm:pt>
    <dgm:pt modelId="{39FA8562-3695-493F-BE7C-DD2778096ED7}">
      <dgm:prSet phldrT="[Texto]"/>
      <dgm:spPr/>
      <dgm:t>
        <a:bodyPr/>
        <a:lstStyle/>
        <a:p>
          <a:r>
            <a:rPr lang="es-CO" dirty="0"/>
            <a:t>M</a:t>
          </a:r>
        </a:p>
      </dgm:t>
    </dgm:pt>
    <dgm:pt modelId="{2D72E512-6FF5-4C03-88CA-D423DE7B4F28}" type="parTrans" cxnId="{1F7FFDF1-FDB6-4DF2-83AE-607C0FC93C5E}">
      <dgm:prSet/>
      <dgm:spPr/>
      <dgm:t>
        <a:bodyPr/>
        <a:lstStyle/>
        <a:p>
          <a:endParaRPr lang="es-CO"/>
        </a:p>
      </dgm:t>
    </dgm:pt>
    <dgm:pt modelId="{ED59F830-52C1-4A63-8CF3-E4A740BD9E67}" type="sibTrans" cxnId="{1F7FFDF1-FDB6-4DF2-83AE-607C0FC93C5E}">
      <dgm:prSet/>
      <dgm:spPr/>
      <dgm:t>
        <a:bodyPr/>
        <a:lstStyle/>
        <a:p>
          <a:endParaRPr lang="es-CO"/>
        </a:p>
      </dgm:t>
    </dgm:pt>
    <dgm:pt modelId="{96C4169E-5A0D-4942-A980-F21039C3BF29}">
      <dgm:prSet phldrT="[Texto]"/>
      <dgm:spPr/>
      <dgm:t>
        <a:bodyPr/>
        <a:lstStyle/>
        <a:p>
          <a:r>
            <a:rPr lang="en-US" noProof="0" dirty="0"/>
            <a:t>Mathematics</a:t>
          </a:r>
        </a:p>
      </dgm:t>
    </dgm:pt>
    <dgm:pt modelId="{37581906-DB2C-40ED-98E4-CFA5A6644994}" type="parTrans" cxnId="{822938E7-C349-47B9-B2FB-FAA72C20A853}">
      <dgm:prSet/>
      <dgm:spPr/>
      <dgm:t>
        <a:bodyPr/>
        <a:lstStyle/>
        <a:p>
          <a:endParaRPr lang="es-CO"/>
        </a:p>
      </dgm:t>
    </dgm:pt>
    <dgm:pt modelId="{D9D63FAD-E512-4C68-B0E4-C9D86299CB4F}" type="sibTrans" cxnId="{822938E7-C349-47B9-B2FB-FAA72C20A853}">
      <dgm:prSet/>
      <dgm:spPr/>
      <dgm:t>
        <a:bodyPr/>
        <a:lstStyle/>
        <a:p>
          <a:endParaRPr lang="es-CO"/>
        </a:p>
      </dgm:t>
    </dgm:pt>
    <dgm:pt modelId="{0EEEB38B-4271-44F2-8370-CE111AEFA857}" type="pres">
      <dgm:prSet presAssocID="{133F62F0-74DA-44A4-97A8-1E3A45B7A2E9}" presName="Name0" presStyleCnt="0">
        <dgm:presLayoutVars>
          <dgm:chMax val="7"/>
          <dgm:chPref val="7"/>
          <dgm:dir/>
          <dgm:animOne val="branch"/>
          <dgm:animLvl val="lvl"/>
        </dgm:presLayoutVars>
      </dgm:prSet>
      <dgm:spPr/>
    </dgm:pt>
    <dgm:pt modelId="{8E38638C-52E5-4AA2-951F-72517B518D31}" type="pres">
      <dgm:prSet presAssocID="{A4C402B4-13CE-4492-9896-61B140BB94E7}" presName="composite" presStyleCnt="0"/>
      <dgm:spPr/>
    </dgm:pt>
    <dgm:pt modelId="{8AD27849-B22C-421F-BBC9-399CA73F8C0C}" type="pres">
      <dgm:prSet presAssocID="{A4C402B4-13CE-4492-9896-61B140BB94E7}" presName="BackAccent" presStyleLbl="bgShp" presStyleIdx="0" presStyleCnt="4"/>
      <dgm:spPr/>
    </dgm:pt>
    <dgm:pt modelId="{64762026-3D93-4B77-8221-6BA6F2208ECE}" type="pres">
      <dgm:prSet presAssocID="{A4C402B4-13CE-4492-9896-61B140BB94E7}" presName="Accent" presStyleLbl="alignNode1" presStyleIdx="0" presStyleCnt="4"/>
      <dgm:spPr/>
    </dgm:pt>
    <dgm:pt modelId="{5B7E3833-724B-45F6-9697-4A19437286A7}" type="pres">
      <dgm:prSet presAssocID="{A4C402B4-13CE-4492-9896-61B140BB94E7}" presName="Child" presStyleLbl="revTx" presStyleIdx="0" presStyleCnt="8">
        <dgm:presLayoutVars>
          <dgm:chMax val="0"/>
          <dgm:chPref val="0"/>
          <dgm:bulletEnabled val="1"/>
        </dgm:presLayoutVars>
      </dgm:prSet>
      <dgm:spPr/>
    </dgm:pt>
    <dgm:pt modelId="{1C80C4A7-4903-48C7-B28B-F8D2DF043B6B}" type="pres">
      <dgm:prSet presAssocID="{A4C402B4-13CE-4492-9896-61B140BB94E7}" presName="Parent" presStyleLbl="revTx" presStyleIdx="1" presStyleCnt="8">
        <dgm:presLayoutVars>
          <dgm:chMax val="1"/>
          <dgm:chPref val="1"/>
          <dgm:bulletEnabled val="1"/>
        </dgm:presLayoutVars>
      </dgm:prSet>
      <dgm:spPr/>
    </dgm:pt>
    <dgm:pt modelId="{DC0D6EBC-41A5-4278-A4F7-47150F0EF98B}" type="pres">
      <dgm:prSet presAssocID="{38A84EA4-4A4C-4DE7-B9AB-047CD66B655D}" presName="sibTrans" presStyleCnt="0"/>
      <dgm:spPr/>
    </dgm:pt>
    <dgm:pt modelId="{C083A3B7-39A2-4FA1-8191-88464F461072}" type="pres">
      <dgm:prSet presAssocID="{F7CB72B5-32BD-4078-8722-055C426270FB}" presName="composite" presStyleCnt="0"/>
      <dgm:spPr/>
    </dgm:pt>
    <dgm:pt modelId="{8BC775E4-34ED-4448-9186-81CA81181948}" type="pres">
      <dgm:prSet presAssocID="{F7CB72B5-32BD-4078-8722-055C426270FB}" presName="BackAccent" presStyleLbl="bgShp" presStyleIdx="1" presStyleCnt="4"/>
      <dgm:spPr/>
    </dgm:pt>
    <dgm:pt modelId="{D1529ADB-2719-49D6-8D2C-2839A56F371C}" type="pres">
      <dgm:prSet presAssocID="{F7CB72B5-32BD-4078-8722-055C426270FB}" presName="Accent" presStyleLbl="alignNode1" presStyleIdx="1" presStyleCnt="4"/>
      <dgm:spPr/>
    </dgm:pt>
    <dgm:pt modelId="{7E5766BB-9B75-471E-871B-0E22AE59121B}" type="pres">
      <dgm:prSet presAssocID="{F7CB72B5-32BD-4078-8722-055C426270FB}" presName="Child" presStyleLbl="revTx" presStyleIdx="2" presStyleCnt="8">
        <dgm:presLayoutVars>
          <dgm:chMax val="0"/>
          <dgm:chPref val="0"/>
          <dgm:bulletEnabled val="1"/>
        </dgm:presLayoutVars>
      </dgm:prSet>
      <dgm:spPr/>
    </dgm:pt>
    <dgm:pt modelId="{A202833D-F142-48CE-90B6-8BE57DDE011B}" type="pres">
      <dgm:prSet presAssocID="{F7CB72B5-32BD-4078-8722-055C426270FB}" presName="Parent" presStyleLbl="revTx" presStyleIdx="3" presStyleCnt="8">
        <dgm:presLayoutVars>
          <dgm:chMax val="1"/>
          <dgm:chPref val="1"/>
          <dgm:bulletEnabled val="1"/>
        </dgm:presLayoutVars>
      </dgm:prSet>
      <dgm:spPr/>
    </dgm:pt>
    <dgm:pt modelId="{0319BE3D-EB59-4081-ACDC-673A81494990}" type="pres">
      <dgm:prSet presAssocID="{9CE59758-D1B2-4EE6-AEA6-0EFEE3DEC6BB}" presName="sibTrans" presStyleCnt="0"/>
      <dgm:spPr/>
    </dgm:pt>
    <dgm:pt modelId="{B3D54C84-88FB-49D5-AEBB-35B412FB5BCD}" type="pres">
      <dgm:prSet presAssocID="{EA0AB773-CF21-4974-94F9-637DB1B4AB16}" presName="composite" presStyleCnt="0"/>
      <dgm:spPr/>
    </dgm:pt>
    <dgm:pt modelId="{B4892FE3-504E-452D-B78C-C9A0BE0FB28F}" type="pres">
      <dgm:prSet presAssocID="{EA0AB773-CF21-4974-94F9-637DB1B4AB16}" presName="BackAccent" presStyleLbl="bgShp" presStyleIdx="2" presStyleCnt="4"/>
      <dgm:spPr/>
    </dgm:pt>
    <dgm:pt modelId="{F497CC97-5821-4B13-917C-3D1D341BD27A}" type="pres">
      <dgm:prSet presAssocID="{EA0AB773-CF21-4974-94F9-637DB1B4AB16}" presName="Accent" presStyleLbl="alignNode1" presStyleIdx="2" presStyleCnt="4"/>
      <dgm:spPr/>
    </dgm:pt>
    <dgm:pt modelId="{F65452A7-84A1-4BC6-8719-B5010D05818E}" type="pres">
      <dgm:prSet presAssocID="{EA0AB773-CF21-4974-94F9-637DB1B4AB16}" presName="Child" presStyleLbl="revTx" presStyleIdx="4" presStyleCnt="8">
        <dgm:presLayoutVars>
          <dgm:chMax val="0"/>
          <dgm:chPref val="0"/>
          <dgm:bulletEnabled val="1"/>
        </dgm:presLayoutVars>
      </dgm:prSet>
      <dgm:spPr/>
    </dgm:pt>
    <dgm:pt modelId="{6721D638-CD0C-4BC2-AD93-39DEA15108BD}" type="pres">
      <dgm:prSet presAssocID="{EA0AB773-CF21-4974-94F9-637DB1B4AB16}" presName="Parent" presStyleLbl="revTx" presStyleIdx="5" presStyleCnt="8">
        <dgm:presLayoutVars>
          <dgm:chMax val="1"/>
          <dgm:chPref val="1"/>
          <dgm:bulletEnabled val="1"/>
        </dgm:presLayoutVars>
      </dgm:prSet>
      <dgm:spPr/>
    </dgm:pt>
    <dgm:pt modelId="{D1B35851-3268-4CD1-81D0-D708E6C5128E}" type="pres">
      <dgm:prSet presAssocID="{CD36F621-DA6D-439C-9BD2-49D0717EEEC2}" presName="sibTrans" presStyleCnt="0"/>
      <dgm:spPr/>
    </dgm:pt>
    <dgm:pt modelId="{027987FE-6215-4C09-9ED6-5FC9439D2DB9}" type="pres">
      <dgm:prSet presAssocID="{39FA8562-3695-493F-BE7C-DD2778096ED7}" presName="composite" presStyleCnt="0"/>
      <dgm:spPr/>
    </dgm:pt>
    <dgm:pt modelId="{3F8E4147-493A-48E8-BCC5-F179D7721B38}" type="pres">
      <dgm:prSet presAssocID="{39FA8562-3695-493F-BE7C-DD2778096ED7}" presName="BackAccent" presStyleLbl="bgShp" presStyleIdx="3" presStyleCnt="4"/>
      <dgm:spPr/>
    </dgm:pt>
    <dgm:pt modelId="{8D9E15DC-D40E-40EE-A7A5-84D14D2C5F47}" type="pres">
      <dgm:prSet presAssocID="{39FA8562-3695-493F-BE7C-DD2778096ED7}" presName="Accent" presStyleLbl="alignNode1" presStyleIdx="3" presStyleCnt="4"/>
      <dgm:spPr/>
    </dgm:pt>
    <dgm:pt modelId="{08819359-AF08-41C9-9224-A7255669586D}" type="pres">
      <dgm:prSet presAssocID="{39FA8562-3695-493F-BE7C-DD2778096ED7}" presName="Child" presStyleLbl="revTx" presStyleIdx="6" presStyleCnt="8">
        <dgm:presLayoutVars>
          <dgm:chMax val="0"/>
          <dgm:chPref val="0"/>
          <dgm:bulletEnabled val="1"/>
        </dgm:presLayoutVars>
      </dgm:prSet>
      <dgm:spPr/>
    </dgm:pt>
    <dgm:pt modelId="{DE572FE2-1A59-45AF-A40E-624426211C34}" type="pres">
      <dgm:prSet presAssocID="{39FA8562-3695-493F-BE7C-DD2778096ED7}" presName="Parent" presStyleLbl="revTx" presStyleIdx="7" presStyleCnt="8">
        <dgm:presLayoutVars>
          <dgm:chMax val="1"/>
          <dgm:chPref val="1"/>
          <dgm:bulletEnabled val="1"/>
        </dgm:presLayoutVars>
      </dgm:prSet>
      <dgm:spPr/>
    </dgm:pt>
  </dgm:ptLst>
  <dgm:cxnLst>
    <dgm:cxn modelId="{95E64500-DDB2-48E9-A074-271C969AA502}" srcId="{133F62F0-74DA-44A4-97A8-1E3A45B7A2E9}" destId="{A4C402B4-13CE-4492-9896-61B140BB94E7}" srcOrd="0" destOrd="0" parTransId="{7427500D-6B74-4F05-A628-9858AF0491C4}" sibTransId="{38A84EA4-4A4C-4DE7-B9AB-047CD66B655D}"/>
    <dgm:cxn modelId="{B65ACE0C-6320-4B26-A94F-15B024AD72E2}" srcId="{133F62F0-74DA-44A4-97A8-1E3A45B7A2E9}" destId="{F7CB72B5-32BD-4078-8722-055C426270FB}" srcOrd="1" destOrd="0" parTransId="{FC21D6A2-600E-4E85-9AA0-F3AB5A1E4DA0}" sibTransId="{9CE59758-D1B2-4EE6-AEA6-0EFEE3DEC6BB}"/>
    <dgm:cxn modelId="{59662611-0905-4914-A6A5-ECFA722D3950}" type="presOf" srcId="{A4C402B4-13CE-4492-9896-61B140BB94E7}" destId="{1C80C4A7-4903-48C7-B28B-F8D2DF043B6B}" srcOrd="0" destOrd="0" presId="urn:microsoft.com/office/officeart/2008/layout/IncreasingCircleProcess"/>
    <dgm:cxn modelId="{68D72116-039C-48FC-90D6-0B5F72E2837D}" type="presOf" srcId="{5F47144C-8D32-4A3C-981F-5FF6377F38D0}" destId="{5B7E3833-724B-45F6-9697-4A19437286A7}" srcOrd="0" destOrd="0" presId="urn:microsoft.com/office/officeart/2008/layout/IncreasingCircleProcess"/>
    <dgm:cxn modelId="{7D80AF1C-5AD3-4076-A754-B074E6C2266E}" type="presOf" srcId="{6399B12C-ACC1-45CB-9F13-C0D7A379A2C7}" destId="{F65452A7-84A1-4BC6-8719-B5010D05818E}" srcOrd="0" destOrd="0" presId="urn:microsoft.com/office/officeart/2008/layout/IncreasingCircleProcess"/>
    <dgm:cxn modelId="{BE93E522-4CE7-4620-9DD2-8F39BF7B8CBD}" type="presOf" srcId="{39FA8562-3695-493F-BE7C-DD2778096ED7}" destId="{DE572FE2-1A59-45AF-A40E-624426211C34}" srcOrd="0" destOrd="0" presId="urn:microsoft.com/office/officeart/2008/layout/IncreasingCircleProcess"/>
    <dgm:cxn modelId="{EA4C423B-1A2A-4B3A-AF5D-52E44C93DB5A}" type="presOf" srcId="{96C4169E-5A0D-4942-A980-F21039C3BF29}" destId="{08819359-AF08-41C9-9224-A7255669586D}" srcOrd="0" destOrd="0" presId="urn:microsoft.com/office/officeart/2008/layout/IncreasingCircleProcess"/>
    <dgm:cxn modelId="{920F7C5F-2F95-4990-947B-2638B63A1D27}" type="presOf" srcId="{A6D626BE-4ECF-4513-810B-1B3E5D84871D}" destId="{7E5766BB-9B75-471E-871B-0E22AE59121B}" srcOrd="0" destOrd="0" presId="urn:microsoft.com/office/officeart/2008/layout/IncreasingCircleProcess"/>
    <dgm:cxn modelId="{9659424C-078A-485D-B395-7EEBF1C9FBA0}" srcId="{133F62F0-74DA-44A4-97A8-1E3A45B7A2E9}" destId="{EA0AB773-CF21-4974-94F9-637DB1B4AB16}" srcOrd="2" destOrd="0" parTransId="{46F199A3-8162-4623-A282-A3DE01759578}" sibTransId="{CD36F621-DA6D-439C-9BD2-49D0717EEEC2}"/>
    <dgm:cxn modelId="{75069756-7920-4E6C-9A1C-1E89AF2FD1CA}" srcId="{F7CB72B5-32BD-4078-8722-055C426270FB}" destId="{A6D626BE-4ECF-4513-810B-1B3E5D84871D}" srcOrd="0" destOrd="0" parTransId="{30A4D875-8E51-44B2-9FB1-4E3BB3CD9555}" sibTransId="{1DA0ECF1-BBAC-42B8-B87D-67DC6909F3D0}"/>
    <dgm:cxn modelId="{7B312357-3B5C-49BA-B0B9-BE50357EA78C}" type="presOf" srcId="{F7CB72B5-32BD-4078-8722-055C426270FB}" destId="{A202833D-F142-48CE-90B6-8BE57DDE011B}" srcOrd="0" destOrd="0" presId="urn:microsoft.com/office/officeart/2008/layout/IncreasingCircleProcess"/>
    <dgm:cxn modelId="{6B618682-08CD-4584-AAA7-B1F9C91F2DC1}" srcId="{EA0AB773-CF21-4974-94F9-637DB1B4AB16}" destId="{6399B12C-ACC1-45CB-9F13-C0D7A379A2C7}" srcOrd="0" destOrd="0" parTransId="{3F18221C-911B-4487-9457-EFA27E1EB10D}" sibTransId="{F89C8820-7287-4EC0-A474-BDBFECB2088F}"/>
    <dgm:cxn modelId="{6209E0AA-24E5-4939-945F-62593EB2BB24}" type="presOf" srcId="{EA0AB773-CF21-4974-94F9-637DB1B4AB16}" destId="{6721D638-CD0C-4BC2-AD93-39DEA15108BD}" srcOrd="0" destOrd="0" presId="urn:microsoft.com/office/officeart/2008/layout/IncreasingCircleProcess"/>
    <dgm:cxn modelId="{293512BF-2BC9-4395-88A8-6E1C58ACC9C3}" type="presOf" srcId="{133F62F0-74DA-44A4-97A8-1E3A45B7A2E9}" destId="{0EEEB38B-4271-44F2-8370-CE111AEFA857}" srcOrd="0" destOrd="0" presId="urn:microsoft.com/office/officeart/2008/layout/IncreasingCircleProcess"/>
    <dgm:cxn modelId="{34E3BEC6-E33F-43F9-9A57-12023D95067B}" srcId="{A4C402B4-13CE-4492-9896-61B140BB94E7}" destId="{5F47144C-8D32-4A3C-981F-5FF6377F38D0}" srcOrd="0" destOrd="0" parTransId="{2384A0D0-3B14-4343-AF9C-21F66774AD3A}" sibTransId="{F75750B8-FF07-49FB-8B5D-67B6E5A61657}"/>
    <dgm:cxn modelId="{822938E7-C349-47B9-B2FB-FAA72C20A853}" srcId="{39FA8562-3695-493F-BE7C-DD2778096ED7}" destId="{96C4169E-5A0D-4942-A980-F21039C3BF29}" srcOrd="0" destOrd="0" parTransId="{37581906-DB2C-40ED-98E4-CFA5A6644994}" sibTransId="{D9D63FAD-E512-4C68-B0E4-C9D86299CB4F}"/>
    <dgm:cxn modelId="{1F7FFDF1-FDB6-4DF2-83AE-607C0FC93C5E}" srcId="{133F62F0-74DA-44A4-97A8-1E3A45B7A2E9}" destId="{39FA8562-3695-493F-BE7C-DD2778096ED7}" srcOrd="3" destOrd="0" parTransId="{2D72E512-6FF5-4C03-88CA-D423DE7B4F28}" sibTransId="{ED59F830-52C1-4A63-8CF3-E4A740BD9E67}"/>
    <dgm:cxn modelId="{8580A4F1-3C97-45F0-9263-EED0D8E79821}" type="presParOf" srcId="{0EEEB38B-4271-44F2-8370-CE111AEFA857}" destId="{8E38638C-52E5-4AA2-951F-72517B518D31}" srcOrd="0" destOrd="0" presId="urn:microsoft.com/office/officeart/2008/layout/IncreasingCircleProcess"/>
    <dgm:cxn modelId="{F68A9BDB-C401-49A7-BE01-3AF66571853C}" type="presParOf" srcId="{8E38638C-52E5-4AA2-951F-72517B518D31}" destId="{8AD27849-B22C-421F-BBC9-399CA73F8C0C}" srcOrd="0" destOrd="0" presId="urn:microsoft.com/office/officeart/2008/layout/IncreasingCircleProcess"/>
    <dgm:cxn modelId="{AD173D02-CD73-42B0-9F6C-6660F9CCB8D0}" type="presParOf" srcId="{8E38638C-52E5-4AA2-951F-72517B518D31}" destId="{64762026-3D93-4B77-8221-6BA6F2208ECE}" srcOrd="1" destOrd="0" presId="urn:microsoft.com/office/officeart/2008/layout/IncreasingCircleProcess"/>
    <dgm:cxn modelId="{B8A7083D-5C83-4CAC-B1C2-893BDD4ED206}" type="presParOf" srcId="{8E38638C-52E5-4AA2-951F-72517B518D31}" destId="{5B7E3833-724B-45F6-9697-4A19437286A7}" srcOrd="2" destOrd="0" presId="urn:microsoft.com/office/officeart/2008/layout/IncreasingCircleProcess"/>
    <dgm:cxn modelId="{0744E4B7-507A-4572-B865-20EA3A0AF9EE}" type="presParOf" srcId="{8E38638C-52E5-4AA2-951F-72517B518D31}" destId="{1C80C4A7-4903-48C7-B28B-F8D2DF043B6B}" srcOrd="3" destOrd="0" presId="urn:microsoft.com/office/officeart/2008/layout/IncreasingCircleProcess"/>
    <dgm:cxn modelId="{98DB7B0E-B630-4699-B4A6-C0F43603EF24}" type="presParOf" srcId="{0EEEB38B-4271-44F2-8370-CE111AEFA857}" destId="{DC0D6EBC-41A5-4278-A4F7-47150F0EF98B}" srcOrd="1" destOrd="0" presId="urn:microsoft.com/office/officeart/2008/layout/IncreasingCircleProcess"/>
    <dgm:cxn modelId="{5E3CD6BC-B4FF-4312-BC77-94F1789BD0F4}" type="presParOf" srcId="{0EEEB38B-4271-44F2-8370-CE111AEFA857}" destId="{C083A3B7-39A2-4FA1-8191-88464F461072}" srcOrd="2" destOrd="0" presId="urn:microsoft.com/office/officeart/2008/layout/IncreasingCircleProcess"/>
    <dgm:cxn modelId="{8227B9B2-7ACD-4F0B-85DB-0BCC6A268B07}" type="presParOf" srcId="{C083A3B7-39A2-4FA1-8191-88464F461072}" destId="{8BC775E4-34ED-4448-9186-81CA81181948}" srcOrd="0" destOrd="0" presId="urn:microsoft.com/office/officeart/2008/layout/IncreasingCircleProcess"/>
    <dgm:cxn modelId="{7BBEBA51-9016-4A7F-940F-659368A60115}" type="presParOf" srcId="{C083A3B7-39A2-4FA1-8191-88464F461072}" destId="{D1529ADB-2719-49D6-8D2C-2839A56F371C}" srcOrd="1" destOrd="0" presId="urn:microsoft.com/office/officeart/2008/layout/IncreasingCircleProcess"/>
    <dgm:cxn modelId="{AB10EDAD-D13D-4897-A88E-19133BC1E059}" type="presParOf" srcId="{C083A3B7-39A2-4FA1-8191-88464F461072}" destId="{7E5766BB-9B75-471E-871B-0E22AE59121B}" srcOrd="2" destOrd="0" presId="urn:microsoft.com/office/officeart/2008/layout/IncreasingCircleProcess"/>
    <dgm:cxn modelId="{1D813CEE-028F-4AE5-BA7C-C565613B13C7}" type="presParOf" srcId="{C083A3B7-39A2-4FA1-8191-88464F461072}" destId="{A202833D-F142-48CE-90B6-8BE57DDE011B}" srcOrd="3" destOrd="0" presId="urn:microsoft.com/office/officeart/2008/layout/IncreasingCircleProcess"/>
    <dgm:cxn modelId="{6344DF05-169B-427C-A1A0-74188FF732AC}" type="presParOf" srcId="{0EEEB38B-4271-44F2-8370-CE111AEFA857}" destId="{0319BE3D-EB59-4081-ACDC-673A81494990}" srcOrd="3" destOrd="0" presId="urn:microsoft.com/office/officeart/2008/layout/IncreasingCircleProcess"/>
    <dgm:cxn modelId="{68E1D979-6004-49A6-BE6E-66053B491BA9}" type="presParOf" srcId="{0EEEB38B-4271-44F2-8370-CE111AEFA857}" destId="{B3D54C84-88FB-49D5-AEBB-35B412FB5BCD}" srcOrd="4" destOrd="0" presId="urn:microsoft.com/office/officeart/2008/layout/IncreasingCircleProcess"/>
    <dgm:cxn modelId="{D8AFC82A-B0ED-4F33-A0E6-25EA075A7D77}" type="presParOf" srcId="{B3D54C84-88FB-49D5-AEBB-35B412FB5BCD}" destId="{B4892FE3-504E-452D-B78C-C9A0BE0FB28F}" srcOrd="0" destOrd="0" presId="urn:microsoft.com/office/officeart/2008/layout/IncreasingCircleProcess"/>
    <dgm:cxn modelId="{2A122DF3-D4E9-4027-996A-3ED10B1D335D}" type="presParOf" srcId="{B3D54C84-88FB-49D5-AEBB-35B412FB5BCD}" destId="{F497CC97-5821-4B13-917C-3D1D341BD27A}" srcOrd="1" destOrd="0" presId="urn:microsoft.com/office/officeart/2008/layout/IncreasingCircleProcess"/>
    <dgm:cxn modelId="{0E6E1650-1B9D-464B-83FA-7A4683EFAF73}" type="presParOf" srcId="{B3D54C84-88FB-49D5-AEBB-35B412FB5BCD}" destId="{F65452A7-84A1-4BC6-8719-B5010D05818E}" srcOrd="2" destOrd="0" presId="urn:microsoft.com/office/officeart/2008/layout/IncreasingCircleProcess"/>
    <dgm:cxn modelId="{DC42E825-0E1A-4EB9-B038-551111B45BB7}" type="presParOf" srcId="{B3D54C84-88FB-49D5-AEBB-35B412FB5BCD}" destId="{6721D638-CD0C-4BC2-AD93-39DEA15108BD}" srcOrd="3" destOrd="0" presId="urn:microsoft.com/office/officeart/2008/layout/IncreasingCircleProcess"/>
    <dgm:cxn modelId="{5089D772-3D17-4131-8BCB-22C47C3B7E49}" type="presParOf" srcId="{0EEEB38B-4271-44F2-8370-CE111AEFA857}" destId="{D1B35851-3268-4CD1-81D0-D708E6C5128E}" srcOrd="5" destOrd="0" presId="urn:microsoft.com/office/officeart/2008/layout/IncreasingCircleProcess"/>
    <dgm:cxn modelId="{DD5652D5-E2F5-4929-8D21-4B90FEED6278}" type="presParOf" srcId="{0EEEB38B-4271-44F2-8370-CE111AEFA857}" destId="{027987FE-6215-4C09-9ED6-5FC9439D2DB9}" srcOrd="6" destOrd="0" presId="urn:microsoft.com/office/officeart/2008/layout/IncreasingCircleProcess"/>
    <dgm:cxn modelId="{3442F619-974E-4076-9CBA-3B471B2FD88B}" type="presParOf" srcId="{027987FE-6215-4C09-9ED6-5FC9439D2DB9}" destId="{3F8E4147-493A-48E8-BCC5-F179D7721B38}" srcOrd="0" destOrd="0" presId="urn:microsoft.com/office/officeart/2008/layout/IncreasingCircleProcess"/>
    <dgm:cxn modelId="{57CD809C-F84E-4A53-811C-61197F7FB74F}" type="presParOf" srcId="{027987FE-6215-4C09-9ED6-5FC9439D2DB9}" destId="{8D9E15DC-D40E-40EE-A7A5-84D14D2C5F47}" srcOrd="1" destOrd="0" presId="urn:microsoft.com/office/officeart/2008/layout/IncreasingCircleProcess"/>
    <dgm:cxn modelId="{E6B1B1E8-45D8-4B1F-BD6E-9CD6D55EE783}" type="presParOf" srcId="{027987FE-6215-4C09-9ED6-5FC9439D2DB9}" destId="{08819359-AF08-41C9-9224-A7255669586D}" srcOrd="2" destOrd="0" presId="urn:microsoft.com/office/officeart/2008/layout/IncreasingCircleProcess"/>
    <dgm:cxn modelId="{9B072315-DF3F-48DC-8564-587F810CB963}" type="presParOf" srcId="{027987FE-6215-4C09-9ED6-5FC9439D2DB9}" destId="{DE572FE2-1A59-45AF-A40E-624426211C34}"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782137-2B11-4A10-A549-ECA9B45FB145}"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CO"/>
        </a:p>
      </dgm:t>
    </dgm:pt>
    <dgm:pt modelId="{A531F128-B8B1-454A-A4B0-E77F72B39A4F}">
      <dgm:prSet phldrT="[Texto]"/>
      <dgm:spPr/>
      <dgm:t>
        <a:bodyPr/>
        <a:lstStyle/>
        <a:p>
          <a:r>
            <a:rPr lang="es-CO" dirty="0"/>
            <a:t>Descargar </a:t>
          </a:r>
          <a:r>
            <a:rPr lang="es-CO" dirty="0" err="1"/>
            <a:t>teensyduino</a:t>
          </a:r>
          <a:endParaRPr lang="es-CO" dirty="0"/>
        </a:p>
      </dgm:t>
    </dgm:pt>
    <dgm:pt modelId="{CFEE76FE-AC03-437C-9662-2B2782D6AE4E}" type="parTrans" cxnId="{BE6AAF61-7BD0-43BC-B95C-B500CD6FE62C}">
      <dgm:prSet/>
      <dgm:spPr/>
      <dgm:t>
        <a:bodyPr/>
        <a:lstStyle/>
        <a:p>
          <a:endParaRPr lang="es-CO"/>
        </a:p>
      </dgm:t>
    </dgm:pt>
    <dgm:pt modelId="{D72CE909-6D9B-4FE1-8E4F-BD05839EB1FB}" type="sibTrans" cxnId="{BE6AAF61-7BD0-43BC-B95C-B500CD6FE62C}">
      <dgm:prSet/>
      <dgm:spPr/>
      <dgm:t>
        <a:bodyPr/>
        <a:lstStyle/>
        <a:p>
          <a:endParaRPr lang="es-CO"/>
        </a:p>
      </dgm:t>
    </dgm:pt>
    <dgm:pt modelId="{7D799848-A360-4388-BE89-8BA09C8D9AAA}">
      <dgm:prSet phldrT="[Texto]"/>
      <dgm:spPr/>
      <dgm:t>
        <a:bodyPr/>
        <a:lstStyle/>
        <a:p>
          <a:r>
            <a:rPr lang="es-CO" dirty="0"/>
            <a:t>Se realiza el programa que se va a cargar en la tarjeta de control del robot móvil</a:t>
          </a:r>
        </a:p>
      </dgm:t>
    </dgm:pt>
    <dgm:pt modelId="{6BF948B2-80ED-4E7D-A1AE-C489BEF49ACA}" type="parTrans" cxnId="{8F916E2B-BF14-4232-A5DE-238037AFCAE7}">
      <dgm:prSet/>
      <dgm:spPr/>
      <dgm:t>
        <a:bodyPr/>
        <a:lstStyle/>
        <a:p>
          <a:endParaRPr lang="es-CO"/>
        </a:p>
      </dgm:t>
    </dgm:pt>
    <dgm:pt modelId="{3A874242-E41D-48CD-9E03-D9E2BD20E548}" type="sibTrans" cxnId="{8F916E2B-BF14-4232-A5DE-238037AFCAE7}">
      <dgm:prSet/>
      <dgm:spPr/>
      <dgm:t>
        <a:bodyPr/>
        <a:lstStyle/>
        <a:p>
          <a:endParaRPr lang="es-CO"/>
        </a:p>
      </dgm:t>
    </dgm:pt>
    <dgm:pt modelId="{1275A78C-6D48-4317-82B0-14EC4EFF180A}">
      <dgm:prSet phldrT="[Texto]"/>
      <dgm:spPr/>
      <dgm:t>
        <a:bodyPr/>
        <a:lstStyle/>
        <a:p>
          <a:r>
            <a:rPr lang="es-CO" dirty="0"/>
            <a:t>Se carga el archivo y se enciende al robot para que ejecute el programa</a:t>
          </a:r>
        </a:p>
      </dgm:t>
    </dgm:pt>
    <dgm:pt modelId="{F41B74E2-3D3F-4A04-8E0B-4E7D72FAFB29}" type="parTrans" cxnId="{91C77F0A-B88A-440C-AA18-1CAB140A054B}">
      <dgm:prSet/>
      <dgm:spPr/>
      <dgm:t>
        <a:bodyPr/>
        <a:lstStyle/>
        <a:p>
          <a:endParaRPr lang="es-CO"/>
        </a:p>
      </dgm:t>
    </dgm:pt>
    <dgm:pt modelId="{599B885E-CBEC-4EE5-8C4C-99A039DDD927}" type="sibTrans" cxnId="{91C77F0A-B88A-440C-AA18-1CAB140A054B}">
      <dgm:prSet/>
      <dgm:spPr/>
      <dgm:t>
        <a:bodyPr/>
        <a:lstStyle/>
        <a:p>
          <a:endParaRPr lang="es-CO"/>
        </a:p>
      </dgm:t>
    </dgm:pt>
    <dgm:pt modelId="{14089D75-96AC-4772-BBBD-625AE618D63B}" type="pres">
      <dgm:prSet presAssocID="{86782137-2B11-4A10-A549-ECA9B45FB145}" presName="Name0" presStyleCnt="0">
        <dgm:presLayoutVars>
          <dgm:dir/>
          <dgm:resizeHandles/>
        </dgm:presLayoutVars>
      </dgm:prSet>
      <dgm:spPr/>
    </dgm:pt>
    <dgm:pt modelId="{325D4B3D-3ABE-4E45-B647-402F82EF3E99}" type="pres">
      <dgm:prSet presAssocID="{A531F128-B8B1-454A-A4B0-E77F72B39A4F}" presName="composite" presStyleCnt="0"/>
      <dgm:spPr/>
    </dgm:pt>
    <dgm:pt modelId="{2E3BD38C-1F65-4DB8-B7BF-90F1394C6AE0}" type="pres">
      <dgm:prSet presAssocID="{A531F128-B8B1-454A-A4B0-E77F72B39A4F}" presName="rect1" presStyleLbl="bgImgPlace1" presStyleIdx="0" presStyleCnt="3"/>
      <dgm:spPr>
        <a:blipFill rotWithShape="1">
          <a:blip xmlns:r="http://schemas.openxmlformats.org/officeDocument/2006/relationships" r:embed="rId1"/>
          <a:srcRect/>
          <a:stretch>
            <a:fillRect l="-5000" r="-5000"/>
          </a:stretch>
        </a:blipFill>
      </dgm:spPr>
    </dgm:pt>
    <dgm:pt modelId="{66A2A6DB-8DE7-4AAA-B8C6-96938500381D}" type="pres">
      <dgm:prSet presAssocID="{A531F128-B8B1-454A-A4B0-E77F72B39A4F}" presName="rect2" presStyleLbl="node1" presStyleIdx="0" presStyleCnt="3">
        <dgm:presLayoutVars>
          <dgm:bulletEnabled val="1"/>
        </dgm:presLayoutVars>
      </dgm:prSet>
      <dgm:spPr/>
    </dgm:pt>
    <dgm:pt modelId="{C33D66AD-F716-4B9D-8B18-6F83BC1FBBCD}" type="pres">
      <dgm:prSet presAssocID="{D72CE909-6D9B-4FE1-8E4F-BD05839EB1FB}" presName="sibTrans" presStyleCnt="0"/>
      <dgm:spPr/>
    </dgm:pt>
    <dgm:pt modelId="{854F9F86-7974-4804-B8B8-D28F463DC13B}" type="pres">
      <dgm:prSet presAssocID="{7D799848-A360-4388-BE89-8BA09C8D9AAA}" presName="composite" presStyleCnt="0"/>
      <dgm:spPr/>
    </dgm:pt>
    <dgm:pt modelId="{E56F722D-9E93-4CD2-B505-21A0A787B782}" type="pres">
      <dgm:prSet presAssocID="{7D799848-A360-4388-BE89-8BA09C8D9AAA}" presName="rect1" presStyleLbl="bgImgPlace1" presStyleIdx="1" presStyleCnt="3"/>
      <dgm:spPr>
        <a:blipFill rotWithShape="1">
          <a:blip xmlns:r="http://schemas.openxmlformats.org/officeDocument/2006/relationships" r:embed="rId2"/>
          <a:srcRect/>
          <a:stretch>
            <a:fillRect t="-13000" b="-13000"/>
          </a:stretch>
        </a:blipFill>
      </dgm:spPr>
    </dgm:pt>
    <dgm:pt modelId="{D9B73D01-8F10-41D9-B065-432145B0A190}" type="pres">
      <dgm:prSet presAssocID="{7D799848-A360-4388-BE89-8BA09C8D9AAA}" presName="rect2" presStyleLbl="node1" presStyleIdx="1" presStyleCnt="3">
        <dgm:presLayoutVars>
          <dgm:bulletEnabled val="1"/>
        </dgm:presLayoutVars>
      </dgm:prSet>
      <dgm:spPr/>
    </dgm:pt>
    <dgm:pt modelId="{EACA2F24-BDCD-4F38-9CA6-82206B9D8D8A}" type="pres">
      <dgm:prSet presAssocID="{3A874242-E41D-48CD-9E03-D9E2BD20E548}" presName="sibTrans" presStyleCnt="0"/>
      <dgm:spPr/>
    </dgm:pt>
    <dgm:pt modelId="{5282E227-B4FF-48D4-90DE-7ABB614DFEA4}" type="pres">
      <dgm:prSet presAssocID="{1275A78C-6D48-4317-82B0-14EC4EFF180A}" presName="composite" presStyleCnt="0"/>
      <dgm:spPr/>
    </dgm:pt>
    <dgm:pt modelId="{4ACF2A00-81E1-4EA1-B3AE-A15B0AA0FCAF}" type="pres">
      <dgm:prSet presAssocID="{1275A78C-6D48-4317-82B0-14EC4EFF180A}" presName="rect1" presStyleLbl="bgImgPlace1" presStyleIdx="2" presStyleCnt="3"/>
      <dgm:spPr>
        <a:blipFill rotWithShape="1">
          <a:blip xmlns:r="http://schemas.openxmlformats.org/officeDocument/2006/relationships" r:embed="rId3"/>
          <a:srcRect/>
          <a:stretch>
            <a:fillRect t="-8000" b="-8000"/>
          </a:stretch>
        </a:blipFill>
      </dgm:spPr>
    </dgm:pt>
    <dgm:pt modelId="{5470E664-C564-4550-B9C1-3C5794DA5A7C}" type="pres">
      <dgm:prSet presAssocID="{1275A78C-6D48-4317-82B0-14EC4EFF180A}" presName="rect2" presStyleLbl="node1" presStyleIdx="2" presStyleCnt="3">
        <dgm:presLayoutVars>
          <dgm:bulletEnabled val="1"/>
        </dgm:presLayoutVars>
      </dgm:prSet>
      <dgm:spPr/>
    </dgm:pt>
  </dgm:ptLst>
  <dgm:cxnLst>
    <dgm:cxn modelId="{91C77F0A-B88A-440C-AA18-1CAB140A054B}" srcId="{86782137-2B11-4A10-A549-ECA9B45FB145}" destId="{1275A78C-6D48-4317-82B0-14EC4EFF180A}" srcOrd="2" destOrd="0" parTransId="{F41B74E2-3D3F-4A04-8E0B-4E7D72FAFB29}" sibTransId="{599B885E-CBEC-4EE5-8C4C-99A039DDD927}"/>
    <dgm:cxn modelId="{6F3E241D-0C8E-4A1E-8D55-505E2EDBE0FE}" type="presOf" srcId="{1275A78C-6D48-4317-82B0-14EC4EFF180A}" destId="{5470E664-C564-4550-B9C1-3C5794DA5A7C}" srcOrd="0" destOrd="0" presId="urn:microsoft.com/office/officeart/2008/layout/BendingPictureBlocks"/>
    <dgm:cxn modelId="{8F916E2B-BF14-4232-A5DE-238037AFCAE7}" srcId="{86782137-2B11-4A10-A549-ECA9B45FB145}" destId="{7D799848-A360-4388-BE89-8BA09C8D9AAA}" srcOrd="1" destOrd="0" parTransId="{6BF948B2-80ED-4E7D-A1AE-C489BEF49ACA}" sibTransId="{3A874242-E41D-48CD-9E03-D9E2BD20E548}"/>
    <dgm:cxn modelId="{BE6AAF61-7BD0-43BC-B95C-B500CD6FE62C}" srcId="{86782137-2B11-4A10-A549-ECA9B45FB145}" destId="{A531F128-B8B1-454A-A4B0-E77F72B39A4F}" srcOrd="0" destOrd="0" parTransId="{CFEE76FE-AC03-437C-9662-2B2782D6AE4E}" sibTransId="{D72CE909-6D9B-4FE1-8E4F-BD05839EB1FB}"/>
    <dgm:cxn modelId="{15E11B72-6474-4C60-82D5-DA7DBF250CE0}" type="presOf" srcId="{7D799848-A360-4388-BE89-8BA09C8D9AAA}" destId="{D9B73D01-8F10-41D9-B065-432145B0A190}" srcOrd="0" destOrd="0" presId="urn:microsoft.com/office/officeart/2008/layout/BendingPictureBlocks"/>
    <dgm:cxn modelId="{DAC4A1AD-3F04-487C-A1E8-67BCB6010B1B}" type="presOf" srcId="{86782137-2B11-4A10-A549-ECA9B45FB145}" destId="{14089D75-96AC-4772-BBBD-625AE618D63B}" srcOrd="0" destOrd="0" presId="urn:microsoft.com/office/officeart/2008/layout/BendingPictureBlocks"/>
    <dgm:cxn modelId="{2DA3FCCF-92A0-4082-9F03-CCBD88703E69}" type="presOf" srcId="{A531F128-B8B1-454A-A4B0-E77F72B39A4F}" destId="{66A2A6DB-8DE7-4AAA-B8C6-96938500381D}" srcOrd="0" destOrd="0" presId="urn:microsoft.com/office/officeart/2008/layout/BendingPictureBlocks"/>
    <dgm:cxn modelId="{B9ABC677-8F28-40E8-9C51-7A29F5DF8A69}" type="presParOf" srcId="{14089D75-96AC-4772-BBBD-625AE618D63B}" destId="{325D4B3D-3ABE-4E45-B647-402F82EF3E99}" srcOrd="0" destOrd="0" presId="urn:microsoft.com/office/officeart/2008/layout/BendingPictureBlocks"/>
    <dgm:cxn modelId="{DD43A750-84EF-4715-9DAC-08665236AD1B}" type="presParOf" srcId="{325D4B3D-3ABE-4E45-B647-402F82EF3E99}" destId="{2E3BD38C-1F65-4DB8-B7BF-90F1394C6AE0}" srcOrd="0" destOrd="0" presId="urn:microsoft.com/office/officeart/2008/layout/BendingPictureBlocks"/>
    <dgm:cxn modelId="{FE8C1E10-91C2-4EA5-83F1-5CB0F0322DE2}" type="presParOf" srcId="{325D4B3D-3ABE-4E45-B647-402F82EF3E99}" destId="{66A2A6DB-8DE7-4AAA-B8C6-96938500381D}" srcOrd="1" destOrd="0" presId="urn:microsoft.com/office/officeart/2008/layout/BendingPictureBlocks"/>
    <dgm:cxn modelId="{B539C18A-7356-4FA0-ACD7-33EAA36438D0}" type="presParOf" srcId="{14089D75-96AC-4772-BBBD-625AE618D63B}" destId="{C33D66AD-F716-4B9D-8B18-6F83BC1FBBCD}" srcOrd="1" destOrd="0" presId="urn:microsoft.com/office/officeart/2008/layout/BendingPictureBlocks"/>
    <dgm:cxn modelId="{3511F939-34A2-4FFC-96C3-4E1E1D4E039D}" type="presParOf" srcId="{14089D75-96AC-4772-BBBD-625AE618D63B}" destId="{854F9F86-7974-4804-B8B8-D28F463DC13B}" srcOrd="2" destOrd="0" presId="urn:microsoft.com/office/officeart/2008/layout/BendingPictureBlocks"/>
    <dgm:cxn modelId="{094762E6-E17A-4197-9B53-2DB1E5670C66}" type="presParOf" srcId="{854F9F86-7974-4804-B8B8-D28F463DC13B}" destId="{E56F722D-9E93-4CD2-B505-21A0A787B782}" srcOrd="0" destOrd="0" presId="urn:microsoft.com/office/officeart/2008/layout/BendingPictureBlocks"/>
    <dgm:cxn modelId="{4309D9E5-FE48-4509-849C-2D693109ADF5}" type="presParOf" srcId="{854F9F86-7974-4804-B8B8-D28F463DC13B}" destId="{D9B73D01-8F10-41D9-B065-432145B0A190}" srcOrd="1" destOrd="0" presId="urn:microsoft.com/office/officeart/2008/layout/BendingPictureBlocks"/>
    <dgm:cxn modelId="{C55B96DC-52CC-4080-B0BD-FBEE8C6E4B23}" type="presParOf" srcId="{14089D75-96AC-4772-BBBD-625AE618D63B}" destId="{EACA2F24-BDCD-4F38-9CA6-82206B9D8D8A}" srcOrd="3" destOrd="0" presId="urn:microsoft.com/office/officeart/2008/layout/BendingPictureBlocks"/>
    <dgm:cxn modelId="{38FC26EA-1090-49AE-8794-0B29E87E113D}" type="presParOf" srcId="{14089D75-96AC-4772-BBBD-625AE618D63B}" destId="{5282E227-B4FF-48D4-90DE-7ABB614DFEA4}" srcOrd="4" destOrd="0" presId="urn:microsoft.com/office/officeart/2008/layout/BendingPictureBlocks"/>
    <dgm:cxn modelId="{929B9574-CAF6-4B9E-AA66-DFD8340F1CED}" type="presParOf" srcId="{5282E227-B4FF-48D4-90DE-7ABB614DFEA4}" destId="{4ACF2A00-81E1-4EA1-B3AE-A15B0AA0FCAF}" srcOrd="0" destOrd="0" presId="urn:microsoft.com/office/officeart/2008/layout/BendingPictureBlocks"/>
    <dgm:cxn modelId="{A7A69601-D9FE-4ACC-92AF-A09ACA37CE85}" type="presParOf" srcId="{5282E227-B4FF-48D4-90DE-7ABB614DFEA4}" destId="{5470E664-C564-4550-B9C1-3C5794DA5A7C}"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BCB1B-A7FE-4A6F-A699-0732899844FF}" type="doc">
      <dgm:prSet loTypeId="urn:microsoft.com/office/officeart/2005/8/layout/process1" loCatId="process" qsTypeId="urn:microsoft.com/office/officeart/2005/8/quickstyle/simple1" qsCatId="simple" csTypeId="urn:microsoft.com/office/officeart/2005/8/colors/accent2_1" csCatId="accent2" phldr="1"/>
      <dgm:spPr/>
    </dgm:pt>
    <dgm:pt modelId="{AF005849-8949-4ABE-AAE9-4C5CD9D0E191}">
      <dgm:prSet phldrT="[Texto]"/>
      <dgm:spPr>
        <a:ln>
          <a:solidFill>
            <a:schemeClr val="accent1">
              <a:lumMod val="50000"/>
            </a:schemeClr>
          </a:solidFill>
        </a:ln>
      </dgm:spPr>
      <dgm:t>
        <a:bodyPr/>
        <a:lstStyle/>
        <a:p>
          <a:r>
            <a:rPr lang="es-EC" dirty="0"/>
            <a:t>En la primera prueba el robot debe resolver el laberinto por repetidas ocasiones con el objetivo de medir el tiempo y observar los inconvenientes que se pudiera presentar. </a:t>
          </a:r>
          <a:endParaRPr lang="es-CO" dirty="0"/>
        </a:p>
      </dgm:t>
    </dgm:pt>
    <dgm:pt modelId="{20DCBF59-E40B-4681-A86A-475AC70B008F}" type="parTrans" cxnId="{F71CD263-383E-4FCC-87B4-A64CB45DF9D2}">
      <dgm:prSet/>
      <dgm:spPr/>
      <dgm:t>
        <a:bodyPr/>
        <a:lstStyle/>
        <a:p>
          <a:endParaRPr lang="es-CO"/>
        </a:p>
      </dgm:t>
    </dgm:pt>
    <dgm:pt modelId="{F50518EF-EB5D-4524-9997-11A2AB55C379}" type="sibTrans" cxnId="{F71CD263-383E-4FCC-87B4-A64CB45DF9D2}">
      <dgm:prSet/>
      <dgm:spPr/>
      <dgm:t>
        <a:bodyPr/>
        <a:lstStyle/>
        <a:p>
          <a:endParaRPr lang="es-CO"/>
        </a:p>
      </dgm:t>
    </dgm:pt>
    <dgm:pt modelId="{114FE3DE-2505-4E09-B113-D714C2000F99}">
      <dgm:prSet phldrT="[Texto]"/>
      <dgm:spPr>
        <a:ln>
          <a:solidFill>
            <a:schemeClr val="accent1">
              <a:lumMod val="50000"/>
            </a:schemeClr>
          </a:solidFill>
        </a:ln>
      </dgm:spPr>
      <dgm:t>
        <a:bodyPr/>
        <a:lstStyle/>
        <a:p>
          <a:r>
            <a:rPr lang="es-EC" dirty="0"/>
            <a:t>La segunda prueba el usuario podrá crear su propio programa con el objetivo de experimentar el funcionamiento del robot y de su extensión desarrollada.</a:t>
          </a:r>
          <a:endParaRPr lang="es-CO" dirty="0"/>
        </a:p>
      </dgm:t>
    </dgm:pt>
    <dgm:pt modelId="{D475DCBD-E597-497B-94D9-97A67FCE3CA1}" type="parTrans" cxnId="{20765F42-4A7A-4BCA-A94C-EC661570DB3C}">
      <dgm:prSet/>
      <dgm:spPr/>
      <dgm:t>
        <a:bodyPr/>
        <a:lstStyle/>
        <a:p>
          <a:endParaRPr lang="es-CO"/>
        </a:p>
      </dgm:t>
    </dgm:pt>
    <dgm:pt modelId="{83F2EBEE-C474-442E-BD5B-46BD5F778669}" type="sibTrans" cxnId="{20765F42-4A7A-4BCA-A94C-EC661570DB3C}">
      <dgm:prSet/>
      <dgm:spPr/>
      <dgm:t>
        <a:bodyPr/>
        <a:lstStyle/>
        <a:p>
          <a:endParaRPr lang="es-CO"/>
        </a:p>
      </dgm:t>
    </dgm:pt>
    <dgm:pt modelId="{A425931B-3839-4DFB-AEA9-EC1008399F58}">
      <dgm:prSet phldrT="[Texto]"/>
      <dgm:spPr>
        <a:ln>
          <a:solidFill>
            <a:schemeClr val="accent1">
              <a:lumMod val="50000"/>
            </a:schemeClr>
          </a:solidFill>
        </a:ln>
      </dgm:spPr>
      <dgm:t>
        <a:bodyPr/>
        <a:lstStyle/>
        <a:p>
          <a:r>
            <a:rPr lang="es-EC" dirty="0"/>
            <a:t>La tercera prueba concite en varias tareas a cumplir con diferentes dificultades</a:t>
          </a:r>
          <a:endParaRPr lang="es-CO" dirty="0"/>
        </a:p>
      </dgm:t>
    </dgm:pt>
    <dgm:pt modelId="{2A78F9FF-D5C7-4E9C-9BD7-BAB1A2366AB1}" type="parTrans" cxnId="{8B96A7F4-767B-42AF-833A-948A3286077E}">
      <dgm:prSet/>
      <dgm:spPr/>
      <dgm:t>
        <a:bodyPr/>
        <a:lstStyle/>
        <a:p>
          <a:endParaRPr lang="es-CO"/>
        </a:p>
      </dgm:t>
    </dgm:pt>
    <dgm:pt modelId="{E91B0E22-2568-41BD-AA01-31E4DE994263}" type="sibTrans" cxnId="{8B96A7F4-767B-42AF-833A-948A3286077E}">
      <dgm:prSet/>
      <dgm:spPr/>
      <dgm:t>
        <a:bodyPr/>
        <a:lstStyle/>
        <a:p>
          <a:endParaRPr lang="es-CO"/>
        </a:p>
      </dgm:t>
    </dgm:pt>
    <dgm:pt modelId="{4512EC36-DB4B-4B1E-B7A1-76765EC860EA}">
      <dgm:prSet phldrT="[Texto]"/>
      <dgm:spPr>
        <a:ln>
          <a:solidFill>
            <a:schemeClr val="accent1">
              <a:lumMod val="50000"/>
            </a:schemeClr>
          </a:solidFill>
        </a:ln>
      </dgm:spPr>
      <dgm:t>
        <a:bodyPr/>
        <a:lstStyle/>
        <a:p>
          <a:r>
            <a:rPr lang="es-EC" dirty="0"/>
            <a:t>La última prueba de manera conjunta todos los usuarios desarrollan un algoritmo que permitirá al robot resolver el laberinto</a:t>
          </a:r>
          <a:endParaRPr lang="es-CO" dirty="0"/>
        </a:p>
      </dgm:t>
    </dgm:pt>
    <dgm:pt modelId="{CCD2DBAC-A629-49CA-816F-5644BE5C0E47}" type="parTrans" cxnId="{CCBD4DF4-38B5-4A4D-A4B6-8BA1E50921CA}">
      <dgm:prSet/>
      <dgm:spPr/>
      <dgm:t>
        <a:bodyPr/>
        <a:lstStyle/>
        <a:p>
          <a:endParaRPr lang="es-CO"/>
        </a:p>
      </dgm:t>
    </dgm:pt>
    <dgm:pt modelId="{E9C21F33-5F04-4653-945B-1F4C6DDAC3E7}" type="sibTrans" cxnId="{CCBD4DF4-38B5-4A4D-A4B6-8BA1E50921CA}">
      <dgm:prSet/>
      <dgm:spPr/>
      <dgm:t>
        <a:bodyPr/>
        <a:lstStyle/>
        <a:p>
          <a:endParaRPr lang="es-CO"/>
        </a:p>
      </dgm:t>
    </dgm:pt>
    <dgm:pt modelId="{E3C0DBA2-A849-4845-AC58-DF94298AA613}" type="pres">
      <dgm:prSet presAssocID="{4C8BCB1B-A7FE-4A6F-A699-0732899844FF}" presName="Name0" presStyleCnt="0">
        <dgm:presLayoutVars>
          <dgm:dir/>
          <dgm:resizeHandles val="exact"/>
        </dgm:presLayoutVars>
      </dgm:prSet>
      <dgm:spPr/>
    </dgm:pt>
    <dgm:pt modelId="{D722BADF-A622-45AB-A566-845FC4F72A35}" type="pres">
      <dgm:prSet presAssocID="{AF005849-8949-4ABE-AAE9-4C5CD9D0E191}" presName="node" presStyleLbl="node1" presStyleIdx="0" presStyleCnt="4">
        <dgm:presLayoutVars>
          <dgm:bulletEnabled val="1"/>
        </dgm:presLayoutVars>
      </dgm:prSet>
      <dgm:spPr/>
    </dgm:pt>
    <dgm:pt modelId="{57432670-7A6B-41CB-9CCC-8232DB9F3238}" type="pres">
      <dgm:prSet presAssocID="{F50518EF-EB5D-4524-9997-11A2AB55C379}" presName="sibTrans" presStyleLbl="sibTrans2D1" presStyleIdx="0" presStyleCnt="3"/>
      <dgm:spPr/>
    </dgm:pt>
    <dgm:pt modelId="{06F07465-7029-4BD6-B246-2396555CC6FE}" type="pres">
      <dgm:prSet presAssocID="{F50518EF-EB5D-4524-9997-11A2AB55C379}" presName="connectorText" presStyleLbl="sibTrans2D1" presStyleIdx="0" presStyleCnt="3"/>
      <dgm:spPr/>
    </dgm:pt>
    <dgm:pt modelId="{BBB0B3BD-044F-4CD6-8B47-ED68EC42E318}" type="pres">
      <dgm:prSet presAssocID="{114FE3DE-2505-4E09-B113-D714C2000F99}" presName="node" presStyleLbl="node1" presStyleIdx="1" presStyleCnt="4">
        <dgm:presLayoutVars>
          <dgm:bulletEnabled val="1"/>
        </dgm:presLayoutVars>
      </dgm:prSet>
      <dgm:spPr/>
    </dgm:pt>
    <dgm:pt modelId="{EA702F84-3042-4D40-8AF6-72635A43A4F0}" type="pres">
      <dgm:prSet presAssocID="{83F2EBEE-C474-442E-BD5B-46BD5F778669}" presName="sibTrans" presStyleLbl="sibTrans2D1" presStyleIdx="1" presStyleCnt="3"/>
      <dgm:spPr/>
    </dgm:pt>
    <dgm:pt modelId="{27C73A2E-C36F-4327-809F-4FB9FF3A09E7}" type="pres">
      <dgm:prSet presAssocID="{83F2EBEE-C474-442E-BD5B-46BD5F778669}" presName="connectorText" presStyleLbl="sibTrans2D1" presStyleIdx="1" presStyleCnt="3"/>
      <dgm:spPr/>
    </dgm:pt>
    <dgm:pt modelId="{33B14B48-097E-4399-9454-0DFC92DCCC87}" type="pres">
      <dgm:prSet presAssocID="{A425931B-3839-4DFB-AEA9-EC1008399F58}" presName="node" presStyleLbl="node1" presStyleIdx="2" presStyleCnt="4">
        <dgm:presLayoutVars>
          <dgm:bulletEnabled val="1"/>
        </dgm:presLayoutVars>
      </dgm:prSet>
      <dgm:spPr/>
    </dgm:pt>
    <dgm:pt modelId="{0163BD8B-0E21-4A55-B7C0-8E8933E53EA3}" type="pres">
      <dgm:prSet presAssocID="{E91B0E22-2568-41BD-AA01-31E4DE994263}" presName="sibTrans" presStyleLbl="sibTrans2D1" presStyleIdx="2" presStyleCnt="3"/>
      <dgm:spPr/>
    </dgm:pt>
    <dgm:pt modelId="{D1426D0B-10AA-4E8E-945A-FEE62B979B38}" type="pres">
      <dgm:prSet presAssocID="{E91B0E22-2568-41BD-AA01-31E4DE994263}" presName="connectorText" presStyleLbl="sibTrans2D1" presStyleIdx="2" presStyleCnt="3"/>
      <dgm:spPr/>
    </dgm:pt>
    <dgm:pt modelId="{CDE81B97-3382-4F1E-A1E7-E4BE1726122A}" type="pres">
      <dgm:prSet presAssocID="{4512EC36-DB4B-4B1E-B7A1-76765EC860EA}" presName="node" presStyleLbl="node1" presStyleIdx="3" presStyleCnt="4">
        <dgm:presLayoutVars>
          <dgm:bulletEnabled val="1"/>
        </dgm:presLayoutVars>
      </dgm:prSet>
      <dgm:spPr/>
    </dgm:pt>
  </dgm:ptLst>
  <dgm:cxnLst>
    <dgm:cxn modelId="{54223F06-0C6A-464A-A99C-EBF0C190B89D}" type="presOf" srcId="{E91B0E22-2568-41BD-AA01-31E4DE994263}" destId="{D1426D0B-10AA-4E8E-945A-FEE62B979B38}" srcOrd="1" destOrd="0" presId="urn:microsoft.com/office/officeart/2005/8/layout/process1"/>
    <dgm:cxn modelId="{B681E00B-94B5-4AAA-AB20-8D326D0B8D8A}" type="presOf" srcId="{4C8BCB1B-A7FE-4A6F-A699-0732899844FF}" destId="{E3C0DBA2-A849-4845-AC58-DF94298AA613}" srcOrd="0" destOrd="0" presId="urn:microsoft.com/office/officeart/2005/8/layout/process1"/>
    <dgm:cxn modelId="{DF7BCA0C-E63A-47C0-B87E-7D92672E004F}" type="presOf" srcId="{AF005849-8949-4ABE-AAE9-4C5CD9D0E191}" destId="{D722BADF-A622-45AB-A566-845FC4F72A35}" srcOrd="0" destOrd="0" presId="urn:microsoft.com/office/officeart/2005/8/layout/process1"/>
    <dgm:cxn modelId="{0EA29D1A-4BFE-46E8-A9D8-94E9A4A8F384}" type="presOf" srcId="{E91B0E22-2568-41BD-AA01-31E4DE994263}" destId="{0163BD8B-0E21-4A55-B7C0-8E8933E53EA3}" srcOrd="0" destOrd="0" presId="urn:microsoft.com/office/officeart/2005/8/layout/process1"/>
    <dgm:cxn modelId="{06CA9A26-9C77-4CB5-9C74-200A8AB4A404}" type="presOf" srcId="{A425931B-3839-4DFB-AEA9-EC1008399F58}" destId="{33B14B48-097E-4399-9454-0DFC92DCCC87}" srcOrd="0" destOrd="0" presId="urn:microsoft.com/office/officeart/2005/8/layout/process1"/>
    <dgm:cxn modelId="{20765F42-4A7A-4BCA-A94C-EC661570DB3C}" srcId="{4C8BCB1B-A7FE-4A6F-A699-0732899844FF}" destId="{114FE3DE-2505-4E09-B113-D714C2000F99}" srcOrd="1" destOrd="0" parTransId="{D475DCBD-E597-497B-94D9-97A67FCE3CA1}" sibTransId="{83F2EBEE-C474-442E-BD5B-46BD5F778669}"/>
    <dgm:cxn modelId="{F71CD263-383E-4FCC-87B4-A64CB45DF9D2}" srcId="{4C8BCB1B-A7FE-4A6F-A699-0732899844FF}" destId="{AF005849-8949-4ABE-AAE9-4C5CD9D0E191}" srcOrd="0" destOrd="0" parTransId="{20DCBF59-E40B-4681-A86A-475AC70B008F}" sibTransId="{F50518EF-EB5D-4524-9997-11A2AB55C379}"/>
    <dgm:cxn modelId="{045DBC71-E6EF-48DE-AF4C-D50BF2C7C65E}" type="presOf" srcId="{83F2EBEE-C474-442E-BD5B-46BD5F778669}" destId="{27C73A2E-C36F-4327-809F-4FB9FF3A09E7}" srcOrd="1" destOrd="0" presId="urn:microsoft.com/office/officeart/2005/8/layout/process1"/>
    <dgm:cxn modelId="{1DBCB579-F6E7-4220-B118-D79785293DE5}" type="presOf" srcId="{114FE3DE-2505-4E09-B113-D714C2000F99}" destId="{BBB0B3BD-044F-4CD6-8B47-ED68EC42E318}" srcOrd="0" destOrd="0" presId="urn:microsoft.com/office/officeart/2005/8/layout/process1"/>
    <dgm:cxn modelId="{6CF51D7E-7F64-4A8B-969E-089BF23EA78A}" type="presOf" srcId="{F50518EF-EB5D-4524-9997-11A2AB55C379}" destId="{57432670-7A6B-41CB-9CCC-8232DB9F3238}" srcOrd="0" destOrd="0" presId="urn:microsoft.com/office/officeart/2005/8/layout/process1"/>
    <dgm:cxn modelId="{FD18B389-894F-422C-A61D-F0C8EF94C291}" type="presOf" srcId="{4512EC36-DB4B-4B1E-B7A1-76765EC860EA}" destId="{CDE81B97-3382-4F1E-A1E7-E4BE1726122A}" srcOrd="0" destOrd="0" presId="urn:microsoft.com/office/officeart/2005/8/layout/process1"/>
    <dgm:cxn modelId="{6191A797-7B99-4AD2-BF95-D05F5393514A}" type="presOf" srcId="{83F2EBEE-C474-442E-BD5B-46BD5F778669}" destId="{EA702F84-3042-4D40-8AF6-72635A43A4F0}" srcOrd="0" destOrd="0" presId="urn:microsoft.com/office/officeart/2005/8/layout/process1"/>
    <dgm:cxn modelId="{0BA3FFF0-9889-470C-9ABC-17CB7E54861C}" type="presOf" srcId="{F50518EF-EB5D-4524-9997-11A2AB55C379}" destId="{06F07465-7029-4BD6-B246-2396555CC6FE}" srcOrd="1" destOrd="0" presId="urn:microsoft.com/office/officeart/2005/8/layout/process1"/>
    <dgm:cxn modelId="{CCBD4DF4-38B5-4A4D-A4B6-8BA1E50921CA}" srcId="{4C8BCB1B-A7FE-4A6F-A699-0732899844FF}" destId="{4512EC36-DB4B-4B1E-B7A1-76765EC860EA}" srcOrd="3" destOrd="0" parTransId="{CCD2DBAC-A629-49CA-816F-5644BE5C0E47}" sibTransId="{E9C21F33-5F04-4653-945B-1F4C6DDAC3E7}"/>
    <dgm:cxn modelId="{8B96A7F4-767B-42AF-833A-948A3286077E}" srcId="{4C8BCB1B-A7FE-4A6F-A699-0732899844FF}" destId="{A425931B-3839-4DFB-AEA9-EC1008399F58}" srcOrd="2" destOrd="0" parTransId="{2A78F9FF-D5C7-4E9C-9BD7-BAB1A2366AB1}" sibTransId="{E91B0E22-2568-41BD-AA01-31E4DE994263}"/>
    <dgm:cxn modelId="{AEA7B22A-2929-4827-9BC4-CBCB31CE2FBD}" type="presParOf" srcId="{E3C0DBA2-A849-4845-AC58-DF94298AA613}" destId="{D722BADF-A622-45AB-A566-845FC4F72A35}" srcOrd="0" destOrd="0" presId="urn:microsoft.com/office/officeart/2005/8/layout/process1"/>
    <dgm:cxn modelId="{8CD41B4C-2B80-4321-9D75-E76CD851BCD2}" type="presParOf" srcId="{E3C0DBA2-A849-4845-AC58-DF94298AA613}" destId="{57432670-7A6B-41CB-9CCC-8232DB9F3238}" srcOrd="1" destOrd="0" presId="urn:microsoft.com/office/officeart/2005/8/layout/process1"/>
    <dgm:cxn modelId="{AA05FA37-4735-434C-A0F0-0B7662C4DD3C}" type="presParOf" srcId="{57432670-7A6B-41CB-9CCC-8232DB9F3238}" destId="{06F07465-7029-4BD6-B246-2396555CC6FE}" srcOrd="0" destOrd="0" presId="urn:microsoft.com/office/officeart/2005/8/layout/process1"/>
    <dgm:cxn modelId="{D320BD17-FC8B-43C5-8B93-FF560DDFB273}" type="presParOf" srcId="{E3C0DBA2-A849-4845-AC58-DF94298AA613}" destId="{BBB0B3BD-044F-4CD6-8B47-ED68EC42E318}" srcOrd="2" destOrd="0" presId="urn:microsoft.com/office/officeart/2005/8/layout/process1"/>
    <dgm:cxn modelId="{AA135BF0-B444-4045-A05A-CF3ADEAE9445}" type="presParOf" srcId="{E3C0DBA2-A849-4845-AC58-DF94298AA613}" destId="{EA702F84-3042-4D40-8AF6-72635A43A4F0}" srcOrd="3" destOrd="0" presId="urn:microsoft.com/office/officeart/2005/8/layout/process1"/>
    <dgm:cxn modelId="{DFB9FA01-27CE-4895-9540-EA62702ACA51}" type="presParOf" srcId="{EA702F84-3042-4D40-8AF6-72635A43A4F0}" destId="{27C73A2E-C36F-4327-809F-4FB9FF3A09E7}" srcOrd="0" destOrd="0" presId="urn:microsoft.com/office/officeart/2005/8/layout/process1"/>
    <dgm:cxn modelId="{73AE99D7-5F1A-4EC9-93EC-786DEBEBFF79}" type="presParOf" srcId="{E3C0DBA2-A849-4845-AC58-DF94298AA613}" destId="{33B14B48-097E-4399-9454-0DFC92DCCC87}" srcOrd="4" destOrd="0" presId="urn:microsoft.com/office/officeart/2005/8/layout/process1"/>
    <dgm:cxn modelId="{19B8A200-6E59-458A-9730-7AE5332BF08D}" type="presParOf" srcId="{E3C0DBA2-A849-4845-AC58-DF94298AA613}" destId="{0163BD8B-0E21-4A55-B7C0-8E8933E53EA3}" srcOrd="5" destOrd="0" presId="urn:microsoft.com/office/officeart/2005/8/layout/process1"/>
    <dgm:cxn modelId="{59C854F8-F37F-467A-92F9-991028D5B90E}" type="presParOf" srcId="{0163BD8B-0E21-4A55-B7C0-8E8933E53EA3}" destId="{D1426D0B-10AA-4E8E-945A-FEE62B979B38}" srcOrd="0" destOrd="0" presId="urn:microsoft.com/office/officeart/2005/8/layout/process1"/>
    <dgm:cxn modelId="{5FDA2A80-6894-4AE6-B094-FA36C60E4814}" type="presParOf" srcId="{E3C0DBA2-A849-4845-AC58-DF94298AA613}" destId="{CDE81B97-3382-4F1E-A1E7-E4BE1726122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8BA23-0839-4AC1-9427-F15A24C87BD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CO"/>
        </a:p>
      </dgm:t>
    </dgm:pt>
    <dgm:pt modelId="{7FB56A37-C351-4314-BF62-71579724C25A}">
      <dgm:prSet phldrT="[Texto]"/>
      <dgm:spPr/>
      <dgm:t>
        <a:bodyPr/>
        <a:lstStyle/>
        <a:p>
          <a:r>
            <a:rPr lang="es-CO" dirty="0" err="1"/>
            <a:t>Martial</a:t>
          </a:r>
          <a:r>
            <a:rPr lang="es-CO" dirty="0"/>
            <a:t> </a:t>
          </a:r>
          <a:r>
            <a:rPr lang="es-CO" dirty="0" err="1"/>
            <a:t>Vivet</a:t>
          </a:r>
          <a:endParaRPr lang="es-CO" dirty="0"/>
        </a:p>
      </dgm:t>
    </dgm:pt>
    <dgm:pt modelId="{ACFC0122-71EA-456B-8D49-97D196FEA677}" type="parTrans" cxnId="{217B3F24-F2B3-4204-8A32-479D8FD28589}">
      <dgm:prSet/>
      <dgm:spPr/>
      <dgm:t>
        <a:bodyPr/>
        <a:lstStyle/>
        <a:p>
          <a:endParaRPr lang="es-CO"/>
        </a:p>
      </dgm:t>
    </dgm:pt>
    <dgm:pt modelId="{FC9817CF-8A07-4798-A03F-B99FDEFB825F}" type="sibTrans" cxnId="{217B3F24-F2B3-4204-8A32-479D8FD28589}">
      <dgm:prSet/>
      <dgm:spPr/>
      <dgm:t>
        <a:bodyPr/>
        <a:lstStyle/>
        <a:p>
          <a:endParaRPr lang="es-CO"/>
        </a:p>
      </dgm:t>
    </dgm:pt>
    <dgm:pt modelId="{13D1B9EC-8283-4840-83E6-9AC77744D36B}">
      <dgm:prSet phldrT="[Texto]"/>
      <dgm:spPr/>
      <dgm:t>
        <a:bodyPr/>
        <a:lstStyle/>
        <a:p>
          <a:r>
            <a:rPr lang="es-EC" dirty="0"/>
            <a:t>Actividad de concepción, creación y puesta en funcionamiento, con fines pedagógicos, objetos tecnológicos</a:t>
          </a:r>
          <a:endParaRPr lang="es-CO" dirty="0"/>
        </a:p>
      </dgm:t>
    </dgm:pt>
    <dgm:pt modelId="{B72AAF0D-8F47-46A4-B0CC-4DAA54A0F466}" type="parTrans" cxnId="{803968ED-FDF9-4FBD-B743-08ABB97D1DEB}">
      <dgm:prSet/>
      <dgm:spPr/>
      <dgm:t>
        <a:bodyPr/>
        <a:lstStyle/>
        <a:p>
          <a:endParaRPr lang="es-CO"/>
        </a:p>
      </dgm:t>
    </dgm:pt>
    <dgm:pt modelId="{C6F58EA7-BB2B-4C95-A0FE-6892A5A0696D}" type="sibTrans" cxnId="{803968ED-FDF9-4FBD-B743-08ABB97D1DEB}">
      <dgm:prSet/>
      <dgm:spPr/>
      <dgm:t>
        <a:bodyPr/>
        <a:lstStyle/>
        <a:p>
          <a:endParaRPr lang="es-CO"/>
        </a:p>
      </dgm:t>
    </dgm:pt>
    <dgm:pt modelId="{5FC40011-26DF-47B0-8792-CF1B0A4B9B7D}">
      <dgm:prSet phldrT="[Texto]"/>
      <dgm:spPr/>
      <dgm:t>
        <a:bodyPr/>
        <a:lstStyle/>
        <a:p>
          <a:r>
            <a:rPr lang="es-CO" dirty="0"/>
            <a:t>Monique y Guy</a:t>
          </a:r>
        </a:p>
      </dgm:t>
    </dgm:pt>
    <dgm:pt modelId="{3997B8CE-05E4-4131-9047-8E7AB2C011AD}" type="parTrans" cxnId="{21822098-85DB-4EE0-B73E-E0E4A75CF3CE}">
      <dgm:prSet/>
      <dgm:spPr/>
      <dgm:t>
        <a:bodyPr/>
        <a:lstStyle/>
        <a:p>
          <a:endParaRPr lang="es-CO"/>
        </a:p>
      </dgm:t>
    </dgm:pt>
    <dgm:pt modelId="{B21FA9D8-6980-4FB7-B04B-7AE67A8AF3EF}" type="sibTrans" cxnId="{21822098-85DB-4EE0-B73E-E0E4A75CF3CE}">
      <dgm:prSet/>
      <dgm:spPr/>
      <dgm:t>
        <a:bodyPr/>
        <a:lstStyle/>
        <a:p>
          <a:endParaRPr lang="es-CO"/>
        </a:p>
      </dgm:t>
    </dgm:pt>
    <dgm:pt modelId="{FD2EA641-3A98-42FE-B197-6AF179BB1469}">
      <dgm:prSet phldrT="[Texto]"/>
      <dgm:spPr/>
      <dgm:t>
        <a:bodyPr/>
        <a:lstStyle/>
        <a:p>
          <a:r>
            <a:rPr lang="es-EC" dirty="0"/>
            <a:t>El uso de herramientas robóticas educativas para fomentar en los alumnos desde temprana edad la resolución de problemas. </a:t>
          </a:r>
          <a:endParaRPr lang="es-CO" dirty="0"/>
        </a:p>
      </dgm:t>
    </dgm:pt>
    <dgm:pt modelId="{5136B9D3-89C3-4671-9EE3-9BE47465F6B0}" type="parTrans" cxnId="{03FC6BE9-9E73-4E17-89F4-95F188C8C801}">
      <dgm:prSet/>
      <dgm:spPr/>
      <dgm:t>
        <a:bodyPr/>
        <a:lstStyle/>
        <a:p>
          <a:endParaRPr lang="es-CO"/>
        </a:p>
      </dgm:t>
    </dgm:pt>
    <dgm:pt modelId="{62F89800-DAD2-4474-9D1C-6FCE46D1ABCB}" type="sibTrans" cxnId="{03FC6BE9-9E73-4E17-89F4-95F188C8C801}">
      <dgm:prSet/>
      <dgm:spPr/>
      <dgm:t>
        <a:bodyPr/>
        <a:lstStyle/>
        <a:p>
          <a:endParaRPr lang="es-CO"/>
        </a:p>
      </dgm:t>
    </dgm:pt>
    <dgm:pt modelId="{708C9550-642E-4304-B6C1-48A94A101514}">
      <dgm:prSet phldrT="[Texto]"/>
      <dgm:spPr/>
      <dgm:t>
        <a:bodyPr/>
        <a:lstStyle/>
        <a:p>
          <a:r>
            <a:rPr lang="es-CO" dirty="0"/>
            <a:t>Ruiz Velasco</a:t>
          </a:r>
        </a:p>
      </dgm:t>
    </dgm:pt>
    <dgm:pt modelId="{3B36A08A-A690-4B63-BEBC-A35E79618119}" type="parTrans" cxnId="{8F73543D-1222-4ECC-8D1D-9793A3A8A5FE}">
      <dgm:prSet/>
      <dgm:spPr/>
      <dgm:t>
        <a:bodyPr/>
        <a:lstStyle/>
        <a:p>
          <a:endParaRPr lang="es-CO"/>
        </a:p>
      </dgm:t>
    </dgm:pt>
    <dgm:pt modelId="{B18A7824-574C-4FB3-8A31-610B31996940}" type="sibTrans" cxnId="{8F73543D-1222-4ECC-8D1D-9793A3A8A5FE}">
      <dgm:prSet/>
      <dgm:spPr/>
      <dgm:t>
        <a:bodyPr/>
        <a:lstStyle/>
        <a:p>
          <a:endParaRPr lang="es-CO"/>
        </a:p>
      </dgm:t>
    </dgm:pt>
    <dgm:pt modelId="{8EE5331F-D075-4D65-80B6-4FEC684F9C43}">
      <dgm:prSet phldrT="[Texto]"/>
      <dgm:spPr/>
      <dgm:t>
        <a:bodyPr/>
        <a:lstStyle/>
        <a:p>
          <a:r>
            <a:rPr lang="es-EC" dirty="0"/>
            <a:t>Ofrece un micro mundo excelente para la enseñanza y aprendizaje de las ciencias y tecnologías, dejando obsoleta la educación tradicional</a:t>
          </a:r>
          <a:endParaRPr lang="es-CO" dirty="0"/>
        </a:p>
      </dgm:t>
    </dgm:pt>
    <dgm:pt modelId="{C8734393-A1D0-41AD-9BB3-75200E97C821}" type="parTrans" cxnId="{AB735345-626E-4E97-A6E0-60FDF56DE563}">
      <dgm:prSet/>
      <dgm:spPr/>
      <dgm:t>
        <a:bodyPr/>
        <a:lstStyle/>
        <a:p>
          <a:endParaRPr lang="es-CO"/>
        </a:p>
      </dgm:t>
    </dgm:pt>
    <dgm:pt modelId="{01A9C88E-1F14-4373-96F2-55C88FDFCF63}" type="sibTrans" cxnId="{AB735345-626E-4E97-A6E0-60FDF56DE563}">
      <dgm:prSet/>
      <dgm:spPr/>
      <dgm:t>
        <a:bodyPr/>
        <a:lstStyle/>
        <a:p>
          <a:endParaRPr lang="es-CO"/>
        </a:p>
      </dgm:t>
    </dgm:pt>
    <dgm:pt modelId="{682FD7F2-7BFA-42F0-9ED1-9E71933F600F}" type="pres">
      <dgm:prSet presAssocID="{2EB8BA23-0839-4AC1-9427-F15A24C87BD5}" presName="Name0" presStyleCnt="0">
        <dgm:presLayoutVars>
          <dgm:chMax/>
          <dgm:chPref/>
          <dgm:dir/>
        </dgm:presLayoutVars>
      </dgm:prSet>
      <dgm:spPr/>
    </dgm:pt>
    <dgm:pt modelId="{8FAE013E-0AFA-4BEC-91EC-A0A5C73B2011}" type="pres">
      <dgm:prSet presAssocID="{7FB56A37-C351-4314-BF62-71579724C25A}" presName="parenttextcomposite" presStyleCnt="0"/>
      <dgm:spPr/>
    </dgm:pt>
    <dgm:pt modelId="{5BA2CDC9-E76A-4B3F-88CA-01076ADB71A3}" type="pres">
      <dgm:prSet presAssocID="{7FB56A37-C351-4314-BF62-71579724C25A}" presName="parenttext" presStyleLbl="revTx" presStyleIdx="0" presStyleCnt="3">
        <dgm:presLayoutVars>
          <dgm:chMax/>
          <dgm:chPref val="2"/>
          <dgm:bulletEnabled val="1"/>
        </dgm:presLayoutVars>
      </dgm:prSet>
      <dgm:spPr/>
    </dgm:pt>
    <dgm:pt modelId="{6111D067-8100-49DD-9DEC-8925F090B561}" type="pres">
      <dgm:prSet presAssocID="{7FB56A37-C351-4314-BF62-71579724C25A}" presName="composite" presStyleCnt="0"/>
      <dgm:spPr/>
    </dgm:pt>
    <dgm:pt modelId="{1FA740BB-BC6A-4D1F-98B5-0F2E3403CE85}" type="pres">
      <dgm:prSet presAssocID="{7FB56A37-C351-4314-BF62-71579724C25A}" presName="chevron1" presStyleLbl="alignNode1" presStyleIdx="0" presStyleCnt="21"/>
      <dgm:spPr/>
    </dgm:pt>
    <dgm:pt modelId="{661307FA-7D27-413F-8EF2-4B33DE88F35B}" type="pres">
      <dgm:prSet presAssocID="{7FB56A37-C351-4314-BF62-71579724C25A}" presName="chevron2" presStyleLbl="alignNode1" presStyleIdx="1" presStyleCnt="21"/>
      <dgm:spPr/>
    </dgm:pt>
    <dgm:pt modelId="{C8A40B87-DF0A-4251-B1C7-6BAE59F49927}" type="pres">
      <dgm:prSet presAssocID="{7FB56A37-C351-4314-BF62-71579724C25A}" presName="chevron3" presStyleLbl="alignNode1" presStyleIdx="2" presStyleCnt="21"/>
      <dgm:spPr/>
    </dgm:pt>
    <dgm:pt modelId="{006009E4-91F8-44FD-9485-9C8ADB0D7B59}" type="pres">
      <dgm:prSet presAssocID="{7FB56A37-C351-4314-BF62-71579724C25A}" presName="chevron4" presStyleLbl="alignNode1" presStyleIdx="3" presStyleCnt="21"/>
      <dgm:spPr/>
    </dgm:pt>
    <dgm:pt modelId="{887A2856-B8F0-4011-ABB9-5669106A6E9C}" type="pres">
      <dgm:prSet presAssocID="{7FB56A37-C351-4314-BF62-71579724C25A}" presName="chevron5" presStyleLbl="alignNode1" presStyleIdx="4" presStyleCnt="21"/>
      <dgm:spPr/>
    </dgm:pt>
    <dgm:pt modelId="{99C22608-052A-4D9B-BD26-CE2E7626EE4E}" type="pres">
      <dgm:prSet presAssocID="{7FB56A37-C351-4314-BF62-71579724C25A}" presName="chevron6" presStyleLbl="alignNode1" presStyleIdx="5" presStyleCnt="21"/>
      <dgm:spPr/>
    </dgm:pt>
    <dgm:pt modelId="{89D6AC8D-2CC7-4938-87E9-9A0DC13AB2FD}" type="pres">
      <dgm:prSet presAssocID="{7FB56A37-C351-4314-BF62-71579724C25A}" presName="chevron7" presStyleLbl="alignNode1" presStyleIdx="6" presStyleCnt="21"/>
      <dgm:spPr/>
    </dgm:pt>
    <dgm:pt modelId="{F4F2A774-1A63-4498-A525-799EA6CF923F}" type="pres">
      <dgm:prSet presAssocID="{7FB56A37-C351-4314-BF62-71579724C25A}" presName="childtext" presStyleLbl="solidFgAcc1" presStyleIdx="0" presStyleCnt="3">
        <dgm:presLayoutVars>
          <dgm:chMax/>
          <dgm:chPref val="0"/>
          <dgm:bulletEnabled val="1"/>
        </dgm:presLayoutVars>
      </dgm:prSet>
      <dgm:spPr/>
    </dgm:pt>
    <dgm:pt modelId="{246F3907-3480-4C11-9C02-235084992D0E}" type="pres">
      <dgm:prSet presAssocID="{FC9817CF-8A07-4798-A03F-B99FDEFB825F}" presName="sibTrans" presStyleCnt="0"/>
      <dgm:spPr/>
    </dgm:pt>
    <dgm:pt modelId="{38A8B26F-F8E5-40BA-8DC9-916569823743}" type="pres">
      <dgm:prSet presAssocID="{5FC40011-26DF-47B0-8792-CF1B0A4B9B7D}" presName="parenttextcomposite" presStyleCnt="0"/>
      <dgm:spPr/>
    </dgm:pt>
    <dgm:pt modelId="{835CF259-A309-4218-863D-41825B530E42}" type="pres">
      <dgm:prSet presAssocID="{5FC40011-26DF-47B0-8792-CF1B0A4B9B7D}" presName="parenttext" presStyleLbl="revTx" presStyleIdx="1" presStyleCnt="3">
        <dgm:presLayoutVars>
          <dgm:chMax/>
          <dgm:chPref val="2"/>
          <dgm:bulletEnabled val="1"/>
        </dgm:presLayoutVars>
      </dgm:prSet>
      <dgm:spPr/>
    </dgm:pt>
    <dgm:pt modelId="{367FA0A6-0D95-4702-84F1-ECF1FB85F850}" type="pres">
      <dgm:prSet presAssocID="{5FC40011-26DF-47B0-8792-CF1B0A4B9B7D}" presName="composite" presStyleCnt="0"/>
      <dgm:spPr/>
    </dgm:pt>
    <dgm:pt modelId="{9E7D82D4-AC80-442C-952C-CC762FBF105C}" type="pres">
      <dgm:prSet presAssocID="{5FC40011-26DF-47B0-8792-CF1B0A4B9B7D}" presName="chevron1" presStyleLbl="alignNode1" presStyleIdx="7" presStyleCnt="21"/>
      <dgm:spPr/>
    </dgm:pt>
    <dgm:pt modelId="{579AE263-0F91-45BC-A9BC-FC418D164AFD}" type="pres">
      <dgm:prSet presAssocID="{5FC40011-26DF-47B0-8792-CF1B0A4B9B7D}" presName="chevron2" presStyleLbl="alignNode1" presStyleIdx="8" presStyleCnt="21"/>
      <dgm:spPr/>
    </dgm:pt>
    <dgm:pt modelId="{5C03CEBD-18B9-4051-8EEF-1B8C6B921399}" type="pres">
      <dgm:prSet presAssocID="{5FC40011-26DF-47B0-8792-CF1B0A4B9B7D}" presName="chevron3" presStyleLbl="alignNode1" presStyleIdx="9" presStyleCnt="21"/>
      <dgm:spPr/>
    </dgm:pt>
    <dgm:pt modelId="{A182CCA2-7D17-4465-93C4-736331A5F65C}" type="pres">
      <dgm:prSet presAssocID="{5FC40011-26DF-47B0-8792-CF1B0A4B9B7D}" presName="chevron4" presStyleLbl="alignNode1" presStyleIdx="10" presStyleCnt="21"/>
      <dgm:spPr/>
    </dgm:pt>
    <dgm:pt modelId="{FC28CAD9-79D4-4600-B2EA-7744F1AEFAB8}" type="pres">
      <dgm:prSet presAssocID="{5FC40011-26DF-47B0-8792-CF1B0A4B9B7D}" presName="chevron5" presStyleLbl="alignNode1" presStyleIdx="11" presStyleCnt="21"/>
      <dgm:spPr/>
    </dgm:pt>
    <dgm:pt modelId="{C2DCBDBE-CFAF-4E35-9308-2A20EF7CA5C8}" type="pres">
      <dgm:prSet presAssocID="{5FC40011-26DF-47B0-8792-CF1B0A4B9B7D}" presName="chevron6" presStyleLbl="alignNode1" presStyleIdx="12" presStyleCnt="21"/>
      <dgm:spPr/>
    </dgm:pt>
    <dgm:pt modelId="{94D82A69-2283-4538-A9B6-39671E2069D4}" type="pres">
      <dgm:prSet presAssocID="{5FC40011-26DF-47B0-8792-CF1B0A4B9B7D}" presName="chevron7" presStyleLbl="alignNode1" presStyleIdx="13" presStyleCnt="21"/>
      <dgm:spPr/>
    </dgm:pt>
    <dgm:pt modelId="{D7C31F68-07FF-4C87-B07D-BF7E65D63CB5}" type="pres">
      <dgm:prSet presAssocID="{5FC40011-26DF-47B0-8792-CF1B0A4B9B7D}" presName="childtext" presStyleLbl="solidFgAcc1" presStyleIdx="1" presStyleCnt="3">
        <dgm:presLayoutVars>
          <dgm:chMax/>
          <dgm:chPref val="0"/>
          <dgm:bulletEnabled val="1"/>
        </dgm:presLayoutVars>
      </dgm:prSet>
      <dgm:spPr/>
    </dgm:pt>
    <dgm:pt modelId="{D0768C34-7071-4E74-BDA7-D1B67A9917B5}" type="pres">
      <dgm:prSet presAssocID="{B21FA9D8-6980-4FB7-B04B-7AE67A8AF3EF}" presName="sibTrans" presStyleCnt="0"/>
      <dgm:spPr/>
    </dgm:pt>
    <dgm:pt modelId="{D50F1434-8C5D-4F0C-874E-98FA65E6C80E}" type="pres">
      <dgm:prSet presAssocID="{708C9550-642E-4304-B6C1-48A94A101514}" presName="parenttextcomposite" presStyleCnt="0"/>
      <dgm:spPr/>
    </dgm:pt>
    <dgm:pt modelId="{C0529324-4DA1-4433-8FC8-09FB69246CFD}" type="pres">
      <dgm:prSet presAssocID="{708C9550-642E-4304-B6C1-48A94A101514}" presName="parenttext" presStyleLbl="revTx" presStyleIdx="2" presStyleCnt="3">
        <dgm:presLayoutVars>
          <dgm:chMax/>
          <dgm:chPref val="2"/>
          <dgm:bulletEnabled val="1"/>
        </dgm:presLayoutVars>
      </dgm:prSet>
      <dgm:spPr/>
    </dgm:pt>
    <dgm:pt modelId="{B653AC9B-E3E8-4D05-B130-370161327A86}" type="pres">
      <dgm:prSet presAssocID="{708C9550-642E-4304-B6C1-48A94A101514}" presName="composite" presStyleCnt="0"/>
      <dgm:spPr/>
    </dgm:pt>
    <dgm:pt modelId="{AF7A34EA-2331-49C9-92E0-415A4939792B}" type="pres">
      <dgm:prSet presAssocID="{708C9550-642E-4304-B6C1-48A94A101514}" presName="chevron1" presStyleLbl="alignNode1" presStyleIdx="14" presStyleCnt="21"/>
      <dgm:spPr/>
    </dgm:pt>
    <dgm:pt modelId="{EFF2F71F-248C-4C1A-B45E-0C11E6919676}" type="pres">
      <dgm:prSet presAssocID="{708C9550-642E-4304-B6C1-48A94A101514}" presName="chevron2" presStyleLbl="alignNode1" presStyleIdx="15" presStyleCnt="21"/>
      <dgm:spPr/>
    </dgm:pt>
    <dgm:pt modelId="{892004F3-A2EC-45D7-8D99-4386F5C3CCA6}" type="pres">
      <dgm:prSet presAssocID="{708C9550-642E-4304-B6C1-48A94A101514}" presName="chevron3" presStyleLbl="alignNode1" presStyleIdx="16" presStyleCnt="21"/>
      <dgm:spPr/>
    </dgm:pt>
    <dgm:pt modelId="{0D2697B0-F6CE-4AF5-B4E9-E4EC2CD2F88B}" type="pres">
      <dgm:prSet presAssocID="{708C9550-642E-4304-B6C1-48A94A101514}" presName="chevron4" presStyleLbl="alignNode1" presStyleIdx="17" presStyleCnt="21"/>
      <dgm:spPr/>
    </dgm:pt>
    <dgm:pt modelId="{AC87BFA3-D0BF-493F-B972-252511DF6A0A}" type="pres">
      <dgm:prSet presAssocID="{708C9550-642E-4304-B6C1-48A94A101514}" presName="chevron5" presStyleLbl="alignNode1" presStyleIdx="18" presStyleCnt="21"/>
      <dgm:spPr/>
    </dgm:pt>
    <dgm:pt modelId="{38298126-6148-4EE0-8D64-5F1EBFCE5F71}" type="pres">
      <dgm:prSet presAssocID="{708C9550-642E-4304-B6C1-48A94A101514}" presName="chevron6" presStyleLbl="alignNode1" presStyleIdx="19" presStyleCnt="21"/>
      <dgm:spPr/>
    </dgm:pt>
    <dgm:pt modelId="{BD415363-61E8-4D0E-8BD5-D49AC5023891}" type="pres">
      <dgm:prSet presAssocID="{708C9550-642E-4304-B6C1-48A94A101514}" presName="chevron7" presStyleLbl="alignNode1" presStyleIdx="20" presStyleCnt="21"/>
      <dgm:spPr/>
    </dgm:pt>
    <dgm:pt modelId="{57E6890D-203B-4AA9-B6F4-A401AAA729AF}" type="pres">
      <dgm:prSet presAssocID="{708C9550-642E-4304-B6C1-48A94A101514}" presName="childtext" presStyleLbl="solidFgAcc1" presStyleIdx="2" presStyleCnt="3">
        <dgm:presLayoutVars>
          <dgm:chMax/>
          <dgm:chPref val="0"/>
          <dgm:bulletEnabled val="1"/>
        </dgm:presLayoutVars>
      </dgm:prSet>
      <dgm:spPr/>
    </dgm:pt>
  </dgm:ptLst>
  <dgm:cxnLst>
    <dgm:cxn modelId="{6545950F-27C4-4686-AEB7-61CB48D5F0D1}" type="presOf" srcId="{FD2EA641-3A98-42FE-B197-6AF179BB1469}" destId="{D7C31F68-07FF-4C87-B07D-BF7E65D63CB5}" srcOrd="0" destOrd="0" presId="urn:microsoft.com/office/officeart/2008/layout/VerticalAccentList"/>
    <dgm:cxn modelId="{217B3F24-F2B3-4204-8A32-479D8FD28589}" srcId="{2EB8BA23-0839-4AC1-9427-F15A24C87BD5}" destId="{7FB56A37-C351-4314-BF62-71579724C25A}" srcOrd="0" destOrd="0" parTransId="{ACFC0122-71EA-456B-8D49-97D196FEA677}" sibTransId="{FC9817CF-8A07-4798-A03F-B99FDEFB825F}"/>
    <dgm:cxn modelId="{8C10D532-8762-4858-99D5-EBF76D98AF3C}" type="presOf" srcId="{708C9550-642E-4304-B6C1-48A94A101514}" destId="{C0529324-4DA1-4433-8FC8-09FB69246CFD}" srcOrd="0" destOrd="0" presId="urn:microsoft.com/office/officeart/2008/layout/VerticalAccentList"/>
    <dgm:cxn modelId="{8F73543D-1222-4ECC-8D1D-9793A3A8A5FE}" srcId="{2EB8BA23-0839-4AC1-9427-F15A24C87BD5}" destId="{708C9550-642E-4304-B6C1-48A94A101514}" srcOrd="2" destOrd="0" parTransId="{3B36A08A-A690-4B63-BEBC-A35E79618119}" sibTransId="{B18A7824-574C-4FB3-8A31-610B31996940}"/>
    <dgm:cxn modelId="{AB735345-626E-4E97-A6E0-60FDF56DE563}" srcId="{708C9550-642E-4304-B6C1-48A94A101514}" destId="{8EE5331F-D075-4D65-80B6-4FEC684F9C43}" srcOrd="0" destOrd="0" parTransId="{C8734393-A1D0-41AD-9BB3-75200E97C821}" sibTransId="{01A9C88E-1F14-4373-96F2-55C88FDFCF63}"/>
    <dgm:cxn modelId="{31D3DB6E-D764-4685-826C-A0A8E918F80B}" type="presOf" srcId="{2EB8BA23-0839-4AC1-9427-F15A24C87BD5}" destId="{682FD7F2-7BFA-42F0-9ED1-9E71933F600F}" srcOrd="0" destOrd="0" presId="urn:microsoft.com/office/officeart/2008/layout/VerticalAccentList"/>
    <dgm:cxn modelId="{B59C4997-2619-4F66-BE9F-4B31E9D8E877}" type="presOf" srcId="{7FB56A37-C351-4314-BF62-71579724C25A}" destId="{5BA2CDC9-E76A-4B3F-88CA-01076ADB71A3}" srcOrd="0" destOrd="0" presId="urn:microsoft.com/office/officeart/2008/layout/VerticalAccentList"/>
    <dgm:cxn modelId="{21822098-85DB-4EE0-B73E-E0E4A75CF3CE}" srcId="{2EB8BA23-0839-4AC1-9427-F15A24C87BD5}" destId="{5FC40011-26DF-47B0-8792-CF1B0A4B9B7D}" srcOrd="1" destOrd="0" parTransId="{3997B8CE-05E4-4131-9047-8E7AB2C011AD}" sibTransId="{B21FA9D8-6980-4FB7-B04B-7AE67A8AF3EF}"/>
    <dgm:cxn modelId="{11984EA0-C985-46D0-96BA-C9114868A7B6}" type="presOf" srcId="{5FC40011-26DF-47B0-8792-CF1B0A4B9B7D}" destId="{835CF259-A309-4218-863D-41825B530E42}" srcOrd="0" destOrd="0" presId="urn:microsoft.com/office/officeart/2008/layout/VerticalAccentList"/>
    <dgm:cxn modelId="{AE3C83B3-32EF-4047-987E-199CF14A33EE}" type="presOf" srcId="{13D1B9EC-8283-4840-83E6-9AC77744D36B}" destId="{F4F2A774-1A63-4498-A525-799EA6CF923F}" srcOrd="0" destOrd="0" presId="urn:microsoft.com/office/officeart/2008/layout/VerticalAccentList"/>
    <dgm:cxn modelId="{86CA6DCB-EA33-4B94-B753-0DF876AD3491}" type="presOf" srcId="{8EE5331F-D075-4D65-80B6-4FEC684F9C43}" destId="{57E6890D-203B-4AA9-B6F4-A401AAA729AF}" srcOrd="0" destOrd="0" presId="urn:microsoft.com/office/officeart/2008/layout/VerticalAccentList"/>
    <dgm:cxn modelId="{03FC6BE9-9E73-4E17-89F4-95F188C8C801}" srcId="{5FC40011-26DF-47B0-8792-CF1B0A4B9B7D}" destId="{FD2EA641-3A98-42FE-B197-6AF179BB1469}" srcOrd="0" destOrd="0" parTransId="{5136B9D3-89C3-4671-9EE3-9BE47465F6B0}" sibTransId="{62F89800-DAD2-4474-9D1C-6FCE46D1ABCB}"/>
    <dgm:cxn modelId="{803968ED-FDF9-4FBD-B743-08ABB97D1DEB}" srcId="{7FB56A37-C351-4314-BF62-71579724C25A}" destId="{13D1B9EC-8283-4840-83E6-9AC77744D36B}" srcOrd="0" destOrd="0" parTransId="{B72AAF0D-8F47-46A4-B0CC-4DAA54A0F466}" sibTransId="{C6F58EA7-BB2B-4C95-A0FE-6892A5A0696D}"/>
    <dgm:cxn modelId="{03794404-2E4D-408C-8909-7CA197AB441D}" type="presParOf" srcId="{682FD7F2-7BFA-42F0-9ED1-9E71933F600F}" destId="{8FAE013E-0AFA-4BEC-91EC-A0A5C73B2011}" srcOrd="0" destOrd="0" presId="urn:microsoft.com/office/officeart/2008/layout/VerticalAccentList"/>
    <dgm:cxn modelId="{87CCA367-EC16-46B8-B031-A2ADB4EFB5FD}" type="presParOf" srcId="{8FAE013E-0AFA-4BEC-91EC-A0A5C73B2011}" destId="{5BA2CDC9-E76A-4B3F-88CA-01076ADB71A3}" srcOrd="0" destOrd="0" presId="urn:microsoft.com/office/officeart/2008/layout/VerticalAccentList"/>
    <dgm:cxn modelId="{D2F514B4-A891-4BBF-8217-26B24D4041C0}" type="presParOf" srcId="{682FD7F2-7BFA-42F0-9ED1-9E71933F600F}" destId="{6111D067-8100-49DD-9DEC-8925F090B561}" srcOrd="1" destOrd="0" presId="urn:microsoft.com/office/officeart/2008/layout/VerticalAccentList"/>
    <dgm:cxn modelId="{446E8D82-7187-4296-8849-4ED62F1EB90C}" type="presParOf" srcId="{6111D067-8100-49DD-9DEC-8925F090B561}" destId="{1FA740BB-BC6A-4D1F-98B5-0F2E3403CE85}" srcOrd="0" destOrd="0" presId="urn:microsoft.com/office/officeart/2008/layout/VerticalAccentList"/>
    <dgm:cxn modelId="{16D743C8-FF83-4CA9-B131-91D4EE4691D5}" type="presParOf" srcId="{6111D067-8100-49DD-9DEC-8925F090B561}" destId="{661307FA-7D27-413F-8EF2-4B33DE88F35B}" srcOrd="1" destOrd="0" presId="urn:microsoft.com/office/officeart/2008/layout/VerticalAccentList"/>
    <dgm:cxn modelId="{6D6F865E-69B7-4C70-A13D-423F7CBE4EA3}" type="presParOf" srcId="{6111D067-8100-49DD-9DEC-8925F090B561}" destId="{C8A40B87-DF0A-4251-B1C7-6BAE59F49927}" srcOrd="2" destOrd="0" presId="urn:microsoft.com/office/officeart/2008/layout/VerticalAccentList"/>
    <dgm:cxn modelId="{E432FF26-02BC-4B33-A669-0F2EEA47439E}" type="presParOf" srcId="{6111D067-8100-49DD-9DEC-8925F090B561}" destId="{006009E4-91F8-44FD-9485-9C8ADB0D7B59}" srcOrd="3" destOrd="0" presId="urn:microsoft.com/office/officeart/2008/layout/VerticalAccentList"/>
    <dgm:cxn modelId="{8E04509C-9BBC-413E-8FF0-D95710612EBA}" type="presParOf" srcId="{6111D067-8100-49DD-9DEC-8925F090B561}" destId="{887A2856-B8F0-4011-ABB9-5669106A6E9C}" srcOrd="4" destOrd="0" presId="urn:microsoft.com/office/officeart/2008/layout/VerticalAccentList"/>
    <dgm:cxn modelId="{D17FD151-1AA9-44A1-A321-2B52CE4F1FF1}" type="presParOf" srcId="{6111D067-8100-49DD-9DEC-8925F090B561}" destId="{99C22608-052A-4D9B-BD26-CE2E7626EE4E}" srcOrd="5" destOrd="0" presId="urn:microsoft.com/office/officeart/2008/layout/VerticalAccentList"/>
    <dgm:cxn modelId="{4EF14ACD-C734-4AD7-9913-761C13AE0890}" type="presParOf" srcId="{6111D067-8100-49DD-9DEC-8925F090B561}" destId="{89D6AC8D-2CC7-4938-87E9-9A0DC13AB2FD}" srcOrd="6" destOrd="0" presId="urn:microsoft.com/office/officeart/2008/layout/VerticalAccentList"/>
    <dgm:cxn modelId="{EF4BB370-3CAA-4FAC-89A3-0B419F1B295D}" type="presParOf" srcId="{6111D067-8100-49DD-9DEC-8925F090B561}" destId="{F4F2A774-1A63-4498-A525-799EA6CF923F}" srcOrd="7" destOrd="0" presId="urn:microsoft.com/office/officeart/2008/layout/VerticalAccentList"/>
    <dgm:cxn modelId="{4DC96C6B-4B1A-4162-BB64-D491B8031201}" type="presParOf" srcId="{682FD7F2-7BFA-42F0-9ED1-9E71933F600F}" destId="{246F3907-3480-4C11-9C02-235084992D0E}" srcOrd="2" destOrd="0" presId="urn:microsoft.com/office/officeart/2008/layout/VerticalAccentList"/>
    <dgm:cxn modelId="{51785704-DD4B-4DE1-A3CE-97D19E9B331F}" type="presParOf" srcId="{682FD7F2-7BFA-42F0-9ED1-9E71933F600F}" destId="{38A8B26F-F8E5-40BA-8DC9-916569823743}" srcOrd="3" destOrd="0" presId="urn:microsoft.com/office/officeart/2008/layout/VerticalAccentList"/>
    <dgm:cxn modelId="{312D95D6-5CCE-46AD-959A-CC9B059209BC}" type="presParOf" srcId="{38A8B26F-F8E5-40BA-8DC9-916569823743}" destId="{835CF259-A309-4218-863D-41825B530E42}" srcOrd="0" destOrd="0" presId="urn:microsoft.com/office/officeart/2008/layout/VerticalAccentList"/>
    <dgm:cxn modelId="{355EC17D-A1BF-4C17-A6E1-121595154A31}" type="presParOf" srcId="{682FD7F2-7BFA-42F0-9ED1-9E71933F600F}" destId="{367FA0A6-0D95-4702-84F1-ECF1FB85F850}" srcOrd="4" destOrd="0" presId="urn:microsoft.com/office/officeart/2008/layout/VerticalAccentList"/>
    <dgm:cxn modelId="{A05849F5-034A-4EE3-A61D-2FFA76B7D52C}" type="presParOf" srcId="{367FA0A6-0D95-4702-84F1-ECF1FB85F850}" destId="{9E7D82D4-AC80-442C-952C-CC762FBF105C}" srcOrd="0" destOrd="0" presId="urn:microsoft.com/office/officeart/2008/layout/VerticalAccentList"/>
    <dgm:cxn modelId="{E3B97A75-0044-470D-943C-FDA8D9070771}" type="presParOf" srcId="{367FA0A6-0D95-4702-84F1-ECF1FB85F850}" destId="{579AE263-0F91-45BC-A9BC-FC418D164AFD}" srcOrd="1" destOrd="0" presId="urn:microsoft.com/office/officeart/2008/layout/VerticalAccentList"/>
    <dgm:cxn modelId="{0FCA0CAC-0369-4392-ADA2-9739625C6BBF}" type="presParOf" srcId="{367FA0A6-0D95-4702-84F1-ECF1FB85F850}" destId="{5C03CEBD-18B9-4051-8EEF-1B8C6B921399}" srcOrd="2" destOrd="0" presId="urn:microsoft.com/office/officeart/2008/layout/VerticalAccentList"/>
    <dgm:cxn modelId="{A81BF821-CF73-40A6-B24E-42D7EA63A065}" type="presParOf" srcId="{367FA0A6-0D95-4702-84F1-ECF1FB85F850}" destId="{A182CCA2-7D17-4465-93C4-736331A5F65C}" srcOrd="3" destOrd="0" presId="urn:microsoft.com/office/officeart/2008/layout/VerticalAccentList"/>
    <dgm:cxn modelId="{A467E77A-DEAB-4730-BE9E-3364ADBFD7B0}" type="presParOf" srcId="{367FA0A6-0D95-4702-84F1-ECF1FB85F850}" destId="{FC28CAD9-79D4-4600-B2EA-7744F1AEFAB8}" srcOrd="4" destOrd="0" presId="urn:microsoft.com/office/officeart/2008/layout/VerticalAccentList"/>
    <dgm:cxn modelId="{DD9565CE-7944-4F1D-9B2F-08E21478DE73}" type="presParOf" srcId="{367FA0A6-0D95-4702-84F1-ECF1FB85F850}" destId="{C2DCBDBE-CFAF-4E35-9308-2A20EF7CA5C8}" srcOrd="5" destOrd="0" presId="urn:microsoft.com/office/officeart/2008/layout/VerticalAccentList"/>
    <dgm:cxn modelId="{2E0003F6-6961-4735-8DE0-945A2B8DEC4D}" type="presParOf" srcId="{367FA0A6-0D95-4702-84F1-ECF1FB85F850}" destId="{94D82A69-2283-4538-A9B6-39671E2069D4}" srcOrd="6" destOrd="0" presId="urn:microsoft.com/office/officeart/2008/layout/VerticalAccentList"/>
    <dgm:cxn modelId="{81C1028B-54AF-4D2C-9662-1B904527036D}" type="presParOf" srcId="{367FA0A6-0D95-4702-84F1-ECF1FB85F850}" destId="{D7C31F68-07FF-4C87-B07D-BF7E65D63CB5}" srcOrd="7" destOrd="0" presId="urn:microsoft.com/office/officeart/2008/layout/VerticalAccentList"/>
    <dgm:cxn modelId="{7334E2F3-4982-44E8-8EAD-9B69EB1F8EAF}" type="presParOf" srcId="{682FD7F2-7BFA-42F0-9ED1-9E71933F600F}" destId="{D0768C34-7071-4E74-BDA7-D1B67A9917B5}" srcOrd="5" destOrd="0" presId="urn:microsoft.com/office/officeart/2008/layout/VerticalAccentList"/>
    <dgm:cxn modelId="{C39A50AD-1720-41B9-BB3B-614B4DFAA0A3}" type="presParOf" srcId="{682FD7F2-7BFA-42F0-9ED1-9E71933F600F}" destId="{D50F1434-8C5D-4F0C-874E-98FA65E6C80E}" srcOrd="6" destOrd="0" presId="urn:microsoft.com/office/officeart/2008/layout/VerticalAccentList"/>
    <dgm:cxn modelId="{0355D49E-B004-4F7B-8908-DA4A6CA42865}" type="presParOf" srcId="{D50F1434-8C5D-4F0C-874E-98FA65E6C80E}" destId="{C0529324-4DA1-4433-8FC8-09FB69246CFD}" srcOrd="0" destOrd="0" presId="urn:microsoft.com/office/officeart/2008/layout/VerticalAccentList"/>
    <dgm:cxn modelId="{94BBA991-D3AE-4C23-9FAC-D6716624236B}" type="presParOf" srcId="{682FD7F2-7BFA-42F0-9ED1-9E71933F600F}" destId="{B653AC9B-E3E8-4D05-B130-370161327A86}" srcOrd="7" destOrd="0" presId="urn:microsoft.com/office/officeart/2008/layout/VerticalAccentList"/>
    <dgm:cxn modelId="{FBDAD6A9-09C0-44A6-AAFE-E8156A66EEFE}" type="presParOf" srcId="{B653AC9B-E3E8-4D05-B130-370161327A86}" destId="{AF7A34EA-2331-49C9-92E0-415A4939792B}" srcOrd="0" destOrd="0" presId="urn:microsoft.com/office/officeart/2008/layout/VerticalAccentList"/>
    <dgm:cxn modelId="{4EE7B180-1D48-4DB6-8C3A-7C2F209D7D0F}" type="presParOf" srcId="{B653AC9B-E3E8-4D05-B130-370161327A86}" destId="{EFF2F71F-248C-4C1A-B45E-0C11E6919676}" srcOrd="1" destOrd="0" presId="urn:microsoft.com/office/officeart/2008/layout/VerticalAccentList"/>
    <dgm:cxn modelId="{CDB2B5F0-8234-48BE-AA99-CE6808A47700}" type="presParOf" srcId="{B653AC9B-E3E8-4D05-B130-370161327A86}" destId="{892004F3-A2EC-45D7-8D99-4386F5C3CCA6}" srcOrd="2" destOrd="0" presId="urn:microsoft.com/office/officeart/2008/layout/VerticalAccentList"/>
    <dgm:cxn modelId="{AA3E9421-E71B-40CD-ACD4-2B4C1E717121}" type="presParOf" srcId="{B653AC9B-E3E8-4D05-B130-370161327A86}" destId="{0D2697B0-F6CE-4AF5-B4E9-E4EC2CD2F88B}" srcOrd="3" destOrd="0" presId="urn:microsoft.com/office/officeart/2008/layout/VerticalAccentList"/>
    <dgm:cxn modelId="{8A664E3F-EE7F-4455-872F-92E2DFEBD157}" type="presParOf" srcId="{B653AC9B-E3E8-4D05-B130-370161327A86}" destId="{AC87BFA3-D0BF-493F-B972-252511DF6A0A}" srcOrd="4" destOrd="0" presId="urn:microsoft.com/office/officeart/2008/layout/VerticalAccentList"/>
    <dgm:cxn modelId="{2233FC87-3088-45FE-B62A-647AF7085B16}" type="presParOf" srcId="{B653AC9B-E3E8-4D05-B130-370161327A86}" destId="{38298126-6148-4EE0-8D64-5F1EBFCE5F71}" srcOrd="5" destOrd="0" presId="urn:microsoft.com/office/officeart/2008/layout/VerticalAccentList"/>
    <dgm:cxn modelId="{77875246-F4B1-4F8C-830C-8741187411AA}" type="presParOf" srcId="{B653AC9B-E3E8-4D05-B130-370161327A86}" destId="{BD415363-61E8-4D0E-8BD5-D49AC5023891}" srcOrd="6" destOrd="0" presId="urn:microsoft.com/office/officeart/2008/layout/VerticalAccentList"/>
    <dgm:cxn modelId="{3B5D6C7F-AB54-454E-9445-505D37811ABB}" type="presParOf" srcId="{B653AC9B-E3E8-4D05-B130-370161327A86}" destId="{57E6890D-203B-4AA9-B6F4-A401AAA729A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503803-DB29-4125-B1B4-75E0CAB0C656}"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es-CO"/>
        </a:p>
      </dgm:t>
    </dgm:pt>
    <dgm:pt modelId="{56D05AA4-9D7C-457F-9332-D499014DB152}">
      <dgm:prSet phldrT="[Texto]"/>
      <dgm:spPr/>
      <dgm:t>
        <a:bodyPr/>
        <a:lstStyle/>
        <a:p>
          <a:r>
            <a:rPr lang="es-CO" dirty="0"/>
            <a:t>Robótica educativa en Japón </a:t>
          </a:r>
        </a:p>
      </dgm:t>
    </dgm:pt>
    <dgm:pt modelId="{0590C50B-0986-45C4-AE8D-CB8A43D22CD4}" type="parTrans" cxnId="{6A5ACF7E-B160-49FD-B647-1733B70540D5}">
      <dgm:prSet/>
      <dgm:spPr/>
      <dgm:t>
        <a:bodyPr/>
        <a:lstStyle/>
        <a:p>
          <a:endParaRPr lang="es-CO"/>
        </a:p>
      </dgm:t>
    </dgm:pt>
    <dgm:pt modelId="{181ED733-D8D4-4F4A-862B-CD039E3E82A1}" type="sibTrans" cxnId="{6A5ACF7E-B160-49FD-B647-1733B70540D5}">
      <dgm:prSet/>
      <dgm:spPr/>
      <dgm:t>
        <a:bodyPr/>
        <a:lstStyle/>
        <a:p>
          <a:endParaRPr lang="es-CO"/>
        </a:p>
      </dgm:t>
    </dgm:pt>
    <dgm:pt modelId="{A3D48E9D-38D0-4854-A7E9-91FE22F084FD}">
      <dgm:prSet phldrT="[Texto]"/>
      <dgm:spPr/>
      <dgm:t>
        <a:bodyPr/>
        <a:lstStyle/>
        <a:p>
          <a:r>
            <a:rPr lang="es-EC" dirty="0">
              <a:latin typeface="Arial" panose="020B0604020202020204" pitchFamily="34" charset="0"/>
              <a:cs typeface="Arial" panose="020B0604020202020204" pitchFamily="34" charset="0"/>
            </a:rPr>
            <a:t>Se ha impulsando una serie de iniciativas para familiarizar a niños, niñas y jóvenes con la robótica educativa.</a:t>
          </a:r>
          <a:endParaRPr lang="es-CO" dirty="0">
            <a:latin typeface="Arial" panose="020B0604020202020204" pitchFamily="34" charset="0"/>
            <a:cs typeface="Arial" panose="020B0604020202020204" pitchFamily="34" charset="0"/>
          </a:endParaRPr>
        </a:p>
      </dgm:t>
    </dgm:pt>
    <dgm:pt modelId="{2C2F0457-AA47-46A1-8B13-B673F2642D43}" type="parTrans" cxnId="{983C58CB-7368-4A29-BA41-5036D26F0EEB}">
      <dgm:prSet/>
      <dgm:spPr/>
      <dgm:t>
        <a:bodyPr/>
        <a:lstStyle/>
        <a:p>
          <a:endParaRPr lang="es-CO"/>
        </a:p>
      </dgm:t>
    </dgm:pt>
    <dgm:pt modelId="{3C45F12A-943C-4777-B606-EA75298F6C17}" type="sibTrans" cxnId="{983C58CB-7368-4A29-BA41-5036D26F0EEB}">
      <dgm:prSet/>
      <dgm:spPr/>
      <dgm:t>
        <a:bodyPr/>
        <a:lstStyle/>
        <a:p>
          <a:endParaRPr lang="es-CO"/>
        </a:p>
      </dgm:t>
    </dgm:pt>
    <dgm:pt modelId="{5F415AA3-F8F6-42B8-B66D-1718882CB98E}">
      <dgm:prSet phldrT="[Texto]"/>
      <dgm:spPr/>
      <dgm:t>
        <a:bodyPr/>
        <a:lstStyle/>
        <a:p>
          <a:r>
            <a:rPr lang="es-CO" dirty="0"/>
            <a:t>Robótica educativa en España</a:t>
          </a:r>
        </a:p>
      </dgm:t>
    </dgm:pt>
    <dgm:pt modelId="{3620F2C9-F5C1-44B4-AE3E-5EB8AC761C33}" type="parTrans" cxnId="{2730F4C4-C3B8-4240-B08E-C9D95D26D36F}">
      <dgm:prSet/>
      <dgm:spPr/>
      <dgm:t>
        <a:bodyPr/>
        <a:lstStyle/>
        <a:p>
          <a:endParaRPr lang="es-CO"/>
        </a:p>
      </dgm:t>
    </dgm:pt>
    <dgm:pt modelId="{18C79825-D9F6-4613-8966-C7A7A1C9740F}" type="sibTrans" cxnId="{2730F4C4-C3B8-4240-B08E-C9D95D26D36F}">
      <dgm:prSet/>
      <dgm:spPr/>
      <dgm:t>
        <a:bodyPr/>
        <a:lstStyle/>
        <a:p>
          <a:endParaRPr lang="es-CO"/>
        </a:p>
      </dgm:t>
    </dgm:pt>
    <dgm:pt modelId="{96ED2B18-2F80-4C53-9395-30FF5CD50155}">
      <dgm:prSet phldrT="[Texto]"/>
      <dgm:spPr/>
      <dgm:t>
        <a:bodyPr/>
        <a:lstStyle/>
        <a:p>
          <a:r>
            <a:rPr lang="es-EC" dirty="0">
              <a:latin typeface="Arial" panose="020B0604020202020204" pitchFamily="34" charset="0"/>
              <a:cs typeface="Arial" panose="020B0604020202020204" pitchFamily="34" charset="0"/>
            </a:rPr>
            <a:t>La programación y la robótica ya son asignaturas curriculares en algunas Comunidades Autónomas</a:t>
          </a:r>
          <a:endParaRPr lang="es-CO" dirty="0">
            <a:latin typeface="Arial" panose="020B0604020202020204" pitchFamily="34" charset="0"/>
            <a:cs typeface="Arial" panose="020B0604020202020204" pitchFamily="34" charset="0"/>
          </a:endParaRPr>
        </a:p>
      </dgm:t>
    </dgm:pt>
    <dgm:pt modelId="{5C8DE071-34C4-49A8-9A54-6EA087407887}" type="parTrans" cxnId="{CF176F2A-21C0-4836-95D7-011476A25650}">
      <dgm:prSet/>
      <dgm:spPr/>
      <dgm:t>
        <a:bodyPr/>
        <a:lstStyle/>
        <a:p>
          <a:endParaRPr lang="es-CO"/>
        </a:p>
      </dgm:t>
    </dgm:pt>
    <dgm:pt modelId="{99A8F8D9-9D5E-4487-883C-59622DF54C60}" type="sibTrans" cxnId="{CF176F2A-21C0-4836-95D7-011476A25650}">
      <dgm:prSet/>
      <dgm:spPr/>
      <dgm:t>
        <a:bodyPr/>
        <a:lstStyle/>
        <a:p>
          <a:endParaRPr lang="es-CO"/>
        </a:p>
      </dgm:t>
    </dgm:pt>
    <dgm:pt modelId="{519CA026-A7D5-4D51-B572-71518ECF7C02}">
      <dgm:prSet phldrT="[Texto]"/>
      <dgm:spPr/>
      <dgm:t>
        <a:bodyPr/>
        <a:lstStyle/>
        <a:p>
          <a:r>
            <a:rPr lang="es-EC" dirty="0">
              <a:latin typeface="Arial" panose="020B0604020202020204" pitchFamily="34" charset="0"/>
              <a:cs typeface="Arial" panose="020B0604020202020204" pitchFamily="34" charset="0"/>
            </a:rPr>
            <a:t>el objetivo es mejorar la creatividad, el trabajo en equipo, el pensamiento científico, la reflexión y la resolución de problemas.</a:t>
          </a:r>
          <a:endParaRPr lang="es-CO" dirty="0">
            <a:latin typeface="Arial" panose="020B0604020202020204" pitchFamily="34" charset="0"/>
            <a:cs typeface="Arial" panose="020B0604020202020204" pitchFamily="34" charset="0"/>
          </a:endParaRPr>
        </a:p>
      </dgm:t>
    </dgm:pt>
    <dgm:pt modelId="{EE96BAE3-B198-4FF8-9B14-23A2C5590D52}" type="parTrans" cxnId="{FAE991AC-8EDA-4B92-A26E-2791628426F8}">
      <dgm:prSet/>
      <dgm:spPr/>
      <dgm:t>
        <a:bodyPr/>
        <a:lstStyle/>
        <a:p>
          <a:endParaRPr lang="es-CO"/>
        </a:p>
      </dgm:t>
    </dgm:pt>
    <dgm:pt modelId="{E70ABC2F-1AEA-49A5-9567-018E87BA613D}" type="sibTrans" cxnId="{FAE991AC-8EDA-4B92-A26E-2791628426F8}">
      <dgm:prSet/>
      <dgm:spPr/>
      <dgm:t>
        <a:bodyPr/>
        <a:lstStyle/>
        <a:p>
          <a:endParaRPr lang="es-CO"/>
        </a:p>
      </dgm:t>
    </dgm:pt>
    <dgm:pt modelId="{23CFEF9E-E0A5-4622-B527-4B2BFDA79583}">
      <dgm:prSet phldrT="[Texto]"/>
      <dgm:spPr/>
      <dgm:t>
        <a:bodyPr/>
        <a:lstStyle/>
        <a:p>
          <a:r>
            <a:rPr lang="es-CO" dirty="0"/>
            <a:t>Robótica educativa en Latinoamérica</a:t>
          </a:r>
        </a:p>
      </dgm:t>
    </dgm:pt>
    <dgm:pt modelId="{185FD883-C2B0-4AA0-A39E-88BED15D04F3}" type="parTrans" cxnId="{4B9C4864-4F59-4099-BA42-C811B1B06DD2}">
      <dgm:prSet/>
      <dgm:spPr/>
      <dgm:t>
        <a:bodyPr/>
        <a:lstStyle/>
        <a:p>
          <a:endParaRPr lang="es-CO"/>
        </a:p>
      </dgm:t>
    </dgm:pt>
    <dgm:pt modelId="{8C56F1D2-C2B6-4FE1-B552-FB3E80DA752F}" type="sibTrans" cxnId="{4B9C4864-4F59-4099-BA42-C811B1B06DD2}">
      <dgm:prSet/>
      <dgm:spPr/>
      <dgm:t>
        <a:bodyPr/>
        <a:lstStyle/>
        <a:p>
          <a:endParaRPr lang="es-CO"/>
        </a:p>
      </dgm:t>
    </dgm:pt>
    <dgm:pt modelId="{A36F2ADA-2DB3-4D87-B32F-B42A012C6C8D}">
      <dgm:prSet phldrT="[Texto]"/>
      <dgm:spPr/>
      <dgm:t>
        <a:bodyPr/>
        <a:lstStyle/>
        <a:p>
          <a:r>
            <a:rPr lang="es-EC" dirty="0">
              <a:latin typeface="Arial" panose="020B0604020202020204" pitchFamily="34" charset="0"/>
              <a:cs typeface="Arial" panose="020B0604020202020204" pitchFamily="34" charset="0"/>
            </a:rPr>
            <a:t>La falta de recursos económicos, recursos tecnológicos entre otras situaciones limitan una educación que utilice herramientas tecnológicas</a:t>
          </a:r>
          <a:endParaRPr lang="es-CO" dirty="0">
            <a:latin typeface="Arial" panose="020B0604020202020204" pitchFamily="34" charset="0"/>
            <a:cs typeface="Arial" panose="020B0604020202020204" pitchFamily="34" charset="0"/>
          </a:endParaRPr>
        </a:p>
      </dgm:t>
    </dgm:pt>
    <dgm:pt modelId="{2F6D232F-405E-42DA-B845-4DA95EA8A615}" type="parTrans" cxnId="{A961DC03-9E7C-4596-AC34-3DBA48677D69}">
      <dgm:prSet/>
      <dgm:spPr/>
      <dgm:t>
        <a:bodyPr/>
        <a:lstStyle/>
        <a:p>
          <a:endParaRPr lang="es-CO"/>
        </a:p>
      </dgm:t>
    </dgm:pt>
    <dgm:pt modelId="{7175240D-CBD4-403B-A25E-FBE2A901E86B}" type="sibTrans" cxnId="{A961DC03-9E7C-4596-AC34-3DBA48677D69}">
      <dgm:prSet/>
      <dgm:spPr/>
      <dgm:t>
        <a:bodyPr/>
        <a:lstStyle/>
        <a:p>
          <a:endParaRPr lang="es-CO"/>
        </a:p>
      </dgm:t>
    </dgm:pt>
    <dgm:pt modelId="{1E92D766-26E5-482B-943A-9269A3E9E715}">
      <dgm:prSet phldrT="[Texto]"/>
      <dgm:spPr/>
      <dgm:t>
        <a:bodyPr/>
        <a:lstStyle/>
        <a:p>
          <a:r>
            <a:rPr lang="es-EC" dirty="0">
              <a:latin typeface="Arial" panose="020B0604020202020204" pitchFamily="34" charset="0"/>
              <a:cs typeface="Arial" panose="020B0604020202020204" pitchFamily="34" charset="0"/>
            </a:rPr>
            <a:t>Los robots educacionales brindan la posibilidad de aprender disciplinas relacionadas con la ingeniería, ciencias sociales, literatura, diseño, danza, música y arte. </a:t>
          </a:r>
          <a:endParaRPr lang="es-CO" dirty="0">
            <a:latin typeface="Arial" panose="020B0604020202020204" pitchFamily="34" charset="0"/>
            <a:cs typeface="Arial" panose="020B0604020202020204" pitchFamily="34" charset="0"/>
          </a:endParaRPr>
        </a:p>
      </dgm:t>
    </dgm:pt>
    <dgm:pt modelId="{0159C9F1-2CC1-4E6D-81E9-75A844626F9A}" type="parTrans" cxnId="{3763D721-03C1-476F-BCF2-EFFF80175EF4}">
      <dgm:prSet/>
      <dgm:spPr/>
      <dgm:t>
        <a:bodyPr/>
        <a:lstStyle/>
        <a:p>
          <a:endParaRPr lang="es-CO"/>
        </a:p>
      </dgm:t>
    </dgm:pt>
    <dgm:pt modelId="{1B199410-05B8-4E7E-9739-C520A2A21DA3}" type="sibTrans" cxnId="{3763D721-03C1-476F-BCF2-EFFF80175EF4}">
      <dgm:prSet/>
      <dgm:spPr/>
      <dgm:t>
        <a:bodyPr/>
        <a:lstStyle/>
        <a:p>
          <a:endParaRPr lang="es-CO"/>
        </a:p>
      </dgm:t>
    </dgm:pt>
    <dgm:pt modelId="{26CCA4EB-8365-4003-85A0-DFED91FF14C8}" type="pres">
      <dgm:prSet presAssocID="{90503803-DB29-4125-B1B4-75E0CAB0C656}" presName="linear" presStyleCnt="0">
        <dgm:presLayoutVars>
          <dgm:dir/>
          <dgm:resizeHandles val="exact"/>
        </dgm:presLayoutVars>
      </dgm:prSet>
      <dgm:spPr/>
    </dgm:pt>
    <dgm:pt modelId="{BAAF23F3-65FC-406B-A5BB-24CCFF33277E}" type="pres">
      <dgm:prSet presAssocID="{56D05AA4-9D7C-457F-9332-D499014DB152}" presName="comp" presStyleCnt="0"/>
      <dgm:spPr/>
    </dgm:pt>
    <dgm:pt modelId="{E0FB1420-5E02-431F-9A02-D429D6D63604}" type="pres">
      <dgm:prSet presAssocID="{56D05AA4-9D7C-457F-9332-D499014DB152}" presName="box" presStyleLbl="node1" presStyleIdx="0" presStyleCnt="3"/>
      <dgm:spPr/>
    </dgm:pt>
    <dgm:pt modelId="{660E53D2-110B-44E6-8A24-7140860264FA}" type="pres">
      <dgm:prSet presAssocID="{56D05AA4-9D7C-457F-9332-D499014DB152}" presName="img" presStyleLbl="fgImgPlace1" presStyleIdx="0" presStyleCnt="3"/>
      <dgm:spPr>
        <a:blipFill rotWithShape="1">
          <a:blip xmlns:r="http://schemas.openxmlformats.org/officeDocument/2006/relationships" r:embed="rId1"/>
          <a:srcRect/>
          <a:stretch>
            <a:fillRect t="-18000" b="-18000"/>
          </a:stretch>
        </a:blipFill>
      </dgm:spPr>
    </dgm:pt>
    <dgm:pt modelId="{951DA7A5-B98E-46AF-AE1A-65EB89B472A6}" type="pres">
      <dgm:prSet presAssocID="{56D05AA4-9D7C-457F-9332-D499014DB152}" presName="text" presStyleLbl="node1" presStyleIdx="0" presStyleCnt="3">
        <dgm:presLayoutVars>
          <dgm:bulletEnabled val="1"/>
        </dgm:presLayoutVars>
      </dgm:prSet>
      <dgm:spPr/>
    </dgm:pt>
    <dgm:pt modelId="{151F61EF-9836-42A4-A59C-CB3B3C8EDA0C}" type="pres">
      <dgm:prSet presAssocID="{181ED733-D8D4-4F4A-862B-CD039E3E82A1}" presName="spacer" presStyleCnt="0"/>
      <dgm:spPr/>
    </dgm:pt>
    <dgm:pt modelId="{E216D232-2A53-42F5-8B57-EE5FBCCD01A8}" type="pres">
      <dgm:prSet presAssocID="{5F415AA3-F8F6-42B8-B66D-1718882CB98E}" presName="comp" presStyleCnt="0"/>
      <dgm:spPr/>
    </dgm:pt>
    <dgm:pt modelId="{D99296DE-8F5C-49F5-9588-4FE2990B3B23}" type="pres">
      <dgm:prSet presAssocID="{5F415AA3-F8F6-42B8-B66D-1718882CB98E}" presName="box" presStyleLbl="node1" presStyleIdx="1" presStyleCnt="3"/>
      <dgm:spPr/>
    </dgm:pt>
    <dgm:pt modelId="{5937D42F-E5A9-4FA2-8379-84B373729D8B}" type="pres">
      <dgm:prSet presAssocID="{5F415AA3-F8F6-42B8-B66D-1718882CB98E}" presName="img" presStyleLbl="fgImgPlace1" presStyleIdx="1" presStyleCnt="3"/>
      <dgm:spPr>
        <a:blipFill rotWithShape="1">
          <a:blip xmlns:r="http://schemas.openxmlformats.org/officeDocument/2006/relationships" r:embed="rId2"/>
          <a:srcRect/>
          <a:stretch>
            <a:fillRect t="-7000" b="-7000"/>
          </a:stretch>
        </a:blipFill>
      </dgm:spPr>
    </dgm:pt>
    <dgm:pt modelId="{22892B0B-2789-4580-A7C5-F833A08D44B3}" type="pres">
      <dgm:prSet presAssocID="{5F415AA3-F8F6-42B8-B66D-1718882CB98E}" presName="text" presStyleLbl="node1" presStyleIdx="1" presStyleCnt="3">
        <dgm:presLayoutVars>
          <dgm:bulletEnabled val="1"/>
        </dgm:presLayoutVars>
      </dgm:prSet>
      <dgm:spPr/>
    </dgm:pt>
    <dgm:pt modelId="{149E8DCC-AFFF-4C4C-BC7F-33A4F24920E3}" type="pres">
      <dgm:prSet presAssocID="{18C79825-D9F6-4613-8966-C7A7A1C9740F}" presName="spacer" presStyleCnt="0"/>
      <dgm:spPr/>
    </dgm:pt>
    <dgm:pt modelId="{CE2548B3-4A28-47A6-8212-1EF1E6B5B9E6}" type="pres">
      <dgm:prSet presAssocID="{23CFEF9E-E0A5-4622-B527-4B2BFDA79583}" presName="comp" presStyleCnt="0"/>
      <dgm:spPr/>
    </dgm:pt>
    <dgm:pt modelId="{246A95AD-CFC5-4E0A-B66B-F88676B6325A}" type="pres">
      <dgm:prSet presAssocID="{23CFEF9E-E0A5-4622-B527-4B2BFDA79583}" presName="box" presStyleLbl="node1" presStyleIdx="2" presStyleCnt="3"/>
      <dgm:spPr/>
    </dgm:pt>
    <dgm:pt modelId="{8F8822C9-36DE-4262-9F04-9525FF41BBB5}" type="pres">
      <dgm:prSet presAssocID="{23CFEF9E-E0A5-4622-B527-4B2BFDA7958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 modelId="{34E67E9C-635C-4E89-804D-C779B3A23EB0}" type="pres">
      <dgm:prSet presAssocID="{23CFEF9E-E0A5-4622-B527-4B2BFDA79583}" presName="text" presStyleLbl="node1" presStyleIdx="2" presStyleCnt="3">
        <dgm:presLayoutVars>
          <dgm:bulletEnabled val="1"/>
        </dgm:presLayoutVars>
      </dgm:prSet>
      <dgm:spPr/>
    </dgm:pt>
  </dgm:ptLst>
  <dgm:cxnLst>
    <dgm:cxn modelId="{A961DC03-9E7C-4596-AC34-3DBA48677D69}" srcId="{23CFEF9E-E0A5-4622-B527-4B2BFDA79583}" destId="{A36F2ADA-2DB3-4D87-B32F-B42A012C6C8D}" srcOrd="0" destOrd="0" parTransId="{2F6D232F-405E-42DA-B845-4DA95EA8A615}" sibTransId="{7175240D-CBD4-403B-A25E-FBE2A901E86B}"/>
    <dgm:cxn modelId="{63EB9909-018C-4F51-8E27-24FAE4C4A2E1}" type="presOf" srcId="{1E92D766-26E5-482B-943A-9269A3E9E715}" destId="{E0FB1420-5E02-431F-9A02-D429D6D63604}" srcOrd="0" destOrd="2" presId="urn:microsoft.com/office/officeart/2005/8/layout/vList4"/>
    <dgm:cxn modelId="{6D6C7E18-E154-45FF-A5F6-B54C947A90EB}" type="presOf" srcId="{96ED2B18-2F80-4C53-9395-30FF5CD50155}" destId="{22892B0B-2789-4580-A7C5-F833A08D44B3}" srcOrd="1" destOrd="1" presId="urn:microsoft.com/office/officeart/2005/8/layout/vList4"/>
    <dgm:cxn modelId="{3763D721-03C1-476F-BCF2-EFFF80175EF4}" srcId="{56D05AA4-9D7C-457F-9332-D499014DB152}" destId="{1E92D766-26E5-482B-943A-9269A3E9E715}" srcOrd="1" destOrd="0" parTransId="{0159C9F1-2CC1-4E6D-81E9-75A844626F9A}" sibTransId="{1B199410-05B8-4E7E-9739-C520A2A21DA3}"/>
    <dgm:cxn modelId="{CF176F2A-21C0-4836-95D7-011476A25650}" srcId="{5F415AA3-F8F6-42B8-B66D-1718882CB98E}" destId="{96ED2B18-2F80-4C53-9395-30FF5CD50155}" srcOrd="0" destOrd="0" parTransId="{5C8DE071-34C4-49A8-9A54-6EA087407887}" sibTransId="{99A8F8D9-9D5E-4487-883C-59622DF54C60}"/>
    <dgm:cxn modelId="{4AC78E2F-B821-42AF-A96F-6EA53BF803EC}" type="presOf" srcId="{A36F2ADA-2DB3-4D87-B32F-B42A012C6C8D}" destId="{246A95AD-CFC5-4E0A-B66B-F88676B6325A}" srcOrd="0" destOrd="1" presId="urn:microsoft.com/office/officeart/2005/8/layout/vList4"/>
    <dgm:cxn modelId="{5AE04D3A-50B9-414D-9F92-B59F9626A053}" type="presOf" srcId="{56D05AA4-9D7C-457F-9332-D499014DB152}" destId="{E0FB1420-5E02-431F-9A02-D429D6D63604}" srcOrd="0" destOrd="0" presId="urn:microsoft.com/office/officeart/2005/8/layout/vList4"/>
    <dgm:cxn modelId="{DAD6315D-A5BE-4224-84C7-9A4AA0C5905C}" type="presOf" srcId="{519CA026-A7D5-4D51-B572-71518ECF7C02}" destId="{D99296DE-8F5C-49F5-9588-4FE2990B3B23}" srcOrd="0" destOrd="2" presId="urn:microsoft.com/office/officeart/2005/8/layout/vList4"/>
    <dgm:cxn modelId="{5A53AD62-C33B-44CB-AA54-0821EA016B57}" type="presOf" srcId="{5F415AA3-F8F6-42B8-B66D-1718882CB98E}" destId="{22892B0B-2789-4580-A7C5-F833A08D44B3}" srcOrd="1" destOrd="0" presId="urn:microsoft.com/office/officeart/2005/8/layout/vList4"/>
    <dgm:cxn modelId="{4B9C4864-4F59-4099-BA42-C811B1B06DD2}" srcId="{90503803-DB29-4125-B1B4-75E0CAB0C656}" destId="{23CFEF9E-E0A5-4622-B527-4B2BFDA79583}" srcOrd="2" destOrd="0" parTransId="{185FD883-C2B0-4AA0-A39E-88BED15D04F3}" sibTransId="{8C56F1D2-C2B6-4FE1-B552-FB3E80DA752F}"/>
    <dgm:cxn modelId="{3EE92F69-EFA9-4921-A661-A4C0D7EEE044}" type="presOf" srcId="{56D05AA4-9D7C-457F-9332-D499014DB152}" destId="{951DA7A5-B98E-46AF-AE1A-65EB89B472A6}" srcOrd="1" destOrd="0" presId="urn:microsoft.com/office/officeart/2005/8/layout/vList4"/>
    <dgm:cxn modelId="{2ABAC14D-CEF6-493F-8BA1-FF7E52B6BA08}" type="presOf" srcId="{23CFEF9E-E0A5-4622-B527-4B2BFDA79583}" destId="{34E67E9C-635C-4E89-804D-C779B3A23EB0}" srcOrd="1" destOrd="0" presId="urn:microsoft.com/office/officeart/2005/8/layout/vList4"/>
    <dgm:cxn modelId="{CE0E5754-7494-4DC4-9A4E-5909B41E65C6}" type="presOf" srcId="{90503803-DB29-4125-B1B4-75E0CAB0C656}" destId="{26CCA4EB-8365-4003-85A0-DFED91FF14C8}" srcOrd="0" destOrd="0" presId="urn:microsoft.com/office/officeart/2005/8/layout/vList4"/>
    <dgm:cxn modelId="{6A5ACF7E-B160-49FD-B647-1733B70540D5}" srcId="{90503803-DB29-4125-B1B4-75E0CAB0C656}" destId="{56D05AA4-9D7C-457F-9332-D499014DB152}" srcOrd="0" destOrd="0" parTransId="{0590C50B-0986-45C4-AE8D-CB8A43D22CD4}" sibTransId="{181ED733-D8D4-4F4A-862B-CD039E3E82A1}"/>
    <dgm:cxn modelId="{4F68F288-171C-489F-86D8-2AE8CD6E6AB1}" type="presOf" srcId="{96ED2B18-2F80-4C53-9395-30FF5CD50155}" destId="{D99296DE-8F5C-49F5-9588-4FE2990B3B23}" srcOrd="0" destOrd="1" presId="urn:microsoft.com/office/officeart/2005/8/layout/vList4"/>
    <dgm:cxn modelId="{27B8F68B-00B6-4AFA-A0D2-B942B16D3C7B}" type="presOf" srcId="{23CFEF9E-E0A5-4622-B527-4B2BFDA79583}" destId="{246A95AD-CFC5-4E0A-B66B-F88676B6325A}" srcOrd="0" destOrd="0" presId="urn:microsoft.com/office/officeart/2005/8/layout/vList4"/>
    <dgm:cxn modelId="{16C1CEA6-EFC1-4D98-A0EC-5194B6B69C3A}" type="presOf" srcId="{A3D48E9D-38D0-4854-A7E9-91FE22F084FD}" destId="{E0FB1420-5E02-431F-9A02-D429D6D63604}" srcOrd="0" destOrd="1" presId="urn:microsoft.com/office/officeart/2005/8/layout/vList4"/>
    <dgm:cxn modelId="{95BFD2A9-04FA-434D-BC9D-2FFE2E971ADB}" type="presOf" srcId="{5F415AA3-F8F6-42B8-B66D-1718882CB98E}" destId="{D99296DE-8F5C-49F5-9588-4FE2990B3B23}" srcOrd="0" destOrd="0" presId="urn:microsoft.com/office/officeart/2005/8/layout/vList4"/>
    <dgm:cxn modelId="{FAE991AC-8EDA-4B92-A26E-2791628426F8}" srcId="{5F415AA3-F8F6-42B8-B66D-1718882CB98E}" destId="{519CA026-A7D5-4D51-B572-71518ECF7C02}" srcOrd="1" destOrd="0" parTransId="{EE96BAE3-B198-4FF8-9B14-23A2C5590D52}" sibTransId="{E70ABC2F-1AEA-49A5-9567-018E87BA613D}"/>
    <dgm:cxn modelId="{63ECAFB8-7593-4814-9135-6718BA605EB5}" type="presOf" srcId="{1E92D766-26E5-482B-943A-9269A3E9E715}" destId="{951DA7A5-B98E-46AF-AE1A-65EB89B472A6}" srcOrd="1" destOrd="2" presId="urn:microsoft.com/office/officeart/2005/8/layout/vList4"/>
    <dgm:cxn modelId="{2730F4C4-C3B8-4240-B08E-C9D95D26D36F}" srcId="{90503803-DB29-4125-B1B4-75E0CAB0C656}" destId="{5F415AA3-F8F6-42B8-B66D-1718882CB98E}" srcOrd="1" destOrd="0" parTransId="{3620F2C9-F5C1-44B4-AE3E-5EB8AC761C33}" sibTransId="{18C79825-D9F6-4613-8966-C7A7A1C9740F}"/>
    <dgm:cxn modelId="{983C58CB-7368-4A29-BA41-5036D26F0EEB}" srcId="{56D05AA4-9D7C-457F-9332-D499014DB152}" destId="{A3D48E9D-38D0-4854-A7E9-91FE22F084FD}" srcOrd="0" destOrd="0" parTransId="{2C2F0457-AA47-46A1-8B13-B673F2642D43}" sibTransId="{3C45F12A-943C-4777-B606-EA75298F6C17}"/>
    <dgm:cxn modelId="{75C1F0D1-FD29-4D02-BD15-E5686D8E76A8}" type="presOf" srcId="{A36F2ADA-2DB3-4D87-B32F-B42A012C6C8D}" destId="{34E67E9C-635C-4E89-804D-C779B3A23EB0}" srcOrd="1" destOrd="1" presId="urn:microsoft.com/office/officeart/2005/8/layout/vList4"/>
    <dgm:cxn modelId="{E47F66F6-C82E-44DE-B5B4-CCD588953B7F}" type="presOf" srcId="{A3D48E9D-38D0-4854-A7E9-91FE22F084FD}" destId="{951DA7A5-B98E-46AF-AE1A-65EB89B472A6}" srcOrd="1" destOrd="1" presId="urn:microsoft.com/office/officeart/2005/8/layout/vList4"/>
    <dgm:cxn modelId="{1C1B9FF9-3EEC-44CA-889F-552F58D29F72}" type="presOf" srcId="{519CA026-A7D5-4D51-B572-71518ECF7C02}" destId="{22892B0B-2789-4580-A7C5-F833A08D44B3}" srcOrd="1" destOrd="2" presId="urn:microsoft.com/office/officeart/2005/8/layout/vList4"/>
    <dgm:cxn modelId="{78935F39-EC03-4ADE-B665-F9334232E4C8}" type="presParOf" srcId="{26CCA4EB-8365-4003-85A0-DFED91FF14C8}" destId="{BAAF23F3-65FC-406B-A5BB-24CCFF33277E}" srcOrd="0" destOrd="0" presId="urn:microsoft.com/office/officeart/2005/8/layout/vList4"/>
    <dgm:cxn modelId="{BDEDC814-F809-4562-A162-CD26C95A0D0B}" type="presParOf" srcId="{BAAF23F3-65FC-406B-A5BB-24CCFF33277E}" destId="{E0FB1420-5E02-431F-9A02-D429D6D63604}" srcOrd="0" destOrd="0" presId="urn:microsoft.com/office/officeart/2005/8/layout/vList4"/>
    <dgm:cxn modelId="{88585215-9D9A-4A34-9091-47A82EC2179C}" type="presParOf" srcId="{BAAF23F3-65FC-406B-A5BB-24CCFF33277E}" destId="{660E53D2-110B-44E6-8A24-7140860264FA}" srcOrd="1" destOrd="0" presId="urn:microsoft.com/office/officeart/2005/8/layout/vList4"/>
    <dgm:cxn modelId="{17CADF5C-F234-4806-A76B-21D9BD50917B}" type="presParOf" srcId="{BAAF23F3-65FC-406B-A5BB-24CCFF33277E}" destId="{951DA7A5-B98E-46AF-AE1A-65EB89B472A6}" srcOrd="2" destOrd="0" presId="urn:microsoft.com/office/officeart/2005/8/layout/vList4"/>
    <dgm:cxn modelId="{A09BC7CB-5ED9-44E1-9E14-DE38F644AA9F}" type="presParOf" srcId="{26CCA4EB-8365-4003-85A0-DFED91FF14C8}" destId="{151F61EF-9836-42A4-A59C-CB3B3C8EDA0C}" srcOrd="1" destOrd="0" presId="urn:microsoft.com/office/officeart/2005/8/layout/vList4"/>
    <dgm:cxn modelId="{76CCD786-BD3F-448D-9E22-4DCC6714EF2D}" type="presParOf" srcId="{26CCA4EB-8365-4003-85A0-DFED91FF14C8}" destId="{E216D232-2A53-42F5-8B57-EE5FBCCD01A8}" srcOrd="2" destOrd="0" presId="urn:microsoft.com/office/officeart/2005/8/layout/vList4"/>
    <dgm:cxn modelId="{D2A9FE1E-84C0-417B-B5E5-086818331168}" type="presParOf" srcId="{E216D232-2A53-42F5-8B57-EE5FBCCD01A8}" destId="{D99296DE-8F5C-49F5-9588-4FE2990B3B23}" srcOrd="0" destOrd="0" presId="urn:microsoft.com/office/officeart/2005/8/layout/vList4"/>
    <dgm:cxn modelId="{2182259E-C132-4354-9E44-3A69E92E76C1}" type="presParOf" srcId="{E216D232-2A53-42F5-8B57-EE5FBCCD01A8}" destId="{5937D42F-E5A9-4FA2-8379-84B373729D8B}" srcOrd="1" destOrd="0" presId="urn:microsoft.com/office/officeart/2005/8/layout/vList4"/>
    <dgm:cxn modelId="{63EE8014-DBD4-4F44-AEB0-5AB26C9AB41F}" type="presParOf" srcId="{E216D232-2A53-42F5-8B57-EE5FBCCD01A8}" destId="{22892B0B-2789-4580-A7C5-F833A08D44B3}" srcOrd="2" destOrd="0" presId="urn:microsoft.com/office/officeart/2005/8/layout/vList4"/>
    <dgm:cxn modelId="{1D111262-34A0-4165-8F82-D8ADCD29DDCE}" type="presParOf" srcId="{26CCA4EB-8365-4003-85A0-DFED91FF14C8}" destId="{149E8DCC-AFFF-4C4C-BC7F-33A4F24920E3}" srcOrd="3" destOrd="0" presId="urn:microsoft.com/office/officeart/2005/8/layout/vList4"/>
    <dgm:cxn modelId="{5FEA7DDC-02B7-4452-BABC-0ACAE12BF6E8}" type="presParOf" srcId="{26CCA4EB-8365-4003-85A0-DFED91FF14C8}" destId="{CE2548B3-4A28-47A6-8212-1EF1E6B5B9E6}" srcOrd="4" destOrd="0" presId="urn:microsoft.com/office/officeart/2005/8/layout/vList4"/>
    <dgm:cxn modelId="{3369FDC8-3EAC-43E7-884E-D936D5EED319}" type="presParOf" srcId="{CE2548B3-4A28-47A6-8212-1EF1E6B5B9E6}" destId="{246A95AD-CFC5-4E0A-B66B-F88676B6325A}" srcOrd="0" destOrd="0" presId="urn:microsoft.com/office/officeart/2005/8/layout/vList4"/>
    <dgm:cxn modelId="{EE5FB9B0-6C51-4A1A-B7CF-5C5B5B7F6E32}" type="presParOf" srcId="{CE2548B3-4A28-47A6-8212-1EF1E6B5B9E6}" destId="{8F8822C9-36DE-4262-9F04-9525FF41BBB5}" srcOrd="1" destOrd="0" presId="urn:microsoft.com/office/officeart/2005/8/layout/vList4"/>
    <dgm:cxn modelId="{70BF8037-570B-40B2-A759-65C4CDD17127}" type="presParOf" srcId="{CE2548B3-4A28-47A6-8212-1EF1E6B5B9E6}" destId="{34E67E9C-635C-4E89-804D-C779B3A23EB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D11095-3316-48C5-8B6F-01416CB00266}" type="doc">
      <dgm:prSet loTypeId="urn:microsoft.com/office/officeart/2005/8/layout/radial4" loCatId="relationship" qsTypeId="urn:microsoft.com/office/officeart/2005/8/quickstyle/simple1" qsCatId="simple" csTypeId="urn:microsoft.com/office/officeart/2005/8/colors/accent5_1" csCatId="accent5" phldr="1"/>
      <dgm:spPr/>
      <dgm:t>
        <a:bodyPr/>
        <a:lstStyle/>
        <a:p>
          <a:endParaRPr lang="es-CO"/>
        </a:p>
      </dgm:t>
    </dgm:pt>
    <dgm:pt modelId="{67F06221-138F-4C07-927B-8A0DBCFCFCCA}">
      <dgm:prSet phldrT="[Texto]"/>
      <dgm:spPr/>
      <dgm:t>
        <a:bodyPr/>
        <a:lstStyle/>
        <a:p>
          <a:r>
            <a:rPr lang="es-CO" dirty="0"/>
            <a:t>Aptitudes que desarrolla la robótica educativa</a:t>
          </a:r>
        </a:p>
      </dgm:t>
    </dgm:pt>
    <dgm:pt modelId="{A55BC44A-37D1-469A-80D4-FEA64E6A818B}" type="parTrans" cxnId="{EE78DC1A-8565-4891-A398-4ED04C6700E9}">
      <dgm:prSet/>
      <dgm:spPr/>
      <dgm:t>
        <a:bodyPr/>
        <a:lstStyle/>
        <a:p>
          <a:endParaRPr lang="es-CO"/>
        </a:p>
      </dgm:t>
    </dgm:pt>
    <dgm:pt modelId="{507E7B2E-DCE0-4955-812F-13A21E3AD84F}" type="sibTrans" cxnId="{EE78DC1A-8565-4891-A398-4ED04C6700E9}">
      <dgm:prSet/>
      <dgm:spPr/>
      <dgm:t>
        <a:bodyPr/>
        <a:lstStyle/>
        <a:p>
          <a:endParaRPr lang="es-CO"/>
        </a:p>
      </dgm:t>
    </dgm:pt>
    <dgm:pt modelId="{FEA35E9F-FD03-41D5-8EAB-56493EB0B2EF}">
      <dgm:prSet phldrT="[Texto]"/>
      <dgm:spPr/>
      <dgm:t>
        <a:bodyPr/>
        <a:lstStyle/>
        <a:p>
          <a:r>
            <a:rPr lang="es-CO" dirty="0"/>
            <a:t>Capacidades intelectuales</a:t>
          </a:r>
        </a:p>
      </dgm:t>
    </dgm:pt>
    <dgm:pt modelId="{AF4E7454-2C44-4A88-9536-E2C852E72323}" type="parTrans" cxnId="{02DE0AAD-C5DC-4EAB-A196-B7FBF8224127}">
      <dgm:prSet/>
      <dgm:spPr/>
      <dgm:t>
        <a:bodyPr/>
        <a:lstStyle/>
        <a:p>
          <a:endParaRPr lang="es-CO"/>
        </a:p>
      </dgm:t>
    </dgm:pt>
    <dgm:pt modelId="{014521FF-8F71-4611-84DA-8A893679EE41}" type="sibTrans" cxnId="{02DE0AAD-C5DC-4EAB-A196-B7FBF8224127}">
      <dgm:prSet/>
      <dgm:spPr/>
      <dgm:t>
        <a:bodyPr/>
        <a:lstStyle/>
        <a:p>
          <a:endParaRPr lang="es-CO"/>
        </a:p>
      </dgm:t>
    </dgm:pt>
    <dgm:pt modelId="{08480F02-FBF0-4A6F-B619-FC7A3E7EEF7F}">
      <dgm:prSet phldrT="[Texto]"/>
      <dgm:spPr/>
      <dgm:t>
        <a:bodyPr/>
        <a:lstStyle/>
        <a:p>
          <a:r>
            <a:rPr lang="es-CO" dirty="0"/>
            <a:t>Pensamiento y razonamiento lógico</a:t>
          </a:r>
        </a:p>
      </dgm:t>
    </dgm:pt>
    <dgm:pt modelId="{C963DE23-7D5A-4087-A346-2C502D3EDC13}" type="parTrans" cxnId="{94BA1426-4426-44C3-8795-155854D3DAB1}">
      <dgm:prSet/>
      <dgm:spPr/>
      <dgm:t>
        <a:bodyPr/>
        <a:lstStyle/>
        <a:p>
          <a:endParaRPr lang="es-CO"/>
        </a:p>
      </dgm:t>
    </dgm:pt>
    <dgm:pt modelId="{D3FFA3BD-C236-4BAA-BF47-F225512DDD32}" type="sibTrans" cxnId="{94BA1426-4426-44C3-8795-155854D3DAB1}">
      <dgm:prSet/>
      <dgm:spPr/>
      <dgm:t>
        <a:bodyPr/>
        <a:lstStyle/>
        <a:p>
          <a:endParaRPr lang="es-CO"/>
        </a:p>
      </dgm:t>
    </dgm:pt>
    <dgm:pt modelId="{A48D6464-148A-4237-88C9-60B5B4140782}">
      <dgm:prSet phldrT="[Texto]"/>
      <dgm:spPr/>
      <dgm:t>
        <a:bodyPr/>
        <a:lstStyle/>
        <a:p>
          <a:r>
            <a:rPr lang="es-CO" dirty="0"/>
            <a:t>Estímulos creativos </a:t>
          </a:r>
        </a:p>
      </dgm:t>
    </dgm:pt>
    <dgm:pt modelId="{65C19DAC-C92D-4EA5-8E33-B3258BA5B238}" type="parTrans" cxnId="{20DD6857-81B7-45DC-BF5C-4F8A0848F6DE}">
      <dgm:prSet/>
      <dgm:spPr/>
      <dgm:t>
        <a:bodyPr/>
        <a:lstStyle/>
        <a:p>
          <a:endParaRPr lang="es-CO"/>
        </a:p>
      </dgm:t>
    </dgm:pt>
    <dgm:pt modelId="{8CFBA7A4-C5C7-49EC-AE8D-7AC331291D00}" type="sibTrans" cxnId="{20DD6857-81B7-45DC-BF5C-4F8A0848F6DE}">
      <dgm:prSet/>
      <dgm:spPr/>
      <dgm:t>
        <a:bodyPr/>
        <a:lstStyle/>
        <a:p>
          <a:endParaRPr lang="es-CO"/>
        </a:p>
      </dgm:t>
    </dgm:pt>
    <dgm:pt modelId="{4761B45D-B2CB-4EF0-A2BE-D314AB3D14C3}">
      <dgm:prSet phldrT="[Texto]"/>
      <dgm:spPr/>
      <dgm:t>
        <a:bodyPr/>
        <a:lstStyle/>
        <a:p>
          <a:r>
            <a:rPr lang="es-CO" dirty="0"/>
            <a:t>Trabajo en Equipo</a:t>
          </a:r>
        </a:p>
      </dgm:t>
    </dgm:pt>
    <dgm:pt modelId="{BCC205C2-1E1E-4272-A37A-72F398605208}" type="parTrans" cxnId="{FDE16B1D-666C-41EB-81FD-3FD5B9CB9C41}">
      <dgm:prSet/>
      <dgm:spPr/>
      <dgm:t>
        <a:bodyPr/>
        <a:lstStyle/>
        <a:p>
          <a:endParaRPr lang="es-CO"/>
        </a:p>
      </dgm:t>
    </dgm:pt>
    <dgm:pt modelId="{0BCBEC26-7BCD-4F36-8177-D9ADED4D20FC}" type="sibTrans" cxnId="{FDE16B1D-666C-41EB-81FD-3FD5B9CB9C41}">
      <dgm:prSet/>
      <dgm:spPr/>
      <dgm:t>
        <a:bodyPr/>
        <a:lstStyle/>
        <a:p>
          <a:endParaRPr lang="es-CO"/>
        </a:p>
      </dgm:t>
    </dgm:pt>
    <dgm:pt modelId="{41CC0DCB-B73E-4306-8840-45796A722ECB}">
      <dgm:prSet phldrT="[Texto]"/>
      <dgm:spPr/>
      <dgm:t>
        <a:bodyPr/>
        <a:lstStyle/>
        <a:p>
          <a:r>
            <a:rPr lang="es-CO" dirty="0"/>
            <a:t>Desarrolla la autonomía </a:t>
          </a:r>
        </a:p>
      </dgm:t>
    </dgm:pt>
    <dgm:pt modelId="{A9C98FCA-0CB2-4A04-9837-6AF64AC3287C}" type="parTrans" cxnId="{CC171F7D-CF43-4E47-8590-686E285796AB}">
      <dgm:prSet/>
      <dgm:spPr/>
      <dgm:t>
        <a:bodyPr/>
        <a:lstStyle/>
        <a:p>
          <a:endParaRPr lang="es-CO"/>
        </a:p>
      </dgm:t>
    </dgm:pt>
    <dgm:pt modelId="{D814E1F3-962D-4AFC-8812-74ABB3B3E356}" type="sibTrans" cxnId="{CC171F7D-CF43-4E47-8590-686E285796AB}">
      <dgm:prSet/>
      <dgm:spPr/>
      <dgm:t>
        <a:bodyPr/>
        <a:lstStyle/>
        <a:p>
          <a:endParaRPr lang="es-CO"/>
        </a:p>
      </dgm:t>
    </dgm:pt>
    <dgm:pt modelId="{D567E358-1F98-4470-9E73-4E807A341927}" type="pres">
      <dgm:prSet presAssocID="{18D11095-3316-48C5-8B6F-01416CB00266}" presName="cycle" presStyleCnt="0">
        <dgm:presLayoutVars>
          <dgm:chMax val="1"/>
          <dgm:dir/>
          <dgm:animLvl val="ctr"/>
          <dgm:resizeHandles val="exact"/>
        </dgm:presLayoutVars>
      </dgm:prSet>
      <dgm:spPr/>
    </dgm:pt>
    <dgm:pt modelId="{679B8598-0DC1-4966-A3F8-DC2FFEBECA34}" type="pres">
      <dgm:prSet presAssocID="{67F06221-138F-4C07-927B-8A0DBCFCFCCA}" presName="centerShape" presStyleLbl="node0" presStyleIdx="0" presStyleCnt="1"/>
      <dgm:spPr/>
    </dgm:pt>
    <dgm:pt modelId="{0499C452-BC72-41FA-B26F-27A46DB853C4}" type="pres">
      <dgm:prSet presAssocID="{AF4E7454-2C44-4A88-9536-E2C852E72323}" presName="parTrans" presStyleLbl="bgSibTrans2D1" presStyleIdx="0" presStyleCnt="5"/>
      <dgm:spPr/>
    </dgm:pt>
    <dgm:pt modelId="{51B0A284-B968-4299-B6D3-CD6EEEA04465}" type="pres">
      <dgm:prSet presAssocID="{FEA35E9F-FD03-41D5-8EAB-56493EB0B2EF}" presName="node" presStyleLbl="node1" presStyleIdx="0" presStyleCnt="5">
        <dgm:presLayoutVars>
          <dgm:bulletEnabled val="1"/>
        </dgm:presLayoutVars>
      </dgm:prSet>
      <dgm:spPr/>
    </dgm:pt>
    <dgm:pt modelId="{2A078F81-ABC9-4DFE-89FF-0E5E8A09E790}" type="pres">
      <dgm:prSet presAssocID="{C963DE23-7D5A-4087-A346-2C502D3EDC13}" presName="parTrans" presStyleLbl="bgSibTrans2D1" presStyleIdx="1" presStyleCnt="5"/>
      <dgm:spPr/>
    </dgm:pt>
    <dgm:pt modelId="{7B46C7E1-2508-48D5-AE66-90807E7A505B}" type="pres">
      <dgm:prSet presAssocID="{08480F02-FBF0-4A6F-B619-FC7A3E7EEF7F}" presName="node" presStyleLbl="node1" presStyleIdx="1" presStyleCnt="5">
        <dgm:presLayoutVars>
          <dgm:bulletEnabled val="1"/>
        </dgm:presLayoutVars>
      </dgm:prSet>
      <dgm:spPr/>
    </dgm:pt>
    <dgm:pt modelId="{83ABA6C4-7593-45CF-9F8D-6F774DFC6284}" type="pres">
      <dgm:prSet presAssocID="{65C19DAC-C92D-4EA5-8E33-B3258BA5B238}" presName="parTrans" presStyleLbl="bgSibTrans2D1" presStyleIdx="2" presStyleCnt="5"/>
      <dgm:spPr/>
    </dgm:pt>
    <dgm:pt modelId="{F1ED9DAD-9EF6-468B-A5F0-EA60A839C729}" type="pres">
      <dgm:prSet presAssocID="{A48D6464-148A-4237-88C9-60B5B4140782}" presName="node" presStyleLbl="node1" presStyleIdx="2" presStyleCnt="5">
        <dgm:presLayoutVars>
          <dgm:bulletEnabled val="1"/>
        </dgm:presLayoutVars>
      </dgm:prSet>
      <dgm:spPr/>
    </dgm:pt>
    <dgm:pt modelId="{2BD9969C-8783-49B3-92C1-192D384025D5}" type="pres">
      <dgm:prSet presAssocID="{BCC205C2-1E1E-4272-A37A-72F398605208}" presName="parTrans" presStyleLbl="bgSibTrans2D1" presStyleIdx="3" presStyleCnt="5"/>
      <dgm:spPr/>
    </dgm:pt>
    <dgm:pt modelId="{36C134C2-F44D-431F-A983-6D7F538DF8F0}" type="pres">
      <dgm:prSet presAssocID="{4761B45D-B2CB-4EF0-A2BE-D314AB3D14C3}" presName="node" presStyleLbl="node1" presStyleIdx="3" presStyleCnt="5">
        <dgm:presLayoutVars>
          <dgm:bulletEnabled val="1"/>
        </dgm:presLayoutVars>
      </dgm:prSet>
      <dgm:spPr/>
    </dgm:pt>
    <dgm:pt modelId="{D95D4DAB-CB14-45A0-9A8E-0004D5CD5C35}" type="pres">
      <dgm:prSet presAssocID="{A9C98FCA-0CB2-4A04-9837-6AF64AC3287C}" presName="parTrans" presStyleLbl="bgSibTrans2D1" presStyleIdx="4" presStyleCnt="5"/>
      <dgm:spPr/>
    </dgm:pt>
    <dgm:pt modelId="{3174547F-7787-457D-837D-300EAE3E1B42}" type="pres">
      <dgm:prSet presAssocID="{41CC0DCB-B73E-4306-8840-45796A722ECB}" presName="node" presStyleLbl="node1" presStyleIdx="4" presStyleCnt="5">
        <dgm:presLayoutVars>
          <dgm:bulletEnabled val="1"/>
        </dgm:presLayoutVars>
      </dgm:prSet>
      <dgm:spPr/>
    </dgm:pt>
  </dgm:ptLst>
  <dgm:cxnLst>
    <dgm:cxn modelId="{F415B603-9DA4-423D-A467-0E56AFC72C77}" type="presOf" srcId="{A48D6464-148A-4237-88C9-60B5B4140782}" destId="{F1ED9DAD-9EF6-468B-A5F0-EA60A839C729}" srcOrd="0" destOrd="0" presId="urn:microsoft.com/office/officeart/2005/8/layout/radial4"/>
    <dgm:cxn modelId="{96B36314-C48F-4657-BBF6-DFBE7A74A3B4}" type="presOf" srcId="{BCC205C2-1E1E-4272-A37A-72F398605208}" destId="{2BD9969C-8783-49B3-92C1-192D384025D5}" srcOrd="0" destOrd="0" presId="urn:microsoft.com/office/officeart/2005/8/layout/radial4"/>
    <dgm:cxn modelId="{EE78DC1A-8565-4891-A398-4ED04C6700E9}" srcId="{18D11095-3316-48C5-8B6F-01416CB00266}" destId="{67F06221-138F-4C07-927B-8A0DBCFCFCCA}" srcOrd="0" destOrd="0" parTransId="{A55BC44A-37D1-469A-80D4-FEA64E6A818B}" sibTransId="{507E7B2E-DCE0-4955-812F-13A21E3AD84F}"/>
    <dgm:cxn modelId="{FDE16B1D-666C-41EB-81FD-3FD5B9CB9C41}" srcId="{67F06221-138F-4C07-927B-8A0DBCFCFCCA}" destId="{4761B45D-B2CB-4EF0-A2BE-D314AB3D14C3}" srcOrd="3" destOrd="0" parTransId="{BCC205C2-1E1E-4272-A37A-72F398605208}" sibTransId="{0BCBEC26-7BCD-4F36-8177-D9ADED4D20FC}"/>
    <dgm:cxn modelId="{94BA1426-4426-44C3-8795-155854D3DAB1}" srcId="{67F06221-138F-4C07-927B-8A0DBCFCFCCA}" destId="{08480F02-FBF0-4A6F-B619-FC7A3E7EEF7F}" srcOrd="1" destOrd="0" parTransId="{C963DE23-7D5A-4087-A346-2C502D3EDC13}" sibTransId="{D3FFA3BD-C236-4BAA-BF47-F225512DDD32}"/>
    <dgm:cxn modelId="{5A7AF52A-CDC0-4F01-881F-E140B0B5F5C4}" type="presOf" srcId="{67F06221-138F-4C07-927B-8A0DBCFCFCCA}" destId="{679B8598-0DC1-4966-A3F8-DC2FFEBECA34}" srcOrd="0" destOrd="0" presId="urn:microsoft.com/office/officeart/2005/8/layout/radial4"/>
    <dgm:cxn modelId="{C0A4263C-9559-4F47-B2CB-443A13B77D9D}" type="presOf" srcId="{41CC0DCB-B73E-4306-8840-45796A722ECB}" destId="{3174547F-7787-457D-837D-300EAE3E1B42}" srcOrd="0" destOrd="0" presId="urn:microsoft.com/office/officeart/2005/8/layout/radial4"/>
    <dgm:cxn modelId="{BCD3BE4A-CF2E-49A9-A378-8DEFC25AB815}" type="presOf" srcId="{A9C98FCA-0CB2-4A04-9837-6AF64AC3287C}" destId="{D95D4DAB-CB14-45A0-9A8E-0004D5CD5C35}" srcOrd="0" destOrd="0" presId="urn:microsoft.com/office/officeart/2005/8/layout/radial4"/>
    <dgm:cxn modelId="{EADFDE55-3EF3-4495-8173-6251F099B1F0}" type="presOf" srcId="{08480F02-FBF0-4A6F-B619-FC7A3E7EEF7F}" destId="{7B46C7E1-2508-48D5-AE66-90807E7A505B}" srcOrd="0" destOrd="0" presId="urn:microsoft.com/office/officeart/2005/8/layout/radial4"/>
    <dgm:cxn modelId="{20DD6857-81B7-45DC-BF5C-4F8A0848F6DE}" srcId="{67F06221-138F-4C07-927B-8A0DBCFCFCCA}" destId="{A48D6464-148A-4237-88C9-60B5B4140782}" srcOrd="2" destOrd="0" parTransId="{65C19DAC-C92D-4EA5-8E33-B3258BA5B238}" sibTransId="{8CFBA7A4-C5C7-49EC-AE8D-7AC331291D00}"/>
    <dgm:cxn modelId="{CC171F7D-CF43-4E47-8590-686E285796AB}" srcId="{67F06221-138F-4C07-927B-8A0DBCFCFCCA}" destId="{41CC0DCB-B73E-4306-8840-45796A722ECB}" srcOrd="4" destOrd="0" parTransId="{A9C98FCA-0CB2-4A04-9837-6AF64AC3287C}" sibTransId="{D814E1F3-962D-4AFC-8812-74ABB3B3E356}"/>
    <dgm:cxn modelId="{F2825380-D069-404C-8BBD-B5089AB7E118}" type="presOf" srcId="{AF4E7454-2C44-4A88-9536-E2C852E72323}" destId="{0499C452-BC72-41FA-B26F-27A46DB853C4}" srcOrd="0" destOrd="0" presId="urn:microsoft.com/office/officeart/2005/8/layout/radial4"/>
    <dgm:cxn modelId="{0B3BF287-CF96-4CE9-B253-AD7652A5AF4D}" type="presOf" srcId="{FEA35E9F-FD03-41D5-8EAB-56493EB0B2EF}" destId="{51B0A284-B968-4299-B6D3-CD6EEEA04465}" srcOrd="0" destOrd="0" presId="urn:microsoft.com/office/officeart/2005/8/layout/radial4"/>
    <dgm:cxn modelId="{02DE0AAD-C5DC-4EAB-A196-B7FBF8224127}" srcId="{67F06221-138F-4C07-927B-8A0DBCFCFCCA}" destId="{FEA35E9F-FD03-41D5-8EAB-56493EB0B2EF}" srcOrd="0" destOrd="0" parTransId="{AF4E7454-2C44-4A88-9536-E2C852E72323}" sibTransId="{014521FF-8F71-4611-84DA-8A893679EE41}"/>
    <dgm:cxn modelId="{59F476B6-D6CC-4F24-8D9B-0FFF7FED36CB}" type="presOf" srcId="{18D11095-3316-48C5-8B6F-01416CB00266}" destId="{D567E358-1F98-4470-9E73-4E807A341927}" srcOrd="0" destOrd="0" presId="urn:microsoft.com/office/officeart/2005/8/layout/radial4"/>
    <dgm:cxn modelId="{3924D8B9-2298-4F00-A430-691930EE4BC9}" type="presOf" srcId="{65C19DAC-C92D-4EA5-8E33-B3258BA5B238}" destId="{83ABA6C4-7593-45CF-9F8D-6F774DFC6284}" srcOrd="0" destOrd="0" presId="urn:microsoft.com/office/officeart/2005/8/layout/radial4"/>
    <dgm:cxn modelId="{87DEDDBC-BDC5-414C-BFD2-CD414A87A72D}" type="presOf" srcId="{4761B45D-B2CB-4EF0-A2BE-D314AB3D14C3}" destId="{36C134C2-F44D-431F-A983-6D7F538DF8F0}" srcOrd="0" destOrd="0" presId="urn:microsoft.com/office/officeart/2005/8/layout/radial4"/>
    <dgm:cxn modelId="{C63A4FD4-3B8F-4286-B305-501D5F8E821F}" type="presOf" srcId="{C963DE23-7D5A-4087-A346-2C502D3EDC13}" destId="{2A078F81-ABC9-4DFE-89FF-0E5E8A09E790}" srcOrd="0" destOrd="0" presId="urn:microsoft.com/office/officeart/2005/8/layout/radial4"/>
    <dgm:cxn modelId="{7F182A30-7A3A-4B71-9122-E08A6615210B}" type="presParOf" srcId="{D567E358-1F98-4470-9E73-4E807A341927}" destId="{679B8598-0DC1-4966-A3F8-DC2FFEBECA34}" srcOrd="0" destOrd="0" presId="urn:microsoft.com/office/officeart/2005/8/layout/radial4"/>
    <dgm:cxn modelId="{D4AC0BBE-0B14-48F6-9E94-75D9611CA5B1}" type="presParOf" srcId="{D567E358-1F98-4470-9E73-4E807A341927}" destId="{0499C452-BC72-41FA-B26F-27A46DB853C4}" srcOrd="1" destOrd="0" presId="urn:microsoft.com/office/officeart/2005/8/layout/radial4"/>
    <dgm:cxn modelId="{F1E3B493-3C3A-489B-B54F-8FC3B6CE69F0}" type="presParOf" srcId="{D567E358-1F98-4470-9E73-4E807A341927}" destId="{51B0A284-B968-4299-B6D3-CD6EEEA04465}" srcOrd="2" destOrd="0" presId="urn:microsoft.com/office/officeart/2005/8/layout/radial4"/>
    <dgm:cxn modelId="{CD09334C-FD8D-4159-9510-784BE16BFA05}" type="presParOf" srcId="{D567E358-1F98-4470-9E73-4E807A341927}" destId="{2A078F81-ABC9-4DFE-89FF-0E5E8A09E790}" srcOrd="3" destOrd="0" presId="urn:microsoft.com/office/officeart/2005/8/layout/radial4"/>
    <dgm:cxn modelId="{F9C99340-5371-48B9-A50C-A39F3EA33B88}" type="presParOf" srcId="{D567E358-1F98-4470-9E73-4E807A341927}" destId="{7B46C7E1-2508-48D5-AE66-90807E7A505B}" srcOrd="4" destOrd="0" presId="urn:microsoft.com/office/officeart/2005/8/layout/radial4"/>
    <dgm:cxn modelId="{701CBC29-896C-4827-9F29-30AC41D4372C}" type="presParOf" srcId="{D567E358-1F98-4470-9E73-4E807A341927}" destId="{83ABA6C4-7593-45CF-9F8D-6F774DFC6284}" srcOrd="5" destOrd="0" presId="urn:microsoft.com/office/officeart/2005/8/layout/radial4"/>
    <dgm:cxn modelId="{15C8A728-503D-4399-9F51-E1EA24E761D4}" type="presParOf" srcId="{D567E358-1F98-4470-9E73-4E807A341927}" destId="{F1ED9DAD-9EF6-468B-A5F0-EA60A839C729}" srcOrd="6" destOrd="0" presId="urn:microsoft.com/office/officeart/2005/8/layout/radial4"/>
    <dgm:cxn modelId="{E5B44C36-AFAA-4DD9-9A6A-211A64E38461}" type="presParOf" srcId="{D567E358-1F98-4470-9E73-4E807A341927}" destId="{2BD9969C-8783-49B3-92C1-192D384025D5}" srcOrd="7" destOrd="0" presId="urn:microsoft.com/office/officeart/2005/8/layout/radial4"/>
    <dgm:cxn modelId="{A81D278E-8218-4814-B0D5-74BF3631401F}" type="presParOf" srcId="{D567E358-1F98-4470-9E73-4E807A341927}" destId="{36C134C2-F44D-431F-A983-6D7F538DF8F0}" srcOrd="8" destOrd="0" presId="urn:microsoft.com/office/officeart/2005/8/layout/radial4"/>
    <dgm:cxn modelId="{EFB92312-C56A-41E8-85E3-4645AF1A493A}" type="presParOf" srcId="{D567E358-1F98-4470-9E73-4E807A341927}" destId="{D95D4DAB-CB14-45A0-9A8E-0004D5CD5C35}" srcOrd="9" destOrd="0" presId="urn:microsoft.com/office/officeart/2005/8/layout/radial4"/>
    <dgm:cxn modelId="{8EBE9F50-BF29-4934-9186-152DE45FEF79}" type="presParOf" srcId="{D567E358-1F98-4470-9E73-4E807A341927}" destId="{3174547F-7787-457D-837D-300EAE3E1B4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CF082-3E70-49AF-B30D-D519B47A4FCF}" type="doc">
      <dgm:prSet loTypeId="urn:microsoft.com/office/officeart/2005/8/layout/process1" loCatId="process" qsTypeId="urn:microsoft.com/office/officeart/2005/8/quickstyle/simple1" qsCatId="simple" csTypeId="urn:microsoft.com/office/officeart/2005/8/colors/accent6_1" csCatId="accent6" phldr="1"/>
      <dgm:spPr/>
      <dgm:t>
        <a:bodyPr/>
        <a:lstStyle/>
        <a:p>
          <a:endParaRPr lang="es-CO"/>
        </a:p>
      </dgm:t>
    </dgm:pt>
    <dgm:pt modelId="{4FDD4AA9-8CF2-4F54-9D1B-7446D95C348F}">
      <dgm:prSet phldrT="[Texto]"/>
      <dgm:spPr/>
      <dgm:t>
        <a:bodyPr/>
        <a:lstStyle/>
        <a:p>
          <a:r>
            <a:rPr lang="es-EC" dirty="0"/>
            <a:t>Actualmente se considera un área de la tecnología más avanzada</a:t>
          </a:r>
          <a:endParaRPr lang="es-CO" dirty="0"/>
        </a:p>
      </dgm:t>
    </dgm:pt>
    <dgm:pt modelId="{97D3F87F-8C65-4831-9424-C752EE4C3A1B}" type="parTrans" cxnId="{0DA06C8F-C23D-49A7-A857-55BF4BD4BBD9}">
      <dgm:prSet/>
      <dgm:spPr/>
      <dgm:t>
        <a:bodyPr/>
        <a:lstStyle/>
        <a:p>
          <a:endParaRPr lang="es-CO"/>
        </a:p>
      </dgm:t>
    </dgm:pt>
    <dgm:pt modelId="{96AE5B13-6782-4EAF-82CB-C817FAE1E409}" type="sibTrans" cxnId="{0DA06C8F-C23D-49A7-A857-55BF4BD4BBD9}">
      <dgm:prSet/>
      <dgm:spPr/>
      <dgm:t>
        <a:bodyPr/>
        <a:lstStyle/>
        <a:p>
          <a:endParaRPr lang="es-CO"/>
        </a:p>
      </dgm:t>
    </dgm:pt>
    <dgm:pt modelId="{35F7BB86-1BD3-48D0-8DD6-B7DE82366FEB}">
      <dgm:prSet phldrT="[Texto]"/>
      <dgm:spPr/>
      <dgm:t>
        <a:bodyPr/>
        <a:lstStyle/>
        <a:p>
          <a:r>
            <a:rPr lang="es-EC" dirty="0"/>
            <a:t>Las diferentes gamas de robots y la adaptación de diseños</a:t>
          </a:r>
          <a:endParaRPr lang="es-CO" dirty="0"/>
        </a:p>
      </dgm:t>
    </dgm:pt>
    <dgm:pt modelId="{36AF4D5C-008B-49EE-B54C-C4D067996066}" type="parTrans" cxnId="{A87EE2AB-B50F-4A5A-AB91-80FC7EB7D866}">
      <dgm:prSet/>
      <dgm:spPr/>
      <dgm:t>
        <a:bodyPr/>
        <a:lstStyle/>
        <a:p>
          <a:endParaRPr lang="es-CO"/>
        </a:p>
      </dgm:t>
    </dgm:pt>
    <dgm:pt modelId="{5098E3AC-FCE0-447B-90B5-9709D93454B3}" type="sibTrans" cxnId="{A87EE2AB-B50F-4A5A-AB91-80FC7EB7D866}">
      <dgm:prSet/>
      <dgm:spPr/>
      <dgm:t>
        <a:bodyPr/>
        <a:lstStyle/>
        <a:p>
          <a:endParaRPr lang="es-CO"/>
        </a:p>
      </dgm:t>
    </dgm:pt>
    <dgm:pt modelId="{21A5B69C-C7C4-43C4-A449-BB7D7F1B8964}">
      <dgm:prSet phldrT="[Texto]"/>
      <dgm:spPr/>
      <dgm:t>
        <a:bodyPr/>
        <a:lstStyle/>
        <a:p>
          <a:r>
            <a:rPr lang="es-EC" dirty="0"/>
            <a:t>Aporta soluciones tecnológicas innovadoras orientadas al desarrollo de robots sofisticados </a:t>
          </a:r>
          <a:endParaRPr lang="es-CO" dirty="0"/>
        </a:p>
      </dgm:t>
    </dgm:pt>
    <dgm:pt modelId="{251A46AF-415F-4D4E-AEDB-4AE35FCE58EF}" type="parTrans" cxnId="{F63E370C-5349-4436-A08D-F7A644053067}">
      <dgm:prSet/>
      <dgm:spPr/>
      <dgm:t>
        <a:bodyPr/>
        <a:lstStyle/>
        <a:p>
          <a:endParaRPr lang="es-CO"/>
        </a:p>
      </dgm:t>
    </dgm:pt>
    <dgm:pt modelId="{9BB03294-24F5-4E6D-98F8-69863D82359A}" type="sibTrans" cxnId="{F63E370C-5349-4436-A08D-F7A644053067}">
      <dgm:prSet/>
      <dgm:spPr/>
      <dgm:t>
        <a:bodyPr/>
        <a:lstStyle/>
        <a:p>
          <a:endParaRPr lang="es-CO"/>
        </a:p>
      </dgm:t>
    </dgm:pt>
    <dgm:pt modelId="{DDAF2DD8-ECFE-4188-AFFF-792626A47A39}" type="pres">
      <dgm:prSet presAssocID="{705CF082-3E70-49AF-B30D-D519B47A4FCF}" presName="Name0" presStyleCnt="0">
        <dgm:presLayoutVars>
          <dgm:dir/>
          <dgm:resizeHandles val="exact"/>
        </dgm:presLayoutVars>
      </dgm:prSet>
      <dgm:spPr/>
    </dgm:pt>
    <dgm:pt modelId="{7A62961F-77C4-4265-A7EF-B1FDA100A921}" type="pres">
      <dgm:prSet presAssocID="{4FDD4AA9-8CF2-4F54-9D1B-7446D95C348F}" presName="node" presStyleLbl="node1" presStyleIdx="0" presStyleCnt="3">
        <dgm:presLayoutVars>
          <dgm:bulletEnabled val="1"/>
        </dgm:presLayoutVars>
      </dgm:prSet>
      <dgm:spPr/>
    </dgm:pt>
    <dgm:pt modelId="{E391D050-0B99-4F4E-A028-C69058177CF4}" type="pres">
      <dgm:prSet presAssocID="{96AE5B13-6782-4EAF-82CB-C817FAE1E409}" presName="sibTrans" presStyleLbl="sibTrans2D1" presStyleIdx="0" presStyleCnt="2"/>
      <dgm:spPr/>
    </dgm:pt>
    <dgm:pt modelId="{C4E8890F-7D19-434F-928D-D2A434D75802}" type="pres">
      <dgm:prSet presAssocID="{96AE5B13-6782-4EAF-82CB-C817FAE1E409}" presName="connectorText" presStyleLbl="sibTrans2D1" presStyleIdx="0" presStyleCnt="2"/>
      <dgm:spPr/>
    </dgm:pt>
    <dgm:pt modelId="{360464DF-5B43-40E3-A2B5-F8FB43C834A3}" type="pres">
      <dgm:prSet presAssocID="{35F7BB86-1BD3-48D0-8DD6-B7DE82366FEB}" presName="node" presStyleLbl="node1" presStyleIdx="1" presStyleCnt="3">
        <dgm:presLayoutVars>
          <dgm:bulletEnabled val="1"/>
        </dgm:presLayoutVars>
      </dgm:prSet>
      <dgm:spPr/>
    </dgm:pt>
    <dgm:pt modelId="{B87C2C48-DD57-4073-8483-869ACCA64CF1}" type="pres">
      <dgm:prSet presAssocID="{5098E3AC-FCE0-447B-90B5-9709D93454B3}" presName="sibTrans" presStyleLbl="sibTrans2D1" presStyleIdx="1" presStyleCnt="2"/>
      <dgm:spPr/>
    </dgm:pt>
    <dgm:pt modelId="{F8ABB826-3F1C-487E-BA60-F7A3BD2312ED}" type="pres">
      <dgm:prSet presAssocID="{5098E3AC-FCE0-447B-90B5-9709D93454B3}" presName="connectorText" presStyleLbl="sibTrans2D1" presStyleIdx="1" presStyleCnt="2"/>
      <dgm:spPr/>
    </dgm:pt>
    <dgm:pt modelId="{96E443CB-125F-4F02-BC33-1B9F58F7E681}" type="pres">
      <dgm:prSet presAssocID="{21A5B69C-C7C4-43C4-A449-BB7D7F1B8964}" presName="node" presStyleLbl="node1" presStyleIdx="2" presStyleCnt="3">
        <dgm:presLayoutVars>
          <dgm:bulletEnabled val="1"/>
        </dgm:presLayoutVars>
      </dgm:prSet>
      <dgm:spPr/>
    </dgm:pt>
  </dgm:ptLst>
  <dgm:cxnLst>
    <dgm:cxn modelId="{32A53500-F922-4DA5-AE11-A1DDB6FF7513}" type="presOf" srcId="{5098E3AC-FCE0-447B-90B5-9709D93454B3}" destId="{F8ABB826-3F1C-487E-BA60-F7A3BD2312ED}" srcOrd="1" destOrd="0" presId="urn:microsoft.com/office/officeart/2005/8/layout/process1"/>
    <dgm:cxn modelId="{F63E370C-5349-4436-A08D-F7A644053067}" srcId="{705CF082-3E70-49AF-B30D-D519B47A4FCF}" destId="{21A5B69C-C7C4-43C4-A449-BB7D7F1B8964}" srcOrd="2" destOrd="0" parTransId="{251A46AF-415F-4D4E-AEDB-4AE35FCE58EF}" sibTransId="{9BB03294-24F5-4E6D-98F8-69863D82359A}"/>
    <dgm:cxn modelId="{C0571A13-B9A6-4A83-9C2D-D681B5FF613E}" type="presOf" srcId="{4FDD4AA9-8CF2-4F54-9D1B-7446D95C348F}" destId="{7A62961F-77C4-4265-A7EF-B1FDA100A921}" srcOrd="0" destOrd="0" presId="urn:microsoft.com/office/officeart/2005/8/layout/process1"/>
    <dgm:cxn modelId="{5C555322-F64E-4A10-BF62-D13B2E77A278}" type="presOf" srcId="{96AE5B13-6782-4EAF-82CB-C817FAE1E409}" destId="{C4E8890F-7D19-434F-928D-D2A434D75802}" srcOrd="1" destOrd="0" presId="urn:microsoft.com/office/officeart/2005/8/layout/process1"/>
    <dgm:cxn modelId="{8C79CB5F-1BEF-4152-A8B4-5F9DF981F7FF}" type="presOf" srcId="{705CF082-3E70-49AF-B30D-D519B47A4FCF}" destId="{DDAF2DD8-ECFE-4188-AFFF-792626A47A39}" srcOrd="0" destOrd="0" presId="urn:microsoft.com/office/officeart/2005/8/layout/process1"/>
    <dgm:cxn modelId="{A92B6253-65C1-4502-98E5-F9C5A6829767}" type="presOf" srcId="{35F7BB86-1BD3-48D0-8DD6-B7DE82366FEB}" destId="{360464DF-5B43-40E3-A2B5-F8FB43C834A3}" srcOrd="0" destOrd="0" presId="urn:microsoft.com/office/officeart/2005/8/layout/process1"/>
    <dgm:cxn modelId="{6D438D7B-0687-46E9-9155-578C04E24F83}" type="presOf" srcId="{96AE5B13-6782-4EAF-82CB-C817FAE1E409}" destId="{E391D050-0B99-4F4E-A028-C69058177CF4}" srcOrd="0" destOrd="0" presId="urn:microsoft.com/office/officeart/2005/8/layout/process1"/>
    <dgm:cxn modelId="{0DA06C8F-C23D-49A7-A857-55BF4BD4BBD9}" srcId="{705CF082-3E70-49AF-B30D-D519B47A4FCF}" destId="{4FDD4AA9-8CF2-4F54-9D1B-7446D95C348F}" srcOrd="0" destOrd="0" parTransId="{97D3F87F-8C65-4831-9424-C752EE4C3A1B}" sibTransId="{96AE5B13-6782-4EAF-82CB-C817FAE1E409}"/>
    <dgm:cxn modelId="{F6D61899-0E5B-44C3-A4A6-C4D6A0439593}" type="presOf" srcId="{21A5B69C-C7C4-43C4-A449-BB7D7F1B8964}" destId="{96E443CB-125F-4F02-BC33-1B9F58F7E681}" srcOrd="0" destOrd="0" presId="urn:microsoft.com/office/officeart/2005/8/layout/process1"/>
    <dgm:cxn modelId="{A87EE2AB-B50F-4A5A-AB91-80FC7EB7D866}" srcId="{705CF082-3E70-49AF-B30D-D519B47A4FCF}" destId="{35F7BB86-1BD3-48D0-8DD6-B7DE82366FEB}" srcOrd="1" destOrd="0" parTransId="{36AF4D5C-008B-49EE-B54C-C4D067996066}" sibTransId="{5098E3AC-FCE0-447B-90B5-9709D93454B3}"/>
    <dgm:cxn modelId="{DA3788E0-FB2C-4DBE-AFAE-CAFF01C01CB5}" type="presOf" srcId="{5098E3AC-FCE0-447B-90B5-9709D93454B3}" destId="{B87C2C48-DD57-4073-8483-869ACCA64CF1}" srcOrd="0" destOrd="0" presId="urn:microsoft.com/office/officeart/2005/8/layout/process1"/>
    <dgm:cxn modelId="{CB585B47-47CC-45E4-9E65-550A69CFF56E}" type="presParOf" srcId="{DDAF2DD8-ECFE-4188-AFFF-792626A47A39}" destId="{7A62961F-77C4-4265-A7EF-B1FDA100A921}" srcOrd="0" destOrd="0" presId="urn:microsoft.com/office/officeart/2005/8/layout/process1"/>
    <dgm:cxn modelId="{3AAA458B-3B81-4465-88CF-937EF62F5792}" type="presParOf" srcId="{DDAF2DD8-ECFE-4188-AFFF-792626A47A39}" destId="{E391D050-0B99-4F4E-A028-C69058177CF4}" srcOrd="1" destOrd="0" presId="urn:microsoft.com/office/officeart/2005/8/layout/process1"/>
    <dgm:cxn modelId="{3D499334-F053-42B1-B66C-8C2A92652EEC}" type="presParOf" srcId="{E391D050-0B99-4F4E-A028-C69058177CF4}" destId="{C4E8890F-7D19-434F-928D-D2A434D75802}" srcOrd="0" destOrd="0" presId="urn:microsoft.com/office/officeart/2005/8/layout/process1"/>
    <dgm:cxn modelId="{F2A5CB28-F015-40EF-B81F-F97F4744CB9E}" type="presParOf" srcId="{DDAF2DD8-ECFE-4188-AFFF-792626A47A39}" destId="{360464DF-5B43-40E3-A2B5-F8FB43C834A3}" srcOrd="2" destOrd="0" presId="urn:microsoft.com/office/officeart/2005/8/layout/process1"/>
    <dgm:cxn modelId="{2D36BDFF-28F0-4C89-8209-C41FD23609A6}" type="presParOf" srcId="{DDAF2DD8-ECFE-4188-AFFF-792626A47A39}" destId="{B87C2C48-DD57-4073-8483-869ACCA64CF1}" srcOrd="3" destOrd="0" presId="urn:microsoft.com/office/officeart/2005/8/layout/process1"/>
    <dgm:cxn modelId="{1CE225C7-4E6E-4867-BD80-DDECD6EAE7E2}" type="presParOf" srcId="{B87C2C48-DD57-4073-8483-869ACCA64CF1}" destId="{F8ABB826-3F1C-487E-BA60-F7A3BD2312ED}" srcOrd="0" destOrd="0" presId="urn:microsoft.com/office/officeart/2005/8/layout/process1"/>
    <dgm:cxn modelId="{A037B234-40FC-4C01-B796-180FC3272586}" type="presParOf" srcId="{DDAF2DD8-ECFE-4188-AFFF-792626A47A39}" destId="{96E443CB-125F-4F02-BC33-1B9F58F7E68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BE0507-79A4-4DD8-8B2E-393FD859B52D}"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CO"/>
        </a:p>
      </dgm:t>
    </dgm:pt>
    <dgm:pt modelId="{64E8F40C-8418-4FC3-B469-F3881420E190}">
      <dgm:prSet phldrT="[Texto]"/>
      <dgm:spPr/>
      <dgm:t>
        <a:bodyPr/>
        <a:lstStyle/>
        <a:p>
          <a:r>
            <a:rPr lang="es-CO" dirty="0">
              <a:latin typeface="Arial" panose="020B0604020202020204" pitchFamily="34" charset="0"/>
              <a:cs typeface="Arial" panose="020B0604020202020204" pitchFamily="34" charset="0"/>
            </a:rPr>
            <a:t>Sistema de Marcha</a:t>
          </a:r>
        </a:p>
      </dgm:t>
    </dgm:pt>
    <dgm:pt modelId="{ED22D44B-4762-4129-BE6F-812480B53B8E}" type="parTrans" cxnId="{13966A1F-3935-4AED-A279-82FFCCC6994F}">
      <dgm:prSet/>
      <dgm:spPr/>
      <dgm:t>
        <a:bodyPr/>
        <a:lstStyle/>
        <a:p>
          <a:endParaRPr lang="es-CO">
            <a:latin typeface="Arial" panose="020B0604020202020204" pitchFamily="34" charset="0"/>
            <a:cs typeface="Arial" panose="020B0604020202020204" pitchFamily="34" charset="0"/>
          </a:endParaRPr>
        </a:p>
      </dgm:t>
    </dgm:pt>
    <dgm:pt modelId="{A49DD005-ECA0-446C-89B9-BB34DC11771E}" type="sibTrans" cxnId="{13966A1F-3935-4AED-A279-82FFCCC6994F}">
      <dgm:prSet/>
      <dgm:spPr/>
      <dgm:t>
        <a:bodyPr/>
        <a:lstStyle/>
        <a:p>
          <a:endParaRPr lang="es-CO">
            <a:latin typeface="Arial" panose="020B0604020202020204" pitchFamily="34" charset="0"/>
            <a:cs typeface="Arial" panose="020B0604020202020204" pitchFamily="34" charset="0"/>
          </a:endParaRPr>
        </a:p>
      </dgm:t>
    </dgm:pt>
    <dgm:pt modelId="{A4BF7FD1-E056-4A8A-8380-3BB236645D79}">
      <dgm:prSet phldrT="[Texto]"/>
      <dgm:spPr/>
      <dgm:t>
        <a:bodyPr/>
        <a:lstStyle/>
        <a:p>
          <a:r>
            <a:rPr lang="es-CO" dirty="0">
              <a:latin typeface="Arial" panose="020B0604020202020204" pitchFamily="34" charset="0"/>
              <a:cs typeface="Arial" panose="020B0604020202020204" pitchFamily="34" charset="0"/>
            </a:rPr>
            <a:t>Configuración de ruedas </a:t>
          </a:r>
        </a:p>
      </dgm:t>
    </dgm:pt>
    <dgm:pt modelId="{62C42859-FE46-4CA7-B2A5-81AA8A6CDDFF}" type="parTrans" cxnId="{50CDFAAA-1709-4C68-A76D-637650079281}">
      <dgm:prSet/>
      <dgm:spPr/>
      <dgm:t>
        <a:bodyPr/>
        <a:lstStyle/>
        <a:p>
          <a:endParaRPr lang="es-CO">
            <a:latin typeface="Arial" panose="020B0604020202020204" pitchFamily="34" charset="0"/>
            <a:cs typeface="Arial" panose="020B0604020202020204" pitchFamily="34" charset="0"/>
          </a:endParaRPr>
        </a:p>
      </dgm:t>
    </dgm:pt>
    <dgm:pt modelId="{219B3781-4936-4B25-895B-F15F285F1381}" type="sibTrans" cxnId="{50CDFAAA-1709-4C68-A76D-637650079281}">
      <dgm:prSet/>
      <dgm:spPr/>
      <dgm:t>
        <a:bodyPr/>
        <a:lstStyle/>
        <a:p>
          <a:endParaRPr lang="es-CO">
            <a:latin typeface="Arial" panose="020B0604020202020204" pitchFamily="34" charset="0"/>
            <a:cs typeface="Arial" panose="020B0604020202020204" pitchFamily="34" charset="0"/>
          </a:endParaRPr>
        </a:p>
      </dgm:t>
    </dgm:pt>
    <dgm:pt modelId="{0DB68711-98EF-4F09-98FB-2D29762456B7}">
      <dgm:prSet phldrT="[Texto]"/>
      <dgm:spPr/>
      <dgm:t>
        <a:bodyPr/>
        <a:lstStyle/>
        <a:p>
          <a:r>
            <a:rPr lang="es-CO" dirty="0">
              <a:latin typeface="Arial" panose="020B0604020202020204" pitchFamily="34" charset="0"/>
              <a:cs typeface="Arial" panose="020B0604020202020204" pitchFamily="34" charset="0"/>
            </a:rPr>
            <a:t>Configuración Articuladas</a:t>
          </a:r>
        </a:p>
      </dgm:t>
    </dgm:pt>
    <dgm:pt modelId="{2A321269-EC44-4972-A9B8-F6A50ABA4BF0}" type="parTrans" cxnId="{F9554EDF-7DDC-4F8F-8244-8A091C982844}">
      <dgm:prSet/>
      <dgm:spPr/>
      <dgm:t>
        <a:bodyPr/>
        <a:lstStyle/>
        <a:p>
          <a:endParaRPr lang="es-CO">
            <a:latin typeface="Arial" panose="020B0604020202020204" pitchFamily="34" charset="0"/>
            <a:cs typeface="Arial" panose="020B0604020202020204" pitchFamily="34" charset="0"/>
          </a:endParaRPr>
        </a:p>
      </dgm:t>
    </dgm:pt>
    <dgm:pt modelId="{920E3304-F1AF-4D47-839C-4E1643E27D42}" type="sibTrans" cxnId="{F9554EDF-7DDC-4F8F-8244-8A091C982844}">
      <dgm:prSet/>
      <dgm:spPr/>
      <dgm:t>
        <a:bodyPr/>
        <a:lstStyle/>
        <a:p>
          <a:endParaRPr lang="es-CO">
            <a:latin typeface="Arial" panose="020B0604020202020204" pitchFamily="34" charset="0"/>
            <a:cs typeface="Arial" panose="020B0604020202020204" pitchFamily="34" charset="0"/>
          </a:endParaRPr>
        </a:p>
      </dgm:t>
    </dgm:pt>
    <dgm:pt modelId="{9E79196B-5688-4CB7-878C-B8239030D5DE}">
      <dgm:prSet phldrT="[Texto]"/>
      <dgm:spPr/>
      <dgm:t>
        <a:bodyPr/>
        <a:lstStyle/>
        <a:p>
          <a:r>
            <a:rPr lang="es-CO" dirty="0">
              <a:latin typeface="Arial" panose="020B0604020202020204" pitchFamily="34" charset="0"/>
              <a:cs typeface="Arial" panose="020B0604020202020204" pitchFamily="34" charset="0"/>
            </a:rPr>
            <a:t>Otras Configuraciones</a:t>
          </a:r>
        </a:p>
      </dgm:t>
    </dgm:pt>
    <dgm:pt modelId="{29989B50-D4EA-46E3-AC52-5848D4039BD2}" type="parTrans" cxnId="{BFE271E6-ACA7-484E-B3DB-79AD78F328B9}">
      <dgm:prSet/>
      <dgm:spPr/>
      <dgm:t>
        <a:bodyPr/>
        <a:lstStyle/>
        <a:p>
          <a:endParaRPr lang="es-CO">
            <a:latin typeface="Arial" panose="020B0604020202020204" pitchFamily="34" charset="0"/>
            <a:cs typeface="Arial" panose="020B0604020202020204" pitchFamily="34" charset="0"/>
          </a:endParaRPr>
        </a:p>
      </dgm:t>
    </dgm:pt>
    <dgm:pt modelId="{AFBD69F1-2587-43F4-881E-C76054B9B6D4}" type="sibTrans" cxnId="{BFE271E6-ACA7-484E-B3DB-79AD78F328B9}">
      <dgm:prSet/>
      <dgm:spPr/>
      <dgm:t>
        <a:bodyPr/>
        <a:lstStyle/>
        <a:p>
          <a:endParaRPr lang="es-CO">
            <a:latin typeface="Arial" panose="020B0604020202020204" pitchFamily="34" charset="0"/>
            <a:cs typeface="Arial" panose="020B0604020202020204" pitchFamily="34" charset="0"/>
          </a:endParaRPr>
        </a:p>
      </dgm:t>
    </dgm:pt>
    <dgm:pt modelId="{70AD259D-ACB3-4209-9DCA-F3E1E4A94473}">
      <dgm:prSet phldrT="[Texto]"/>
      <dgm:spPr/>
      <dgm:t>
        <a:bodyPr/>
        <a:lstStyle/>
        <a:p>
          <a:r>
            <a:rPr lang="es-EC" dirty="0">
              <a:latin typeface="Arial" panose="020B0604020202020204" pitchFamily="34" charset="0"/>
              <a:cs typeface="Arial" panose="020B0604020202020204" pitchFamily="34" charset="0"/>
            </a:rPr>
            <a:t>los robots con ruedas son sencillos y fáciles de construir, la carga que pueden transportar es mayor</a:t>
          </a:r>
          <a:endParaRPr lang="es-CO" dirty="0">
            <a:latin typeface="Arial" panose="020B0604020202020204" pitchFamily="34" charset="0"/>
            <a:cs typeface="Arial" panose="020B0604020202020204" pitchFamily="34" charset="0"/>
          </a:endParaRPr>
        </a:p>
      </dgm:t>
    </dgm:pt>
    <dgm:pt modelId="{136C6B5A-07DE-4082-9CE8-62AFC724522D}" type="parTrans" cxnId="{7CFCD971-420C-41F7-8455-AA0F77F3F779}">
      <dgm:prSet/>
      <dgm:spPr/>
      <dgm:t>
        <a:bodyPr/>
        <a:lstStyle/>
        <a:p>
          <a:endParaRPr lang="es-CO">
            <a:latin typeface="Arial" panose="020B0604020202020204" pitchFamily="34" charset="0"/>
            <a:cs typeface="Arial" panose="020B0604020202020204" pitchFamily="34" charset="0"/>
          </a:endParaRPr>
        </a:p>
      </dgm:t>
    </dgm:pt>
    <dgm:pt modelId="{3FBFD489-D677-448B-9942-AE888CECC009}" type="sibTrans" cxnId="{7CFCD971-420C-41F7-8455-AA0F77F3F779}">
      <dgm:prSet/>
      <dgm:spPr/>
      <dgm:t>
        <a:bodyPr/>
        <a:lstStyle/>
        <a:p>
          <a:endParaRPr lang="es-CO">
            <a:latin typeface="Arial" panose="020B0604020202020204" pitchFamily="34" charset="0"/>
            <a:cs typeface="Arial" panose="020B0604020202020204" pitchFamily="34" charset="0"/>
          </a:endParaRPr>
        </a:p>
      </dgm:t>
    </dgm:pt>
    <dgm:pt modelId="{5906F3D6-AD2E-4B09-BD42-33FD93B014D3}">
      <dgm:prSet phldrT="[Texto]"/>
      <dgm:spPr/>
      <dgm:t>
        <a:bodyPr/>
        <a:lstStyle/>
        <a:p>
          <a:r>
            <a:rPr lang="es-EC" dirty="0">
              <a:latin typeface="Arial" panose="020B0604020202020204" pitchFamily="34" charset="0"/>
              <a:cs typeface="Arial" panose="020B0604020202020204" pitchFamily="34" charset="0"/>
            </a:rPr>
            <a:t>los sistemas que emplean patas son bastante complejos, sin embargo, existen variantes de menor complejidad</a:t>
          </a:r>
          <a:endParaRPr lang="es-CO" dirty="0">
            <a:latin typeface="Arial" panose="020B0604020202020204" pitchFamily="34" charset="0"/>
            <a:cs typeface="Arial" panose="020B0604020202020204" pitchFamily="34" charset="0"/>
          </a:endParaRPr>
        </a:p>
      </dgm:t>
    </dgm:pt>
    <dgm:pt modelId="{69279DC7-506A-476B-892C-AADA99F879FF}" type="parTrans" cxnId="{6658077D-331A-4664-A70B-E0A8DD04AF6C}">
      <dgm:prSet/>
      <dgm:spPr/>
      <dgm:t>
        <a:bodyPr/>
        <a:lstStyle/>
        <a:p>
          <a:endParaRPr lang="es-CO">
            <a:latin typeface="Arial" panose="020B0604020202020204" pitchFamily="34" charset="0"/>
            <a:cs typeface="Arial" panose="020B0604020202020204" pitchFamily="34" charset="0"/>
          </a:endParaRPr>
        </a:p>
      </dgm:t>
    </dgm:pt>
    <dgm:pt modelId="{B00E403E-40F1-49F6-BE7E-D1230B764216}" type="sibTrans" cxnId="{6658077D-331A-4664-A70B-E0A8DD04AF6C}">
      <dgm:prSet/>
      <dgm:spPr/>
      <dgm:t>
        <a:bodyPr/>
        <a:lstStyle/>
        <a:p>
          <a:endParaRPr lang="es-CO">
            <a:latin typeface="Arial" panose="020B0604020202020204" pitchFamily="34" charset="0"/>
            <a:cs typeface="Arial" panose="020B0604020202020204" pitchFamily="34" charset="0"/>
          </a:endParaRPr>
        </a:p>
      </dgm:t>
    </dgm:pt>
    <dgm:pt modelId="{8FD90B33-1D3B-4663-B48A-9C01BEB03B0B}">
      <dgm:prSet phldrT="[Texto]"/>
      <dgm:spPr/>
      <dgm:t>
        <a:bodyPr/>
        <a:lstStyle/>
        <a:p>
          <a:r>
            <a:rPr lang="es-EC" dirty="0">
              <a:latin typeface="Arial" panose="020B0604020202020204" pitchFamily="34" charset="0"/>
              <a:cs typeface="Arial" panose="020B0604020202020204" pitchFamily="34" charset="0"/>
            </a:rPr>
            <a:t>Robot tipo orugas están equipados con arreglos de dos o más ruedas unidas por una cadena creando el efecto de una rueda “sin fin”</a:t>
          </a:r>
          <a:endParaRPr lang="es-CO" dirty="0">
            <a:latin typeface="Arial" panose="020B0604020202020204" pitchFamily="34" charset="0"/>
            <a:cs typeface="Arial" panose="020B0604020202020204" pitchFamily="34" charset="0"/>
          </a:endParaRPr>
        </a:p>
      </dgm:t>
    </dgm:pt>
    <dgm:pt modelId="{4C255BB1-84EC-4AB4-856A-D6CEDD96FF83}" type="parTrans" cxnId="{0BE9CD7F-C55C-414A-8337-FD04761EFEE0}">
      <dgm:prSet/>
      <dgm:spPr/>
      <dgm:t>
        <a:bodyPr/>
        <a:lstStyle/>
        <a:p>
          <a:endParaRPr lang="es-CO">
            <a:latin typeface="Arial" panose="020B0604020202020204" pitchFamily="34" charset="0"/>
            <a:cs typeface="Arial" panose="020B0604020202020204" pitchFamily="34" charset="0"/>
          </a:endParaRPr>
        </a:p>
      </dgm:t>
    </dgm:pt>
    <dgm:pt modelId="{29B8716E-3A13-4F9B-BF89-526F59453802}" type="sibTrans" cxnId="{0BE9CD7F-C55C-414A-8337-FD04761EFEE0}">
      <dgm:prSet/>
      <dgm:spPr/>
      <dgm:t>
        <a:bodyPr/>
        <a:lstStyle/>
        <a:p>
          <a:endParaRPr lang="es-CO">
            <a:latin typeface="Arial" panose="020B0604020202020204" pitchFamily="34" charset="0"/>
            <a:cs typeface="Arial" panose="020B0604020202020204" pitchFamily="34" charset="0"/>
          </a:endParaRPr>
        </a:p>
      </dgm:t>
    </dgm:pt>
    <dgm:pt modelId="{3EA2A5C6-CF30-445F-993F-00B542D20A48}" type="pres">
      <dgm:prSet presAssocID="{09BE0507-79A4-4DD8-8B2E-393FD859B52D}" presName="diagram" presStyleCnt="0">
        <dgm:presLayoutVars>
          <dgm:chPref val="1"/>
          <dgm:dir/>
          <dgm:animOne val="branch"/>
          <dgm:animLvl val="lvl"/>
          <dgm:resizeHandles val="exact"/>
        </dgm:presLayoutVars>
      </dgm:prSet>
      <dgm:spPr/>
    </dgm:pt>
    <dgm:pt modelId="{B3AF5004-E6F7-4123-AC68-70F6044400A8}" type="pres">
      <dgm:prSet presAssocID="{64E8F40C-8418-4FC3-B469-F3881420E190}" presName="root1" presStyleCnt="0"/>
      <dgm:spPr/>
    </dgm:pt>
    <dgm:pt modelId="{1B00691E-B1CB-4EA6-9389-7D18C16E4696}" type="pres">
      <dgm:prSet presAssocID="{64E8F40C-8418-4FC3-B469-F3881420E190}" presName="LevelOneTextNode" presStyleLbl="node0" presStyleIdx="0" presStyleCnt="1">
        <dgm:presLayoutVars>
          <dgm:chPref val="3"/>
        </dgm:presLayoutVars>
      </dgm:prSet>
      <dgm:spPr/>
    </dgm:pt>
    <dgm:pt modelId="{AD697671-9C97-43ED-B438-720512088D55}" type="pres">
      <dgm:prSet presAssocID="{64E8F40C-8418-4FC3-B469-F3881420E190}" presName="level2hierChild" presStyleCnt="0"/>
      <dgm:spPr/>
    </dgm:pt>
    <dgm:pt modelId="{856F8347-D87C-4E5D-B679-8D96CDE28879}" type="pres">
      <dgm:prSet presAssocID="{62C42859-FE46-4CA7-B2A5-81AA8A6CDDFF}" presName="conn2-1" presStyleLbl="parChTrans1D2" presStyleIdx="0" presStyleCnt="3"/>
      <dgm:spPr/>
    </dgm:pt>
    <dgm:pt modelId="{DCC41509-5C2F-4D7E-AA2D-1D48A6C7B26F}" type="pres">
      <dgm:prSet presAssocID="{62C42859-FE46-4CA7-B2A5-81AA8A6CDDFF}" presName="connTx" presStyleLbl="parChTrans1D2" presStyleIdx="0" presStyleCnt="3"/>
      <dgm:spPr/>
    </dgm:pt>
    <dgm:pt modelId="{52351810-C605-4BCD-80BD-8F0F571EA31C}" type="pres">
      <dgm:prSet presAssocID="{A4BF7FD1-E056-4A8A-8380-3BB236645D79}" presName="root2" presStyleCnt="0"/>
      <dgm:spPr/>
    </dgm:pt>
    <dgm:pt modelId="{C4F1C018-22AA-4240-AFC4-2AE6B2DB9702}" type="pres">
      <dgm:prSet presAssocID="{A4BF7FD1-E056-4A8A-8380-3BB236645D79}" presName="LevelTwoTextNode" presStyleLbl="node2" presStyleIdx="0" presStyleCnt="3">
        <dgm:presLayoutVars>
          <dgm:chPref val="3"/>
        </dgm:presLayoutVars>
      </dgm:prSet>
      <dgm:spPr/>
    </dgm:pt>
    <dgm:pt modelId="{6A3DA1DB-A58B-4EF0-AF45-6833BADF161B}" type="pres">
      <dgm:prSet presAssocID="{A4BF7FD1-E056-4A8A-8380-3BB236645D79}" presName="level3hierChild" presStyleCnt="0"/>
      <dgm:spPr/>
    </dgm:pt>
    <dgm:pt modelId="{A0F050A5-E551-434C-A3E3-3BB485676BEA}" type="pres">
      <dgm:prSet presAssocID="{136C6B5A-07DE-4082-9CE8-62AFC724522D}" presName="conn2-1" presStyleLbl="parChTrans1D3" presStyleIdx="0" presStyleCnt="3"/>
      <dgm:spPr/>
    </dgm:pt>
    <dgm:pt modelId="{28D09236-B3CF-49E1-B2B4-702D13FD7497}" type="pres">
      <dgm:prSet presAssocID="{136C6B5A-07DE-4082-9CE8-62AFC724522D}" presName="connTx" presStyleLbl="parChTrans1D3" presStyleIdx="0" presStyleCnt="3"/>
      <dgm:spPr/>
    </dgm:pt>
    <dgm:pt modelId="{F8FD56F4-D3F0-4C9B-841B-1FD25813C481}" type="pres">
      <dgm:prSet presAssocID="{70AD259D-ACB3-4209-9DCA-F3E1E4A94473}" presName="root2" presStyleCnt="0"/>
      <dgm:spPr/>
    </dgm:pt>
    <dgm:pt modelId="{7678BFCF-A2D0-4B6C-AD6E-9324B4ED504F}" type="pres">
      <dgm:prSet presAssocID="{70AD259D-ACB3-4209-9DCA-F3E1E4A94473}" presName="LevelTwoTextNode" presStyleLbl="node3" presStyleIdx="0" presStyleCnt="3">
        <dgm:presLayoutVars>
          <dgm:chPref val="3"/>
        </dgm:presLayoutVars>
      </dgm:prSet>
      <dgm:spPr/>
    </dgm:pt>
    <dgm:pt modelId="{703D3131-7A7F-4921-AD1C-50F00C7EE1BB}" type="pres">
      <dgm:prSet presAssocID="{70AD259D-ACB3-4209-9DCA-F3E1E4A94473}" presName="level3hierChild" presStyleCnt="0"/>
      <dgm:spPr/>
    </dgm:pt>
    <dgm:pt modelId="{272FD205-9A29-4AE9-9D8D-70D26BB8C80C}" type="pres">
      <dgm:prSet presAssocID="{2A321269-EC44-4972-A9B8-F6A50ABA4BF0}" presName="conn2-1" presStyleLbl="parChTrans1D2" presStyleIdx="1" presStyleCnt="3"/>
      <dgm:spPr/>
    </dgm:pt>
    <dgm:pt modelId="{07232842-68BC-4A60-8C9A-CCD68BFCC4D0}" type="pres">
      <dgm:prSet presAssocID="{2A321269-EC44-4972-A9B8-F6A50ABA4BF0}" presName="connTx" presStyleLbl="parChTrans1D2" presStyleIdx="1" presStyleCnt="3"/>
      <dgm:spPr/>
    </dgm:pt>
    <dgm:pt modelId="{9E75351A-A2FE-41E8-98E9-8F4467DC98CE}" type="pres">
      <dgm:prSet presAssocID="{0DB68711-98EF-4F09-98FB-2D29762456B7}" presName="root2" presStyleCnt="0"/>
      <dgm:spPr/>
    </dgm:pt>
    <dgm:pt modelId="{4AE404DC-A2AE-49D2-ADA1-09D57C866848}" type="pres">
      <dgm:prSet presAssocID="{0DB68711-98EF-4F09-98FB-2D29762456B7}" presName="LevelTwoTextNode" presStyleLbl="node2" presStyleIdx="1" presStyleCnt="3">
        <dgm:presLayoutVars>
          <dgm:chPref val="3"/>
        </dgm:presLayoutVars>
      </dgm:prSet>
      <dgm:spPr/>
    </dgm:pt>
    <dgm:pt modelId="{9B370D72-7F26-4D3A-BACA-88666B7116DC}" type="pres">
      <dgm:prSet presAssocID="{0DB68711-98EF-4F09-98FB-2D29762456B7}" presName="level3hierChild" presStyleCnt="0"/>
      <dgm:spPr/>
    </dgm:pt>
    <dgm:pt modelId="{BE1A25B3-9B10-4566-B79B-55B87EB2E5D0}" type="pres">
      <dgm:prSet presAssocID="{69279DC7-506A-476B-892C-AADA99F879FF}" presName="conn2-1" presStyleLbl="parChTrans1D3" presStyleIdx="1" presStyleCnt="3"/>
      <dgm:spPr/>
    </dgm:pt>
    <dgm:pt modelId="{D8F03899-729D-46FC-9F8B-154EFEC2D66A}" type="pres">
      <dgm:prSet presAssocID="{69279DC7-506A-476B-892C-AADA99F879FF}" presName="connTx" presStyleLbl="parChTrans1D3" presStyleIdx="1" presStyleCnt="3"/>
      <dgm:spPr/>
    </dgm:pt>
    <dgm:pt modelId="{6A7A137F-DB60-4A8F-A7C8-C8F0FDA8FE68}" type="pres">
      <dgm:prSet presAssocID="{5906F3D6-AD2E-4B09-BD42-33FD93B014D3}" presName="root2" presStyleCnt="0"/>
      <dgm:spPr/>
    </dgm:pt>
    <dgm:pt modelId="{9C6E58BA-87D0-4D00-98F0-E89A33661CDB}" type="pres">
      <dgm:prSet presAssocID="{5906F3D6-AD2E-4B09-BD42-33FD93B014D3}" presName="LevelTwoTextNode" presStyleLbl="node3" presStyleIdx="1" presStyleCnt="3">
        <dgm:presLayoutVars>
          <dgm:chPref val="3"/>
        </dgm:presLayoutVars>
      </dgm:prSet>
      <dgm:spPr/>
    </dgm:pt>
    <dgm:pt modelId="{10677B06-CEF0-46D8-A587-8287E701658B}" type="pres">
      <dgm:prSet presAssocID="{5906F3D6-AD2E-4B09-BD42-33FD93B014D3}" presName="level3hierChild" presStyleCnt="0"/>
      <dgm:spPr/>
    </dgm:pt>
    <dgm:pt modelId="{5697A3E1-11DE-408C-B81C-90FE0BBF1211}" type="pres">
      <dgm:prSet presAssocID="{29989B50-D4EA-46E3-AC52-5848D4039BD2}" presName="conn2-1" presStyleLbl="parChTrans1D2" presStyleIdx="2" presStyleCnt="3"/>
      <dgm:spPr/>
    </dgm:pt>
    <dgm:pt modelId="{327CA2AC-DFCA-4B59-A36A-67C1AE56CDDC}" type="pres">
      <dgm:prSet presAssocID="{29989B50-D4EA-46E3-AC52-5848D4039BD2}" presName="connTx" presStyleLbl="parChTrans1D2" presStyleIdx="2" presStyleCnt="3"/>
      <dgm:spPr/>
    </dgm:pt>
    <dgm:pt modelId="{C58316F8-6F84-422B-8C91-A8F954B2F17F}" type="pres">
      <dgm:prSet presAssocID="{9E79196B-5688-4CB7-878C-B8239030D5DE}" presName="root2" presStyleCnt="0"/>
      <dgm:spPr/>
    </dgm:pt>
    <dgm:pt modelId="{50DEA0FF-5DF7-4A05-9835-F15AFC39D109}" type="pres">
      <dgm:prSet presAssocID="{9E79196B-5688-4CB7-878C-B8239030D5DE}" presName="LevelTwoTextNode" presStyleLbl="node2" presStyleIdx="2" presStyleCnt="3">
        <dgm:presLayoutVars>
          <dgm:chPref val="3"/>
        </dgm:presLayoutVars>
      </dgm:prSet>
      <dgm:spPr/>
    </dgm:pt>
    <dgm:pt modelId="{F9ADCB43-045A-4767-821E-C26EBD9A03B2}" type="pres">
      <dgm:prSet presAssocID="{9E79196B-5688-4CB7-878C-B8239030D5DE}" presName="level3hierChild" presStyleCnt="0"/>
      <dgm:spPr/>
    </dgm:pt>
    <dgm:pt modelId="{B7114032-4C1E-4CC7-9D15-7DED78C488E0}" type="pres">
      <dgm:prSet presAssocID="{4C255BB1-84EC-4AB4-856A-D6CEDD96FF83}" presName="conn2-1" presStyleLbl="parChTrans1D3" presStyleIdx="2" presStyleCnt="3"/>
      <dgm:spPr/>
    </dgm:pt>
    <dgm:pt modelId="{98F01BC2-425A-48EC-8DE7-C58C9B6D3D84}" type="pres">
      <dgm:prSet presAssocID="{4C255BB1-84EC-4AB4-856A-D6CEDD96FF83}" presName="connTx" presStyleLbl="parChTrans1D3" presStyleIdx="2" presStyleCnt="3"/>
      <dgm:spPr/>
    </dgm:pt>
    <dgm:pt modelId="{2D826338-F14A-4471-9E91-00DA6BBE9817}" type="pres">
      <dgm:prSet presAssocID="{8FD90B33-1D3B-4663-B48A-9C01BEB03B0B}" presName="root2" presStyleCnt="0"/>
      <dgm:spPr/>
    </dgm:pt>
    <dgm:pt modelId="{A7772D43-70A6-4F38-8763-ABBE35F565C9}" type="pres">
      <dgm:prSet presAssocID="{8FD90B33-1D3B-4663-B48A-9C01BEB03B0B}" presName="LevelTwoTextNode" presStyleLbl="node3" presStyleIdx="2" presStyleCnt="3">
        <dgm:presLayoutVars>
          <dgm:chPref val="3"/>
        </dgm:presLayoutVars>
      </dgm:prSet>
      <dgm:spPr/>
    </dgm:pt>
    <dgm:pt modelId="{A112FC1C-C0AE-4BE3-9211-7C376FC8102B}" type="pres">
      <dgm:prSet presAssocID="{8FD90B33-1D3B-4663-B48A-9C01BEB03B0B}" presName="level3hierChild" presStyleCnt="0"/>
      <dgm:spPr/>
    </dgm:pt>
  </dgm:ptLst>
  <dgm:cxnLst>
    <dgm:cxn modelId="{FA650502-02DA-4C1F-9DDE-B4D650ACF5BE}" type="presOf" srcId="{29989B50-D4EA-46E3-AC52-5848D4039BD2}" destId="{327CA2AC-DFCA-4B59-A36A-67C1AE56CDDC}" srcOrd="1" destOrd="0" presId="urn:microsoft.com/office/officeart/2005/8/layout/hierarchy2"/>
    <dgm:cxn modelId="{3A1BF315-E968-49E8-A39E-C1CE89753A7E}" type="presOf" srcId="{62C42859-FE46-4CA7-B2A5-81AA8A6CDDFF}" destId="{856F8347-D87C-4E5D-B679-8D96CDE28879}" srcOrd="0" destOrd="0" presId="urn:microsoft.com/office/officeart/2005/8/layout/hierarchy2"/>
    <dgm:cxn modelId="{D94D9719-8D3B-4D08-946C-88B7395C0C19}" type="presOf" srcId="{5906F3D6-AD2E-4B09-BD42-33FD93B014D3}" destId="{9C6E58BA-87D0-4D00-98F0-E89A33661CDB}" srcOrd="0" destOrd="0" presId="urn:microsoft.com/office/officeart/2005/8/layout/hierarchy2"/>
    <dgm:cxn modelId="{13966A1F-3935-4AED-A279-82FFCCC6994F}" srcId="{09BE0507-79A4-4DD8-8B2E-393FD859B52D}" destId="{64E8F40C-8418-4FC3-B469-F3881420E190}" srcOrd="0" destOrd="0" parTransId="{ED22D44B-4762-4129-BE6F-812480B53B8E}" sibTransId="{A49DD005-ECA0-446C-89B9-BB34DC11771E}"/>
    <dgm:cxn modelId="{A3123E26-DA20-4624-9C3F-9B869485EF2B}" type="presOf" srcId="{2A321269-EC44-4972-A9B8-F6A50ABA4BF0}" destId="{272FD205-9A29-4AE9-9D8D-70D26BB8C80C}" srcOrd="0" destOrd="0" presId="urn:microsoft.com/office/officeart/2005/8/layout/hierarchy2"/>
    <dgm:cxn modelId="{ED04832C-5D70-4F90-8D6C-919812191C22}" type="presOf" srcId="{4C255BB1-84EC-4AB4-856A-D6CEDD96FF83}" destId="{B7114032-4C1E-4CC7-9D15-7DED78C488E0}" srcOrd="0" destOrd="0" presId="urn:microsoft.com/office/officeart/2005/8/layout/hierarchy2"/>
    <dgm:cxn modelId="{96E0F62D-28C2-4AF7-9460-5295D22E2BAE}" type="presOf" srcId="{69279DC7-506A-476B-892C-AADA99F879FF}" destId="{D8F03899-729D-46FC-9F8B-154EFEC2D66A}" srcOrd="1" destOrd="0" presId="urn:microsoft.com/office/officeart/2005/8/layout/hierarchy2"/>
    <dgm:cxn modelId="{41EC893C-5347-4272-A95D-CFB6A903F822}" type="presOf" srcId="{4C255BB1-84EC-4AB4-856A-D6CEDD96FF83}" destId="{98F01BC2-425A-48EC-8DE7-C58C9B6D3D84}" srcOrd="1" destOrd="0" presId="urn:microsoft.com/office/officeart/2005/8/layout/hierarchy2"/>
    <dgm:cxn modelId="{D1886468-957A-4636-B899-B0CFC0CBA29D}" type="presOf" srcId="{8FD90B33-1D3B-4663-B48A-9C01BEB03B0B}" destId="{A7772D43-70A6-4F38-8763-ABBE35F565C9}" srcOrd="0" destOrd="0" presId="urn:microsoft.com/office/officeart/2005/8/layout/hierarchy2"/>
    <dgm:cxn modelId="{07DF7B6A-54FE-4D41-A39C-D3224BBF29CE}" type="presOf" srcId="{64E8F40C-8418-4FC3-B469-F3881420E190}" destId="{1B00691E-B1CB-4EA6-9389-7D18C16E4696}" srcOrd="0" destOrd="0" presId="urn:microsoft.com/office/officeart/2005/8/layout/hierarchy2"/>
    <dgm:cxn modelId="{7CFCD971-420C-41F7-8455-AA0F77F3F779}" srcId="{A4BF7FD1-E056-4A8A-8380-3BB236645D79}" destId="{70AD259D-ACB3-4209-9DCA-F3E1E4A94473}" srcOrd="0" destOrd="0" parTransId="{136C6B5A-07DE-4082-9CE8-62AFC724522D}" sibTransId="{3FBFD489-D677-448B-9942-AE888CECC009}"/>
    <dgm:cxn modelId="{7E17A078-8A96-4945-A597-A3619EA774C6}" type="presOf" srcId="{0DB68711-98EF-4F09-98FB-2D29762456B7}" destId="{4AE404DC-A2AE-49D2-ADA1-09D57C866848}" srcOrd="0" destOrd="0" presId="urn:microsoft.com/office/officeart/2005/8/layout/hierarchy2"/>
    <dgm:cxn modelId="{1EDD4B7A-B96B-42F4-9EE6-E35E864EB7EC}" type="presOf" srcId="{2A321269-EC44-4972-A9B8-F6A50ABA4BF0}" destId="{07232842-68BC-4A60-8C9A-CCD68BFCC4D0}" srcOrd="1" destOrd="0" presId="urn:microsoft.com/office/officeart/2005/8/layout/hierarchy2"/>
    <dgm:cxn modelId="{6658077D-331A-4664-A70B-E0A8DD04AF6C}" srcId="{0DB68711-98EF-4F09-98FB-2D29762456B7}" destId="{5906F3D6-AD2E-4B09-BD42-33FD93B014D3}" srcOrd="0" destOrd="0" parTransId="{69279DC7-506A-476B-892C-AADA99F879FF}" sibTransId="{B00E403E-40F1-49F6-BE7E-D1230B764216}"/>
    <dgm:cxn modelId="{0BE9CD7F-C55C-414A-8337-FD04761EFEE0}" srcId="{9E79196B-5688-4CB7-878C-B8239030D5DE}" destId="{8FD90B33-1D3B-4663-B48A-9C01BEB03B0B}" srcOrd="0" destOrd="0" parTransId="{4C255BB1-84EC-4AB4-856A-D6CEDD96FF83}" sibTransId="{29B8716E-3A13-4F9B-BF89-526F59453802}"/>
    <dgm:cxn modelId="{BB7AB289-BA57-4435-B0B4-D624EBAE4D64}" type="presOf" srcId="{69279DC7-506A-476B-892C-AADA99F879FF}" destId="{BE1A25B3-9B10-4566-B79B-55B87EB2E5D0}" srcOrd="0" destOrd="0" presId="urn:microsoft.com/office/officeart/2005/8/layout/hierarchy2"/>
    <dgm:cxn modelId="{50CDFAAA-1709-4C68-A76D-637650079281}" srcId="{64E8F40C-8418-4FC3-B469-F3881420E190}" destId="{A4BF7FD1-E056-4A8A-8380-3BB236645D79}" srcOrd="0" destOrd="0" parTransId="{62C42859-FE46-4CA7-B2A5-81AA8A6CDDFF}" sibTransId="{219B3781-4936-4B25-895B-F15F285F1381}"/>
    <dgm:cxn modelId="{24DF98B6-28C2-4D02-A604-8945BE9DE42C}" type="presOf" srcId="{62C42859-FE46-4CA7-B2A5-81AA8A6CDDFF}" destId="{DCC41509-5C2F-4D7E-AA2D-1D48A6C7B26F}" srcOrd="1" destOrd="0" presId="urn:microsoft.com/office/officeart/2005/8/layout/hierarchy2"/>
    <dgm:cxn modelId="{47E1B0C4-0029-410D-80E2-0A485A014DDB}" type="presOf" srcId="{136C6B5A-07DE-4082-9CE8-62AFC724522D}" destId="{A0F050A5-E551-434C-A3E3-3BB485676BEA}" srcOrd="0" destOrd="0" presId="urn:microsoft.com/office/officeart/2005/8/layout/hierarchy2"/>
    <dgm:cxn modelId="{A0AD21D5-5CA6-4F3A-831D-ED24CBAF95A2}" type="presOf" srcId="{136C6B5A-07DE-4082-9CE8-62AFC724522D}" destId="{28D09236-B3CF-49E1-B2B4-702D13FD7497}" srcOrd="1" destOrd="0" presId="urn:microsoft.com/office/officeart/2005/8/layout/hierarchy2"/>
    <dgm:cxn modelId="{F9554EDF-7DDC-4F8F-8244-8A091C982844}" srcId="{64E8F40C-8418-4FC3-B469-F3881420E190}" destId="{0DB68711-98EF-4F09-98FB-2D29762456B7}" srcOrd="1" destOrd="0" parTransId="{2A321269-EC44-4972-A9B8-F6A50ABA4BF0}" sibTransId="{920E3304-F1AF-4D47-839C-4E1643E27D42}"/>
    <dgm:cxn modelId="{BFE271E6-ACA7-484E-B3DB-79AD78F328B9}" srcId="{64E8F40C-8418-4FC3-B469-F3881420E190}" destId="{9E79196B-5688-4CB7-878C-B8239030D5DE}" srcOrd="2" destOrd="0" parTransId="{29989B50-D4EA-46E3-AC52-5848D4039BD2}" sibTransId="{AFBD69F1-2587-43F4-881E-C76054B9B6D4}"/>
    <dgm:cxn modelId="{37CFA0E6-42AE-4E71-9CF8-14612E6A2162}" type="presOf" srcId="{09BE0507-79A4-4DD8-8B2E-393FD859B52D}" destId="{3EA2A5C6-CF30-445F-993F-00B542D20A48}" srcOrd="0" destOrd="0" presId="urn:microsoft.com/office/officeart/2005/8/layout/hierarchy2"/>
    <dgm:cxn modelId="{2B3105F2-BB79-40F7-90AB-7C7926F83E31}" type="presOf" srcId="{29989B50-D4EA-46E3-AC52-5848D4039BD2}" destId="{5697A3E1-11DE-408C-B81C-90FE0BBF1211}" srcOrd="0" destOrd="0" presId="urn:microsoft.com/office/officeart/2005/8/layout/hierarchy2"/>
    <dgm:cxn modelId="{61052FF6-FD62-4706-9806-03A152D6DF44}" type="presOf" srcId="{9E79196B-5688-4CB7-878C-B8239030D5DE}" destId="{50DEA0FF-5DF7-4A05-9835-F15AFC39D109}" srcOrd="0" destOrd="0" presId="urn:microsoft.com/office/officeart/2005/8/layout/hierarchy2"/>
    <dgm:cxn modelId="{518817F8-A764-45E0-897D-63A58EB9AAB3}" type="presOf" srcId="{A4BF7FD1-E056-4A8A-8380-3BB236645D79}" destId="{C4F1C018-22AA-4240-AFC4-2AE6B2DB9702}" srcOrd="0" destOrd="0" presId="urn:microsoft.com/office/officeart/2005/8/layout/hierarchy2"/>
    <dgm:cxn modelId="{3FED1EFA-FEC9-4582-BDB6-12C957A2E6CF}" type="presOf" srcId="{70AD259D-ACB3-4209-9DCA-F3E1E4A94473}" destId="{7678BFCF-A2D0-4B6C-AD6E-9324B4ED504F}" srcOrd="0" destOrd="0" presId="urn:microsoft.com/office/officeart/2005/8/layout/hierarchy2"/>
    <dgm:cxn modelId="{957F9266-557F-4E8D-B7CE-338653A0FB0F}" type="presParOf" srcId="{3EA2A5C6-CF30-445F-993F-00B542D20A48}" destId="{B3AF5004-E6F7-4123-AC68-70F6044400A8}" srcOrd="0" destOrd="0" presId="urn:microsoft.com/office/officeart/2005/8/layout/hierarchy2"/>
    <dgm:cxn modelId="{5A773F5C-B5A8-4EEA-AD62-68B98EB28884}" type="presParOf" srcId="{B3AF5004-E6F7-4123-AC68-70F6044400A8}" destId="{1B00691E-B1CB-4EA6-9389-7D18C16E4696}" srcOrd="0" destOrd="0" presId="urn:microsoft.com/office/officeart/2005/8/layout/hierarchy2"/>
    <dgm:cxn modelId="{E8F5A16F-4E5C-4E3A-8699-0E4911342C9C}" type="presParOf" srcId="{B3AF5004-E6F7-4123-AC68-70F6044400A8}" destId="{AD697671-9C97-43ED-B438-720512088D55}" srcOrd="1" destOrd="0" presId="urn:microsoft.com/office/officeart/2005/8/layout/hierarchy2"/>
    <dgm:cxn modelId="{BCC4613E-5D9E-4747-BBFB-8DFA9DDC58B7}" type="presParOf" srcId="{AD697671-9C97-43ED-B438-720512088D55}" destId="{856F8347-D87C-4E5D-B679-8D96CDE28879}" srcOrd="0" destOrd="0" presId="urn:microsoft.com/office/officeart/2005/8/layout/hierarchy2"/>
    <dgm:cxn modelId="{663B0529-2F2B-4B8F-A05F-156C4F0AB53E}" type="presParOf" srcId="{856F8347-D87C-4E5D-B679-8D96CDE28879}" destId="{DCC41509-5C2F-4D7E-AA2D-1D48A6C7B26F}" srcOrd="0" destOrd="0" presId="urn:microsoft.com/office/officeart/2005/8/layout/hierarchy2"/>
    <dgm:cxn modelId="{B8EFAFFB-94DA-41F7-826B-B3D39C654F9B}" type="presParOf" srcId="{AD697671-9C97-43ED-B438-720512088D55}" destId="{52351810-C605-4BCD-80BD-8F0F571EA31C}" srcOrd="1" destOrd="0" presId="urn:microsoft.com/office/officeart/2005/8/layout/hierarchy2"/>
    <dgm:cxn modelId="{B415F69A-3738-461B-9C6E-EB8108224487}" type="presParOf" srcId="{52351810-C605-4BCD-80BD-8F0F571EA31C}" destId="{C4F1C018-22AA-4240-AFC4-2AE6B2DB9702}" srcOrd="0" destOrd="0" presId="urn:microsoft.com/office/officeart/2005/8/layout/hierarchy2"/>
    <dgm:cxn modelId="{1BF5A4CC-9B04-4F49-80E9-DE21F91CD718}" type="presParOf" srcId="{52351810-C605-4BCD-80BD-8F0F571EA31C}" destId="{6A3DA1DB-A58B-4EF0-AF45-6833BADF161B}" srcOrd="1" destOrd="0" presId="urn:microsoft.com/office/officeart/2005/8/layout/hierarchy2"/>
    <dgm:cxn modelId="{9B8574A7-13BD-454C-ADEA-9E53696EA074}" type="presParOf" srcId="{6A3DA1DB-A58B-4EF0-AF45-6833BADF161B}" destId="{A0F050A5-E551-434C-A3E3-3BB485676BEA}" srcOrd="0" destOrd="0" presId="urn:microsoft.com/office/officeart/2005/8/layout/hierarchy2"/>
    <dgm:cxn modelId="{BCA9833F-B478-4241-BFCC-72F48EF50616}" type="presParOf" srcId="{A0F050A5-E551-434C-A3E3-3BB485676BEA}" destId="{28D09236-B3CF-49E1-B2B4-702D13FD7497}" srcOrd="0" destOrd="0" presId="urn:microsoft.com/office/officeart/2005/8/layout/hierarchy2"/>
    <dgm:cxn modelId="{46EE90D4-82B1-4266-B181-E41B988D46BD}" type="presParOf" srcId="{6A3DA1DB-A58B-4EF0-AF45-6833BADF161B}" destId="{F8FD56F4-D3F0-4C9B-841B-1FD25813C481}" srcOrd="1" destOrd="0" presId="urn:microsoft.com/office/officeart/2005/8/layout/hierarchy2"/>
    <dgm:cxn modelId="{F4684CD8-DD36-41EE-8056-51A938925BCA}" type="presParOf" srcId="{F8FD56F4-D3F0-4C9B-841B-1FD25813C481}" destId="{7678BFCF-A2D0-4B6C-AD6E-9324B4ED504F}" srcOrd="0" destOrd="0" presId="urn:microsoft.com/office/officeart/2005/8/layout/hierarchy2"/>
    <dgm:cxn modelId="{6529506A-1E04-4C64-BEFB-D3C1E992E558}" type="presParOf" srcId="{F8FD56F4-D3F0-4C9B-841B-1FD25813C481}" destId="{703D3131-7A7F-4921-AD1C-50F00C7EE1BB}" srcOrd="1" destOrd="0" presId="urn:microsoft.com/office/officeart/2005/8/layout/hierarchy2"/>
    <dgm:cxn modelId="{A4168D68-92C5-4EA2-9EF2-D69154F23C15}" type="presParOf" srcId="{AD697671-9C97-43ED-B438-720512088D55}" destId="{272FD205-9A29-4AE9-9D8D-70D26BB8C80C}" srcOrd="2" destOrd="0" presId="urn:microsoft.com/office/officeart/2005/8/layout/hierarchy2"/>
    <dgm:cxn modelId="{2F8B4435-0DBE-4F63-9EBF-478D20F454AE}" type="presParOf" srcId="{272FD205-9A29-4AE9-9D8D-70D26BB8C80C}" destId="{07232842-68BC-4A60-8C9A-CCD68BFCC4D0}" srcOrd="0" destOrd="0" presId="urn:microsoft.com/office/officeart/2005/8/layout/hierarchy2"/>
    <dgm:cxn modelId="{C2804B53-2809-45CF-8812-04717C140AFD}" type="presParOf" srcId="{AD697671-9C97-43ED-B438-720512088D55}" destId="{9E75351A-A2FE-41E8-98E9-8F4467DC98CE}" srcOrd="3" destOrd="0" presId="urn:microsoft.com/office/officeart/2005/8/layout/hierarchy2"/>
    <dgm:cxn modelId="{AC481475-EEBF-46AD-9C3E-B8103A31FDDA}" type="presParOf" srcId="{9E75351A-A2FE-41E8-98E9-8F4467DC98CE}" destId="{4AE404DC-A2AE-49D2-ADA1-09D57C866848}" srcOrd="0" destOrd="0" presId="urn:microsoft.com/office/officeart/2005/8/layout/hierarchy2"/>
    <dgm:cxn modelId="{918BA735-3A54-4DD8-869B-1FDC056271B8}" type="presParOf" srcId="{9E75351A-A2FE-41E8-98E9-8F4467DC98CE}" destId="{9B370D72-7F26-4D3A-BACA-88666B7116DC}" srcOrd="1" destOrd="0" presId="urn:microsoft.com/office/officeart/2005/8/layout/hierarchy2"/>
    <dgm:cxn modelId="{0499E9F3-6878-49CF-9CC7-F28B7AE608D7}" type="presParOf" srcId="{9B370D72-7F26-4D3A-BACA-88666B7116DC}" destId="{BE1A25B3-9B10-4566-B79B-55B87EB2E5D0}" srcOrd="0" destOrd="0" presId="urn:microsoft.com/office/officeart/2005/8/layout/hierarchy2"/>
    <dgm:cxn modelId="{6EC7DACC-6FFE-4B29-9BC7-CD051B36C4A8}" type="presParOf" srcId="{BE1A25B3-9B10-4566-B79B-55B87EB2E5D0}" destId="{D8F03899-729D-46FC-9F8B-154EFEC2D66A}" srcOrd="0" destOrd="0" presId="urn:microsoft.com/office/officeart/2005/8/layout/hierarchy2"/>
    <dgm:cxn modelId="{20B25525-AA17-4CBD-B177-6070214E341E}" type="presParOf" srcId="{9B370D72-7F26-4D3A-BACA-88666B7116DC}" destId="{6A7A137F-DB60-4A8F-A7C8-C8F0FDA8FE68}" srcOrd="1" destOrd="0" presId="urn:microsoft.com/office/officeart/2005/8/layout/hierarchy2"/>
    <dgm:cxn modelId="{7F9F394E-1408-4D00-933F-C79A654AC8E3}" type="presParOf" srcId="{6A7A137F-DB60-4A8F-A7C8-C8F0FDA8FE68}" destId="{9C6E58BA-87D0-4D00-98F0-E89A33661CDB}" srcOrd="0" destOrd="0" presId="urn:microsoft.com/office/officeart/2005/8/layout/hierarchy2"/>
    <dgm:cxn modelId="{F7F048A3-C131-4A23-AC0D-E4D8CAB39D71}" type="presParOf" srcId="{6A7A137F-DB60-4A8F-A7C8-C8F0FDA8FE68}" destId="{10677B06-CEF0-46D8-A587-8287E701658B}" srcOrd="1" destOrd="0" presId="urn:microsoft.com/office/officeart/2005/8/layout/hierarchy2"/>
    <dgm:cxn modelId="{AC4DB15E-FB40-441B-8209-21CE29A9C31E}" type="presParOf" srcId="{AD697671-9C97-43ED-B438-720512088D55}" destId="{5697A3E1-11DE-408C-B81C-90FE0BBF1211}" srcOrd="4" destOrd="0" presId="urn:microsoft.com/office/officeart/2005/8/layout/hierarchy2"/>
    <dgm:cxn modelId="{21BED59F-0B13-4426-8D48-FE1924CA4E1F}" type="presParOf" srcId="{5697A3E1-11DE-408C-B81C-90FE0BBF1211}" destId="{327CA2AC-DFCA-4B59-A36A-67C1AE56CDDC}" srcOrd="0" destOrd="0" presId="urn:microsoft.com/office/officeart/2005/8/layout/hierarchy2"/>
    <dgm:cxn modelId="{EBCCE341-2F62-4203-B536-20B7E255C3A9}" type="presParOf" srcId="{AD697671-9C97-43ED-B438-720512088D55}" destId="{C58316F8-6F84-422B-8C91-A8F954B2F17F}" srcOrd="5" destOrd="0" presId="urn:microsoft.com/office/officeart/2005/8/layout/hierarchy2"/>
    <dgm:cxn modelId="{3D035CDA-D93C-4AD6-BD36-65E79844FD44}" type="presParOf" srcId="{C58316F8-6F84-422B-8C91-A8F954B2F17F}" destId="{50DEA0FF-5DF7-4A05-9835-F15AFC39D109}" srcOrd="0" destOrd="0" presId="urn:microsoft.com/office/officeart/2005/8/layout/hierarchy2"/>
    <dgm:cxn modelId="{99448FB9-B1CD-419B-BBC5-6F8731DA4AAF}" type="presParOf" srcId="{C58316F8-6F84-422B-8C91-A8F954B2F17F}" destId="{F9ADCB43-045A-4767-821E-C26EBD9A03B2}" srcOrd="1" destOrd="0" presId="urn:microsoft.com/office/officeart/2005/8/layout/hierarchy2"/>
    <dgm:cxn modelId="{B8B81661-8AAA-4BD1-B81B-C3E9242A07CA}" type="presParOf" srcId="{F9ADCB43-045A-4767-821E-C26EBD9A03B2}" destId="{B7114032-4C1E-4CC7-9D15-7DED78C488E0}" srcOrd="0" destOrd="0" presId="urn:microsoft.com/office/officeart/2005/8/layout/hierarchy2"/>
    <dgm:cxn modelId="{FFDE1287-F469-43BC-B198-1521DE0FFD57}" type="presParOf" srcId="{B7114032-4C1E-4CC7-9D15-7DED78C488E0}" destId="{98F01BC2-425A-48EC-8DE7-C58C9B6D3D84}" srcOrd="0" destOrd="0" presId="urn:microsoft.com/office/officeart/2005/8/layout/hierarchy2"/>
    <dgm:cxn modelId="{5378038C-CEE8-4860-81A9-56245F3908B0}" type="presParOf" srcId="{F9ADCB43-045A-4767-821E-C26EBD9A03B2}" destId="{2D826338-F14A-4471-9E91-00DA6BBE9817}" srcOrd="1" destOrd="0" presId="urn:microsoft.com/office/officeart/2005/8/layout/hierarchy2"/>
    <dgm:cxn modelId="{503DB5DA-FDFD-4C87-A6B7-08B38760BFB3}" type="presParOf" srcId="{2D826338-F14A-4471-9E91-00DA6BBE9817}" destId="{A7772D43-70A6-4F38-8763-ABBE35F565C9}" srcOrd="0" destOrd="0" presId="urn:microsoft.com/office/officeart/2005/8/layout/hierarchy2"/>
    <dgm:cxn modelId="{BB6FB105-AF5C-4D11-8581-153B8BC028C8}" type="presParOf" srcId="{2D826338-F14A-4471-9E91-00DA6BBE9817}" destId="{A112FC1C-C0AE-4BE3-9211-7C376FC8102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7B2277-DEEA-4DE7-B436-828FA4BCD6A7}" type="doc">
      <dgm:prSet loTypeId="urn:microsoft.com/office/officeart/2005/8/layout/orgChart1" loCatId="hierarchy" qsTypeId="urn:microsoft.com/office/officeart/2005/8/quickstyle/simple2" qsCatId="simple" csTypeId="urn:microsoft.com/office/officeart/2005/8/colors/accent6_1" csCatId="accent6" phldr="1"/>
      <dgm:spPr/>
      <dgm:t>
        <a:bodyPr/>
        <a:lstStyle/>
        <a:p>
          <a:endParaRPr lang="es-CO"/>
        </a:p>
      </dgm:t>
    </dgm:pt>
    <dgm:pt modelId="{B4BB58DA-51D5-4CF4-B56B-0BD3B3C9576D}">
      <dgm:prSet phldrT="[Texto]"/>
      <dgm:spPr/>
      <dgm:t>
        <a:bodyPr/>
        <a:lstStyle/>
        <a:p>
          <a:r>
            <a:rPr lang="es-CO" dirty="0"/>
            <a:t>Sistema sensoriales</a:t>
          </a:r>
        </a:p>
      </dgm:t>
    </dgm:pt>
    <dgm:pt modelId="{DAF29B45-CA23-44E5-8ABF-E5402928A374}" type="parTrans" cxnId="{78B3D406-CFA0-4F2D-B46E-1AB7401BBBC5}">
      <dgm:prSet/>
      <dgm:spPr/>
      <dgm:t>
        <a:bodyPr/>
        <a:lstStyle/>
        <a:p>
          <a:endParaRPr lang="es-CO"/>
        </a:p>
      </dgm:t>
    </dgm:pt>
    <dgm:pt modelId="{BFF766D5-6697-4896-B3F1-7CA060B01AF8}" type="sibTrans" cxnId="{78B3D406-CFA0-4F2D-B46E-1AB7401BBBC5}">
      <dgm:prSet/>
      <dgm:spPr/>
      <dgm:t>
        <a:bodyPr/>
        <a:lstStyle/>
        <a:p>
          <a:endParaRPr lang="es-CO"/>
        </a:p>
      </dgm:t>
    </dgm:pt>
    <dgm:pt modelId="{DD0D5B22-8535-4C1A-9895-4047E3EDF601}" type="asst">
      <dgm:prSet phldrT="[Texto]"/>
      <dgm:spPr/>
      <dgm:t>
        <a:bodyPr/>
        <a:lstStyle/>
        <a:p>
          <a:r>
            <a:rPr lang="es-CO" dirty="0"/>
            <a:t>Sensores internos</a:t>
          </a:r>
        </a:p>
      </dgm:t>
    </dgm:pt>
    <dgm:pt modelId="{66453E20-E3AB-4AFA-A1C4-34D31E82246A}" type="parTrans" cxnId="{D53F8E98-4E05-4C39-AECE-41B50491F315}">
      <dgm:prSet/>
      <dgm:spPr/>
      <dgm:t>
        <a:bodyPr/>
        <a:lstStyle/>
        <a:p>
          <a:endParaRPr lang="es-CO"/>
        </a:p>
      </dgm:t>
    </dgm:pt>
    <dgm:pt modelId="{8734B3B9-D4A3-4617-BB28-167D7BE384BC}" type="sibTrans" cxnId="{D53F8E98-4E05-4C39-AECE-41B50491F315}">
      <dgm:prSet/>
      <dgm:spPr/>
      <dgm:t>
        <a:bodyPr/>
        <a:lstStyle/>
        <a:p>
          <a:endParaRPr lang="es-CO"/>
        </a:p>
      </dgm:t>
    </dgm:pt>
    <dgm:pt modelId="{90939253-B5A4-4918-9B48-921FF67D1D42}" type="asst">
      <dgm:prSet phldrT="[Texto]"/>
      <dgm:spPr/>
      <dgm:t>
        <a:bodyPr/>
        <a:lstStyle/>
        <a:p>
          <a:r>
            <a:rPr lang="es-CO" dirty="0"/>
            <a:t>Sensores externos</a:t>
          </a:r>
        </a:p>
      </dgm:t>
    </dgm:pt>
    <dgm:pt modelId="{1EAFAA50-D2E3-4493-BC74-DA6F61BA4E61}" type="parTrans" cxnId="{D9FC7021-BD90-4368-914F-738429955081}">
      <dgm:prSet/>
      <dgm:spPr/>
      <dgm:t>
        <a:bodyPr/>
        <a:lstStyle/>
        <a:p>
          <a:endParaRPr lang="es-CO"/>
        </a:p>
      </dgm:t>
    </dgm:pt>
    <dgm:pt modelId="{4456C2F7-0485-46F8-AE54-5A3BFA37766B}" type="sibTrans" cxnId="{D9FC7021-BD90-4368-914F-738429955081}">
      <dgm:prSet/>
      <dgm:spPr/>
      <dgm:t>
        <a:bodyPr/>
        <a:lstStyle/>
        <a:p>
          <a:endParaRPr lang="es-CO"/>
        </a:p>
      </dgm:t>
    </dgm:pt>
    <dgm:pt modelId="{27C15D34-B493-4C1A-8948-4E22AD485BB9}" type="asst">
      <dgm:prSet phldrT="[Texto]"/>
      <dgm:spPr/>
      <dgm:t>
        <a:bodyPr/>
        <a:lstStyle/>
        <a:p>
          <a:r>
            <a:rPr lang="es-CO" dirty="0"/>
            <a:t> Sensores de posición</a:t>
          </a:r>
        </a:p>
      </dgm:t>
    </dgm:pt>
    <dgm:pt modelId="{6FC85F72-FA21-47E9-A7A2-288E4B076E5A}" type="parTrans" cxnId="{F1FDB14B-3C89-4DB3-971C-FA37EAD25DB1}">
      <dgm:prSet/>
      <dgm:spPr/>
      <dgm:t>
        <a:bodyPr/>
        <a:lstStyle/>
        <a:p>
          <a:endParaRPr lang="es-CO"/>
        </a:p>
      </dgm:t>
    </dgm:pt>
    <dgm:pt modelId="{04D6407F-1F6B-414B-9D76-B3FC925C761D}" type="sibTrans" cxnId="{F1FDB14B-3C89-4DB3-971C-FA37EAD25DB1}">
      <dgm:prSet/>
      <dgm:spPr/>
      <dgm:t>
        <a:bodyPr/>
        <a:lstStyle/>
        <a:p>
          <a:endParaRPr lang="es-CO"/>
        </a:p>
      </dgm:t>
    </dgm:pt>
    <dgm:pt modelId="{8AC025E2-BC18-49DB-9871-3C512709B69C}" type="asst">
      <dgm:prSet phldrT="[Texto]"/>
      <dgm:spPr/>
      <dgm:t>
        <a:bodyPr/>
        <a:lstStyle/>
        <a:p>
          <a:r>
            <a:rPr lang="es-CO" dirty="0"/>
            <a:t>Sensores de presencia y de proximidad</a:t>
          </a:r>
        </a:p>
      </dgm:t>
    </dgm:pt>
    <dgm:pt modelId="{6BCAEB23-A1D1-446F-AE47-0EEDA5630085}" type="parTrans" cxnId="{9F9BFEDE-5383-484A-B9FC-608F300A18CA}">
      <dgm:prSet/>
      <dgm:spPr/>
      <dgm:t>
        <a:bodyPr/>
        <a:lstStyle/>
        <a:p>
          <a:endParaRPr lang="es-CO"/>
        </a:p>
      </dgm:t>
    </dgm:pt>
    <dgm:pt modelId="{A7BE90F8-6B26-4D6A-8AA4-13262F8FEEE5}" type="sibTrans" cxnId="{9F9BFEDE-5383-484A-B9FC-608F300A18CA}">
      <dgm:prSet/>
      <dgm:spPr/>
      <dgm:t>
        <a:bodyPr/>
        <a:lstStyle/>
        <a:p>
          <a:endParaRPr lang="es-CO"/>
        </a:p>
      </dgm:t>
    </dgm:pt>
    <dgm:pt modelId="{A4E095A5-3DC0-465D-B3DE-1BDD452C4DC6}" type="asst">
      <dgm:prSet phldrT="[Texto]"/>
      <dgm:spPr/>
      <dgm:t>
        <a:bodyPr/>
        <a:lstStyle/>
        <a:p>
          <a:r>
            <a:rPr lang="es-CO" dirty="0"/>
            <a:t>Sensores de velocidad</a:t>
          </a:r>
        </a:p>
      </dgm:t>
    </dgm:pt>
    <dgm:pt modelId="{E5D6652E-B2B6-4E5C-BC13-A4D369BE7208}" type="parTrans" cxnId="{C2878E65-EC71-49DB-8516-DA972EBD5C5A}">
      <dgm:prSet/>
      <dgm:spPr/>
      <dgm:t>
        <a:bodyPr/>
        <a:lstStyle/>
        <a:p>
          <a:endParaRPr lang="es-CO"/>
        </a:p>
      </dgm:t>
    </dgm:pt>
    <dgm:pt modelId="{9ABEB67C-0C8F-466E-AE3B-77064E7968DC}" type="sibTrans" cxnId="{C2878E65-EC71-49DB-8516-DA972EBD5C5A}">
      <dgm:prSet/>
      <dgm:spPr/>
      <dgm:t>
        <a:bodyPr/>
        <a:lstStyle/>
        <a:p>
          <a:endParaRPr lang="es-CO"/>
        </a:p>
      </dgm:t>
    </dgm:pt>
    <dgm:pt modelId="{8FB8FFD5-B538-41C9-866A-8BE3EC16ABA7}" type="asst">
      <dgm:prSet phldrT="[Texto]"/>
      <dgm:spPr/>
      <dgm:t>
        <a:bodyPr/>
        <a:lstStyle/>
        <a:p>
          <a:r>
            <a:rPr lang="es-CO" dirty="0"/>
            <a:t>Sensores de aceleración</a:t>
          </a:r>
        </a:p>
      </dgm:t>
    </dgm:pt>
    <dgm:pt modelId="{D4D72D8A-2EFE-4D19-AF40-C4E664A65E10}" type="parTrans" cxnId="{7A9D497E-8818-47F3-9A27-9A8DC71396C2}">
      <dgm:prSet/>
      <dgm:spPr/>
      <dgm:t>
        <a:bodyPr/>
        <a:lstStyle/>
        <a:p>
          <a:endParaRPr lang="es-CO"/>
        </a:p>
      </dgm:t>
    </dgm:pt>
    <dgm:pt modelId="{391D5935-9D46-4E3D-907C-43562E9AA745}" type="sibTrans" cxnId="{7A9D497E-8818-47F3-9A27-9A8DC71396C2}">
      <dgm:prSet/>
      <dgm:spPr/>
      <dgm:t>
        <a:bodyPr/>
        <a:lstStyle/>
        <a:p>
          <a:endParaRPr lang="es-CO"/>
        </a:p>
      </dgm:t>
    </dgm:pt>
    <dgm:pt modelId="{BEFB31BF-FB44-4B62-A5C8-EEBA82E05C12}" type="asst">
      <dgm:prSet phldrT="[Texto]"/>
      <dgm:spPr/>
      <dgm:t>
        <a:bodyPr/>
        <a:lstStyle/>
        <a:p>
          <a:r>
            <a:rPr lang="es-CO" dirty="0"/>
            <a:t>Sensores de Fuerza</a:t>
          </a:r>
        </a:p>
      </dgm:t>
    </dgm:pt>
    <dgm:pt modelId="{FE4C45E1-5EBA-43B7-A524-F05CB610F2CB}" type="parTrans" cxnId="{90640531-CA99-4617-8CA7-FDA59BD9A612}">
      <dgm:prSet/>
      <dgm:spPr/>
      <dgm:t>
        <a:bodyPr/>
        <a:lstStyle/>
        <a:p>
          <a:endParaRPr lang="es-CO"/>
        </a:p>
      </dgm:t>
    </dgm:pt>
    <dgm:pt modelId="{32F3C540-C026-4FAD-BA56-FF5BB963D6FE}" type="sibTrans" cxnId="{90640531-CA99-4617-8CA7-FDA59BD9A612}">
      <dgm:prSet/>
      <dgm:spPr/>
      <dgm:t>
        <a:bodyPr/>
        <a:lstStyle/>
        <a:p>
          <a:endParaRPr lang="es-CO"/>
        </a:p>
      </dgm:t>
    </dgm:pt>
    <dgm:pt modelId="{D9B7EC3D-6359-415F-ABE0-4D3D2EC1E008}" type="asst">
      <dgm:prSet phldrT="[Texto]"/>
      <dgm:spPr/>
      <dgm:t>
        <a:bodyPr/>
        <a:lstStyle/>
        <a:p>
          <a:r>
            <a:rPr lang="es-CO" dirty="0"/>
            <a:t>Sensores de visión </a:t>
          </a:r>
        </a:p>
      </dgm:t>
    </dgm:pt>
    <dgm:pt modelId="{942CEEBA-916F-48A8-8958-97307009DED6}" type="parTrans" cxnId="{9413B2BA-C92C-4A60-9A97-6CB784A3A256}">
      <dgm:prSet/>
      <dgm:spPr/>
      <dgm:t>
        <a:bodyPr/>
        <a:lstStyle/>
        <a:p>
          <a:endParaRPr lang="es-CO"/>
        </a:p>
      </dgm:t>
    </dgm:pt>
    <dgm:pt modelId="{710A6743-17E3-4485-B7E1-FA26A8757918}" type="sibTrans" cxnId="{9413B2BA-C92C-4A60-9A97-6CB784A3A256}">
      <dgm:prSet/>
      <dgm:spPr/>
      <dgm:t>
        <a:bodyPr/>
        <a:lstStyle/>
        <a:p>
          <a:endParaRPr lang="es-CO"/>
        </a:p>
      </dgm:t>
    </dgm:pt>
    <dgm:pt modelId="{AFFF4477-37DB-40C3-8D49-F8C2C00F5810}" type="asst">
      <dgm:prSet phldrT="[Texto]"/>
      <dgm:spPr/>
      <dgm:t>
        <a:bodyPr/>
        <a:lstStyle/>
        <a:p>
          <a:r>
            <a:rPr lang="es-CO" dirty="0"/>
            <a:t>Sensores de localización </a:t>
          </a:r>
        </a:p>
      </dgm:t>
    </dgm:pt>
    <dgm:pt modelId="{E1F33519-A542-4A87-AD7E-9E8C42A8E142}" type="parTrans" cxnId="{BD2CA9F0-8F14-4E1A-9CC6-6B869546B2AA}">
      <dgm:prSet/>
      <dgm:spPr/>
      <dgm:t>
        <a:bodyPr/>
        <a:lstStyle/>
        <a:p>
          <a:endParaRPr lang="es-CO"/>
        </a:p>
      </dgm:t>
    </dgm:pt>
    <dgm:pt modelId="{9A1565C4-CE5F-49B7-A16C-4FC53666FE03}" type="sibTrans" cxnId="{BD2CA9F0-8F14-4E1A-9CC6-6B869546B2AA}">
      <dgm:prSet/>
      <dgm:spPr/>
      <dgm:t>
        <a:bodyPr/>
        <a:lstStyle/>
        <a:p>
          <a:endParaRPr lang="es-CO"/>
        </a:p>
      </dgm:t>
    </dgm:pt>
    <dgm:pt modelId="{D7F8C1EC-340D-440B-B101-5CF097F9A350}" type="pres">
      <dgm:prSet presAssocID="{077B2277-DEEA-4DE7-B436-828FA4BCD6A7}" presName="hierChild1" presStyleCnt="0">
        <dgm:presLayoutVars>
          <dgm:orgChart val="1"/>
          <dgm:chPref val="1"/>
          <dgm:dir/>
          <dgm:animOne val="branch"/>
          <dgm:animLvl val="lvl"/>
          <dgm:resizeHandles/>
        </dgm:presLayoutVars>
      </dgm:prSet>
      <dgm:spPr/>
    </dgm:pt>
    <dgm:pt modelId="{68AD1C8F-0E5B-4E14-87ED-8070F96FB7DC}" type="pres">
      <dgm:prSet presAssocID="{B4BB58DA-51D5-4CF4-B56B-0BD3B3C9576D}" presName="hierRoot1" presStyleCnt="0">
        <dgm:presLayoutVars>
          <dgm:hierBranch val="init"/>
        </dgm:presLayoutVars>
      </dgm:prSet>
      <dgm:spPr/>
    </dgm:pt>
    <dgm:pt modelId="{025AB0F8-ABEC-4FE5-AD75-479A2EEF0615}" type="pres">
      <dgm:prSet presAssocID="{B4BB58DA-51D5-4CF4-B56B-0BD3B3C9576D}" presName="rootComposite1" presStyleCnt="0"/>
      <dgm:spPr/>
    </dgm:pt>
    <dgm:pt modelId="{803E2ABD-3F76-4FE6-B622-CFCBFC8FD044}" type="pres">
      <dgm:prSet presAssocID="{B4BB58DA-51D5-4CF4-B56B-0BD3B3C9576D}" presName="rootText1" presStyleLbl="node0" presStyleIdx="0" presStyleCnt="1">
        <dgm:presLayoutVars>
          <dgm:chPref val="3"/>
        </dgm:presLayoutVars>
      </dgm:prSet>
      <dgm:spPr/>
    </dgm:pt>
    <dgm:pt modelId="{D1015ACA-CAAB-4C94-B060-FB8967CFF066}" type="pres">
      <dgm:prSet presAssocID="{B4BB58DA-51D5-4CF4-B56B-0BD3B3C9576D}" presName="rootConnector1" presStyleLbl="node1" presStyleIdx="0" presStyleCnt="0"/>
      <dgm:spPr/>
    </dgm:pt>
    <dgm:pt modelId="{D7D1DE50-367B-4229-B928-E197A87338AA}" type="pres">
      <dgm:prSet presAssocID="{B4BB58DA-51D5-4CF4-B56B-0BD3B3C9576D}" presName="hierChild2" presStyleCnt="0"/>
      <dgm:spPr/>
    </dgm:pt>
    <dgm:pt modelId="{2D47591A-6E49-44B0-8C6F-1EDE88273158}" type="pres">
      <dgm:prSet presAssocID="{B4BB58DA-51D5-4CF4-B56B-0BD3B3C9576D}" presName="hierChild3" presStyleCnt="0"/>
      <dgm:spPr/>
    </dgm:pt>
    <dgm:pt modelId="{375F1DBA-CF83-4E6C-825F-77B7EBB2DA9B}" type="pres">
      <dgm:prSet presAssocID="{66453E20-E3AB-4AFA-A1C4-34D31E82246A}" presName="Name111" presStyleLbl="parChTrans1D2" presStyleIdx="0" presStyleCnt="2"/>
      <dgm:spPr/>
    </dgm:pt>
    <dgm:pt modelId="{771E9677-388F-4CE6-95B6-39419E4225B8}" type="pres">
      <dgm:prSet presAssocID="{DD0D5B22-8535-4C1A-9895-4047E3EDF601}" presName="hierRoot3" presStyleCnt="0">
        <dgm:presLayoutVars>
          <dgm:hierBranch val="init"/>
        </dgm:presLayoutVars>
      </dgm:prSet>
      <dgm:spPr/>
    </dgm:pt>
    <dgm:pt modelId="{02B36057-963A-4617-B760-00E71DF87C5A}" type="pres">
      <dgm:prSet presAssocID="{DD0D5B22-8535-4C1A-9895-4047E3EDF601}" presName="rootComposite3" presStyleCnt="0"/>
      <dgm:spPr/>
    </dgm:pt>
    <dgm:pt modelId="{6CF6DD40-DAF5-449E-8405-F96110B9690E}" type="pres">
      <dgm:prSet presAssocID="{DD0D5B22-8535-4C1A-9895-4047E3EDF601}" presName="rootText3" presStyleLbl="asst1" presStyleIdx="0" presStyleCnt="9">
        <dgm:presLayoutVars>
          <dgm:chPref val="3"/>
        </dgm:presLayoutVars>
      </dgm:prSet>
      <dgm:spPr/>
    </dgm:pt>
    <dgm:pt modelId="{AB471846-7407-4444-B276-BFA7E0E5719A}" type="pres">
      <dgm:prSet presAssocID="{DD0D5B22-8535-4C1A-9895-4047E3EDF601}" presName="rootConnector3" presStyleLbl="asst1" presStyleIdx="0" presStyleCnt="9"/>
      <dgm:spPr/>
    </dgm:pt>
    <dgm:pt modelId="{FEC281FC-E5B8-42C3-A8E4-5FF3328EFAE7}" type="pres">
      <dgm:prSet presAssocID="{DD0D5B22-8535-4C1A-9895-4047E3EDF601}" presName="hierChild6" presStyleCnt="0"/>
      <dgm:spPr/>
    </dgm:pt>
    <dgm:pt modelId="{409B46C3-109B-477A-956D-FCF8D8B314C9}" type="pres">
      <dgm:prSet presAssocID="{DD0D5B22-8535-4C1A-9895-4047E3EDF601}" presName="hierChild7" presStyleCnt="0"/>
      <dgm:spPr/>
    </dgm:pt>
    <dgm:pt modelId="{50F53755-6533-482F-89C1-7F471C2DD90F}" type="pres">
      <dgm:prSet presAssocID="{6FC85F72-FA21-47E9-A7A2-288E4B076E5A}" presName="Name111" presStyleLbl="parChTrans1D3" presStyleIdx="0" presStyleCnt="7"/>
      <dgm:spPr/>
    </dgm:pt>
    <dgm:pt modelId="{9DCF732B-CF4C-4C03-A154-C785D0FBC331}" type="pres">
      <dgm:prSet presAssocID="{27C15D34-B493-4C1A-8948-4E22AD485BB9}" presName="hierRoot3" presStyleCnt="0">
        <dgm:presLayoutVars>
          <dgm:hierBranch val="init"/>
        </dgm:presLayoutVars>
      </dgm:prSet>
      <dgm:spPr/>
    </dgm:pt>
    <dgm:pt modelId="{86C66F86-CAB4-4DE2-B73C-8AFADC1D73D8}" type="pres">
      <dgm:prSet presAssocID="{27C15D34-B493-4C1A-8948-4E22AD485BB9}" presName="rootComposite3" presStyleCnt="0"/>
      <dgm:spPr/>
    </dgm:pt>
    <dgm:pt modelId="{8094E2B5-CDB3-4A93-A45E-649CFD9391BC}" type="pres">
      <dgm:prSet presAssocID="{27C15D34-B493-4C1A-8948-4E22AD485BB9}" presName="rootText3" presStyleLbl="asst1" presStyleIdx="1" presStyleCnt="9">
        <dgm:presLayoutVars>
          <dgm:chPref val="3"/>
        </dgm:presLayoutVars>
      </dgm:prSet>
      <dgm:spPr/>
    </dgm:pt>
    <dgm:pt modelId="{EF629979-A5FC-4279-8D17-756F85C802BF}" type="pres">
      <dgm:prSet presAssocID="{27C15D34-B493-4C1A-8948-4E22AD485BB9}" presName="rootConnector3" presStyleLbl="asst1" presStyleIdx="1" presStyleCnt="9"/>
      <dgm:spPr/>
    </dgm:pt>
    <dgm:pt modelId="{36DADA51-25D2-40E3-BC7A-A02539C51262}" type="pres">
      <dgm:prSet presAssocID="{27C15D34-B493-4C1A-8948-4E22AD485BB9}" presName="hierChild6" presStyleCnt="0"/>
      <dgm:spPr/>
    </dgm:pt>
    <dgm:pt modelId="{6180CAEA-0C89-424D-B1B6-6A2E32E4F25C}" type="pres">
      <dgm:prSet presAssocID="{27C15D34-B493-4C1A-8948-4E22AD485BB9}" presName="hierChild7" presStyleCnt="0"/>
      <dgm:spPr/>
    </dgm:pt>
    <dgm:pt modelId="{FC0626B2-65C5-4590-B382-F17391A18A67}" type="pres">
      <dgm:prSet presAssocID="{E5D6652E-B2B6-4E5C-BC13-A4D369BE7208}" presName="Name111" presStyleLbl="parChTrans1D3" presStyleIdx="1" presStyleCnt="7"/>
      <dgm:spPr/>
    </dgm:pt>
    <dgm:pt modelId="{979CCCE8-31F8-41A9-A8D0-2FA6AEB97C23}" type="pres">
      <dgm:prSet presAssocID="{A4E095A5-3DC0-465D-B3DE-1BDD452C4DC6}" presName="hierRoot3" presStyleCnt="0">
        <dgm:presLayoutVars>
          <dgm:hierBranch val="init"/>
        </dgm:presLayoutVars>
      </dgm:prSet>
      <dgm:spPr/>
    </dgm:pt>
    <dgm:pt modelId="{B20F7C27-59C5-43A6-AEF8-43D9AAF832A5}" type="pres">
      <dgm:prSet presAssocID="{A4E095A5-3DC0-465D-B3DE-1BDD452C4DC6}" presName="rootComposite3" presStyleCnt="0"/>
      <dgm:spPr/>
    </dgm:pt>
    <dgm:pt modelId="{10233AAA-1CE1-4FB4-A6D2-88D0CA3D2EB3}" type="pres">
      <dgm:prSet presAssocID="{A4E095A5-3DC0-465D-B3DE-1BDD452C4DC6}" presName="rootText3" presStyleLbl="asst1" presStyleIdx="2" presStyleCnt="9">
        <dgm:presLayoutVars>
          <dgm:chPref val="3"/>
        </dgm:presLayoutVars>
      </dgm:prSet>
      <dgm:spPr/>
    </dgm:pt>
    <dgm:pt modelId="{BFEA1864-1828-409A-90FD-6C205A00AD0D}" type="pres">
      <dgm:prSet presAssocID="{A4E095A5-3DC0-465D-B3DE-1BDD452C4DC6}" presName="rootConnector3" presStyleLbl="asst1" presStyleIdx="2" presStyleCnt="9"/>
      <dgm:spPr/>
    </dgm:pt>
    <dgm:pt modelId="{17C5E159-D5D4-4F3D-BD9F-775512932E3D}" type="pres">
      <dgm:prSet presAssocID="{A4E095A5-3DC0-465D-B3DE-1BDD452C4DC6}" presName="hierChild6" presStyleCnt="0"/>
      <dgm:spPr/>
    </dgm:pt>
    <dgm:pt modelId="{2266000C-1971-4AFB-8153-F73BAFC8BC05}" type="pres">
      <dgm:prSet presAssocID="{A4E095A5-3DC0-465D-B3DE-1BDD452C4DC6}" presName="hierChild7" presStyleCnt="0"/>
      <dgm:spPr/>
    </dgm:pt>
    <dgm:pt modelId="{3E17DC80-1B69-446D-8DC2-29FC79231C8C}" type="pres">
      <dgm:prSet presAssocID="{D4D72D8A-2EFE-4D19-AF40-C4E664A65E10}" presName="Name111" presStyleLbl="parChTrans1D3" presStyleIdx="2" presStyleCnt="7"/>
      <dgm:spPr/>
    </dgm:pt>
    <dgm:pt modelId="{8F858A21-0909-4D2C-AA2D-C71EBD0740AC}" type="pres">
      <dgm:prSet presAssocID="{8FB8FFD5-B538-41C9-866A-8BE3EC16ABA7}" presName="hierRoot3" presStyleCnt="0">
        <dgm:presLayoutVars>
          <dgm:hierBranch val="init"/>
        </dgm:presLayoutVars>
      </dgm:prSet>
      <dgm:spPr/>
    </dgm:pt>
    <dgm:pt modelId="{7352AE85-96F5-4DA5-B88B-25826F4DDE67}" type="pres">
      <dgm:prSet presAssocID="{8FB8FFD5-B538-41C9-866A-8BE3EC16ABA7}" presName="rootComposite3" presStyleCnt="0"/>
      <dgm:spPr/>
    </dgm:pt>
    <dgm:pt modelId="{5C004B9D-606E-49A0-9277-231EA3F68663}" type="pres">
      <dgm:prSet presAssocID="{8FB8FFD5-B538-41C9-866A-8BE3EC16ABA7}" presName="rootText3" presStyleLbl="asst1" presStyleIdx="3" presStyleCnt="9">
        <dgm:presLayoutVars>
          <dgm:chPref val="3"/>
        </dgm:presLayoutVars>
      </dgm:prSet>
      <dgm:spPr/>
    </dgm:pt>
    <dgm:pt modelId="{96F56A1F-F373-46CB-863E-DB245D2E56AF}" type="pres">
      <dgm:prSet presAssocID="{8FB8FFD5-B538-41C9-866A-8BE3EC16ABA7}" presName="rootConnector3" presStyleLbl="asst1" presStyleIdx="3" presStyleCnt="9"/>
      <dgm:spPr/>
    </dgm:pt>
    <dgm:pt modelId="{FE9F0B1D-3647-414A-BB6F-1197EC8607DE}" type="pres">
      <dgm:prSet presAssocID="{8FB8FFD5-B538-41C9-866A-8BE3EC16ABA7}" presName="hierChild6" presStyleCnt="0"/>
      <dgm:spPr/>
    </dgm:pt>
    <dgm:pt modelId="{B7BC1D77-2948-45BF-9C85-455BC02EBE05}" type="pres">
      <dgm:prSet presAssocID="{8FB8FFD5-B538-41C9-866A-8BE3EC16ABA7}" presName="hierChild7" presStyleCnt="0"/>
      <dgm:spPr/>
    </dgm:pt>
    <dgm:pt modelId="{736B60D3-327F-4191-955E-07681EAD83E7}" type="pres">
      <dgm:prSet presAssocID="{1EAFAA50-D2E3-4493-BC74-DA6F61BA4E61}" presName="Name111" presStyleLbl="parChTrans1D2" presStyleIdx="1" presStyleCnt="2"/>
      <dgm:spPr/>
    </dgm:pt>
    <dgm:pt modelId="{988D1024-0F4C-49CC-8069-FE9B5E31F13D}" type="pres">
      <dgm:prSet presAssocID="{90939253-B5A4-4918-9B48-921FF67D1D42}" presName="hierRoot3" presStyleCnt="0">
        <dgm:presLayoutVars>
          <dgm:hierBranch val="init"/>
        </dgm:presLayoutVars>
      </dgm:prSet>
      <dgm:spPr/>
    </dgm:pt>
    <dgm:pt modelId="{67CF5FA7-4A37-4F84-8B0B-FAB84DCCF735}" type="pres">
      <dgm:prSet presAssocID="{90939253-B5A4-4918-9B48-921FF67D1D42}" presName="rootComposite3" presStyleCnt="0"/>
      <dgm:spPr/>
    </dgm:pt>
    <dgm:pt modelId="{B7A4B454-97D9-4BCD-91C7-44DFA771B2E7}" type="pres">
      <dgm:prSet presAssocID="{90939253-B5A4-4918-9B48-921FF67D1D42}" presName="rootText3" presStyleLbl="asst1" presStyleIdx="4" presStyleCnt="9">
        <dgm:presLayoutVars>
          <dgm:chPref val="3"/>
        </dgm:presLayoutVars>
      </dgm:prSet>
      <dgm:spPr/>
    </dgm:pt>
    <dgm:pt modelId="{801DB5DD-B1E5-4176-B087-C0245758D0B5}" type="pres">
      <dgm:prSet presAssocID="{90939253-B5A4-4918-9B48-921FF67D1D42}" presName="rootConnector3" presStyleLbl="asst1" presStyleIdx="4" presStyleCnt="9"/>
      <dgm:spPr/>
    </dgm:pt>
    <dgm:pt modelId="{52360FA4-19DC-415E-8B55-77A7C24B47FA}" type="pres">
      <dgm:prSet presAssocID="{90939253-B5A4-4918-9B48-921FF67D1D42}" presName="hierChild6" presStyleCnt="0"/>
      <dgm:spPr/>
    </dgm:pt>
    <dgm:pt modelId="{461AB4DE-AFB9-433D-A98D-33C68E4FDCD1}" type="pres">
      <dgm:prSet presAssocID="{90939253-B5A4-4918-9B48-921FF67D1D42}" presName="hierChild7" presStyleCnt="0"/>
      <dgm:spPr/>
    </dgm:pt>
    <dgm:pt modelId="{6AC2E147-DCF7-4E4F-95C6-773084CC9E79}" type="pres">
      <dgm:prSet presAssocID="{6BCAEB23-A1D1-446F-AE47-0EEDA5630085}" presName="Name111" presStyleLbl="parChTrans1D3" presStyleIdx="3" presStyleCnt="7"/>
      <dgm:spPr/>
    </dgm:pt>
    <dgm:pt modelId="{898A90D3-FE57-4056-9C90-68ED8C134B95}" type="pres">
      <dgm:prSet presAssocID="{8AC025E2-BC18-49DB-9871-3C512709B69C}" presName="hierRoot3" presStyleCnt="0">
        <dgm:presLayoutVars>
          <dgm:hierBranch val="init"/>
        </dgm:presLayoutVars>
      </dgm:prSet>
      <dgm:spPr/>
    </dgm:pt>
    <dgm:pt modelId="{DC89F224-EF3E-4B19-9692-241784647FF9}" type="pres">
      <dgm:prSet presAssocID="{8AC025E2-BC18-49DB-9871-3C512709B69C}" presName="rootComposite3" presStyleCnt="0"/>
      <dgm:spPr/>
    </dgm:pt>
    <dgm:pt modelId="{17C9E392-A779-49E0-8C38-4E8DDFE42322}" type="pres">
      <dgm:prSet presAssocID="{8AC025E2-BC18-49DB-9871-3C512709B69C}" presName="rootText3" presStyleLbl="asst1" presStyleIdx="5" presStyleCnt="9">
        <dgm:presLayoutVars>
          <dgm:chPref val="3"/>
        </dgm:presLayoutVars>
      </dgm:prSet>
      <dgm:spPr/>
    </dgm:pt>
    <dgm:pt modelId="{3AF04598-E8F7-4D7A-BBAB-CF7FD70684A4}" type="pres">
      <dgm:prSet presAssocID="{8AC025E2-BC18-49DB-9871-3C512709B69C}" presName="rootConnector3" presStyleLbl="asst1" presStyleIdx="5" presStyleCnt="9"/>
      <dgm:spPr/>
    </dgm:pt>
    <dgm:pt modelId="{24659468-EF5C-4723-B8CC-07907D43C4CE}" type="pres">
      <dgm:prSet presAssocID="{8AC025E2-BC18-49DB-9871-3C512709B69C}" presName="hierChild6" presStyleCnt="0"/>
      <dgm:spPr/>
    </dgm:pt>
    <dgm:pt modelId="{585EE0BA-5014-4C85-90D1-33665FEEE913}" type="pres">
      <dgm:prSet presAssocID="{8AC025E2-BC18-49DB-9871-3C512709B69C}" presName="hierChild7" presStyleCnt="0"/>
      <dgm:spPr/>
    </dgm:pt>
    <dgm:pt modelId="{B2DA8637-2389-4197-A2A8-1EDF8FD344D0}" type="pres">
      <dgm:prSet presAssocID="{FE4C45E1-5EBA-43B7-A524-F05CB610F2CB}" presName="Name111" presStyleLbl="parChTrans1D3" presStyleIdx="4" presStyleCnt="7"/>
      <dgm:spPr/>
    </dgm:pt>
    <dgm:pt modelId="{0ECB81FF-9288-45B1-A313-F5191ED1BE4C}" type="pres">
      <dgm:prSet presAssocID="{BEFB31BF-FB44-4B62-A5C8-EEBA82E05C12}" presName="hierRoot3" presStyleCnt="0">
        <dgm:presLayoutVars>
          <dgm:hierBranch val="init"/>
        </dgm:presLayoutVars>
      </dgm:prSet>
      <dgm:spPr/>
    </dgm:pt>
    <dgm:pt modelId="{E73C54A3-9D39-4E40-ACA5-ED694632216D}" type="pres">
      <dgm:prSet presAssocID="{BEFB31BF-FB44-4B62-A5C8-EEBA82E05C12}" presName="rootComposite3" presStyleCnt="0"/>
      <dgm:spPr/>
    </dgm:pt>
    <dgm:pt modelId="{E0D8501B-6312-4944-BD5D-9686C9DAB686}" type="pres">
      <dgm:prSet presAssocID="{BEFB31BF-FB44-4B62-A5C8-EEBA82E05C12}" presName="rootText3" presStyleLbl="asst1" presStyleIdx="6" presStyleCnt="9">
        <dgm:presLayoutVars>
          <dgm:chPref val="3"/>
        </dgm:presLayoutVars>
      </dgm:prSet>
      <dgm:spPr/>
    </dgm:pt>
    <dgm:pt modelId="{4AA6D0DF-2CBE-4CF1-A466-BBB172EFA3E4}" type="pres">
      <dgm:prSet presAssocID="{BEFB31BF-FB44-4B62-A5C8-EEBA82E05C12}" presName="rootConnector3" presStyleLbl="asst1" presStyleIdx="6" presStyleCnt="9"/>
      <dgm:spPr/>
    </dgm:pt>
    <dgm:pt modelId="{EE38A390-6A0C-44D6-A2F2-DE85F15E004A}" type="pres">
      <dgm:prSet presAssocID="{BEFB31BF-FB44-4B62-A5C8-EEBA82E05C12}" presName="hierChild6" presStyleCnt="0"/>
      <dgm:spPr/>
    </dgm:pt>
    <dgm:pt modelId="{03315DD3-56C9-4491-83E0-5DEB1812EB92}" type="pres">
      <dgm:prSet presAssocID="{BEFB31BF-FB44-4B62-A5C8-EEBA82E05C12}" presName="hierChild7" presStyleCnt="0"/>
      <dgm:spPr/>
    </dgm:pt>
    <dgm:pt modelId="{AAB2A83F-4DDD-4417-9AA5-9419810D597E}" type="pres">
      <dgm:prSet presAssocID="{942CEEBA-916F-48A8-8958-97307009DED6}" presName="Name111" presStyleLbl="parChTrans1D3" presStyleIdx="5" presStyleCnt="7"/>
      <dgm:spPr/>
    </dgm:pt>
    <dgm:pt modelId="{3F7D00FF-96BD-4179-A37F-7FA3800EC9BD}" type="pres">
      <dgm:prSet presAssocID="{D9B7EC3D-6359-415F-ABE0-4D3D2EC1E008}" presName="hierRoot3" presStyleCnt="0">
        <dgm:presLayoutVars>
          <dgm:hierBranch val="init"/>
        </dgm:presLayoutVars>
      </dgm:prSet>
      <dgm:spPr/>
    </dgm:pt>
    <dgm:pt modelId="{E52CE55A-6716-4661-969B-119B45FFB977}" type="pres">
      <dgm:prSet presAssocID="{D9B7EC3D-6359-415F-ABE0-4D3D2EC1E008}" presName="rootComposite3" presStyleCnt="0"/>
      <dgm:spPr/>
    </dgm:pt>
    <dgm:pt modelId="{0D5C8854-E50C-4BFE-8C23-7451D92E252E}" type="pres">
      <dgm:prSet presAssocID="{D9B7EC3D-6359-415F-ABE0-4D3D2EC1E008}" presName="rootText3" presStyleLbl="asst1" presStyleIdx="7" presStyleCnt="9">
        <dgm:presLayoutVars>
          <dgm:chPref val="3"/>
        </dgm:presLayoutVars>
      </dgm:prSet>
      <dgm:spPr/>
    </dgm:pt>
    <dgm:pt modelId="{372ADD8E-87CB-44CA-94DE-B248AA7F3977}" type="pres">
      <dgm:prSet presAssocID="{D9B7EC3D-6359-415F-ABE0-4D3D2EC1E008}" presName="rootConnector3" presStyleLbl="asst1" presStyleIdx="7" presStyleCnt="9"/>
      <dgm:spPr/>
    </dgm:pt>
    <dgm:pt modelId="{7DFF5215-BEF9-456C-8886-18691C3BA0C7}" type="pres">
      <dgm:prSet presAssocID="{D9B7EC3D-6359-415F-ABE0-4D3D2EC1E008}" presName="hierChild6" presStyleCnt="0"/>
      <dgm:spPr/>
    </dgm:pt>
    <dgm:pt modelId="{6CD00014-EB7D-456C-9593-C890D080A219}" type="pres">
      <dgm:prSet presAssocID="{D9B7EC3D-6359-415F-ABE0-4D3D2EC1E008}" presName="hierChild7" presStyleCnt="0"/>
      <dgm:spPr/>
    </dgm:pt>
    <dgm:pt modelId="{75C42845-3314-4A52-AB32-D209E8CB2ED7}" type="pres">
      <dgm:prSet presAssocID="{E1F33519-A542-4A87-AD7E-9E8C42A8E142}" presName="Name111" presStyleLbl="parChTrans1D3" presStyleIdx="6" presStyleCnt="7"/>
      <dgm:spPr/>
    </dgm:pt>
    <dgm:pt modelId="{04AE0162-15B2-4969-BFDE-D3B08F50261B}" type="pres">
      <dgm:prSet presAssocID="{AFFF4477-37DB-40C3-8D49-F8C2C00F5810}" presName="hierRoot3" presStyleCnt="0">
        <dgm:presLayoutVars>
          <dgm:hierBranch val="init"/>
        </dgm:presLayoutVars>
      </dgm:prSet>
      <dgm:spPr/>
    </dgm:pt>
    <dgm:pt modelId="{4BA04456-7522-4446-BAFD-ECDB17D1E312}" type="pres">
      <dgm:prSet presAssocID="{AFFF4477-37DB-40C3-8D49-F8C2C00F5810}" presName="rootComposite3" presStyleCnt="0"/>
      <dgm:spPr/>
    </dgm:pt>
    <dgm:pt modelId="{3BB6B42C-69C6-4D2E-91A6-3F6336095B43}" type="pres">
      <dgm:prSet presAssocID="{AFFF4477-37DB-40C3-8D49-F8C2C00F5810}" presName="rootText3" presStyleLbl="asst1" presStyleIdx="8" presStyleCnt="9">
        <dgm:presLayoutVars>
          <dgm:chPref val="3"/>
        </dgm:presLayoutVars>
      </dgm:prSet>
      <dgm:spPr/>
    </dgm:pt>
    <dgm:pt modelId="{F35EC3BC-0061-41A6-8896-8B24B0C2C2F1}" type="pres">
      <dgm:prSet presAssocID="{AFFF4477-37DB-40C3-8D49-F8C2C00F5810}" presName="rootConnector3" presStyleLbl="asst1" presStyleIdx="8" presStyleCnt="9"/>
      <dgm:spPr/>
    </dgm:pt>
    <dgm:pt modelId="{9B2860CC-B44A-4288-A72E-929BFD43D938}" type="pres">
      <dgm:prSet presAssocID="{AFFF4477-37DB-40C3-8D49-F8C2C00F5810}" presName="hierChild6" presStyleCnt="0"/>
      <dgm:spPr/>
    </dgm:pt>
    <dgm:pt modelId="{232126C0-B283-4B3F-8974-93D92B23C8F9}" type="pres">
      <dgm:prSet presAssocID="{AFFF4477-37DB-40C3-8D49-F8C2C00F5810}" presName="hierChild7" presStyleCnt="0"/>
      <dgm:spPr/>
    </dgm:pt>
  </dgm:ptLst>
  <dgm:cxnLst>
    <dgm:cxn modelId="{0878DB01-F555-4EAC-BC4A-39F7EF092A36}" type="presOf" srcId="{E5D6652E-B2B6-4E5C-BC13-A4D369BE7208}" destId="{FC0626B2-65C5-4590-B382-F17391A18A67}" srcOrd="0" destOrd="0" presId="urn:microsoft.com/office/officeart/2005/8/layout/orgChart1"/>
    <dgm:cxn modelId="{78052202-02EB-4816-8764-B2EACB6AF6E2}" type="presOf" srcId="{D4D72D8A-2EFE-4D19-AF40-C4E664A65E10}" destId="{3E17DC80-1B69-446D-8DC2-29FC79231C8C}" srcOrd="0" destOrd="0" presId="urn:microsoft.com/office/officeart/2005/8/layout/orgChart1"/>
    <dgm:cxn modelId="{78B3D406-CFA0-4F2D-B46E-1AB7401BBBC5}" srcId="{077B2277-DEEA-4DE7-B436-828FA4BCD6A7}" destId="{B4BB58DA-51D5-4CF4-B56B-0BD3B3C9576D}" srcOrd="0" destOrd="0" parTransId="{DAF29B45-CA23-44E5-8ABF-E5402928A374}" sibTransId="{BFF766D5-6697-4896-B3F1-7CA060B01AF8}"/>
    <dgm:cxn modelId="{B2836108-C25D-463A-9D55-151DE1E4D40A}" type="presOf" srcId="{8AC025E2-BC18-49DB-9871-3C512709B69C}" destId="{17C9E392-A779-49E0-8C38-4E8DDFE42322}" srcOrd="0" destOrd="0" presId="urn:microsoft.com/office/officeart/2005/8/layout/orgChart1"/>
    <dgm:cxn modelId="{C0F9DB09-5794-4B96-8FEC-1292783F6CB5}" type="presOf" srcId="{E1F33519-A542-4A87-AD7E-9E8C42A8E142}" destId="{75C42845-3314-4A52-AB32-D209E8CB2ED7}" srcOrd="0" destOrd="0" presId="urn:microsoft.com/office/officeart/2005/8/layout/orgChart1"/>
    <dgm:cxn modelId="{31946D16-1328-4FD2-93C7-DAF2F2292BE3}" type="presOf" srcId="{DD0D5B22-8535-4C1A-9895-4047E3EDF601}" destId="{AB471846-7407-4444-B276-BFA7E0E5719A}" srcOrd="1" destOrd="0" presId="urn:microsoft.com/office/officeart/2005/8/layout/orgChart1"/>
    <dgm:cxn modelId="{0429AA1B-0597-4034-A47F-AC0343CB507E}" type="presOf" srcId="{BEFB31BF-FB44-4B62-A5C8-EEBA82E05C12}" destId="{4AA6D0DF-2CBE-4CF1-A466-BBB172EFA3E4}" srcOrd="1" destOrd="0" presId="urn:microsoft.com/office/officeart/2005/8/layout/orgChart1"/>
    <dgm:cxn modelId="{666BB11E-336B-4E09-8C3F-153F5E45CC32}" type="presOf" srcId="{6FC85F72-FA21-47E9-A7A2-288E4B076E5A}" destId="{50F53755-6533-482F-89C1-7F471C2DD90F}" srcOrd="0" destOrd="0" presId="urn:microsoft.com/office/officeart/2005/8/layout/orgChart1"/>
    <dgm:cxn modelId="{D9FC7021-BD90-4368-914F-738429955081}" srcId="{B4BB58DA-51D5-4CF4-B56B-0BD3B3C9576D}" destId="{90939253-B5A4-4918-9B48-921FF67D1D42}" srcOrd="1" destOrd="0" parTransId="{1EAFAA50-D2E3-4493-BC74-DA6F61BA4E61}" sibTransId="{4456C2F7-0485-46F8-AE54-5A3BFA37766B}"/>
    <dgm:cxn modelId="{69423124-B2A5-4F24-AFB2-CA2C7A4684C9}" type="presOf" srcId="{A4E095A5-3DC0-465D-B3DE-1BDD452C4DC6}" destId="{BFEA1864-1828-409A-90FD-6C205A00AD0D}" srcOrd="1" destOrd="0" presId="urn:microsoft.com/office/officeart/2005/8/layout/orgChart1"/>
    <dgm:cxn modelId="{CAC9D526-2BEF-4E53-A0C2-2EA5790C5DAD}" type="presOf" srcId="{D9B7EC3D-6359-415F-ABE0-4D3D2EC1E008}" destId="{0D5C8854-E50C-4BFE-8C23-7451D92E252E}" srcOrd="0" destOrd="0" presId="urn:microsoft.com/office/officeart/2005/8/layout/orgChart1"/>
    <dgm:cxn modelId="{90640531-CA99-4617-8CA7-FDA59BD9A612}" srcId="{90939253-B5A4-4918-9B48-921FF67D1D42}" destId="{BEFB31BF-FB44-4B62-A5C8-EEBA82E05C12}" srcOrd="1" destOrd="0" parTransId="{FE4C45E1-5EBA-43B7-A524-F05CB610F2CB}" sibTransId="{32F3C540-C026-4FAD-BA56-FF5BB963D6FE}"/>
    <dgm:cxn modelId="{A65E253E-3A22-4D73-8E8F-4F6FB75EA20E}" type="presOf" srcId="{90939253-B5A4-4918-9B48-921FF67D1D42}" destId="{B7A4B454-97D9-4BCD-91C7-44DFA771B2E7}" srcOrd="0" destOrd="0" presId="urn:microsoft.com/office/officeart/2005/8/layout/orgChart1"/>
    <dgm:cxn modelId="{E9C4DD3F-066E-425B-A3BE-6C8EE2261D0C}" type="presOf" srcId="{27C15D34-B493-4C1A-8948-4E22AD485BB9}" destId="{8094E2B5-CDB3-4A93-A45E-649CFD9391BC}" srcOrd="0" destOrd="0" presId="urn:microsoft.com/office/officeart/2005/8/layout/orgChart1"/>
    <dgm:cxn modelId="{2FE73344-F217-4137-9C46-F91F09B29E42}" type="presOf" srcId="{66453E20-E3AB-4AFA-A1C4-34D31E82246A}" destId="{375F1DBA-CF83-4E6C-825F-77B7EBB2DA9B}" srcOrd="0" destOrd="0" presId="urn:microsoft.com/office/officeart/2005/8/layout/orgChart1"/>
    <dgm:cxn modelId="{C2878E65-EC71-49DB-8516-DA972EBD5C5A}" srcId="{DD0D5B22-8535-4C1A-9895-4047E3EDF601}" destId="{A4E095A5-3DC0-465D-B3DE-1BDD452C4DC6}" srcOrd="1" destOrd="0" parTransId="{E5D6652E-B2B6-4E5C-BC13-A4D369BE7208}" sibTransId="{9ABEB67C-0C8F-466E-AE3B-77064E7968DC}"/>
    <dgm:cxn modelId="{F1FDB14B-3C89-4DB3-971C-FA37EAD25DB1}" srcId="{DD0D5B22-8535-4C1A-9895-4047E3EDF601}" destId="{27C15D34-B493-4C1A-8948-4E22AD485BB9}" srcOrd="0" destOrd="0" parTransId="{6FC85F72-FA21-47E9-A7A2-288E4B076E5A}" sibTransId="{04D6407F-1F6B-414B-9D76-B3FC925C761D}"/>
    <dgm:cxn modelId="{623B7E51-D0BA-4CB2-84D5-1A0B03B58A3A}" type="presOf" srcId="{FE4C45E1-5EBA-43B7-A524-F05CB610F2CB}" destId="{B2DA8637-2389-4197-A2A8-1EDF8FD344D0}" srcOrd="0" destOrd="0" presId="urn:microsoft.com/office/officeart/2005/8/layout/orgChart1"/>
    <dgm:cxn modelId="{EA139277-6038-4A8D-887D-515F79BF58AF}" type="presOf" srcId="{90939253-B5A4-4918-9B48-921FF67D1D42}" destId="{801DB5DD-B1E5-4176-B087-C0245758D0B5}" srcOrd="1" destOrd="0" presId="urn:microsoft.com/office/officeart/2005/8/layout/orgChart1"/>
    <dgm:cxn modelId="{F25B1E5A-6104-46C6-9618-D0BE65A10E01}" type="presOf" srcId="{8FB8FFD5-B538-41C9-866A-8BE3EC16ABA7}" destId="{5C004B9D-606E-49A0-9277-231EA3F68663}" srcOrd="0" destOrd="0" presId="urn:microsoft.com/office/officeart/2005/8/layout/orgChart1"/>
    <dgm:cxn modelId="{7A9D497E-8818-47F3-9A27-9A8DC71396C2}" srcId="{DD0D5B22-8535-4C1A-9895-4047E3EDF601}" destId="{8FB8FFD5-B538-41C9-866A-8BE3EC16ABA7}" srcOrd="2" destOrd="0" parTransId="{D4D72D8A-2EFE-4D19-AF40-C4E664A65E10}" sibTransId="{391D5935-9D46-4E3D-907C-43562E9AA745}"/>
    <dgm:cxn modelId="{56428385-EBEF-4055-869B-2F3058B8352E}" type="presOf" srcId="{AFFF4477-37DB-40C3-8D49-F8C2C00F5810}" destId="{3BB6B42C-69C6-4D2E-91A6-3F6336095B43}" srcOrd="0" destOrd="0" presId="urn:microsoft.com/office/officeart/2005/8/layout/orgChart1"/>
    <dgm:cxn modelId="{D7A85487-679C-449D-99EF-DC0992B54EBE}" type="presOf" srcId="{D9B7EC3D-6359-415F-ABE0-4D3D2EC1E008}" destId="{372ADD8E-87CB-44CA-94DE-B248AA7F3977}" srcOrd="1" destOrd="0" presId="urn:microsoft.com/office/officeart/2005/8/layout/orgChart1"/>
    <dgm:cxn modelId="{1A43B48B-7202-4ECB-A7D9-0886FE23E4EE}" type="presOf" srcId="{AFFF4477-37DB-40C3-8D49-F8C2C00F5810}" destId="{F35EC3BC-0061-41A6-8896-8B24B0C2C2F1}" srcOrd="1" destOrd="0" presId="urn:microsoft.com/office/officeart/2005/8/layout/orgChart1"/>
    <dgm:cxn modelId="{7789AE90-39E3-4FE9-A325-EC4FCBC507ED}" type="presOf" srcId="{B4BB58DA-51D5-4CF4-B56B-0BD3B3C9576D}" destId="{803E2ABD-3F76-4FE6-B622-CFCBFC8FD044}" srcOrd="0" destOrd="0" presId="urn:microsoft.com/office/officeart/2005/8/layout/orgChart1"/>
    <dgm:cxn modelId="{8166B892-F52C-4125-BD25-06C670630E09}" type="presOf" srcId="{1EAFAA50-D2E3-4493-BC74-DA6F61BA4E61}" destId="{736B60D3-327F-4191-955E-07681EAD83E7}" srcOrd="0" destOrd="0" presId="urn:microsoft.com/office/officeart/2005/8/layout/orgChart1"/>
    <dgm:cxn modelId="{D9EFEA92-1CEA-43DC-A2E0-94E9966F5021}" type="presOf" srcId="{BEFB31BF-FB44-4B62-A5C8-EEBA82E05C12}" destId="{E0D8501B-6312-4944-BD5D-9686C9DAB686}" srcOrd="0" destOrd="0" presId="urn:microsoft.com/office/officeart/2005/8/layout/orgChart1"/>
    <dgm:cxn modelId="{D53F8E98-4E05-4C39-AECE-41B50491F315}" srcId="{B4BB58DA-51D5-4CF4-B56B-0BD3B3C9576D}" destId="{DD0D5B22-8535-4C1A-9895-4047E3EDF601}" srcOrd="0" destOrd="0" parTransId="{66453E20-E3AB-4AFA-A1C4-34D31E82246A}" sibTransId="{8734B3B9-D4A3-4617-BB28-167D7BE384BC}"/>
    <dgm:cxn modelId="{D3758D9A-4C0E-41C8-960E-A44935D1EBBF}" type="presOf" srcId="{8FB8FFD5-B538-41C9-866A-8BE3EC16ABA7}" destId="{96F56A1F-F373-46CB-863E-DB245D2E56AF}" srcOrd="1" destOrd="0" presId="urn:microsoft.com/office/officeart/2005/8/layout/orgChart1"/>
    <dgm:cxn modelId="{993AB99E-E892-4FD4-AB85-E0730FECA048}" type="presOf" srcId="{6BCAEB23-A1D1-446F-AE47-0EEDA5630085}" destId="{6AC2E147-DCF7-4E4F-95C6-773084CC9E79}" srcOrd="0" destOrd="0" presId="urn:microsoft.com/office/officeart/2005/8/layout/orgChart1"/>
    <dgm:cxn modelId="{4B34469F-3C59-44A0-92F2-AE2AAF0749A5}" type="presOf" srcId="{077B2277-DEEA-4DE7-B436-828FA4BCD6A7}" destId="{D7F8C1EC-340D-440B-B101-5CF097F9A350}" srcOrd="0" destOrd="0" presId="urn:microsoft.com/office/officeart/2005/8/layout/orgChart1"/>
    <dgm:cxn modelId="{9413B2BA-C92C-4A60-9A97-6CB784A3A256}" srcId="{90939253-B5A4-4918-9B48-921FF67D1D42}" destId="{D9B7EC3D-6359-415F-ABE0-4D3D2EC1E008}" srcOrd="2" destOrd="0" parTransId="{942CEEBA-916F-48A8-8958-97307009DED6}" sibTransId="{710A6743-17E3-4485-B7E1-FA26A8757918}"/>
    <dgm:cxn modelId="{6C33B9C2-F6D9-44EC-9BA9-D6B1EA8D65DD}" type="presOf" srcId="{DD0D5B22-8535-4C1A-9895-4047E3EDF601}" destId="{6CF6DD40-DAF5-449E-8405-F96110B9690E}" srcOrd="0" destOrd="0" presId="urn:microsoft.com/office/officeart/2005/8/layout/orgChart1"/>
    <dgm:cxn modelId="{C7396AC5-3396-4DDC-9CA3-51F0EA2DF63B}" type="presOf" srcId="{942CEEBA-916F-48A8-8958-97307009DED6}" destId="{AAB2A83F-4DDD-4417-9AA5-9419810D597E}" srcOrd="0" destOrd="0" presId="urn:microsoft.com/office/officeart/2005/8/layout/orgChart1"/>
    <dgm:cxn modelId="{79C93AD0-53C2-4CA7-AFDD-A5B4CAAC1D0D}" type="presOf" srcId="{27C15D34-B493-4C1A-8948-4E22AD485BB9}" destId="{EF629979-A5FC-4279-8D17-756F85C802BF}" srcOrd="1" destOrd="0" presId="urn:microsoft.com/office/officeart/2005/8/layout/orgChart1"/>
    <dgm:cxn modelId="{774491D4-5509-463C-AF0D-D358897D5827}" type="presOf" srcId="{B4BB58DA-51D5-4CF4-B56B-0BD3B3C9576D}" destId="{D1015ACA-CAAB-4C94-B060-FB8967CFF066}" srcOrd="1" destOrd="0" presId="urn:microsoft.com/office/officeart/2005/8/layout/orgChart1"/>
    <dgm:cxn modelId="{9F9BFEDE-5383-484A-B9FC-608F300A18CA}" srcId="{90939253-B5A4-4918-9B48-921FF67D1D42}" destId="{8AC025E2-BC18-49DB-9871-3C512709B69C}" srcOrd="0" destOrd="0" parTransId="{6BCAEB23-A1D1-446F-AE47-0EEDA5630085}" sibTransId="{A7BE90F8-6B26-4D6A-8AA4-13262F8FEEE5}"/>
    <dgm:cxn modelId="{BD2CA9F0-8F14-4E1A-9CC6-6B869546B2AA}" srcId="{90939253-B5A4-4918-9B48-921FF67D1D42}" destId="{AFFF4477-37DB-40C3-8D49-F8C2C00F5810}" srcOrd="3" destOrd="0" parTransId="{E1F33519-A542-4A87-AD7E-9E8C42A8E142}" sibTransId="{9A1565C4-CE5F-49B7-A16C-4FC53666FE03}"/>
    <dgm:cxn modelId="{A4B0D5FA-13E3-4821-BE7F-A19A68E868CC}" type="presOf" srcId="{8AC025E2-BC18-49DB-9871-3C512709B69C}" destId="{3AF04598-E8F7-4D7A-BBAB-CF7FD70684A4}" srcOrd="1" destOrd="0" presId="urn:microsoft.com/office/officeart/2005/8/layout/orgChart1"/>
    <dgm:cxn modelId="{C02131FD-CFCC-4F66-A98D-D08EA95DFBAC}" type="presOf" srcId="{A4E095A5-3DC0-465D-B3DE-1BDD452C4DC6}" destId="{10233AAA-1CE1-4FB4-A6D2-88D0CA3D2EB3}" srcOrd="0" destOrd="0" presId="urn:microsoft.com/office/officeart/2005/8/layout/orgChart1"/>
    <dgm:cxn modelId="{E6895444-DCAA-415E-81DC-80632FF0B6EE}" type="presParOf" srcId="{D7F8C1EC-340D-440B-B101-5CF097F9A350}" destId="{68AD1C8F-0E5B-4E14-87ED-8070F96FB7DC}" srcOrd="0" destOrd="0" presId="urn:microsoft.com/office/officeart/2005/8/layout/orgChart1"/>
    <dgm:cxn modelId="{8B11D1C4-4622-4F18-86D3-111599499190}" type="presParOf" srcId="{68AD1C8F-0E5B-4E14-87ED-8070F96FB7DC}" destId="{025AB0F8-ABEC-4FE5-AD75-479A2EEF0615}" srcOrd="0" destOrd="0" presId="urn:microsoft.com/office/officeart/2005/8/layout/orgChart1"/>
    <dgm:cxn modelId="{7ACF71FA-CB11-4535-9169-B1C67A63742E}" type="presParOf" srcId="{025AB0F8-ABEC-4FE5-AD75-479A2EEF0615}" destId="{803E2ABD-3F76-4FE6-B622-CFCBFC8FD044}" srcOrd="0" destOrd="0" presId="urn:microsoft.com/office/officeart/2005/8/layout/orgChart1"/>
    <dgm:cxn modelId="{86D8D402-6D3E-47A7-AF54-0DC0B431A0D8}" type="presParOf" srcId="{025AB0F8-ABEC-4FE5-AD75-479A2EEF0615}" destId="{D1015ACA-CAAB-4C94-B060-FB8967CFF066}" srcOrd="1" destOrd="0" presId="urn:microsoft.com/office/officeart/2005/8/layout/orgChart1"/>
    <dgm:cxn modelId="{2D7BF2B4-CBD5-4E89-AA39-53132C194B22}" type="presParOf" srcId="{68AD1C8F-0E5B-4E14-87ED-8070F96FB7DC}" destId="{D7D1DE50-367B-4229-B928-E197A87338AA}" srcOrd="1" destOrd="0" presId="urn:microsoft.com/office/officeart/2005/8/layout/orgChart1"/>
    <dgm:cxn modelId="{B1129EC2-609A-4E08-930B-B9AF8379FCB2}" type="presParOf" srcId="{68AD1C8F-0E5B-4E14-87ED-8070F96FB7DC}" destId="{2D47591A-6E49-44B0-8C6F-1EDE88273158}" srcOrd="2" destOrd="0" presId="urn:microsoft.com/office/officeart/2005/8/layout/orgChart1"/>
    <dgm:cxn modelId="{40E55042-8232-44FC-B1B7-75F791CB4294}" type="presParOf" srcId="{2D47591A-6E49-44B0-8C6F-1EDE88273158}" destId="{375F1DBA-CF83-4E6C-825F-77B7EBB2DA9B}" srcOrd="0" destOrd="0" presId="urn:microsoft.com/office/officeart/2005/8/layout/orgChart1"/>
    <dgm:cxn modelId="{16B6282D-805B-4A7B-AC6E-4ACEF36D2795}" type="presParOf" srcId="{2D47591A-6E49-44B0-8C6F-1EDE88273158}" destId="{771E9677-388F-4CE6-95B6-39419E4225B8}" srcOrd="1" destOrd="0" presId="urn:microsoft.com/office/officeart/2005/8/layout/orgChart1"/>
    <dgm:cxn modelId="{8ABDF548-A398-4E31-9F25-E39DE32ECA29}" type="presParOf" srcId="{771E9677-388F-4CE6-95B6-39419E4225B8}" destId="{02B36057-963A-4617-B760-00E71DF87C5A}" srcOrd="0" destOrd="0" presId="urn:microsoft.com/office/officeart/2005/8/layout/orgChart1"/>
    <dgm:cxn modelId="{1EE8610F-699C-4D97-9A22-51775CB270DC}" type="presParOf" srcId="{02B36057-963A-4617-B760-00E71DF87C5A}" destId="{6CF6DD40-DAF5-449E-8405-F96110B9690E}" srcOrd="0" destOrd="0" presId="urn:microsoft.com/office/officeart/2005/8/layout/orgChart1"/>
    <dgm:cxn modelId="{AF87B1C9-A1FF-49D6-AA53-6FA4A60B87D1}" type="presParOf" srcId="{02B36057-963A-4617-B760-00E71DF87C5A}" destId="{AB471846-7407-4444-B276-BFA7E0E5719A}" srcOrd="1" destOrd="0" presId="urn:microsoft.com/office/officeart/2005/8/layout/orgChart1"/>
    <dgm:cxn modelId="{18248D64-DB5D-4989-B304-9C1696218F75}" type="presParOf" srcId="{771E9677-388F-4CE6-95B6-39419E4225B8}" destId="{FEC281FC-E5B8-42C3-A8E4-5FF3328EFAE7}" srcOrd="1" destOrd="0" presId="urn:microsoft.com/office/officeart/2005/8/layout/orgChart1"/>
    <dgm:cxn modelId="{06C5407C-F4A1-4FE7-8FFE-21BDC4F8F512}" type="presParOf" srcId="{771E9677-388F-4CE6-95B6-39419E4225B8}" destId="{409B46C3-109B-477A-956D-FCF8D8B314C9}" srcOrd="2" destOrd="0" presId="urn:microsoft.com/office/officeart/2005/8/layout/orgChart1"/>
    <dgm:cxn modelId="{4ED20AE9-70F6-41A6-BACE-9116ECB22FA5}" type="presParOf" srcId="{409B46C3-109B-477A-956D-FCF8D8B314C9}" destId="{50F53755-6533-482F-89C1-7F471C2DD90F}" srcOrd="0" destOrd="0" presId="urn:microsoft.com/office/officeart/2005/8/layout/orgChart1"/>
    <dgm:cxn modelId="{D5CB6D77-5B6F-4AAE-801C-1876A2B9C8EB}" type="presParOf" srcId="{409B46C3-109B-477A-956D-FCF8D8B314C9}" destId="{9DCF732B-CF4C-4C03-A154-C785D0FBC331}" srcOrd="1" destOrd="0" presId="urn:microsoft.com/office/officeart/2005/8/layout/orgChart1"/>
    <dgm:cxn modelId="{E7E544C0-50B5-4BB6-8468-9E1ECB143DD7}" type="presParOf" srcId="{9DCF732B-CF4C-4C03-A154-C785D0FBC331}" destId="{86C66F86-CAB4-4DE2-B73C-8AFADC1D73D8}" srcOrd="0" destOrd="0" presId="urn:microsoft.com/office/officeart/2005/8/layout/orgChart1"/>
    <dgm:cxn modelId="{419D46AF-78CC-4D44-BBA0-E009941CD21D}" type="presParOf" srcId="{86C66F86-CAB4-4DE2-B73C-8AFADC1D73D8}" destId="{8094E2B5-CDB3-4A93-A45E-649CFD9391BC}" srcOrd="0" destOrd="0" presId="urn:microsoft.com/office/officeart/2005/8/layout/orgChart1"/>
    <dgm:cxn modelId="{B41764AC-5D6B-42E4-B0E9-F87E79C754F8}" type="presParOf" srcId="{86C66F86-CAB4-4DE2-B73C-8AFADC1D73D8}" destId="{EF629979-A5FC-4279-8D17-756F85C802BF}" srcOrd="1" destOrd="0" presId="urn:microsoft.com/office/officeart/2005/8/layout/orgChart1"/>
    <dgm:cxn modelId="{3B805FAA-CAEF-418B-A2BC-FFDC761A4C97}" type="presParOf" srcId="{9DCF732B-CF4C-4C03-A154-C785D0FBC331}" destId="{36DADA51-25D2-40E3-BC7A-A02539C51262}" srcOrd="1" destOrd="0" presId="urn:microsoft.com/office/officeart/2005/8/layout/orgChart1"/>
    <dgm:cxn modelId="{65018B39-41BB-43DC-AA2C-6C5C240800F1}" type="presParOf" srcId="{9DCF732B-CF4C-4C03-A154-C785D0FBC331}" destId="{6180CAEA-0C89-424D-B1B6-6A2E32E4F25C}" srcOrd="2" destOrd="0" presId="urn:microsoft.com/office/officeart/2005/8/layout/orgChart1"/>
    <dgm:cxn modelId="{8A17B9B8-688C-4FA8-B906-20CA1F1CD3C8}" type="presParOf" srcId="{409B46C3-109B-477A-956D-FCF8D8B314C9}" destId="{FC0626B2-65C5-4590-B382-F17391A18A67}" srcOrd="2" destOrd="0" presId="urn:microsoft.com/office/officeart/2005/8/layout/orgChart1"/>
    <dgm:cxn modelId="{C9D037AA-CE1B-43F1-806B-A3A556E75D73}" type="presParOf" srcId="{409B46C3-109B-477A-956D-FCF8D8B314C9}" destId="{979CCCE8-31F8-41A9-A8D0-2FA6AEB97C23}" srcOrd="3" destOrd="0" presId="urn:microsoft.com/office/officeart/2005/8/layout/orgChart1"/>
    <dgm:cxn modelId="{79E514DE-4FA8-488A-B303-872F0DBEBF82}" type="presParOf" srcId="{979CCCE8-31F8-41A9-A8D0-2FA6AEB97C23}" destId="{B20F7C27-59C5-43A6-AEF8-43D9AAF832A5}" srcOrd="0" destOrd="0" presId="urn:microsoft.com/office/officeart/2005/8/layout/orgChart1"/>
    <dgm:cxn modelId="{B1B104E0-DAE2-4714-BA1C-CA922D1B5565}" type="presParOf" srcId="{B20F7C27-59C5-43A6-AEF8-43D9AAF832A5}" destId="{10233AAA-1CE1-4FB4-A6D2-88D0CA3D2EB3}" srcOrd="0" destOrd="0" presId="urn:microsoft.com/office/officeart/2005/8/layout/orgChart1"/>
    <dgm:cxn modelId="{823DF071-FA0E-4D44-B4F2-CED2A34A948E}" type="presParOf" srcId="{B20F7C27-59C5-43A6-AEF8-43D9AAF832A5}" destId="{BFEA1864-1828-409A-90FD-6C205A00AD0D}" srcOrd="1" destOrd="0" presId="urn:microsoft.com/office/officeart/2005/8/layout/orgChart1"/>
    <dgm:cxn modelId="{4477EB2D-96CC-409F-90CE-00ECF796AAB2}" type="presParOf" srcId="{979CCCE8-31F8-41A9-A8D0-2FA6AEB97C23}" destId="{17C5E159-D5D4-4F3D-BD9F-775512932E3D}" srcOrd="1" destOrd="0" presId="urn:microsoft.com/office/officeart/2005/8/layout/orgChart1"/>
    <dgm:cxn modelId="{911199F8-12E6-4479-9767-C7D930ABFFE8}" type="presParOf" srcId="{979CCCE8-31F8-41A9-A8D0-2FA6AEB97C23}" destId="{2266000C-1971-4AFB-8153-F73BAFC8BC05}" srcOrd="2" destOrd="0" presId="urn:microsoft.com/office/officeart/2005/8/layout/orgChart1"/>
    <dgm:cxn modelId="{305A8E9C-8B28-4122-8301-A60FC52EFEE5}" type="presParOf" srcId="{409B46C3-109B-477A-956D-FCF8D8B314C9}" destId="{3E17DC80-1B69-446D-8DC2-29FC79231C8C}" srcOrd="4" destOrd="0" presId="urn:microsoft.com/office/officeart/2005/8/layout/orgChart1"/>
    <dgm:cxn modelId="{FCB91D8F-1778-47BE-919F-81E6102872CE}" type="presParOf" srcId="{409B46C3-109B-477A-956D-FCF8D8B314C9}" destId="{8F858A21-0909-4D2C-AA2D-C71EBD0740AC}" srcOrd="5" destOrd="0" presId="urn:microsoft.com/office/officeart/2005/8/layout/orgChart1"/>
    <dgm:cxn modelId="{5170C4E9-8921-4F1D-9744-72537A182B92}" type="presParOf" srcId="{8F858A21-0909-4D2C-AA2D-C71EBD0740AC}" destId="{7352AE85-96F5-4DA5-B88B-25826F4DDE67}" srcOrd="0" destOrd="0" presId="urn:microsoft.com/office/officeart/2005/8/layout/orgChart1"/>
    <dgm:cxn modelId="{8A3EE57D-D1FA-4A4C-BC23-D55A4A46E12B}" type="presParOf" srcId="{7352AE85-96F5-4DA5-B88B-25826F4DDE67}" destId="{5C004B9D-606E-49A0-9277-231EA3F68663}" srcOrd="0" destOrd="0" presId="urn:microsoft.com/office/officeart/2005/8/layout/orgChart1"/>
    <dgm:cxn modelId="{5E8A662F-CA28-4624-AD54-9695C1698FFA}" type="presParOf" srcId="{7352AE85-96F5-4DA5-B88B-25826F4DDE67}" destId="{96F56A1F-F373-46CB-863E-DB245D2E56AF}" srcOrd="1" destOrd="0" presId="urn:microsoft.com/office/officeart/2005/8/layout/orgChart1"/>
    <dgm:cxn modelId="{8E45D2DA-CACB-4DD2-BA58-CFED649ECE3E}" type="presParOf" srcId="{8F858A21-0909-4D2C-AA2D-C71EBD0740AC}" destId="{FE9F0B1D-3647-414A-BB6F-1197EC8607DE}" srcOrd="1" destOrd="0" presId="urn:microsoft.com/office/officeart/2005/8/layout/orgChart1"/>
    <dgm:cxn modelId="{6037E70B-87A4-4E84-B5B0-B9DFC79F8E8E}" type="presParOf" srcId="{8F858A21-0909-4D2C-AA2D-C71EBD0740AC}" destId="{B7BC1D77-2948-45BF-9C85-455BC02EBE05}" srcOrd="2" destOrd="0" presId="urn:microsoft.com/office/officeart/2005/8/layout/orgChart1"/>
    <dgm:cxn modelId="{261EC325-AB0E-499E-96B4-9D42817690F0}" type="presParOf" srcId="{2D47591A-6E49-44B0-8C6F-1EDE88273158}" destId="{736B60D3-327F-4191-955E-07681EAD83E7}" srcOrd="2" destOrd="0" presId="urn:microsoft.com/office/officeart/2005/8/layout/orgChart1"/>
    <dgm:cxn modelId="{7F47851F-9581-4A99-A5AB-F6BF9BAB6FD7}" type="presParOf" srcId="{2D47591A-6E49-44B0-8C6F-1EDE88273158}" destId="{988D1024-0F4C-49CC-8069-FE9B5E31F13D}" srcOrd="3" destOrd="0" presId="urn:microsoft.com/office/officeart/2005/8/layout/orgChart1"/>
    <dgm:cxn modelId="{358811B2-C238-441F-862E-0121B186B68F}" type="presParOf" srcId="{988D1024-0F4C-49CC-8069-FE9B5E31F13D}" destId="{67CF5FA7-4A37-4F84-8B0B-FAB84DCCF735}" srcOrd="0" destOrd="0" presId="urn:microsoft.com/office/officeart/2005/8/layout/orgChart1"/>
    <dgm:cxn modelId="{20BE7A34-B789-41AE-830B-FD5450135A8A}" type="presParOf" srcId="{67CF5FA7-4A37-4F84-8B0B-FAB84DCCF735}" destId="{B7A4B454-97D9-4BCD-91C7-44DFA771B2E7}" srcOrd="0" destOrd="0" presId="urn:microsoft.com/office/officeart/2005/8/layout/orgChart1"/>
    <dgm:cxn modelId="{0DA9A731-E732-4C0F-A783-92C234E21620}" type="presParOf" srcId="{67CF5FA7-4A37-4F84-8B0B-FAB84DCCF735}" destId="{801DB5DD-B1E5-4176-B087-C0245758D0B5}" srcOrd="1" destOrd="0" presId="urn:microsoft.com/office/officeart/2005/8/layout/orgChart1"/>
    <dgm:cxn modelId="{340BC30F-4719-40E7-87DD-488AFDAA150C}" type="presParOf" srcId="{988D1024-0F4C-49CC-8069-FE9B5E31F13D}" destId="{52360FA4-19DC-415E-8B55-77A7C24B47FA}" srcOrd="1" destOrd="0" presId="urn:microsoft.com/office/officeart/2005/8/layout/orgChart1"/>
    <dgm:cxn modelId="{E9676FC8-58AD-4C24-8299-32F684D927FF}" type="presParOf" srcId="{988D1024-0F4C-49CC-8069-FE9B5E31F13D}" destId="{461AB4DE-AFB9-433D-A98D-33C68E4FDCD1}" srcOrd="2" destOrd="0" presId="urn:microsoft.com/office/officeart/2005/8/layout/orgChart1"/>
    <dgm:cxn modelId="{59C1ED77-9F9C-4F20-AA5D-A43AD87CF406}" type="presParOf" srcId="{461AB4DE-AFB9-433D-A98D-33C68E4FDCD1}" destId="{6AC2E147-DCF7-4E4F-95C6-773084CC9E79}" srcOrd="0" destOrd="0" presId="urn:microsoft.com/office/officeart/2005/8/layout/orgChart1"/>
    <dgm:cxn modelId="{82AACA10-9D96-451E-B9D9-5D303A25CA66}" type="presParOf" srcId="{461AB4DE-AFB9-433D-A98D-33C68E4FDCD1}" destId="{898A90D3-FE57-4056-9C90-68ED8C134B95}" srcOrd="1" destOrd="0" presId="urn:microsoft.com/office/officeart/2005/8/layout/orgChart1"/>
    <dgm:cxn modelId="{B651F1B7-C3C8-4239-9A2E-90DCDC145E20}" type="presParOf" srcId="{898A90D3-FE57-4056-9C90-68ED8C134B95}" destId="{DC89F224-EF3E-4B19-9692-241784647FF9}" srcOrd="0" destOrd="0" presId="urn:microsoft.com/office/officeart/2005/8/layout/orgChart1"/>
    <dgm:cxn modelId="{0FAE35B9-D4B4-4825-B9CA-63EE41F56270}" type="presParOf" srcId="{DC89F224-EF3E-4B19-9692-241784647FF9}" destId="{17C9E392-A779-49E0-8C38-4E8DDFE42322}" srcOrd="0" destOrd="0" presId="urn:microsoft.com/office/officeart/2005/8/layout/orgChart1"/>
    <dgm:cxn modelId="{3A2915AF-46B5-4C22-815E-9ECD546877C0}" type="presParOf" srcId="{DC89F224-EF3E-4B19-9692-241784647FF9}" destId="{3AF04598-E8F7-4D7A-BBAB-CF7FD70684A4}" srcOrd="1" destOrd="0" presId="urn:microsoft.com/office/officeart/2005/8/layout/orgChart1"/>
    <dgm:cxn modelId="{AB311361-7207-4121-AC90-645521483EA4}" type="presParOf" srcId="{898A90D3-FE57-4056-9C90-68ED8C134B95}" destId="{24659468-EF5C-4723-B8CC-07907D43C4CE}" srcOrd="1" destOrd="0" presId="urn:microsoft.com/office/officeart/2005/8/layout/orgChart1"/>
    <dgm:cxn modelId="{6F92A182-2E61-4A28-AEBF-210BDD078173}" type="presParOf" srcId="{898A90D3-FE57-4056-9C90-68ED8C134B95}" destId="{585EE0BA-5014-4C85-90D1-33665FEEE913}" srcOrd="2" destOrd="0" presId="urn:microsoft.com/office/officeart/2005/8/layout/orgChart1"/>
    <dgm:cxn modelId="{D9753F8D-910C-4128-B6C6-B491B37E4DA4}" type="presParOf" srcId="{461AB4DE-AFB9-433D-A98D-33C68E4FDCD1}" destId="{B2DA8637-2389-4197-A2A8-1EDF8FD344D0}" srcOrd="2" destOrd="0" presId="urn:microsoft.com/office/officeart/2005/8/layout/orgChart1"/>
    <dgm:cxn modelId="{19FEEDF3-2A4A-40E5-B07C-58ECB415C843}" type="presParOf" srcId="{461AB4DE-AFB9-433D-A98D-33C68E4FDCD1}" destId="{0ECB81FF-9288-45B1-A313-F5191ED1BE4C}" srcOrd="3" destOrd="0" presId="urn:microsoft.com/office/officeart/2005/8/layout/orgChart1"/>
    <dgm:cxn modelId="{60DE22E4-8A18-4E41-879E-D8042F6E85A8}" type="presParOf" srcId="{0ECB81FF-9288-45B1-A313-F5191ED1BE4C}" destId="{E73C54A3-9D39-4E40-ACA5-ED694632216D}" srcOrd="0" destOrd="0" presId="urn:microsoft.com/office/officeart/2005/8/layout/orgChart1"/>
    <dgm:cxn modelId="{FF58D22A-3B15-408F-A898-0A3250645E4F}" type="presParOf" srcId="{E73C54A3-9D39-4E40-ACA5-ED694632216D}" destId="{E0D8501B-6312-4944-BD5D-9686C9DAB686}" srcOrd="0" destOrd="0" presId="urn:microsoft.com/office/officeart/2005/8/layout/orgChart1"/>
    <dgm:cxn modelId="{CA541D33-3893-4FE4-A58F-F1B271D97D7E}" type="presParOf" srcId="{E73C54A3-9D39-4E40-ACA5-ED694632216D}" destId="{4AA6D0DF-2CBE-4CF1-A466-BBB172EFA3E4}" srcOrd="1" destOrd="0" presId="urn:microsoft.com/office/officeart/2005/8/layout/orgChart1"/>
    <dgm:cxn modelId="{0C3D65D0-3045-443C-90D9-371E21677613}" type="presParOf" srcId="{0ECB81FF-9288-45B1-A313-F5191ED1BE4C}" destId="{EE38A390-6A0C-44D6-A2F2-DE85F15E004A}" srcOrd="1" destOrd="0" presId="urn:microsoft.com/office/officeart/2005/8/layout/orgChart1"/>
    <dgm:cxn modelId="{A6BE1F76-09DC-4E8A-AC6C-5F4DBAC2CB08}" type="presParOf" srcId="{0ECB81FF-9288-45B1-A313-F5191ED1BE4C}" destId="{03315DD3-56C9-4491-83E0-5DEB1812EB92}" srcOrd="2" destOrd="0" presId="urn:microsoft.com/office/officeart/2005/8/layout/orgChart1"/>
    <dgm:cxn modelId="{C8F9700B-0D31-40D2-9649-9767685674FE}" type="presParOf" srcId="{461AB4DE-AFB9-433D-A98D-33C68E4FDCD1}" destId="{AAB2A83F-4DDD-4417-9AA5-9419810D597E}" srcOrd="4" destOrd="0" presId="urn:microsoft.com/office/officeart/2005/8/layout/orgChart1"/>
    <dgm:cxn modelId="{ED35EE53-31EF-4AC1-BD1F-50FE24D4056A}" type="presParOf" srcId="{461AB4DE-AFB9-433D-A98D-33C68E4FDCD1}" destId="{3F7D00FF-96BD-4179-A37F-7FA3800EC9BD}" srcOrd="5" destOrd="0" presId="urn:microsoft.com/office/officeart/2005/8/layout/orgChart1"/>
    <dgm:cxn modelId="{9D74E8FE-593D-4BC1-9D18-047E939EE1C8}" type="presParOf" srcId="{3F7D00FF-96BD-4179-A37F-7FA3800EC9BD}" destId="{E52CE55A-6716-4661-969B-119B45FFB977}" srcOrd="0" destOrd="0" presId="urn:microsoft.com/office/officeart/2005/8/layout/orgChart1"/>
    <dgm:cxn modelId="{47CB394D-20D6-4547-A689-19EF941127E7}" type="presParOf" srcId="{E52CE55A-6716-4661-969B-119B45FFB977}" destId="{0D5C8854-E50C-4BFE-8C23-7451D92E252E}" srcOrd="0" destOrd="0" presId="urn:microsoft.com/office/officeart/2005/8/layout/orgChart1"/>
    <dgm:cxn modelId="{7D099E56-08E7-4A40-8717-7D2CC509C6D6}" type="presParOf" srcId="{E52CE55A-6716-4661-969B-119B45FFB977}" destId="{372ADD8E-87CB-44CA-94DE-B248AA7F3977}" srcOrd="1" destOrd="0" presId="urn:microsoft.com/office/officeart/2005/8/layout/orgChart1"/>
    <dgm:cxn modelId="{823CE420-8BCC-4F1B-A773-1C21D828E5E1}" type="presParOf" srcId="{3F7D00FF-96BD-4179-A37F-7FA3800EC9BD}" destId="{7DFF5215-BEF9-456C-8886-18691C3BA0C7}" srcOrd="1" destOrd="0" presId="urn:microsoft.com/office/officeart/2005/8/layout/orgChart1"/>
    <dgm:cxn modelId="{BCCCC7F7-6F2A-4E1A-9867-4AAC337CA5DB}" type="presParOf" srcId="{3F7D00FF-96BD-4179-A37F-7FA3800EC9BD}" destId="{6CD00014-EB7D-456C-9593-C890D080A219}" srcOrd="2" destOrd="0" presId="urn:microsoft.com/office/officeart/2005/8/layout/orgChart1"/>
    <dgm:cxn modelId="{B2AF9B21-08A5-4FB0-978F-29E136C97837}" type="presParOf" srcId="{461AB4DE-AFB9-433D-A98D-33C68E4FDCD1}" destId="{75C42845-3314-4A52-AB32-D209E8CB2ED7}" srcOrd="6" destOrd="0" presId="urn:microsoft.com/office/officeart/2005/8/layout/orgChart1"/>
    <dgm:cxn modelId="{54C32FBC-F25B-4258-B359-D3CD179196B4}" type="presParOf" srcId="{461AB4DE-AFB9-433D-A98D-33C68E4FDCD1}" destId="{04AE0162-15B2-4969-BFDE-D3B08F50261B}" srcOrd="7" destOrd="0" presId="urn:microsoft.com/office/officeart/2005/8/layout/orgChart1"/>
    <dgm:cxn modelId="{116AF1D6-B41C-497B-A3AE-6DFFE282D580}" type="presParOf" srcId="{04AE0162-15B2-4969-BFDE-D3B08F50261B}" destId="{4BA04456-7522-4446-BAFD-ECDB17D1E312}" srcOrd="0" destOrd="0" presId="urn:microsoft.com/office/officeart/2005/8/layout/orgChart1"/>
    <dgm:cxn modelId="{1AF9021A-143E-42F6-95B6-BEA74727D847}" type="presParOf" srcId="{4BA04456-7522-4446-BAFD-ECDB17D1E312}" destId="{3BB6B42C-69C6-4D2E-91A6-3F6336095B43}" srcOrd="0" destOrd="0" presId="urn:microsoft.com/office/officeart/2005/8/layout/orgChart1"/>
    <dgm:cxn modelId="{C5F632A7-9376-433B-8078-6932B9660DA8}" type="presParOf" srcId="{4BA04456-7522-4446-BAFD-ECDB17D1E312}" destId="{F35EC3BC-0061-41A6-8896-8B24B0C2C2F1}" srcOrd="1" destOrd="0" presId="urn:microsoft.com/office/officeart/2005/8/layout/orgChart1"/>
    <dgm:cxn modelId="{E168B3C4-BF7F-4BA0-BB31-7D242E997E4F}" type="presParOf" srcId="{04AE0162-15B2-4969-BFDE-D3B08F50261B}" destId="{9B2860CC-B44A-4288-A72E-929BFD43D938}" srcOrd="1" destOrd="0" presId="urn:microsoft.com/office/officeart/2005/8/layout/orgChart1"/>
    <dgm:cxn modelId="{B6FAB100-0C1A-4727-BB7F-BCCD175CFBE1}" type="presParOf" srcId="{04AE0162-15B2-4969-BFDE-D3B08F50261B}" destId="{232126C0-B283-4B3F-8974-93D92B23C8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3D0913-9380-4629-AE05-18D83A9F2D8B}" type="doc">
      <dgm:prSet loTypeId="urn:microsoft.com/office/officeart/2009/3/layout/HorizontalOrganizationChart" loCatId="hierarchy" qsTypeId="urn:microsoft.com/office/officeart/2005/8/quickstyle/simple1" qsCatId="simple" csTypeId="urn:microsoft.com/office/officeart/2005/8/colors/accent6_1" csCatId="accent6" phldr="1"/>
      <dgm:spPr/>
      <dgm:t>
        <a:bodyPr/>
        <a:lstStyle/>
        <a:p>
          <a:endParaRPr lang="es-CO"/>
        </a:p>
      </dgm:t>
    </dgm:pt>
    <dgm:pt modelId="{F2DBE62B-401C-41AF-8AB0-F78935ACE9E4}">
      <dgm:prSet phldrT="[Texto]"/>
      <dgm:spPr>
        <a:ln w="38100">
          <a:solidFill>
            <a:schemeClr val="accent5">
              <a:lumMod val="75000"/>
            </a:schemeClr>
          </a:solidFill>
        </a:ln>
      </dgm:spPr>
      <dgm:t>
        <a:bodyPr/>
        <a:lstStyle/>
        <a:p>
          <a:r>
            <a:rPr lang="es-CO" dirty="0"/>
            <a:t>Tarjeta de control</a:t>
          </a:r>
        </a:p>
      </dgm:t>
    </dgm:pt>
    <dgm:pt modelId="{334DA90B-1D11-4ABE-AF92-C66B75065567}" type="parTrans" cxnId="{24F86807-0D5D-4E65-9C78-F294D48309E2}">
      <dgm:prSet/>
      <dgm:spPr/>
      <dgm:t>
        <a:bodyPr/>
        <a:lstStyle/>
        <a:p>
          <a:endParaRPr lang="es-CO"/>
        </a:p>
      </dgm:t>
    </dgm:pt>
    <dgm:pt modelId="{BB93FCED-D349-483B-849F-A80BEC4AAB0D}" type="sibTrans" cxnId="{24F86807-0D5D-4E65-9C78-F294D48309E2}">
      <dgm:prSet/>
      <dgm:spPr/>
      <dgm:t>
        <a:bodyPr/>
        <a:lstStyle/>
        <a:p>
          <a:endParaRPr lang="es-CO"/>
        </a:p>
      </dgm:t>
    </dgm:pt>
    <dgm:pt modelId="{35FCBEF7-7AA0-43DD-8215-D2366675CEAB}">
      <dgm:prSet phldrT="[Texto]"/>
      <dgm:spPr>
        <a:ln w="38100">
          <a:solidFill>
            <a:schemeClr val="accent5">
              <a:lumMod val="75000"/>
            </a:schemeClr>
          </a:solidFill>
        </a:ln>
      </dgm:spPr>
      <dgm:t>
        <a:bodyPr/>
        <a:lstStyle/>
        <a:p>
          <a:r>
            <a:rPr lang="es-CO" dirty="0"/>
            <a:t>Sistema de locomoción </a:t>
          </a:r>
        </a:p>
      </dgm:t>
    </dgm:pt>
    <dgm:pt modelId="{EFF4FEE4-7F6E-4FB6-B35A-DA22D2487F60}" type="parTrans" cxnId="{3E7F7C28-7CF3-4AF6-BCA2-80EDDB87C717}">
      <dgm:prSet/>
      <dgm:spPr/>
      <dgm:t>
        <a:bodyPr/>
        <a:lstStyle/>
        <a:p>
          <a:endParaRPr lang="es-CO"/>
        </a:p>
      </dgm:t>
    </dgm:pt>
    <dgm:pt modelId="{1B236B32-6A5C-4CAE-93CE-CBD7CF6F9652}" type="sibTrans" cxnId="{3E7F7C28-7CF3-4AF6-BCA2-80EDDB87C717}">
      <dgm:prSet/>
      <dgm:spPr/>
      <dgm:t>
        <a:bodyPr/>
        <a:lstStyle/>
        <a:p>
          <a:endParaRPr lang="es-CO"/>
        </a:p>
      </dgm:t>
    </dgm:pt>
    <dgm:pt modelId="{6BDB195D-C4F3-4EFB-9250-D22CEAC27C26}">
      <dgm:prSet phldrT="[Texto]"/>
      <dgm:spPr>
        <a:ln w="38100">
          <a:solidFill>
            <a:schemeClr val="accent5">
              <a:lumMod val="75000"/>
            </a:schemeClr>
          </a:solidFill>
        </a:ln>
      </dgm:spPr>
      <dgm:t>
        <a:bodyPr/>
        <a:lstStyle/>
        <a:p>
          <a:r>
            <a:rPr lang="es-CO" dirty="0"/>
            <a:t>Sistema sensorial y componentes varios</a:t>
          </a:r>
        </a:p>
      </dgm:t>
    </dgm:pt>
    <dgm:pt modelId="{181BC0CF-19B4-42DA-BA2C-216F2EAF5FF7}" type="parTrans" cxnId="{2692F0D8-E31F-4964-8F03-588A63D6831F}">
      <dgm:prSet/>
      <dgm:spPr/>
      <dgm:t>
        <a:bodyPr/>
        <a:lstStyle/>
        <a:p>
          <a:endParaRPr lang="es-CO"/>
        </a:p>
      </dgm:t>
    </dgm:pt>
    <dgm:pt modelId="{323A8962-E80B-41F2-AB0E-B693A5BF1BBA}" type="sibTrans" cxnId="{2692F0D8-E31F-4964-8F03-588A63D6831F}">
      <dgm:prSet/>
      <dgm:spPr/>
      <dgm:t>
        <a:bodyPr/>
        <a:lstStyle/>
        <a:p>
          <a:endParaRPr lang="es-CO"/>
        </a:p>
      </dgm:t>
    </dgm:pt>
    <dgm:pt modelId="{C634FBFA-357A-44D0-8A16-4007C69A5B0B}">
      <dgm:prSet phldrT="[Texto]"/>
      <dgm:spPr>
        <a:ln w="38100">
          <a:solidFill>
            <a:schemeClr val="accent5">
              <a:lumMod val="75000"/>
            </a:schemeClr>
          </a:solidFill>
        </a:ln>
      </dgm:spPr>
      <dgm:t>
        <a:bodyPr/>
        <a:lstStyle/>
        <a:p>
          <a:r>
            <a:rPr lang="es-CO" dirty="0"/>
            <a:t>Motores</a:t>
          </a:r>
        </a:p>
      </dgm:t>
    </dgm:pt>
    <dgm:pt modelId="{E13FFF99-5495-4D3E-ADAB-BB888597B7DB}" type="parTrans" cxnId="{30978422-D500-4D93-AF0B-DB1E6C6B2D60}">
      <dgm:prSet/>
      <dgm:spPr/>
      <dgm:t>
        <a:bodyPr/>
        <a:lstStyle/>
        <a:p>
          <a:endParaRPr lang="es-CO"/>
        </a:p>
      </dgm:t>
    </dgm:pt>
    <dgm:pt modelId="{80EBDB7D-0954-4AD7-815C-2EDCF5394AF6}" type="sibTrans" cxnId="{30978422-D500-4D93-AF0B-DB1E6C6B2D60}">
      <dgm:prSet/>
      <dgm:spPr/>
      <dgm:t>
        <a:bodyPr/>
        <a:lstStyle/>
        <a:p>
          <a:endParaRPr lang="es-CO"/>
        </a:p>
      </dgm:t>
    </dgm:pt>
    <dgm:pt modelId="{004D6E63-1AD1-4382-BE57-84852FC31FAC}">
      <dgm:prSet phldrT="[Texto]"/>
      <dgm:spPr>
        <a:ln w="38100">
          <a:solidFill>
            <a:schemeClr val="accent5">
              <a:lumMod val="75000"/>
            </a:schemeClr>
          </a:solidFill>
        </a:ln>
      </dgm:spPr>
      <dgm:t>
        <a:bodyPr/>
        <a:lstStyle/>
        <a:p>
          <a:r>
            <a:rPr lang="es-CO" dirty="0"/>
            <a:t>Drive </a:t>
          </a:r>
        </a:p>
      </dgm:t>
    </dgm:pt>
    <dgm:pt modelId="{A6E787BF-35C3-4B52-971A-833F5DD7CE37}" type="parTrans" cxnId="{7A541C10-2780-46C6-96F4-D729A00E6942}">
      <dgm:prSet/>
      <dgm:spPr/>
      <dgm:t>
        <a:bodyPr/>
        <a:lstStyle/>
        <a:p>
          <a:endParaRPr lang="es-CO"/>
        </a:p>
      </dgm:t>
    </dgm:pt>
    <dgm:pt modelId="{55E35CDB-64C7-43E7-91A9-66D7464D3922}" type="sibTrans" cxnId="{7A541C10-2780-46C6-96F4-D729A00E6942}">
      <dgm:prSet/>
      <dgm:spPr/>
      <dgm:t>
        <a:bodyPr/>
        <a:lstStyle/>
        <a:p>
          <a:endParaRPr lang="es-CO"/>
        </a:p>
      </dgm:t>
    </dgm:pt>
    <dgm:pt modelId="{3B9D60F4-7ECA-4EE2-AAD5-CE8C775C7ED1}">
      <dgm:prSet phldrT="[Texto]"/>
      <dgm:spPr>
        <a:ln w="38100">
          <a:solidFill>
            <a:schemeClr val="accent5">
              <a:lumMod val="75000"/>
            </a:schemeClr>
          </a:solidFill>
        </a:ln>
      </dgm:spPr>
      <dgm:t>
        <a:bodyPr/>
        <a:lstStyle/>
        <a:p>
          <a:r>
            <a:rPr lang="es-CO" dirty="0"/>
            <a:t>Llantas</a:t>
          </a:r>
        </a:p>
      </dgm:t>
    </dgm:pt>
    <dgm:pt modelId="{8CEE6ECA-C75E-4366-92FC-C15083AE5577}" type="parTrans" cxnId="{003CD20E-7FFB-404C-BE3F-FA3AB828133A}">
      <dgm:prSet/>
      <dgm:spPr/>
      <dgm:t>
        <a:bodyPr/>
        <a:lstStyle/>
        <a:p>
          <a:endParaRPr lang="es-CO"/>
        </a:p>
      </dgm:t>
    </dgm:pt>
    <dgm:pt modelId="{AD500AB0-45CD-4DDA-A587-71121894E8C4}" type="sibTrans" cxnId="{003CD20E-7FFB-404C-BE3F-FA3AB828133A}">
      <dgm:prSet/>
      <dgm:spPr/>
      <dgm:t>
        <a:bodyPr/>
        <a:lstStyle/>
        <a:p>
          <a:endParaRPr lang="es-CO"/>
        </a:p>
      </dgm:t>
    </dgm:pt>
    <dgm:pt modelId="{7404C8BA-8C43-4A57-9700-3F5A93ADD589}">
      <dgm:prSet phldrT="[Texto]"/>
      <dgm:spPr>
        <a:ln w="38100">
          <a:solidFill>
            <a:schemeClr val="accent5">
              <a:lumMod val="75000"/>
            </a:schemeClr>
          </a:solidFill>
        </a:ln>
      </dgm:spPr>
      <dgm:t>
        <a:bodyPr/>
        <a:lstStyle/>
        <a:p>
          <a:r>
            <a:rPr lang="es-CO" dirty="0"/>
            <a:t>Sensor de proximidad ultrasónico</a:t>
          </a:r>
        </a:p>
      </dgm:t>
    </dgm:pt>
    <dgm:pt modelId="{9B568342-1029-4087-ACF9-49C4DD6767DE}" type="parTrans" cxnId="{CE7C54E5-1B03-4541-82EC-6D6ACF4887E5}">
      <dgm:prSet/>
      <dgm:spPr/>
      <dgm:t>
        <a:bodyPr/>
        <a:lstStyle/>
        <a:p>
          <a:endParaRPr lang="es-CO"/>
        </a:p>
      </dgm:t>
    </dgm:pt>
    <dgm:pt modelId="{2AA544A8-98F6-4FAE-8734-CCE5724AC6BA}" type="sibTrans" cxnId="{CE7C54E5-1B03-4541-82EC-6D6ACF4887E5}">
      <dgm:prSet/>
      <dgm:spPr/>
      <dgm:t>
        <a:bodyPr/>
        <a:lstStyle/>
        <a:p>
          <a:endParaRPr lang="es-CO"/>
        </a:p>
      </dgm:t>
    </dgm:pt>
    <dgm:pt modelId="{18B26719-6B42-44BE-8529-60746A5CE892}">
      <dgm:prSet phldrT="[Texto]"/>
      <dgm:spPr>
        <a:ln w="38100">
          <a:solidFill>
            <a:schemeClr val="accent5">
              <a:lumMod val="75000"/>
            </a:schemeClr>
          </a:solidFill>
        </a:ln>
      </dgm:spPr>
      <dgm:t>
        <a:bodyPr/>
        <a:lstStyle/>
        <a:p>
          <a:r>
            <a:rPr lang="es-CO" dirty="0"/>
            <a:t>Sensor IR seguidor de línea</a:t>
          </a:r>
        </a:p>
      </dgm:t>
    </dgm:pt>
    <dgm:pt modelId="{7ED55159-B42F-40EC-A248-18FF6899DD1A}" type="parTrans" cxnId="{452DB92D-8F66-49FD-8959-23E7FF5C4D38}">
      <dgm:prSet/>
      <dgm:spPr/>
      <dgm:t>
        <a:bodyPr/>
        <a:lstStyle/>
        <a:p>
          <a:endParaRPr lang="es-CO"/>
        </a:p>
      </dgm:t>
    </dgm:pt>
    <dgm:pt modelId="{B9E53F36-853D-480A-957E-44554A9848E7}" type="sibTrans" cxnId="{452DB92D-8F66-49FD-8959-23E7FF5C4D38}">
      <dgm:prSet/>
      <dgm:spPr/>
      <dgm:t>
        <a:bodyPr/>
        <a:lstStyle/>
        <a:p>
          <a:endParaRPr lang="es-CO"/>
        </a:p>
      </dgm:t>
    </dgm:pt>
    <dgm:pt modelId="{576C2BF5-8534-4D95-97E3-7BE5D2994EFB}">
      <dgm:prSet phldrT="[Texto]"/>
      <dgm:spPr>
        <a:ln w="38100">
          <a:solidFill>
            <a:schemeClr val="accent5">
              <a:lumMod val="75000"/>
            </a:schemeClr>
          </a:solidFill>
        </a:ln>
      </dgm:spPr>
      <dgm:t>
        <a:bodyPr/>
        <a:lstStyle/>
        <a:p>
          <a:r>
            <a:rPr lang="es-CO" dirty="0"/>
            <a:t>Diodos leds RGB</a:t>
          </a:r>
        </a:p>
      </dgm:t>
    </dgm:pt>
    <dgm:pt modelId="{5F7E044F-8CF1-46D8-AB94-266A76BE9047}" type="parTrans" cxnId="{01861EB6-5AFC-461D-87D1-C49A448A6C70}">
      <dgm:prSet/>
      <dgm:spPr/>
      <dgm:t>
        <a:bodyPr/>
        <a:lstStyle/>
        <a:p>
          <a:endParaRPr lang="es-CO"/>
        </a:p>
      </dgm:t>
    </dgm:pt>
    <dgm:pt modelId="{240B5B28-E9F4-4971-B07F-6845B74BBF13}" type="sibTrans" cxnId="{01861EB6-5AFC-461D-87D1-C49A448A6C70}">
      <dgm:prSet/>
      <dgm:spPr/>
      <dgm:t>
        <a:bodyPr/>
        <a:lstStyle/>
        <a:p>
          <a:endParaRPr lang="es-CO"/>
        </a:p>
      </dgm:t>
    </dgm:pt>
    <dgm:pt modelId="{81060759-DFA8-4192-ABF4-39C81A81892D}">
      <dgm:prSet phldrT="[Texto]"/>
      <dgm:spPr>
        <a:ln w="38100">
          <a:solidFill>
            <a:schemeClr val="accent5">
              <a:lumMod val="75000"/>
            </a:schemeClr>
          </a:solidFill>
        </a:ln>
      </dgm:spPr>
      <dgm:t>
        <a:bodyPr/>
        <a:lstStyle/>
        <a:p>
          <a:r>
            <a:rPr lang="es-CO" dirty="0"/>
            <a:t>Matriz de Led</a:t>
          </a:r>
        </a:p>
      </dgm:t>
    </dgm:pt>
    <dgm:pt modelId="{83E67584-CB03-41C7-8367-BDD3CAE65EF6}" type="parTrans" cxnId="{CDFD2612-493D-4A38-8F56-50D86044A669}">
      <dgm:prSet/>
      <dgm:spPr/>
      <dgm:t>
        <a:bodyPr/>
        <a:lstStyle/>
        <a:p>
          <a:endParaRPr lang="es-CO"/>
        </a:p>
      </dgm:t>
    </dgm:pt>
    <dgm:pt modelId="{2B786DE9-5F2D-4648-A597-F1DB2BA9D79B}" type="sibTrans" cxnId="{CDFD2612-493D-4A38-8F56-50D86044A669}">
      <dgm:prSet/>
      <dgm:spPr/>
      <dgm:t>
        <a:bodyPr/>
        <a:lstStyle/>
        <a:p>
          <a:endParaRPr lang="es-CO"/>
        </a:p>
      </dgm:t>
    </dgm:pt>
    <dgm:pt modelId="{030E8A90-316C-4B02-9F15-55A3B40B413F}" type="pres">
      <dgm:prSet presAssocID="{C63D0913-9380-4629-AE05-18D83A9F2D8B}" presName="hierChild1" presStyleCnt="0">
        <dgm:presLayoutVars>
          <dgm:orgChart val="1"/>
          <dgm:chPref val="1"/>
          <dgm:dir/>
          <dgm:animOne val="branch"/>
          <dgm:animLvl val="lvl"/>
          <dgm:resizeHandles/>
        </dgm:presLayoutVars>
      </dgm:prSet>
      <dgm:spPr/>
    </dgm:pt>
    <dgm:pt modelId="{B571779E-D5B6-428B-AB8C-FC4CA78027C4}" type="pres">
      <dgm:prSet presAssocID="{F2DBE62B-401C-41AF-8AB0-F78935ACE9E4}" presName="hierRoot1" presStyleCnt="0">
        <dgm:presLayoutVars>
          <dgm:hierBranch val="init"/>
        </dgm:presLayoutVars>
      </dgm:prSet>
      <dgm:spPr/>
    </dgm:pt>
    <dgm:pt modelId="{E1646440-080B-4425-9BF3-F581494D292A}" type="pres">
      <dgm:prSet presAssocID="{F2DBE62B-401C-41AF-8AB0-F78935ACE9E4}" presName="rootComposite1" presStyleCnt="0"/>
      <dgm:spPr/>
    </dgm:pt>
    <dgm:pt modelId="{11163C52-053A-4DAD-9553-4AD20BA9BF96}" type="pres">
      <dgm:prSet presAssocID="{F2DBE62B-401C-41AF-8AB0-F78935ACE9E4}" presName="rootText1" presStyleLbl="node0" presStyleIdx="0" presStyleCnt="1">
        <dgm:presLayoutVars>
          <dgm:chPref val="3"/>
        </dgm:presLayoutVars>
      </dgm:prSet>
      <dgm:spPr/>
    </dgm:pt>
    <dgm:pt modelId="{1B5926A6-E035-4117-A1A8-AEFF7CE29917}" type="pres">
      <dgm:prSet presAssocID="{F2DBE62B-401C-41AF-8AB0-F78935ACE9E4}" presName="rootConnector1" presStyleLbl="node1" presStyleIdx="0" presStyleCnt="0"/>
      <dgm:spPr/>
    </dgm:pt>
    <dgm:pt modelId="{DA4B72A8-68EB-4F7E-890A-F7157D0BD92C}" type="pres">
      <dgm:prSet presAssocID="{F2DBE62B-401C-41AF-8AB0-F78935ACE9E4}" presName="hierChild2" presStyleCnt="0"/>
      <dgm:spPr/>
    </dgm:pt>
    <dgm:pt modelId="{BED5D86A-523B-4EED-8DE3-4809BD810112}" type="pres">
      <dgm:prSet presAssocID="{EFF4FEE4-7F6E-4FB6-B35A-DA22D2487F60}" presName="Name64" presStyleLbl="parChTrans1D2" presStyleIdx="0" presStyleCnt="2"/>
      <dgm:spPr/>
    </dgm:pt>
    <dgm:pt modelId="{EB75F4AC-FF92-4BCD-AFA7-653032388E90}" type="pres">
      <dgm:prSet presAssocID="{35FCBEF7-7AA0-43DD-8215-D2366675CEAB}" presName="hierRoot2" presStyleCnt="0">
        <dgm:presLayoutVars>
          <dgm:hierBranch val="init"/>
        </dgm:presLayoutVars>
      </dgm:prSet>
      <dgm:spPr/>
    </dgm:pt>
    <dgm:pt modelId="{E7A6216F-5E27-42BA-AA3B-B51D4CA3EC2E}" type="pres">
      <dgm:prSet presAssocID="{35FCBEF7-7AA0-43DD-8215-D2366675CEAB}" presName="rootComposite" presStyleCnt="0"/>
      <dgm:spPr/>
    </dgm:pt>
    <dgm:pt modelId="{DFC1E2B5-0643-44A0-BAE7-678F3E842EF9}" type="pres">
      <dgm:prSet presAssocID="{35FCBEF7-7AA0-43DD-8215-D2366675CEAB}" presName="rootText" presStyleLbl="node2" presStyleIdx="0" presStyleCnt="2">
        <dgm:presLayoutVars>
          <dgm:chPref val="3"/>
        </dgm:presLayoutVars>
      </dgm:prSet>
      <dgm:spPr/>
    </dgm:pt>
    <dgm:pt modelId="{50AAF9D1-A47C-4F40-BC70-CCCAC7E6953A}" type="pres">
      <dgm:prSet presAssocID="{35FCBEF7-7AA0-43DD-8215-D2366675CEAB}" presName="rootConnector" presStyleLbl="node2" presStyleIdx="0" presStyleCnt="2"/>
      <dgm:spPr/>
    </dgm:pt>
    <dgm:pt modelId="{3CDB8A77-A030-490E-AE36-5A92FA98B365}" type="pres">
      <dgm:prSet presAssocID="{35FCBEF7-7AA0-43DD-8215-D2366675CEAB}" presName="hierChild4" presStyleCnt="0"/>
      <dgm:spPr/>
    </dgm:pt>
    <dgm:pt modelId="{16276A7C-FC94-42F1-AE1C-3A86E0F17F6A}" type="pres">
      <dgm:prSet presAssocID="{E13FFF99-5495-4D3E-ADAB-BB888597B7DB}" presName="Name64" presStyleLbl="parChTrans1D3" presStyleIdx="0" presStyleCnt="7"/>
      <dgm:spPr/>
    </dgm:pt>
    <dgm:pt modelId="{471914D5-6131-4C98-BE00-261ED83FDF75}" type="pres">
      <dgm:prSet presAssocID="{C634FBFA-357A-44D0-8A16-4007C69A5B0B}" presName="hierRoot2" presStyleCnt="0">
        <dgm:presLayoutVars>
          <dgm:hierBranch val="init"/>
        </dgm:presLayoutVars>
      </dgm:prSet>
      <dgm:spPr/>
    </dgm:pt>
    <dgm:pt modelId="{8F697B79-BDA2-4B0F-9870-79CB67978405}" type="pres">
      <dgm:prSet presAssocID="{C634FBFA-357A-44D0-8A16-4007C69A5B0B}" presName="rootComposite" presStyleCnt="0"/>
      <dgm:spPr/>
    </dgm:pt>
    <dgm:pt modelId="{57A635C7-A801-47EC-B614-081766D630A3}" type="pres">
      <dgm:prSet presAssocID="{C634FBFA-357A-44D0-8A16-4007C69A5B0B}" presName="rootText" presStyleLbl="node3" presStyleIdx="0" presStyleCnt="7">
        <dgm:presLayoutVars>
          <dgm:chPref val="3"/>
        </dgm:presLayoutVars>
      </dgm:prSet>
      <dgm:spPr/>
    </dgm:pt>
    <dgm:pt modelId="{F24FA05A-8F03-45F1-831A-E7A7CA329F6C}" type="pres">
      <dgm:prSet presAssocID="{C634FBFA-357A-44D0-8A16-4007C69A5B0B}" presName="rootConnector" presStyleLbl="node3" presStyleIdx="0" presStyleCnt="7"/>
      <dgm:spPr/>
    </dgm:pt>
    <dgm:pt modelId="{5DDFD9F8-DB27-400E-85D0-F4C239E43CB8}" type="pres">
      <dgm:prSet presAssocID="{C634FBFA-357A-44D0-8A16-4007C69A5B0B}" presName="hierChild4" presStyleCnt="0"/>
      <dgm:spPr/>
    </dgm:pt>
    <dgm:pt modelId="{75A7B047-D9B7-4D03-A493-A1725B7AE116}" type="pres">
      <dgm:prSet presAssocID="{C634FBFA-357A-44D0-8A16-4007C69A5B0B}" presName="hierChild5" presStyleCnt="0"/>
      <dgm:spPr/>
    </dgm:pt>
    <dgm:pt modelId="{C8115CF5-AD38-4820-81C3-B6D2FF4039EC}" type="pres">
      <dgm:prSet presAssocID="{A6E787BF-35C3-4B52-971A-833F5DD7CE37}" presName="Name64" presStyleLbl="parChTrans1D3" presStyleIdx="1" presStyleCnt="7"/>
      <dgm:spPr/>
    </dgm:pt>
    <dgm:pt modelId="{7FF03C33-B23A-444F-B5D8-73E049B4F327}" type="pres">
      <dgm:prSet presAssocID="{004D6E63-1AD1-4382-BE57-84852FC31FAC}" presName="hierRoot2" presStyleCnt="0">
        <dgm:presLayoutVars>
          <dgm:hierBranch val="init"/>
        </dgm:presLayoutVars>
      </dgm:prSet>
      <dgm:spPr/>
    </dgm:pt>
    <dgm:pt modelId="{1416E2C7-27A5-4B7B-AAE5-FC16F36689C3}" type="pres">
      <dgm:prSet presAssocID="{004D6E63-1AD1-4382-BE57-84852FC31FAC}" presName="rootComposite" presStyleCnt="0"/>
      <dgm:spPr/>
    </dgm:pt>
    <dgm:pt modelId="{3BBDCCD6-E966-4FB8-82B7-F2A1E5AF69B6}" type="pres">
      <dgm:prSet presAssocID="{004D6E63-1AD1-4382-BE57-84852FC31FAC}" presName="rootText" presStyleLbl="node3" presStyleIdx="1" presStyleCnt="7">
        <dgm:presLayoutVars>
          <dgm:chPref val="3"/>
        </dgm:presLayoutVars>
      </dgm:prSet>
      <dgm:spPr/>
    </dgm:pt>
    <dgm:pt modelId="{D5F8A427-EEE7-4B64-9026-874735A8373A}" type="pres">
      <dgm:prSet presAssocID="{004D6E63-1AD1-4382-BE57-84852FC31FAC}" presName="rootConnector" presStyleLbl="node3" presStyleIdx="1" presStyleCnt="7"/>
      <dgm:spPr/>
    </dgm:pt>
    <dgm:pt modelId="{21D51AF7-D21A-4DCE-A36C-13F4D2608EDD}" type="pres">
      <dgm:prSet presAssocID="{004D6E63-1AD1-4382-BE57-84852FC31FAC}" presName="hierChild4" presStyleCnt="0"/>
      <dgm:spPr/>
    </dgm:pt>
    <dgm:pt modelId="{807DADCC-F24A-4F3D-8D85-2F153C32F31A}" type="pres">
      <dgm:prSet presAssocID="{004D6E63-1AD1-4382-BE57-84852FC31FAC}" presName="hierChild5" presStyleCnt="0"/>
      <dgm:spPr/>
    </dgm:pt>
    <dgm:pt modelId="{847E4426-2436-4AB4-8BB4-D923DDC029B2}" type="pres">
      <dgm:prSet presAssocID="{8CEE6ECA-C75E-4366-92FC-C15083AE5577}" presName="Name64" presStyleLbl="parChTrans1D3" presStyleIdx="2" presStyleCnt="7"/>
      <dgm:spPr/>
    </dgm:pt>
    <dgm:pt modelId="{042595EF-8730-4AA0-8D12-908AB828185F}" type="pres">
      <dgm:prSet presAssocID="{3B9D60F4-7ECA-4EE2-AAD5-CE8C775C7ED1}" presName="hierRoot2" presStyleCnt="0">
        <dgm:presLayoutVars>
          <dgm:hierBranch val="init"/>
        </dgm:presLayoutVars>
      </dgm:prSet>
      <dgm:spPr/>
    </dgm:pt>
    <dgm:pt modelId="{BE79E810-DACD-4258-A9CF-7C7DC8DC352B}" type="pres">
      <dgm:prSet presAssocID="{3B9D60F4-7ECA-4EE2-AAD5-CE8C775C7ED1}" presName="rootComposite" presStyleCnt="0"/>
      <dgm:spPr/>
    </dgm:pt>
    <dgm:pt modelId="{98724D31-F9CB-454A-AE00-A484C9417738}" type="pres">
      <dgm:prSet presAssocID="{3B9D60F4-7ECA-4EE2-AAD5-CE8C775C7ED1}" presName="rootText" presStyleLbl="node3" presStyleIdx="2" presStyleCnt="7">
        <dgm:presLayoutVars>
          <dgm:chPref val="3"/>
        </dgm:presLayoutVars>
      </dgm:prSet>
      <dgm:spPr/>
    </dgm:pt>
    <dgm:pt modelId="{CBE978BD-608F-4907-B8E7-9CDD898592F4}" type="pres">
      <dgm:prSet presAssocID="{3B9D60F4-7ECA-4EE2-AAD5-CE8C775C7ED1}" presName="rootConnector" presStyleLbl="node3" presStyleIdx="2" presStyleCnt="7"/>
      <dgm:spPr/>
    </dgm:pt>
    <dgm:pt modelId="{885584B2-B27E-4E54-81C2-40DFF47EBFFD}" type="pres">
      <dgm:prSet presAssocID="{3B9D60F4-7ECA-4EE2-AAD5-CE8C775C7ED1}" presName="hierChild4" presStyleCnt="0"/>
      <dgm:spPr/>
    </dgm:pt>
    <dgm:pt modelId="{9AE63BAC-52C2-49F6-86DB-7741CCF0A31E}" type="pres">
      <dgm:prSet presAssocID="{3B9D60F4-7ECA-4EE2-AAD5-CE8C775C7ED1}" presName="hierChild5" presStyleCnt="0"/>
      <dgm:spPr/>
    </dgm:pt>
    <dgm:pt modelId="{EAACAA93-5183-479D-AF0D-991B7FB7EE50}" type="pres">
      <dgm:prSet presAssocID="{35FCBEF7-7AA0-43DD-8215-D2366675CEAB}" presName="hierChild5" presStyleCnt="0"/>
      <dgm:spPr/>
    </dgm:pt>
    <dgm:pt modelId="{442A99D5-F575-4522-8D74-6C197F37875B}" type="pres">
      <dgm:prSet presAssocID="{181BC0CF-19B4-42DA-BA2C-216F2EAF5FF7}" presName="Name64" presStyleLbl="parChTrans1D2" presStyleIdx="1" presStyleCnt="2"/>
      <dgm:spPr/>
    </dgm:pt>
    <dgm:pt modelId="{022B3682-05B4-439B-9622-6D27C26B7074}" type="pres">
      <dgm:prSet presAssocID="{6BDB195D-C4F3-4EFB-9250-D22CEAC27C26}" presName="hierRoot2" presStyleCnt="0">
        <dgm:presLayoutVars>
          <dgm:hierBranch val="init"/>
        </dgm:presLayoutVars>
      </dgm:prSet>
      <dgm:spPr/>
    </dgm:pt>
    <dgm:pt modelId="{9124722D-5F9E-4A16-B3C0-F9F825AD567F}" type="pres">
      <dgm:prSet presAssocID="{6BDB195D-C4F3-4EFB-9250-D22CEAC27C26}" presName="rootComposite" presStyleCnt="0"/>
      <dgm:spPr/>
    </dgm:pt>
    <dgm:pt modelId="{6EA3EC37-1141-4888-BEA8-F5CDBC253F64}" type="pres">
      <dgm:prSet presAssocID="{6BDB195D-C4F3-4EFB-9250-D22CEAC27C26}" presName="rootText" presStyleLbl="node2" presStyleIdx="1" presStyleCnt="2">
        <dgm:presLayoutVars>
          <dgm:chPref val="3"/>
        </dgm:presLayoutVars>
      </dgm:prSet>
      <dgm:spPr/>
    </dgm:pt>
    <dgm:pt modelId="{1096A371-B9C2-44D7-92C4-2735FF7F7627}" type="pres">
      <dgm:prSet presAssocID="{6BDB195D-C4F3-4EFB-9250-D22CEAC27C26}" presName="rootConnector" presStyleLbl="node2" presStyleIdx="1" presStyleCnt="2"/>
      <dgm:spPr/>
    </dgm:pt>
    <dgm:pt modelId="{360A8227-1EA2-46B5-A16E-DD9DF1629746}" type="pres">
      <dgm:prSet presAssocID="{6BDB195D-C4F3-4EFB-9250-D22CEAC27C26}" presName="hierChild4" presStyleCnt="0"/>
      <dgm:spPr/>
    </dgm:pt>
    <dgm:pt modelId="{1CBC879B-F399-465C-9CA5-9C2D1C8BF0A3}" type="pres">
      <dgm:prSet presAssocID="{9B568342-1029-4087-ACF9-49C4DD6767DE}" presName="Name64" presStyleLbl="parChTrans1D3" presStyleIdx="3" presStyleCnt="7"/>
      <dgm:spPr/>
    </dgm:pt>
    <dgm:pt modelId="{56B77109-5A68-4EA4-85FE-8A9002538D2F}" type="pres">
      <dgm:prSet presAssocID="{7404C8BA-8C43-4A57-9700-3F5A93ADD589}" presName="hierRoot2" presStyleCnt="0">
        <dgm:presLayoutVars>
          <dgm:hierBranch val="init"/>
        </dgm:presLayoutVars>
      </dgm:prSet>
      <dgm:spPr/>
    </dgm:pt>
    <dgm:pt modelId="{6BB8BFD4-C0A4-4AFB-8939-FF17CC7A6FE2}" type="pres">
      <dgm:prSet presAssocID="{7404C8BA-8C43-4A57-9700-3F5A93ADD589}" presName="rootComposite" presStyleCnt="0"/>
      <dgm:spPr/>
    </dgm:pt>
    <dgm:pt modelId="{A2C13076-AC39-4956-81F3-37B0A4D6B3BD}" type="pres">
      <dgm:prSet presAssocID="{7404C8BA-8C43-4A57-9700-3F5A93ADD589}" presName="rootText" presStyleLbl="node3" presStyleIdx="3" presStyleCnt="7">
        <dgm:presLayoutVars>
          <dgm:chPref val="3"/>
        </dgm:presLayoutVars>
      </dgm:prSet>
      <dgm:spPr/>
    </dgm:pt>
    <dgm:pt modelId="{9E7F003B-2D50-40E4-9B2C-AFA96C668D68}" type="pres">
      <dgm:prSet presAssocID="{7404C8BA-8C43-4A57-9700-3F5A93ADD589}" presName="rootConnector" presStyleLbl="node3" presStyleIdx="3" presStyleCnt="7"/>
      <dgm:spPr/>
    </dgm:pt>
    <dgm:pt modelId="{3EE5F18D-2E34-47D6-829C-C835D7E596B8}" type="pres">
      <dgm:prSet presAssocID="{7404C8BA-8C43-4A57-9700-3F5A93ADD589}" presName="hierChild4" presStyleCnt="0"/>
      <dgm:spPr/>
    </dgm:pt>
    <dgm:pt modelId="{4EF35D56-671C-4CB4-B991-0FD9760207AA}" type="pres">
      <dgm:prSet presAssocID="{7404C8BA-8C43-4A57-9700-3F5A93ADD589}" presName="hierChild5" presStyleCnt="0"/>
      <dgm:spPr/>
    </dgm:pt>
    <dgm:pt modelId="{35B72F3D-A8A3-4563-9A02-4FEDBC47AE11}" type="pres">
      <dgm:prSet presAssocID="{7ED55159-B42F-40EC-A248-18FF6899DD1A}" presName="Name64" presStyleLbl="parChTrans1D3" presStyleIdx="4" presStyleCnt="7"/>
      <dgm:spPr/>
    </dgm:pt>
    <dgm:pt modelId="{453F116A-72FA-4FF0-82CD-33FF127B7596}" type="pres">
      <dgm:prSet presAssocID="{18B26719-6B42-44BE-8529-60746A5CE892}" presName="hierRoot2" presStyleCnt="0">
        <dgm:presLayoutVars>
          <dgm:hierBranch val="init"/>
        </dgm:presLayoutVars>
      </dgm:prSet>
      <dgm:spPr/>
    </dgm:pt>
    <dgm:pt modelId="{AC6F289F-0409-4935-8825-6474DC7E0AC7}" type="pres">
      <dgm:prSet presAssocID="{18B26719-6B42-44BE-8529-60746A5CE892}" presName="rootComposite" presStyleCnt="0"/>
      <dgm:spPr/>
    </dgm:pt>
    <dgm:pt modelId="{81293ADF-4978-436B-8BB2-77CC3A536BAF}" type="pres">
      <dgm:prSet presAssocID="{18B26719-6B42-44BE-8529-60746A5CE892}" presName="rootText" presStyleLbl="node3" presStyleIdx="4" presStyleCnt="7">
        <dgm:presLayoutVars>
          <dgm:chPref val="3"/>
        </dgm:presLayoutVars>
      </dgm:prSet>
      <dgm:spPr/>
    </dgm:pt>
    <dgm:pt modelId="{0F292D58-C144-44CD-92F4-13170CFF9B78}" type="pres">
      <dgm:prSet presAssocID="{18B26719-6B42-44BE-8529-60746A5CE892}" presName="rootConnector" presStyleLbl="node3" presStyleIdx="4" presStyleCnt="7"/>
      <dgm:spPr/>
    </dgm:pt>
    <dgm:pt modelId="{DC572FFF-CB08-4403-97CB-0B7955C5FEFF}" type="pres">
      <dgm:prSet presAssocID="{18B26719-6B42-44BE-8529-60746A5CE892}" presName="hierChild4" presStyleCnt="0"/>
      <dgm:spPr/>
    </dgm:pt>
    <dgm:pt modelId="{7C003356-FBD2-4968-9C57-46102763C7C6}" type="pres">
      <dgm:prSet presAssocID="{18B26719-6B42-44BE-8529-60746A5CE892}" presName="hierChild5" presStyleCnt="0"/>
      <dgm:spPr/>
    </dgm:pt>
    <dgm:pt modelId="{06FB448E-5969-4683-8F3F-5D5B3BDBEBD1}" type="pres">
      <dgm:prSet presAssocID="{5F7E044F-8CF1-46D8-AB94-266A76BE9047}" presName="Name64" presStyleLbl="parChTrans1D3" presStyleIdx="5" presStyleCnt="7"/>
      <dgm:spPr/>
    </dgm:pt>
    <dgm:pt modelId="{DBC3C7ED-4E3C-4244-B886-73F1C4D5B567}" type="pres">
      <dgm:prSet presAssocID="{576C2BF5-8534-4D95-97E3-7BE5D2994EFB}" presName="hierRoot2" presStyleCnt="0">
        <dgm:presLayoutVars>
          <dgm:hierBranch val="init"/>
        </dgm:presLayoutVars>
      </dgm:prSet>
      <dgm:spPr/>
    </dgm:pt>
    <dgm:pt modelId="{FDE81FBA-79E8-4337-A133-B7B3D12092C1}" type="pres">
      <dgm:prSet presAssocID="{576C2BF5-8534-4D95-97E3-7BE5D2994EFB}" presName="rootComposite" presStyleCnt="0"/>
      <dgm:spPr/>
    </dgm:pt>
    <dgm:pt modelId="{4BFA447B-D439-4ECF-A1AD-95291E419896}" type="pres">
      <dgm:prSet presAssocID="{576C2BF5-8534-4D95-97E3-7BE5D2994EFB}" presName="rootText" presStyleLbl="node3" presStyleIdx="5" presStyleCnt="7">
        <dgm:presLayoutVars>
          <dgm:chPref val="3"/>
        </dgm:presLayoutVars>
      </dgm:prSet>
      <dgm:spPr/>
    </dgm:pt>
    <dgm:pt modelId="{6A0B138F-A2A9-4C5A-964A-E84921B28376}" type="pres">
      <dgm:prSet presAssocID="{576C2BF5-8534-4D95-97E3-7BE5D2994EFB}" presName="rootConnector" presStyleLbl="node3" presStyleIdx="5" presStyleCnt="7"/>
      <dgm:spPr/>
    </dgm:pt>
    <dgm:pt modelId="{8048AD77-E616-4F6C-8DFA-2E16931EC67B}" type="pres">
      <dgm:prSet presAssocID="{576C2BF5-8534-4D95-97E3-7BE5D2994EFB}" presName="hierChild4" presStyleCnt="0"/>
      <dgm:spPr/>
    </dgm:pt>
    <dgm:pt modelId="{B3403D8C-DA40-40DD-8B94-7BDD1C715B0D}" type="pres">
      <dgm:prSet presAssocID="{576C2BF5-8534-4D95-97E3-7BE5D2994EFB}" presName="hierChild5" presStyleCnt="0"/>
      <dgm:spPr/>
    </dgm:pt>
    <dgm:pt modelId="{B02C6CCB-1595-4F6C-9093-B8B6024B1BE4}" type="pres">
      <dgm:prSet presAssocID="{83E67584-CB03-41C7-8367-BDD3CAE65EF6}" presName="Name64" presStyleLbl="parChTrans1D3" presStyleIdx="6" presStyleCnt="7"/>
      <dgm:spPr/>
    </dgm:pt>
    <dgm:pt modelId="{3C3D29A5-3C10-4297-A40F-8D707E69CD9E}" type="pres">
      <dgm:prSet presAssocID="{81060759-DFA8-4192-ABF4-39C81A81892D}" presName="hierRoot2" presStyleCnt="0">
        <dgm:presLayoutVars>
          <dgm:hierBranch val="init"/>
        </dgm:presLayoutVars>
      </dgm:prSet>
      <dgm:spPr/>
    </dgm:pt>
    <dgm:pt modelId="{098A991F-B126-43AE-B5B8-05A5C3EC9AE3}" type="pres">
      <dgm:prSet presAssocID="{81060759-DFA8-4192-ABF4-39C81A81892D}" presName="rootComposite" presStyleCnt="0"/>
      <dgm:spPr/>
    </dgm:pt>
    <dgm:pt modelId="{3DCB7D9C-6736-4EBE-9681-3B299583C165}" type="pres">
      <dgm:prSet presAssocID="{81060759-DFA8-4192-ABF4-39C81A81892D}" presName="rootText" presStyleLbl="node3" presStyleIdx="6" presStyleCnt="7">
        <dgm:presLayoutVars>
          <dgm:chPref val="3"/>
        </dgm:presLayoutVars>
      </dgm:prSet>
      <dgm:spPr/>
    </dgm:pt>
    <dgm:pt modelId="{75019DD5-4C90-41C8-9081-F0863853C2C1}" type="pres">
      <dgm:prSet presAssocID="{81060759-DFA8-4192-ABF4-39C81A81892D}" presName="rootConnector" presStyleLbl="node3" presStyleIdx="6" presStyleCnt="7"/>
      <dgm:spPr/>
    </dgm:pt>
    <dgm:pt modelId="{246A9E1B-A436-4971-A9C8-74956A640FF1}" type="pres">
      <dgm:prSet presAssocID="{81060759-DFA8-4192-ABF4-39C81A81892D}" presName="hierChild4" presStyleCnt="0"/>
      <dgm:spPr/>
    </dgm:pt>
    <dgm:pt modelId="{28160F57-AC1D-46DE-9462-40A16F29A9AA}" type="pres">
      <dgm:prSet presAssocID="{81060759-DFA8-4192-ABF4-39C81A81892D}" presName="hierChild5" presStyleCnt="0"/>
      <dgm:spPr/>
    </dgm:pt>
    <dgm:pt modelId="{F3889EF2-B09F-4CE3-AE93-ECC08FC51E95}" type="pres">
      <dgm:prSet presAssocID="{6BDB195D-C4F3-4EFB-9250-D22CEAC27C26}" presName="hierChild5" presStyleCnt="0"/>
      <dgm:spPr/>
    </dgm:pt>
    <dgm:pt modelId="{4F247536-9850-49DF-A1C5-6FD9924D6EE6}" type="pres">
      <dgm:prSet presAssocID="{F2DBE62B-401C-41AF-8AB0-F78935ACE9E4}" presName="hierChild3" presStyleCnt="0"/>
      <dgm:spPr/>
    </dgm:pt>
  </dgm:ptLst>
  <dgm:cxnLst>
    <dgm:cxn modelId="{24F86807-0D5D-4E65-9C78-F294D48309E2}" srcId="{C63D0913-9380-4629-AE05-18D83A9F2D8B}" destId="{F2DBE62B-401C-41AF-8AB0-F78935ACE9E4}" srcOrd="0" destOrd="0" parTransId="{334DA90B-1D11-4ABE-AF92-C66B75065567}" sibTransId="{BB93FCED-D349-483B-849F-A80BEC4AAB0D}"/>
    <dgm:cxn modelId="{3131B40A-7362-4729-B6E0-0788739956E2}" type="presOf" srcId="{A6E787BF-35C3-4B52-971A-833F5DD7CE37}" destId="{C8115CF5-AD38-4820-81C3-B6D2FF4039EC}" srcOrd="0" destOrd="0" presId="urn:microsoft.com/office/officeart/2009/3/layout/HorizontalOrganizationChart"/>
    <dgm:cxn modelId="{6B34950B-D19E-4D55-A914-EAFF1FE3BADF}" type="presOf" srcId="{3B9D60F4-7ECA-4EE2-AAD5-CE8C775C7ED1}" destId="{CBE978BD-608F-4907-B8E7-9CDD898592F4}" srcOrd="1" destOrd="0" presId="urn:microsoft.com/office/officeart/2009/3/layout/HorizontalOrganizationChart"/>
    <dgm:cxn modelId="{3172740E-4805-46FE-8733-A633DEB27E82}" type="presOf" srcId="{EFF4FEE4-7F6E-4FB6-B35A-DA22D2487F60}" destId="{BED5D86A-523B-4EED-8DE3-4809BD810112}" srcOrd="0" destOrd="0" presId="urn:microsoft.com/office/officeart/2009/3/layout/HorizontalOrganizationChart"/>
    <dgm:cxn modelId="{003CD20E-7FFB-404C-BE3F-FA3AB828133A}" srcId="{35FCBEF7-7AA0-43DD-8215-D2366675CEAB}" destId="{3B9D60F4-7ECA-4EE2-AAD5-CE8C775C7ED1}" srcOrd="2" destOrd="0" parTransId="{8CEE6ECA-C75E-4366-92FC-C15083AE5577}" sibTransId="{AD500AB0-45CD-4DDA-A587-71121894E8C4}"/>
    <dgm:cxn modelId="{7A541C10-2780-46C6-96F4-D729A00E6942}" srcId="{35FCBEF7-7AA0-43DD-8215-D2366675CEAB}" destId="{004D6E63-1AD1-4382-BE57-84852FC31FAC}" srcOrd="1" destOrd="0" parTransId="{A6E787BF-35C3-4B52-971A-833F5DD7CE37}" sibTransId="{55E35CDB-64C7-43E7-91A9-66D7464D3922}"/>
    <dgm:cxn modelId="{A745FF11-CC1F-4624-BD37-CCE6CC441449}" type="presOf" srcId="{7ED55159-B42F-40EC-A248-18FF6899DD1A}" destId="{35B72F3D-A8A3-4563-9A02-4FEDBC47AE11}" srcOrd="0" destOrd="0" presId="urn:microsoft.com/office/officeart/2009/3/layout/HorizontalOrganizationChart"/>
    <dgm:cxn modelId="{CDFD2612-493D-4A38-8F56-50D86044A669}" srcId="{6BDB195D-C4F3-4EFB-9250-D22CEAC27C26}" destId="{81060759-DFA8-4192-ABF4-39C81A81892D}" srcOrd="3" destOrd="0" parTransId="{83E67584-CB03-41C7-8367-BDD3CAE65EF6}" sibTransId="{2B786DE9-5F2D-4648-A597-F1DB2BA9D79B}"/>
    <dgm:cxn modelId="{54859D17-652E-405E-9281-BCF4A31B8DBF}" type="presOf" srcId="{18B26719-6B42-44BE-8529-60746A5CE892}" destId="{81293ADF-4978-436B-8BB2-77CC3A536BAF}" srcOrd="0" destOrd="0" presId="urn:microsoft.com/office/officeart/2009/3/layout/HorizontalOrganizationChart"/>
    <dgm:cxn modelId="{9B7C5820-8148-4827-9F0B-EAD0997E9F45}" type="presOf" srcId="{004D6E63-1AD1-4382-BE57-84852FC31FAC}" destId="{D5F8A427-EEE7-4B64-9026-874735A8373A}" srcOrd="1" destOrd="0" presId="urn:microsoft.com/office/officeart/2009/3/layout/HorizontalOrganizationChart"/>
    <dgm:cxn modelId="{30978422-D500-4D93-AF0B-DB1E6C6B2D60}" srcId="{35FCBEF7-7AA0-43DD-8215-D2366675CEAB}" destId="{C634FBFA-357A-44D0-8A16-4007C69A5B0B}" srcOrd="0" destOrd="0" parTransId="{E13FFF99-5495-4D3E-ADAB-BB888597B7DB}" sibTransId="{80EBDB7D-0954-4AD7-815C-2EDCF5394AF6}"/>
    <dgm:cxn modelId="{CAECCA27-5FB9-4D78-A15C-B77268BF24FB}" type="presOf" srcId="{004D6E63-1AD1-4382-BE57-84852FC31FAC}" destId="{3BBDCCD6-E966-4FB8-82B7-F2A1E5AF69B6}" srcOrd="0" destOrd="0" presId="urn:microsoft.com/office/officeart/2009/3/layout/HorizontalOrganizationChart"/>
    <dgm:cxn modelId="{3E7F7C28-7CF3-4AF6-BCA2-80EDDB87C717}" srcId="{F2DBE62B-401C-41AF-8AB0-F78935ACE9E4}" destId="{35FCBEF7-7AA0-43DD-8215-D2366675CEAB}" srcOrd="0" destOrd="0" parTransId="{EFF4FEE4-7F6E-4FB6-B35A-DA22D2487F60}" sibTransId="{1B236B32-6A5C-4CAE-93CE-CBD7CF6F9652}"/>
    <dgm:cxn modelId="{452DB92D-8F66-49FD-8959-23E7FF5C4D38}" srcId="{6BDB195D-C4F3-4EFB-9250-D22CEAC27C26}" destId="{18B26719-6B42-44BE-8529-60746A5CE892}" srcOrd="1" destOrd="0" parTransId="{7ED55159-B42F-40EC-A248-18FF6899DD1A}" sibTransId="{B9E53F36-853D-480A-957E-44554A9848E7}"/>
    <dgm:cxn modelId="{2A423D3F-559E-43E5-8118-B98161E1BFAC}" type="presOf" srcId="{35FCBEF7-7AA0-43DD-8215-D2366675CEAB}" destId="{DFC1E2B5-0643-44A0-BAE7-678F3E842EF9}" srcOrd="0" destOrd="0" presId="urn:microsoft.com/office/officeart/2009/3/layout/HorizontalOrganizationChart"/>
    <dgm:cxn modelId="{E2310D5B-0BEA-40E8-A065-D492CEA08B0C}" type="presOf" srcId="{81060759-DFA8-4192-ABF4-39C81A81892D}" destId="{75019DD5-4C90-41C8-9081-F0863853C2C1}" srcOrd="1" destOrd="0" presId="urn:microsoft.com/office/officeart/2009/3/layout/HorizontalOrganizationChart"/>
    <dgm:cxn modelId="{FFE5FA62-1CB5-4D8C-B221-1CBC5B47AD62}" type="presOf" srcId="{7404C8BA-8C43-4A57-9700-3F5A93ADD589}" destId="{A2C13076-AC39-4956-81F3-37B0A4D6B3BD}" srcOrd="0" destOrd="0" presId="urn:microsoft.com/office/officeart/2009/3/layout/HorizontalOrganizationChart"/>
    <dgm:cxn modelId="{77EB364B-B206-4C2C-855B-0F26B877F85B}" type="presOf" srcId="{7404C8BA-8C43-4A57-9700-3F5A93ADD589}" destId="{9E7F003B-2D50-40E4-9B2C-AFA96C668D68}" srcOrd="1" destOrd="0" presId="urn:microsoft.com/office/officeart/2009/3/layout/HorizontalOrganizationChart"/>
    <dgm:cxn modelId="{D3E8054D-A5AA-4D3D-BADE-55EC5BBD5158}" type="presOf" srcId="{C634FBFA-357A-44D0-8A16-4007C69A5B0B}" destId="{F24FA05A-8F03-45F1-831A-E7A7CA329F6C}" srcOrd="1" destOrd="0" presId="urn:microsoft.com/office/officeart/2009/3/layout/HorizontalOrganizationChart"/>
    <dgm:cxn modelId="{E1C8E84E-2ADF-4CD4-AF3D-2E22D2F16DC0}" type="presOf" srcId="{35FCBEF7-7AA0-43DD-8215-D2366675CEAB}" destId="{50AAF9D1-A47C-4F40-BC70-CCCAC7E6953A}" srcOrd="1" destOrd="0" presId="urn:microsoft.com/office/officeart/2009/3/layout/HorizontalOrganizationChart"/>
    <dgm:cxn modelId="{9B3DC26F-D1E7-4287-963F-F3CB619C3C38}" type="presOf" srcId="{C634FBFA-357A-44D0-8A16-4007C69A5B0B}" destId="{57A635C7-A801-47EC-B614-081766D630A3}" srcOrd="0" destOrd="0" presId="urn:microsoft.com/office/officeart/2009/3/layout/HorizontalOrganizationChart"/>
    <dgm:cxn modelId="{CC347176-3B7B-4269-B289-68C4ED30BAF8}" type="presOf" srcId="{C63D0913-9380-4629-AE05-18D83A9F2D8B}" destId="{030E8A90-316C-4B02-9F15-55A3B40B413F}" srcOrd="0" destOrd="0" presId="urn:microsoft.com/office/officeart/2009/3/layout/HorizontalOrganizationChart"/>
    <dgm:cxn modelId="{2CBAFD76-0D77-44CF-BA6A-33E1628276A8}" type="presOf" srcId="{3B9D60F4-7ECA-4EE2-AAD5-CE8C775C7ED1}" destId="{98724D31-F9CB-454A-AE00-A484C9417738}" srcOrd="0" destOrd="0" presId="urn:microsoft.com/office/officeart/2009/3/layout/HorizontalOrganizationChart"/>
    <dgm:cxn modelId="{02A50158-8C5D-4753-A03A-B858DCEAF378}" type="presOf" srcId="{81060759-DFA8-4192-ABF4-39C81A81892D}" destId="{3DCB7D9C-6736-4EBE-9681-3B299583C165}" srcOrd="0" destOrd="0" presId="urn:microsoft.com/office/officeart/2009/3/layout/HorizontalOrganizationChart"/>
    <dgm:cxn modelId="{81589D5A-2951-40B6-9D6A-17B33A463067}" type="presOf" srcId="{F2DBE62B-401C-41AF-8AB0-F78935ACE9E4}" destId="{11163C52-053A-4DAD-9553-4AD20BA9BF96}" srcOrd="0" destOrd="0" presId="urn:microsoft.com/office/officeart/2009/3/layout/HorizontalOrganizationChart"/>
    <dgm:cxn modelId="{6D339595-34C4-4FFA-B186-090073814FDF}" type="presOf" srcId="{E13FFF99-5495-4D3E-ADAB-BB888597B7DB}" destId="{16276A7C-FC94-42F1-AE1C-3A86E0F17F6A}" srcOrd="0" destOrd="0" presId="urn:microsoft.com/office/officeart/2009/3/layout/HorizontalOrganizationChart"/>
    <dgm:cxn modelId="{2B53D5A2-4C07-4310-B864-5459173EE1A0}" type="presOf" srcId="{83E67584-CB03-41C7-8367-BDD3CAE65EF6}" destId="{B02C6CCB-1595-4F6C-9093-B8B6024B1BE4}" srcOrd="0" destOrd="0" presId="urn:microsoft.com/office/officeart/2009/3/layout/HorizontalOrganizationChart"/>
    <dgm:cxn modelId="{C6BFFCA2-4172-48A3-A4BE-87FCB40C6E5F}" type="presOf" srcId="{181BC0CF-19B4-42DA-BA2C-216F2EAF5FF7}" destId="{442A99D5-F575-4522-8D74-6C197F37875B}" srcOrd="0" destOrd="0" presId="urn:microsoft.com/office/officeart/2009/3/layout/HorizontalOrganizationChart"/>
    <dgm:cxn modelId="{5E713EB5-1A93-439A-814B-148303FA560F}" type="presOf" srcId="{5F7E044F-8CF1-46D8-AB94-266A76BE9047}" destId="{06FB448E-5969-4683-8F3F-5D5B3BDBEBD1}" srcOrd="0" destOrd="0" presId="urn:microsoft.com/office/officeart/2009/3/layout/HorizontalOrganizationChart"/>
    <dgm:cxn modelId="{01861EB6-5AFC-461D-87D1-C49A448A6C70}" srcId="{6BDB195D-C4F3-4EFB-9250-D22CEAC27C26}" destId="{576C2BF5-8534-4D95-97E3-7BE5D2994EFB}" srcOrd="2" destOrd="0" parTransId="{5F7E044F-8CF1-46D8-AB94-266A76BE9047}" sibTransId="{240B5B28-E9F4-4971-B07F-6845B74BBF13}"/>
    <dgm:cxn modelId="{64EC59B9-E2D0-4C76-A91E-8BF765CD53AE}" type="presOf" srcId="{6BDB195D-C4F3-4EFB-9250-D22CEAC27C26}" destId="{6EA3EC37-1141-4888-BEA8-F5CDBC253F64}" srcOrd="0" destOrd="0" presId="urn:microsoft.com/office/officeart/2009/3/layout/HorizontalOrganizationChart"/>
    <dgm:cxn modelId="{E50943CB-66B7-4B15-A21B-9AAE60632A76}" type="presOf" srcId="{8CEE6ECA-C75E-4366-92FC-C15083AE5577}" destId="{847E4426-2436-4AB4-8BB4-D923DDC029B2}" srcOrd="0" destOrd="0" presId="urn:microsoft.com/office/officeart/2009/3/layout/HorizontalOrganizationChart"/>
    <dgm:cxn modelId="{59D34ECE-30BA-4DCA-8381-11569E509533}" type="presOf" srcId="{576C2BF5-8534-4D95-97E3-7BE5D2994EFB}" destId="{6A0B138F-A2A9-4C5A-964A-E84921B28376}" srcOrd="1" destOrd="0" presId="urn:microsoft.com/office/officeart/2009/3/layout/HorizontalOrganizationChart"/>
    <dgm:cxn modelId="{C8C1EECF-671F-4C82-9AC0-B8AB5D439962}" type="presOf" srcId="{F2DBE62B-401C-41AF-8AB0-F78935ACE9E4}" destId="{1B5926A6-E035-4117-A1A8-AEFF7CE29917}" srcOrd="1" destOrd="0" presId="urn:microsoft.com/office/officeart/2009/3/layout/HorizontalOrganizationChart"/>
    <dgm:cxn modelId="{2692F0D8-E31F-4964-8F03-588A63D6831F}" srcId="{F2DBE62B-401C-41AF-8AB0-F78935ACE9E4}" destId="{6BDB195D-C4F3-4EFB-9250-D22CEAC27C26}" srcOrd="1" destOrd="0" parTransId="{181BC0CF-19B4-42DA-BA2C-216F2EAF5FF7}" sibTransId="{323A8962-E80B-41F2-AB0E-B693A5BF1BBA}"/>
    <dgm:cxn modelId="{770BFFDB-E799-424A-9E1C-1820F49BECCB}" type="presOf" srcId="{18B26719-6B42-44BE-8529-60746A5CE892}" destId="{0F292D58-C144-44CD-92F4-13170CFF9B78}" srcOrd="1" destOrd="0" presId="urn:microsoft.com/office/officeart/2009/3/layout/HorizontalOrganizationChart"/>
    <dgm:cxn modelId="{CE7C54E5-1B03-4541-82EC-6D6ACF4887E5}" srcId="{6BDB195D-C4F3-4EFB-9250-D22CEAC27C26}" destId="{7404C8BA-8C43-4A57-9700-3F5A93ADD589}" srcOrd="0" destOrd="0" parTransId="{9B568342-1029-4087-ACF9-49C4DD6767DE}" sibTransId="{2AA544A8-98F6-4FAE-8734-CCE5724AC6BA}"/>
    <dgm:cxn modelId="{9350BDE9-3714-44E0-9213-EE792233F51D}" type="presOf" srcId="{576C2BF5-8534-4D95-97E3-7BE5D2994EFB}" destId="{4BFA447B-D439-4ECF-A1AD-95291E419896}" srcOrd="0" destOrd="0" presId="urn:microsoft.com/office/officeart/2009/3/layout/HorizontalOrganizationChart"/>
    <dgm:cxn modelId="{93019CEB-F316-4D8C-9A07-D0BAD37F9CB8}" type="presOf" srcId="{6BDB195D-C4F3-4EFB-9250-D22CEAC27C26}" destId="{1096A371-B9C2-44D7-92C4-2735FF7F7627}" srcOrd="1" destOrd="0" presId="urn:microsoft.com/office/officeart/2009/3/layout/HorizontalOrganizationChart"/>
    <dgm:cxn modelId="{84F04CED-D02C-435D-A4DB-D3EE75EEB70A}" type="presOf" srcId="{9B568342-1029-4087-ACF9-49C4DD6767DE}" destId="{1CBC879B-F399-465C-9CA5-9C2D1C8BF0A3}" srcOrd="0" destOrd="0" presId="urn:microsoft.com/office/officeart/2009/3/layout/HorizontalOrganizationChart"/>
    <dgm:cxn modelId="{C1669BCC-3CCD-4702-8EEE-53E53B1B0BF1}" type="presParOf" srcId="{030E8A90-316C-4B02-9F15-55A3B40B413F}" destId="{B571779E-D5B6-428B-AB8C-FC4CA78027C4}" srcOrd="0" destOrd="0" presId="urn:microsoft.com/office/officeart/2009/3/layout/HorizontalOrganizationChart"/>
    <dgm:cxn modelId="{AE5158DD-9663-4EE4-8FBA-F972B38CA549}" type="presParOf" srcId="{B571779E-D5B6-428B-AB8C-FC4CA78027C4}" destId="{E1646440-080B-4425-9BF3-F581494D292A}" srcOrd="0" destOrd="0" presId="urn:microsoft.com/office/officeart/2009/3/layout/HorizontalOrganizationChart"/>
    <dgm:cxn modelId="{0677A8D5-CF13-4CE8-BCA2-815E78EC66B0}" type="presParOf" srcId="{E1646440-080B-4425-9BF3-F581494D292A}" destId="{11163C52-053A-4DAD-9553-4AD20BA9BF96}" srcOrd="0" destOrd="0" presId="urn:microsoft.com/office/officeart/2009/3/layout/HorizontalOrganizationChart"/>
    <dgm:cxn modelId="{E77C8C47-853E-4F3A-886F-DF3434B19E4E}" type="presParOf" srcId="{E1646440-080B-4425-9BF3-F581494D292A}" destId="{1B5926A6-E035-4117-A1A8-AEFF7CE29917}" srcOrd="1" destOrd="0" presId="urn:microsoft.com/office/officeart/2009/3/layout/HorizontalOrganizationChart"/>
    <dgm:cxn modelId="{19DC09D9-E9FA-4732-B8B7-5137A3337779}" type="presParOf" srcId="{B571779E-D5B6-428B-AB8C-FC4CA78027C4}" destId="{DA4B72A8-68EB-4F7E-890A-F7157D0BD92C}" srcOrd="1" destOrd="0" presId="urn:microsoft.com/office/officeart/2009/3/layout/HorizontalOrganizationChart"/>
    <dgm:cxn modelId="{74A626E3-8898-4242-BBF6-BDA8350C9EF9}" type="presParOf" srcId="{DA4B72A8-68EB-4F7E-890A-F7157D0BD92C}" destId="{BED5D86A-523B-4EED-8DE3-4809BD810112}" srcOrd="0" destOrd="0" presId="urn:microsoft.com/office/officeart/2009/3/layout/HorizontalOrganizationChart"/>
    <dgm:cxn modelId="{8F5E4952-9A75-426D-9EC2-AC5423A4273C}" type="presParOf" srcId="{DA4B72A8-68EB-4F7E-890A-F7157D0BD92C}" destId="{EB75F4AC-FF92-4BCD-AFA7-653032388E90}" srcOrd="1" destOrd="0" presId="urn:microsoft.com/office/officeart/2009/3/layout/HorizontalOrganizationChart"/>
    <dgm:cxn modelId="{C04BFB66-B918-4070-9FB0-20FCD6CA2149}" type="presParOf" srcId="{EB75F4AC-FF92-4BCD-AFA7-653032388E90}" destId="{E7A6216F-5E27-42BA-AA3B-B51D4CA3EC2E}" srcOrd="0" destOrd="0" presId="urn:microsoft.com/office/officeart/2009/3/layout/HorizontalOrganizationChart"/>
    <dgm:cxn modelId="{BFD31E4B-B2B4-4DCC-BE5A-F761264E85C1}" type="presParOf" srcId="{E7A6216F-5E27-42BA-AA3B-B51D4CA3EC2E}" destId="{DFC1E2B5-0643-44A0-BAE7-678F3E842EF9}" srcOrd="0" destOrd="0" presId="urn:microsoft.com/office/officeart/2009/3/layout/HorizontalOrganizationChart"/>
    <dgm:cxn modelId="{F017DB64-7C9A-4D6C-9691-31BCD1BB6F8F}" type="presParOf" srcId="{E7A6216F-5E27-42BA-AA3B-B51D4CA3EC2E}" destId="{50AAF9D1-A47C-4F40-BC70-CCCAC7E6953A}" srcOrd="1" destOrd="0" presId="urn:microsoft.com/office/officeart/2009/3/layout/HorizontalOrganizationChart"/>
    <dgm:cxn modelId="{898EA5B6-7FE8-444B-8A2D-DC9AC4871074}" type="presParOf" srcId="{EB75F4AC-FF92-4BCD-AFA7-653032388E90}" destId="{3CDB8A77-A030-490E-AE36-5A92FA98B365}" srcOrd="1" destOrd="0" presId="urn:microsoft.com/office/officeart/2009/3/layout/HorizontalOrganizationChart"/>
    <dgm:cxn modelId="{46CFE5BA-2AB0-4B7E-948F-A8FE504169E5}" type="presParOf" srcId="{3CDB8A77-A030-490E-AE36-5A92FA98B365}" destId="{16276A7C-FC94-42F1-AE1C-3A86E0F17F6A}" srcOrd="0" destOrd="0" presId="urn:microsoft.com/office/officeart/2009/3/layout/HorizontalOrganizationChart"/>
    <dgm:cxn modelId="{69C6327C-F8F2-4871-8B8B-4CAF1C1E598A}" type="presParOf" srcId="{3CDB8A77-A030-490E-AE36-5A92FA98B365}" destId="{471914D5-6131-4C98-BE00-261ED83FDF75}" srcOrd="1" destOrd="0" presId="urn:microsoft.com/office/officeart/2009/3/layout/HorizontalOrganizationChart"/>
    <dgm:cxn modelId="{7F865FE7-25B9-43CE-AF0A-4CD331E24BE6}" type="presParOf" srcId="{471914D5-6131-4C98-BE00-261ED83FDF75}" destId="{8F697B79-BDA2-4B0F-9870-79CB67978405}" srcOrd="0" destOrd="0" presId="urn:microsoft.com/office/officeart/2009/3/layout/HorizontalOrganizationChart"/>
    <dgm:cxn modelId="{12AE7DA4-099A-4718-9FE0-B26495C48A70}" type="presParOf" srcId="{8F697B79-BDA2-4B0F-9870-79CB67978405}" destId="{57A635C7-A801-47EC-B614-081766D630A3}" srcOrd="0" destOrd="0" presId="urn:microsoft.com/office/officeart/2009/3/layout/HorizontalOrganizationChart"/>
    <dgm:cxn modelId="{32D254A8-FB9A-439A-B476-E3CB9C8C65EB}" type="presParOf" srcId="{8F697B79-BDA2-4B0F-9870-79CB67978405}" destId="{F24FA05A-8F03-45F1-831A-E7A7CA329F6C}" srcOrd="1" destOrd="0" presId="urn:microsoft.com/office/officeart/2009/3/layout/HorizontalOrganizationChart"/>
    <dgm:cxn modelId="{8A46D624-2DA9-4C46-B17E-C4547D32586E}" type="presParOf" srcId="{471914D5-6131-4C98-BE00-261ED83FDF75}" destId="{5DDFD9F8-DB27-400E-85D0-F4C239E43CB8}" srcOrd="1" destOrd="0" presId="urn:microsoft.com/office/officeart/2009/3/layout/HorizontalOrganizationChart"/>
    <dgm:cxn modelId="{D9AA4B70-CE23-455F-A1D6-3652C8F1653A}" type="presParOf" srcId="{471914D5-6131-4C98-BE00-261ED83FDF75}" destId="{75A7B047-D9B7-4D03-A493-A1725B7AE116}" srcOrd="2" destOrd="0" presId="urn:microsoft.com/office/officeart/2009/3/layout/HorizontalOrganizationChart"/>
    <dgm:cxn modelId="{7EBDDD7E-754B-4137-959F-5A98BD4E7CC6}" type="presParOf" srcId="{3CDB8A77-A030-490E-AE36-5A92FA98B365}" destId="{C8115CF5-AD38-4820-81C3-B6D2FF4039EC}" srcOrd="2" destOrd="0" presId="urn:microsoft.com/office/officeart/2009/3/layout/HorizontalOrganizationChart"/>
    <dgm:cxn modelId="{C9ABDA37-142F-477C-9773-B4B34914BBA6}" type="presParOf" srcId="{3CDB8A77-A030-490E-AE36-5A92FA98B365}" destId="{7FF03C33-B23A-444F-B5D8-73E049B4F327}" srcOrd="3" destOrd="0" presId="urn:microsoft.com/office/officeart/2009/3/layout/HorizontalOrganizationChart"/>
    <dgm:cxn modelId="{3D4570F9-EE6E-4A39-898C-2B0093A74662}" type="presParOf" srcId="{7FF03C33-B23A-444F-B5D8-73E049B4F327}" destId="{1416E2C7-27A5-4B7B-AAE5-FC16F36689C3}" srcOrd="0" destOrd="0" presId="urn:microsoft.com/office/officeart/2009/3/layout/HorizontalOrganizationChart"/>
    <dgm:cxn modelId="{EE234385-D490-4844-9470-DFC3C5C7971E}" type="presParOf" srcId="{1416E2C7-27A5-4B7B-AAE5-FC16F36689C3}" destId="{3BBDCCD6-E966-4FB8-82B7-F2A1E5AF69B6}" srcOrd="0" destOrd="0" presId="urn:microsoft.com/office/officeart/2009/3/layout/HorizontalOrganizationChart"/>
    <dgm:cxn modelId="{C6E26121-F82D-435E-8A25-EFC0D10E178D}" type="presParOf" srcId="{1416E2C7-27A5-4B7B-AAE5-FC16F36689C3}" destId="{D5F8A427-EEE7-4B64-9026-874735A8373A}" srcOrd="1" destOrd="0" presId="urn:microsoft.com/office/officeart/2009/3/layout/HorizontalOrganizationChart"/>
    <dgm:cxn modelId="{F0FA1C64-91B6-4D7D-9E27-777E144BFF95}" type="presParOf" srcId="{7FF03C33-B23A-444F-B5D8-73E049B4F327}" destId="{21D51AF7-D21A-4DCE-A36C-13F4D2608EDD}" srcOrd="1" destOrd="0" presId="urn:microsoft.com/office/officeart/2009/3/layout/HorizontalOrganizationChart"/>
    <dgm:cxn modelId="{D85316F5-B7B1-459A-BDF3-7FC2C76955A2}" type="presParOf" srcId="{7FF03C33-B23A-444F-B5D8-73E049B4F327}" destId="{807DADCC-F24A-4F3D-8D85-2F153C32F31A}" srcOrd="2" destOrd="0" presId="urn:microsoft.com/office/officeart/2009/3/layout/HorizontalOrganizationChart"/>
    <dgm:cxn modelId="{E1A5F8AD-469A-4400-8BCE-11A14D332645}" type="presParOf" srcId="{3CDB8A77-A030-490E-AE36-5A92FA98B365}" destId="{847E4426-2436-4AB4-8BB4-D923DDC029B2}" srcOrd="4" destOrd="0" presId="urn:microsoft.com/office/officeart/2009/3/layout/HorizontalOrganizationChart"/>
    <dgm:cxn modelId="{1D14FBFD-EB4A-45D5-B950-8379A6FD2E19}" type="presParOf" srcId="{3CDB8A77-A030-490E-AE36-5A92FA98B365}" destId="{042595EF-8730-4AA0-8D12-908AB828185F}" srcOrd="5" destOrd="0" presId="urn:microsoft.com/office/officeart/2009/3/layout/HorizontalOrganizationChart"/>
    <dgm:cxn modelId="{0B716F80-1021-4021-AB71-4BA62DED91F7}" type="presParOf" srcId="{042595EF-8730-4AA0-8D12-908AB828185F}" destId="{BE79E810-DACD-4258-A9CF-7C7DC8DC352B}" srcOrd="0" destOrd="0" presId="urn:microsoft.com/office/officeart/2009/3/layout/HorizontalOrganizationChart"/>
    <dgm:cxn modelId="{F4E53FFC-0DC3-4CC7-A872-BB18EDE0CCCE}" type="presParOf" srcId="{BE79E810-DACD-4258-A9CF-7C7DC8DC352B}" destId="{98724D31-F9CB-454A-AE00-A484C9417738}" srcOrd="0" destOrd="0" presId="urn:microsoft.com/office/officeart/2009/3/layout/HorizontalOrganizationChart"/>
    <dgm:cxn modelId="{BD56ADE7-84E9-4788-9D26-2912C7219090}" type="presParOf" srcId="{BE79E810-DACD-4258-A9CF-7C7DC8DC352B}" destId="{CBE978BD-608F-4907-B8E7-9CDD898592F4}" srcOrd="1" destOrd="0" presId="urn:microsoft.com/office/officeart/2009/3/layout/HorizontalOrganizationChart"/>
    <dgm:cxn modelId="{CEAF2B87-6E67-4658-879B-A4D9746BF79C}" type="presParOf" srcId="{042595EF-8730-4AA0-8D12-908AB828185F}" destId="{885584B2-B27E-4E54-81C2-40DFF47EBFFD}" srcOrd="1" destOrd="0" presId="urn:microsoft.com/office/officeart/2009/3/layout/HorizontalOrganizationChart"/>
    <dgm:cxn modelId="{F799DB83-9B09-446F-A476-8990D3B0E985}" type="presParOf" srcId="{042595EF-8730-4AA0-8D12-908AB828185F}" destId="{9AE63BAC-52C2-49F6-86DB-7741CCF0A31E}" srcOrd="2" destOrd="0" presId="urn:microsoft.com/office/officeart/2009/3/layout/HorizontalOrganizationChart"/>
    <dgm:cxn modelId="{63C5A3A8-839F-42D3-B1B4-09CBA4486688}" type="presParOf" srcId="{EB75F4AC-FF92-4BCD-AFA7-653032388E90}" destId="{EAACAA93-5183-479D-AF0D-991B7FB7EE50}" srcOrd="2" destOrd="0" presId="urn:microsoft.com/office/officeart/2009/3/layout/HorizontalOrganizationChart"/>
    <dgm:cxn modelId="{D63E0730-B9B8-4AD6-921E-F70AF52133BB}" type="presParOf" srcId="{DA4B72A8-68EB-4F7E-890A-F7157D0BD92C}" destId="{442A99D5-F575-4522-8D74-6C197F37875B}" srcOrd="2" destOrd="0" presId="urn:microsoft.com/office/officeart/2009/3/layout/HorizontalOrganizationChart"/>
    <dgm:cxn modelId="{0E721E54-C03D-4D50-B506-7CA0A7EE5A75}" type="presParOf" srcId="{DA4B72A8-68EB-4F7E-890A-F7157D0BD92C}" destId="{022B3682-05B4-439B-9622-6D27C26B7074}" srcOrd="3" destOrd="0" presId="urn:microsoft.com/office/officeart/2009/3/layout/HorizontalOrganizationChart"/>
    <dgm:cxn modelId="{4622A583-DCCA-474B-82E0-FC311CDF0C89}" type="presParOf" srcId="{022B3682-05B4-439B-9622-6D27C26B7074}" destId="{9124722D-5F9E-4A16-B3C0-F9F825AD567F}" srcOrd="0" destOrd="0" presId="urn:microsoft.com/office/officeart/2009/3/layout/HorizontalOrganizationChart"/>
    <dgm:cxn modelId="{6A25474B-60F7-47B4-A9AE-158DAC7053F9}" type="presParOf" srcId="{9124722D-5F9E-4A16-B3C0-F9F825AD567F}" destId="{6EA3EC37-1141-4888-BEA8-F5CDBC253F64}" srcOrd="0" destOrd="0" presId="urn:microsoft.com/office/officeart/2009/3/layout/HorizontalOrganizationChart"/>
    <dgm:cxn modelId="{9E2F68F5-DCDD-4C77-A8A5-3CB21571295B}" type="presParOf" srcId="{9124722D-5F9E-4A16-B3C0-F9F825AD567F}" destId="{1096A371-B9C2-44D7-92C4-2735FF7F7627}" srcOrd="1" destOrd="0" presId="urn:microsoft.com/office/officeart/2009/3/layout/HorizontalOrganizationChart"/>
    <dgm:cxn modelId="{487BDA1A-6571-4633-9A62-A6DFABBFB5BD}" type="presParOf" srcId="{022B3682-05B4-439B-9622-6D27C26B7074}" destId="{360A8227-1EA2-46B5-A16E-DD9DF1629746}" srcOrd="1" destOrd="0" presId="urn:microsoft.com/office/officeart/2009/3/layout/HorizontalOrganizationChart"/>
    <dgm:cxn modelId="{763BE5A0-4A52-4295-A3E1-8417721F6473}" type="presParOf" srcId="{360A8227-1EA2-46B5-A16E-DD9DF1629746}" destId="{1CBC879B-F399-465C-9CA5-9C2D1C8BF0A3}" srcOrd="0" destOrd="0" presId="urn:microsoft.com/office/officeart/2009/3/layout/HorizontalOrganizationChart"/>
    <dgm:cxn modelId="{A421C676-282B-4231-96FE-C03E4C061ECE}" type="presParOf" srcId="{360A8227-1EA2-46B5-A16E-DD9DF1629746}" destId="{56B77109-5A68-4EA4-85FE-8A9002538D2F}" srcOrd="1" destOrd="0" presId="urn:microsoft.com/office/officeart/2009/3/layout/HorizontalOrganizationChart"/>
    <dgm:cxn modelId="{806DE309-BA8B-43FE-A5DA-259DE7E6037A}" type="presParOf" srcId="{56B77109-5A68-4EA4-85FE-8A9002538D2F}" destId="{6BB8BFD4-C0A4-4AFB-8939-FF17CC7A6FE2}" srcOrd="0" destOrd="0" presId="urn:microsoft.com/office/officeart/2009/3/layout/HorizontalOrganizationChart"/>
    <dgm:cxn modelId="{27B96645-F564-4645-9930-A2EA447BBBC5}" type="presParOf" srcId="{6BB8BFD4-C0A4-4AFB-8939-FF17CC7A6FE2}" destId="{A2C13076-AC39-4956-81F3-37B0A4D6B3BD}" srcOrd="0" destOrd="0" presId="urn:microsoft.com/office/officeart/2009/3/layout/HorizontalOrganizationChart"/>
    <dgm:cxn modelId="{1E840D0D-424E-4261-9E71-7FB083615085}" type="presParOf" srcId="{6BB8BFD4-C0A4-4AFB-8939-FF17CC7A6FE2}" destId="{9E7F003B-2D50-40E4-9B2C-AFA96C668D68}" srcOrd="1" destOrd="0" presId="urn:microsoft.com/office/officeart/2009/3/layout/HorizontalOrganizationChart"/>
    <dgm:cxn modelId="{78215BC4-7911-437E-9A92-F98215C11A14}" type="presParOf" srcId="{56B77109-5A68-4EA4-85FE-8A9002538D2F}" destId="{3EE5F18D-2E34-47D6-829C-C835D7E596B8}" srcOrd="1" destOrd="0" presId="urn:microsoft.com/office/officeart/2009/3/layout/HorizontalOrganizationChart"/>
    <dgm:cxn modelId="{293E69A5-0352-4BEF-817B-096DC8BE89DF}" type="presParOf" srcId="{56B77109-5A68-4EA4-85FE-8A9002538D2F}" destId="{4EF35D56-671C-4CB4-B991-0FD9760207AA}" srcOrd="2" destOrd="0" presId="urn:microsoft.com/office/officeart/2009/3/layout/HorizontalOrganizationChart"/>
    <dgm:cxn modelId="{91DBFEF5-CAC1-4E98-9335-69A12220C009}" type="presParOf" srcId="{360A8227-1EA2-46B5-A16E-DD9DF1629746}" destId="{35B72F3D-A8A3-4563-9A02-4FEDBC47AE11}" srcOrd="2" destOrd="0" presId="urn:microsoft.com/office/officeart/2009/3/layout/HorizontalOrganizationChart"/>
    <dgm:cxn modelId="{97CB61D9-F72A-4A53-A0C1-541A9D88833F}" type="presParOf" srcId="{360A8227-1EA2-46B5-A16E-DD9DF1629746}" destId="{453F116A-72FA-4FF0-82CD-33FF127B7596}" srcOrd="3" destOrd="0" presId="urn:microsoft.com/office/officeart/2009/3/layout/HorizontalOrganizationChart"/>
    <dgm:cxn modelId="{E8F16562-A060-43FF-AA25-EBA66B0574BF}" type="presParOf" srcId="{453F116A-72FA-4FF0-82CD-33FF127B7596}" destId="{AC6F289F-0409-4935-8825-6474DC7E0AC7}" srcOrd="0" destOrd="0" presId="urn:microsoft.com/office/officeart/2009/3/layout/HorizontalOrganizationChart"/>
    <dgm:cxn modelId="{8AFC3F57-8176-41BF-8641-1A1E734E5E3A}" type="presParOf" srcId="{AC6F289F-0409-4935-8825-6474DC7E0AC7}" destId="{81293ADF-4978-436B-8BB2-77CC3A536BAF}" srcOrd="0" destOrd="0" presId="urn:microsoft.com/office/officeart/2009/3/layout/HorizontalOrganizationChart"/>
    <dgm:cxn modelId="{D2306C79-50E1-4018-A482-F35DC6C64130}" type="presParOf" srcId="{AC6F289F-0409-4935-8825-6474DC7E0AC7}" destId="{0F292D58-C144-44CD-92F4-13170CFF9B78}" srcOrd="1" destOrd="0" presId="urn:microsoft.com/office/officeart/2009/3/layout/HorizontalOrganizationChart"/>
    <dgm:cxn modelId="{B6022AB2-1D0F-40D9-AC10-1D69504C1BD6}" type="presParOf" srcId="{453F116A-72FA-4FF0-82CD-33FF127B7596}" destId="{DC572FFF-CB08-4403-97CB-0B7955C5FEFF}" srcOrd="1" destOrd="0" presId="urn:microsoft.com/office/officeart/2009/3/layout/HorizontalOrganizationChart"/>
    <dgm:cxn modelId="{32E45015-5438-4E08-80CB-57B6473966BC}" type="presParOf" srcId="{453F116A-72FA-4FF0-82CD-33FF127B7596}" destId="{7C003356-FBD2-4968-9C57-46102763C7C6}" srcOrd="2" destOrd="0" presId="urn:microsoft.com/office/officeart/2009/3/layout/HorizontalOrganizationChart"/>
    <dgm:cxn modelId="{03F0F570-9408-40E3-9790-3DD6DB3596BE}" type="presParOf" srcId="{360A8227-1EA2-46B5-A16E-DD9DF1629746}" destId="{06FB448E-5969-4683-8F3F-5D5B3BDBEBD1}" srcOrd="4" destOrd="0" presId="urn:microsoft.com/office/officeart/2009/3/layout/HorizontalOrganizationChart"/>
    <dgm:cxn modelId="{0D9E340A-C3C9-4913-86D8-F627B63372DB}" type="presParOf" srcId="{360A8227-1EA2-46B5-A16E-DD9DF1629746}" destId="{DBC3C7ED-4E3C-4244-B886-73F1C4D5B567}" srcOrd="5" destOrd="0" presId="urn:microsoft.com/office/officeart/2009/3/layout/HorizontalOrganizationChart"/>
    <dgm:cxn modelId="{5EEDCD86-B6E3-4BAD-90DB-1F06CEFF78E9}" type="presParOf" srcId="{DBC3C7ED-4E3C-4244-B886-73F1C4D5B567}" destId="{FDE81FBA-79E8-4337-A133-B7B3D12092C1}" srcOrd="0" destOrd="0" presId="urn:microsoft.com/office/officeart/2009/3/layout/HorizontalOrganizationChart"/>
    <dgm:cxn modelId="{771B7EB7-69C2-4C48-AADE-493BB25A2F1B}" type="presParOf" srcId="{FDE81FBA-79E8-4337-A133-B7B3D12092C1}" destId="{4BFA447B-D439-4ECF-A1AD-95291E419896}" srcOrd="0" destOrd="0" presId="urn:microsoft.com/office/officeart/2009/3/layout/HorizontalOrganizationChart"/>
    <dgm:cxn modelId="{E2FA73F6-7ED3-452B-A20D-1FDA6E6E3242}" type="presParOf" srcId="{FDE81FBA-79E8-4337-A133-B7B3D12092C1}" destId="{6A0B138F-A2A9-4C5A-964A-E84921B28376}" srcOrd="1" destOrd="0" presId="urn:microsoft.com/office/officeart/2009/3/layout/HorizontalOrganizationChart"/>
    <dgm:cxn modelId="{18FCEB00-516D-499F-91BC-F8479474A49A}" type="presParOf" srcId="{DBC3C7ED-4E3C-4244-B886-73F1C4D5B567}" destId="{8048AD77-E616-4F6C-8DFA-2E16931EC67B}" srcOrd="1" destOrd="0" presId="urn:microsoft.com/office/officeart/2009/3/layout/HorizontalOrganizationChart"/>
    <dgm:cxn modelId="{D60323C3-3A05-4236-B0E4-8532F046DC86}" type="presParOf" srcId="{DBC3C7ED-4E3C-4244-B886-73F1C4D5B567}" destId="{B3403D8C-DA40-40DD-8B94-7BDD1C715B0D}" srcOrd="2" destOrd="0" presId="urn:microsoft.com/office/officeart/2009/3/layout/HorizontalOrganizationChart"/>
    <dgm:cxn modelId="{F980D2F8-D447-459F-B4D3-B5457E4325D7}" type="presParOf" srcId="{360A8227-1EA2-46B5-A16E-DD9DF1629746}" destId="{B02C6CCB-1595-4F6C-9093-B8B6024B1BE4}" srcOrd="6" destOrd="0" presId="urn:microsoft.com/office/officeart/2009/3/layout/HorizontalOrganizationChart"/>
    <dgm:cxn modelId="{73CB7EBC-E361-49C7-B93D-10A96F57DA77}" type="presParOf" srcId="{360A8227-1EA2-46B5-A16E-DD9DF1629746}" destId="{3C3D29A5-3C10-4297-A40F-8D707E69CD9E}" srcOrd="7" destOrd="0" presId="urn:microsoft.com/office/officeart/2009/3/layout/HorizontalOrganizationChart"/>
    <dgm:cxn modelId="{41D86FC2-CB64-447D-9359-7DA788FCD537}" type="presParOf" srcId="{3C3D29A5-3C10-4297-A40F-8D707E69CD9E}" destId="{098A991F-B126-43AE-B5B8-05A5C3EC9AE3}" srcOrd="0" destOrd="0" presId="urn:microsoft.com/office/officeart/2009/3/layout/HorizontalOrganizationChart"/>
    <dgm:cxn modelId="{CFE67501-FEA9-4724-95A2-35A70B34F863}" type="presParOf" srcId="{098A991F-B126-43AE-B5B8-05A5C3EC9AE3}" destId="{3DCB7D9C-6736-4EBE-9681-3B299583C165}" srcOrd="0" destOrd="0" presId="urn:microsoft.com/office/officeart/2009/3/layout/HorizontalOrganizationChart"/>
    <dgm:cxn modelId="{EF32C846-7A5F-493E-B740-935770EC040E}" type="presParOf" srcId="{098A991F-B126-43AE-B5B8-05A5C3EC9AE3}" destId="{75019DD5-4C90-41C8-9081-F0863853C2C1}" srcOrd="1" destOrd="0" presId="urn:microsoft.com/office/officeart/2009/3/layout/HorizontalOrganizationChart"/>
    <dgm:cxn modelId="{BBA03B9C-AD3A-4769-8329-BC2A63D5418E}" type="presParOf" srcId="{3C3D29A5-3C10-4297-A40F-8D707E69CD9E}" destId="{246A9E1B-A436-4971-A9C8-74956A640FF1}" srcOrd="1" destOrd="0" presId="urn:microsoft.com/office/officeart/2009/3/layout/HorizontalOrganizationChart"/>
    <dgm:cxn modelId="{EE7AE248-22EF-4FA9-8BF8-E3A2078DEA83}" type="presParOf" srcId="{3C3D29A5-3C10-4297-A40F-8D707E69CD9E}" destId="{28160F57-AC1D-46DE-9462-40A16F29A9AA}" srcOrd="2" destOrd="0" presId="urn:microsoft.com/office/officeart/2009/3/layout/HorizontalOrganizationChart"/>
    <dgm:cxn modelId="{04FF21A1-72CF-4280-A957-57BCF896C67E}" type="presParOf" srcId="{022B3682-05B4-439B-9622-6D27C26B7074}" destId="{F3889EF2-B09F-4CE3-AE93-ECC08FC51E95}" srcOrd="2" destOrd="0" presId="urn:microsoft.com/office/officeart/2009/3/layout/HorizontalOrganizationChart"/>
    <dgm:cxn modelId="{AD2145E4-8AC9-4B5F-8207-C798CF742441}" type="presParOf" srcId="{B571779E-D5B6-428B-AB8C-FC4CA78027C4}" destId="{4F247536-9850-49DF-A1C5-6FD9924D6EE6}" srcOrd="2" destOrd="0" presId="urn:microsoft.com/office/officeart/2009/3/layout/HorizontalOrganizationChart"/>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C6D06-EF36-4979-A4E7-AAFBAD28EF0C}"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CO"/>
        </a:p>
      </dgm:t>
    </dgm:pt>
    <dgm:pt modelId="{48BE60EF-60E3-420A-BF91-4E822F8C5922}">
      <dgm:prSet phldrT="[Texto]"/>
      <dgm:spPr>
        <a:ln w="28575">
          <a:solidFill>
            <a:schemeClr val="accent1">
              <a:lumMod val="75000"/>
            </a:schemeClr>
          </a:solidFill>
        </a:ln>
      </dgm:spPr>
      <dgm:t>
        <a:bodyPr/>
        <a:lstStyle/>
        <a:p>
          <a:pPr>
            <a:buFont typeface="Symbol" panose="05050102010706020507" pitchFamily="18" charset="2"/>
            <a:buChar char=""/>
          </a:pPr>
          <a:r>
            <a:rPr lang="es-EC" dirty="0"/>
            <a:t>La programación por bloques permite generar programas sin necesidad de escribir código, volviéndolo fácil, didáctico y lúdico.</a:t>
          </a:r>
          <a:endParaRPr lang="es-CO" dirty="0"/>
        </a:p>
      </dgm:t>
    </dgm:pt>
    <dgm:pt modelId="{A6C873D8-5944-4E10-9537-DD6F0F660FAD}" type="parTrans" cxnId="{22EFFC44-5DA7-423E-AE75-2A6CA0BC8145}">
      <dgm:prSet/>
      <dgm:spPr/>
      <dgm:t>
        <a:bodyPr/>
        <a:lstStyle/>
        <a:p>
          <a:endParaRPr lang="es-CO"/>
        </a:p>
      </dgm:t>
    </dgm:pt>
    <dgm:pt modelId="{E8A438AC-6657-4894-97A7-96594036CB25}" type="sibTrans" cxnId="{22EFFC44-5DA7-423E-AE75-2A6CA0BC8145}">
      <dgm:prSet/>
      <dgm:spPr/>
      <dgm:t>
        <a:bodyPr/>
        <a:lstStyle/>
        <a:p>
          <a:endParaRPr lang="es-CO"/>
        </a:p>
      </dgm:t>
    </dgm:pt>
    <dgm:pt modelId="{B0B090A4-9929-4484-A31D-6467501FEF7F}">
      <dgm:prSet/>
      <dgm:spPr>
        <a:ln w="28575">
          <a:solidFill>
            <a:schemeClr val="accent1">
              <a:lumMod val="75000"/>
            </a:schemeClr>
          </a:solidFill>
        </a:ln>
      </dgm:spPr>
      <dgm:t>
        <a:bodyPr/>
        <a:lstStyle/>
        <a:p>
          <a:pPr>
            <a:buFont typeface="Symbol" panose="05050102010706020507" pitchFamily="18" charset="2"/>
            <a:buChar char=""/>
          </a:pPr>
          <a:r>
            <a:rPr lang="es-EC" dirty="0"/>
            <a:t>La programación por bloques presenta clasificación por categorías y colores volviendo una programación intuitiva con un código entendible.</a:t>
          </a:r>
          <a:endParaRPr lang="es-CO" dirty="0"/>
        </a:p>
      </dgm:t>
    </dgm:pt>
    <dgm:pt modelId="{88B65467-C2E0-41F8-B72D-39F7F9E8C229}" type="parTrans" cxnId="{0E757A4F-B62B-4234-AE59-093E5CEAEB52}">
      <dgm:prSet/>
      <dgm:spPr/>
      <dgm:t>
        <a:bodyPr/>
        <a:lstStyle/>
        <a:p>
          <a:endParaRPr lang="es-CO"/>
        </a:p>
      </dgm:t>
    </dgm:pt>
    <dgm:pt modelId="{FE6980A9-DE05-409E-9E58-9C008DFF9E58}" type="sibTrans" cxnId="{0E757A4F-B62B-4234-AE59-093E5CEAEB52}">
      <dgm:prSet/>
      <dgm:spPr/>
      <dgm:t>
        <a:bodyPr/>
        <a:lstStyle/>
        <a:p>
          <a:endParaRPr lang="es-CO"/>
        </a:p>
      </dgm:t>
    </dgm:pt>
    <dgm:pt modelId="{9C931935-200D-4611-8BE6-78924D71E8EC}">
      <dgm:prSet/>
      <dgm:spPr>
        <a:ln w="28575">
          <a:solidFill>
            <a:schemeClr val="accent1">
              <a:lumMod val="75000"/>
            </a:schemeClr>
          </a:solidFill>
        </a:ln>
      </dgm:spPr>
      <dgm:t>
        <a:bodyPr/>
        <a:lstStyle/>
        <a:p>
          <a:pPr>
            <a:buFont typeface="Symbol" panose="05050102010706020507" pitchFamily="18" charset="2"/>
            <a:buChar char=""/>
          </a:pPr>
          <a:r>
            <a:rPr lang="es-EC" dirty="0"/>
            <a:t>Desarrollo del pensamiento computacional.</a:t>
          </a:r>
          <a:endParaRPr lang="es-CO" dirty="0"/>
        </a:p>
      </dgm:t>
    </dgm:pt>
    <dgm:pt modelId="{203CA66F-B721-441A-AED2-DBC963F209CB}" type="parTrans" cxnId="{743F0AF2-AFA4-4CC5-AC98-06ECB2F24A92}">
      <dgm:prSet/>
      <dgm:spPr/>
      <dgm:t>
        <a:bodyPr/>
        <a:lstStyle/>
        <a:p>
          <a:endParaRPr lang="es-CO"/>
        </a:p>
      </dgm:t>
    </dgm:pt>
    <dgm:pt modelId="{C3FD5F2B-E110-4D0E-843E-2D0A12354B7D}" type="sibTrans" cxnId="{743F0AF2-AFA4-4CC5-AC98-06ECB2F24A92}">
      <dgm:prSet/>
      <dgm:spPr/>
      <dgm:t>
        <a:bodyPr/>
        <a:lstStyle/>
        <a:p>
          <a:endParaRPr lang="es-CO"/>
        </a:p>
      </dgm:t>
    </dgm:pt>
    <dgm:pt modelId="{8E284B02-C954-427D-8487-CBCCC1CB2711}">
      <dgm:prSet/>
      <dgm:spPr>
        <a:ln w="28575">
          <a:solidFill>
            <a:schemeClr val="accent1">
              <a:lumMod val="75000"/>
            </a:schemeClr>
          </a:solidFill>
        </a:ln>
      </dgm:spPr>
      <dgm:t>
        <a:bodyPr/>
        <a:lstStyle/>
        <a:p>
          <a:r>
            <a:rPr lang="es-EC" dirty="0"/>
            <a:t>Crea fundamentos de programación permitiendo aprender otros lenguajes de programación más complejos</a:t>
          </a:r>
          <a:endParaRPr lang="es-CO" dirty="0"/>
        </a:p>
      </dgm:t>
    </dgm:pt>
    <dgm:pt modelId="{D07CC226-FED7-46EF-BFC0-168BD12C7EA8}" type="parTrans" cxnId="{CF000B30-DC20-49C4-8613-F45131F1E85E}">
      <dgm:prSet/>
      <dgm:spPr/>
      <dgm:t>
        <a:bodyPr/>
        <a:lstStyle/>
        <a:p>
          <a:endParaRPr lang="es-CO"/>
        </a:p>
      </dgm:t>
    </dgm:pt>
    <dgm:pt modelId="{C05E6D8E-DB99-4A57-AC9E-BC5B6DFD8F1C}" type="sibTrans" cxnId="{CF000B30-DC20-49C4-8613-F45131F1E85E}">
      <dgm:prSet/>
      <dgm:spPr/>
      <dgm:t>
        <a:bodyPr/>
        <a:lstStyle/>
        <a:p>
          <a:endParaRPr lang="es-CO"/>
        </a:p>
      </dgm:t>
    </dgm:pt>
    <dgm:pt modelId="{C4C0D477-89C1-40A8-8A3C-BAE59D1FB4FA}" type="pres">
      <dgm:prSet presAssocID="{404C6D06-EF36-4979-A4E7-AAFBAD28EF0C}" presName="Name0" presStyleCnt="0">
        <dgm:presLayoutVars>
          <dgm:chMax val="7"/>
          <dgm:chPref val="7"/>
          <dgm:dir/>
        </dgm:presLayoutVars>
      </dgm:prSet>
      <dgm:spPr/>
    </dgm:pt>
    <dgm:pt modelId="{EF042B81-6371-49E8-99EF-CC242CAB1B70}" type="pres">
      <dgm:prSet presAssocID="{404C6D06-EF36-4979-A4E7-AAFBAD28EF0C}" presName="Name1" presStyleCnt="0"/>
      <dgm:spPr/>
    </dgm:pt>
    <dgm:pt modelId="{2E70FF4D-BBEB-4C52-91A5-E57FD3400D1F}" type="pres">
      <dgm:prSet presAssocID="{404C6D06-EF36-4979-A4E7-AAFBAD28EF0C}" presName="cycle" presStyleCnt="0"/>
      <dgm:spPr/>
    </dgm:pt>
    <dgm:pt modelId="{BDA4F19C-2541-41F1-BDF9-0FBED42302E9}" type="pres">
      <dgm:prSet presAssocID="{404C6D06-EF36-4979-A4E7-AAFBAD28EF0C}" presName="srcNode" presStyleLbl="node1" presStyleIdx="0" presStyleCnt="4"/>
      <dgm:spPr/>
    </dgm:pt>
    <dgm:pt modelId="{68FB76A0-0AED-426D-AFB4-ED6FAE24B2F3}" type="pres">
      <dgm:prSet presAssocID="{404C6D06-EF36-4979-A4E7-AAFBAD28EF0C}" presName="conn" presStyleLbl="parChTrans1D2" presStyleIdx="0" presStyleCnt="1"/>
      <dgm:spPr/>
    </dgm:pt>
    <dgm:pt modelId="{EF7C8930-C13B-4813-88D5-0E2F9866850E}" type="pres">
      <dgm:prSet presAssocID="{404C6D06-EF36-4979-A4E7-AAFBAD28EF0C}" presName="extraNode" presStyleLbl="node1" presStyleIdx="0" presStyleCnt="4"/>
      <dgm:spPr/>
    </dgm:pt>
    <dgm:pt modelId="{8C4B0A62-4C28-49D7-A0AF-E872A8D09FA5}" type="pres">
      <dgm:prSet presAssocID="{404C6D06-EF36-4979-A4E7-AAFBAD28EF0C}" presName="dstNode" presStyleLbl="node1" presStyleIdx="0" presStyleCnt="4"/>
      <dgm:spPr/>
    </dgm:pt>
    <dgm:pt modelId="{0102CB61-145B-422D-82DA-F5C551B47393}" type="pres">
      <dgm:prSet presAssocID="{48BE60EF-60E3-420A-BF91-4E822F8C5922}" presName="text_1" presStyleLbl="node1" presStyleIdx="0" presStyleCnt="4">
        <dgm:presLayoutVars>
          <dgm:bulletEnabled val="1"/>
        </dgm:presLayoutVars>
      </dgm:prSet>
      <dgm:spPr/>
    </dgm:pt>
    <dgm:pt modelId="{8E699EC4-F951-4B1A-9FA3-1642982025AA}" type="pres">
      <dgm:prSet presAssocID="{48BE60EF-60E3-420A-BF91-4E822F8C5922}" presName="accent_1" presStyleCnt="0"/>
      <dgm:spPr/>
    </dgm:pt>
    <dgm:pt modelId="{18897A9C-8012-4872-AB38-2E0F1A14818F}" type="pres">
      <dgm:prSet presAssocID="{48BE60EF-60E3-420A-BF91-4E822F8C5922}" presName="accentRepeatNode" presStyleLbl="solidFgAcc1" presStyleIdx="0" presStyleCnt="4"/>
      <dgm:spPr>
        <a:ln w="28575">
          <a:solidFill>
            <a:schemeClr val="accent1">
              <a:lumMod val="75000"/>
            </a:schemeClr>
          </a:solidFill>
        </a:ln>
      </dgm:spPr>
    </dgm:pt>
    <dgm:pt modelId="{D8F0772B-E940-4D12-9222-E0C72323AFE3}" type="pres">
      <dgm:prSet presAssocID="{B0B090A4-9929-4484-A31D-6467501FEF7F}" presName="text_2" presStyleLbl="node1" presStyleIdx="1" presStyleCnt="4">
        <dgm:presLayoutVars>
          <dgm:bulletEnabled val="1"/>
        </dgm:presLayoutVars>
      </dgm:prSet>
      <dgm:spPr/>
    </dgm:pt>
    <dgm:pt modelId="{1951D598-0F98-4AF3-8CC1-A16889CB0A5E}" type="pres">
      <dgm:prSet presAssocID="{B0B090A4-9929-4484-A31D-6467501FEF7F}" presName="accent_2" presStyleCnt="0"/>
      <dgm:spPr/>
    </dgm:pt>
    <dgm:pt modelId="{70ED72CA-236F-4FE0-AE9E-217845CB1EBA}" type="pres">
      <dgm:prSet presAssocID="{B0B090A4-9929-4484-A31D-6467501FEF7F}" presName="accentRepeatNode" presStyleLbl="solidFgAcc1" presStyleIdx="1" presStyleCnt="4"/>
      <dgm:spPr>
        <a:ln w="28575">
          <a:solidFill>
            <a:schemeClr val="accent1">
              <a:lumMod val="75000"/>
            </a:schemeClr>
          </a:solidFill>
        </a:ln>
      </dgm:spPr>
    </dgm:pt>
    <dgm:pt modelId="{25F7C2E7-B0FA-4433-BCE5-C02FB42F6794}" type="pres">
      <dgm:prSet presAssocID="{9C931935-200D-4611-8BE6-78924D71E8EC}" presName="text_3" presStyleLbl="node1" presStyleIdx="2" presStyleCnt="4">
        <dgm:presLayoutVars>
          <dgm:bulletEnabled val="1"/>
        </dgm:presLayoutVars>
      </dgm:prSet>
      <dgm:spPr/>
    </dgm:pt>
    <dgm:pt modelId="{3D680D8A-E75D-445E-860E-8B35C4B051C9}" type="pres">
      <dgm:prSet presAssocID="{9C931935-200D-4611-8BE6-78924D71E8EC}" presName="accent_3" presStyleCnt="0"/>
      <dgm:spPr/>
    </dgm:pt>
    <dgm:pt modelId="{0996B600-276E-4FD3-BF93-8C899151C578}" type="pres">
      <dgm:prSet presAssocID="{9C931935-200D-4611-8BE6-78924D71E8EC}" presName="accentRepeatNode" presStyleLbl="solidFgAcc1" presStyleIdx="2" presStyleCnt="4"/>
      <dgm:spPr>
        <a:ln w="28575">
          <a:solidFill>
            <a:schemeClr val="accent1">
              <a:lumMod val="75000"/>
            </a:schemeClr>
          </a:solidFill>
        </a:ln>
      </dgm:spPr>
    </dgm:pt>
    <dgm:pt modelId="{6299F350-331B-4635-A41D-4E5DF6BB70AF}" type="pres">
      <dgm:prSet presAssocID="{8E284B02-C954-427D-8487-CBCCC1CB2711}" presName="text_4" presStyleLbl="node1" presStyleIdx="3" presStyleCnt="4">
        <dgm:presLayoutVars>
          <dgm:bulletEnabled val="1"/>
        </dgm:presLayoutVars>
      </dgm:prSet>
      <dgm:spPr/>
    </dgm:pt>
    <dgm:pt modelId="{077AFFD3-A46C-4752-A78D-2CD17ABF2D1F}" type="pres">
      <dgm:prSet presAssocID="{8E284B02-C954-427D-8487-CBCCC1CB2711}" presName="accent_4" presStyleCnt="0"/>
      <dgm:spPr/>
    </dgm:pt>
    <dgm:pt modelId="{37E3F71E-EDBC-450F-A881-ED2DCF8F9023}" type="pres">
      <dgm:prSet presAssocID="{8E284B02-C954-427D-8487-CBCCC1CB2711}" presName="accentRepeatNode" presStyleLbl="solidFgAcc1" presStyleIdx="3" presStyleCnt="4"/>
      <dgm:spPr>
        <a:ln w="28575">
          <a:solidFill>
            <a:schemeClr val="accent1">
              <a:lumMod val="75000"/>
            </a:schemeClr>
          </a:solidFill>
        </a:ln>
      </dgm:spPr>
    </dgm:pt>
  </dgm:ptLst>
  <dgm:cxnLst>
    <dgm:cxn modelId="{CF000B30-DC20-49C4-8613-F45131F1E85E}" srcId="{404C6D06-EF36-4979-A4E7-AAFBAD28EF0C}" destId="{8E284B02-C954-427D-8487-CBCCC1CB2711}" srcOrd="3" destOrd="0" parTransId="{D07CC226-FED7-46EF-BFC0-168BD12C7EA8}" sibTransId="{C05E6D8E-DB99-4A57-AC9E-BC5B6DFD8F1C}"/>
    <dgm:cxn modelId="{8132BE3D-11A7-4B81-9ECA-0D4E167D3CF9}" type="presOf" srcId="{9C931935-200D-4611-8BE6-78924D71E8EC}" destId="{25F7C2E7-B0FA-4433-BCE5-C02FB42F6794}" srcOrd="0" destOrd="0" presId="urn:microsoft.com/office/officeart/2008/layout/VerticalCurvedList"/>
    <dgm:cxn modelId="{22EFFC44-5DA7-423E-AE75-2A6CA0BC8145}" srcId="{404C6D06-EF36-4979-A4E7-AAFBAD28EF0C}" destId="{48BE60EF-60E3-420A-BF91-4E822F8C5922}" srcOrd="0" destOrd="0" parTransId="{A6C873D8-5944-4E10-9537-DD6F0F660FAD}" sibTransId="{E8A438AC-6657-4894-97A7-96594036CB25}"/>
    <dgm:cxn modelId="{516EEF4B-3088-480E-B47F-ADE83A362119}" type="presOf" srcId="{48BE60EF-60E3-420A-BF91-4E822F8C5922}" destId="{0102CB61-145B-422D-82DA-F5C551B47393}" srcOrd="0" destOrd="0" presId="urn:microsoft.com/office/officeart/2008/layout/VerticalCurvedList"/>
    <dgm:cxn modelId="{0E757A4F-B62B-4234-AE59-093E5CEAEB52}" srcId="{404C6D06-EF36-4979-A4E7-AAFBAD28EF0C}" destId="{B0B090A4-9929-4484-A31D-6467501FEF7F}" srcOrd="1" destOrd="0" parTransId="{88B65467-C2E0-41F8-B72D-39F7F9E8C229}" sibTransId="{FE6980A9-DE05-409E-9E58-9C008DFF9E58}"/>
    <dgm:cxn modelId="{E6ED2A85-412F-4A68-BD2E-37F526F49D6D}" type="presOf" srcId="{E8A438AC-6657-4894-97A7-96594036CB25}" destId="{68FB76A0-0AED-426D-AFB4-ED6FAE24B2F3}" srcOrd="0" destOrd="0" presId="urn:microsoft.com/office/officeart/2008/layout/VerticalCurvedList"/>
    <dgm:cxn modelId="{5E31388C-BA20-4E67-B1EB-72DAC6ED0C81}" type="presOf" srcId="{B0B090A4-9929-4484-A31D-6467501FEF7F}" destId="{D8F0772B-E940-4D12-9222-E0C72323AFE3}" srcOrd="0" destOrd="0" presId="urn:microsoft.com/office/officeart/2008/layout/VerticalCurvedList"/>
    <dgm:cxn modelId="{F1215A9F-FA3E-4619-B9F9-0A6A29C8E46F}" type="presOf" srcId="{8E284B02-C954-427D-8487-CBCCC1CB2711}" destId="{6299F350-331B-4635-A41D-4E5DF6BB70AF}" srcOrd="0" destOrd="0" presId="urn:microsoft.com/office/officeart/2008/layout/VerticalCurvedList"/>
    <dgm:cxn modelId="{743F0AF2-AFA4-4CC5-AC98-06ECB2F24A92}" srcId="{404C6D06-EF36-4979-A4E7-AAFBAD28EF0C}" destId="{9C931935-200D-4611-8BE6-78924D71E8EC}" srcOrd="2" destOrd="0" parTransId="{203CA66F-B721-441A-AED2-DBC963F209CB}" sibTransId="{C3FD5F2B-E110-4D0E-843E-2D0A12354B7D}"/>
    <dgm:cxn modelId="{26BDD1FE-2159-4625-B10B-B8BFFC4E9D4A}" type="presOf" srcId="{404C6D06-EF36-4979-A4E7-AAFBAD28EF0C}" destId="{C4C0D477-89C1-40A8-8A3C-BAE59D1FB4FA}" srcOrd="0" destOrd="0" presId="urn:microsoft.com/office/officeart/2008/layout/VerticalCurvedList"/>
    <dgm:cxn modelId="{CB43334E-4FB2-439C-B693-AF979554E121}" type="presParOf" srcId="{C4C0D477-89C1-40A8-8A3C-BAE59D1FB4FA}" destId="{EF042B81-6371-49E8-99EF-CC242CAB1B70}" srcOrd="0" destOrd="0" presId="urn:microsoft.com/office/officeart/2008/layout/VerticalCurvedList"/>
    <dgm:cxn modelId="{2460F4F8-5ABA-4E03-ABAB-417CB11C3858}" type="presParOf" srcId="{EF042B81-6371-49E8-99EF-CC242CAB1B70}" destId="{2E70FF4D-BBEB-4C52-91A5-E57FD3400D1F}" srcOrd="0" destOrd="0" presId="urn:microsoft.com/office/officeart/2008/layout/VerticalCurvedList"/>
    <dgm:cxn modelId="{BB84232F-5D1B-4282-AFFB-DBFDBB9BE7BD}" type="presParOf" srcId="{2E70FF4D-BBEB-4C52-91A5-E57FD3400D1F}" destId="{BDA4F19C-2541-41F1-BDF9-0FBED42302E9}" srcOrd="0" destOrd="0" presId="urn:microsoft.com/office/officeart/2008/layout/VerticalCurvedList"/>
    <dgm:cxn modelId="{2281EFCD-5974-45A5-AC59-2DB301FB9244}" type="presParOf" srcId="{2E70FF4D-BBEB-4C52-91A5-E57FD3400D1F}" destId="{68FB76A0-0AED-426D-AFB4-ED6FAE24B2F3}" srcOrd="1" destOrd="0" presId="urn:microsoft.com/office/officeart/2008/layout/VerticalCurvedList"/>
    <dgm:cxn modelId="{60ED4F4D-C301-444A-B63E-A5500C544321}" type="presParOf" srcId="{2E70FF4D-BBEB-4C52-91A5-E57FD3400D1F}" destId="{EF7C8930-C13B-4813-88D5-0E2F9866850E}" srcOrd="2" destOrd="0" presId="urn:microsoft.com/office/officeart/2008/layout/VerticalCurvedList"/>
    <dgm:cxn modelId="{499C0882-40F4-4FC4-88C4-13EB909AE2E5}" type="presParOf" srcId="{2E70FF4D-BBEB-4C52-91A5-E57FD3400D1F}" destId="{8C4B0A62-4C28-49D7-A0AF-E872A8D09FA5}" srcOrd="3" destOrd="0" presId="urn:microsoft.com/office/officeart/2008/layout/VerticalCurvedList"/>
    <dgm:cxn modelId="{B25367AE-55EC-4767-BB68-E97ED3EC24AD}" type="presParOf" srcId="{EF042B81-6371-49E8-99EF-CC242CAB1B70}" destId="{0102CB61-145B-422D-82DA-F5C551B47393}" srcOrd="1" destOrd="0" presId="urn:microsoft.com/office/officeart/2008/layout/VerticalCurvedList"/>
    <dgm:cxn modelId="{1F837948-CCD6-4E5F-86D5-35422D8CC741}" type="presParOf" srcId="{EF042B81-6371-49E8-99EF-CC242CAB1B70}" destId="{8E699EC4-F951-4B1A-9FA3-1642982025AA}" srcOrd="2" destOrd="0" presId="urn:microsoft.com/office/officeart/2008/layout/VerticalCurvedList"/>
    <dgm:cxn modelId="{B950CB26-296F-43E3-AB83-0863458EB7CC}" type="presParOf" srcId="{8E699EC4-F951-4B1A-9FA3-1642982025AA}" destId="{18897A9C-8012-4872-AB38-2E0F1A14818F}" srcOrd="0" destOrd="0" presId="urn:microsoft.com/office/officeart/2008/layout/VerticalCurvedList"/>
    <dgm:cxn modelId="{D1D66E7B-1F81-4C9F-8E18-47C59EA119FE}" type="presParOf" srcId="{EF042B81-6371-49E8-99EF-CC242CAB1B70}" destId="{D8F0772B-E940-4D12-9222-E0C72323AFE3}" srcOrd="3" destOrd="0" presId="urn:microsoft.com/office/officeart/2008/layout/VerticalCurvedList"/>
    <dgm:cxn modelId="{4C8C4B07-0558-4665-9E10-4D6EBD83C288}" type="presParOf" srcId="{EF042B81-6371-49E8-99EF-CC242CAB1B70}" destId="{1951D598-0F98-4AF3-8CC1-A16889CB0A5E}" srcOrd="4" destOrd="0" presId="urn:microsoft.com/office/officeart/2008/layout/VerticalCurvedList"/>
    <dgm:cxn modelId="{5EE81657-A494-4893-991D-AE1DCB367F48}" type="presParOf" srcId="{1951D598-0F98-4AF3-8CC1-A16889CB0A5E}" destId="{70ED72CA-236F-4FE0-AE9E-217845CB1EBA}" srcOrd="0" destOrd="0" presId="urn:microsoft.com/office/officeart/2008/layout/VerticalCurvedList"/>
    <dgm:cxn modelId="{ACBB2D78-787C-43F5-B1EA-E1BEA22666E6}" type="presParOf" srcId="{EF042B81-6371-49E8-99EF-CC242CAB1B70}" destId="{25F7C2E7-B0FA-4433-BCE5-C02FB42F6794}" srcOrd="5" destOrd="0" presId="urn:microsoft.com/office/officeart/2008/layout/VerticalCurvedList"/>
    <dgm:cxn modelId="{31C64C28-E9D6-41DB-A789-F6646CDE4A37}" type="presParOf" srcId="{EF042B81-6371-49E8-99EF-CC242CAB1B70}" destId="{3D680D8A-E75D-445E-860E-8B35C4B051C9}" srcOrd="6" destOrd="0" presId="urn:microsoft.com/office/officeart/2008/layout/VerticalCurvedList"/>
    <dgm:cxn modelId="{65FAAC09-8E23-4784-BEDD-ACD27FE27372}" type="presParOf" srcId="{3D680D8A-E75D-445E-860E-8B35C4B051C9}" destId="{0996B600-276E-4FD3-BF93-8C899151C578}" srcOrd="0" destOrd="0" presId="urn:microsoft.com/office/officeart/2008/layout/VerticalCurvedList"/>
    <dgm:cxn modelId="{FC13F682-3D17-4EC6-A39A-419D0A2874AA}" type="presParOf" srcId="{EF042B81-6371-49E8-99EF-CC242CAB1B70}" destId="{6299F350-331B-4635-A41D-4E5DF6BB70AF}" srcOrd="7" destOrd="0" presId="urn:microsoft.com/office/officeart/2008/layout/VerticalCurvedList"/>
    <dgm:cxn modelId="{5CC084C6-9A49-4613-BFFA-F7052E68F67F}" type="presParOf" srcId="{EF042B81-6371-49E8-99EF-CC242CAB1B70}" destId="{077AFFD3-A46C-4752-A78D-2CD17ABF2D1F}" srcOrd="8" destOrd="0" presId="urn:microsoft.com/office/officeart/2008/layout/VerticalCurvedList"/>
    <dgm:cxn modelId="{FFBA4C7D-2FF9-4FF1-A906-2D3100FC932B}" type="presParOf" srcId="{077AFFD3-A46C-4752-A78D-2CD17ABF2D1F}" destId="{37E3F71E-EDBC-450F-A881-ED2DCF8F90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7849-B22C-421F-BBC9-399CA73F8C0C}">
      <dsp:nvSpPr>
        <dsp:cNvPr id="0" name=""/>
        <dsp:cNvSpPr/>
      </dsp:nvSpPr>
      <dsp:spPr>
        <a:xfrm>
          <a:off x="4617" y="0"/>
          <a:ext cx="613604" cy="613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62026-3D93-4B77-8221-6BA6F2208ECE}">
      <dsp:nvSpPr>
        <dsp:cNvPr id="0" name=""/>
        <dsp:cNvSpPr/>
      </dsp:nvSpPr>
      <dsp:spPr>
        <a:xfrm>
          <a:off x="65977" y="61360"/>
          <a:ext cx="490883" cy="490883"/>
        </a:xfrm>
        <a:prstGeom prst="chord">
          <a:avLst>
            <a:gd name="adj1" fmla="val 1800000"/>
            <a:gd name="adj2" fmla="val 90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E3833-724B-45F6-9697-4A19437286A7}">
      <dsp:nvSpPr>
        <dsp:cNvPr id="0" name=""/>
        <dsp:cNvSpPr/>
      </dsp:nvSpPr>
      <dsp:spPr>
        <a:xfrm>
          <a:off x="746055" y="613604"/>
          <a:ext cx="1815245" cy="258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l" defTabSz="1022350">
            <a:lnSpc>
              <a:spcPct val="90000"/>
            </a:lnSpc>
            <a:spcBef>
              <a:spcPct val="0"/>
            </a:spcBef>
            <a:spcAft>
              <a:spcPct val="35000"/>
            </a:spcAft>
            <a:buNone/>
          </a:pPr>
          <a:r>
            <a:rPr lang="en-US" sz="2300" kern="1200" noProof="0" dirty="0"/>
            <a:t>Science</a:t>
          </a:r>
        </a:p>
      </dsp:txBody>
      <dsp:txXfrm>
        <a:off x="746055" y="613604"/>
        <a:ext cx="1815245" cy="2582251"/>
      </dsp:txXfrm>
    </dsp:sp>
    <dsp:sp modelId="{1C80C4A7-4903-48C7-B28B-F8D2DF043B6B}">
      <dsp:nvSpPr>
        <dsp:cNvPr id="0" name=""/>
        <dsp:cNvSpPr/>
      </dsp:nvSpPr>
      <dsp:spPr>
        <a:xfrm>
          <a:off x="746055" y="0"/>
          <a:ext cx="1815245" cy="6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O" sz="2900" kern="1200" dirty="0"/>
            <a:t>S</a:t>
          </a:r>
        </a:p>
      </dsp:txBody>
      <dsp:txXfrm>
        <a:off x="746055" y="0"/>
        <a:ext cx="1815245" cy="613604"/>
      </dsp:txXfrm>
    </dsp:sp>
    <dsp:sp modelId="{8BC775E4-34ED-4448-9186-81CA81181948}">
      <dsp:nvSpPr>
        <dsp:cNvPr id="0" name=""/>
        <dsp:cNvSpPr/>
      </dsp:nvSpPr>
      <dsp:spPr>
        <a:xfrm>
          <a:off x="2689135" y="0"/>
          <a:ext cx="613604" cy="613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29ADB-2719-49D6-8D2C-2839A56F371C}">
      <dsp:nvSpPr>
        <dsp:cNvPr id="0" name=""/>
        <dsp:cNvSpPr/>
      </dsp:nvSpPr>
      <dsp:spPr>
        <a:xfrm>
          <a:off x="2750496" y="61360"/>
          <a:ext cx="490883" cy="490883"/>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5766BB-9B75-471E-871B-0E22AE59121B}">
      <dsp:nvSpPr>
        <dsp:cNvPr id="0" name=""/>
        <dsp:cNvSpPr/>
      </dsp:nvSpPr>
      <dsp:spPr>
        <a:xfrm>
          <a:off x="3430574" y="613604"/>
          <a:ext cx="1815245" cy="258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l" defTabSz="1022350">
            <a:lnSpc>
              <a:spcPct val="90000"/>
            </a:lnSpc>
            <a:spcBef>
              <a:spcPct val="0"/>
            </a:spcBef>
            <a:spcAft>
              <a:spcPct val="35000"/>
            </a:spcAft>
            <a:buNone/>
          </a:pPr>
          <a:r>
            <a:rPr lang="en-US" sz="2300" kern="1200" noProof="0" dirty="0"/>
            <a:t>Technology</a:t>
          </a:r>
        </a:p>
      </dsp:txBody>
      <dsp:txXfrm>
        <a:off x="3430574" y="613604"/>
        <a:ext cx="1815245" cy="2582251"/>
      </dsp:txXfrm>
    </dsp:sp>
    <dsp:sp modelId="{A202833D-F142-48CE-90B6-8BE57DDE011B}">
      <dsp:nvSpPr>
        <dsp:cNvPr id="0" name=""/>
        <dsp:cNvSpPr/>
      </dsp:nvSpPr>
      <dsp:spPr>
        <a:xfrm>
          <a:off x="3430574" y="0"/>
          <a:ext cx="1815245" cy="6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O" sz="2900" kern="1200" dirty="0"/>
            <a:t>T</a:t>
          </a:r>
        </a:p>
      </dsp:txBody>
      <dsp:txXfrm>
        <a:off x="3430574" y="0"/>
        <a:ext cx="1815245" cy="613604"/>
      </dsp:txXfrm>
    </dsp:sp>
    <dsp:sp modelId="{B4892FE3-504E-452D-B78C-C9A0BE0FB28F}">
      <dsp:nvSpPr>
        <dsp:cNvPr id="0" name=""/>
        <dsp:cNvSpPr/>
      </dsp:nvSpPr>
      <dsp:spPr>
        <a:xfrm>
          <a:off x="5373654" y="0"/>
          <a:ext cx="613604" cy="613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7CC97-5821-4B13-917C-3D1D341BD27A}">
      <dsp:nvSpPr>
        <dsp:cNvPr id="0" name=""/>
        <dsp:cNvSpPr/>
      </dsp:nvSpPr>
      <dsp:spPr>
        <a:xfrm>
          <a:off x="5435015" y="61360"/>
          <a:ext cx="490883" cy="490883"/>
        </a:xfrm>
        <a:prstGeom prst="chord">
          <a:avLst>
            <a:gd name="adj1" fmla="val 19800000"/>
            <a:gd name="adj2" fmla="val 126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452A7-84A1-4BC6-8719-B5010D05818E}">
      <dsp:nvSpPr>
        <dsp:cNvPr id="0" name=""/>
        <dsp:cNvSpPr/>
      </dsp:nvSpPr>
      <dsp:spPr>
        <a:xfrm>
          <a:off x="6115093" y="613604"/>
          <a:ext cx="1815245" cy="258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l" defTabSz="1022350">
            <a:lnSpc>
              <a:spcPct val="90000"/>
            </a:lnSpc>
            <a:spcBef>
              <a:spcPct val="0"/>
            </a:spcBef>
            <a:spcAft>
              <a:spcPct val="35000"/>
            </a:spcAft>
            <a:buNone/>
          </a:pPr>
          <a:r>
            <a:rPr lang="en-US" sz="2300" kern="1200" noProof="0" dirty="0"/>
            <a:t>Engineering</a:t>
          </a:r>
        </a:p>
      </dsp:txBody>
      <dsp:txXfrm>
        <a:off x="6115093" y="613604"/>
        <a:ext cx="1815245" cy="2582251"/>
      </dsp:txXfrm>
    </dsp:sp>
    <dsp:sp modelId="{6721D638-CD0C-4BC2-AD93-39DEA15108BD}">
      <dsp:nvSpPr>
        <dsp:cNvPr id="0" name=""/>
        <dsp:cNvSpPr/>
      </dsp:nvSpPr>
      <dsp:spPr>
        <a:xfrm>
          <a:off x="6115093" y="0"/>
          <a:ext cx="1815245" cy="6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O" sz="2900" kern="1200" dirty="0"/>
            <a:t>E</a:t>
          </a:r>
        </a:p>
      </dsp:txBody>
      <dsp:txXfrm>
        <a:off x="6115093" y="0"/>
        <a:ext cx="1815245" cy="613604"/>
      </dsp:txXfrm>
    </dsp:sp>
    <dsp:sp modelId="{3F8E4147-493A-48E8-BCC5-F179D7721B38}">
      <dsp:nvSpPr>
        <dsp:cNvPr id="0" name=""/>
        <dsp:cNvSpPr/>
      </dsp:nvSpPr>
      <dsp:spPr>
        <a:xfrm>
          <a:off x="8058173" y="0"/>
          <a:ext cx="613604" cy="6136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E15DC-D40E-40EE-A7A5-84D14D2C5F47}">
      <dsp:nvSpPr>
        <dsp:cNvPr id="0" name=""/>
        <dsp:cNvSpPr/>
      </dsp:nvSpPr>
      <dsp:spPr>
        <a:xfrm>
          <a:off x="8119533" y="61360"/>
          <a:ext cx="490883" cy="490883"/>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9359-AF08-41C9-9224-A7255669586D}">
      <dsp:nvSpPr>
        <dsp:cNvPr id="0" name=""/>
        <dsp:cNvSpPr/>
      </dsp:nvSpPr>
      <dsp:spPr>
        <a:xfrm>
          <a:off x="8799611" y="613604"/>
          <a:ext cx="1815245" cy="2582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t" anchorCtr="0">
          <a:noAutofit/>
        </a:bodyPr>
        <a:lstStyle/>
        <a:p>
          <a:pPr marL="0" lvl="0" indent="0" algn="l" defTabSz="1022350">
            <a:lnSpc>
              <a:spcPct val="90000"/>
            </a:lnSpc>
            <a:spcBef>
              <a:spcPct val="0"/>
            </a:spcBef>
            <a:spcAft>
              <a:spcPct val="35000"/>
            </a:spcAft>
            <a:buNone/>
          </a:pPr>
          <a:r>
            <a:rPr lang="en-US" sz="2300" kern="1200" noProof="0" dirty="0"/>
            <a:t>Mathematics</a:t>
          </a:r>
        </a:p>
      </dsp:txBody>
      <dsp:txXfrm>
        <a:off x="8799611" y="613604"/>
        <a:ext cx="1815245" cy="2582251"/>
      </dsp:txXfrm>
    </dsp:sp>
    <dsp:sp modelId="{DE572FE2-1A59-45AF-A40E-624426211C34}">
      <dsp:nvSpPr>
        <dsp:cNvPr id="0" name=""/>
        <dsp:cNvSpPr/>
      </dsp:nvSpPr>
      <dsp:spPr>
        <a:xfrm>
          <a:off x="8799611" y="0"/>
          <a:ext cx="1815245" cy="61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b" anchorCtr="0">
          <a:noAutofit/>
        </a:bodyPr>
        <a:lstStyle/>
        <a:p>
          <a:pPr marL="0" lvl="0" indent="0" algn="l" defTabSz="1289050">
            <a:lnSpc>
              <a:spcPct val="90000"/>
            </a:lnSpc>
            <a:spcBef>
              <a:spcPct val="0"/>
            </a:spcBef>
            <a:spcAft>
              <a:spcPct val="35000"/>
            </a:spcAft>
            <a:buNone/>
          </a:pPr>
          <a:r>
            <a:rPr lang="es-CO" sz="2900" kern="1200" dirty="0"/>
            <a:t>M</a:t>
          </a:r>
        </a:p>
      </dsp:txBody>
      <dsp:txXfrm>
        <a:off x="8799611" y="0"/>
        <a:ext cx="1815245" cy="613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BD38C-1F65-4DB8-B7BF-90F1394C6AE0}">
      <dsp:nvSpPr>
        <dsp:cNvPr id="0" name=""/>
        <dsp:cNvSpPr/>
      </dsp:nvSpPr>
      <dsp:spPr>
        <a:xfrm>
          <a:off x="2804497" y="264272"/>
          <a:ext cx="2517355" cy="2117275"/>
        </a:xfrm>
        <a:prstGeom prst="rect">
          <a:avLst/>
        </a:prstGeom>
        <a:blipFill rotWithShape="1">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A2A6DB-8DE7-4AAA-B8C6-96938500381D}">
      <dsp:nvSpPr>
        <dsp:cNvPr id="0" name=""/>
        <dsp:cNvSpPr/>
      </dsp:nvSpPr>
      <dsp:spPr>
        <a:xfrm>
          <a:off x="1866692" y="1154337"/>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Descargar </a:t>
          </a:r>
          <a:r>
            <a:rPr lang="es-CO" sz="1300" kern="1200" dirty="0" err="1"/>
            <a:t>teensyduino</a:t>
          </a:r>
          <a:endParaRPr lang="es-CO" sz="1300" kern="1200" dirty="0"/>
        </a:p>
      </dsp:txBody>
      <dsp:txXfrm>
        <a:off x="1866692" y="1154337"/>
        <a:ext cx="1364316" cy="1364316"/>
      </dsp:txXfrm>
    </dsp:sp>
    <dsp:sp modelId="{E56F722D-9E93-4CD2-B505-21A0A787B782}">
      <dsp:nvSpPr>
        <dsp:cNvPr id="0" name=""/>
        <dsp:cNvSpPr/>
      </dsp:nvSpPr>
      <dsp:spPr>
        <a:xfrm>
          <a:off x="6701824" y="264272"/>
          <a:ext cx="2517355" cy="2117275"/>
        </a:xfrm>
        <a:prstGeom prst="rect">
          <a:avLst/>
        </a:prstGeom>
        <a:blipFill rotWithShape="1">
          <a:blip xmlns:r="http://schemas.openxmlformats.org/officeDocument/2006/relationships" r:embed="rId2"/>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B73D01-8F10-41D9-B065-432145B0A190}">
      <dsp:nvSpPr>
        <dsp:cNvPr id="0" name=""/>
        <dsp:cNvSpPr/>
      </dsp:nvSpPr>
      <dsp:spPr>
        <a:xfrm>
          <a:off x="5764019" y="1154337"/>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Se realiza el programa que se va a cargar en la tarjeta de control del robot móvil</a:t>
          </a:r>
        </a:p>
      </dsp:txBody>
      <dsp:txXfrm>
        <a:off x="5764019" y="1154337"/>
        <a:ext cx="1364316" cy="1364316"/>
      </dsp:txXfrm>
    </dsp:sp>
    <dsp:sp modelId="{4ACF2A00-81E1-4EA1-B3AE-A15B0AA0FCAF}">
      <dsp:nvSpPr>
        <dsp:cNvPr id="0" name=""/>
        <dsp:cNvSpPr/>
      </dsp:nvSpPr>
      <dsp:spPr>
        <a:xfrm>
          <a:off x="4753160" y="2900013"/>
          <a:ext cx="2517355" cy="2117275"/>
        </a:xfrm>
        <a:prstGeom prst="rect">
          <a:avLst/>
        </a:prstGeom>
        <a:blipFill rotWithShape="1">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0E664-C564-4550-B9C1-3C5794DA5A7C}">
      <dsp:nvSpPr>
        <dsp:cNvPr id="0" name=""/>
        <dsp:cNvSpPr/>
      </dsp:nvSpPr>
      <dsp:spPr>
        <a:xfrm>
          <a:off x="3815355" y="3790078"/>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t>Se carga el archivo y se enciende al robot para que ejecute el programa</a:t>
          </a:r>
        </a:p>
      </dsp:txBody>
      <dsp:txXfrm>
        <a:off x="3815355" y="3790078"/>
        <a:ext cx="1364316" cy="13643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2BADF-A622-45AB-A566-845FC4F72A35}">
      <dsp:nvSpPr>
        <dsp:cNvPr id="0" name=""/>
        <dsp:cNvSpPr/>
      </dsp:nvSpPr>
      <dsp:spPr>
        <a:xfrm>
          <a:off x="5022" y="653413"/>
          <a:ext cx="2196145" cy="3170684"/>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En la primera prueba el robot debe resolver el laberinto por repetidas ocasiones con el objetivo de medir el tiempo y observar los inconvenientes que se pudiera presentar. </a:t>
          </a:r>
          <a:endParaRPr lang="es-CO" sz="1700" kern="1200" dirty="0"/>
        </a:p>
      </dsp:txBody>
      <dsp:txXfrm>
        <a:off x="69345" y="717736"/>
        <a:ext cx="2067499" cy="3042038"/>
      </dsp:txXfrm>
    </dsp:sp>
    <dsp:sp modelId="{57432670-7A6B-41CB-9CCC-8232DB9F3238}">
      <dsp:nvSpPr>
        <dsp:cNvPr id="0" name=""/>
        <dsp:cNvSpPr/>
      </dsp:nvSpPr>
      <dsp:spPr>
        <a:xfrm>
          <a:off x="2420782" y="1966434"/>
          <a:ext cx="465582" cy="5446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2420782" y="2075363"/>
        <a:ext cx="325907" cy="326785"/>
      </dsp:txXfrm>
    </dsp:sp>
    <dsp:sp modelId="{BBB0B3BD-044F-4CD6-8B47-ED68EC42E318}">
      <dsp:nvSpPr>
        <dsp:cNvPr id="0" name=""/>
        <dsp:cNvSpPr/>
      </dsp:nvSpPr>
      <dsp:spPr>
        <a:xfrm>
          <a:off x="3079625" y="653413"/>
          <a:ext cx="2196145" cy="3170684"/>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La segunda prueba el usuario podrá crear su propio programa con el objetivo de experimentar el funcionamiento del robot y de su extensión desarrollada.</a:t>
          </a:r>
          <a:endParaRPr lang="es-CO" sz="1700" kern="1200" dirty="0"/>
        </a:p>
      </dsp:txBody>
      <dsp:txXfrm>
        <a:off x="3143948" y="717736"/>
        <a:ext cx="2067499" cy="3042038"/>
      </dsp:txXfrm>
    </dsp:sp>
    <dsp:sp modelId="{EA702F84-3042-4D40-8AF6-72635A43A4F0}">
      <dsp:nvSpPr>
        <dsp:cNvPr id="0" name=""/>
        <dsp:cNvSpPr/>
      </dsp:nvSpPr>
      <dsp:spPr>
        <a:xfrm>
          <a:off x="5495385" y="1966434"/>
          <a:ext cx="465582" cy="5446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5495385" y="2075363"/>
        <a:ext cx="325907" cy="326785"/>
      </dsp:txXfrm>
    </dsp:sp>
    <dsp:sp modelId="{33B14B48-097E-4399-9454-0DFC92DCCC87}">
      <dsp:nvSpPr>
        <dsp:cNvPr id="0" name=""/>
        <dsp:cNvSpPr/>
      </dsp:nvSpPr>
      <dsp:spPr>
        <a:xfrm>
          <a:off x="6154229" y="653413"/>
          <a:ext cx="2196145" cy="3170684"/>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La tercera prueba concite en varias tareas a cumplir con diferentes dificultades</a:t>
          </a:r>
          <a:endParaRPr lang="es-CO" sz="1700" kern="1200" dirty="0"/>
        </a:p>
      </dsp:txBody>
      <dsp:txXfrm>
        <a:off x="6218552" y="717736"/>
        <a:ext cx="2067499" cy="3042038"/>
      </dsp:txXfrm>
    </dsp:sp>
    <dsp:sp modelId="{0163BD8B-0E21-4A55-B7C0-8E8933E53EA3}">
      <dsp:nvSpPr>
        <dsp:cNvPr id="0" name=""/>
        <dsp:cNvSpPr/>
      </dsp:nvSpPr>
      <dsp:spPr>
        <a:xfrm>
          <a:off x="8569988" y="1966434"/>
          <a:ext cx="465582" cy="5446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p>
      </dsp:txBody>
      <dsp:txXfrm>
        <a:off x="8569988" y="2075363"/>
        <a:ext cx="325907" cy="326785"/>
      </dsp:txXfrm>
    </dsp:sp>
    <dsp:sp modelId="{CDE81B97-3382-4F1E-A1E7-E4BE1726122A}">
      <dsp:nvSpPr>
        <dsp:cNvPr id="0" name=""/>
        <dsp:cNvSpPr/>
      </dsp:nvSpPr>
      <dsp:spPr>
        <a:xfrm>
          <a:off x="9228832" y="653413"/>
          <a:ext cx="2196145" cy="3170684"/>
        </a:xfrm>
        <a:prstGeom prst="roundRect">
          <a:avLst>
            <a:gd name="adj" fmla="val 10000"/>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C" sz="1700" kern="1200" dirty="0"/>
            <a:t>La última prueba de manera conjunta todos los usuarios desarrollan un algoritmo que permitirá al robot resolver el laberinto</a:t>
          </a:r>
          <a:endParaRPr lang="es-CO" sz="1700" kern="1200" dirty="0"/>
        </a:p>
      </dsp:txBody>
      <dsp:txXfrm>
        <a:off x="9293155" y="717736"/>
        <a:ext cx="2067499" cy="3042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2CDC9-E76A-4B3F-88CA-01076ADB71A3}">
      <dsp:nvSpPr>
        <dsp:cNvPr id="0" name=""/>
        <dsp:cNvSpPr/>
      </dsp:nvSpPr>
      <dsp:spPr>
        <a:xfrm>
          <a:off x="2077468" y="816"/>
          <a:ext cx="6326504" cy="57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CO" sz="2400" kern="1200" dirty="0" err="1"/>
            <a:t>Martial</a:t>
          </a:r>
          <a:r>
            <a:rPr lang="es-CO" sz="2400" kern="1200" dirty="0"/>
            <a:t> </a:t>
          </a:r>
          <a:r>
            <a:rPr lang="es-CO" sz="2400" kern="1200" dirty="0" err="1"/>
            <a:t>Vivet</a:t>
          </a:r>
          <a:endParaRPr lang="es-CO" sz="2400" kern="1200" dirty="0"/>
        </a:p>
      </dsp:txBody>
      <dsp:txXfrm>
        <a:off x="2077468" y="816"/>
        <a:ext cx="6326504" cy="575136"/>
      </dsp:txXfrm>
    </dsp:sp>
    <dsp:sp modelId="{1FA740BB-BC6A-4D1F-98B5-0F2E3403CE85}">
      <dsp:nvSpPr>
        <dsp:cNvPr id="0" name=""/>
        <dsp:cNvSpPr/>
      </dsp:nvSpPr>
      <dsp:spPr>
        <a:xfrm>
          <a:off x="2077468"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307FA-7D27-413F-8EF2-4B33DE88F35B}">
      <dsp:nvSpPr>
        <dsp:cNvPr id="0" name=""/>
        <dsp:cNvSpPr/>
      </dsp:nvSpPr>
      <dsp:spPr>
        <a:xfrm>
          <a:off x="2966693"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40B87-DF0A-4251-B1C7-6BAE59F49927}">
      <dsp:nvSpPr>
        <dsp:cNvPr id="0" name=""/>
        <dsp:cNvSpPr/>
      </dsp:nvSpPr>
      <dsp:spPr>
        <a:xfrm>
          <a:off x="3856622"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09E4-91F8-44FD-9485-9C8ADB0D7B59}">
      <dsp:nvSpPr>
        <dsp:cNvPr id="0" name=""/>
        <dsp:cNvSpPr/>
      </dsp:nvSpPr>
      <dsp:spPr>
        <a:xfrm>
          <a:off x="4745847"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A2856-B8F0-4011-ABB9-5669106A6E9C}">
      <dsp:nvSpPr>
        <dsp:cNvPr id="0" name=""/>
        <dsp:cNvSpPr/>
      </dsp:nvSpPr>
      <dsp:spPr>
        <a:xfrm>
          <a:off x="5635775"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22608-052A-4D9B-BD26-CE2E7626EE4E}">
      <dsp:nvSpPr>
        <dsp:cNvPr id="0" name=""/>
        <dsp:cNvSpPr/>
      </dsp:nvSpPr>
      <dsp:spPr>
        <a:xfrm>
          <a:off x="6525001"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6AC8D-2CC7-4938-87E9-9A0DC13AB2FD}">
      <dsp:nvSpPr>
        <dsp:cNvPr id="0" name=""/>
        <dsp:cNvSpPr/>
      </dsp:nvSpPr>
      <dsp:spPr>
        <a:xfrm>
          <a:off x="7414929" y="575953"/>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2A774-1A63-4498-A525-799EA6CF923F}">
      <dsp:nvSpPr>
        <dsp:cNvPr id="0" name=""/>
        <dsp:cNvSpPr/>
      </dsp:nvSpPr>
      <dsp:spPr>
        <a:xfrm>
          <a:off x="2077468" y="693110"/>
          <a:ext cx="6408749" cy="9372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Actividad de concepción, creación y puesta en funcionamiento, con fines pedagógicos, objetos tecnológicos</a:t>
          </a:r>
          <a:endParaRPr lang="es-CO" sz="1800" kern="1200" dirty="0"/>
        </a:p>
      </dsp:txBody>
      <dsp:txXfrm>
        <a:off x="2077468" y="693110"/>
        <a:ext cx="6408749" cy="937260"/>
      </dsp:txXfrm>
    </dsp:sp>
    <dsp:sp modelId="{835CF259-A309-4218-863D-41825B530E42}">
      <dsp:nvSpPr>
        <dsp:cNvPr id="0" name=""/>
        <dsp:cNvSpPr/>
      </dsp:nvSpPr>
      <dsp:spPr>
        <a:xfrm>
          <a:off x="2077468" y="1816454"/>
          <a:ext cx="6326504" cy="57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CO" sz="2400" kern="1200" dirty="0"/>
            <a:t>Monique y Guy</a:t>
          </a:r>
        </a:p>
      </dsp:txBody>
      <dsp:txXfrm>
        <a:off x="2077468" y="1816454"/>
        <a:ext cx="6326504" cy="575136"/>
      </dsp:txXfrm>
    </dsp:sp>
    <dsp:sp modelId="{9E7D82D4-AC80-442C-952C-CC762FBF105C}">
      <dsp:nvSpPr>
        <dsp:cNvPr id="0" name=""/>
        <dsp:cNvSpPr/>
      </dsp:nvSpPr>
      <dsp:spPr>
        <a:xfrm>
          <a:off x="2077468"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AE263-0F91-45BC-A9BC-FC418D164AFD}">
      <dsp:nvSpPr>
        <dsp:cNvPr id="0" name=""/>
        <dsp:cNvSpPr/>
      </dsp:nvSpPr>
      <dsp:spPr>
        <a:xfrm>
          <a:off x="2966693"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3CEBD-18B9-4051-8EEF-1B8C6B921399}">
      <dsp:nvSpPr>
        <dsp:cNvPr id="0" name=""/>
        <dsp:cNvSpPr/>
      </dsp:nvSpPr>
      <dsp:spPr>
        <a:xfrm>
          <a:off x="3856622"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2CCA2-7D17-4465-93C4-736331A5F65C}">
      <dsp:nvSpPr>
        <dsp:cNvPr id="0" name=""/>
        <dsp:cNvSpPr/>
      </dsp:nvSpPr>
      <dsp:spPr>
        <a:xfrm>
          <a:off x="4745847"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8CAD9-79D4-4600-B2EA-7744F1AEFAB8}">
      <dsp:nvSpPr>
        <dsp:cNvPr id="0" name=""/>
        <dsp:cNvSpPr/>
      </dsp:nvSpPr>
      <dsp:spPr>
        <a:xfrm>
          <a:off x="5635775"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BDBE-CFAF-4E35-9308-2A20EF7CA5C8}">
      <dsp:nvSpPr>
        <dsp:cNvPr id="0" name=""/>
        <dsp:cNvSpPr/>
      </dsp:nvSpPr>
      <dsp:spPr>
        <a:xfrm>
          <a:off x="6525001"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82A69-2283-4538-A9B6-39671E2069D4}">
      <dsp:nvSpPr>
        <dsp:cNvPr id="0" name=""/>
        <dsp:cNvSpPr/>
      </dsp:nvSpPr>
      <dsp:spPr>
        <a:xfrm>
          <a:off x="7414929" y="2391591"/>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31F68-07FF-4C87-B07D-BF7E65D63CB5}">
      <dsp:nvSpPr>
        <dsp:cNvPr id="0" name=""/>
        <dsp:cNvSpPr/>
      </dsp:nvSpPr>
      <dsp:spPr>
        <a:xfrm>
          <a:off x="2077468" y="2508748"/>
          <a:ext cx="6408749" cy="9372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El uso de herramientas robóticas educativas para fomentar en los alumnos desde temprana edad la resolución de problemas. </a:t>
          </a:r>
          <a:endParaRPr lang="es-CO" sz="1800" kern="1200" dirty="0"/>
        </a:p>
      </dsp:txBody>
      <dsp:txXfrm>
        <a:off x="2077468" y="2508748"/>
        <a:ext cx="6408749" cy="937260"/>
      </dsp:txXfrm>
    </dsp:sp>
    <dsp:sp modelId="{C0529324-4DA1-4433-8FC8-09FB69246CFD}">
      <dsp:nvSpPr>
        <dsp:cNvPr id="0" name=""/>
        <dsp:cNvSpPr/>
      </dsp:nvSpPr>
      <dsp:spPr>
        <a:xfrm>
          <a:off x="2077468" y="3632092"/>
          <a:ext cx="6326504" cy="57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CO" sz="2400" kern="1200" dirty="0"/>
            <a:t>Ruiz Velasco</a:t>
          </a:r>
        </a:p>
      </dsp:txBody>
      <dsp:txXfrm>
        <a:off x="2077468" y="3632092"/>
        <a:ext cx="6326504" cy="575136"/>
      </dsp:txXfrm>
    </dsp:sp>
    <dsp:sp modelId="{AF7A34EA-2331-49C9-92E0-415A4939792B}">
      <dsp:nvSpPr>
        <dsp:cNvPr id="0" name=""/>
        <dsp:cNvSpPr/>
      </dsp:nvSpPr>
      <dsp:spPr>
        <a:xfrm>
          <a:off x="2077468"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2F71F-248C-4C1A-B45E-0C11E6919676}">
      <dsp:nvSpPr>
        <dsp:cNvPr id="0" name=""/>
        <dsp:cNvSpPr/>
      </dsp:nvSpPr>
      <dsp:spPr>
        <a:xfrm>
          <a:off x="2966693"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2004F3-A2EC-45D7-8D99-4386F5C3CCA6}">
      <dsp:nvSpPr>
        <dsp:cNvPr id="0" name=""/>
        <dsp:cNvSpPr/>
      </dsp:nvSpPr>
      <dsp:spPr>
        <a:xfrm>
          <a:off x="3856622"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697B0-F6CE-4AF5-B4E9-E4EC2CD2F88B}">
      <dsp:nvSpPr>
        <dsp:cNvPr id="0" name=""/>
        <dsp:cNvSpPr/>
      </dsp:nvSpPr>
      <dsp:spPr>
        <a:xfrm>
          <a:off x="4745847"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87BFA3-D0BF-493F-B972-252511DF6A0A}">
      <dsp:nvSpPr>
        <dsp:cNvPr id="0" name=""/>
        <dsp:cNvSpPr/>
      </dsp:nvSpPr>
      <dsp:spPr>
        <a:xfrm>
          <a:off x="5635775"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98126-6148-4EE0-8D64-5F1EBFCE5F71}">
      <dsp:nvSpPr>
        <dsp:cNvPr id="0" name=""/>
        <dsp:cNvSpPr/>
      </dsp:nvSpPr>
      <dsp:spPr>
        <a:xfrm>
          <a:off x="6525001"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15363-61E8-4D0E-8BD5-D49AC5023891}">
      <dsp:nvSpPr>
        <dsp:cNvPr id="0" name=""/>
        <dsp:cNvSpPr/>
      </dsp:nvSpPr>
      <dsp:spPr>
        <a:xfrm>
          <a:off x="7414929" y="4207229"/>
          <a:ext cx="1480402" cy="1171575"/>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E6890D-203B-4AA9-B6F4-A401AAA729AF}">
      <dsp:nvSpPr>
        <dsp:cNvPr id="0" name=""/>
        <dsp:cNvSpPr/>
      </dsp:nvSpPr>
      <dsp:spPr>
        <a:xfrm>
          <a:off x="2077468" y="4324387"/>
          <a:ext cx="6408749" cy="93726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Ofrece un micro mundo excelente para la enseñanza y aprendizaje de las ciencias y tecnologías, dejando obsoleta la educación tradicional</a:t>
          </a:r>
          <a:endParaRPr lang="es-CO" sz="1800" kern="1200" dirty="0"/>
        </a:p>
      </dsp:txBody>
      <dsp:txXfrm>
        <a:off x="2077468" y="4324387"/>
        <a:ext cx="6408749" cy="937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B1420-5E02-431F-9A02-D429D6D63604}">
      <dsp:nvSpPr>
        <dsp:cNvPr id="0" name=""/>
        <dsp:cNvSpPr/>
      </dsp:nvSpPr>
      <dsp:spPr>
        <a:xfrm>
          <a:off x="0" y="0"/>
          <a:ext cx="10972800" cy="167762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O" sz="2200" kern="1200" dirty="0"/>
            <a:t>Robótica educativa en Japón </a:t>
          </a:r>
        </a:p>
        <a:p>
          <a:pPr marL="171450" lvl="1" indent="-171450" algn="l" defTabSz="755650">
            <a:lnSpc>
              <a:spcPct val="90000"/>
            </a:lnSpc>
            <a:spcBef>
              <a:spcPct val="0"/>
            </a:spcBef>
            <a:spcAft>
              <a:spcPct val="15000"/>
            </a:spcAft>
            <a:buChar char="•"/>
          </a:pPr>
          <a:r>
            <a:rPr lang="es-EC" sz="1700" kern="1200" dirty="0">
              <a:latin typeface="Arial" panose="020B0604020202020204" pitchFamily="34" charset="0"/>
              <a:cs typeface="Arial" panose="020B0604020202020204" pitchFamily="34" charset="0"/>
            </a:rPr>
            <a:t>Se ha impulsando una serie de iniciativas para familiarizar a niños, niñas y jóvenes con la robótica educativa.</a:t>
          </a:r>
          <a:endParaRPr lang="es-CO"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s-EC" sz="1700" kern="1200" dirty="0">
              <a:latin typeface="Arial" panose="020B0604020202020204" pitchFamily="34" charset="0"/>
              <a:cs typeface="Arial" panose="020B0604020202020204" pitchFamily="34" charset="0"/>
            </a:rPr>
            <a:t>Los robots educacionales brindan la posibilidad de aprender disciplinas relacionadas con la ingeniería, ciencias sociales, literatura, diseño, danza, música y arte. </a:t>
          </a:r>
          <a:endParaRPr lang="es-CO" sz="1700" kern="1200" dirty="0">
            <a:latin typeface="Arial" panose="020B0604020202020204" pitchFamily="34" charset="0"/>
            <a:cs typeface="Arial" panose="020B0604020202020204" pitchFamily="34" charset="0"/>
          </a:endParaRPr>
        </a:p>
      </dsp:txBody>
      <dsp:txXfrm>
        <a:off x="2362322" y="0"/>
        <a:ext cx="8610477" cy="1677628"/>
      </dsp:txXfrm>
    </dsp:sp>
    <dsp:sp modelId="{660E53D2-110B-44E6-8A24-7140860264FA}">
      <dsp:nvSpPr>
        <dsp:cNvPr id="0" name=""/>
        <dsp:cNvSpPr/>
      </dsp:nvSpPr>
      <dsp:spPr>
        <a:xfrm>
          <a:off x="167762" y="167762"/>
          <a:ext cx="2194560" cy="1342102"/>
        </a:xfrm>
        <a:prstGeom prst="roundRect">
          <a:avLst>
            <a:gd name="adj" fmla="val 10000"/>
          </a:avLst>
        </a:prstGeom>
        <a:blipFill rotWithShape="1">
          <a:blip xmlns:r="http://schemas.openxmlformats.org/officeDocument/2006/relationships" r:embed="rId1"/>
          <a:srcRect/>
          <a:stretch>
            <a:fillRect t="-18000" b="-18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9296DE-8F5C-49F5-9588-4FE2990B3B23}">
      <dsp:nvSpPr>
        <dsp:cNvPr id="0" name=""/>
        <dsp:cNvSpPr/>
      </dsp:nvSpPr>
      <dsp:spPr>
        <a:xfrm>
          <a:off x="0" y="1845391"/>
          <a:ext cx="10972800" cy="167762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O" sz="2200" kern="1200" dirty="0"/>
            <a:t>Robótica educativa en España</a:t>
          </a:r>
        </a:p>
        <a:p>
          <a:pPr marL="171450" lvl="1" indent="-171450" algn="l" defTabSz="755650">
            <a:lnSpc>
              <a:spcPct val="90000"/>
            </a:lnSpc>
            <a:spcBef>
              <a:spcPct val="0"/>
            </a:spcBef>
            <a:spcAft>
              <a:spcPct val="15000"/>
            </a:spcAft>
            <a:buChar char="•"/>
          </a:pPr>
          <a:r>
            <a:rPr lang="es-EC" sz="1700" kern="1200" dirty="0">
              <a:latin typeface="Arial" panose="020B0604020202020204" pitchFamily="34" charset="0"/>
              <a:cs typeface="Arial" panose="020B0604020202020204" pitchFamily="34" charset="0"/>
            </a:rPr>
            <a:t>La programación y la robótica ya son asignaturas curriculares en algunas Comunidades Autónomas</a:t>
          </a:r>
          <a:endParaRPr lang="es-CO"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s-EC" sz="1700" kern="1200" dirty="0">
              <a:latin typeface="Arial" panose="020B0604020202020204" pitchFamily="34" charset="0"/>
              <a:cs typeface="Arial" panose="020B0604020202020204" pitchFamily="34" charset="0"/>
            </a:rPr>
            <a:t>el objetivo es mejorar la creatividad, el trabajo en equipo, el pensamiento científico, la reflexión y la resolución de problemas.</a:t>
          </a:r>
          <a:endParaRPr lang="es-CO" sz="1700" kern="1200" dirty="0">
            <a:latin typeface="Arial" panose="020B0604020202020204" pitchFamily="34" charset="0"/>
            <a:cs typeface="Arial" panose="020B0604020202020204" pitchFamily="34" charset="0"/>
          </a:endParaRPr>
        </a:p>
      </dsp:txBody>
      <dsp:txXfrm>
        <a:off x="2362322" y="1845391"/>
        <a:ext cx="8610477" cy="1677628"/>
      </dsp:txXfrm>
    </dsp:sp>
    <dsp:sp modelId="{5937D42F-E5A9-4FA2-8379-84B373729D8B}">
      <dsp:nvSpPr>
        <dsp:cNvPr id="0" name=""/>
        <dsp:cNvSpPr/>
      </dsp:nvSpPr>
      <dsp:spPr>
        <a:xfrm>
          <a:off x="167762" y="2013154"/>
          <a:ext cx="2194560" cy="1342102"/>
        </a:xfrm>
        <a:prstGeom prst="roundRect">
          <a:avLst>
            <a:gd name="adj" fmla="val 10000"/>
          </a:avLst>
        </a:prstGeom>
        <a:blipFill rotWithShape="1">
          <a:blip xmlns:r="http://schemas.openxmlformats.org/officeDocument/2006/relationships" r:embed="rId2"/>
          <a:srcRect/>
          <a:stretch>
            <a:fillRect t="-7000" b="-7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6A95AD-CFC5-4E0A-B66B-F88676B6325A}">
      <dsp:nvSpPr>
        <dsp:cNvPr id="0" name=""/>
        <dsp:cNvSpPr/>
      </dsp:nvSpPr>
      <dsp:spPr>
        <a:xfrm>
          <a:off x="0" y="3690783"/>
          <a:ext cx="10972800" cy="1677628"/>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O" sz="2200" kern="1200" dirty="0"/>
            <a:t>Robótica educativa en Latinoamérica</a:t>
          </a:r>
        </a:p>
        <a:p>
          <a:pPr marL="171450" lvl="1" indent="-171450" algn="l" defTabSz="755650">
            <a:lnSpc>
              <a:spcPct val="90000"/>
            </a:lnSpc>
            <a:spcBef>
              <a:spcPct val="0"/>
            </a:spcBef>
            <a:spcAft>
              <a:spcPct val="15000"/>
            </a:spcAft>
            <a:buChar char="•"/>
          </a:pPr>
          <a:r>
            <a:rPr lang="es-EC" sz="1700" kern="1200" dirty="0">
              <a:latin typeface="Arial" panose="020B0604020202020204" pitchFamily="34" charset="0"/>
              <a:cs typeface="Arial" panose="020B0604020202020204" pitchFamily="34" charset="0"/>
            </a:rPr>
            <a:t>La falta de recursos económicos, recursos tecnológicos entre otras situaciones limitan una educación que utilice herramientas tecnológicas</a:t>
          </a:r>
          <a:endParaRPr lang="es-CO" sz="1700" kern="1200" dirty="0">
            <a:latin typeface="Arial" panose="020B0604020202020204" pitchFamily="34" charset="0"/>
            <a:cs typeface="Arial" panose="020B0604020202020204" pitchFamily="34" charset="0"/>
          </a:endParaRPr>
        </a:p>
      </dsp:txBody>
      <dsp:txXfrm>
        <a:off x="2362322" y="3690783"/>
        <a:ext cx="8610477" cy="1677628"/>
      </dsp:txXfrm>
    </dsp:sp>
    <dsp:sp modelId="{8F8822C9-36DE-4262-9F04-9525FF41BBB5}">
      <dsp:nvSpPr>
        <dsp:cNvPr id="0" name=""/>
        <dsp:cNvSpPr/>
      </dsp:nvSpPr>
      <dsp:spPr>
        <a:xfrm>
          <a:off x="167762" y="3858546"/>
          <a:ext cx="2194560" cy="134210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B8598-0DC1-4966-A3F8-DC2FFEBECA34}">
      <dsp:nvSpPr>
        <dsp:cNvPr id="0" name=""/>
        <dsp:cNvSpPr/>
      </dsp:nvSpPr>
      <dsp:spPr>
        <a:xfrm>
          <a:off x="4521511" y="2608607"/>
          <a:ext cx="1929776" cy="1929776"/>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t>Aptitudes que desarrolla la robótica educativa</a:t>
          </a:r>
        </a:p>
      </dsp:txBody>
      <dsp:txXfrm>
        <a:off x="4804120" y="2891216"/>
        <a:ext cx="1364558" cy="1364558"/>
      </dsp:txXfrm>
    </dsp:sp>
    <dsp:sp modelId="{0499C452-BC72-41FA-B26F-27A46DB853C4}">
      <dsp:nvSpPr>
        <dsp:cNvPr id="0" name=""/>
        <dsp:cNvSpPr/>
      </dsp:nvSpPr>
      <dsp:spPr>
        <a:xfrm rot="10800000">
          <a:off x="2647214" y="3298502"/>
          <a:ext cx="1771210" cy="549986"/>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B0A284-B968-4299-B6D3-CD6EEEA04465}">
      <dsp:nvSpPr>
        <dsp:cNvPr id="0" name=""/>
        <dsp:cNvSpPr/>
      </dsp:nvSpPr>
      <dsp:spPr>
        <a:xfrm>
          <a:off x="1730570" y="2840180"/>
          <a:ext cx="1833288" cy="146663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CO" sz="2100" kern="1200" dirty="0"/>
            <a:t>Capacidades intelectuales</a:t>
          </a:r>
        </a:p>
      </dsp:txBody>
      <dsp:txXfrm>
        <a:off x="1773526" y="2883136"/>
        <a:ext cx="1747376" cy="1380718"/>
      </dsp:txXfrm>
    </dsp:sp>
    <dsp:sp modelId="{2A078F81-ABC9-4DFE-89FF-0E5E8A09E790}">
      <dsp:nvSpPr>
        <dsp:cNvPr id="0" name=""/>
        <dsp:cNvSpPr/>
      </dsp:nvSpPr>
      <dsp:spPr>
        <a:xfrm rot="13500000">
          <a:off x="3219404" y="1917112"/>
          <a:ext cx="1771210" cy="549986"/>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46C7E1-2508-48D5-AE66-90807E7A505B}">
      <dsp:nvSpPr>
        <dsp:cNvPr id="0" name=""/>
        <dsp:cNvSpPr/>
      </dsp:nvSpPr>
      <dsp:spPr>
        <a:xfrm>
          <a:off x="2562148" y="832573"/>
          <a:ext cx="1833288" cy="146663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CO" sz="2100" kern="1200" dirty="0"/>
            <a:t>Pensamiento y razonamiento lógico</a:t>
          </a:r>
        </a:p>
      </dsp:txBody>
      <dsp:txXfrm>
        <a:off x="2605104" y="875529"/>
        <a:ext cx="1747376" cy="1380718"/>
      </dsp:txXfrm>
    </dsp:sp>
    <dsp:sp modelId="{83ABA6C4-7593-45CF-9F8D-6F774DFC6284}">
      <dsp:nvSpPr>
        <dsp:cNvPr id="0" name=""/>
        <dsp:cNvSpPr/>
      </dsp:nvSpPr>
      <dsp:spPr>
        <a:xfrm rot="16200000">
          <a:off x="4600794" y="1344922"/>
          <a:ext cx="1771210" cy="549986"/>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D9DAD-9EF6-468B-A5F0-EA60A839C729}">
      <dsp:nvSpPr>
        <dsp:cNvPr id="0" name=""/>
        <dsp:cNvSpPr/>
      </dsp:nvSpPr>
      <dsp:spPr>
        <a:xfrm>
          <a:off x="4569755" y="994"/>
          <a:ext cx="1833288" cy="146663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CO" sz="2100" kern="1200" dirty="0"/>
            <a:t>Estímulos creativos </a:t>
          </a:r>
        </a:p>
      </dsp:txBody>
      <dsp:txXfrm>
        <a:off x="4612711" y="43950"/>
        <a:ext cx="1747376" cy="1380718"/>
      </dsp:txXfrm>
    </dsp:sp>
    <dsp:sp modelId="{2BD9969C-8783-49B3-92C1-192D384025D5}">
      <dsp:nvSpPr>
        <dsp:cNvPr id="0" name=""/>
        <dsp:cNvSpPr/>
      </dsp:nvSpPr>
      <dsp:spPr>
        <a:xfrm rot="18900000">
          <a:off x="5982184" y="1917112"/>
          <a:ext cx="1771210" cy="549986"/>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134C2-F44D-431F-A983-6D7F538DF8F0}">
      <dsp:nvSpPr>
        <dsp:cNvPr id="0" name=""/>
        <dsp:cNvSpPr/>
      </dsp:nvSpPr>
      <dsp:spPr>
        <a:xfrm>
          <a:off x="6577363" y="832573"/>
          <a:ext cx="1833288" cy="146663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CO" sz="2100" kern="1200" dirty="0"/>
            <a:t>Trabajo en Equipo</a:t>
          </a:r>
        </a:p>
      </dsp:txBody>
      <dsp:txXfrm>
        <a:off x="6620319" y="875529"/>
        <a:ext cx="1747376" cy="1380718"/>
      </dsp:txXfrm>
    </dsp:sp>
    <dsp:sp modelId="{D95D4DAB-CB14-45A0-9A8E-0004D5CD5C35}">
      <dsp:nvSpPr>
        <dsp:cNvPr id="0" name=""/>
        <dsp:cNvSpPr/>
      </dsp:nvSpPr>
      <dsp:spPr>
        <a:xfrm>
          <a:off x="6554374" y="3298502"/>
          <a:ext cx="1771210" cy="549986"/>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74547F-7787-457D-837D-300EAE3E1B42}">
      <dsp:nvSpPr>
        <dsp:cNvPr id="0" name=""/>
        <dsp:cNvSpPr/>
      </dsp:nvSpPr>
      <dsp:spPr>
        <a:xfrm>
          <a:off x="7408941" y="2840180"/>
          <a:ext cx="1833288" cy="1466630"/>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s-CO" sz="2100" kern="1200" dirty="0"/>
            <a:t>Desarrolla la autonomía </a:t>
          </a:r>
        </a:p>
      </dsp:txBody>
      <dsp:txXfrm>
        <a:off x="7451897" y="2883136"/>
        <a:ext cx="1747376" cy="138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2961F-77C4-4265-A7EF-B1FDA100A921}">
      <dsp:nvSpPr>
        <dsp:cNvPr id="0" name=""/>
        <dsp:cNvSpPr/>
      </dsp:nvSpPr>
      <dsp:spPr>
        <a:xfrm>
          <a:off x="9847" y="1645159"/>
          <a:ext cx="2943200" cy="176592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Actualmente se considera un área de la tecnología más avanzada</a:t>
          </a:r>
          <a:endParaRPr lang="es-CO" sz="1900" kern="1200" dirty="0"/>
        </a:p>
      </dsp:txBody>
      <dsp:txXfrm>
        <a:off x="61569" y="1696881"/>
        <a:ext cx="2839756" cy="1662476"/>
      </dsp:txXfrm>
    </dsp:sp>
    <dsp:sp modelId="{E391D050-0B99-4F4E-A028-C69058177CF4}">
      <dsp:nvSpPr>
        <dsp:cNvPr id="0" name=""/>
        <dsp:cNvSpPr/>
      </dsp:nvSpPr>
      <dsp:spPr>
        <a:xfrm>
          <a:off x="3247368" y="2163163"/>
          <a:ext cx="623958" cy="72991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3247368" y="2309146"/>
        <a:ext cx="436771" cy="437947"/>
      </dsp:txXfrm>
    </dsp:sp>
    <dsp:sp modelId="{360464DF-5B43-40E3-A2B5-F8FB43C834A3}">
      <dsp:nvSpPr>
        <dsp:cNvPr id="0" name=""/>
        <dsp:cNvSpPr/>
      </dsp:nvSpPr>
      <dsp:spPr>
        <a:xfrm>
          <a:off x="4130328" y="1645159"/>
          <a:ext cx="2943200" cy="176592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Las diferentes gamas de robots y la adaptación de diseños</a:t>
          </a:r>
          <a:endParaRPr lang="es-CO" sz="1900" kern="1200" dirty="0"/>
        </a:p>
      </dsp:txBody>
      <dsp:txXfrm>
        <a:off x="4182050" y="1696881"/>
        <a:ext cx="2839756" cy="1662476"/>
      </dsp:txXfrm>
    </dsp:sp>
    <dsp:sp modelId="{B87C2C48-DD57-4073-8483-869ACCA64CF1}">
      <dsp:nvSpPr>
        <dsp:cNvPr id="0" name=""/>
        <dsp:cNvSpPr/>
      </dsp:nvSpPr>
      <dsp:spPr>
        <a:xfrm>
          <a:off x="7367849" y="2163163"/>
          <a:ext cx="623958" cy="72991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CO" sz="1500" kern="1200"/>
        </a:p>
      </dsp:txBody>
      <dsp:txXfrm>
        <a:off x="7367849" y="2309146"/>
        <a:ext cx="436771" cy="437947"/>
      </dsp:txXfrm>
    </dsp:sp>
    <dsp:sp modelId="{96E443CB-125F-4F02-BC33-1B9F58F7E681}">
      <dsp:nvSpPr>
        <dsp:cNvPr id="0" name=""/>
        <dsp:cNvSpPr/>
      </dsp:nvSpPr>
      <dsp:spPr>
        <a:xfrm>
          <a:off x="8250809" y="1645159"/>
          <a:ext cx="2943200" cy="1765920"/>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C" sz="1900" kern="1200" dirty="0"/>
            <a:t>Aporta soluciones tecnológicas innovadoras orientadas al desarrollo de robots sofisticados </a:t>
          </a:r>
          <a:endParaRPr lang="es-CO" sz="1900" kern="1200" dirty="0"/>
        </a:p>
      </dsp:txBody>
      <dsp:txXfrm>
        <a:off x="8302531" y="1696881"/>
        <a:ext cx="2839756" cy="1662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0691E-B1CB-4EA6-9389-7D18C16E4696}">
      <dsp:nvSpPr>
        <dsp:cNvPr id="0" name=""/>
        <dsp:cNvSpPr/>
      </dsp:nvSpPr>
      <dsp:spPr>
        <a:xfrm>
          <a:off x="8878" y="1683260"/>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Sistema de Marcha</a:t>
          </a:r>
        </a:p>
      </dsp:txBody>
      <dsp:txXfrm>
        <a:off x="51097" y="1725479"/>
        <a:ext cx="2798468" cy="1357015"/>
      </dsp:txXfrm>
    </dsp:sp>
    <dsp:sp modelId="{856F8347-D87C-4E5D-B679-8D96CDE28879}">
      <dsp:nvSpPr>
        <dsp:cNvPr id="0" name=""/>
        <dsp:cNvSpPr/>
      </dsp:nvSpPr>
      <dsp:spPr>
        <a:xfrm rot="18289469">
          <a:off x="2458705" y="1548169"/>
          <a:ext cx="2019321" cy="53964"/>
        </a:xfrm>
        <a:custGeom>
          <a:avLst/>
          <a:gdLst/>
          <a:ahLst/>
          <a:cxnLst/>
          <a:rect l="0" t="0" r="0" b="0"/>
          <a:pathLst>
            <a:path>
              <a:moveTo>
                <a:pt x="0" y="26982"/>
              </a:moveTo>
              <a:lnTo>
                <a:pt x="2019321" y="269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latin typeface="Arial" panose="020B0604020202020204" pitchFamily="34" charset="0"/>
            <a:cs typeface="Arial" panose="020B0604020202020204" pitchFamily="34" charset="0"/>
          </a:endParaRPr>
        </a:p>
      </dsp:txBody>
      <dsp:txXfrm>
        <a:off x="3417882" y="1524668"/>
        <a:ext cx="100966" cy="100966"/>
      </dsp:txXfrm>
    </dsp:sp>
    <dsp:sp modelId="{C4F1C018-22AA-4240-AFC4-2AE6B2DB9702}">
      <dsp:nvSpPr>
        <dsp:cNvPr id="0" name=""/>
        <dsp:cNvSpPr/>
      </dsp:nvSpPr>
      <dsp:spPr>
        <a:xfrm>
          <a:off x="4044946" y="25589"/>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Configuración de ruedas </a:t>
          </a:r>
        </a:p>
      </dsp:txBody>
      <dsp:txXfrm>
        <a:off x="4087165" y="67808"/>
        <a:ext cx="2798468" cy="1357015"/>
      </dsp:txXfrm>
    </dsp:sp>
    <dsp:sp modelId="{A0F050A5-E551-434C-A3E3-3BB485676BEA}">
      <dsp:nvSpPr>
        <dsp:cNvPr id="0" name=""/>
        <dsp:cNvSpPr/>
      </dsp:nvSpPr>
      <dsp:spPr>
        <a:xfrm>
          <a:off x="6927853" y="719333"/>
          <a:ext cx="1153162" cy="53964"/>
        </a:xfrm>
        <a:custGeom>
          <a:avLst/>
          <a:gdLst/>
          <a:ahLst/>
          <a:cxnLst/>
          <a:rect l="0" t="0" r="0" b="0"/>
          <a:pathLst>
            <a:path>
              <a:moveTo>
                <a:pt x="0" y="26982"/>
              </a:moveTo>
              <a:lnTo>
                <a:pt x="1153162" y="26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latin typeface="Arial" panose="020B0604020202020204" pitchFamily="34" charset="0"/>
            <a:cs typeface="Arial" panose="020B0604020202020204" pitchFamily="34" charset="0"/>
          </a:endParaRPr>
        </a:p>
      </dsp:txBody>
      <dsp:txXfrm>
        <a:off x="7475605" y="717486"/>
        <a:ext cx="57658" cy="57658"/>
      </dsp:txXfrm>
    </dsp:sp>
    <dsp:sp modelId="{7678BFCF-A2D0-4B6C-AD6E-9324B4ED504F}">
      <dsp:nvSpPr>
        <dsp:cNvPr id="0" name=""/>
        <dsp:cNvSpPr/>
      </dsp:nvSpPr>
      <dsp:spPr>
        <a:xfrm>
          <a:off x="8081015" y="25589"/>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los robots con ruedas son sencillos y fáciles de construir, la carga que pueden transportar es mayor</a:t>
          </a:r>
          <a:endParaRPr lang="es-CO" sz="1700" kern="1200" dirty="0">
            <a:latin typeface="Arial" panose="020B0604020202020204" pitchFamily="34" charset="0"/>
            <a:cs typeface="Arial" panose="020B0604020202020204" pitchFamily="34" charset="0"/>
          </a:endParaRPr>
        </a:p>
      </dsp:txBody>
      <dsp:txXfrm>
        <a:off x="8123234" y="67808"/>
        <a:ext cx="2798468" cy="1357015"/>
      </dsp:txXfrm>
    </dsp:sp>
    <dsp:sp modelId="{272FD205-9A29-4AE9-9D8D-70D26BB8C80C}">
      <dsp:nvSpPr>
        <dsp:cNvPr id="0" name=""/>
        <dsp:cNvSpPr/>
      </dsp:nvSpPr>
      <dsp:spPr>
        <a:xfrm>
          <a:off x="2891784" y="2377004"/>
          <a:ext cx="1153162" cy="53964"/>
        </a:xfrm>
        <a:custGeom>
          <a:avLst/>
          <a:gdLst/>
          <a:ahLst/>
          <a:cxnLst/>
          <a:rect l="0" t="0" r="0" b="0"/>
          <a:pathLst>
            <a:path>
              <a:moveTo>
                <a:pt x="0" y="26982"/>
              </a:moveTo>
              <a:lnTo>
                <a:pt x="1153162" y="269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latin typeface="Arial" panose="020B0604020202020204" pitchFamily="34" charset="0"/>
            <a:cs typeface="Arial" panose="020B0604020202020204" pitchFamily="34" charset="0"/>
          </a:endParaRPr>
        </a:p>
      </dsp:txBody>
      <dsp:txXfrm>
        <a:off x="3439536" y="2375157"/>
        <a:ext cx="57658" cy="57658"/>
      </dsp:txXfrm>
    </dsp:sp>
    <dsp:sp modelId="{4AE404DC-A2AE-49D2-ADA1-09D57C866848}">
      <dsp:nvSpPr>
        <dsp:cNvPr id="0" name=""/>
        <dsp:cNvSpPr/>
      </dsp:nvSpPr>
      <dsp:spPr>
        <a:xfrm>
          <a:off x="4044946" y="1683260"/>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Configuración Articuladas</a:t>
          </a:r>
        </a:p>
      </dsp:txBody>
      <dsp:txXfrm>
        <a:off x="4087165" y="1725479"/>
        <a:ext cx="2798468" cy="1357015"/>
      </dsp:txXfrm>
    </dsp:sp>
    <dsp:sp modelId="{BE1A25B3-9B10-4566-B79B-55B87EB2E5D0}">
      <dsp:nvSpPr>
        <dsp:cNvPr id="0" name=""/>
        <dsp:cNvSpPr/>
      </dsp:nvSpPr>
      <dsp:spPr>
        <a:xfrm>
          <a:off x="6927853" y="2377004"/>
          <a:ext cx="1153162" cy="53964"/>
        </a:xfrm>
        <a:custGeom>
          <a:avLst/>
          <a:gdLst/>
          <a:ahLst/>
          <a:cxnLst/>
          <a:rect l="0" t="0" r="0" b="0"/>
          <a:pathLst>
            <a:path>
              <a:moveTo>
                <a:pt x="0" y="26982"/>
              </a:moveTo>
              <a:lnTo>
                <a:pt x="1153162" y="26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latin typeface="Arial" panose="020B0604020202020204" pitchFamily="34" charset="0"/>
            <a:cs typeface="Arial" panose="020B0604020202020204" pitchFamily="34" charset="0"/>
          </a:endParaRPr>
        </a:p>
      </dsp:txBody>
      <dsp:txXfrm>
        <a:off x="7475605" y="2375157"/>
        <a:ext cx="57658" cy="57658"/>
      </dsp:txXfrm>
    </dsp:sp>
    <dsp:sp modelId="{9C6E58BA-87D0-4D00-98F0-E89A33661CDB}">
      <dsp:nvSpPr>
        <dsp:cNvPr id="0" name=""/>
        <dsp:cNvSpPr/>
      </dsp:nvSpPr>
      <dsp:spPr>
        <a:xfrm>
          <a:off x="8081015" y="1683260"/>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los sistemas que emplean patas son bastante complejos, sin embargo, existen variantes de menor complejidad</a:t>
          </a:r>
          <a:endParaRPr lang="es-CO" sz="1700" kern="1200" dirty="0">
            <a:latin typeface="Arial" panose="020B0604020202020204" pitchFamily="34" charset="0"/>
            <a:cs typeface="Arial" panose="020B0604020202020204" pitchFamily="34" charset="0"/>
          </a:endParaRPr>
        </a:p>
      </dsp:txBody>
      <dsp:txXfrm>
        <a:off x="8123234" y="1725479"/>
        <a:ext cx="2798468" cy="1357015"/>
      </dsp:txXfrm>
    </dsp:sp>
    <dsp:sp modelId="{5697A3E1-11DE-408C-B81C-90FE0BBF1211}">
      <dsp:nvSpPr>
        <dsp:cNvPr id="0" name=""/>
        <dsp:cNvSpPr/>
      </dsp:nvSpPr>
      <dsp:spPr>
        <a:xfrm rot="3310531">
          <a:off x="2458705" y="3205840"/>
          <a:ext cx="2019321" cy="53964"/>
        </a:xfrm>
        <a:custGeom>
          <a:avLst/>
          <a:gdLst/>
          <a:ahLst/>
          <a:cxnLst/>
          <a:rect l="0" t="0" r="0" b="0"/>
          <a:pathLst>
            <a:path>
              <a:moveTo>
                <a:pt x="0" y="26982"/>
              </a:moveTo>
              <a:lnTo>
                <a:pt x="2019321" y="269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CO" sz="700" kern="1200">
            <a:latin typeface="Arial" panose="020B0604020202020204" pitchFamily="34" charset="0"/>
            <a:cs typeface="Arial" panose="020B0604020202020204" pitchFamily="34" charset="0"/>
          </a:endParaRPr>
        </a:p>
      </dsp:txBody>
      <dsp:txXfrm>
        <a:off x="3417882" y="3182339"/>
        <a:ext cx="100966" cy="100966"/>
      </dsp:txXfrm>
    </dsp:sp>
    <dsp:sp modelId="{50DEA0FF-5DF7-4A05-9835-F15AFC39D109}">
      <dsp:nvSpPr>
        <dsp:cNvPr id="0" name=""/>
        <dsp:cNvSpPr/>
      </dsp:nvSpPr>
      <dsp:spPr>
        <a:xfrm>
          <a:off x="4044946" y="3340931"/>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CO" sz="1700" kern="1200" dirty="0">
              <a:latin typeface="Arial" panose="020B0604020202020204" pitchFamily="34" charset="0"/>
              <a:cs typeface="Arial" panose="020B0604020202020204" pitchFamily="34" charset="0"/>
            </a:rPr>
            <a:t>Otras Configuraciones</a:t>
          </a:r>
        </a:p>
      </dsp:txBody>
      <dsp:txXfrm>
        <a:off x="4087165" y="3383150"/>
        <a:ext cx="2798468" cy="1357015"/>
      </dsp:txXfrm>
    </dsp:sp>
    <dsp:sp modelId="{B7114032-4C1E-4CC7-9D15-7DED78C488E0}">
      <dsp:nvSpPr>
        <dsp:cNvPr id="0" name=""/>
        <dsp:cNvSpPr/>
      </dsp:nvSpPr>
      <dsp:spPr>
        <a:xfrm>
          <a:off x="6927853" y="4034675"/>
          <a:ext cx="1153162" cy="53964"/>
        </a:xfrm>
        <a:custGeom>
          <a:avLst/>
          <a:gdLst/>
          <a:ahLst/>
          <a:cxnLst/>
          <a:rect l="0" t="0" r="0" b="0"/>
          <a:pathLst>
            <a:path>
              <a:moveTo>
                <a:pt x="0" y="26982"/>
              </a:moveTo>
              <a:lnTo>
                <a:pt x="1153162" y="269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latin typeface="Arial" panose="020B0604020202020204" pitchFamily="34" charset="0"/>
            <a:cs typeface="Arial" panose="020B0604020202020204" pitchFamily="34" charset="0"/>
          </a:endParaRPr>
        </a:p>
      </dsp:txBody>
      <dsp:txXfrm>
        <a:off x="7475605" y="4032829"/>
        <a:ext cx="57658" cy="57658"/>
      </dsp:txXfrm>
    </dsp:sp>
    <dsp:sp modelId="{A7772D43-70A6-4F38-8763-ABBE35F565C9}">
      <dsp:nvSpPr>
        <dsp:cNvPr id="0" name=""/>
        <dsp:cNvSpPr/>
      </dsp:nvSpPr>
      <dsp:spPr>
        <a:xfrm>
          <a:off x="8081015" y="3340931"/>
          <a:ext cx="2882906" cy="14414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C" sz="1700" kern="1200" dirty="0">
              <a:latin typeface="Arial" panose="020B0604020202020204" pitchFamily="34" charset="0"/>
              <a:cs typeface="Arial" panose="020B0604020202020204" pitchFamily="34" charset="0"/>
            </a:rPr>
            <a:t>Robot tipo orugas están equipados con arreglos de dos o más ruedas unidas por una cadena creando el efecto de una rueda “sin fin”</a:t>
          </a:r>
          <a:endParaRPr lang="es-CO" sz="1700" kern="1200" dirty="0">
            <a:latin typeface="Arial" panose="020B0604020202020204" pitchFamily="34" charset="0"/>
            <a:cs typeface="Arial" panose="020B0604020202020204" pitchFamily="34" charset="0"/>
          </a:endParaRPr>
        </a:p>
      </dsp:txBody>
      <dsp:txXfrm>
        <a:off x="8123234" y="3383150"/>
        <a:ext cx="2798468" cy="13570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42845-3314-4A52-AB32-D209E8CB2ED7}">
      <dsp:nvSpPr>
        <dsp:cNvPr id="0" name=""/>
        <dsp:cNvSpPr/>
      </dsp:nvSpPr>
      <dsp:spPr>
        <a:xfrm>
          <a:off x="8116047" y="2632993"/>
          <a:ext cx="228192" cy="2542717"/>
        </a:xfrm>
        <a:custGeom>
          <a:avLst/>
          <a:gdLst/>
          <a:ahLst/>
          <a:cxnLst/>
          <a:rect l="0" t="0" r="0" b="0"/>
          <a:pathLst>
            <a:path>
              <a:moveTo>
                <a:pt x="0" y="0"/>
              </a:moveTo>
              <a:lnTo>
                <a:pt x="0" y="2542717"/>
              </a:lnTo>
              <a:lnTo>
                <a:pt x="228192" y="254271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2A83F-4DDD-4417-9AA5-9419810D597E}">
      <dsp:nvSpPr>
        <dsp:cNvPr id="0" name=""/>
        <dsp:cNvSpPr/>
      </dsp:nvSpPr>
      <dsp:spPr>
        <a:xfrm>
          <a:off x="7887855" y="2632993"/>
          <a:ext cx="228192" cy="2542717"/>
        </a:xfrm>
        <a:custGeom>
          <a:avLst/>
          <a:gdLst/>
          <a:ahLst/>
          <a:cxnLst/>
          <a:rect l="0" t="0" r="0" b="0"/>
          <a:pathLst>
            <a:path>
              <a:moveTo>
                <a:pt x="228192" y="0"/>
              </a:moveTo>
              <a:lnTo>
                <a:pt x="228192" y="2542717"/>
              </a:lnTo>
              <a:lnTo>
                <a:pt x="0" y="254271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DA8637-2389-4197-A2A8-1EDF8FD344D0}">
      <dsp:nvSpPr>
        <dsp:cNvPr id="0" name=""/>
        <dsp:cNvSpPr/>
      </dsp:nvSpPr>
      <dsp:spPr>
        <a:xfrm>
          <a:off x="8116047" y="2632993"/>
          <a:ext cx="228192" cy="999700"/>
        </a:xfrm>
        <a:custGeom>
          <a:avLst/>
          <a:gdLst/>
          <a:ahLst/>
          <a:cxnLst/>
          <a:rect l="0" t="0" r="0" b="0"/>
          <a:pathLst>
            <a:path>
              <a:moveTo>
                <a:pt x="0" y="0"/>
              </a:moveTo>
              <a:lnTo>
                <a:pt x="0" y="999700"/>
              </a:lnTo>
              <a:lnTo>
                <a:pt x="228192" y="99970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C2E147-DCF7-4E4F-95C6-773084CC9E79}">
      <dsp:nvSpPr>
        <dsp:cNvPr id="0" name=""/>
        <dsp:cNvSpPr/>
      </dsp:nvSpPr>
      <dsp:spPr>
        <a:xfrm>
          <a:off x="7887855" y="2632993"/>
          <a:ext cx="228192" cy="999700"/>
        </a:xfrm>
        <a:custGeom>
          <a:avLst/>
          <a:gdLst/>
          <a:ahLst/>
          <a:cxnLst/>
          <a:rect l="0" t="0" r="0" b="0"/>
          <a:pathLst>
            <a:path>
              <a:moveTo>
                <a:pt x="228192" y="0"/>
              </a:moveTo>
              <a:lnTo>
                <a:pt x="228192" y="999700"/>
              </a:lnTo>
              <a:lnTo>
                <a:pt x="0" y="99970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B60D3-327F-4191-955E-07681EAD83E7}">
      <dsp:nvSpPr>
        <dsp:cNvPr id="0" name=""/>
        <dsp:cNvSpPr/>
      </dsp:nvSpPr>
      <dsp:spPr>
        <a:xfrm>
          <a:off x="5486400" y="1089977"/>
          <a:ext cx="1543016" cy="999700"/>
        </a:xfrm>
        <a:custGeom>
          <a:avLst/>
          <a:gdLst/>
          <a:ahLst/>
          <a:cxnLst/>
          <a:rect l="0" t="0" r="0" b="0"/>
          <a:pathLst>
            <a:path>
              <a:moveTo>
                <a:pt x="0" y="0"/>
              </a:moveTo>
              <a:lnTo>
                <a:pt x="0" y="999700"/>
              </a:lnTo>
              <a:lnTo>
                <a:pt x="1543016" y="99970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17DC80-1B69-446D-8DC2-29FC79231C8C}">
      <dsp:nvSpPr>
        <dsp:cNvPr id="0" name=""/>
        <dsp:cNvSpPr/>
      </dsp:nvSpPr>
      <dsp:spPr>
        <a:xfrm>
          <a:off x="2628559" y="2632993"/>
          <a:ext cx="228192" cy="2542717"/>
        </a:xfrm>
        <a:custGeom>
          <a:avLst/>
          <a:gdLst/>
          <a:ahLst/>
          <a:cxnLst/>
          <a:rect l="0" t="0" r="0" b="0"/>
          <a:pathLst>
            <a:path>
              <a:moveTo>
                <a:pt x="228192" y="0"/>
              </a:moveTo>
              <a:lnTo>
                <a:pt x="228192" y="2542717"/>
              </a:lnTo>
              <a:lnTo>
                <a:pt x="0" y="254271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0626B2-65C5-4590-B382-F17391A18A67}">
      <dsp:nvSpPr>
        <dsp:cNvPr id="0" name=""/>
        <dsp:cNvSpPr/>
      </dsp:nvSpPr>
      <dsp:spPr>
        <a:xfrm>
          <a:off x="2856752" y="2632993"/>
          <a:ext cx="228192" cy="999700"/>
        </a:xfrm>
        <a:custGeom>
          <a:avLst/>
          <a:gdLst/>
          <a:ahLst/>
          <a:cxnLst/>
          <a:rect l="0" t="0" r="0" b="0"/>
          <a:pathLst>
            <a:path>
              <a:moveTo>
                <a:pt x="0" y="0"/>
              </a:moveTo>
              <a:lnTo>
                <a:pt x="0" y="999700"/>
              </a:lnTo>
              <a:lnTo>
                <a:pt x="228192" y="99970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53755-6533-482F-89C1-7F471C2DD90F}">
      <dsp:nvSpPr>
        <dsp:cNvPr id="0" name=""/>
        <dsp:cNvSpPr/>
      </dsp:nvSpPr>
      <dsp:spPr>
        <a:xfrm>
          <a:off x="2628559" y="2632993"/>
          <a:ext cx="228192" cy="999700"/>
        </a:xfrm>
        <a:custGeom>
          <a:avLst/>
          <a:gdLst/>
          <a:ahLst/>
          <a:cxnLst/>
          <a:rect l="0" t="0" r="0" b="0"/>
          <a:pathLst>
            <a:path>
              <a:moveTo>
                <a:pt x="228192" y="0"/>
              </a:moveTo>
              <a:lnTo>
                <a:pt x="228192" y="999700"/>
              </a:lnTo>
              <a:lnTo>
                <a:pt x="0" y="99970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F1DBA-CF83-4E6C-825F-77B7EBB2DA9B}">
      <dsp:nvSpPr>
        <dsp:cNvPr id="0" name=""/>
        <dsp:cNvSpPr/>
      </dsp:nvSpPr>
      <dsp:spPr>
        <a:xfrm>
          <a:off x="3943383" y="1089977"/>
          <a:ext cx="1543016" cy="999700"/>
        </a:xfrm>
        <a:custGeom>
          <a:avLst/>
          <a:gdLst/>
          <a:ahLst/>
          <a:cxnLst/>
          <a:rect l="0" t="0" r="0" b="0"/>
          <a:pathLst>
            <a:path>
              <a:moveTo>
                <a:pt x="1543016" y="0"/>
              </a:moveTo>
              <a:lnTo>
                <a:pt x="1543016" y="999700"/>
              </a:lnTo>
              <a:lnTo>
                <a:pt x="0" y="99970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3E2ABD-3F76-4FE6-B622-CFCBFC8FD044}">
      <dsp:nvSpPr>
        <dsp:cNvPr id="0" name=""/>
        <dsp:cNvSpPr/>
      </dsp:nvSpPr>
      <dsp:spPr>
        <a:xfrm>
          <a:off x="4399768" y="3346"/>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Sistema sensoriales</a:t>
          </a:r>
        </a:p>
      </dsp:txBody>
      <dsp:txXfrm>
        <a:off x="4399768" y="3346"/>
        <a:ext cx="2173262" cy="1086631"/>
      </dsp:txXfrm>
    </dsp:sp>
    <dsp:sp modelId="{6CF6DD40-DAF5-449E-8405-F96110B9690E}">
      <dsp:nvSpPr>
        <dsp:cNvPr id="0" name=""/>
        <dsp:cNvSpPr/>
      </dsp:nvSpPr>
      <dsp:spPr>
        <a:xfrm>
          <a:off x="1770120" y="1546362"/>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internos</a:t>
          </a:r>
        </a:p>
      </dsp:txBody>
      <dsp:txXfrm>
        <a:off x="1770120" y="1546362"/>
        <a:ext cx="2173262" cy="1086631"/>
      </dsp:txXfrm>
    </dsp:sp>
    <dsp:sp modelId="{8094E2B5-CDB3-4A93-A45E-649CFD9391BC}">
      <dsp:nvSpPr>
        <dsp:cNvPr id="0" name=""/>
        <dsp:cNvSpPr/>
      </dsp:nvSpPr>
      <dsp:spPr>
        <a:xfrm>
          <a:off x="455296" y="3089379"/>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 Sensores de posición</a:t>
          </a:r>
        </a:p>
      </dsp:txBody>
      <dsp:txXfrm>
        <a:off x="455296" y="3089379"/>
        <a:ext cx="2173262" cy="1086631"/>
      </dsp:txXfrm>
    </dsp:sp>
    <dsp:sp modelId="{10233AAA-1CE1-4FB4-A6D2-88D0CA3D2EB3}">
      <dsp:nvSpPr>
        <dsp:cNvPr id="0" name=""/>
        <dsp:cNvSpPr/>
      </dsp:nvSpPr>
      <dsp:spPr>
        <a:xfrm>
          <a:off x="3084944" y="3089379"/>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velocidad</a:t>
          </a:r>
        </a:p>
      </dsp:txBody>
      <dsp:txXfrm>
        <a:off x="3084944" y="3089379"/>
        <a:ext cx="2173262" cy="1086631"/>
      </dsp:txXfrm>
    </dsp:sp>
    <dsp:sp modelId="{5C004B9D-606E-49A0-9277-231EA3F68663}">
      <dsp:nvSpPr>
        <dsp:cNvPr id="0" name=""/>
        <dsp:cNvSpPr/>
      </dsp:nvSpPr>
      <dsp:spPr>
        <a:xfrm>
          <a:off x="455296" y="4632395"/>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aceleración</a:t>
          </a:r>
        </a:p>
      </dsp:txBody>
      <dsp:txXfrm>
        <a:off x="455296" y="4632395"/>
        <a:ext cx="2173262" cy="1086631"/>
      </dsp:txXfrm>
    </dsp:sp>
    <dsp:sp modelId="{B7A4B454-97D9-4BCD-91C7-44DFA771B2E7}">
      <dsp:nvSpPr>
        <dsp:cNvPr id="0" name=""/>
        <dsp:cNvSpPr/>
      </dsp:nvSpPr>
      <dsp:spPr>
        <a:xfrm>
          <a:off x="7029416" y="1546362"/>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externos</a:t>
          </a:r>
        </a:p>
      </dsp:txBody>
      <dsp:txXfrm>
        <a:off x="7029416" y="1546362"/>
        <a:ext cx="2173262" cy="1086631"/>
      </dsp:txXfrm>
    </dsp:sp>
    <dsp:sp modelId="{17C9E392-A779-49E0-8C38-4E8DDFE42322}">
      <dsp:nvSpPr>
        <dsp:cNvPr id="0" name=""/>
        <dsp:cNvSpPr/>
      </dsp:nvSpPr>
      <dsp:spPr>
        <a:xfrm>
          <a:off x="5714592" y="3089379"/>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presencia y de proximidad</a:t>
          </a:r>
        </a:p>
      </dsp:txBody>
      <dsp:txXfrm>
        <a:off x="5714592" y="3089379"/>
        <a:ext cx="2173262" cy="1086631"/>
      </dsp:txXfrm>
    </dsp:sp>
    <dsp:sp modelId="{E0D8501B-6312-4944-BD5D-9686C9DAB686}">
      <dsp:nvSpPr>
        <dsp:cNvPr id="0" name=""/>
        <dsp:cNvSpPr/>
      </dsp:nvSpPr>
      <dsp:spPr>
        <a:xfrm>
          <a:off x="8344240" y="3089379"/>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Fuerza</a:t>
          </a:r>
        </a:p>
      </dsp:txBody>
      <dsp:txXfrm>
        <a:off x="8344240" y="3089379"/>
        <a:ext cx="2173262" cy="1086631"/>
      </dsp:txXfrm>
    </dsp:sp>
    <dsp:sp modelId="{0D5C8854-E50C-4BFE-8C23-7451D92E252E}">
      <dsp:nvSpPr>
        <dsp:cNvPr id="0" name=""/>
        <dsp:cNvSpPr/>
      </dsp:nvSpPr>
      <dsp:spPr>
        <a:xfrm>
          <a:off x="5714592" y="4632395"/>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visión </a:t>
          </a:r>
        </a:p>
      </dsp:txBody>
      <dsp:txXfrm>
        <a:off x="5714592" y="4632395"/>
        <a:ext cx="2173262" cy="1086631"/>
      </dsp:txXfrm>
    </dsp:sp>
    <dsp:sp modelId="{3BB6B42C-69C6-4D2E-91A6-3F6336095B43}">
      <dsp:nvSpPr>
        <dsp:cNvPr id="0" name=""/>
        <dsp:cNvSpPr/>
      </dsp:nvSpPr>
      <dsp:spPr>
        <a:xfrm>
          <a:off x="8344240" y="4632395"/>
          <a:ext cx="2173262" cy="1086631"/>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Sensores de localización </a:t>
          </a:r>
        </a:p>
      </dsp:txBody>
      <dsp:txXfrm>
        <a:off x="8344240" y="4632395"/>
        <a:ext cx="2173262" cy="10866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C6CCB-1595-4F6C-9093-B8B6024B1BE4}">
      <dsp:nvSpPr>
        <dsp:cNvPr id="0" name=""/>
        <dsp:cNvSpPr/>
      </dsp:nvSpPr>
      <dsp:spPr>
        <a:xfrm>
          <a:off x="6839229" y="4380566"/>
          <a:ext cx="419211" cy="1351957"/>
        </a:xfrm>
        <a:custGeom>
          <a:avLst/>
          <a:gdLst/>
          <a:ahLst/>
          <a:cxnLst/>
          <a:rect l="0" t="0" r="0" b="0"/>
          <a:pathLst>
            <a:path>
              <a:moveTo>
                <a:pt x="0" y="0"/>
              </a:moveTo>
              <a:lnTo>
                <a:pt x="209605" y="0"/>
              </a:lnTo>
              <a:lnTo>
                <a:pt x="209605" y="1351957"/>
              </a:lnTo>
              <a:lnTo>
                <a:pt x="419211" y="135195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FB448E-5969-4683-8F3F-5D5B3BDBEBD1}">
      <dsp:nvSpPr>
        <dsp:cNvPr id="0" name=""/>
        <dsp:cNvSpPr/>
      </dsp:nvSpPr>
      <dsp:spPr>
        <a:xfrm>
          <a:off x="6839229" y="4380566"/>
          <a:ext cx="419211" cy="450652"/>
        </a:xfrm>
        <a:custGeom>
          <a:avLst/>
          <a:gdLst/>
          <a:ahLst/>
          <a:cxnLst/>
          <a:rect l="0" t="0" r="0" b="0"/>
          <a:pathLst>
            <a:path>
              <a:moveTo>
                <a:pt x="0" y="0"/>
              </a:moveTo>
              <a:lnTo>
                <a:pt x="209605" y="0"/>
              </a:lnTo>
              <a:lnTo>
                <a:pt x="209605" y="450652"/>
              </a:lnTo>
              <a:lnTo>
                <a:pt x="419211" y="45065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B72F3D-A8A3-4563-9A02-4FEDBC47AE11}">
      <dsp:nvSpPr>
        <dsp:cNvPr id="0" name=""/>
        <dsp:cNvSpPr/>
      </dsp:nvSpPr>
      <dsp:spPr>
        <a:xfrm>
          <a:off x="6839229" y="3929914"/>
          <a:ext cx="419211" cy="450652"/>
        </a:xfrm>
        <a:custGeom>
          <a:avLst/>
          <a:gdLst/>
          <a:ahLst/>
          <a:cxnLst/>
          <a:rect l="0" t="0" r="0" b="0"/>
          <a:pathLst>
            <a:path>
              <a:moveTo>
                <a:pt x="0" y="450652"/>
              </a:moveTo>
              <a:lnTo>
                <a:pt x="209605" y="450652"/>
              </a:lnTo>
              <a:lnTo>
                <a:pt x="209605" y="0"/>
              </a:lnTo>
              <a:lnTo>
                <a:pt x="419211"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BC879B-F399-465C-9CA5-9C2D1C8BF0A3}">
      <dsp:nvSpPr>
        <dsp:cNvPr id="0" name=""/>
        <dsp:cNvSpPr/>
      </dsp:nvSpPr>
      <dsp:spPr>
        <a:xfrm>
          <a:off x="6839229" y="3028609"/>
          <a:ext cx="419211" cy="1351957"/>
        </a:xfrm>
        <a:custGeom>
          <a:avLst/>
          <a:gdLst/>
          <a:ahLst/>
          <a:cxnLst/>
          <a:rect l="0" t="0" r="0" b="0"/>
          <a:pathLst>
            <a:path>
              <a:moveTo>
                <a:pt x="0" y="1351957"/>
              </a:moveTo>
              <a:lnTo>
                <a:pt x="209605" y="1351957"/>
              </a:lnTo>
              <a:lnTo>
                <a:pt x="209605" y="0"/>
              </a:lnTo>
              <a:lnTo>
                <a:pt x="419211"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2A99D5-F575-4522-8D74-6C197F37875B}">
      <dsp:nvSpPr>
        <dsp:cNvPr id="0" name=""/>
        <dsp:cNvSpPr/>
      </dsp:nvSpPr>
      <dsp:spPr>
        <a:xfrm>
          <a:off x="4323959" y="2803283"/>
          <a:ext cx="419211" cy="1577283"/>
        </a:xfrm>
        <a:custGeom>
          <a:avLst/>
          <a:gdLst/>
          <a:ahLst/>
          <a:cxnLst/>
          <a:rect l="0" t="0" r="0" b="0"/>
          <a:pathLst>
            <a:path>
              <a:moveTo>
                <a:pt x="0" y="0"/>
              </a:moveTo>
              <a:lnTo>
                <a:pt x="209605" y="0"/>
              </a:lnTo>
              <a:lnTo>
                <a:pt x="209605" y="1577283"/>
              </a:lnTo>
              <a:lnTo>
                <a:pt x="419211" y="157728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7E4426-2436-4AB4-8BB4-D923DDC029B2}">
      <dsp:nvSpPr>
        <dsp:cNvPr id="0" name=""/>
        <dsp:cNvSpPr/>
      </dsp:nvSpPr>
      <dsp:spPr>
        <a:xfrm>
          <a:off x="6839229" y="1225999"/>
          <a:ext cx="419211" cy="901304"/>
        </a:xfrm>
        <a:custGeom>
          <a:avLst/>
          <a:gdLst/>
          <a:ahLst/>
          <a:cxnLst/>
          <a:rect l="0" t="0" r="0" b="0"/>
          <a:pathLst>
            <a:path>
              <a:moveTo>
                <a:pt x="0" y="0"/>
              </a:moveTo>
              <a:lnTo>
                <a:pt x="209605" y="0"/>
              </a:lnTo>
              <a:lnTo>
                <a:pt x="209605" y="901304"/>
              </a:lnTo>
              <a:lnTo>
                <a:pt x="419211" y="90130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15CF5-AD38-4820-81C3-B6D2FF4039EC}">
      <dsp:nvSpPr>
        <dsp:cNvPr id="0" name=""/>
        <dsp:cNvSpPr/>
      </dsp:nvSpPr>
      <dsp:spPr>
        <a:xfrm>
          <a:off x="6839229" y="1180279"/>
          <a:ext cx="419211" cy="91440"/>
        </a:xfrm>
        <a:custGeom>
          <a:avLst/>
          <a:gdLst/>
          <a:ahLst/>
          <a:cxnLst/>
          <a:rect l="0" t="0" r="0" b="0"/>
          <a:pathLst>
            <a:path>
              <a:moveTo>
                <a:pt x="0" y="45720"/>
              </a:moveTo>
              <a:lnTo>
                <a:pt x="419211" y="457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276A7C-FC94-42F1-AE1C-3A86E0F17F6A}">
      <dsp:nvSpPr>
        <dsp:cNvPr id="0" name=""/>
        <dsp:cNvSpPr/>
      </dsp:nvSpPr>
      <dsp:spPr>
        <a:xfrm>
          <a:off x="6839229" y="324694"/>
          <a:ext cx="419211" cy="901304"/>
        </a:xfrm>
        <a:custGeom>
          <a:avLst/>
          <a:gdLst/>
          <a:ahLst/>
          <a:cxnLst/>
          <a:rect l="0" t="0" r="0" b="0"/>
          <a:pathLst>
            <a:path>
              <a:moveTo>
                <a:pt x="0" y="901304"/>
              </a:moveTo>
              <a:lnTo>
                <a:pt x="209605" y="901304"/>
              </a:lnTo>
              <a:lnTo>
                <a:pt x="209605" y="0"/>
              </a:lnTo>
              <a:lnTo>
                <a:pt x="419211"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5D86A-523B-4EED-8DE3-4809BD810112}">
      <dsp:nvSpPr>
        <dsp:cNvPr id="0" name=""/>
        <dsp:cNvSpPr/>
      </dsp:nvSpPr>
      <dsp:spPr>
        <a:xfrm>
          <a:off x="4323959" y="1225999"/>
          <a:ext cx="419211" cy="1577283"/>
        </a:xfrm>
        <a:custGeom>
          <a:avLst/>
          <a:gdLst/>
          <a:ahLst/>
          <a:cxnLst/>
          <a:rect l="0" t="0" r="0" b="0"/>
          <a:pathLst>
            <a:path>
              <a:moveTo>
                <a:pt x="0" y="1577283"/>
              </a:moveTo>
              <a:lnTo>
                <a:pt x="209605" y="1577283"/>
              </a:lnTo>
              <a:lnTo>
                <a:pt x="209605" y="0"/>
              </a:lnTo>
              <a:lnTo>
                <a:pt x="419211"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163C52-053A-4DAD-9553-4AD20BA9BF96}">
      <dsp:nvSpPr>
        <dsp:cNvPr id="0" name=""/>
        <dsp:cNvSpPr/>
      </dsp:nvSpPr>
      <dsp:spPr>
        <a:xfrm>
          <a:off x="2227901" y="2483634"/>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Tarjeta de control</a:t>
          </a:r>
        </a:p>
      </dsp:txBody>
      <dsp:txXfrm>
        <a:off x="2227901" y="2483634"/>
        <a:ext cx="2096058" cy="639297"/>
      </dsp:txXfrm>
    </dsp:sp>
    <dsp:sp modelId="{DFC1E2B5-0643-44A0-BAE7-678F3E842EF9}">
      <dsp:nvSpPr>
        <dsp:cNvPr id="0" name=""/>
        <dsp:cNvSpPr/>
      </dsp:nvSpPr>
      <dsp:spPr>
        <a:xfrm>
          <a:off x="4743170" y="906350"/>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Sistema de locomoción </a:t>
          </a:r>
        </a:p>
      </dsp:txBody>
      <dsp:txXfrm>
        <a:off x="4743170" y="906350"/>
        <a:ext cx="2096058" cy="639297"/>
      </dsp:txXfrm>
    </dsp:sp>
    <dsp:sp modelId="{57A635C7-A801-47EC-B614-081766D630A3}">
      <dsp:nvSpPr>
        <dsp:cNvPr id="0" name=""/>
        <dsp:cNvSpPr/>
      </dsp:nvSpPr>
      <dsp:spPr>
        <a:xfrm>
          <a:off x="7258440" y="5045"/>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Motores</a:t>
          </a:r>
        </a:p>
      </dsp:txBody>
      <dsp:txXfrm>
        <a:off x="7258440" y="5045"/>
        <a:ext cx="2096058" cy="639297"/>
      </dsp:txXfrm>
    </dsp:sp>
    <dsp:sp modelId="{3BBDCCD6-E966-4FB8-82B7-F2A1E5AF69B6}">
      <dsp:nvSpPr>
        <dsp:cNvPr id="0" name=""/>
        <dsp:cNvSpPr/>
      </dsp:nvSpPr>
      <dsp:spPr>
        <a:xfrm>
          <a:off x="7258440" y="906350"/>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Drive </a:t>
          </a:r>
        </a:p>
      </dsp:txBody>
      <dsp:txXfrm>
        <a:off x="7258440" y="906350"/>
        <a:ext cx="2096058" cy="639297"/>
      </dsp:txXfrm>
    </dsp:sp>
    <dsp:sp modelId="{98724D31-F9CB-454A-AE00-A484C9417738}">
      <dsp:nvSpPr>
        <dsp:cNvPr id="0" name=""/>
        <dsp:cNvSpPr/>
      </dsp:nvSpPr>
      <dsp:spPr>
        <a:xfrm>
          <a:off x="7258440" y="1807655"/>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Llantas</a:t>
          </a:r>
        </a:p>
      </dsp:txBody>
      <dsp:txXfrm>
        <a:off x="7258440" y="1807655"/>
        <a:ext cx="2096058" cy="639297"/>
      </dsp:txXfrm>
    </dsp:sp>
    <dsp:sp modelId="{6EA3EC37-1141-4888-BEA8-F5CDBC253F64}">
      <dsp:nvSpPr>
        <dsp:cNvPr id="0" name=""/>
        <dsp:cNvSpPr/>
      </dsp:nvSpPr>
      <dsp:spPr>
        <a:xfrm>
          <a:off x="4743170" y="4060918"/>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Sistema sensorial y componentes varios</a:t>
          </a:r>
        </a:p>
      </dsp:txBody>
      <dsp:txXfrm>
        <a:off x="4743170" y="4060918"/>
        <a:ext cx="2096058" cy="639297"/>
      </dsp:txXfrm>
    </dsp:sp>
    <dsp:sp modelId="{A2C13076-AC39-4956-81F3-37B0A4D6B3BD}">
      <dsp:nvSpPr>
        <dsp:cNvPr id="0" name=""/>
        <dsp:cNvSpPr/>
      </dsp:nvSpPr>
      <dsp:spPr>
        <a:xfrm>
          <a:off x="7258440" y="2708960"/>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Sensor de proximidad ultrasónico</a:t>
          </a:r>
        </a:p>
      </dsp:txBody>
      <dsp:txXfrm>
        <a:off x="7258440" y="2708960"/>
        <a:ext cx="2096058" cy="639297"/>
      </dsp:txXfrm>
    </dsp:sp>
    <dsp:sp modelId="{81293ADF-4978-436B-8BB2-77CC3A536BAF}">
      <dsp:nvSpPr>
        <dsp:cNvPr id="0" name=""/>
        <dsp:cNvSpPr/>
      </dsp:nvSpPr>
      <dsp:spPr>
        <a:xfrm>
          <a:off x="7258440" y="3610265"/>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Sensor IR seguidor de línea</a:t>
          </a:r>
        </a:p>
      </dsp:txBody>
      <dsp:txXfrm>
        <a:off x="7258440" y="3610265"/>
        <a:ext cx="2096058" cy="639297"/>
      </dsp:txXfrm>
    </dsp:sp>
    <dsp:sp modelId="{4BFA447B-D439-4ECF-A1AD-95291E419896}">
      <dsp:nvSpPr>
        <dsp:cNvPr id="0" name=""/>
        <dsp:cNvSpPr/>
      </dsp:nvSpPr>
      <dsp:spPr>
        <a:xfrm>
          <a:off x="7258440" y="4511570"/>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Diodos leds RGB</a:t>
          </a:r>
        </a:p>
      </dsp:txBody>
      <dsp:txXfrm>
        <a:off x="7258440" y="4511570"/>
        <a:ext cx="2096058" cy="639297"/>
      </dsp:txXfrm>
    </dsp:sp>
    <dsp:sp modelId="{3DCB7D9C-6736-4EBE-9681-3B299583C165}">
      <dsp:nvSpPr>
        <dsp:cNvPr id="0" name=""/>
        <dsp:cNvSpPr/>
      </dsp:nvSpPr>
      <dsp:spPr>
        <a:xfrm>
          <a:off x="7258440" y="5412875"/>
          <a:ext cx="2096058" cy="639297"/>
        </a:xfrm>
        <a:prstGeom prst="rect">
          <a:avLst/>
        </a:prstGeom>
        <a:solidFill>
          <a:schemeClr val="lt1">
            <a:hueOff val="0"/>
            <a:satOff val="0"/>
            <a:lumOff val="0"/>
            <a:alphaOff val="0"/>
          </a:schemeClr>
        </a:solidFill>
        <a:ln w="381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t>Matriz de Led</a:t>
          </a:r>
        </a:p>
      </dsp:txBody>
      <dsp:txXfrm>
        <a:off x="7258440" y="5412875"/>
        <a:ext cx="2096058" cy="6392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B76A0-0AED-426D-AFB4-ED6FAE24B2F3}">
      <dsp:nvSpPr>
        <dsp:cNvPr id="0" name=""/>
        <dsp:cNvSpPr/>
      </dsp:nvSpPr>
      <dsp:spPr>
        <a:xfrm>
          <a:off x="-5682341" y="-869813"/>
          <a:ext cx="6765288" cy="6765288"/>
        </a:xfrm>
        <a:prstGeom prst="blockArc">
          <a:avLst>
            <a:gd name="adj1" fmla="val 18900000"/>
            <a:gd name="adj2" fmla="val 2700000"/>
            <a:gd name="adj3" fmla="val 31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2CB61-145B-422D-82DA-F5C551B47393}">
      <dsp:nvSpPr>
        <dsp:cNvPr id="0" name=""/>
        <dsp:cNvSpPr/>
      </dsp:nvSpPr>
      <dsp:spPr>
        <a:xfrm>
          <a:off x="566878" y="386372"/>
          <a:ext cx="10335546" cy="773147"/>
        </a:xfrm>
        <a:prstGeom prst="rect">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686" tIns="53340" rIns="53340" bIns="53340" numCol="1" spcCol="1270" anchor="ctr"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s-EC" sz="2100" kern="1200" dirty="0"/>
            <a:t>La programación por bloques permite generar programas sin necesidad de escribir código, volviéndolo fácil, didáctico y lúdico.</a:t>
          </a:r>
          <a:endParaRPr lang="es-CO" sz="2100" kern="1200" dirty="0"/>
        </a:p>
      </dsp:txBody>
      <dsp:txXfrm>
        <a:off x="566878" y="386372"/>
        <a:ext cx="10335546" cy="773147"/>
      </dsp:txXfrm>
    </dsp:sp>
    <dsp:sp modelId="{18897A9C-8012-4872-AB38-2E0F1A14818F}">
      <dsp:nvSpPr>
        <dsp:cNvPr id="0" name=""/>
        <dsp:cNvSpPr/>
      </dsp:nvSpPr>
      <dsp:spPr>
        <a:xfrm>
          <a:off x="83661" y="289729"/>
          <a:ext cx="966434" cy="966434"/>
        </a:xfrm>
        <a:prstGeom prst="ellipse">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8F0772B-E940-4D12-9222-E0C72323AFE3}">
      <dsp:nvSpPr>
        <dsp:cNvPr id="0" name=""/>
        <dsp:cNvSpPr/>
      </dsp:nvSpPr>
      <dsp:spPr>
        <a:xfrm>
          <a:off x="1010142" y="1546295"/>
          <a:ext cx="9892282" cy="773147"/>
        </a:xfrm>
        <a:prstGeom prst="rect">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686" tIns="53340" rIns="53340" bIns="53340" numCol="1" spcCol="1270" anchor="ctr"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s-EC" sz="2100" kern="1200" dirty="0"/>
            <a:t>La programación por bloques presenta clasificación por categorías y colores volviendo una programación intuitiva con un código entendible.</a:t>
          </a:r>
          <a:endParaRPr lang="es-CO" sz="2100" kern="1200" dirty="0"/>
        </a:p>
      </dsp:txBody>
      <dsp:txXfrm>
        <a:off x="1010142" y="1546295"/>
        <a:ext cx="9892282" cy="773147"/>
      </dsp:txXfrm>
    </dsp:sp>
    <dsp:sp modelId="{70ED72CA-236F-4FE0-AE9E-217845CB1EBA}">
      <dsp:nvSpPr>
        <dsp:cNvPr id="0" name=""/>
        <dsp:cNvSpPr/>
      </dsp:nvSpPr>
      <dsp:spPr>
        <a:xfrm>
          <a:off x="526924" y="1449651"/>
          <a:ext cx="966434" cy="966434"/>
        </a:xfrm>
        <a:prstGeom prst="ellipse">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25F7C2E7-B0FA-4433-BCE5-C02FB42F6794}">
      <dsp:nvSpPr>
        <dsp:cNvPr id="0" name=""/>
        <dsp:cNvSpPr/>
      </dsp:nvSpPr>
      <dsp:spPr>
        <a:xfrm>
          <a:off x="1010142" y="2706217"/>
          <a:ext cx="9892282" cy="773147"/>
        </a:xfrm>
        <a:prstGeom prst="rect">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686" tIns="53340" rIns="53340" bIns="53340" numCol="1" spcCol="1270" anchor="ctr"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s-EC" sz="2100" kern="1200" dirty="0"/>
            <a:t>Desarrollo del pensamiento computacional.</a:t>
          </a:r>
          <a:endParaRPr lang="es-CO" sz="2100" kern="1200" dirty="0"/>
        </a:p>
      </dsp:txBody>
      <dsp:txXfrm>
        <a:off x="1010142" y="2706217"/>
        <a:ext cx="9892282" cy="773147"/>
      </dsp:txXfrm>
    </dsp:sp>
    <dsp:sp modelId="{0996B600-276E-4FD3-BF93-8C899151C578}">
      <dsp:nvSpPr>
        <dsp:cNvPr id="0" name=""/>
        <dsp:cNvSpPr/>
      </dsp:nvSpPr>
      <dsp:spPr>
        <a:xfrm>
          <a:off x="526924" y="2609574"/>
          <a:ext cx="966434" cy="966434"/>
        </a:xfrm>
        <a:prstGeom prst="ellipse">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6299F350-331B-4635-A41D-4E5DF6BB70AF}">
      <dsp:nvSpPr>
        <dsp:cNvPr id="0" name=""/>
        <dsp:cNvSpPr/>
      </dsp:nvSpPr>
      <dsp:spPr>
        <a:xfrm>
          <a:off x="566878" y="3866140"/>
          <a:ext cx="10335546" cy="773147"/>
        </a:xfrm>
        <a:prstGeom prst="rect">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3686" tIns="53340" rIns="53340" bIns="53340" numCol="1" spcCol="1270" anchor="ctr" anchorCtr="0">
          <a:noAutofit/>
        </a:bodyPr>
        <a:lstStyle/>
        <a:p>
          <a:pPr marL="0" lvl="0" indent="0" algn="l" defTabSz="933450">
            <a:lnSpc>
              <a:spcPct val="90000"/>
            </a:lnSpc>
            <a:spcBef>
              <a:spcPct val="0"/>
            </a:spcBef>
            <a:spcAft>
              <a:spcPct val="35000"/>
            </a:spcAft>
            <a:buNone/>
          </a:pPr>
          <a:r>
            <a:rPr lang="es-EC" sz="2100" kern="1200" dirty="0"/>
            <a:t>Crea fundamentos de programación permitiendo aprender otros lenguajes de programación más complejos</a:t>
          </a:r>
          <a:endParaRPr lang="es-CO" sz="2100" kern="1200" dirty="0"/>
        </a:p>
      </dsp:txBody>
      <dsp:txXfrm>
        <a:off x="566878" y="3866140"/>
        <a:ext cx="10335546" cy="773147"/>
      </dsp:txXfrm>
    </dsp:sp>
    <dsp:sp modelId="{37E3F71E-EDBC-450F-A881-ED2DCF8F9023}">
      <dsp:nvSpPr>
        <dsp:cNvPr id="0" name=""/>
        <dsp:cNvSpPr/>
      </dsp:nvSpPr>
      <dsp:spPr>
        <a:xfrm>
          <a:off x="83661" y="3769497"/>
          <a:ext cx="966434" cy="966434"/>
        </a:xfrm>
        <a:prstGeom prst="ellipse">
          <a:avLst/>
        </a:prstGeom>
        <a:solidFill>
          <a:schemeClr val="lt1">
            <a:hueOff val="0"/>
            <a:satOff val="0"/>
            <a:lumOff val="0"/>
            <a:alphaOff val="0"/>
          </a:schemeClr>
        </a:solidFill>
        <a:ln w="2857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0.11354</cdr:x>
      <cdr:y>0.96855</cdr:y>
    </cdr:from>
    <cdr:to>
      <cdr:x>0.78781</cdr:x>
      <cdr:y>1</cdr:y>
    </cdr:to>
    <cdr:sp macro="" textlink="">
      <cdr:nvSpPr>
        <cdr:cNvPr id="2" name="Cuadro de texto 1"/>
        <cdr:cNvSpPr txBox="1"/>
      </cdr:nvSpPr>
      <cdr:spPr>
        <a:xfrm xmlns:a="http://schemas.openxmlformats.org/drawingml/2006/main">
          <a:off x="560717" y="2656936"/>
          <a:ext cx="3329796" cy="862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C502ED-38DF-43AC-A8CD-F9D3E3173CC4}" type="datetime1">
              <a:rPr lang="es-ES" smtClean="0"/>
              <a:t>14/01/2022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097EB-C63E-4831-9239-7FC098CD3FD3}" type="slidenum">
              <a:rPr lang="es-ES" smtClean="0"/>
              <a:t>‹Nº›</a:t>
            </a:fld>
            <a:endParaRPr lang="es-ES" dirty="0"/>
          </a:p>
        </p:txBody>
      </p:sp>
    </p:spTree>
    <p:extLst>
      <p:ext uri="{BB962C8B-B14F-4D97-AF65-F5344CB8AC3E}">
        <p14:creationId xmlns:p14="http://schemas.microsoft.com/office/powerpoint/2010/main" val="133083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4DAD7FE-6CFB-4941-843F-5B8FA3E21170}" type="datetime1">
              <a:rPr lang="es-ES" noProof="0" smtClean="0"/>
              <a:t>14/01/2022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es-ES" noProof="0" smtClean="0"/>
              <a:t>‹Nº›</a:t>
            </a:fld>
            <a:endParaRPr lang="es-ES"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893B0CF2-7F87-4E02-A248-870047730F99}" type="slidenum">
              <a:rPr lang="es-ES" smtClean="0"/>
              <a:t>1</a:t>
            </a:fld>
            <a:endParaRPr lang="es-ES"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rtl="0"/>
            <a:fld id="{893B0CF2-7F87-4E02-A248-870047730F99}" type="slidenum">
              <a:rPr lang="es-ES" noProof="0" smtClean="0"/>
              <a:t>4</a:t>
            </a:fld>
            <a:endParaRPr lang="es-ES" noProof="0" dirty="0"/>
          </a:p>
        </p:txBody>
      </p:sp>
    </p:spTree>
    <p:extLst>
      <p:ext uri="{BB962C8B-B14F-4D97-AF65-F5344CB8AC3E}">
        <p14:creationId xmlns:p14="http://schemas.microsoft.com/office/powerpoint/2010/main" val="428840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1">
        <a:schemeClr val="bg1"/>
      </p:bgRef>
    </p:bg>
    <p:spTree>
      <p:nvGrpSpPr>
        <p:cNvPr id="1" name=""/>
        <p:cNvGrpSpPr/>
        <p:nvPr/>
      </p:nvGrpSpPr>
      <p:grpSpPr>
        <a:xfrm>
          <a:off x="0" y="0"/>
          <a:ext cx="0" cy="0"/>
          <a:chOff x="0" y="0"/>
          <a:chExt cx="0" cy="0"/>
        </a:xfrm>
      </p:grpSpPr>
      <p:grpSp>
        <p:nvGrpSpPr>
          <p:cNvPr id="10" name="Grupo 9"/>
          <p:cNvGrpSpPr/>
          <p:nvPr/>
        </p:nvGrpSpPr>
        <p:grpSpPr>
          <a:xfrm>
            <a:off x="0" y="6208894"/>
            <a:ext cx="12192000" cy="649106"/>
            <a:chOff x="0" y="6208894"/>
            <a:chExt cx="12192000" cy="649106"/>
          </a:xfrm>
        </p:grpSpPr>
        <p:sp>
          <p:nvSpPr>
            <p:cNvPr id="2" name="Rectángulo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s-ES" noProof="0" dirty="0"/>
            </a:p>
          </p:txBody>
        </p:sp>
        <p:cxnSp>
          <p:nvCxnSpPr>
            <p:cNvPr id="7" name="Conector recto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Conector recto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17" name="Subtítulo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s-ES" noProof="0"/>
              <a:t>Haga clic para modificar el estilo de subtítulo del patrón</a:t>
            </a:r>
            <a:endParaRPr kumimoji="0" lang="es-ES" noProof="0" dirty="0"/>
          </a:p>
        </p:txBody>
      </p:sp>
      <p:sp>
        <p:nvSpPr>
          <p:cNvPr id="30" name="Marcador de fecha 29"/>
          <p:cNvSpPr>
            <a:spLocks noGrp="1"/>
          </p:cNvSpPr>
          <p:nvPr>
            <p:ph type="dt" sz="half" idx="10"/>
          </p:nvPr>
        </p:nvSpPr>
        <p:spPr/>
        <p:txBody>
          <a:bodyPr rtlCol="0"/>
          <a:lstStyle/>
          <a:p>
            <a:pPr rtl="0"/>
            <a:fld id="{C7F0D198-0886-401E-862C-EF3536AA44DD}" type="datetime1">
              <a:rPr lang="es-ES" noProof="0" smtClean="0"/>
              <a:t>14/01/2022</a:t>
            </a:fld>
            <a:endParaRPr lang="es-ES" noProof="0" dirty="0"/>
          </a:p>
        </p:txBody>
      </p:sp>
      <p:sp>
        <p:nvSpPr>
          <p:cNvPr id="19" name="Marcador de pie de página 18"/>
          <p:cNvSpPr>
            <a:spLocks noGrp="1"/>
          </p:cNvSpPr>
          <p:nvPr>
            <p:ph type="ftr" sz="quarter" idx="11"/>
          </p:nvPr>
        </p:nvSpPr>
        <p:spPr/>
        <p:txBody>
          <a:bodyPr rtlCol="0"/>
          <a:lstStyle/>
          <a:p>
            <a:pPr rtl="0"/>
            <a:r>
              <a:rPr lang="es-ES" noProof="0" dirty="0"/>
              <a:t>Agregar un pie de página</a:t>
            </a:r>
          </a:p>
        </p:txBody>
      </p:sp>
      <p:sp>
        <p:nvSpPr>
          <p:cNvPr id="27" name="Marcador de número de diapositiva 2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kumimoji="0" lang="es-ES" noProof="0" dirty="0"/>
          </a:p>
        </p:txBody>
      </p:sp>
      <p:sp>
        <p:nvSpPr>
          <p:cNvPr id="3" name="Marcador de texto vertical 2"/>
          <p:cNvSpPr>
            <a:spLocks noGrp="1"/>
          </p:cNvSpPr>
          <p:nvPr>
            <p:ph type="body" orient="vert" idx="1"/>
          </p:nvPr>
        </p:nvSpPr>
        <p:spPr/>
        <p:txBody>
          <a:bodyPr vert="eaVert"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52E184A9-C1BE-4691-8290-38F7E3B9E2EA}" type="datetime1">
              <a:rPr lang="es-ES" noProof="0" smtClean="0"/>
              <a:t>14/01/2022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914402"/>
            <a:ext cx="2743200" cy="5211763"/>
          </a:xfrm>
        </p:spPr>
        <p:txBody>
          <a:bodyPr vert="eaVert" rtlCol="0"/>
          <a:lstStyle/>
          <a:p>
            <a:pPr rtl="0"/>
            <a:r>
              <a:rPr lang="es-ES" noProof="0"/>
              <a:t>Haga clic para modificar el estilo de título del patrón</a:t>
            </a:r>
            <a:endParaRPr kumimoji="0" lang="es-ES" noProof="0" dirty="0"/>
          </a:p>
        </p:txBody>
      </p:sp>
      <p:sp>
        <p:nvSpPr>
          <p:cNvPr id="3" name="Marcador de texto vertical 2"/>
          <p:cNvSpPr>
            <a:spLocks noGrp="1"/>
          </p:cNvSpPr>
          <p:nvPr>
            <p:ph type="body" orient="vert" idx="1"/>
          </p:nvPr>
        </p:nvSpPr>
        <p:spPr>
          <a:xfrm>
            <a:off x="609600" y="914402"/>
            <a:ext cx="8026400" cy="5211763"/>
          </a:xfrm>
        </p:spPr>
        <p:txBody>
          <a:bodyPr vert="eaVert"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CE537EF8-1A52-460D-8FA5-88CB8E631AE8}" type="datetime1">
              <a:rPr lang="es-ES" noProof="0" smtClean="0"/>
              <a:t>14/01/2022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idx="1"/>
          </p:nvPr>
        </p:nvSpPr>
        <p:spPr/>
        <p:txBody>
          <a:bodyPr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D2672DA2-4E32-43A8-88C9-F7DB2E98E079}" type="datetime1">
              <a:rPr lang="es-ES" noProof="0" smtClean="0"/>
              <a:t>14/01/2022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42540A2F-3117-4E4B-AFC9-CB157300D9A8}" type="datetime1">
              <a:rPr lang="es-ES" noProof="0" smtClean="0"/>
              <a:t>14/01/2022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contenido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fecha 4"/>
          <p:cNvSpPr>
            <a:spLocks noGrp="1"/>
          </p:cNvSpPr>
          <p:nvPr>
            <p:ph type="dt" sz="half" idx="10"/>
          </p:nvPr>
        </p:nvSpPr>
        <p:spPr/>
        <p:txBody>
          <a:bodyPr rtlCol="0"/>
          <a:lstStyle/>
          <a:p>
            <a:pPr rtl="0"/>
            <a:fld id="{34983E3B-19EF-4B0A-B85C-B5EE2F3F66E9}" type="datetime1">
              <a:rPr lang="es-ES" noProof="0" smtClean="0"/>
              <a:t>14/01/2022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tIns="45720" rtlCol="0" anchor="b"/>
          <a:lstStyle>
            <a:lvl1pPr>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5" name="Marcador de contenido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texto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6" name="Marcador de contenido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7" name="Marcador de fecha 6"/>
          <p:cNvSpPr>
            <a:spLocks noGrp="1"/>
          </p:cNvSpPr>
          <p:nvPr>
            <p:ph type="dt" sz="half" idx="10"/>
          </p:nvPr>
        </p:nvSpPr>
        <p:spPr/>
        <p:txBody>
          <a:bodyPr rtlCol="0"/>
          <a:lstStyle/>
          <a:p>
            <a:pPr rtl="0"/>
            <a:fld id="{51EE2287-7AED-4508-BA8B-A33013696AEC}" type="datetime1">
              <a:rPr lang="es-ES" noProof="0" smtClean="0"/>
              <a:t>14/01/2022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3" name="Marcador de fecha 2"/>
          <p:cNvSpPr>
            <a:spLocks noGrp="1"/>
          </p:cNvSpPr>
          <p:nvPr>
            <p:ph type="dt" sz="half" idx="10"/>
          </p:nvPr>
        </p:nvSpPr>
        <p:spPr/>
        <p:txBody>
          <a:bodyPr rtlCol="0"/>
          <a:lstStyle/>
          <a:p>
            <a:pPr rtl="0"/>
            <a:fld id="{30BD4DFD-A822-4FD8-BFBF-197CBA855426}" type="datetime1">
              <a:rPr lang="es-ES" noProof="0" smtClean="0"/>
              <a:t>14/01/2022</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284916D-9C1E-4B35-A1BA-B043FBD4F6CF}" type="datetime1">
              <a:rPr lang="es-ES" noProof="0" smtClean="0"/>
              <a:t>14/01/2022</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4" name="Marcador de contenido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3" name="Marcador de texto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8EDA92C-EA07-4844-A9C0-7671CE0A3023}" type="datetime1">
              <a:rPr lang="es-ES" noProof="0" smtClean="0"/>
              <a:t>14/01/2022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9" name="Rectángulo con una esquina recortada y redondeada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s-ES" sz="1800" noProof="0" dirty="0"/>
          </a:p>
        </p:txBody>
      </p:sp>
      <p:sp>
        <p:nvSpPr>
          <p:cNvPr id="12" name="Triángulo rectángulo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s-ES" sz="1800" noProof="0" dirty="0"/>
          </a:p>
        </p:txBody>
      </p:sp>
      <p:sp>
        <p:nvSpPr>
          <p:cNvPr id="2" name="Título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es-ES" noProof="0"/>
              <a:t>Haga clic para modificar el estilo de título del patrón</a:t>
            </a:r>
            <a:endParaRPr kumimoji="0"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es-ES" noProof="0"/>
              <a:t>Haga clic en el icono para agregar una imagen</a:t>
            </a:r>
            <a:endParaRPr kumimoji="0" lang="es-ES" noProof="0" dirty="0"/>
          </a:p>
        </p:txBody>
      </p:sp>
      <p:sp>
        <p:nvSpPr>
          <p:cNvPr id="4" name="Marcador de texto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30A37C7A-AEB8-4B08-B7A3-C61470375C39}" type="datetime1">
              <a:rPr lang="es-ES" noProof="0" smtClean="0"/>
              <a:t>14/01/2022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0769600" y="6356351"/>
            <a:ext cx="812800" cy="365125"/>
          </a:xfrm>
        </p:spPr>
        <p:txBody>
          <a:bodyPr rtlCol="0"/>
          <a:lstStyle/>
          <a:p>
            <a:pPr rtl="0"/>
            <a:fld id="{401CF334-2D5C-4859-84A6-CA7E6E43FAEB}" type="slidenum">
              <a:rPr lang="es-ES" noProof="0" smtClean="0"/>
              <a:t>‹Nº›</a:t>
            </a:fld>
            <a:endParaRPr lang="es-ES" noProof="0" dirty="0"/>
          </a:p>
        </p:txBody>
      </p:sp>
      <p:sp>
        <p:nvSpPr>
          <p:cNvPr id="10" name="Forma libre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
        <p:nvSpPr>
          <p:cNvPr id="11" name="Forma libre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upo 24"/>
          <p:cNvGrpSpPr/>
          <p:nvPr/>
        </p:nvGrpSpPr>
        <p:grpSpPr>
          <a:xfrm>
            <a:off x="-29028" y="-7144"/>
            <a:ext cx="12240731" cy="6879658"/>
            <a:chOff x="0" y="-21658"/>
            <a:chExt cx="12240731" cy="6879658"/>
          </a:xfrm>
        </p:grpSpPr>
        <p:sp>
          <p:nvSpPr>
            <p:cNvPr id="26" name="Rectángulo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27" name="Grupo 26"/>
            <p:cNvGrpSpPr/>
            <p:nvPr/>
          </p:nvGrpSpPr>
          <p:grpSpPr>
            <a:xfrm>
              <a:off x="0" y="-21658"/>
              <a:ext cx="12240731" cy="1041400"/>
              <a:chOff x="-25356" y="-7144"/>
              <a:chExt cx="12240731" cy="1041400"/>
            </a:xfrm>
          </p:grpSpPr>
          <p:sp>
            <p:nvSpPr>
              <p:cNvPr id="28" name="Forma libre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
            <p:nvSpPr>
              <p:cNvPr id="29" name="Forma libre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grpSp>
            <p:nvGrpSpPr>
              <p:cNvPr id="31" name="Grupo 30"/>
              <p:cNvGrpSpPr/>
              <p:nvPr/>
            </p:nvGrpSpPr>
            <p:grpSpPr>
              <a:xfrm>
                <a:off x="-25356" y="202408"/>
                <a:ext cx="12240731" cy="649224"/>
                <a:chOff x="-19045" y="216550"/>
                <a:chExt cx="9180548" cy="649224"/>
              </a:xfrm>
            </p:grpSpPr>
            <p:sp>
              <p:nvSpPr>
                <p:cNvPr id="32" name="Forma libre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s-ES" sz="1800" noProof="0" dirty="0"/>
                </a:p>
              </p:txBody>
            </p:sp>
            <p:sp>
              <p:nvSpPr>
                <p:cNvPr id="33" name="Forma libre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s-ES" sz="1800" noProof="0" dirty="0"/>
                </a:p>
              </p:txBody>
            </p:sp>
          </p:grpSp>
        </p:grpSp>
      </p:grpSp>
      <p:sp>
        <p:nvSpPr>
          <p:cNvPr id="9" name="Marcador de título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es-ES" noProof="0" dirty="0"/>
              <a:t>Haga clic para modificar el estilo de título del patrón</a:t>
            </a:r>
            <a:endParaRPr kumimoji="0" lang="es-ES" noProof="0" dirty="0"/>
          </a:p>
        </p:txBody>
      </p:sp>
      <p:sp>
        <p:nvSpPr>
          <p:cNvPr id="30" name="Marcador de texto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es-ES" noProof="0" dirty="0"/>
              <a:t>Haga clic para modificar los estilos de texto del patrón</a:t>
            </a:r>
          </a:p>
          <a:p>
            <a:pPr lvl="1" rtl="0" eaLnBrk="1" latinLnBrk="0" hangingPunct="1"/>
            <a:r>
              <a:rPr lang="es-ES" noProof="0" dirty="0"/>
              <a:t>Segundo nivel</a:t>
            </a:r>
          </a:p>
          <a:p>
            <a:pPr lvl="2" rtl="0" eaLnBrk="1" latinLnBrk="0" hangingPunct="1"/>
            <a:r>
              <a:rPr lang="es-ES" noProof="0" dirty="0"/>
              <a:t>Tercer nivel</a:t>
            </a:r>
          </a:p>
          <a:p>
            <a:pPr lvl="3" rtl="0" eaLnBrk="1" latinLnBrk="0" hangingPunct="1"/>
            <a:r>
              <a:rPr lang="es-ES" noProof="0" dirty="0"/>
              <a:t>Cuarto nivel</a:t>
            </a:r>
          </a:p>
          <a:p>
            <a:pPr lvl="4" rtl="0" eaLnBrk="1" latinLnBrk="0" hangingPunct="1"/>
            <a:r>
              <a:rPr lang="es-ES" noProof="0" dirty="0"/>
              <a:t>Quinto nivel</a:t>
            </a:r>
          </a:p>
        </p:txBody>
      </p:sp>
      <p:sp>
        <p:nvSpPr>
          <p:cNvPr id="10" name="Marcador de fecha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1811FD10-D06B-4536-8048-7D2897F296FB}" type="datetime1">
              <a:rPr lang="es-ES" noProof="0" smtClean="0"/>
              <a:t>14/01/2022</a:t>
            </a:fld>
            <a:endParaRPr lang="es-ES" noProof="0" dirty="0"/>
          </a:p>
        </p:txBody>
      </p:sp>
      <p:sp>
        <p:nvSpPr>
          <p:cNvPr id="22" name="Marcador de pie de página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es-ES" noProof="0" dirty="0"/>
              <a:t>Agregar un pie de página</a:t>
            </a:r>
          </a:p>
        </p:txBody>
      </p:sp>
      <p:sp>
        <p:nvSpPr>
          <p:cNvPr id="18" name="Marcador de número de diapositiva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90000"/>
        </a:lnSpc>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9A780A4C-174B-4CD9-A126-9E9AC1C0F780}"/>
              </a:ext>
            </a:extLst>
          </p:cNvPr>
          <p:cNvSpPr>
            <a:spLocks/>
          </p:cNvSpPr>
          <p:nvPr/>
        </p:nvSpPr>
        <p:spPr bwMode="auto">
          <a:xfrm>
            <a:off x="1322911" y="3336079"/>
            <a:ext cx="9546178"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C" sz="2000" b="1" dirty="0">
                <a:effectLst/>
                <a:latin typeface="Arial" panose="020B0604020202020204" pitchFamily="34" charset="0"/>
                <a:ea typeface="Calibri" panose="020F0502020204030204" pitchFamily="34" charset="0"/>
                <a:cs typeface="Times New Roman" panose="02020603050405020304" pitchFamily="18" charset="0"/>
              </a:rPr>
              <a:t>DESARROLLO DE UNA EXTENSIÓN DE CÓDIGO ABIERTO PARA SISTEMAS MICROCONTROLADOS EN BASE A SCRATCH CON ENFOQUE A ROBÓTICA EDUCATIVA</a:t>
            </a:r>
            <a:endParaRPr lang="es-CO"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71A9CD0D-2320-40AF-A656-C6C502CAB227}"/>
              </a:ext>
            </a:extLst>
          </p:cNvPr>
          <p:cNvSpPr/>
          <p:nvPr/>
        </p:nvSpPr>
        <p:spPr>
          <a:xfrm>
            <a:off x="832757" y="4249552"/>
            <a:ext cx="6096000" cy="1816395"/>
          </a:xfrm>
          <a:prstGeom prst="rect">
            <a:avLst/>
          </a:prstGeom>
        </p:spPr>
        <p:txBody>
          <a:bodyPr>
            <a:spAutoFit/>
          </a:bodyPr>
          <a:lstStyle/>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González Caiza Josselyn del Pilar</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p>
          <a:p>
            <a:pPr>
              <a:lnSpc>
                <a:spcPct val="150000"/>
              </a:lnSpc>
            </a:pPr>
            <a:r>
              <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Ing. Ibarra Jácome, Oswaldo Alexander. </a:t>
            </a:r>
            <a:r>
              <a:rPr lang="es-ES" sz="1867" dirty="0" err="1">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MGs</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
        <p:nvSpPr>
          <p:cNvPr id="11" name="Rectangle 1">
            <a:extLst>
              <a:ext uri="{FF2B5EF4-FFF2-40B4-BE49-F238E27FC236}">
                <a16:creationId xmlns:a16="http://schemas.microsoft.com/office/drawing/2014/main" id="{2D986297-4335-496A-A453-9EC9134FC7AC}"/>
              </a:ext>
            </a:extLst>
          </p:cNvPr>
          <p:cNvSpPr/>
          <p:nvPr/>
        </p:nvSpPr>
        <p:spPr>
          <a:xfrm>
            <a:off x="221875" y="2004152"/>
            <a:ext cx="11071157"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Electrónica  y Telecomunicaciones</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1026" name="Picture 2" descr="ESPE - Universidad de las Fuerzas Armadas | Sangolquí">
            <a:extLst>
              <a:ext uri="{FF2B5EF4-FFF2-40B4-BE49-F238E27FC236}">
                <a16:creationId xmlns:a16="http://schemas.microsoft.com/office/drawing/2014/main" id="{F2D66116-7F17-4CB0-A244-890274AA6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911" y="379232"/>
            <a:ext cx="4762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DE9C788C-1E4F-46E7-9C0D-0DAD469E87C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55" b="95455" l="5677" r="93450">
                        <a14:foregroundMark x1="10480" y1="43182" x2="10480" y2="43182"/>
                        <a14:foregroundMark x1="32314" y1="10000" x2="32314" y2="10000"/>
                        <a14:foregroundMark x1="57642" y1="5909" x2="57642" y2="5909"/>
                        <a14:foregroundMark x1="87336" y1="33636" x2="87336" y2="33636"/>
                        <a14:foregroundMark x1="90393" y1="51364" x2="90393" y2="51364"/>
                        <a14:foregroundMark x1="90393" y1="44091" x2="90393" y2="44091"/>
                        <a14:foregroundMark x1="81223" y1="70000" x2="81223" y2="70000"/>
                        <a14:foregroundMark x1="71616" y1="81364" x2="71616" y2="81364"/>
                        <a14:foregroundMark x1="47598" y1="95909" x2="47598" y2="95909"/>
                        <a14:foregroundMark x1="60262" y1="84545" x2="60262" y2="84545"/>
                        <a14:foregroundMark x1="43668" y1="85455" x2="43668" y2="85455"/>
                        <a14:foregroundMark x1="16594" y1="62727" x2="16594" y2="62727"/>
                        <a14:foregroundMark x1="16594" y1="72273" x2="16594" y2="72273"/>
                        <a14:foregroundMark x1="10480" y1="32727" x2="10480" y2="32727"/>
                        <a14:foregroundMark x1="9607" y1="45000" x2="9607" y2="45000"/>
                        <a14:foregroundMark x1="94323" y1="49545" x2="94323" y2="49545"/>
                        <a14:foregroundMark x1="7424" y1="46364" x2="7424" y2="46364"/>
                        <a14:foregroundMark x1="7424" y1="52273" x2="7424" y2="52273"/>
                        <a14:foregroundMark x1="5677" y1="49545" x2="5677" y2="49545"/>
                      </a14:backgroundRemoval>
                    </a14:imgEffect>
                  </a14:imgLayer>
                </a14:imgProps>
              </a:ext>
              <a:ext uri="{28A0092B-C50C-407E-A947-70E740481C1C}">
                <a14:useLocalDpi xmlns:a14="http://schemas.microsoft.com/office/drawing/2010/main" val="0"/>
              </a:ext>
            </a:extLst>
          </a:blip>
          <a:srcRect/>
          <a:stretch>
            <a:fillRect/>
          </a:stretch>
        </p:blipFill>
        <p:spPr bwMode="auto">
          <a:xfrm>
            <a:off x="9754582" y="215695"/>
            <a:ext cx="1538450" cy="147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2A0CB-F96D-4A00-9AD0-E5B59B26E901}"/>
              </a:ext>
            </a:extLst>
          </p:cNvPr>
          <p:cNvSpPr>
            <a:spLocks noGrp="1"/>
          </p:cNvSpPr>
          <p:nvPr>
            <p:ph type="title"/>
          </p:nvPr>
        </p:nvSpPr>
        <p:spPr/>
        <p:txBody>
          <a:bodyPr/>
          <a:lstStyle/>
          <a:p>
            <a:r>
              <a:rPr lang="es-CO" dirty="0"/>
              <a:t>Robótica móvil </a:t>
            </a:r>
          </a:p>
        </p:txBody>
      </p:sp>
      <p:graphicFrame>
        <p:nvGraphicFramePr>
          <p:cNvPr id="4" name="Marcador de contenido 3">
            <a:extLst>
              <a:ext uri="{FF2B5EF4-FFF2-40B4-BE49-F238E27FC236}">
                <a16:creationId xmlns:a16="http://schemas.microsoft.com/office/drawing/2014/main" id="{5160DF54-7B44-458E-B12B-7897BA09100D}"/>
              </a:ext>
            </a:extLst>
          </p:cNvPr>
          <p:cNvGraphicFramePr>
            <a:graphicFrameLocks noGrp="1"/>
          </p:cNvGraphicFramePr>
          <p:nvPr>
            <p:ph idx="1"/>
            <p:extLst>
              <p:ext uri="{D42A27DB-BD31-4B8C-83A1-F6EECF244321}">
                <p14:modId xmlns:p14="http://schemas.microsoft.com/office/powerpoint/2010/main" val="2746954700"/>
              </p:ext>
            </p:extLst>
          </p:nvPr>
        </p:nvGraphicFramePr>
        <p:xfrm>
          <a:off x="609600" y="1268361"/>
          <a:ext cx="11203858" cy="505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43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3B41B-FF19-432F-B2F6-4D6942D6A827}"/>
              </a:ext>
            </a:extLst>
          </p:cNvPr>
          <p:cNvSpPr>
            <a:spLocks noGrp="1"/>
          </p:cNvSpPr>
          <p:nvPr>
            <p:ph type="title"/>
          </p:nvPr>
        </p:nvSpPr>
        <p:spPr>
          <a:xfrm>
            <a:off x="609600" y="840657"/>
            <a:ext cx="10972800" cy="755707"/>
          </a:xfrm>
        </p:spPr>
        <p:txBody>
          <a:bodyPr/>
          <a:lstStyle/>
          <a:p>
            <a:r>
              <a:rPr lang="es-CO" dirty="0"/>
              <a:t>Morfología </a:t>
            </a:r>
          </a:p>
        </p:txBody>
      </p:sp>
      <p:graphicFrame>
        <p:nvGraphicFramePr>
          <p:cNvPr id="4" name="Marcador de contenido 3">
            <a:extLst>
              <a:ext uri="{FF2B5EF4-FFF2-40B4-BE49-F238E27FC236}">
                <a16:creationId xmlns:a16="http://schemas.microsoft.com/office/drawing/2014/main" id="{EA47288B-3FAC-438E-8726-9819F552E4A0}"/>
              </a:ext>
            </a:extLst>
          </p:cNvPr>
          <p:cNvGraphicFramePr>
            <a:graphicFrameLocks noGrp="1"/>
          </p:cNvGraphicFramePr>
          <p:nvPr>
            <p:ph idx="1"/>
            <p:extLst>
              <p:ext uri="{D42A27DB-BD31-4B8C-83A1-F6EECF244321}">
                <p14:modId xmlns:p14="http://schemas.microsoft.com/office/powerpoint/2010/main" val="2421016858"/>
              </p:ext>
            </p:extLst>
          </p:nvPr>
        </p:nvGraphicFramePr>
        <p:xfrm>
          <a:off x="609600" y="1784555"/>
          <a:ext cx="10972800" cy="480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41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8F1FB1A-8B53-44E3-A8AE-4DC63D33798C}"/>
              </a:ext>
            </a:extLst>
          </p:cNvPr>
          <p:cNvGraphicFramePr>
            <a:graphicFrameLocks noGrp="1"/>
          </p:cNvGraphicFramePr>
          <p:nvPr>
            <p:ph idx="1"/>
            <p:extLst>
              <p:ext uri="{D42A27DB-BD31-4B8C-83A1-F6EECF244321}">
                <p14:modId xmlns:p14="http://schemas.microsoft.com/office/powerpoint/2010/main" val="971851749"/>
              </p:ext>
            </p:extLst>
          </p:nvPr>
        </p:nvGraphicFramePr>
        <p:xfrm>
          <a:off x="609600" y="825910"/>
          <a:ext cx="10972800" cy="572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8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E7F0A-61C2-496B-8E32-A795E5977930}"/>
              </a:ext>
            </a:extLst>
          </p:cNvPr>
          <p:cNvSpPr>
            <a:spLocks noGrp="1"/>
          </p:cNvSpPr>
          <p:nvPr>
            <p:ph type="title"/>
          </p:nvPr>
        </p:nvSpPr>
        <p:spPr>
          <a:xfrm>
            <a:off x="609600" y="704088"/>
            <a:ext cx="10972800" cy="1143000"/>
          </a:xfrm>
        </p:spPr>
        <p:txBody>
          <a:bodyPr anchor="b">
            <a:normAutofit/>
          </a:bodyPr>
          <a:lstStyle/>
          <a:p>
            <a:r>
              <a:rPr lang="es-CO" dirty="0"/>
              <a:t>Scratch </a:t>
            </a:r>
          </a:p>
        </p:txBody>
      </p:sp>
      <p:sp>
        <p:nvSpPr>
          <p:cNvPr id="3" name="Marcador de contenido 2">
            <a:extLst>
              <a:ext uri="{FF2B5EF4-FFF2-40B4-BE49-F238E27FC236}">
                <a16:creationId xmlns:a16="http://schemas.microsoft.com/office/drawing/2014/main" id="{599276B5-CA88-49DC-87B5-D31F7FF694E9}"/>
              </a:ext>
            </a:extLst>
          </p:cNvPr>
          <p:cNvSpPr>
            <a:spLocks noGrp="1"/>
          </p:cNvSpPr>
          <p:nvPr>
            <p:ph sz="half" idx="1"/>
          </p:nvPr>
        </p:nvSpPr>
        <p:spPr>
          <a:xfrm>
            <a:off x="609599" y="1920085"/>
            <a:ext cx="6572865" cy="4434840"/>
          </a:xfrm>
        </p:spPr>
        <p:txBody>
          <a:bodyPr>
            <a:normAutofit/>
          </a:bodyPr>
          <a:lstStyle/>
          <a:p>
            <a:pPr>
              <a:lnSpc>
                <a:spcPct val="90000"/>
              </a:lnSpc>
            </a:pPr>
            <a:r>
              <a:rPr lang="es-EC" sz="1800" dirty="0">
                <a:effectLst/>
                <a:latin typeface="Arial" panose="020B0604020202020204" pitchFamily="34" charset="0"/>
                <a:cs typeface="Arial" panose="020B0604020202020204" pitchFamily="34" charset="0"/>
              </a:rPr>
              <a:t>Scratch es un medio de programación desarrollado por un conjunto de investigadores del Instituto de Tecnología de Massachusetts (MIT) </a:t>
            </a:r>
          </a:p>
          <a:p>
            <a:pPr marL="0" indent="0">
              <a:lnSpc>
                <a:spcPct val="90000"/>
              </a:lnSpc>
              <a:buNone/>
            </a:pPr>
            <a:endParaRPr lang="es-EC" sz="1800" dirty="0">
              <a:effectLst/>
              <a:latin typeface="Arial" panose="020B0604020202020204" pitchFamily="34" charset="0"/>
              <a:cs typeface="Arial" panose="020B0604020202020204" pitchFamily="34" charset="0"/>
            </a:endParaRPr>
          </a:p>
          <a:p>
            <a:pPr>
              <a:lnSpc>
                <a:spcPct val="90000"/>
              </a:lnSpc>
            </a:pPr>
            <a:r>
              <a:rPr lang="es-EC" sz="1800" dirty="0">
                <a:effectLst/>
                <a:latin typeface="Arial" panose="020B0604020202020204" pitchFamily="34" charset="0"/>
                <a:cs typeface="Arial" panose="020B0604020202020204" pitchFamily="34" charset="0"/>
              </a:rPr>
              <a:t>A partir de su lanzamiento al público en mayo de 2007, la página Web de Scratch se ha transformado en una gran comunidad online, en el cual los usuarios aprenden, intercambian ideas y unen programas propios con los de otros participantes</a:t>
            </a:r>
          </a:p>
          <a:p>
            <a:pPr marL="0" indent="0">
              <a:lnSpc>
                <a:spcPct val="90000"/>
              </a:lnSpc>
              <a:buNone/>
            </a:pPr>
            <a:endParaRPr lang="es-EC" sz="1800" dirty="0">
              <a:latin typeface="Arial" panose="020B0604020202020204" pitchFamily="34" charset="0"/>
              <a:cs typeface="Arial" panose="020B0604020202020204" pitchFamily="34" charset="0"/>
            </a:endParaRPr>
          </a:p>
          <a:p>
            <a:pPr>
              <a:lnSpc>
                <a:spcPct val="90000"/>
              </a:lnSpc>
            </a:pPr>
            <a:r>
              <a:rPr lang="es-EC" sz="1800" dirty="0">
                <a:effectLst/>
                <a:latin typeface="Arial" panose="020B0604020202020204" pitchFamily="34" charset="0"/>
                <a:cs typeface="Arial" panose="020B0604020202020204" pitchFamily="34" charset="0"/>
              </a:rPr>
              <a:t>La plataforma Scratch toma inspiración de plataformas similares como es Logo, los e-</a:t>
            </a:r>
            <a:r>
              <a:rPr lang="es-EC" sz="1800" dirty="0" err="1">
                <a:effectLst/>
                <a:latin typeface="Arial" panose="020B0604020202020204" pitchFamily="34" charset="0"/>
                <a:cs typeface="Arial" panose="020B0604020202020204" pitchFamily="34" charset="0"/>
              </a:rPr>
              <a:t>toys</a:t>
            </a:r>
            <a:r>
              <a:rPr lang="es-EC" sz="1800" dirty="0">
                <a:effectLst/>
                <a:latin typeface="Arial" panose="020B0604020202020204" pitchFamily="34" charset="0"/>
                <a:cs typeface="Arial" panose="020B0604020202020204" pitchFamily="34" charset="0"/>
              </a:rPr>
              <a:t> de </a:t>
            </a:r>
            <a:r>
              <a:rPr lang="es-EC" sz="1800" dirty="0" err="1">
                <a:effectLst/>
                <a:latin typeface="Arial" panose="020B0604020202020204" pitchFamily="34" charset="0"/>
                <a:cs typeface="Arial" panose="020B0604020202020204" pitchFamily="34" charset="0"/>
              </a:rPr>
              <a:t>Squeak</a:t>
            </a:r>
            <a:r>
              <a:rPr lang="es-EC" sz="1800" dirty="0">
                <a:effectLst/>
                <a:latin typeface="Arial" panose="020B0604020202020204" pitchFamily="34" charset="0"/>
                <a:cs typeface="Arial" panose="020B0604020202020204" pitchFamily="34" charset="0"/>
              </a:rPr>
              <a:t> y </a:t>
            </a:r>
            <a:r>
              <a:rPr lang="es-EC" sz="1800" dirty="0" err="1">
                <a:effectLst/>
                <a:latin typeface="Arial" panose="020B0604020202020204" pitchFamily="34" charset="0"/>
                <a:cs typeface="Arial" panose="020B0604020202020204" pitchFamily="34" charset="0"/>
              </a:rPr>
              <a:t>LogoBlocks</a:t>
            </a:r>
            <a:r>
              <a:rPr lang="es-EC" sz="1800" dirty="0">
                <a:effectLst/>
                <a:latin typeface="Arial" panose="020B0604020202020204" pitchFamily="34" charset="0"/>
                <a:cs typeface="Arial" panose="020B0604020202020204" pitchFamily="34" charset="0"/>
              </a:rPr>
              <a:t>, mientras que su lenguaje de programación se basa en Logo, y presenta un entorno en el que múltiples objetos pueden evolucionar e interactuar. </a:t>
            </a:r>
            <a:endParaRPr lang="es-CO" sz="1800" dirty="0">
              <a:latin typeface="Arial" panose="020B0604020202020204" pitchFamily="34" charset="0"/>
              <a:cs typeface="Arial" panose="020B0604020202020204" pitchFamily="34" charset="0"/>
            </a:endParaRPr>
          </a:p>
        </p:txBody>
      </p:sp>
      <p:pic>
        <p:nvPicPr>
          <p:cNvPr id="2050" name="Picture 2" descr="El proyecto Scratch de los viernes (I): moviendo el gato">
            <a:extLst>
              <a:ext uri="{FF2B5EF4-FFF2-40B4-BE49-F238E27FC236}">
                <a16:creationId xmlns:a16="http://schemas.microsoft.com/office/drawing/2014/main" id="{5485F0A7-CB91-401E-A42F-F26EF59D43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4980" y="2387445"/>
            <a:ext cx="4547419" cy="3500120"/>
          </a:xfrm>
          <a:prstGeom prst="rect">
            <a:avLst/>
          </a:prstGeom>
          <a:solidFill>
            <a:srgbClr val="FFFFFF"/>
          </a:solidFill>
        </p:spPr>
      </p:pic>
    </p:spTree>
    <p:extLst>
      <p:ext uri="{BB962C8B-B14F-4D97-AF65-F5344CB8AC3E}">
        <p14:creationId xmlns:p14="http://schemas.microsoft.com/office/powerpoint/2010/main" val="4685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1AA8A-412D-452E-9D83-2DD567DCBDA0}"/>
              </a:ext>
            </a:extLst>
          </p:cNvPr>
          <p:cNvSpPr>
            <a:spLocks noGrp="1"/>
          </p:cNvSpPr>
          <p:nvPr>
            <p:ph type="title"/>
          </p:nvPr>
        </p:nvSpPr>
        <p:spPr>
          <a:xfrm>
            <a:off x="609600" y="704088"/>
            <a:ext cx="10972800" cy="1143000"/>
          </a:xfrm>
        </p:spPr>
        <p:txBody>
          <a:bodyPr anchor="b">
            <a:normAutofit/>
          </a:bodyPr>
          <a:lstStyle/>
          <a:p>
            <a:r>
              <a:rPr lang="es-CO" dirty="0"/>
              <a:t>mBlock</a:t>
            </a:r>
          </a:p>
        </p:txBody>
      </p:sp>
      <p:pic>
        <p:nvPicPr>
          <p:cNvPr id="3074" name="Picture 2" descr="Curso de programación por bloques con mBot y mBlock 5. Iniciación.">
            <a:extLst>
              <a:ext uri="{FF2B5EF4-FFF2-40B4-BE49-F238E27FC236}">
                <a16:creationId xmlns:a16="http://schemas.microsoft.com/office/drawing/2014/main" id="{A7DB7546-0F11-463B-B25D-32579F0232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2528796"/>
            <a:ext cx="5384800" cy="3217418"/>
          </a:xfrm>
          <a:prstGeom prst="rect">
            <a:avLst/>
          </a:prstGeom>
          <a:solidFill>
            <a:srgbClr val="FFFFFF"/>
          </a:solidFill>
        </p:spPr>
      </p:pic>
      <p:sp>
        <p:nvSpPr>
          <p:cNvPr id="3" name="Marcador de contenido 2">
            <a:extLst>
              <a:ext uri="{FF2B5EF4-FFF2-40B4-BE49-F238E27FC236}">
                <a16:creationId xmlns:a16="http://schemas.microsoft.com/office/drawing/2014/main" id="{DC26CA21-5054-4886-B70D-24E977CA43F4}"/>
              </a:ext>
            </a:extLst>
          </p:cNvPr>
          <p:cNvSpPr>
            <a:spLocks noGrp="1"/>
          </p:cNvSpPr>
          <p:nvPr>
            <p:ph sz="half" idx="2"/>
          </p:nvPr>
        </p:nvSpPr>
        <p:spPr>
          <a:xfrm>
            <a:off x="6197600" y="1920085"/>
            <a:ext cx="5384800" cy="4434840"/>
          </a:xfrm>
        </p:spPr>
        <p:txBody>
          <a:bodyPr>
            <a:normAutofit/>
          </a:bodyPr>
          <a:lstStyle/>
          <a:p>
            <a:r>
              <a:rPr lang="es-EC">
                <a:effectLst/>
              </a:rPr>
              <a:t>Es un entorno gráfico de programación basado en el editor Scratch 2.0 y Scratch 3.0, sus funcionalidades son las mismas al igual que sus aplicaciones y el público al cual va dirigido con el objetivo de introducir la robótica de forma sencilla y enseñar a programar robots basados en un solo microcontrolador</a:t>
            </a:r>
            <a:endParaRPr lang="es-CO" dirty="0"/>
          </a:p>
        </p:txBody>
      </p:sp>
    </p:spTree>
    <p:extLst>
      <p:ext uri="{BB962C8B-B14F-4D97-AF65-F5344CB8AC3E}">
        <p14:creationId xmlns:p14="http://schemas.microsoft.com/office/powerpoint/2010/main" val="33678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03F32-62BB-4186-AC0D-8974DA33F15F}"/>
              </a:ext>
            </a:extLst>
          </p:cNvPr>
          <p:cNvSpPr>
            <a:spLocks noGrp="1"/>
          </p:cNvSpPr>
          <p:nvPr>
            <p:ph type="title"/>
          </p:nvPr>
        </p:nvSpPr>
        <p:spPr/>
        <p:txBody>
          <a:bodyPr/>
          <a:lstStyle/>
          <a:p>
            <a:r>
              <a:rPr lang="es-CO" dirty="0"/>
              <a:t>Hardware</a:t>
            </a:r>
          </a:p>
        </p:txBody>
      </p:sp>
      <p:graphicFrame>
        <p:nvGraphicFramePr>
          <p:cNvPr id="7" name="Diagrama 6">
            <a:extLst>
              <a:ext uri="{FF2B5EF4-FFF2-40B4-BE49-F238E27FC236}">
                <a16:creationId xmlns:a16="http://schemas.microsoft.com/office/drawing/2014/main" id="{5A6DB244-FD65-4432-B56D-FE4D2B3B003C}"/>
              </a:ext>
            </a:extLst>
          </p:cNvPr>
          <p:cNvGraphicFramePr/>
          <p:nvPr>
            <p:extLst>
              <p:ext uri="{D42A27DB-BD31-4B8C-83A1-F6EECF244321}">
                <p14:modId xmlns:p14="http://schemas.microsoft.com/office/powerpoint/2010/main" val="1600554039"/>
              </p:ext>
            </p:extLst>
          </p:nvPr>
        </p:nvGraphicFramePr>
        <p:xfrm>
          <a:off x="609600" y="704088"/>
          <a:ext cx="11582400" cy="6057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a:extLst>
              <a:ext uri="{FF2B5EF4-FFF2-40B4-BE49-F238E27FC236}">
                <a16:creationId xmlns:a16="http://schemas.microsoft.com/office/drawing/2014/main" id="{19982EC4-5846-4F18-A792-890E8DA3C01B}"/>
              </a:ext>
            </a:extLst>
          </p:cNvPr>
          <p:cNvSpPr>
            <a:spLocks noGrp="1"/>
          </p:cNvSpPr>
          <p:nvPr>
            <p:ph idx="1"/>
          </p:nvPr>
        </p:nvSpPr>
        <p:spPr>
          <a:xfrm>
            <a:off x="609600" y="1935480"/>
            <a:ext cx="2694039" cy="748726"/>
          </a:xfrm>
        </p:spPr>
        <p:txBody>
          <a:bodyPr>
            <a:normAutofit fontScale="77500" lnSpcReduction="20000"/>
          </a:bodyPr>
          <a:lstStyle/>
          <a:p>
            <a:r>
              <a:rPr lang="es-CO" dirty="0">
                <a:latin typeface="Arial" panose="020B0604020202020204" pitchFamily="34" charset="0"/>
                <a:cs typeface="Arial" panose="020B0604020202020204" pitchFamily="34" charset="0"/>
              </a:rPr>
              <a:t>El robot móvil esta constituido por</a:t>
            </a:r>
          </a:p>
        </p:txBody>
      </p:sp>
    </p:spTree>
    <p:extLst>
      <p:ext uri="{BB962C8B-B14F-4D97-AF65-F5344CB8AC3E}">
        <p14:creationId xmlns:p14="http://schemas.microsoft.com/office/powerpoint/2010/main" val="20555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B9D0881-0605-4BB7-89BC-884BBE36622C}"/>
              </a:ext>
            </a:extLst>
          </p:cNvPr>
          <p:cNvSpPr>
            <a:spLocks noGrp="1"/>
          </p:cNvSpPr>
          <p:nvPr>
            <p:ph type="title"/>
          </p:nvPr>
        </p:nvSpPr>
        <p:spPr/>
        <p:txBody>
          <a:bodyPr>
            <a:normAutofit fontScale="90000"/>
          </a:bodyPr>
          <a:lstStyle/>
          <a:p>
            <a:r>
              <a:rPr lang="es-CO" dirty="0"/>
              <a:t>Ubicación de los elementos y diagrama de conexión</a:t>
            </a:r>
          </a:p>
        </p:txBody>
      </p:sp>
      <p:pic>
        <p:nvPicPr>
          <p:cNvPr id="6" name="Imagen 5" descr="Interfaz de usuario gráfica, Sitio web&#10;&#10;Descripción generada automáticamente">
            <a:extLst>
              <a:ext uri="{FF2B5EF4-FFF2-40B4-BE49-F238E27FC236}">
                <a16:creationId xmlns:a16="http://schemas.microsoft.com/office/drawing/2014/main" id="{468A87BE-6C50-44B8-B9DB-40AEFD0E7F20}"/>
              </a:ext>
            </a:extLst>
          </p:cNvPr>
          <p:cNvPicPr>
            <a:picLocks noChangeAspect="1"/>
          </p:cNvPicPr>
          <p:nvPr/>
        </p:nvPicPr>
        <p:blipFill>
          <a:blip r:embed="rId2"/>
          <a:stretch>
            <a:fillRect/>
          </a:stretch>
        </p:blipFill>
        <p:spPr>
          <a:xfrm>
            <a:off x="483870" y="2146198"/>
            <a:ext cx="5612130" cy="4505325"/>
          </a:xfrm>
          <a:prstGeom prst="rect">
            <a:avLst/>
          </a:prstGeom>
        </p:spPr>
      </p:pic>
      <p:pic>
        <p:nvPicPr>
          <p:cNvPr id="7" name="Imagen 6">
            <a:extLst>
              <a:ext uri="{FF2B5EF4-FFF2-40B4-BE49-F238E27FC236}">
                <a16:creationId xmlns:a16="http://schemas.microsoft.com/office/drawing/2014/main" id="{9AF7A294-0A38-4730-AB95-EADEBC8A3D63}"/>
              </a:ext>
            </a:extLst>
          </p:cNvPr>
          <p:cNvPicPr>
            <a:picLocks noChangeAspect="1"/>
          </p:cNvPicPr>
          <p:nvPr/>
        </p:nvPicPr>
        <p:blipFill>
          <a:blip r:embed="rId3"/>
          <a:stretch>
            <a:fillRect/>
          </a:stretch>
        </p:blipFill>
        <p:spPr>
          <a:xfrm>
            <a:off x="6096000" y="2146198"/>
            <a:ext cx="6096000" cy="4505325"/>
          </a:xfrm>
          <a:prstGeom prst="rect">
            <a:avLst/>
          </a:prstGeom>
          <a:noFill/>
        </p:spPr>
      </p:pic>
    </p:spTree>
    <p:extLst>
      <p:ext uri="{BB962C8B-B14F-4D97-AF65-F5344CB8AC3E}">
        <p14:creationId xmlns:p14="http://schemas.microsoft.com/office/powerpoint/2010/main" val="6055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07180-E9F6-4DB5-8BC0-08091F4048A9}"/>
              </a:ext>
            </a:extLst>
          </p:cNvPr>
          <p:cNvSpPr>
            <a:spLocks noGrp="1"/>
          </p:cNvSpPr>
          <p:nvPr>
            <p:ph type="title"/>
          </p:nvPr>
        </p:nvSpPr>
        <p:spPr>
          <a:xfrm>
            <a:off x="609600" y="737418"/>
            <a:ext cx="10972800" cy="799953"/>
          </a:xfrm>
        </p:spPr>
        <p:txBody>
          <a:bodyPr/>
          <a:lstStyle/>
          <a:p>
            <a:r>
              <a:rPr lang="es-CO" dirty="0"/>
              <a:t>Software</a:t>
            </a:r>
          </a:p>
        </p:txBody>
      </p:sp>
      <p:graphicFrame>
        <p:nvGraphicFramePr>
          <p:cNvPr id="4" name="Marcador de contenido 3">
            <a:extLst>
              <a:ext uri="{FF2B5EF4-FFF2-40B4-BE49-F238E27FC236}">
                <a16:creationId xmlns:a16="http://schemas.microsoft.com/office/drawing/2014/main" id="{A8680BD0-B11C-4143-8EE7-1C8F37FE17B2}"/>
              </a:ext>
            </a:extLst>
          </p:cNvPr>
          <p:cNvGraphicFramePr>
            <a:graphicFrameLocks noGrp="1"/>
          </p:cNvGraphicFramePr>
          <p:nvPr>
            <p:ph idx="1"/>
            <p:extLst>
              <p:ext uri="{D42A27DB-BD31-4B8C-83A1-F6EECF244321}">
                <p14:modId xmlns:p14="http://schemas.microsoft.com/office/powerpoint/2010/main" val="886950498"/>
              </p:ext>
            </p:extLst>
          </p:nvPr>
        </p:nvGraphicFramePr>
        <p:xfrm>
          <a:off x="609600" y="1537371"/>
          <a:ext cx="10972800" cy="5025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6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A45F3589-412B-4F29-8A77-6E3C7DDEEA9F}"/>
              </a:ext>
            </a:extLst>
          </p:cNvPr>
          <p:cNvSpPr>
            <a:spLocks noGrp="1"/>
          </p:cNvSpPr>
          <p:nvPr>
            <p:ph type="title"/>
          </p:nvPr>
        </p:nvSpPr>
        <p:spPr/>
        <p:txBody>
          <a:bodyPr/>
          <a:lstStyle/>
          <a:p>
            <a:r>
              <a:rPr lang="es-CO" dirty="0"/>
              <a:t>Bloques de programación</a:t>
            </a:r>
          </a:p>
        </p:txBody>
      </p:sp>
      <p:sp>
        <p:nvSpPr>
          <p:cNvPr id="9" name="Marcador de texto 8">
            <a:extLst>
              <a:ext uri="{FF2B5EF4-FFF2-40B4-BE49-F238E27FC236}">
                <a16:creationId xmlns:a16="http://schemas.microsoft.com/office/drawing/2014/main" id="{4891BCED-2D29-4466-912C-068207826DA7}"/>
              </a:ext>
            </a:extLst>
          </p:cNvPr>
          <p:cNvSpPr>
            <a:spLocks noGrp="1"/>
          </p:cNvSpPr>
          <p:nvPr>
            <p:ph type="body" idx="1"/>
          </p:nvPr>
        </p:nvSpPr>
        <p:spPr>
          <a:xfrm>
            <a:off x="945115" y="2151661"/>
            <a:ext cx="5386917" cy="659352"/>
          </a:xfrm>
        </p:spPr>
        <p:txBody>
          <a:bodyPr/>
          <a:lstStyle/>
          <a:p>
            <a:r>
              <a:rPr lang="es-CO" dirty="0"/>
              <a:t>Bloque de encabezado</a:t>
            </a:r>
          </a:p>
        </p:txBody>
      </p:sp>
      <p:pic>
        <p:nvPicPr>
          <p:cNvPr id="7" name="Imagen 6">
            <a:extLst>
              <a:ext uri="{FF2B5EF4-FFF2-40B4-BE49-F238E27FC236}">
                <a16:creationId xmlns:a16="http://schemas.microsoft.com/office/drawing/2014/main" id="{0554D1A0-857F-41AD-AD89-9D7D67120DED}"/>
              </a:ext>
            </a:extLst>
          </p:cNvPr>
          <p:cNvPicPr>
            <a:picLocks noChangeAspect="1"/>
          </p:cNvPicPr>
          <p:nvPr/>
        </p:nvPicPr>
        <p:blipFill>
          <a:blip r:embed="rId2"/>
          <a:stretch>
            <a:fillRect/>
          </a:stretch>
        </p:blipFill>
        <p:spPr>
          <a:xfrm>
            <a:off x="945115" y="3429000"/>
            <a:ext cx="3043789" cy="764931"/>
          </a:xfrm>
          <a:prstGeom prst="rect">
            <a:avLst/>
          </a:prstGeom>
        </p:spPr>
      </p:pic>
      <p:sp>
        <p:nvSpPr>
          <p:cNvPr id="24" name="Marcador de contenido 23">
            <a:extLst>
              <a:ext uri="{FF2B5EF4-FFF2-40B4-BE49-F238E27FC236}">
                <a16:creationId xmlns:a16="http://schemas.microsoft.com/office/drawing/2014/main" id="{EECC0CD4-9D85-436A-B245-32F5E6F17991}"/>
              </a:ext>
            </a:extLst>
          </p:cNvPr>
          <p:cNvSpPr>
            <a:spLocks noGrp="1"/>
          </p:cNvSpPr>
          <p:nvPr>
            <p:ph sz="quarter" idx="2"/>
          </p:nvPr>
        </p:nvSpPr>
        <p:spPr>
          <a:xfrm>
            <a:off x="5509639" y="2687948"/>
            <a:ext cx="5386917" cy="2382206"/>
          </a:xfrm>
        </p:spPr>
        <p:style>
          <a:lnRef idx="2">
            <a:schemeClr val="accent1"/>
          </a:lnRef>
          <a:fillRef idx="1">
            <a:schemeClr val="lt1"/>
          </a:fillRef>
          <a:effectRef idx="0">
            <a:schemeClr val="accent1"/>
          </a:effectRef>
          <a:fontRef idx="minor">
            <a:schemeClr val="dk1"/>
          </a:fontRef>
        </p:style>
        <p:txBody>
          <a:bodyPr/>
          <a:lstStyle/>
          <a:p>
            <a:r>
              <a:rPr lang="es-CO" dirty="0">
                <a:latin typeface="Arial" panose="020B0604020202020204" pitchFamily="34" charset="0"/>
                <a:cs typeface="Arial" panose="020B0604020202020204" pitchFamily="34" charset="0"/>
              </a:rPr>
              <a:t>Este bloque es el que permite la comunicación entre la plataforma mBlock y el software Arduino que ha su vez carga el programa desarrollado por el usuario en la tarjeta de control. </a:t>
            </a:r>
          </a:p>
          <a:p>
            <a:r>
              <a:rPr lang="es-CO" dirty="0">
                <a:latin typeface="Arial" panose="020B0604020202020204" pitchFamily="34" charset="0"/>
                <a:cs typeface="Arial" panose="020B0604020202020204" pitchFamily="34" charset="0"/>
              </a:rPr>
              <a:t>Solo debe ir al inicio del programa. </a:t>
            </a:r>
          </a:p>
        </p:txBody>
      </p:sp>
    </p:spTree>
    <p:extLst>
      <p:ext uri="{BB962C8B-B14F-4D97-AF65-F5344CB8AC3E}">
        <p14:creationId xmlns:p14="http://schemas.microsoft.com/office/powerpoint/2010/main" val="28048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a:extLst>
              <a:ext uri="{FF2B5EF4-FFF2-40B4-BE49-F238E27FC236}">
                <a16:creationId xmlns:a16="http://schemas.microsoft.com/office/drawing/2014/main" id="{222973A0-91B2-4BAB-B677-3CC3CF5DE62D}"/>
              </a:ext>
            </a:extLst>
          </p:cNvPr>
          <p:cNvPicPr>
            <a:picLocks noChangeAspect="1"/>
          </p:cNvPicPr>
          <p:nvPr/>
        </p:nvPicPr>
        <p:blipFill rotWithShape="1">
          <a:blip r:embed="rId2"/>
          <a:srcRect t="10781" b="46203"/>
          <a:stretch/>
        </p:blipFill>
        <p:spPr>
          <a:xfrm>
            <a:off x="2173093" y="2087512"/>
            <a:ext cx="3035274" cy="2243322"/>
          </a:xfrm>
          <a:prstGeom prst="rect">
            <a:avLst/>
          </a:prstGeom>
        </p:spPr>
      </p:pic>
      <p:sp>
        <p:nvSpPr>
          <p:cNvPr id="8" name="Marcador de texto 9">
            <a:extLst>
              <a:ext uri="{FF2B5EF4-FFF2-40B4-BE49-F238E27FC236}">
                <a16:creationId xmlns:a16="http://schemas.microsoft.com/office/drawing/2014/main" id="{9A80292D-B923-4FE8-8CEA-92F0682B4180}"/>
              </a:ext>
            </a:extLst>
          </p:cNvPr>
          <p:cNvSpPr txBox="1">
            <a:spLocks/>
          </p:cNvSpPr>
          <p:nvPr/>
        </p:nvSpPr>
        <p:spPr>
          <a:xfrm>
            <a:off x="733471" y="1233886"/>
            <a:ext cx="7416616" cy="654843"/>
          </a:xfrm>
          <a:prstGeom prst="rect">
            <a:avLst/>
          </a:prstGeom>
        </p:spPr>
        <p:txBody>
          <a:bodyPr>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pPr>
            <a:r>
              <a:rPr lang="es-CO" b="1" dirty="0">
                <a:latin typeface="+mj-lt"/>
              </a:rPr>
              <a:t>Bloques programación movimiento del robot </a:t>
            </a:r>
          </a:p>
        </p:txBody>
      </p:sp>
      <p:pic>
        <p:nvPicPr>
          <p:cNvPr id="9" name="Imagen 8">
            <a:extLst>
              <a:ext uri="{FF2B5EF4-FFF2-40B4-BE49-F238E27FC236}">
                <a16:creationId xmlns:a16="http://schemas.microsoft.com/office/drawing/2014/main" id="{DD05BE0C-EDCC-4B77-905D-125CF537701C}"/>
              </a:ext>
            </a:extLst>
          </p:cNvPr>
          <p:cNvPicPr>
            <a:picLocks noChangeAspect="1"/>
          </p:cNvPicPr>
          <p:nvPr/>
        </p:nvPicPr>
        <p:blipFill>
          <a:blip r:embed="rId3"/>
          <a:stretch>
            <a:fillRect/>
          </a:stretch>
        </p:blipFill>
        <p:spPr>
          <a:xfrm>
            <a:off x="8390609" y="1888729"/>
            <a:ext cx="2605728" cy="3948073"/>
          </a:xfrm>
          <a:prstGeom prst="rect">
            <a:avLst/>
          </a:prstGeom>
        </p:spPr>
      </p:pic>
      <p:cxnSp>
        <p:nvCxnSpPr>
          <p:cNvPr id="10" name="Conector: angular 9">
            <a:extLst>
              <a:ext uri="{FF2B5EF4-FFF2-40B4-BE49-F238E27FC236}">
                <a16:creationId xmlns:a16="http://schemas.microsoft.com/office/drawing/2014/main" id="{0E8C825C-8221-4D4A-A8ED-24476F9FFD80}"/>
              </a:ext>
            </a:extLst>
          </p:cNvPr>
          <p:cNvCxnSpPr>
            <a:stCxn id="7" idx="3"/>
            <a:endCxn id="9" idx="1"/>
          </p:cNvCxnSpPr>
          <p:nvPr/>
        </p:nvCxnSpPr>
        <p:spPr>
          <a:xfrm>
            <a:off x="5208367" y="3209173"/>
            <a:ext cx="3182242" cy="653593"/>
          </a:xfrm>
          <a:prstGeom prst="bentConnector3">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60F1BDD-1A12-4CF3-B454-6ECEA62DDA3B}"/>
              </a:ext>
            </a:extLst>
          </p:cNvPr>
          <p:cNvSpPr txBox="1"/>
          <p:nvPr/>
        </p:nvSpPr>
        <p:spPr>
          <a:xfrm>
            <a:off x="1558177" y="4852330"/>
            <a:ext cx="4810539"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dirty="0">
                <a:latin typeface="Arial" panose="020B0604020202020204" pitchFamily="34" charset="0"/>
                <a:cs typeface="Arial" panose="020B0604020202020204" pitchFamily="34" charset="0"/>
              </a:rPr>
              <a:t>Se observa 6 bloques: </a:t>
            </a:r>
          </a:p>
          <a:p>
            <a:r>
              <a:rPr lang="es-CO" dirty="0">
                <a:latin typeface="Arial" panose="020B0604020202020204" pitchFamily="34" charset="0"/>
                <a:cs typeface="Arial" panose="020B0604020202020204" pitchFamily="34" charset="0"/>
              </a:rPr>
              <a:t>El bloque de conexión debe estar presente siempre que se pretenda iniciar movimiento del robot  solo debe ir una vez</a:t>
            </a:r>
          </a:p>
        </p:txBody>
      </p:sp>
    </p:spTree>
    <p:extLst>
      <p:ext uri="{BB962C8B-B14F-4D97-AF65-F5344CB8AC3E}">
        <p14:creationId xmlns:p14="http://schemas.microsoft.com/office/powerpoint/2010/main" val="250621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0B144C-1531-482D-8B93-E5573CEF3088}"/>
              </a:ext>
            </a:extLst>
          </p:cNvPr>
          <p:cNvSpPr>
            <a:spLocks noGrp="1"/>
          </p:cNvSpPr>
          <p:nvPr>
            <p:ph type="title"/>
          </p:nvPr>
        </p:nvSpPr>
        <p:spPr/>
        <p:txBody>
          <a:bodyPr/>
          <a:lstStyle/>
          <a:p>
            <a:r>
              <a:rPr lang="es-CO" dirty="0"/>
              <a:t>índice</a:t>
            </a:r>
          </a:p>
        </p:txBody>
      </p:sp>
      <p:sp>
        <p:nvSpPr>
          <p:cNvPr id="3" name="Marcador de contenido 2">
            <a:extLst>
              <a:ext uri="{FF2B5EF4-FFF2-40B4-BE49-F238E27FC236}">
                <a16:creationId xmlns:a16="http://schemas.microsoft.com/office/drawing/2014/main" id="{6864DEAD-8CA4-416E-9E56-F52654CF089D}"/>
              </a:ext>
            </a:extLst>
          </p:cNvPr>
          <p:cNvSpPr>
            <a:spLocks noGrp="1"/>
          </p:cNvSpPr>
          <p:nvPr>
            <p:ph idx="1"/>
          </p:nvPr>
        </p:nvSpPr>
        <p:spPr/>
        <p:txBody>
          <a:bodyPr/>
          <a:lstStyle/>
          <a:p>
            <a:pPr lvl="5"/>
            <a:r>
              <a:rPr lang="es-CO" dirty="0"/>
              <a:t>Antecedentes</a:t>
            </a:r>
          </a:p>
          <a:p>
            <a:pPr lvl="5"/>
            <a:r>
              <a:rPr lang="es-CO" dirty="0"/>
              <a:t>Objetivos</a:t>
            </a:r>
          </a:p>
          <a:p>
            <a:pPr lvl="5"/>
            <a:r>
              <a:rPr lang="es-CO" dirty="0"/>
              <a:t>Fundamento Teórico </a:t>
            </a:r>
          </a:p>
          <a:p>
            <a:pPr lvl="6"/>
            <a:r>
              <a:rPr lang="es-CO" dirty="0"/>
              <a:t>Robótica Educativa</a:t>
            </a:r>
          </a:p>
          <a:p>
            <a:pPr lvl="6"/>
            <a:r>
              <a:rPr lang="es-CO" dirty="0"/>
              <a:t>Robótica móvil </a:t>
            </a:r>
          </a:p>
          <a:p>
            <a:pPr lvl="6"/>
            <a:r>
              <a:rPr lang="es-CO" dirty="0"/>
              <a:t>Scratch</a:t>
            </a:r>
          </a:p>
          <a:p>
            <a:pPr lvl="5"/>
            <a:r>
              <a:rPr lang="es-CO" dirty="0"/>
              <a:t>Desarrollo</a:t>
            </a:r>
          </a:p>
          <a:p>
            <a:pPr lvl="5"/>
            <a:r>
              <a:rPr lang="es-CO" dirty="0"/>
              <a:t>Pruebas</a:t>
            </a:r>
          </a:p>
          <a:p>
            <a:pPr lvl="5"/>
            <a:r>
              <a:rPr lang="es-CO" dirty="0"/>
              <a:t>Conclusiones</a:t>
            </a:r>
          </a:p>
          <a:p>
            <a:pPr lvl="5"/>
            <a:r>
              <a:rPr lang="es-CO" dirty="0"/>
              <a:t>Recomendaciones</a:t>
            </a:r>
          </a:p>
          <a:p>
            <a:pPr lvl="5"/>
            <a:r>
              <a:rPr lang="es-CO" dirty="0"/>
              <a:t>Trabajos futuros</a:t>
            </a:r>
          </a:p>
        </p:txBody>
      </p:sp>
    </p:spTree>
    <p:extLst>
      <p:ext uri="{BB962C8B-B14F-4D97-AF65-F5344CB8AC3E}">
        <p14:creationId xmlns:p14="http://schemas.microsoft.com/office/powerpoint/2010/main" val="26656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9">
            <a:extLst>
              <a:ext uri="{FF2B5EF4-FFF2-40B4-BE49-F238E27FC236}">
                <a16:creationId xmlns:a16="http://schemas.microsoft.com/office/drawing/2014/main" id="{0D8DE314-F69F-4CA5-BD4B-E04DF8F615F4}"/>
              </a:ext>
            </a:extLst>
          </p:cNvPr>
          <p:cNvSpPr txBox="1">
            <a:spLocks/>
          </p:cNvSpPr>
          <p:nvPr/>
        </p:nvSpPr>
        <p:spPr>
          <a:xfrm>
            <a:off x="594232" y="949553"/>
            <a:ext cx="6530468" cy="654843"/>
          </a:xfrm>
          <a:prstGeom prst="rect">
            <a:avLst/>
          </a:prstGeom>
        </p:spPr>
        <p:txBody>
          <a:bodyPr vert="horz" lIns="45720" tIns="0" rIns="45720" bIns="0" rtlCol="0" anchor="ctr">
            <a:normAutofit/>
          </a:bodyPr>
          <a:lstStyle>
            <a:lvl1pPr marL="0" indent="0" algn="l" rtl="0" eaLnBrk="1" latinLnBrk="0" hangingPunct="1">
              <a:spcBef>
                <a:spcPct val="20000"/>
              </a:spcBef>
              <a:buClr>
                <a:schemeClr val="accent3">
                  <a:lumMod val="50000"/>
                </a:schemeClr>
              </a:buClr>
              <a:buSzPct val="95000"/>
              <a:buFont typeface="Wingdings 2"/>
              <a:buNone/>
              <a:defRPr kumimoji="0" sz="2400" b="1" kern="1200" cap="none" baseline="0">
                <a:solidFill>
                  <a:schemeClr val="tx1"/>
                </a:solidFill>
                <a:effectLst/>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s-CO" sz="2600" dirty="0">
                <a:latin typeface="+mj-lt"/>
              </a:rPr>
              <a:t>Bloques</a:t>
            </a:r>
            <a:r>
              <a:rPr lang="es-CO" dirty="0">
                <a:latin typeface="+mj-lt"/>
              </a:rPr>
              <a:t> programación sensor ultrasónico</a:t>
            </a:r>
          </a:p>
        </p:txBody>
      </p:sp>
      <p:pic>
        <p:nvPicPr>
          <p:cNvPr id="8" name="Imagen 7">
            <a:extLst>
              <a:ext uri="{FF2B5EF4-FFF2-40B4-BE49-F238E27FC236}">
                <a16:creationId xmlns:a16="http://schemas.microsoft.com/office/drawing/2014/main" id="{62E81641-947A-41C5-8A42-A2C5644FBCC6}"/>
              </a:ext>
            </a:extLst>
          </p:cNvPr>
          <p:cNvPicPr>
            <a:picLocks noChangeAspect="1"/>
          </p:cNvPicPr>
          <p:nvPr/>
        </p:nvPicPr>
        <p:blipFill>
          <a:blip r:embed="rId2"/>
          <a:stretch>
            <a:fillRect/>
          </a:stretch>
        </p:blipFill>
        <p:spPr>
          <a:xfrm>
            <a:off x="1601616" y="1949238"/>
            <a:ext cx="3254634" cy="843306"/>
          </a:xfrm>
          <a:prstGeom prst="rect">
            <a:avLst/>
          </a:prstGeom>
        </p:spPr>
      </p:pic>
      <p:pic>
        <p:nvPicPr>
          <p:cNvPr id="9" name="Imagen 8">
            <a:extLst>
              <a:ext uri="{FF2B5EF4-FFF2-40B4-BE49-F238E27FC236}">
                <a16:creationId xmlns:a16="http://schemas.microsoft.com/office/drawing/2014/main" id="{7A30FAE0-3AA9-4F97-B01B-483CC6985EF1}"/>
              </a:ext>
            </a:extLst>
          </p:cNvPr>
          <p:cNvPicPr>
            <a:picLocks noChangeAspect="1"/>
          </p:cNvPicPr>
          <p:nvPr/>
        </p:nvPicPr>
        <p:blipFill>
          <a:blip r:embed="rId3"/>
          <a:stretch>
            <a:fillRect/>
          </a:stretch>
        </p:blipFill>
        <p:spPr>
          <a:xfrm>
            <a:off x="819294" y="3513480"/>
            <a:ext cx="4938907" cy="2646687"/>
          </a:xfrm>
          <a:prstGeom prst="rect">
            <a:avLst/>
          </a:prstGeom>
        </p:spPr>
      </p:pic>
      <p:cxnSp>
        <p:nvCxnSpPr>
          <p:cNvPr id="11" name="Conector recto de flecha 10">
            <a:extLst>
              <a:ext uri="{FF2B5EF4-FFF2-40B4-BE49-F238E27FC236}">
                <a16:creationId xmlns:a16="http://schemas.microsoft.com/office/drawing/2014/main" id="{6B2069CC-A5F6-4BB0-BA26-D5E1A0F9BB6F}"/>
              </a:ext>
            </a:extLst>
          </p:cNvPr>
          <p:cNvCxnSpPr>
            <a:cxnSpLocks/>
            <a:stCxn id="8" idx="2"/>
            <a:endCxn id="9" idx="0"/>
          </p:cNvCxnSpPr>
          <p:nvPr/>
        </p:nvCxnSpPr>
        <p:spPr>
          <a:xfrm>
            <a:off x="3228933" y="2792544"/>
            <a:ext cx="59815" cy="7209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Marcador de contenido 28">
            <a:extLst>
              <a:ext uri="{FF2B5EF4-FFF2-40B4-BE49-F238E27FC236}">
                <a16:creationId xmlns:a16="http://schemas.microsoft.com/office/drawing/2014/main" id="{1EF3E948-AD0F-4948-99E2-DFEADE084D38}"/>
              </a:ext>
            </a:extLst>
          </p:cNvPr>
          <p:cNvSpPr>
            <a:spLocks noGrp="1"/>
          </p:cNvSpPr>
          <p:nvPr>
            <p:ph sz="quarter" idx="4"/>
          </p:nvPr>
        </p:nvSpPr>
        <p:spPr>
          <a:xfrm>
            <a:off x="6208737" y="2553644"/>
            <a:ext cx="5389033" cy="1750712"/>
          </a:xfrm>
        </p:spPr>
        <p:style>
          <a:lnRef idx="2">
            <a:schemeClr val="accent5"/>
          </a:lnRef>
          <a:fillRef idx="1">
            <a:schemeClr val="lt1"/>
          </a:fillRef>
          <a:effectRef idx="0">
            <a:schemeClr val="accent5"/>
          </a:effectRef>
          <a:fontRef idx="minor">
            <a:schemeClr val="dk1"/>
          </a:fontRef>
        </p:style>
        <p:txBody>
          <a:bodyPr/>
          <a:lstStyle/>
          <a:p>
            <a:r>
              <a:rPr lang="es-EC" sz="1800" dirty="0">
                <a:latin typeface="Arial" panose="020B0604020202020204" pitchFamily="34" charset="0"/>
                <a:ea typeface="Calibri" panose="020F0502020204030204" pitchFamily="34" charset="0"/>
                <a:cs typeface="Times New Roman" panose="02020603050405020304" pitchFamily="18" charset="0"/>
              </a:rPr>
              <a:t>El primer bloque  </a:t>
            </a:r>
            <a:r>
              <a:rPr lang="es-EC" sz="1800" dirty="0">
                <a:effectLst/>
                <a:latin typeface="Arial" panose="020B0604020202020204" pitchFamily="34" charset="0"/>
                <a:ea typeface="Calibri" panose="020F0502020204030204" pitchFamily="34" charset="0"/>
                <a:cs typeface="Times New Roman" panose="02020603050405020304" pitchFamily="18" charset="0"/>
              </a:rPr>
              <a:t>inicia la conexión con el sensor ultrasónico, debe estar presente siempre que se requiera su uso</a:t>
            </a:r>
          </a:p>
          <a:p>
            <a:r>
              <a:rPr lang="es-EC" sz="1800" dirty="0">
                <a:effectLst/>
                <a:latin typeface="Arial" panose="020B0604020202020204" pitchFamily="34" charset="0"/>
                <a:ea typeface="Calibri" panose="020F0502020204030204" pitchFamily="34" charset="0"/>
                <a:cs typeface="Times New Roman" panose="02020603050405020304" pitchFamily="18" charset="0"/>
              </a:rPr>
              <a:t>El segundo bloque recibe la lectura del sensor, se debe comparar con valores enteros. </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10517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a:extLst>
              <a:ext uri="{FF2B5EF4-FFF2-40B4-BE49-F238E27FC236}">
                <a16:creationId xmlns:a16="http://schemas.microsoft.com/office/drawing/2014/main" id="{977DAD9C-C1CD-476F-B4C4-2D80BF28F216}"/>
              </a:ext>
            </a:extLst>
          </p:cNvPr>
          <p:cNvSpPr txBox="1">
            <a:spLocks/>
          </p:cNvSpPr>
          <p:nvPr/>
        </p:nvSpPr>
        <p:spPr>
          <a:xfrm>
            <a:off x="1064777" y="902959"/>
            <a:ext cx="7068570" cy="654843"/>
          </a:xfrm>
          <a:prstGeom prst="rect">
            <a:avLst/>
          </a:prstGeom>
        </p:spPr>
        <p:txBody>
          <a:bodyPr>
            <a:normAutofit fontScale="77500" lnSpcReduction="200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pPr>
            <a:r>
              <a:rPr lang="es-CO" sz="3100" b="1" dirty="0">
                <a:latin typeface="+mj-lt"/>
              </a:rPr>
              <a:t>Boques</a:t>
            </a:r>
            <a:r>
              <a:rPr lang="es-CO" b="1" dirty="0">
                <a:latin typeface="+mj-lt"/>
              </a:rPr>
              <a:t> de programación sensor seguidor de línea </a:t>
            </a:r>
          </a:p>
        </p:txBody>
      </p:sp>
      <p:pic>
        <p:nvPicPr>
          <p:cNvPr id="8" name="Marcador de contenido 12">
            <a:extLst>
              <a:ext uri="{FF2B5EF4-FFF2-40B4-BE49-F238E27FC236}">
                <a16:creationId xmlns:a16="http://schemas.microsoft.com/office/drawing/2014/main" id="{05F542AB-6B02-431C-9455-8D5E4627CA76}"/>
              </a:ext>
            </a:extLst>
          </p:cNvPr>
          <p:cNvPicPr>
            <a:picLocks noChangeAspect="1"/>
          </p:cNvPicPr>
          <p:nvPr/>
        </p:nvPicPr>
        <p:blipFill rotWithShape="1">
          <a:blip r:embed="rId2"/>
          <a:srcRect l="10779" t="8794" r="6302" b="17143"/>
          <a:stretch/>
        </p:blipFill>
        <p:spPr>
          <a:xfrm>
            <a:off x="6324581" y="1967527"/>
            <a:ext cx="3585716" cy="1262647"/>
          </a:xfrm>
          <a:prstGeom prst="rect">
            <a:avLst/>
          </a:prstGeom>
        </p:spPr>
      </p:pic>
      <p:pic>
        <p:nvPicPr>
          <p:cNvPr id="9" name="Imagen 8">
            <a:extLst>
              <a:ext uri="{FF2B5EF4-FFF2-40B4-BE49-F238E27FC236}">
                <a16:creationId xmlns:a16="http://schemas.microsoft.com/office/drawing/2014/main" id="{7F9E7995-68CB-4C68-A137-A2BDF96562FE}"/>
              </a:ext>
            </a:extLst>
          </p:cNvPr>
          <p:cNvPicPr>
            <a:picLocks noChangeAspect="1"/>
          </p:cNvPicPr>
          <p:nvPr/>
        </p:nvPicPr>
        <p:blipFill rotWithShape="1">
          <a:blip r:embed="rId3"/>
          <a:srcRect b="6000"/>
          <a:stretch/>
        </p:blipFill>
        <p:spPr>
          <a:xfrm>
            <a:off x="7311060" y="3429000"/>
            <a:ext cx="4038600" cy="2811378"/>
          </a:xfrm>
          <a:prstGeom prst="rect">
            <a:avLst/>
          </a:prstGeom>
        </p:spPr>
      </p:pic>
      <p:pic>
        <p:nvPicPr>
          <p:cNvPr id="10" name="Imagen 9">
            <a:extLst>
              <a:ext uri="{FF2B5EF4-FFF2-40B4-BE49-F238E27FC236}">
                <a16:creationId xmlns:a16="http://schemas.microsoft.com/office/drawing/2014/main" id="{EBBE4049-2BF9-4210-816B-BA5B226A7ABD}"/>
              </a:ext>
            </a:extLst>
          </p:cNvPr>
          <p:cNvPicPr>
            <a:picLocks noChangeAspect="1"/>
          </p:cNvPicPr>
          <p:nvPr/>
        </p:nvPicPr>
        <p:blipFill>
          <a:blip r:embed="rId4"/>
          <a:stretch>
            <a:fillRect/>
          </a:stretch>
        </p:blipFill>
        <p:spPr>
          <a:xfrm>
            <a:off x="1790867" y="1789044"/>
            <a:ext cx="2808195" cy="1533939"/>
          </a:xfrm>
          <a:prstGeom prst="rect">
            <a:avLst/>
          </a:prstGeom>
        </p:spPr>
      </p:pic>
      <p:sp>
        <p:nvSpPr>
          <p:cNvPr id="14" name="Marcador de contenido 28">
            <a:extLst>
              <a:ext uri="{FF2B5EF4-FFF2-40B4-BE49-F238E27FC236}">
                <a16:creationId xmlns:a16="http://schemas.microsoft.com/office/drawing/2014/main" id="{3F6138C7-D19D-4132-B495-A4E1B5ACA200}"/>
              </a:ext>
            </a:extLst>
          </p:cNvPr>
          <p:cNvSpPr txBox="1">
            <a:spLocks/>
          </p:cNvSpPr>
          <p:nvPr/>
        </p:nvSpPr>
        <p:spPr>
          <a:xfrm>
            <a:off x="1064777" y="3869554"/>
            <a:ext cx="5389033" cy="2085487"/>
          </a:xfrm>
          <a:prstGeom prst="rect">
            <a:avLst/>
          </a:prstGeom>
        </p:spPr>
        <p:style>
          <a:lnRef idx="2">
            <a:schemeClr val="accent5"/>
          </a:lnRef>
          <a:fillRef idx="1">
            <a:schemeClr val="lt1"/>
          </a:fillRef>
          <a:effectRef idx="0">
            <a:schemeClr val="accent5"/>
          </a:effectRef>
          <a:fontRef idx="minor">
            <a:schemeClr val="dk1"/>
          </a:fontRef>
        </p:style>
        <p:txBody>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dk1"/>
                </a:solidFill>
                <a:latin typeface="+mn-lt"/>
                <a:ea typeface="+mn-ea"/>
                <a:cs typeface="+mn-cs"/>
              </a:defRPr>
            </a:lvl9pPr>
          </a:lstStyle>
          <a:p>
            <a:pPr algn="just">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primer bloque inicia la conexión con el sensor seguidor de línea, debe estar presente siempre que se requiera su uso.</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Este bloque recibe la lectura del sensor, para ello se debe utilizar una comparación con HIGH y LOW.</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s-CO" sz="1800" dirty="0">
              <a:latin typeface="Arial" panose="020B0604020202020204" pitchFamily="34" charset="0"/>
              <a:ea typeface="Calibri" panose="020F0502020204030204" pitchFamily="34" charset="0"/>
              <a:cs typeface="Times New Roman" panose="02020603050405020304" pitchFamily="18" charset="0"/>
            </a:endParaRPr>
          </a:p>
          <a:p>
            <a:pPr marL="0" indent="0">
              <a:buFont typeface="Wingdings 2"/>
              <a:buNone/>
            </a:pPr>
            <a:endParaRPr lang="es-CO" dirty="0"/>
          </a:p>
        </p:txBody>
      </p:sp>
    </p:spTree>
    <p:extLst>
      <p:ext uri="{BB962C8B-B14F-4D97-AF65-F5344CB8AC3E}">
        <p14:creationId xmlns:p14="http://schemas.microsoft.com/office/powerpoint/2010/main" val="190398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BA408D0-4073-4012-8FA1-655F5BE75CE2}"/>
              </a:ext>
            </a:extLst>
          </p:cNvPr>
          <p:cNvSpPr>
            <a:spLocks noGrp="1"/>
          </p:cNvSpPr>
          <p:nvPr>
            <p:ph type="body" idx="1"/>
          </p:nvPr>
        </p:nvSpPr>
        <p:spPr>
          <a:xfrm>
            <a:off x="609600" y="795073"/>
            <a:ext cx="6762750" cy="659352"/>
          </a:xfrm>
        </p:spPr>
        <p:txBody>
          <a:bodyPr/>
          <a:lstStyle/>
          <a:p>
            <a:r>
              <a:rPr lang="es-CO" sz="2600" dirty="0">
                <a:latin typeface="+mj-lt"/>
              </a:rPr>
              <a:t>Bloques de programación leds </a:t>
            </a:r>
            <a:r>
              <a:rPr lang="es-CO" sz="2600" dirty="0" err="1">
                <a:latin typeface="+mj-lt"/>
              </a:rPr>
              <a:t>rgb</a:t>
            </a:r>
            <a:endParaRPr lang="es-CO" sz="2600" dirty="0">
              <a:latin typeface="+mj-lt"/>
            </a:endParaRPr>
          </a:p>
        </p:txBody>
      </p:sp>
      <p:pic>
        <p:nvPicPr>
          <p:cNvPr id="8" name="Marcador de contenido 7">
            <a:extLst>
              <a:ext uri="{FF2B5EF4-FFF2-40B4-BE49-F238E27FC236}">
                <a16:creationId xmlns:a16="http://schemas.microsoft.com/office/drawing/2014/main" id="{42BFD88E-5DC1-431B-9131-2293F41031FA}"/>
              </a:ext>
            </a:extLst>
          </p:cNvPr>
          <p:cNvPicPr>
            <a:picLocks noGrp="1" noChangeAspect="1"/>
          </p:cNvPicPr>
          <p:nvPr>
            <p:ph sz="quarter" idx="2"/>
          </p:nvPr>
        </p:nvPicPr>
        <p:blipFill>
          <a:blip r:embed="rId2"/>
          <a:stretch>
            <a:fillRect/>
          </a:stretch>
        </p:blipFill>
        <p:spPr>
          <a:xfrm>
            <a:off x="185529" y="1454425"/>
            <a:ext cx="2802731" cy="2824458"/>
          </a:xfrm>
        </p:spPr>
      </p:pic>
      <p:pic>
        <p:nvPicPr>
          <p:cNvPr id="10" name="Imagen 9">
            <a:extLst>
              <a:ext uri="{FF2B5EF4-FFF2-40B4-BE49-F238E27FC236}">
                <a16:creationId xmlns:a16="http://schemas.microsoft.com/office/drawing/2014/main" id="{91811FC2-ECB3-4817-B104-FDE96A30630A}"/>
              </a:ext>
            </a:extLst>
          </p:cNvPr>
          <p:cNvPicPr>
            <a:picLocks noChangeAspect="1"/>
          </p:cNvPicPr>
          <p:nvPr/>
        </p:nvPicPr>
        <p:blipFill>
          <a:blip r:embed="rId3"/>
          <a:stretch>
            <a:fillRect/>
          </a:stretch>
        </p:blipFill>
        <p:spPr>
          <a:xfrm>
            <a:off x="3303058" y="3745579"/>
            <a:ext cx="2991323" cy="2824458"/>
          </a:xfrm>
          <a:prstGeom prst="rect">
            <a:avLst/>
          </a:prstGeom>
        </p:spPr>
      </p:pic>
      <p:cxnSp>
        <p:nvCxnSpPr>
          <p:cNvPr id="12" name="Conector: angular 11">
            <a:extLst>
              <a:ext uri="{FF2B5EF4-FFF2-40B4-BE49-F238E27FC236}">
                <a16:creationId xmlns:a16="http://schemas.microsoft.com/office/drawing/2014/main" id="{CC3C5986-3EB0-4CE2-80B9-02AF235F3A19}"/>
              </a:ext>
            </a:extLst>
          </p:cNvPr>
          <p:cNvCxnSpPr>
            <a:cxnSpLocks/>
            <a:stCxn id="8" idx="2"/>
            <a:endCxn id="10" idx="1"/>
          </p:cNvCxnSpPr>
          <p:nvPr/>
        </p:nvCxnSpPr>
        <p:spPr>
          <a:xfrm rot="16200000" flipH="1">
            <a:off x="2005514" y="3860263"/>
            <a:ext cx="878925" cy="1716163"/>
          </a:xfrm>
          <a:prstGeom prst="bentConnector2">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Marcador de contenido 21">
            <a:extLst>
              <a:ext uri="{FF2B5EF4-FFF2-40B4-BE49-F238E27FC236}">
                <a16:creationId xmlns:a16="http://schemas.microsoft.com/office/drawing/2014/main" id="{EB0937F2-2337-465A-BF64-A18FBC8759E3}"/>
              </a:ext>
            </a:extLst>
          </p:cNvPr>
          <p:cNvSpPr>
            <a:spLocks noGrp="1"/>
          </p:cNvSpPr>
          <p:nvPr>
            <p:ph sz="quarter" idx="4"/>
          </p:nvPr>
        </p:nvSpPr>
        <p:spPr>
          <a:xfrm>
            <a:off x="6609179" y="1245055"/>
            <a:ext cx="5389033" cy="3243197"/>
          </a:xfrm>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lnSpc>
                <a:spcPct val="150000"/>
              </a:lnSpc>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primer bloque enciende los leds de acuerdo con la elección del usuario.</a:t>
            </a:r>
            <a:r>
              <a:rPr lang="es-CO" sz="1800" dirty="0">
                <a:latin typeface="Arial" panose="020B0604020202020204" pitchFamily="34" charset="0"/>
                <a:ea typeface="Calibri" panose="020F0502020204030204" pitchFamily="34" charset="0"/>
                <a:cs typeface="Times New Roman" panose="02020603050405020304" pitchFamily="18" charset="0"/>
              </a:rPr>
              <a:t> </a:t>
            </a:r>
            <a:r>
              <a:rPr lang="es-EC" sz="1800" dirty="0">
                <a:effectLst/>
                <a:latin typeface="Arial" panose="020B0604020202020204" pitchFamily="34" charset="0"/>
                <a:ea typeface="Calibri" panose="020F0502020204030204" pitchFamily="34" charset="0"/>
                <a:cs typeface="Times New Roman" panose="02020603050405020304" pitchFamily="18" charset="0"/>
              </a:rPr>
              <a:t>Esto sucede de manera similar con los otros bloques del led.</a:t>
            </a:r>
          </a:p>
          <a:p>
            <a:pPr algn="just">
              <a:lnSpc>
                <a:spcPct val="150000"/>
              </a:lnSpc>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segundo bloque permite encender el led RGB modificando los valores de 0 a 255.</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Esto sucede de manera similar con los otros bloques led.</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Aft>
                <a:spcPts val="600"/>
              </a:spcAft>
            </a:pPr>
            <a:endParaRPr lang="es-CO" dirty="0"/>
          </a:p>
        </p:txBody>
      </p:sp>
    </p:spTree>
    <p:extLst>
      <p:ext uri="{BB962C8B-B14F-4D97-AF65-F5344CB8AC3E}">
        <p14:creationId xmlns:p14="http://schemas.microsoft.com/office/powerpoint/2010/main" val="6927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a:extLst>
              <a:ext uri="{FF2B5EF4-FFF2-40B4-BE49-F238E27FC236}">
                <a16:creationId xmlns:a16="http://schemas.microsoft.com/office/drawing/2014/main" id="{1FFACB02-8C72-48AC-B25B-EE54C5432CB0}"/>
              </a:ext>
            </a:extLst>
          </p:cNvPr>
          <p:cNvSpPr txBox="1">
            <a:spLocks/>
          </p:cNvSpPr>
          <p:nvPr/>
        </p:nvSpPr>
        <p:spPr>
          <a:xfrm>
            <a:off x="771977" y="1016346"/>
            <a:ext cx="6474882" cy="654843"/>
          </a:xfrm>
          <a:prstGeom prst="rect">
            <a:avLst/>
          </a:prstGeom>
        </p:spPr>
        <p:txBody>
          <a:bodyPr>
            <a:normAutofit fontScale="92500"/>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pPr>
            <a:r>
              <a:rPr lang="es-CO" b="1" dirty="0">
                <a:latin typeface="+mj-lt"/>
              </a:rPr>
              <a:t>Bloques de programación Matriz de leds</a:t>
            </a:r>
          </a:p>
        </p:txBody>
      </p:sp>
      <p:pic>
        <p:nvPicPr>
          <p:cNvPr id="8" name="Marcador de contenido 13">
            <a:extLst>
              <a:ext uri="{FF2B5EF4-FFF2-40B4-BE49-F238E27FC236}">
                <a16:creationId xmlns:a16="http://schemas.microsoft.com/office/drawing/2014/main" id="{A3CFE713-FD06-42EE-B907-7EDC4D8F0053}"/>
              </a:ext>
            </a:extLst>
          </p:cNvPr>
          <p:cNvPicPr>
            <a:picLocks noChangeAspect="1"/>
          </p:cNvPicPr>
          <p:nvPr/>
        </p:nvPicPr>
        <p:blipFill>
          <a:blip r:embed="rId2"/>
          <a:stretch>
            <a:fillRect/>
          </a:stretch>
        </p:blipFill>
        <p:spPr>
          <a:xfrm>
            <a:off x="238577" y="1648912"/>
            <a:ext cx="3020851" cy="1756569"/>
          </a:xfrm>
          <a:prstGeom prst="rect">
            <a:avLst/>
          </a:prstGeom>
        </p:spPr>
      </p:pic>
      <p:pic>
        <p:nvPicPr>
          <p:cNvPr id="9" name="Imagen 8">
            <a:extLst>
              <a:ext uri="{FF2B5EF4-FFF2-40B4-BE49-F238E27FC236}">
                <a16:creationId xmlns:a16="http://schemas.microsoft.com/office/drawing/2014/main" id="{7DAB368F-CFA0-427F-8944-CBEFC06DA9DA}"/>
              </a:ext>
            </a:extLst>
          </p:cNvPr>
          <p:cNvPicPr>
            <a:picLocks noChangeAspect="1"/>
          </p:cNvPicPr>
          <p:nvPr/>
        </p:nvPicPr>
        <p:blipFill>
          <a:blip r:embed="rId3"/>
          <a:stretch>
            <a:fillRect/>
          </a:stretch>
        </p:blipFill>
        <p:spPr>
          <a:xfrm>
            <a:off x="1749002" y="3498868"/>
            <a:ext cx="3020851" cy="3351558"/>
          </a:xfrm>
          <a:prstGeom prst="rect">
            <a:avLst/>
          </a:prstGeom>
        </p:spPr>
      </p:pic>
      <p:sp>
        <p:nvSpPr>
          <p:cNvPr id="10" name="Marcador de contenido 28">
            <a:extLst>
              <a:ext uri="{FF2B5EF4-FFF2-40B4-BE49-F238E27FC236}">
                <a16:creationId xmlns:a16="http://schemas.microsoft.com/office/drawing/2014/main" id="{EABBE524-D934-4182-94E7-59EBCBCCA507}"/>
              </a:ext>
            </a:extLst>
          </p:cNvPr>
          <p:cNvSpPr txBox="1">
            <a:spLocks/>
          </p:cNvSpPr>
          <p:nvPr/>
        </p:nvSpPr>
        <p:spPr>
          <a:xfrm>
            <a:off x="5460416" y="1959250"/>
            <a:ext cx="5389033" cy="3351558"/>
          </a:xfrm>
          <a:prstGeom prst="rect">
            <a:avLst/>
          </a:prstGeom>
        </p:spPr>
        <p:style>
          <a:lnRef idx="2">
            <a:schemeClr val="accent5"/>
          </a:lnRef>
          <a:fillRef idx="1">
            <a:schemeClr val="lt1"/>
          </a:fillRef>
          <a:effectRef idx="0">
            <a:schemeClr val="accent5"/>
          </a:effectRef>
          <a:fontRef idx="minor">
            <a:schemeClr val="dk1"/>
          </a:fontRef>
        </p:style>
        <p:txBody>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dk1"/>
                </a:solidFill>
                <a:latin typeface="+mn-lt"/>
                <a:ea typeface="+mn-ea"/>
                <a:cs typeface="+mn-cs"/>
              </a:defRPr>
            </a:lvl9pPr>
          </a:lstStyle>
          <a:p>
            <a:pPr algn="just">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Este bloque inicia la conexión con la matriz led, debe estar presente siempre que se requiera su uso</a:t>
            </a:r>
            <a:endParaRPr lang="es-EC" sz="1800" dirty="0">
              <a:latin typeface="Arial" panose="020B0604020202020204" pitchFamily="34" charset="0"/>
              <a:ea typeface="Calibri" panose="020F0502020204030204" pitchFamily="34" charset="0"/>
              <a:cs typeface="Times New Roman" panose="02020603050405020304" pitchFamily="18" charset="0"/>
            </a:endParaRPr>
          </a:p>
          <a:p>
            <a:pPr algn="just">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Imprime un texto móvil permitiendo modificar la velocidad de transición.</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Permite imprimir números en la matriz led.</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6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Borra los datos presentados en la pantalla.</a:t>
            </a:r>
          </a:p>
          <a:p>
            <a:pPr algn="just">
              <a:spcAft>
                <a:spcPts val="6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Permite expresar varios estados emocionales dependiendo de la elección de usuario</a:t>
            </a:r>
            <a:endParaRPr lang="es-CO" sz="1800" dirty="0">
              <a:latin typeface="Arial" panose="020B0604020202020204" pitchFamily="34" charset="0"/>
              <a:ea typeface="Calibri" panose="020F0502020204030204" pitchFamily="34" charset="0"/>
              <a:cs typeface="Times New Roman" panose="02020603050405020304" pitchFamily="18" charset="0"/>
            </a:endParaRPr>
          </a:p>
          <a:p>
            <a:pPr marL="0" indent="0">
              <a:buFont typeface="Wingdings 2"/>
              <a:buNone/>
            </a:pPr>
            <a:endParaRPr lang="es-CO" dirty="0"/>
          </a:p>
        </p:txBody>
      </p:sp>
    </p:spTree>
    <p:extLst>
      <p:ext uri="{BB962C8B-B14F-4D97-AF65-F5344CB8AC3E}">
        <p14:creationId xmlns:p14="http://schemas.microsoft.com/office/powerpoint/2010/main" val="22269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CB6E70EF-EB83-4FF2-B0AC-370B4D38C264}"/>
              </a:ext>
            </a:extLst>
          </p:cNvPr>
          <p:cNvSpPr>
            <a:spLocks noGrp="1"/>
          </p:cNvSpPr>
          <p:nvPr>
            <p:ph type="body" idx="1"/>
          </p:nvPr>
        </p:nvSpPr>
        <p:spPr>
          <a:xfrm>
            <a:off x="609599" y="1007109"/>
            <a:ext cx="8362123" cy="659352"/>
          </a:xfrm>
        </p:spPr>
        <p:txBody>
          <a:bodyPr/>
          <a:lstStyle/>
          <a:p>
            <a:r>
              <a:rPr lang="es-CO" dirty="0"/>
              <a:t>Bloques de programación  robot resuelve laberintos</a:t>
            </a:r>
          </a:p>
        </p:txBody>
      </p:sp>
      <p:pic>
        <p:nvPicPr>
          <p:cNvPr id="8" name="Imagen 7">
            <a:extLst>
              <a:ext uri="{FF2B5EF4-FFF2-40B4-BE49-F238E27FC236}">
                <a16:creationId xmlns:a16="http://schemas.microsoft.com/office/drawing/2014/main" id="{B41EF9B1-1F1C-4CFB-8E11-3A997B81B5E2}"/>
              </a:ext>
            </a:extLst>
          </p:cNvPr>
          <p:cNvPicPr>
            <a:picLocks noChangeAspect="1"/>
          </p:cNvPicPr>
          <p:nvPr/>
        </p:nvPicPr>
        <p:blipFill>
          <a:blip r:embed="rId2"/>
          <a:stretch>
            <a:fillRect/>
          </a:stretch>
        </p:blipFill>
        <p:spPr>
          <a:xfrm>
            <a:off x="1024759" y="2361372"/>
            <a:ext cx="3657241" cy="1578665"/>
          </a:xfrm>
          <a:prstGeom prst="rect">
            <a:avLst/>
          </a:prstGeom>
        </p:spPr>
      </p:pic>
      <p:pic>
        <p:nvPicPr>
          <p:cNvPr id="10" name="Imagen 9">
            <a:extLst>
              <a:ext uri="{FF2B5EF4-FFF2-40B4-BE49-F238E27FC236}">
                <a16:creationId xmlns:a16="http://schemas.microsoft.com/office/drawing/2014/main" id="{F50451AA-BC8A-4CBB-B4CA-91EB4564FC4D}"/>
              </a:ext>
            </a:extLst>
          </p:cNvPr>
          <p:cNvPicPr>
            <a:picLocks noChangeAspect="1"/>
          </p:cNvPicPr>
          <p:nvPr/>
        </p:nvPicPr>
        <p:blipFill>
          <a:blip r:embed="rId3"/>
          <a:stretch>
            <a:fillRect/>
          </a:stretch>
        </p:blipFill>
        <p:spPr>
          <a:xfrm>
            <a:off x="5547896" y="1850335"/>
            <a:ext cx="6213503" cy="4179404"/>
          </a:xfrm>
          <a:prstGeom prst="rect">
            <a:avLst/>
          </a:prstGeom>
        </p:spPr>
      </p:pic>
      <p:sp>
        <p:nvSpPr>
          <p:cNvPr id="13" name="Marcador de contenido 28">
            <a:extLst>
              <a:ext uri="{FF2B5EF4-FFF2-40B4-BE49-F238E27FC236}">
                <a16:creationId xmlns:a16="http://schemas.microsoft.com/office/drawing/2014/main" id="{D430459A-E132-4A3E-B4C6-85AF80158ECE}"/>
              </a:ext>
            </a:extLst>
          </p:cNvPr>
          <p:cNvSpPr txBox="1">
            <a:spLocks/>
          </p:cNvSpPr>
          <p:nvPr/>
        </p:nvSpPr>
        <p:spPr>
          <a:xfrm>
            <a:off x="158863" y="4415459"/>
            <a:ext cx="5389033" cy="2416865"/>
          </a:xfrm>
          <a:prstGeom prst="rect">
            <a:avLst/>
          </a:prstGeom>
        </p:spPr>
        <p:style>
          <a:lnRef idx="2">
            <a:schemeClr val="accent4"/>
          </a:lnRef>
          <a:fillRef idx="1">
            <a:schemeClr val="lt1"/>
          </a:fillRef>
          <a:effectRef idx="0">
            <a:schemeClr val="accent4"/>
          </a:effectRef>
          <a:fontRef idx="minor">
            <a:schemeClr val="dk1"/>
          </a:fontRef>
        </p:style>
        <p:txBody>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dk1"/>
                </a:solidFill>
                <a:latin typeface="+mn-lt"/>
                <a:ea typeface="+mn-ea"/>
                <a:cs typeface="+mn-cs"/>
              </a:defRPr>
            </a:lvl9pPr>
          </a:lstStyle>
          <a:p>
            <a:pPr algn="just">
              <a:spcAft>
                <a:spcPts val="6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Permite resolver el laberinto de manera autónoma. </a:t>
            </a:r>
          </a:p>
          <a:p>
            <a:pPr algn="just">
              <a:spcAft>
                <a:spcPts val="6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Conecta los sensores laterales para su funcionamiento.</a:t>
            </a:r>
          </a:p>
          <a:p>
            <a:pPr algn="just">
              <a:spcAft>
                <a:spcPts val="6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Este bloque recibe la lectura del sensor, para ello se debe utilizar una comparación con HIGH y LOW.</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s-CO" dirty="0"/>
          </a:p>
        </p:txBody>
      </p:sp>
    </p:spTree>
    <p:extLst>
      <p:ext uri="{BB962C8B-B14F-4D97-AF65-F5344CB8AC3E}">
        <p14:creationId xmlns:p14="http://schemas.microsoft.com/office/powerpoint/2010/main" val="117769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14D2C-D427-4DA0-B2CA-3ADFEB6082F5}"/>
              </a:ext>
            </a:extLst>
          </p:cNvPr>
          <p:cNvSpPr>
            <a:spLocks noGrp="1"/>
          </p:cNvSpPr>
          <p:nvPr>
            <p:ph type="title"/>
          </p:nvPr>
        </p:nvSpPr>
        <p:spPr>
          <a:xfrm>
            <a:off x="609600" y="208935"/>
            <a:ext cx="10972800" cy="1143000"/>
          </a:xfrm>
        </p:spPr>
        <p:txBody>
          <a:bodyPr>
            <a:normAutofit fontScale="90000"/>
          </a:bodyPr>
          <a:lstStyle/>
          <a:p>
            <a:r>
              <a:rPr lang="es-CO" dirty="0"/>
              <a:t>Integración de Hardware y Software</a:t>
            </a:r>
          </a:p>
        </p:txBody>
      </p:sp>
      <p:graphicFrame>
        <p:nvGraphicFramePr>
          <p:cNvPr id="8" name="Diagrama 7">
            <a:extLst>
              <a:ext uri="{FF2B5EF4-FFF2-40B4-BE49-F238E27FC236}">
                <a16:creationId xmlns:a16="http://schemas.microsoft.com/office/drawing/2014/main" id="{D990F22B-AEC6-47C4-9114-8EA70A6FC6DC}"/>
              </a:ext>
            </a:extLst>
          </p:cNvPr>
          <p:cNvGraphicFramePr/>
          <p:nvPr>
            <p:extLst>
              <p:ext uri="{D42A27DB-BD31-4B8C-83A1-F6EECF244321}">
                <p14:modId xmlns:p14="http://schemas.microsoft.com/office/powerpoint/2010/main" val="1853518788"/>
              </p:ext>
            </p:extLst>
          </p:nvPr>
        </p:nvGraphicFramePr>
        <p:xfrm>
          <a:off x="609599" y="1351935"/>
          <a:ext cx="110858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04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A769A-5143-49AD-A185-2B1B5B794F8D}"/>
              </a:ext>
            </a:extLst>
          </p:cNvPr>
          <p:cNvSpPr>
            <a:spLocks noGrp="1"/>
          </p:cNvSpPr>
          <p:nvPr>
            <p:ph type="title"/>
          </p:nvPr>
        </p:nvSpPr>
        <p:spPr/>
        <p:txBody>
          <a:bodyPr/>
          <a:lstStyle/>
          <a:p>
            <a:r>
              <a:rPr lang="es-CO" dirty="0"/>
              <a:t>Pruebas</a:t>
            </a:r>
          </a:p>
        </p:txBody>
      </p:sp>
      <p:graphicFrame>
        <p:nvGraphicFramePr>
          <p:cNvPr id="4" name="Marcador de contenido 3">
            <a:extLst>
              <a:ext uri="{FF2B5EF4-FFF2-40B4-BE49-F238E27FC236}">
                <a16:creationId xmlns:a16="http://schemas.microsoft.com/office/drawing/2014/main" id="{275E4546-C1F9-45E7-AAF8-0E1C1B7894A6}"/>
              </a:ext>
            </a:extLst>
          </p:cNvPr>
          <p:cNvGraphicFramePr>
            <a:graphicFrameLocks noGrp="1"/>
          </p:cNvGraphicFramePr>
          <p:nvPr>
            <p:ph idx="1"/>
            <p:extLst>
              <p:ext uri="{D42A27DB-BD31-4B8C-83A1-F6EECF244321}">
                <p14:modId xmlns:p14="http://schemas.microsoft.com/office/powerpoint/2010/main" val="1600986402"/>
              </p:ext>
            </p:extLst>
          </p:nvPr>
        </p:nvGraphicFramePr>
        <p:xfrm>
          <a:off x="609600" y="2772157"/>
          <a:ext cx="11430000" cy="4477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Imagen que contiene interior, foto, hombre, mujer&#10;&#10;Descripción generada automáticamente">
            <a:extLst>
              <a:ext uri="{FF2B5EF4-FFF2-40B4-BE49-F238E27FC236}">
                <a16:creationId xmlns:a16="http://schemas.microsoft.com/office/drawing/2014/main" id="{1443E960-BD42-4995-A5D1-DB5949BB892C}"/>
              </a:ext>
            </a:extLst>
          </p:cNvPr>
          <p:cNvPicPr>
            <a:picLocks noChangeAspect="1"/>
          </p:cNvPicPr>
          <p:nvPr/>
        </p:nvPicPr>
        <p:blipFill>
          <a:blip r:embed="rId7"/>
          <a:stretch>
            <a:fillRect/>
          </a:stretch>
        </p:blipFill>
        <p:spPr>
          <a:xfrm>
            <a:off x="5265174" y="704087"/>
            <a:ext cx="6317226" cy="2724913"/>
          </a:xfrm>
          <a:prstGeom prst="rect">
            <a:avLst/>
          </a:prstGeom>
        </p:spPr>
      </p:pic>
    </p:spTree>
    <p:extLst>
      <p:ext uri="{BB962C8B-B14F-4D97-AF65-F5344CB8AC3E}">
        <p14:creationId xmlns:p14="http://schemas.microsoft.com/office/powerpoint/2010/main" val="20274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C39D3B-CDD8-4023-BE7C-F3CCC4B72FEE}"/>
              </a:ext>
            </a:extLst>
          </p:cNvPr>
          <p:cNvSpPr>
            <a:spLocks noGrp="1"/>
          </p:cNvSpPr>
          <p:nvPr>
            <p:ph idx="1"/>
          </p:nvPr>
        </p:nvSpPr>
        <p:spPr>
          <a:xfrm>
            <a:off x="609600" y="4533900"/>
            <a:ext cx="10972800" cy="1790700"/>
          </a:xfrm>
        </p:spPr>
        <p:txBody>
          <a:bodyPr>
            <a:normAutofit fontScale="85000" lnSpcReduction="10000"/>
          </a:bodyPr>
          <a:lstStyle/>
          <a:p>
            <a:r>
              <a:rPr lang="es-CO" dirty="0"/>
              <a:t>En la Gráfico se deduce que de las 10 interacciones realizadas por el robot, tres veces el robot presentó dificultad al realizar su recorrido debido a un tropiezo, el cual se superó al ser nuevamente el robot orientando por el usuario volviendo a su recorrido habitual permitiéndole terminar el laberinto. En promedio el robot tarda en resolver el laberinto 57 segundos durante todo su trayecto</a:t>
            </a:r>
          </a:p>
        </p:txBody>
      </p:sp>
      <p:graphicFrame>
        <p:nvGraphicFramePr>
          <p:cNvPr id="4" name="Gráfico 3">
            <a:extLst>
              <a:ext uri="{FF2B5EF4-FFF2-40B4-BE49-F238E27FC236}">
                <a16:creationId xmlns:a16="http://schemas.microsoft.com/office/drawing/2014/main" id="{BAFA1989-7350-4DEB-A595-70A4DDAA1BF7}"/>
              </a:ext>
            </a:extLst>
          </p:cNvPr>
          <p:cNvGraphicFramePr/>
          <p:nvPr>
            <p:extLst>
              <p:ext uri="{D42A27DB-BD31-4B8C-83A1-F6EECF244321}">
                <p14:modId xmlns:p14="http://schemas.microsoft.com/office/powerpoint/2010/main" val="2738520842"/>
              </p:ext>
            </p:extLst>
          </p:nvPr>
        </p:nvGraphicFramePr>
        <p:xfrm>
          <a:off x="2552700" y="794385"/>
          <a:ext cx="6877050" cy="3377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44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0816D07-A0FA-47B8-A4A8-9232F38CFBAD}"/>
              </a:ext>
            </a:extLst>
          </p:cNvPr>
          <p:cNvSpPr>
            <a:spLocks noGrp="1"/>
          </p:cNvSpPr>
          <p:nvPr>
            <p:ph idx="1"/>
          </p:nvPr>
        </p:nvSpPr>
        <p:spPr>
          <a:xfrm>
            <a:off x="609600" y="5206182"/>
            <a:ext cx="10972800" cy="1118418"/>
          </a:xfrm>
        </p:spPr>
        <p:txBody>
          <a:bodyPr/>
          <a:lstStyle/>
          <a:p>
            <a:r>
              <a:rPr lang="es-CO" dirty="0"/>
              <a:t>Programa realizado por los usuarios en la ultima prueba</a:t>
            </a:r>
          </a:p>
        </p:txBody>
      </p:sp>
      <p:pic>
        <p:nvPicPr>
          <p:cNvPr id="6" name="Imagen 5">
            <a:extLst>
              <a:ext uri="{FF2B5EF4-FFF2-40B4-BE49-F238E27FC236}">
                <a16:creationId xmlns:a16="http://schemas.microsoft.com/office/drawing/2014/main" id="{8B9E3BFF-8825-44DD-A29D-734140FF8032}"/>
              </a:ext>
            </a:extLst>
          </p:cNvPr>
          <p:cNvPicPr>
            <a:picLocks noChangeAspect="1"/>
          </p:cNvPicPr>
          <p:nvPr/>
        </p:nvPicPr>
        <p:blipFill>
          <a:blip r:embed="rId2"/>
          <a:stretch>
            <a:fillRect/>
          </a:stretch>
        </p:blipFill>
        <p:spPr>
          <a:xfrm>
            <a:off x="1371600" y="533400"/>
            <a:ext cx="9448800" cy="4243517"/>
          </a:xfrm>
          <a:prstGeom prst="rect">
            <a:avLst/>
          </a:prstGeom>
        </p:spPr>
      </p:pic>
    </p:spTree>
    <p:extLst>
      <p:ext uri="{BB962C8B-B14F-4D97-AF65-F5344CB8AC3E}">
        <p14:creationId xmlns:p14="http://schemas.microsoft.com/office/powerpoint/2010/main" val="137897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502F566-134B-4780-B440-F513BEA08EF4}"/>
              </a:ext>
            </a:extLst>
          </p:cNvPr>
          <p:cNvSpPr>
            <a:spLocks noGrp="1"/>
          </p:cNvSpPr>
          <p:nvPr>
            <p:ph type="title"/>
          </p:nvPr>
        </p:nvSpPr>
        <p:spPr>
          <a:xfrm>
            <a:off x="609600" y="320630"/>
            <a:ext cx="10972800" cy="1143000"/>
          </a:xfrm>
        </p:spPr>
        <p:txBody>
          <a:bodyPr anchor="b">
            <a:normAutofit/>
          </a:bodyPr>
          <a:lstStyle/>
          <a:p>
            <a:r>
              <a:rPr lang="es-EC"/>
              <a:t>Aspectos relevantes de las pruebas</a:t>
            </a:r>
          </a:p>
        </p:txBody>
      </p:sp>
      <p:graphicFrame>
        <p:nvGraphicFramePr>
          <p:cNvPr id="12" name="Marcador de contenido 11">
            <a:extLst>
              <a:ext uri="{FF2B5EF4-FFF2-40B4-BE49-F238E27FC236}">
                <a16:creationId xmlns:a16="http://schemas.microsoft.com/office/drawing/2014/main" id="{6B51E411-CBC9-44BB-B1E2-ED6107379A56}"/>
              </a:ext>
            </a:extLst>
          </p:cNvPr>
          <p:cNvGraphicFramePr>
            <a:graphicFrameLocks noGrp="1"/>
          </p:cNvGraphicFramePr>
          <p:nvPr>
            <p:ph sz="half" idx="1"/>
            <p:extLst>
              <p:ext uri="{D42A27DB-BD31-4B8C-83A1-F6EECF244321}">
                <p14:modId xmlns:p14="http://schemas.microsoft.com/office/powerpoint/2010/main" val="3560845934"/>
              </p:ext>
            </p:extLst>
          </p:nvPr>
        </p:nvGraphicFramePr>
        <p:xfrm>
          <a:off x="609599" y="1728686"/>
          <a:ext cx="5446713" cy="3300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Marcador de contenido 13">
            <a:extLst>
              <a:ext uri="{FF2B5EF4-FFF2-40B4-BE49-F238E27FC236}">
                <a16:creationId xmlns:a16="http://schemas.microsoft.com/office/drawing/2014/main" id="{0ADA62D0-838A-46F8-ADF3-2F503AA6EE74}"/>
              </a:ext>
            </a:extLst>
          </p:cNvPr>
          <p:cNvGraphicFramePr>
            <a:graphicFrameLocks noGrp="1"/>
          </p:cNvGraphicFramePr>
          <p:nvPr>
            <p:ph sz="half" idx="4294967295"/>
            <p:extLst>
              <p:ext uri="{D42A27DB-BD31-4B8C-83A1-F6EECF244321}">
                <p14:modId xmlns:p14="http://schemas.microsoft.com/office/powerpoint/2010/main" val="2733135421"/>
              </p:ext>
            </p:extLst>
          </p:nvPr>
        </p:nvGraphicFramePr>
        <p:xfrm>
          <a:off x="6096001" y="1728686"/>
          <a:ext cx="5486400" cy="3300514"/>
        </p:xfrm>
        <a:graphic>
          <a:graphicData uri="http://schemas.openxmlformats.org/drawingml/2006/chart">
            <c:chart xmlns:c="http://schemas.openxmlformats.org/drawingml/2006/chart" xmlns:r="http://schemas.openxmlformats.org/officeDocument/2006/relationships" r:id="rId3"/>
          </a:graphicData>
        </a:graphic>
      </p:graphicFrame>
      <p:sp>
        <p:nvSpPr>
          <p:cNvPr id="16" name="CuadroTexto 15">
            <a:extLst>
              <a:ext uri="{FF2B5EF4-FFF2-40B4-BE49-F238E27FC236}">
                <a16:creationId xmlns:a16="http://schemas.microsoft.com/office/drawing/2014/main" id="{49D7E5F8-B605-4BE3-9367-A97C2FB98354}"/>
              </a:ext>
            </a:extLst>
          </p:cNvPr>
          <p:cNvSpPr txBox="1"/>
          <p:nvPr/>
        </p:nvSpPr>
        <p:spPr>
          <a:xfrm>
            <a:off x="982868" y="5294256"/>
            <a:ext cx="5073444" cy="1200329"/>
          </a:xfrm>
          <a:prstGeom prst="rect">
            <a:avLst/>
          </a:prstGeom>
          <a:noFill/>
          <a:ln>
            <a:solidFill>
              <a:schemeClr val="bg2"/>
            </a:solidFill>
          </a:ln>
        </p:spPr>
        <p:txBody>
          <a:bodyPr wrap="square">
            <a:spAutoFit/>
          </a:bodyPr>
          <a:lstStyle/>
          <a:p>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l 60% de los usuarios estuvieron participativos y con intenciones de seguir aprendiendo, mientras que en el 40% restante presentan ciertas dificultades</a:t>
            </a:r>
            <a:endParaRPr lang="es-CO" dirty="0"/>
          </a:p>
        </p:txBody>
      </p:sp>
      <p:sp>
        <p:nvSpPr>
          <p:cNvPr id="18" name="CuadroTexto 17">
            <a:extLst>
              <a:ext uri="{FF2B5EF4-FFF2-40B4-BE49-F238E27FC236}">
                <a16:creationId xmlns:a16="http://schemas.microsoft.com/office/drawing/2014/main" id="{084A9F25-3B2A-40FE-8396-ACEA9D04A6A4}"/>
              </a:ext>
            </a:extLst>
          </p:cNvPr>
          <p:cNvSpPr txBox="1"/>
          <p:nvPr/>
        </p:nvSpPr>
        <p:spPr>
          <a:xfrm>
            <a:off x="6135690" y="5294256"/>
            <a:ext cx="5486400" cy="1477328"/>
          </a:xfrm>
          <a:prstGeom prst="rect">
            <a:avLst/>
          </a:prstGeom>
          <a:noFill/>
          <a:ln>
            <a:solidFill>
              <a:schemeClr val="bg2"/>
            </a:solidFill>
          </a:ln>
        </p:spPr>
        <p:txBody>
          <a:bodyPr wrap="square">
            <a:spAutoFit/>
          </a:bodyPr>
          <a:lstStyle/>
          <a:p>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l 50% de los usuarios presentaron complicaciones, mientras que solo el 10% de los usuarios no lograron terminar las actividades dadas y solo el 40% de los usuarios no presentaron ninguna dificultad.</a:t>
            </a:r>
            <a:endParaRPr lang="es-CO" dirty="0"/>
          </a:p>
        </p:txBody>
      </p:sp>
    </p:spTree>
    <p:extLst>
      <p:ext uri="{BB962C8B-B14F-4D97-AF65-F5344CB8AC3E}">
        <p14:creationId xmlns:p14="http://schemas.microsoft.com/office/powerpoint/2010/main" val="121894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81158-463D-4AF2-BE05-B6CA2D5FF36E}"/>
              </a:ext>
            </a:extLst>
          </p:cNvPr>
          <p:cNvSpPr>
            <a:spLocks noGrp="1"/>
          </p:cNvSpPr>
          <p:nvPr>
            <p:ph type="title"/>
          </p:nvPr>
        </p:nvSpPr>
        <p:spPr>
          <a:xfrm>
            <a:off x="609600" y="704088"/>
            <a:ext cx="10972800" cy="1143000"/>
          </a:xfrm>
        </p:spPr>
        <p:txBody>
          <a:bodyPr anchor="b">
            <a:normAutofit/>
          </a:bodyPr>
          <a:lstStyle/>
          <a:p>
            <a:r>
              <a:rPr lang="es-CO" dirty="0"/>
              <a:t>Antecedentes</a:t>
            </a:r>
          </a:p>
        </p:txBody>
      </p:sp>
      <p:pic>
        <p:nvPicPr>
          <p:cNvPr id="7" name="Imagen 6">
            <a:extLst>
              <a:ext uri="{FF2B5EF4-FFF2-40B4-BE49-F238E27FC236}">
                <a16:creationId xmlns:a16="http://schemas.microsoft.com/office/drawing/2014/main" id="{1ED05CED-3FCF-473C-B5DA-811AF867E2F5}"/>
              </a:ext>
            </a:extLst>
          </p:cNvPr>
          <p:cNvPicPr>
            <a:picLocks noChangeAspect="1"/>
          </p:cNvPicPr>
          <p:nvPr/>
        </p:nvPicPr>
        <p:blipFill>
          <a:blip r:embed="rId2"/>
          <a:stretch>
            <a:fillRect/>
          </a:stretch>
        </p:blipFill>
        <p:spPr>
          <a:xfrm>
            <a:off x="609600" y="2079015"/>
            <a:ext cx="5384800" cy="3527043"/>
          </a:xfrm>
          <a:prstGeom prst="rect">
            <a:avLst/>
          </a:prstGeom>
          <a:noFill/>
        </p:spPr>
      </p:pic>
      <p:sp>
        <p:nvSpPr>
          <p:cNvPr id="6" name="Marcador de contenido 5">
            <a:extLst>
              <a:ext uri="{FF2B5EF4-FFF2-40B4-BE49-F238E27FC236}">
                <a16:creationId xmlns:a16="http://schemas.microsoft.com/office/drawing/2014/main" id="{DC7C0759-B1C7-4899-AF44-F3ED717E5433}"/>
              </a:ext>
            </a:extLst>
          </p:cNvPr>
          <p:cNvSpPr>
            <a:spLocks noGrp="1"/>
          </p:cNvSpPr>
          <p:nvPr>
            <p:ph sz="half" idx="2"/>
          </p:nvPr>
        </p:nvSpPr>
        <p:spPr>
          <a:xfrm>
            <a:off x="6197600" y="1920085"/>
            <a:ext cx="5384800" cy="4434840"/>
          </a:xfrm>
        </p:spPr>
        <p:txBody>
          <a:bodyPr>
            <a:normAutofit/>
          </a:bodyPr>
          <a:lstStyle/>
          <a:p>
            <a:r>
              <a:rPr lang="es-EC" dirty="0">
                <a:effectLst/>
              </a:rPr>
              <a:t>En la nueva era tecnológica la importancia de la apropiación de las TIC en los procesos de enseñanza y aprendizaje debe estar integrada a las políticas educativas, debido a esto existe un interés por introducir nociones de programación en contextos educativos a partir de diferentes herramientas</a:t>
            </a:r>
            <a:endParaRPr lang="es-CO" dirty="0"/>
          </a:p>
        </p:txBody>
      </p:sp>
      <p:sp>
        <p:nvSpPr>
          <p:cNvPr id="8" name="Marcador de contenido 5">
            <a:extLst>
              <a:ext uri="{FF2B5EF4-FFF2-40B4-BE49-F238E27FC236}">
                <a16:creationId xmlns:a16="http://schemas.microsoft.com/office/drawing/2014/main" id="{114DA97F-2E01-4102-91A4-D9A74BA66F0C}"/>
              </a:ext>
            </a:extLst>
          </p:cNvPr>
          <p:cNvSpPr txBox="1">
            <a:spLocks/>
          </p:cNvSpPr>
          <p:nvPr/>
        </p:nvSpPr>
        <p:spPr>
          <a:xfrm>
            <a:off x="609600" y="5761867"/>
            <a:ext cx="5384800" cy="516940"/>
          </a:xfrm>
          <a:prstGeom prst="rect">
            <a:avLst/>
          </a:prstGeom>
        </p:spPr>
        <p:txBody>
          <a:bodyPr vert="horz" rtlCol="0">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lgn="ctr">
              <a:spcBef>
                <a:spcPts val="600"/>
              </a:spcBef>
              <a:spcAft>
                <a:spcPts val="1000"/>
              </a:spcAft>
              <a:buNone/>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Hora del código evento mundial</a:t>
            </a:r>
            <a:endPar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2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6EEE54A5-E087-45D1-B131-3A60B62CF387}"/>
              </a:ext>
            </a:extLst>
          </p:cNvPr>
          <p:cNvGraphicFramePr>
            <a:graphicFrameLocks noGrp="1"/>
          </p:cNvGraphicFramePr>
          <p:nvPr>
            <p:ph sz="half" idx="1"/>
            <p:extLst>
              <p:ext uri="{D42A27DB-BD31-4B8C-83A1-F6EECF244321}">
                <p14:modId xmlns:p14="http://schemas.microsoft.com/office/powerpoint/2010/main" val="554372479"/>
              </p:ext>
            </p:extLst>
          </p:nvPr>
        </p:nvGraphicFramePr>
        <p:xfrm>
          <a:off x="1165123" y="681550"/>
          <a:ext cx="4930877" cy="3860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7">
            <a:extLst>
              <a:ext uri="{FF2B5EF4-FFF2-40B4-BE49-F238E27FC236}">
                <a16:creationId xmlns:a16="http://schemas.microsoft.com/office/drawing/2014/main" id="{29026C93-1613-4194-91FB-DF2304E28B84}"/>
              </a:ext>
            </a:extLst>
          </p:cNvPr>
          <p:cNvGraphicFramePr>
            <a:graphicFrameLocks noGrp="1"/>
          </p:cNvGraphicFramePr>
          <p:nvPr>
            <p:ph sz="half" idx="4294967295"/>
            <p:extLst>
              <p:ext uri="{D42A27DB-BD31-4B8C-83A1-F6EECF244321}">
                <p14:modId xmlns:p14="http://schemas.microsoft.com/office/powerpoint/2010/main" val="2644534294"/>
              </p:ext>
            </p:extLst>
          </p:nvPr>
        </p:nvGraphicFramePr>
        <p:xfrm>
          <a:off x="6616598" y="681550"/>
          <a:ext cx="4930877" cy="3860953"/>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4857D34B-C9A9-4333-825A-D7397DD4F46D}"/>
              </a:ext>
            </a:extLst>
          </p:cNvPr>
          <p:cNvSpPr txBox="1"/>
          <p:nvPr/>
        </p:nvSpPr>
        <p:spPr>
          <a:xfrm>
            <a:off x="1165123" y="5085339"/>
            <a:ext cx="4930877" cy="1477328"/>
          </a:xfrm>
          <a:prstGeom prst="rect">
            <a:avLst/>
          </a:prstGeom>
          <a:noFill/>
          <a:ln>
            <a:solidFill>
              <a:schemeClr val="bg2"/>
            </a:solidFill>
          </a:ln>
        </p:spPr>
        <p:txBody>
          <a:bodyPr wrap="square">
            <a:spAutoFit/>
          </a:bodyPr>
          <a:lstStyle/>
          <a:p>
            <a:r>
              <a:rPr lang="es-EC" sz="1800" dirty="0">
                <a:effectLst/>
                <a:latin typeface="Arial" panose="020B0604020202020204" pitchFamily="34" charset="0"/>
                <a:ea typeface="Calibri" panose="020F0502020204030204" pitchFamily="34" charset="0"/>
              </a:rPr>
              <a:t>Se observa que el 50% de los usuarios no trabajan en grupo mientras el 20% tratan de aportar ideas y ser participativos, solo el 30% trabaja en grupo e incluye las ideas de todos los usuarios</a:t>
            </a:r>
            <a:endParaRPr lang="es-CO" dirty="0"/>
          </a:p>
        </p:txBody>
      </p:sp>
      <p:sp>
        <p:nvSpPr>
          <p:cNvPr id="12" name="CuadroTexto 11">
            <a:extLst>
              <a:ext uri="{FF2B5EF4-FFF2-40B4-BE49-F238E27FC236}">
                <a16:creationId xmlns:a16="http://schemas.microsoft.com/office/drawing/2014/main" id="{A8B31D7E-B547-4437-9005-5F8565E656BD}"/>
              </a:ext>
            </a:extLst>
          </p:cNvPr>
          <p:cNvSpPr txBox="1"/>
          <p:nvPr/>
        </p:nvSpPr>
        <p:spPr>
          <a:xfrm>
            <a:off x="6616598" y="5085339"/>
            <a:ext cx="4930877" cy="1200329"/>
          </a:xfrm>
          <a:prstGeom prst="rect">
            <a:avLst/>
          </a:prstGeom>
          <a:noFill/>
          <a:ln>
            <a:solidFill>
              <a:schemeClr val="bg2"/>
            </a:solidFill>
          </a:ln>
        </p:spPr>
        <p:txBody>
          <a:bodyPr wrap="square">
            <a:spAutoFit/>
          </a:bodyPr>
          <a:lstStyle/>
          <a:p>
            <a:r>
              <a:rPr lang="es-EC" dirty="0">
                <a:latin typeface="Arial" panose="020B0604020202020204" pitchFamily="34" charset="0"/>
                <a:ea typeface="Calibri" panose="020F0502020204030204" pitchFamily="34" charset="0"/>
              </a:rPr>
              <a:t>E</a:t>
            </a:r>
            <a:r>
              <a:rPr lang="es-EC" sz="1800" dirty="0">
                <a:effectLst/>
                <a:latin typeface="Arial" panose="020B0604020202020204" pitchFamily="34" charset="0"/>
                <a:ea typeface="Calibri" panose="020F0502020204030204" pitchFamily="34" charset="0"/>
              </a:rPr>
              <a:t>l 50% de los usuarios crearon un entorno donde se familiarizaron, mientras que el 30% tuvo dificultades, solo el 20% de los usuarios no lograron realizar las actividades planteadas</a:t>
            </a:r>
            <a:endParaRPr lang="es-CO" dirty="0"/>
          </a:p>
        </p:txBody>
      </p:sp>
    </p:spTree>
    <p:extLst>
      <p:ext uri="{BB962C8B-B14F-4D97-AF65-F5344CB8AC3E}">
        <p14:creationId xmlns:p14="http://schemas.microsoft.com/office/powerpoint/2010/main" val="7328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78E6C5-F5F6-4879-A0A6-E7001F6EF94C}"/>
              </a:ext>
            </a:extLst>
          </p:cNvPr>
          <p:cNvSpPr>
            <a:spLocks noGrp="1"/>
          </p:cNvSpPr>
          <p:nvPr>
            <p:ph type="title"/>
          </p:nvPr>
        </p:nvSpPr>
        <p:spPr/>
        <p:txBody>
          <a:bodyPr/>
          <a:lstStyle/>
          <a:p>
            <a:r>
              <a:rPr lang="es-CO" dirty="0"/>
              <a:t>Conclusiones </a:t>
            </a:r>
          </a:p>
        </p:txBody>
      </p:sp>
      <p:sp>
        <p:nvSpPr>
          <p:cNvPr id="3" name="Marcador de contenido 2">
            <a:extLst>
              <a:ext uri="{FF2B5EF4-FFF2-40B4-BE49-F238E27FC236}">
                <a16:creationId xmlns:a16="http://schemas.microsoft.com/office/drawing/2014/main" id="{6D6642BF-1D0C-4DD7-A923-F2E6BD466A8C}"/>
              </a:ext>
            </a:extLst>
          </p:cNvPr>
          <p:cNvSpPr>
            <a:spLocks noGrp="1"/>
          </p:cNvSpPr>
          <p:nvPr>
            <p:ph idx="1"/>
          </p:nvPr>
        </p:nvSpPr>
        <p:spPr/>
        <p:txBody>
          <a:bodyPr>
            <a:normAutofit fontScale="77500" lnSpcReduction="20000"/>
          </a:bodyPr>
          <a:lstStyle/>
          <a:p>
            <a:pPr marL="342900" lvl="0" indent="-342900" algn="just">
              <a:lnSpc>
                <a:spcPct val="150000"/>
              </a:lnSpc>
              <a:spcBef>
                <a:spcPts val="600"/>
              </a:spcBef>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estableció la conexión, a través del estándar de comunicación USB, entre la tarjeta de control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teensy</a:t>
            </a:r>
            <a:r>
              <a:rPr lang="es-EC" sz="1800" dirty="0">
                <a:effectLst/>
                <a:latin typeface="Arial" panose="020B0604020202020204" pitchFamily="34" charset="0"/>
                <a:ea typeface="Calibri" panose="020F0502020204030204" pitchFamily="34" charset="0"/>
                <a:cs typeface="Times New Roman" panose="02020603050405020304" pitchFamily="18" charset="0"/>
              </a:rPr>
              <a:t> 2++ y el entorno de desarrollo mBlock, software con el cual se ha desarrollado la extensión del robot móvil.</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El robot móvil está diseñado de manera modular, de esta manera se pueden adaptar diferentes elementos entre sensores y actuadores los cuales funcionan de forma individual o conjunta según sea el caso. Estos elementos se conectan a la tarjeta de control a través de cables, cada elemento sensor o actuador posee un bloque para su funcionamiento y conexión.</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Después de cargar el programa a la tarjeta de control el robot móvil ejecuta las instrucciones, los pasos para cargar el programa se encuentran en el manual de usuario, el principal inconveniente fue ejecutar de manera simultánea el programa y la aplicación debido a un problema con el firmware de mBlock y su compatibilidad con una tarjeta de control especifica. </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puede concluir que la extensión desarrollada para mBlock junto con el robot, trabajan de manera intuitiva y fácil ya que ningún usuario presento mayor dificultad, esto se evidencio en las pruebas realizadas puesto que, el 50% de los usuarios, manejaron el robot y la plataforma sin ninguna complicación mientras que, el otro 50% necesitó constante monitoreo y apoyo del tutor, se indica que estas estadísticas pueden mejorar con la continua utilización del sistema robótico y la destreza desarrollada al hacerlo.</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9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4B59F5-3627-4941-9133-631068340EF1}"/>
              </a:ext>
            </a:extLst>
          </p:cNvPr>
          <p:cNvSpPr>
            <a:spLocks noGrp="1"/>
          </p:cNvSpPr>
          <p:nvPr>
            <p:ph idx="1"/>
          </p:nvPr>
        </p:nvSpPr>
        <p:spPr>
          <a:xfrm>
            <a:off x="609600" y="1162050"/>
            <a:ext cx="10972800" cy="5162550"/>
          </a:xfrm>
        </p:spPr>
        <p:txBody>
          <a:bodyPr>
            <a:normAutofit fontScale="70000" lnSpcReduction="20000"/>
          </a:bodyPr>
          <a:lstStyle/>
          <a:p>
            <a:pPr marL="342900" lvl="0" indent="-342900" algn="just">
              <a:lnSpc>
                <a:spcPct val="150000"/>
              </a:lnSpc>
              <a:buFont typeface="Symbol" panose="05050102010706020507" pitchFamily="18" charset="2"/>
              <a:buChar char=""/>
            </a:pPr>
            <a:r>
              <a:rPr lang="es-EC" sz="2800" dirty="0">
                <a:effectLst/>
                <a:latin typeface="Arial" panose="020B0604020202020204" pitchFamily="34" charset="0"/>
                <a:ea typeface="Calibri" panose="020F0502020204030204" pitchFamily="34" charset="0"/>
                <a:cs typeface="Times New Roman" panose="02020603050405020304" pitchFamily="18" charset="0"/>
              </a:rPr>
              <a:t>El 60% de los usuarios mostraron total atención por el robot móvil con su extensión de mBlock, mientras que el 40% no muestran interés profundo en el tema, esto se debe a las aptitudes y actitudes afines con la tecnología presentada.</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2800" dirty="0">
                <a:effectLst/>
                <a:latin typeface="Arial" panose="020B0604020202020204" pitchFamily="34" charset="0"/>
                <a:ea typeface="Calibri" panose="020F0502020204030204" pitchFamily="34" charset="0"/>
                <a:cs typeface="Times New Roman" panose="02020603050405020304" pitchFamily="18" charset="0"/>
              </a:rPr>
              <a:t>El robot y su extensión en mBlock, ayuda al aprendizaje, fomenta la lógica espacial y la resolución de problemas evidenciado por medio de las pruebas donde el 40% de los usuarios lograron las actividades solos, mientras que el 50% completó las actividades con asesoría y el 10% de los usuarios presentaron dificultades mayores. </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C" sz="2800" dirty="0">
                <a:effectLst/>
                <a:latin typeface="Arial" panose="020B0604020202020204" pitchFamily="34" charset="0"/>
                <a:ea typeface="Calibri" panose="020F0502020204030204" pitchFamily="34" charset="0"/>
                <a:cs typeface="Times New Roman" panose="02020603050405020304" pitchFamily="18" charset="0"/>
              </a:rPr>
              <a:t>Debido a las pruebas realizadas y al observar la interacción de los usuarios se concluye que, para mejor manejo de la extensión y uso del robot móvil debe estar presente un tutor que guie a los usuarios con la lógica para resolver los problemas planteados, para utilizar el robot con su extensión, trabajar en grupo, entre otras situaciones que se puedan presentar.</a:t>
            </a:r>
            <a:endParaRPr lang="es-CO" sz="2800" dirty="0">
              <a:effectLst/>
              <a:latin typeface="Arial" panose="020B060402020202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310131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3D2C9A-D4DB-40F1-913F-4072A999EA6B}"/>
              </a:ext>
            </a:extLst>
          </p:cNvPr>
          <p:cNvSpPr>
            <a:spLocks noGrp="1"/>
          </p:cNvSpPr>
          <p:nvPr>
            <p:ph type="title"/>
          </p:nvPr>
        </p:nvSpPr>
        <p:spPr/>
        <p:txBody>
          <a:bodyPr/>
          <a:lstStyle/>
          <a:p>
            <a:r>
              <a:rPr lang="es-CO" dirty="0"/>
              <a:t>Recomendaciones</a:t>
            </a:r>
          </a:p>
        </p:txBody>
      </p:sp>
      <p:sp>
        <p:nvSpPr>
          <p:cNvPr id="3" name="Marcador de contenido 2">
            <a:extLst>
              <a:ext uri="{FF2B5EF4-FFF2-40B4-BE49-F238E27FC236}">
                <a16:creationId xmlns:a16="http://schemas.microsoft.com/office/drawing/2014/main" id="{C79B0FDA-1A1B-4178-9D1D-98F8DA84B492}"/>
              </a:ext>
            </a:extLst>
          </p:cNvPr>
          <p:cNvSpPr>
            <a:spLocks noGrp="1"/>
          </p:cNvSpPr>
          <p:nvPr>
            <p:ph idx="1"/>
          </p:nvPr>
        </p:nvSpPr>
        <p:spPr/>
        <p:txBody>
          <a:bodyPr/>
          <a:lstStyle/>
          <a:p>
            <a:pPr marL="342900" lvl="0" indent="-342900" algn="just">
              <a:lnSpc>
                <a:spcPct val="150000"/>
              </a:lnSpc>
              <a:spcBef>
                <a:spcPts val="600"/>
              </a:spcBef>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Se debe cargar la batería a partir de las 4 horas de uso aproximadamente, este tiempo depende de cuantos elementos se estén utilizando. Otra manera de verificar que la batería necesita ser recarga es que el robot empieza a perder potencia y realiza movimientos entorpecidos.</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Para cargar la batería no es necesario desarmar el robot móvil basta con extender los cables y conectar a la fuente.</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Para usar el laberinto es recomendable retirar los sensores seguidores de línea ubicados en la parte delantera del robot con el objetivo de evitar golpes u obstrucciones a lo largo del camino.</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65977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30EB8-C291-4050-A8D3-C4B12C57B6AA}"/>
              </a:ext>
            </a:extLst>
          </p:cNvPr>
          <p:cNvSpPr>
            <a:spLocks noGrp="1"/>
          </p:cNvSpPr>
          <p:nvPr>
            <p:ph type="title"/>
          </p:nvPr>
        </p:nvSpPr>
        <p:spPr/>
        <p:txBody>
          <a:bodyPr/>
          <a:lstStyle/>
          <a:p>
            <a:r>
              <a:rPr lang="es-CO" dirty="0"/>
              <a:t>Trabajos a futuros</a:t>
            </a:r>
          </a:p>
        </p:txBody>
      </p:sp>
      <p:sp>
        <p:nvSpPr>
          <p:cNvPr id="9" name="Marcador de contenido 8">
            <a:extLst>
              <a:ext uri="{FF2B5EF4-FFF2-40B4-BE49-F238E27FC236}">
                <a16:creationId xmlns:a16="http://schemas.microsoft.com/office/drawing/2014/main" id="{734F8925-9FE5-4497-A333-FF6955F117E8}"/>
              </a:ext>
            </a:extLst>
          </p:cNvPr>
          <p:cNvSpPr>
            <a:spLocks noGrp="1"/>
          </p:cNvSpPr>
          <p:nvPr>
            <p:ph idx="1"/>
          </p:nvPr>
        </p:nvSpPr>
        <p:spPr/>
        <p:txBody>
          <a:bodyPr/>
          <a:lstStyle/>
          <a:p>
            <a:pPr marL="342900" lvl="0" indent="-342900" algn="just">
              <a:lnSpc>
                <a:spcPct val="150000"/>
              </a:lnSpc>
              <a:spcBef>
                <a:spcPts val="600"/>
              </a:spcBef>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Desarrollar un firmware para la comunicación de mBlock con diferentes tarjetas de control.</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Desarrollar un prototipo con su aplicación enfocado a niños de educación inicial.</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2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Times New Roman" panose="02020603050405020304" pitchFamily="18" charset="0"/>
              </a:rPr>
              <a:t>Evaluar cómo influye en el desarrollo cognitivo, emocional y social la robótica educativa en niño y adolescentes.</a:t>
            </a:r>
            <a:endParaRPr lang="es-CO"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70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1DF1D3C-7DA0-4EAF-9011-513605B3C04F}"/>
              </a:ext>
            </a:extLst>
          </p:cNvPr>
          <p:cNvGraphicFramePr/>
          <p:nvPr>
            <p:extLst>
              <p:ext uri="{D42A27DB-BD31-4B8C-83A1-F6EECF244321}">
                <p14:modId xmlns:p14="http://schemas.microsoft.com/office/powerpoint/2010/main" val="4186356321"/>
              </p:ext>
            </p:extLst>
          </p:nvPr>
        </p:nvGraphicFramePr>
        <p:xfrm>
          <a:off x="786262" y="1577453"/>
          <a:ext cx="10619475" cy="339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6">
            <a:extLst>
              <a:ext uri="{FF2B5EF4-FFF2-40B4-BE49-F238E27FC236}">
                <a16:creationId xmlns:a16="http://schemas.microsoft.com/office/drawing/2014/main" id="{A7D90F88-FC60-47EC-9484-A588498BBD04}"/>
              </a:ext>
            </a:extLst>
          </p:cNvPr>
          <p:cNvSpPr>
            <a:spLocks noGrp="1"/>
          </p:cNvSpPr>
          <p:nvPr>
            <p:ph idx="1"/>
          </p:nvPr>
        </p:nvSpPr>
        <p:spPr>
          <a:xfrm>
            <a:off x="609600" y="3394597"/>
            <a:ext cx="10972800" cy="1885950"/>
          </a:xfrm>
        </p:spPr>
        <p:txBody>
          <a:bodyPr/>
          <a:lstStyle/>
          <a:p>
            <a:r>
              <a:rPr lang="es-EC" sz="2800" dirty="0">
                <a:effectLst/>
                <a:latin typeface="Arial" panose="020B0604020202020204" pitchFamily="34" charset="0"/>
                <a:ea typeface="Calibri" panose="020F0502020204030204" pitchFamily="34" charset="0"/>
              </a:rPr>
              <a:t>La educación STEM es un enfoque interdisciplinario al aprendizaje que remueve las barreras tradicionales de las cuatro disciplinas, integra en sus actividades, las conecta con el mundo real con experiencias rigurosas y relevantes para los estudiantes</a:t>
            </a:r>
            <a:endParaRPr lang="es-CO" dirty="0"/>
          </a:p>
        </p:txBody>
      </p:sp>
    </p:spTree>
    <p:extLst>
      <p:ext uri="{BB962C8B-B14F-4D97-AF65-F5344CB8AC3E}">
        <p14:creationId xmlns:p14="http://schemas.microsoft.com/office/powerpoint/2010/main" val="42281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87B77DC-8C88-4203-B343-D9FEC78D5B0B}"/>
              </a:ext>
            </a:extLst>
          </p:cNvPr>
          <p:cNvSpPr>
            <a:spLocks noGrp="1"/>
          </p:cNvSpPr>
          <p:nvPr>
            <p:ph idx="1"/>
          </p:nvPr>
        </p:nvSpPr>
        <p:spPr>
          <a:xfrm>
            <a:off x="609600" y="4114800"/>
            <a:ext cx="10972800" cy="2209800"/>
          </a:xfrm>
        </p:spPr>
        <p:txBody>
          <a:bodyPr/>
          <a:lstStyle/>
          <a:p>
            <a:r>
              <a:rPr lang="es-EC" sz="2000" dirty="0">
                <a:effectLst/>
                <a:latin typeface="Arial" panose="020B0604020202020204" pitchFamily="34" charset="0"/>
                <a:ea typeface="Calibri" panose="020F0502020204030204" pitchFamily="34" charset="0"/>
              </a:rPr>
              <a:t>La inclusión de la robótica en la metodología STEM permite el acercamiento del estudiante al campo de la ingeniería, mediante el planteamiento de retos que parten de una necesidad de que el robot realice determinados procedimientos, que pueden ser solucionados de manera cooperativa, con el fin de cumplir los objetivos planteados</a:t>
            </a:r>
            <a:endParaRPr lang="es-CO" dirty="0"/>
          </a:p>
        </p:txBody>
      </p:sp>
      <p:pic>
        <p:nvPicPr>
          <p:cNvPr id="9218" name="Picture 2" descr="15 Juegos STEM para aprender jugando. – Creciendo Con Montessori">
            <a:extLst>
              <a:ext uri="{FF2B5EF4-FFF2-40B4-BE49-F238E27FC236}">
                <a16:creationId xmlns:a16="http://schemas.microsoft.com/office/drawing/2014/main" id="{2AA1EAB5-136E-479F-AE4C-ADFA5F592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889" y="1060042"/>
            <a:ext cx="4258274" cy="28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7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FB5470-9C2E-4A43-9D15-C309B1C5A831}"/>
              </a:ext>
            </a:extLst>
          </p:cNvPr>
          <p:cNvSpPr>
            <a:spLocks noGrp="1"/>
          </p:cNvSpPr>
          <p:nvPr>
            <p:ph type="title"/>
          </p:nvPr>
        </p:nvSpPr>
        <p:spPr>
          <a:xfrm>
            <a:off x="609600" y="533400"/>
            <a:ext cx="10972800" cy="809858"/>
          </a:xfrm>
        </p:spPr>
        <p:txBody>
          <a:bodyPr/>
          <a:lstStyle/>
          <a:p>
            <a:pPr algn="ctr"/>
            <a:r>
              <a:rPr lang="es-CO" dirty="0"/>
              <a:t>Objetivos</a:t>
            </a:r>
          </a:p>
        </p:txBody>
      </p:sp>
      <p:sp>
        <p:nvSpPr>
          <p:cNvPr id="3" name="Marcador de contenido 2">
            <a:extLst>
              <a:ext uri="{FF2B5EF4-FFF2-40B4-BE49-F238E27FC236}">
                <a16:creationId xmlns:a16="http://schemas.microsoft.com/office/drawing/2014/main" id="{4BDEE85E-365C-4713-9EC2-C707A99968F5}"/>
              </a:ext>
            </a:extLst>
          </p:cNvPr>
          <p:cNvSpPr>
            <a:spLocks noGrp="1"/>
          </p:cNvSpPr>
          <p:nvPr>
            <p:ph idx="1"/>
          </p:nvPr>
        </p:nvSpPr>
        <p:spPr>
          <a:xfrm>
            <a:off x="609600" y="1542197"/>
            <a:ext cx="10972800" cy="4967785"/>
          </a:xfrm>
        </p:spPr>
        <p:txBody>
          <a:bodyPr>
            <a:normAutofit/>
          </a:bodyPr>
          <a:lstStyle/>
          <a:p>
            <a:r>
              <a:rPr lang="es-CO" dirty="0"/>
              <a:t>Objetivo General</a:t>
            </a:r>
          </a:p>
          <a:p>
            <a:pPr lvl="1">
              <a:lnSpc>
                <a:spcPct val="160000"/>
              </a:lnSpc>
            </a:pPr>
            <a:r>
              <a:rPr lang="es-EC" sz="1800" dirty="0">
                <a:effectLst/>
                <a:latin typeface="Arial" panose="020B0604020202020204" pitchFamily="34" charset="0"/>
                <a:ea typeface="Calibri" panose="020F0502020204030204" pitchFamily="34" charset="0"/>
                <a:cs typeface="Times New Roman" panose="02020603050405020304" pitchFamily="18" charset="0"/>
              </a:rPr>
              <a:t>Desarrollar una extensión de código abierto para sistemas microcontrolados en base a Scracth con enfoque a robótica educativa</a:t>
            </a:r>
            <a:endParaRPr lang="es-CO" dirty="0"/>
          </a:p>
          <a:p>
            <a:r>
              <a:rPr lang="es-CO" dirty="0"/>
              <a:t>Objetivos Específicos </a:t>
            </a:r>
          </a:p>
          <a:p>
            <a:pPr marL="708660" lvl="1" indent="-342900" algn="just">
              <a:lnSpc>
                <a:spcPct val="150000"/>
              </a:lnSpc>
              <a:spcBef>
                <a:spcPts val="600"/>
              </a:spcBef>
              <a:buFont typeface="Symbol" panose="05050102010706020507" pitchFamily="18" charset="2"/>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Desarrollar la conexión entre el microcontrolador y Mblock para entablar la comunicación entre ellos.</a:t>
            </a: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marL="708660" lvl="1" indent="-342900" algn="just">
              <a:lnSpc>
                <a:spcPct val="150000"/>
              </a:lnSpc>
              <a:buFont typeface="Symbol" panose="05050102010706020507" pitchFamily="18" charset="2"/>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Realizar el acondicionamiento de los periféricos del sistema microcontrolado a fin de tener compatibilidad con la extensión desarrollada en Mblock.</a:t>
            </a: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marL="708660" lvl="1" indent="-342900" algn="just">
              <a:lnSpc>
                <a:spcPct val="150000"/>
              </a:lnSpc>
              <a:buFont typeface="Symbol" panose="05050102010706020507" pitchFamily="18" charset="2"/>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Diseñar e implementar el robot móvil con el fin de visualizar de manera física la programación desarrollada en Mblock.</a:t>
            </a: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marL="708660" lvl="1" indent="-342900" algn="just">
              <a:lnSpc>
                <a:spcPct val="150000"/>
              </a:lnSpc>
              <a:spcAft>
                <a:spcPts val="1200"/>
              </a:spcAft>
              <a:buFont typeface="Symbol" panose="05050102010706020507" pitchFamily="18" charset="2"/>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Realizar pruebas de funcionamiento entre la extensión desarrollada, el robot móvil y la adaptación del usuario con el sistema.</a:t>
            </a: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0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170B8-B930-423D-92A5-D9ABDBE71D53}"/>
              </a:ext>
            </a:extLst>
          </p:cNvPr>
          <p:cNvSpPr>
            <a:spLocks noGrp="1"/>
          </p:cNvSpPr>
          <p:nvPr>
            <p:ph type="title"/>
          </p:nvPr>
        </p:nvSpPr>
        <p:spPr>
          <a:xfrm>
            <a:off x="609600" y="663677"/>
            <a:ext cx="10972800" cy="814701"/>
          </a:xfrm>
        </p:spPr>
        <p:txBody>
          <a:bodyPr/>
          <a:lstStyle/>
          <a:p>
            <a:r>
              <a:rPr lang="es-CO" dirty="0"/>
              <a:t>Robótica Educativa </a:t>
            </a:r>
          </a:p>
        </p:txBody>
      </p:sp>
      <p:graphicFrame>
        <p:nvGraphicFramePr>
          <p:cNvPr id="4" name="Marcador de contenido 3">
            <a:extLst>
              <a:ext uri="{FF2B5EF4-FFF2-40B4-BE49-F238E27FC236}">
                <a16:creationId xmlns:a16="http://schemas.microsoft.com/office/drawing/2014/main" id="{E3FD5076-4881-4AF7-AA1A-A3D50EDB3566}"/>
              </a:ext>
            </a:extLst>
          </p:cNvPr>
          <p:cNvGraphicFramePr>
            <a:graphicFrameLocks noGrp="1"/>
          </p:cNvGraphicFramePr>
          <p:nvPr>
            <p:ph idx="1"/>
            <p:extLst>
              <p:ext uri="{D42A27DB-BD31-4B8C-83A1-F6EECF244321}">
                <p14:modId xmlns:p14="http://schemas.microsoft.com/office/powerpoint/2010/main" val="3622111681"/>
              </p:ext>
            </p:extLst>
          </p:nvPr>
        </p:nvGraphicFramePr>
        <p:xfrm>
          <a:off x="1219200" y="1478378"/>
          <a:ext cx="10972800" cy="537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B6BC833E-6162-4165-BD75-04D7B9B1A1F0}"/>
              </a:ext>
            </a:extLst>
          </p:cNvPr>
          <p:cNvSpPr txBox="1"/>
          <p:nvPr/>
        </p:nvSpPr>
        <p:spPr>
          <a:xfrm>
            <a:off x="486696" y="1658881"/>
            <a:ext cx="2241755" cy="400110"/>
          </a:xfrm>
          <a:prstGeom prst="rect">
            <a:avLst/>
          </a:prstGeom>
          <a:noFill/>
          <a:ln>
            <a:solidFill>
              <a:schemeClr val="bg2"/>
            </a:solidFill>
          </a:ln>
        </p:spPr>
        <p:txBody>
          <a:bodyPr wrap="square" rtlCol="0">
            <a:spAutoFit/>
          </a:bodyPr>
          <a:lstStyle/>
          <a:p>
            <a:r>
              <a:rPr lang="es-CO" sz="2000" dirty="0"/>
              <a:t>Se define como: </a:t>
            </a:r>
          </a:p>
        </p:txBody>
      </p:sp>
    </p:spTree>
    <p:extLst>
      <p:ext uri="{BB962C8B-B14F-4D97-AF65-F5344CB8AC3E}">
        <p14:creationId xmlns:p14="http://schemas.microsoft.com/office/powerpoint/2010/main" val="7831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DAA722C-6926-4162-A5F8-90C44B14974D}"/>
              </a:ext>
            </a:extLst>
          </p:cNvPr>
          <p:cNvSpPr>
            <a:spLocks noGrp="1"/>
          </p:cNvSpPr>
          <p:nvPr>
            <p:ph idx="1"/>
          </p:nvPr>
        </p:nvSpPr>
        <p:spPr>
          <a:xfrm>
            <a:off x="609600" y="799855"/>
            <a:ext cx="10972800" cy="586494"/>
          </a:xfrm>
        </p:spPr>
        <p:txBody>
          <a:bodyPr/>
          <a:lstStyle/>
          <a:p>
            <a:r>
              <a:rPr lang="es-EC" sz="1800" dirty="0">
                <a:effectLst/>
                <a:latin typeface="Arial" panose="020B0604020202020204" pitchFamily="34" charset="0"/>
                <a:ea typeface="Calibri" panose="020F0502020204030204" pitchFamily="34" charset="0"/>
              </a:rPr>
              <a:t>La robótica ha estado operando en el sistema educativo mundial por más de 15 años</a:t>
            </a:r>
            <a:endParaRPr lang="es-CO" dirty="0"/>
          </a:p>
        </p:txBody>
      </p:sp>
      <p:graphicFrame>
        <p:nvGraphicFramePr>
          <p:cNvPr id="4" name="Marcador de contenido 3">
            <a:extLst>
              <a:ext uri="{FF2B5EF4-FFF2-40B4-BE49-F238E27FC236}">
                <a16:creationId xmlns:a16="http://schemas.microsoft.com/office/drawing/2014/main" id="{DA8635EC-1E3A-41F1-9BBD-AA6D06091DAE}"/>
              </a:ext>
            </a:extLst>
          </p:cNvPr>
          <p:cNvGraphicFramePr>
            <a:graphicFrameLocks/>
          </p:cNvGraphicFramePr>
          <p:nvPr>
            <p:extLst>
              <p:ext uri="{D42A27DB-BD31-4B8C-83A1-F6EECF244321}">
                <p14:modId xmlns:p14="http://schemas.microsoft.com/office/powerpoint/2010/main" val="1682926140"/>
              </p:ext>
            </p:extLst>
          </p:nvPr>
        </p:nvGraphicFramePr>
        <p:xfrm>
          <a:off x="609600" y="1386349"/>
          <a:ext cx="10972800" cy="5368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5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C9E72-3935-4196-8A32-DFC11AB31066}"/>
              </a:ext>
            </a:extLst>
          </p:cNvPr>
          <p:cNvSpPr>
            <a:spLocks noGrp="1"/>
          </p:cNvSpPr>
          <p:nvPr>
            <p:ph type="title"/>
          </p:nvPr>
        </p:nvSpPr>
        <p:spPr>
          <a:xfrm>
            <a:off x="609600" y="552669"/>
            <a:ext cx="10972800" cy="955205"/>
          </a:xfrm>
        </p:spPr>
        <p:txBody>
          <a:bodyPr>
            <a:normAutofit fontScale="90000"/>
          </a:bodyPr>
          <a:lstStyle/>
          <a:p>
            <a:r>
              <a:rPr lang="es-CO" dirty="0"/>
              <a:t>Importancia de la robótica educativa</a:t>
            </a:r>
          </a:p>
        </p:txBody>
      </p:sp>
      <p:graphicFrame>
        <p:nvGraphicFramePr>
          <p:cNvPr id="7" name="Marcador de contenido 6">
            <a:extLst>
              <a:ext uri="{FF2B5EF4-FFF2-40B4-BE49-F238E27FC236}">
                <a16:creationId xmlns:a16="http://schemas.microsoft.com/office/drawing/2014/main" id="{F196CBD5-284B-44F4-8194-00524893CB7B}"/>
              </a:ext>
            </a:extLst>
          </p:cNvPr>
          <p:cNvGraphicFramePr>
            <a:graphicFrameLocks noGrp="1"/>
          </p:cNvGraphicFramePr>
          <p:nvPr>
            <p:ph idx="1"/>
            <p:extLst>
              <p:ext uri="{D42A27DB-BD31-4B8C-83A1-F6EECF244321}">
                <p14:modId xmlns:p14="http://schemas.microsoft.com/office/powerpoint/2010/main" val="974349822"/>
              </p:ext>
            </p:extLst>
          </p:nvPr>
        </p:nvGraphicFramePr>
        <p:xfrm>
          <a:off x="609600" y="1935163"/>
          <a:ext cx="10972800" cy="453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756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de lluvia de idea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9_TF03460637.potx" id="{F200C24D-A64B-40C8-A076-385076850F7D}" vid="{61DF3097-A1CE-41D9-9E7C-2786F60E7D4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lluvia de ideas de empresa</Template>
  <TotalTime>1142</TotalTime>
  <Words>2257</Words>
  <Application>Microsoft Office PowerPoint</Application>
  <PresentationFormat>Panorámica</PresentationFormat>
  <Paragraphs>180</Paragraphs>
  <Slides>34</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Calibri</vt:lpstr>
      <vt:lpstr>Century Gothic</vt:lpstr>
      <vt:lpstr>Palatino Linotype</vt:lpstr>
      <vt:lpstr>SansSerif</vt:lpstr>
      <vt:lpstr>Symbol</vt:lpstr>
      <vt:lpstr>Times New Roman</vt:lpstr>
      <vt:lpstr>Wingdings 2</vt:lpstr>
      <vt:lpstr>Presentación de lluvia de ideas</vt:lpstr>
      <vt:lpstr>Presentación de PowerPoint</vt:lpstr>
      <vt:lpstr>índice</vt:lpstr>
      <vt:lpstr>Antecedentes</vt:lpstr>
      <vt:lpstr>Presentación de PowerPoint</vt:lpstr>
      <vt:lpstr>Presentación de PowerPoint</vt:lpstr>
      <vt:lpstr>Objetivos</vt:lpstr>
      <vt:lpstr>Robótica Educativa </vt:lpstr>
      <vt:lpstr>Presentación de PowerPoint</vt:lpstr>
      <vt:lpstr>Importancia de la robótica educativa</vt:lpstr>
      <vt:lpstr>Robótica móvil </vt:lpstr>
      <vt:lpstr>Morfología </vt:lpstr>
      <vt:lpstr>Presentación de PowerPoint</vt:lpstr>
      <vt:lpstr>Scratch </vt:lpstr>
      <vt:lpstr>mBlock</vt:lpstr>
      <vt:lpstr>Hardware</vt:lpstr>
      <vt:lpstr>Ubicación de los elementos y diagrama de conexión</vt:lpstr>
      <vt:lpstr>Software</vt:lpstr>
      <vt:lpstr>Bloques de programación</vt:lpstr>
      <vt:lpstr>Presentación de PowerPoint</vt:lpstr>
      <vt:lpstr>Presentación de PowerPoint</vt:lpstr>
      <vt:lpstr>Presentación de PowerPoint</vt:lpstr>
      <vt:lpstr>Presentación de PowerPoint</vt:lpstr>
      <vt:lpstr>Presentación de PowerPoint</vt:lpstr>
      <vt:lpstr>Presentación de PowerPoint</vt:lpstr>
      <vt:lpstr>Integración de Hardware y Software</vt:lpstr>
      <vt:lpstr>Pruebas</vt:lpstr>
      <vt:lpstr>Presentación de PowerPoint</vt:lpstr>
      <vt:lpstr>Presentación de PowerPoint</vt:lpstr>
      <vt:lpstr>Aspectos relevantes de las pruebas</vt:lpstr>
      <vt:lpstr>Presentación de PowerPoint</vt:lpstr>
      <vt:lpstr>Conclusiones </vt:lpstr>
      <vt:lpstr>Presentación de PowerPoint</vt:lpstr>
      <vt:lpstr>Recomendaciones</vt:lpstr>
      <vt:lpstr>Trabajos a futuros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Josselyn González</dc:creator>
  <cp:lastModifiedBy>Josselyn González</cp:lastModifiedBy>
  <cp:revision>3</cp:revision>
  <dcterms:created xsi:type="dcterms:W3CDTF">2022-01-12T20:56:56Z</dcterms:created>
  <dcterms:modified xsi:type="dcterms:W3CDTF">2022-01-14T15:06:19Z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