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301" r:id="rId2"/>
    <p:sldId id="365" r:id="rId3"/>
    <p:sldId id="360" r:id="rId4"/>
    <p:sldId id="772" r:id="rId5"/>
    <p:sldId id="386" r:id="rId6"/>
    <p:sldId id="387" r:id="rId7"/>
    <p:sldId id="773" r:id="rId8"/>
    <p:sldId id="775" r:id="rId9"/>
    <p:sldId id="258" r:id="rId10"/>
    <p:sldId id="262" r:id="rId11"/>
    <p:sldId id="778" r:id="rId12"/>
    <p:sldId id="779" r:id="rId13"/>
    <p:sldId id="780" r:id="rId14"/>
    <p:sldId id="777" r:id="rId15"/>
    <p:sldId id="305" r:id="rId16"/>
  </p:sldIdLst>
  <p:sldSz cx="12192000" cy="6858000"/>
  <p:notesSz cx="6797675" cy="987425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532"/>
    <a:srgbClr val="792725"/>
    <a:srgbClr val="9C3330"/>
    <a:srgbClr val="8D2D2B"/>
    <a:srgbClr val="C54643"/>
    <a:srgbClr val="C61C18"/>
    <a:srgbClr val="961512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A9978-B0F5-470A-91FD-92387C6F12A9}" v="483" dt="2021-12-21T04:13:17.03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0401" autoAdjust="0"/>
  </p:normalViewPr>
  <p:slideViewPr>
    <p:cSldViewPr snapToGrid="0" snapToObjects="1">
      <p:cViewPr varScale="1">
        <p:scale>
          <a:sx n="70" d="100"/>
          <a:sy n="70" d="100"/>
        </p:scale>
        <p:origin x="6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a Natali Naupari Simbana" userId="6da157c0-fba8-459a-b577-e2e385157499" providerId="ADAL" clId="{CF4A9978-B0F5-470A-91FD-92387C6F12A9}"/>
    <pc:docChg chg="undo custSel addSld delSld modSld">
      <pc:chgData name="Gema Natali Naupari Simbana" userId="6da157c0-fba8-459a-b577-e2e385157499" providerId="ADAL" clId="{CF4A9978-B0F5-470A-91FD-92387C6F12A9}" dt="2021-12-21T04:15:02.694" v="3267" actId="20577"/>
      <pc:docMkLst>
        <pc:docMk/>
      </pc:docMkLst>
      <pc:sldChg chg="addSp delSp modSp add mod">
        <pc:chgData name="Gema Natali Naupari Simbana" userId="6da157c0-fba8-459a-b577-e2e385157499" providerId="ADAL" clId="{CF4A9978-B0F5-470A-91FD-92387C6F12A9}" dt="2021-12-21T03:55:06.928" v="3128" actId="207"/>
        <pc:sldMkLst>
          <pc:docMk/>
          <pc:sldMk cId="0" sldId="258"/>
        </pc:sldMkLst>
        <pc:spChg chg="add del">
          <ac:chgData name="Gema Natali Naupari Simbana" userId="6da157c0-fba8-459a-b577-e2e385157499" providerId="ADAL" clId="{CF4A9978-B0F5-470A-91FD-92387C6F12A9}" dt="2021-12-21T01:15:13.957" v="2297" actId="478"/>
          <ac:spMkLst>
            <pc:docMk/>
            <pc:sldMk cId="0" sldId="258"/>
            <ac:spMk id="146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3:55:06.928" v="3128" actId="207"/>
          <ac:spMkLst>
            <pc:docMk/>
            <pc:sldMk cId="0" sldId="258"/>
            <ac:spMk id="147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48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54.460" v="2487" actId="1076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41.099" v="2479" actId="1038"/>
          <ac:spMkLst>
            <pc:docMk/>
            <pc:sldMk cId="0" sldId="258"/>
            <ac:spMk id="151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53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54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46.835" v="2486" actId="1036"/>
          <ac:spMkLst>
            <pc:docMk/>
            <pc:sldMk cId="0" sldId="258"/>
            <ac:spMk id="155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56" creationId="{00000000-0000-0000-0000-000000000000}"/>
          </ac:spMkLst>
        </pc:spChg>
        <pc:spChg chg="add del 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59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21T01:15:32.238" v="2332" actId="478"/>
          <ac:spMkLst>
            <pc:docMk/>
            <pc:sldMk cId="0" sldId="258"/>
            <ac:spMk id="160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1:16:20.522" v="2448" actId="1036"/>
          <ac:spMkLst>
            <pc:docMk/>
            <pc:sldMk cId="0" sldId="258"/>
            <ac:spMk id="162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21T01:16:16.047" v="2437" actId="478"/>
          <ac:spMkLst>
            <pc:docMk/>
            <pc:sldMk cId="0" sldId="258"/>
            <ac:spMk id="163" creationId="{00000000-0000-0000-0000-000000000000}"/>
          </ac:spMkLst>
        </pc:spChg>
        <pc:picChg chg="add mod">
          <ac:chgData name="Gema Natali Naupari Simbana" userId="6da157c0-fba8-459a-b577-e2e385157499" providerId="ADAL" clId="{CF4A9978-B0F5-470A-91FD-92387C6F12A9}" dt="2021-12-21T01:17:12.803" v="2493"/>
          <ac:picMkLst>
            <pc:docMk/>
            <pc:sldMk cId="0" sldId="258"/>
            <ac:picMk id="20" creationId="{04139A43-6C8A-4E2E-9E6B-DF9CAE10F82D}"/>
          </ac:picMkLst>
        </pc:picChg>
        <pc:cxnChg chg="mod">
          <ac:chgData name="Gema Natali Naupari Simbana" userId="6da157c0-fba8-459a-b577-e2e385157499" providerId="ADAL" clId="{CF4A9978-B0F5-470A-91FD-92387C6F12A9}" dt="2021-12-21T01:17:01.525" v="2491" actId="1035"/>
          <ac:cxnSpMkLst>
            <pc:docMk/>
            <pc:sldMk cId="0" sldId="258"/>
            <ac:cxnSpMk id="149" creationId="{00000000-0000-0000-0000-000000000000}"/>
          </ac:cxnSpMkLst>
        </pc:cxnChg>
        <pc:cxnChg chg="mod">
          <ac:chgData name="Gema Natali Naupari Simbana" userId="6da157c0-fba8-459a-b577-e2e385157499" providerId="ADAL" clId="{CF4A9978-B0F5-470A-91FD-92387C6F12A9}" dt="2021-12-21T01:16:20.522" v="2448" actId="1036"/>
          <ac:cxnSpMkLst>
            <pc:docMk/>
            <pc:sldMk cId="0" sldId="258"/>
            <ac:cxnSpMk id="152" creationId="{00000000-0000-0000-0000-000000000000}"/>
          </ac:cxnSpMkLst>
        </pc:cxnChg>
        <pc:cxnChg chg="mod">
          <ac:chgData name="Gema Natali Naupari Simbana" userId="6da157c0-fba8-459a-b577-e2e385157499" providerId="ADAL" clId="{CF4A9978-B0F5-470A-91FD-92387C6F12A9}" dt="2021-12-21T01:17:04.588" v="2492" actId="1036"/>
          <ac:cxnSpMkLst>
            <pc:docMk/>
            <pc:sldMk cId="0" sldId="258"/>
            <ac:cxnSpMk id="157" creationId="{00000000-0000-0000-0000-000000000000}"/>
          </ac:cxnSpMkLst>
        </pc:cxnChg>
        <pc:cxnChg chg="add del mod">
          <ac:chgData name="Gema Natali Naupari Simbana" userId="6da157c0-fba8-459a-b577-e2e385157499" providerId="ADAL" clId="{CF4A9978-B0F5-470A-91FD-92387C6F12A9}" dt="2021-12-21T01:16:20.522" v="2448" actId="1036"/>
          <ac:cxnSpMkLst>
            <pc:docMk/>
            <pc:sldMk cId="0" sldId="258"/>
            <ac:cxnSpMk id="158" creationId="{00000000-0000-0000-0000-000000000000}"/>
          </ac:cxnSpMkLst>
        </pc:cxnChg>
        <pc:cxnChg chg="del mod">
          <ac:chgData name="Gema Natali Naupari Simbana" userId="6da157c0-fba8-459a-b577-e2e385157499" providerId="ADAL" clId="{CF4A9978-B0F5-470A-91FD-92387C6F12A9}" dt="2021-12-21T01:15:34.347" v="2333" actId="478"/>
          <ac:cxnSpMkLst>
            <pc:docMk/>
            <pc:sldMk cId="0" sldId="258"/>
            <ac:cxnSpMk id="161" creationId="{00000000-0000-0000-0000-000000000000}"/>
          </ac:cxnSpMkLst>
        </pc:cxnChg>
      </pc:sldChg>
      <pc:sldChg chg="addSp delSp modSp add mod">
        <pc:chgData name="Gema Natali Naupari Simbana" userId="6da157c0-fba8-459a-b577-e2e385157499" providerId="ADAL" clId="{CF4A9978-B0F5-470A-91FD-92387C6F12A9}" dt="2021-12-21T03:29:08.329" v="3065" actId="20577"/>
        <pc:sldMkLst>
          <pc:docMk/>
          <pc:sldMk cId="0" sldId="262"/>
        </pc:sldMkLst>
        <pc:spChg chg="add del mod">
          <ac:chgData name="Gema Natali Naupari Simbana" userId="6da157c0-fba8-459a-b577-e2e385157499" providerId="ADAL" clId="{CF4A9978-B0F5-470A-91FD-92387C6F12A9}" dt="2021-12-21T01:32:35.300" v="2742" actId="478"/>
          <ac:spMkLst>
            <pc:docMk/>
            <pc:sldMk cId="0" sldId="262"/>
            <ac:spMk id="6" creationId="{E2DEAC2B-752B-44A7-80B2-CCEB718ECA7C}"/>
          </ac:spMkLst>
        </pc:spChg>
        <pc:spChg chg="mod">
          <ac:chgData name="Gema Natali Naupari Simbana" userId="6da157c0-fba8-459a-b577-e2e385157499" providerId="ADAL" clId="{CF4A9978-B0F5-470A-91FD-92387C6F12A9}" dt="2021-12-21T01:29:06.709" v="2569" actId="6549"/>
          <ac:spMkLst>
            <pc:docMk/>
            <pc:sldMk cId="0" sldId="262"/>
            <ac:spMk id="202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21T01:41:08.108" v="2784" actId="478"/>
          <ac:spMkLst>
            <pc:docMk/>
            <pc:sldMk cId="0" sldId="262"/>
            <ac:spMk id="204" creationId="{00000000-0000-0000-0000-000000000000}"/>
          </ac:spMkLst>
        </pc:spChg>
        <pc:graphicFrameChg chg="mod modGraphic">
          <ac:chgData name="Gema Natali Naupari Simbana" userId="6da157c0-fba8-459a-b577-e2e385157499" providerId="ADAL" clId="{CF4A9978-B0F5-470A-91FD-92387C6F12A9}" dt="2021-12-21T03:29:08.329" v="3065" actId="20577"/>
          <ac:graphicFrameMkLst>
            <pc:docMk/>
            <pc:sldMk cId="0" sldId="262"/>
            <ac:graphicFrameMk id="203" creationId="{00000000-0000-0000-0000-000000000000}"/>
          </ac:graphicFrameMkLst>
        </pc:graphicFrameChg>
        <pc:picChg chg="add mod">
          <ac:chgData name="Gema Natali Naupari Simbana" userId="6da157c0-fba8-459a-b577-e2e385157499" providerId="ADAL" clId="{CF4A9978-B0F5-470A-91FD-92387C6F12A9}" dt="2021-12-21T02:11:46.012" v="2947"/>
          <ac:picMkLst>
            <pc:docMk/>
            <pc:sldMk cId="0" sldId="262"/>
            <ac:picMk id="7" creationId="{DE2FBE45-C834-413C-A3E4-40EB5A8F2760}"/>
          </ac:picMkLst>
        </pc:picChg>
      </pc:sldChg>
      <pc:sldChg chg="add del">
        <pc:chgData name="Gema Natali Naupari Simbana" userId="6da157c0-fba8-459a-b577-e2e385157499" providerId="ADAL" clId="{CF4A9978-B0F5-470A-91FD-92387C6F12A9}" dt="2021-12-21T03:18:08.417" v="3060" actId="47"/>
        <pc:sldMkLst>
          <pc:docMk/>
          <pc:sldMk cId="0" sldId="264"/>
        </pc:sldMkLst>
      </pc:sldChg>
      <pc:sldChg chg="add del">
        <pc:chgData name="Gema Natali Naupari Simbana" userId="6da157c0-fba8-459a-b577-e2e385157499" providerId="ADAL" clId="{CF4A9978-B0F5-470A-91FD-92387C6F12A9}" dt="2021-12-12T00:27:14.998" v="928" actId="47"/>
        <pc:sldMkLst>
          <pc:docMk/>
          <pc:sldMk cId="263475922" sldId="269"/>
        </pc:sldMkLst>
      </pc:sldChg>
      <pc:sldChg chg="del">
        <pc:chgData name="Gema Natali Naupari Simbana" userId="6da157c0-fba8-459a-b577-e2e385157499" providerId="ADAL" clId="{CF4A9978-B0F5-470A-91FD-92387C6F12A9}" dt="2021-12-12T00:27:15.479" v="929" actId="47"/>
        <pc:sldMkLst>
          <pc:docMk/>
          <pc:sldMk cId="1136681916" sldId="270"/>
        </pc:sldMkLst>
      </pc:sldChg>
      <pc:sldChg chg="del">
        <pc:chgData name="Gema Natali Naupari Simbana" userId="6da157c0-fba8-459a-b577-e2e385157499" providerId="ADAL" clId="{CF4A9978-B0F5-470A-91FD-92387C6F12A9}" dt="2021-12-12T00:26:44.178" v="918" actId="47"/>
        <pc:sldMkLst>
          <pc:docMk/>
          <pc:sldMk cId="460556618" sldId="286"/>
        </pc:sldMkLst>
      </pc:sldChg>
      <pc:sldChg chg="modSp mod">
        <pc:chgData name="Gema Natali Naupari Simbana" userId="6da157c0-fba8-459a-b577-e2e385157499" providerId="ADAL" clId="{CF4A9978-B0F5-470A-91FD-92387C6F12A9}" dt="2021-12-11T23:09:43.245" v="1" actId="6549"/>
        <pc:sldMkLst>
          <pc:docMk/>
          <pc:sldMk cId="0" sldId="301"/>
        </pc:sldMkLst>
        <pc:spChg chg="mod">
          <ac:chgData name="Gema Natali Naupari Simbana" userId="6da157c0-fba8-459a-b577-e2e385157499" providerId="ADAL" clId="{CF4A9978-B0F5-470A-91FD-92387C6F12A9}" dt="2021-12-11T23:09:43.245" v="1" actId="6549"/>
          <ac:spMkLst>
            <pc:docMk/>
            <pc:sldMk cId="0" sldId="301"/>
            <ac:spMk id="12" creationId="{00000000-0000-0000-0000-000000000000}"/>
          </ac:spMkLst>
        </pc:spChg>
      </pc:sldChg>
      <pc:sldChg chg="addSp delSp modSp mod">
        <pc:chgData name="Gema Natali Naupari Simbana" userId="6da157c0-fba8-459a-b577-e2e385157499" providerId="ADAL" clId="{CF4A9978-B0F5-470A-91FD-92387C6F12A9}" dt="2021-12-21T04:15:02.694" v="3267" actId="20577"/>
        <pc:sldMkLst>
          <pc:docMk/>
          <pc:sldMk cId="2590434565" sldId="360"/>
        </pc:sldMkLst>
        <pc:spChg chg="del mod">
          <ac:chgData name="Gema Natali Naupari Simbana" userId="6da157c0-fba8-459a-b577-e2e385157499" providerId="ADAL" clId="{CF4A9978-B0F5-470A-91FD-92387C6F12A9}" dt="2021-12-11T23:37:52.918" v="313" actId="478"/>
          <ac:spMkLst>
            <pc:docMk/>
            <pc:sldMk cId="2590434565" sldId="360"/>
            <ac:spMk id="2" creationId="{00000000-0000-0000-0000-000000000000}"/>
          </ac:spMkLst>
        </pc:spChg>
        <pc:spChg chg="add del">
          <ac:chgData name="Gema Natali Naupari Simbana" userId="6da157c0-fba8-459a-b577-e2e385157499" providerId="ADAL" clId="{CF4A9978-B0F5-470A-91FD-92387C6F12A9}" dt="2021-12-11T23:25:19.765" v="47" actId="478"/>
          <ac:spMkLst>
            <pc:docMk/>
            <pc:sldMk cId="2590434565" sldId="360"/>
            <ac:spMk id="3" creationId="{C29E3AE6-8F71-4D55-991F-FE16B8FEFD65}"/>
          </ac:spMkLst>
        </pc:spChg>
        <pc:spChg chg="mod">
          <ac:chgData name="Gema Natali Naupari Simbana" userId="6da157c0-fba8-459a-b577-e2e385157499" providerId="ADAL" clId="{CF4A9978-B0F5-470A-91FD-92387C6F12A9}" dt="2021-12-21T03:54:24.278" v="3112" actId="20577"/>
          <ac:spMkLst>
            <pc:docMk/>
            <pc:sldMk cId="2590434565" sldId="360"/>
            <ac:spMk id="6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11T23:13:04.745" v="42" actId="478"/>
          <ac:spMkLst>
            <pc:docMk/>
            <pc:sldMk cId="2590434565" sldId="360"/>
            <ac:spMk id="8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11T23:13:04.745" v="42" actId="478"/>
          <ac:spMkLst>
            <pc:docMk/>
            <pc:sldMk cId="2590434565" sldId="360"/>
            <ac:spMk id="11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11T23:49:39.251" v="336" actId="1076"/>
          <ac:spMkLst>
            <pc:docMk/>
            <pc:sldMk cId="2590434565" sldId="360"/>
            <ac:spMk id="13" creationId="{7F984C91-4B57-4412-8F0D-2F99C586D50B}"/>
          </ac:spMkLst>
        </pc:spChg>
        <pc:spChg chg="del">
          <ac:chgData name="Gema Natali Naupari Simbana" userId="6da157c0-fba8-459a-b577-e2e385157499" providerId="ADAL" clId="{CF4A9978-B0F5-470A-91FD-92387C6F12A9}" dt="2021-12-11T23:13:04.745" v="42" actId="478"/>
          <ac:spMkLst>
            <pc:docMk/>
            <pc:sldMk cId="2590434565" sldId="360"/>
            <ac:spMk id="16" creationId="{00000000-0000-0000-0000-000000000000}"/>
          </ac:spMkLst>
        </pc:spChg>
        <pc:spChg chg="del">
          <ac:chgData name="Gema Natali Naupari Simbana" userId="6da157c0-fba8-459a-b577-e2e385157499" providerId="ADAL" clId="{CF4A9978-B0F5-470A-91FD-92387C6F12A9}" dt="2021-12-11T23:38:46.716" v="324" actId="478"/>
          <ac:spMkLst>
            <pc:docMk/>
            <pc:sldMk cId="2590434565" sldId="360"/>
            <ac:spMk id="19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21T04:15:02.694" v="3267" actId="20577"/>
          <ac:spMkLst>
            <pc:docMk/>
            <pc:sldMk cId="2590434565" sldId="360"/>
            <ac:spMk id="24" creationId="{81EFB5F7-4CD5-4026-A984-E40D415CD158}"/>
          </ac:spMkLst>
        </pc:spChg>
        <pc:spChg chg="del">
          <ac:chgData name="Gema Natali Naupari Simbana" userId="6da157c0-fba8-459a-b577-e2e385157499" providerId="ADAL" clId="{CF4A9978-B0F5-470A-91FD-92387C6F12A9}" dt="2021-12-11T23:13:04.745" v="42" actId="478"/>
          <ac:spMkLst>
            <pc:docMk/>
            <pc:sldMk cId="2590434565" sldId="360"/>
            <ac:spMk id="29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11T23:49:39.251" v="336" actId="1076"/>
          <ac:spMkLst>
            <pc:docMk/>
            <pc:sldMk cId="2590434565" sldId="360"/>
            <ac:spMk id="31" creationId="{1E2DAFAD-CFDC-4CB0-9C20-357C2684B0B7}"/>
          </ac:spMkLst>
        </pc:spChg>
        <pc:spChg chg="add mod">
          <ac:chgData name="Gema Natali Naupari Simbana" userId="6da157c0-fba8-459a-b577-e2e385157499" providerId="ADAL" clId="{CF4A9978-B0F5-470A-91FD-92387C6F12A9}" dt="2021-12-12T01:49:35.426" v="1682" actId="1037"/>
          <ac:spMkLst>
            <pc:docMk/>
            <pc:sldMk cId="2590434565" sldId="360"/>
            <ac:spMk id="34" creationId="{A951D3D2-E059-4194-9418-978397948E66}"/>
          </ac:spMkLst>
        </pc:spChg>
        <pc:spChg chg="add mod">
          <ac:chgData name="Gema Natali Naupari Simbana" userId="6da157c0-fba8-459a-b577-e2e385157499" providerId="ADAL" clId="{CF4A9978-B0F5-470A-91FD-92387C6F12A9}" dt="2021-12-11T23:49:39.251" v="336" actId="1076"/>
          <ac:spMkLst>
            <pc:docMk/>
            <pc:sldMk cId="2590434565" sldId="360"/>
            <ac:spMk id="35" creationId="{F89F18A3-E3F4-499D-8D6C-9DCD5475550F}"/>
          </ac:spMkLst>
        </pc:spChg>
        <pc:spChg chg="add mod">
          <ac:chgData name="Gema Natali Naupari Simbana" userId="6da157c0-fba8-459a-b577-e2e385157499" providerId="ADAL" clId="{CF4A9978-B0F5-470A-91FD-92387C6F12A9}" dt="2021-12-11T23:49:39.251" v="336" actId="1076"/>
          <ac:spMkLst>
            <pc:docMk/>
            <pc:sldMk cId="2590434565" sldId="360"/>
            <ac:spMk id="36" creationId="{3E54735D-A1F9-414B-A390-E0DF0A8A79C3}"/>
          </ac:spMkLst>
        </pc:spChg>
        <pc:spChg chg="add mod">
          <ac:chgData name="Gema Natali Naupari Simbana" userId="6da157c0-fba8-459a-b577-e2e385157499" providerId="ADAL" clId="{CF4A9978-B0F5-470A-91FD-92387C6F12A9}" dt="2021-12-11T23:49:39.251" v="336" actId="1076"/>
          <ac:spMkLst>
            <pc:docMk/>
            <pc:sldMk cId="2590434565" sldId="360"/>
            <ac:spMk id="38" creationId="{B5BD659F-C032-46E2-B26B-26F8954E9BEA}"/>
          </ac:spMkLst>
        </pc:spChg>
        <pc:spChg chg="del">
          <ac:chgData name="Gema Natali Naupari Simbana" userId="6da157c0-fba8-459a-b577-e2e385157499" providerId="ADAL" clId="{CF4A9978-B0F5-470A-91FD-92387C6F12A9}" dt="2021-12-11T23:13:04.745" v="42" actId="478"/>
          <ac:spMkLst>
            <pc:docMk/>
            <pc:sldMk cId="2590434565" sldId="360"/>
            <ac:spMk id="42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11T23:57:26.518" v="390" actId="1076"/>
          <ac:spMkLst>
            <pc:docMk/>
            <pc:sldMk cId="2590434565" sldId="360"/>
            <ac:spMk id="43" creationId="{30365D6D-BB58-4DD0-848B-B7DF205F3DEC}"/>
          </ac:spMkLst>
        </pc:spChg>
        <pc:spChg chg="add mod">
          <ac:chgData name="Gema Natali Naupari Simbana" userId="6da157c0-fba8-459a-b577-e2e385157499" providerId="ADAL" clId="{CF4A9978-B0F5-470A-91FD-92387C6F12A9}" dt="2021-12-11T23:59:06.706" v="414" actId="113"/>
          <ac:spMkLst>
            <pc:docMk/>
            <pc:sldMk cId="2590434565" sldId="360"/>
            <ac:spMk id="46" creationId="{8A9F3014-F664-42E3-83D4-EA3B6C624E17}"/>
          </ac:spMkLst>
        </pc:spChg>
        <pc:spChg chg="add del mod">
          <ac:chgData name="Gema Natali Naupari Simbana" userId="6da157c0-fba8-459a-b577-e2e385157499" providerId="ADAL" clId="{CF4A9978-B0F5-470A-91FD-92387C6F12A9}" dt="2021-12-12T01:48:01.632" v="1645" actId="478"/>
          <ac:spMkLst>
            <pc:docMk/>
            <pc:sldMk cId="2590434565" sldId="360"/>
            <ac:spMk id="52" creationId="{24418830-8092-4A46-A700-ED709BDAF900}"/>
          </ac:spMkLst>
        </pc:spChg>
        <pc:spChg chg="add del mod">
          <ac:chgData name="Gema Natali Naupari Simbana" userId="6da157c0-fba8-459a-b577-e2e385157499" providerId="ADAL" clId="{CF4A9978-B0F5-470A-91FD-92387C6F12A9}" dt="2021-12-12T01:49:23.552" v="1675" actId="478"/>
          <ac:spMkLst>
            <pc:docMk/>
            <pc:sldMk cId="2590434565" sldId="360"/>
            <ac:spMk id="54" creationId="{BDB5B613-0CEB-4E82-A76C-1D2785B9ECB7}"/>
          </ac:spMkLst>
        </pc:spChg>
        <pc:spChg chg="add mod">
          <ac:chgData name="Gema Natali Naupari Simbana" userId="6da157c0-fba8-459a-b577-e2e385157499" providerId="ADAL" clId="{CF4A9978-B0F5-470A-91FD-92387C6F12A9}" dt="2021-12-12T01:49:32.142" v="1678" actId="1076"/>
          <ac:spMkLst>
            <pc:docMk/>
            <pc:sldMk cId="2590434565" sldId="360"/>
            <ac:spMk id="55" creationId="{E7271933-A1AC-4984-9360-D17DBF4C72AA}"/>
          </ac:spMkLst>
        </pc:spChg>
        <pc:grpChg chg="add mod">
          <ac:chgData name="Gema Natali Naupari Simbana" userId="6da157c0-fba8-459a-b577-e2e385157499" providerId="ADAL" clId="{CF4A9978-B0F5-470A-91FD-92387C6F12A9}" dt="2021-12-11T23:49:39.251" v="336" actId="1076"/>
          <ac:grpSpMkLst>
            <pc:docMk/>
            <pc:sldMk cId="2590434565" sldId="360"/>
            <ac:grpSpMk id="15" creationId="{EA906C05-41C1-4D56-AC1A-68A3A6C5EAEA}"/>
          </ac:grpSpMkLst>
        </pc:grpChg>
        <pc:grpChg chg="add mod">
          <ac:chgData name="Gema Natali Naupari Simbana" userId="6da157c0-fba8-459a-b577-e2e385157499" providerId="ADAL" clId="{CF4A9978-B0F5-470A-91FD-92387C6F12A9}" dt="2021-12-11T23:49:39.251" v="336" actId="1076"/>
          <ac:grpSpMkLst>
            <pc:docMk/>
            <pc:sldMk cId="2590434565" sldId="360"/>
            <ac:grpSpMk id="32" creationId="{5EDC2313-F168-4ED5-BB6C-E0BAD3417576}"/>
          </ac:grpSpMkLst>
        </pc:grpChg>
        <pc:grpChg chg="add mod">
          <ac:chgData name="Gema Natali Naupari Simbana" userId="6da157c0-fba8-459a-b577-e2e385157499" providerId="ADAL" clId="{CF4A9978-B0F5-470A-91FD-92387C6F12A9}" dt="2021-12-11T23:57:17.248" v="389" actId="1076"/>
          <ac:grpSpMkLst>
            <pc:docMk/>
            <pc:sldMk cId="2590434565" sldId="360"/>
            <ac:grpSpMk id="33" creationId="{DDBB2FB1-B1E4-4200-B2C8-F385179DC534}"/>
          </ac:grpSpMkLst>
        </pc:grpChg>
        <pc:grpChg chg="del">
          <ac:chgData name="Gema Natali Naupari Simbana" userId="6da157c0-fba8-459a-b577-e2e385157499" providerId="ADAL" clId="{CF4A9978-B0F5-470A-91FD-92387C6F12A9}" dt="2021-12-11T23:13:16.183" v="45" actId="478"/>
          <ac:grpSpMkLst>
            <pc:docMk/>
            <pc:sldMk cId="2590434565" sldId="360"/>
            <ac:grpSpMk id="41" creationId="{00000000-0000-0000-0000-000000000000}"/>
          </ac:grpSpMkLst>
        </pc:grpChg>
        <pc:picChg chg="add mod modCrop">
          <ac:chgData name="Gema Natali Naupari Simbana" userId="6da157c0-fba8-459a-b577-e2e385157499" providerId="ADAL" clId="{CF4A9978-B0F5-470A-91FD-92387C6F12A9}" dt="2021-12-11T23:49:39.251" v="336" actId="1076"/>
          <ac:picMkLst>
            <pc:docMk/>
            <pc:sldMk cId="2590434565" sldId="360"/>
            <ac:picMk id="5" creationId="{EEEC8A10-454D-4E0C-8A60-AE911745795E}"/>
          </ac:picMkLst>
        </pc:picChg>
        <pc:picChg chg="add mod modCrop">
          <ac:chgData name="Gema Natali Naupari Simbana" userId="6da157c0-fba8-459a-b577-e2e385157499" providerId="ADAL" clId="{CF4A9978-B0F5-470A-91FD-92387C6F12A9}" dt="2021-12-11T23:49:39.251" v="336" actId="1076"/>
          <ac:picMkLst>
            <pc:docMk/>
            <pc:sldMk cId="2590434565" sldId="360"/>
            <ac:picMk id="12" creationId="{C2527299-31AA-4411-ABF1-D9F4945E311A}"/>
          </ac:picMkLst>
        </pc:picChg>
        <pc:picChg chg="add del mod">
          <ac:chgData name="Gema Natali Naupari Simbana" userId="6da157c0-fba8-459a-b577-e2e385157499" providerId="ADAL" clId="{CF4A9978-B0F5-470A-91FD-92387C6F12A9}" dt="2021-12-12T00:03:58.654" v="529" actId="478"/>
          <ac:picMkLst>
            <pc:docMk/>
            <pc:sldMk cId="2590434565" sldId="360"/>
            <ac:picMk id="51" creationId="{603792F1-FF86-4D57-91EB-6B53A1C50860}"/>
          </ac:picMkLst>
        </pc:picChg>
        <pc:picChg chg="add mod">
          <ac:chgData name="Gema Natali Naupari Simbana" userId="6da157c0-fba8-459a-b577-e2e385157499" providerId="ADAL" clId="{CF4A9978-B0F5-470A-91FD-92387C6F12A9}" dt="2021-12-11T23:49:39.251" v="336" actId="1076"/>
          <ac:picMkLst>
            <pc:docMk/>
            <pc:sldMk cId="2590434565" sldId="360"/>
            <ac:picMk id="2052" creationId="{23B8E46B-E9B9-4172-9ED9-AF48DCEE7F9E}"/>
          </ac:picMkLst>
        </pc:picChg>
        <pc:picChg chg="add mod">
          <ac:chgData name="Gema Natali Naupari Simbana" userId="6da157c0-fba8-459a-b577-e2e385157499" providerId="ADAL" clId="{CF4A9978-B0F5-470A-91FD-92387C6F12A9}" dt="2021-12-11T23:57:17.248" v="389" actId="1076"/>
          <ac:picMkLst>
            <pc:docMk/>
            <pc:sldMk cId="2590434565" sldId="360"/>
            <ac:picMk id="2054" creationId="{7834E8D6-3D8E-4449-8D29-93D371CA6E71}"/>
          </ac:picMkLst>
        </pc:picChg>
        <pc:picChg chg="add mod">
          <ac:chgData name="Gema Natali Naupari Simbana" userId="6da157c0-fba8-459a-b577-e2e385157499" providerId="ADAL" clId="{CF4A9978-B0F5-470A-91FD-92387C6F12A9}" dt="2021-12-11T23:57:17.248" v="389" actId="1076"/>
          <ac:picMkLst>
            <pc:docMk/>
            <pc:sldMk cId="2590434565" sldId="360"/>
            <ac:picMk id="2056" creationId="{17EC1787-3C84-4122-B232-D579DFE962A5}"/>
          </ac:picMkLst>
        </pc:picChg>
        <pc:picChg chg="add mod">
          <ac:chgData name="Gema Natali Naupari Simbana" userId="6da157c0-fba8-459a-b577-e2e385157499" providerId="ADAL" clId="{CF4A9978-B0F5-470A-91FD-92387C6F12A9}" dt="2021-12-11T23:58:49.572" v="410" actId="14100"/>
          <ac:picMkLst>
            <pc:docMk/>
            <pc:sldMk cId="2590434565" sldId="360"/>
            <ac:picMk id="2058" creationId="{D0D3473C-7B08-4F66-BE2B-7E6C953EE691}"/>
          </ac:picMkLst>
        </pc:picChg>
        <pc:picChg chg="add del">
          <ac:chgData name="Gema Natali Naupari Simbana" userId="6da157c0-fba8-459a-b577-e2e385157499" providerId="ADAL" clId="{CF4A9978-B0F5-470A-91FD-92387C6F12A9}" dt="2021-12-11T23:58:22.789" v="405" actId="478"/>
          <ac:picMkLst>
            <pc:docMk/>
            <pc:sldMk cId="2590434565" sldId="360"/>
            <ac:picMk id="2060" creationId="{65D652B5-02CD-46B7-A9D5-E9BBA6FA0D54}"/>
          </ac:picMkLst>
        </pc:picChg>
        <pc:picChg chg="add mod">
          <ac:chgData name="Gema Natali Naupari Simbana" userId="6da157c0-fba8-459a-b577-e2e385157499" providerId="ADAL" clId="{CF4A9978-B0F5-470A-91FD-92387C6F12A9}" dt="2021-12-11T23:58:42.133" v="408" actId="1076"/>
          <ac:picMkLst>
            <pc:docMk/>
            <pc:sldMk cId="2590434565" sldId="360"/>
            <ac:picMk id="2062" creationId="{2CECD873-3DA2-487A-8EF0-3DF4CA6A161E}"/>
          </ac:picMkLst>
        </pc:picChg>
        <pc:picChg chg="add del mod">
          <ac:chgData name="Gema Natali Naupari Simbana" userId="6da157c0-fba8-459a-b577-e2e385157499" providerId="ADAL" clId="{CF4A9978-B0F5-470A-91FD-92387C6F12A9}" dt="2021-12-12T00:02:58.558" v="514" actId="21"/>
          <ac:picMkLst>
            <pc:docMk/>
            <pc:sldMk cId="2590434565" sldId="360"/>
            <ac:picMk id="2064" creationId="{715257A1-4E58-47A6-B1BF-0ED0789F6838}"/>
          </ac:picMkLst>
        </pc:picChg>
      </pc:sldChg>
      <pc:sldChg chg="del">
        <pc:chgData name="Gema Natali Naupari Simbana" userId="6da157c0-fba8-459a-b577-e2e385157499" providerId="ADAL" clId="{CF4A9978-B0F5-470A-91FD-92387C6F12A9}" dt="2021-12-12T00:26:43.534" v="917" actId="47"/>
        <pc:sldMkLst>
          <pc:docMk/>
          <pc:sldMk cId="3798637243" sldId="362"/>
        </pc:sldMkLst>
      </pc:sldChg>
      <pc:sldChg chg="modSp mod">
        <pc:chgData name="Gema Natali Naupari Simbana" userId="6da157c0-fba8-459a-b577-e2e385157499" providerId="ADAL" clId="{CF4A9978-B0F5-470A-91FD-92387C6F12A9}" dt="2021-12-11T23:12:19.161" v="9"/>
        <pc:sldMkLst>
          <pc:docMk/>
          <pc:sldMk cId="2650172401" sldId="365"/>
        </pc:sldMkLst>
        <pc:spChg chg="mod">
          <ac:chgData name="Gema Natali Naupari Simbana" userId="6da157c0-fba8-459a-b577-e2e385157499" providerId="ADAL" clId="{CF4A9978-B0F5-470A-91FD-92387C6F12A9}" dt="2021-12-11T23:10:14.753" v="2"/>
          <ac:spMkLst>
            <pc:docMk/>
            <pc:sldMk cId="2650172401" sldId="365"/>
            <ac:spMk id="7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11T23:12:19.161" v="9"/>
          <ac:spMkLst>
            <pc:docMk/>
            <pc:sldMk cId="2650172401" sldId="365"/>
            <ac:spMk id="8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11T23:11:55.715" v="8" actId="20577"/>
          <ac:spMkLst>
            <pc:docMk/>
            <pc:sldMk cId="2650172401" sldId="365"/>
            <ac:spMk id="13" creationId="{00000000-0000-0000-0000-000000000000}"/>
          </ac:spMkLst>
        </pc:spChg>
      </pc:sldChg>
      <pc:sldChg chg="del">
        <pc:chgData name="Gema Natali Naupari Simbana" userId="6da157c0-fba8-459a-b577-e2e385157499" providerId="ADAL" clId="{CF4A9978-B0F5-470A-91FD-92387C6F12A9}" dt="2021-12-12T00:26:41.436" v="914" actId="47"/>
        <pc:sldMkLst>
          <pc:docMk/>
          <pc:sldMk cId="1427231219" sldId="367"/>
        </pc:sldMkLst>
      </pc:sldChg>
      <pc:sldChg chg="del">
        <pc:chgData name="Gema Natali Naupari Simbana" userId="6da157c0-fba8-459a-b577-e2e385157499" providerId="ADAL" clId="{CF4A9978-B0F5-470A-91FD-92387C6F12A9}" dt="2021-12-12T02:00:45.779" v="2127" actId="47"/>
        <pc:sldMkLst>
          <pc:docMk/>
          <pc:sldMk cId="326027986" sldId="373"/>
        </pc:sldMkLst>
      </pc:sldChg>
      <pc:sldChg chg="del">
        <pc:chgData name="Gema Natali Naupari Simbana" userId="6da157c0-fba8-459a-b577-e2e385157499" providerId="ADAL" clId="{CF4A9978-B0F5-470A-91FD-92387C6F12A9}" dt="2021-12-12T00:26:40.847" v="913" actId="47"/>
        <pc:sldMkLst>
          <pc:docMk/>
          <pc:sldMk cId="741928770" sldId="374"/>
        </pc:sldMkLst>
      </pc:sldChg>
      <pc:sldChg chg="del">
        <pc:chgData name="Gema Natali Naupari Simbana" userId="6da157c0-fba8-459a-b577-e2e385157499" providerId="ADAL" clId="{CF4A9978-B0F5-470A-91FD-92387C6F12A9}" dt="2021-12-12T00:26:42.044" v="915" actId="47"/>
        <pc:sldMkLst>
          <pc:docMk/>
          <pc:sldMk cId="1438340220" sldId="375"/>
        </pc:sldMkLst>
      </pc:sldChg>
      <pc:sldChg chg="del">
        <pc:chgData name="Gema Natali Naupari Simbana" userId="6da157c0-fba8-459a-b577-e2e385157499" providerId="ADAL" clId="{CF4A9978-B0F5-470A-91FD-92387C6F12A9}" dt="2021-12-12T00:26:42.644" v="916" actId="47"/>
        <pc:sldMkLst>
          <pc:docMk/>
          <pc:sldMk cId="1628321693" sldId="377"/>
        </pc:sldMkLst>
      </pc:sldChg>
      <pc:sldChg chg="del">
        <pc:chgData name="Gema Natali Naupari Simbana" userId="6da157c0-fba8-459a-b577-e2e385157499" providerId="ADAL" clId="{CF4A9978-B0F5-470A-91FD-92387C6F12A9}" dt="2021-12-12T00:26:44.919" v="919" actId="47"/>
        <pc:sldMkLst>
          <pc:docMk/>
          <pc:sldMk cId="3142196432" sldId="378"/>
        </pc:sldMkLst>
      </pc:sldChg>
      <pc:sldChg chg="del">
        <pc:chgData name="Gema Natali Naupari Simbana" userId="6da157c0-fba8-459a-b577-e2e385157499" providerId="ADAL" clId="{CF4A9978-B0F5-470A-91FD-92387C6F12A9}" dt="2021-12-12T00:26:45.678" v="920" actId="47"/>
        <pc:sldMkLst>
          <pc:docMk/>
          <pc:sldMk cId="2643622868" sldId="379"/>
        </pc:sldMkLst>
      </pc:sldChg>
      <pc:sldChg chg="del">
        <pc:chgData name="Gema Natali Naupari Simbana" userId="6da157c0-fba8-459a-b577-e2e385157499" providerId="ADAL" clId="{CF4A9978-B0F5-470A-91FD-92387C6F12A9}" dt="2021-12-12T00:26:47.446" v="921" actId="47"/>
        <pc:sldMkLst>
          <pc:docMk/>
          <pc:sldMk cId="1818161845" sldId="380"/>
        </pc:sldMkLst>
      </pc:sldChg>
      <pc:sldChg chg="del">
        <pc:chgData name="Gema Natali Naupari Simbana" userId="6da157c0-fba8-459a-b577-e2e385157499" providerId="ADAL" clId="{CF4A9978-B0F5-470A-91FD-92387C6F12A9}" dt="2021-12-12T00:26:48.002" v="922" actId="47"/>
        <pc:sldMkLst>
          <pc:docMk/>
          <pc:sldMk cId="4020052954" sldId="381"/>
        </pc:sldMkLst>
      </pc:sldChg>
      <pc:sldChg chg="del">
        <pc:chgData name="Gema Natali Naupari Simbana" userId="6da157c0-fba8-459a-b577-e2e385157499" providerId="ADAL" clId="{CF4A9978-B0F5-470A-91FD-92387C6F12A9}" dt="2021-12-12T00:26:57.574" v="923" actId="47"/>
        <pc:sldMkLst>
          <pc:docMk/>
          <pc:sldMk cId="765666536" sldId="383"/>
        </pc:sldMkLst>
      </pc:sldChg>
      <pc:sldChg chg="del">
        <pc:chgData name="Gema Natali Naupari Simbana" userId="6da157c0-fba8-459a-b577-e2e385157499" providerId="ADAL" clId="{CF4A9978-B0F5-470A-91FD-92387C6F12A9}" dt="2021-12-12T00:27:02.158" v="925" actId="47"/>
        <pc:sldMkLst>
          <pc:docMk/>
          <pc:sldMk cId="2607717601" sldId="384"/>
        </pc:sldMkLst>
      </pc:sldChg>
      <pc:sldChg chg="addSp delSp modSp mod">
        <pc:chgData name="Gema Natali Naupari Simbana" userId="6da157c0-fba8-459a-b577-e2e385157499" providerId="ADAL" clId="{CF4A9978-B0F5-470A-91FD-92387C6F12A9}" dt="2021-12-12T01:33:39.931" v="1450" actId="1076"/>
        <pc:sldMkLst>
          <pc:docMk/>
          <pc:sldMk cId="709037204" sldId="386"/>
        </pc:sldMkLst>
        <pc:spChg chg="del mod">
          <ac:chgData name="Gema Natali Naupari Simbana" userId="6da157c0-fba8-459a-b577-e2e385157499" providerId="ADAL" clId="{CF4A9978-B0F5-470A-91FD-92387C6F12A9}" dt="2021-12-12T00:37:32.686" v="995" actId="478"/>
          <ac:spMkLst>
            <pc:docMk/>
            <pc:sldMk cId="709037204" sldId="386"/>
            <ac:spMk id="3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12T01:33:36.540" v="1449" actId="1076"/>
          <ac:spMkLst>
            <pc:docMk/>
            <pc:sldMk cId="709037204" sldId="386"/>
            <ac:spMk id="4" creationId="{00000000-0000-0000-0000-000000000000}"/>
          </ac:spMkLst>
        </pc:spChg>
        <pc:spChg chg="del mod">
          <ac:chgData name="Gema Natali Naupari Simbana" userId="6da157c0-fba8-459a-b577-e2e385157499" providerId="ADAL" clId="{CF4A9978-B0F5-470A-91FD-92387C6F12A9}" dt="2021-12-12T00:43:37.996" v="1095" actId="478"/>
          <ac:spMkLst>
            <pc:docMk/>
            <pc:sldMk cId="709037204" sldId="386"/>
            <ac:spMk id="6" creationId="{00000000-0000-0000-0000-000000000000}"/>
          </ac:spMkLst>
        </pc:spChg>
        <pc:spChg chg="del mod">
          <ac:chgData name="Gema Natali Naupari Simbana" userId="6da157c0-fba8-459a-b577-e2e385157499" providerId="ADAL" clId="{CF4A9978-B0F5-470A-91FD-92387C6F12A9}" dt="2021-12-12T00:42:36.506" v="1090" actId="21"/>
          <ac:spMkLst>
            <pc:docMk/>
            <pc:sldMk cId="709037204" sldId="386"/>
            <ac:spMk id="7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12T01:33:33.583" v="1448" actId="1076"/>
          <ac:spMkLst>
            <pc:docMk/>
            <pc:sldMk cId="709037204" sldId="386"/>
            <ac:spMk id="9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12T01:33:33.583" v="1448" actId="1076"/>
          <ac:spMkLst>
            <pc:docMk/>
            <pc:sldMk cId="709037204" sldId="386"/>
            <ac:spMk id="11" creationId="{CF80ACC2-A069-4582-A14D-6A418433E8F3}"/>
          </ac:spMkLst>
        </pc:spChg>
        <pc:graphicFrameChg chg="del mod">
          <ac:chgData name="Gema Natali Naupari Simbana" userId="6da157c0-fba8-459a-b577-e2e385157499" providerId="ADAL" clId="{CF4A9978-B0F5-470A-91FD-92387C6F12A9}" dt="2021-12-12T00:42:05.606" v="1088" actId="21"/>
          <ac:graphicFrameMkLst>
            <pc:docMk/>
            <pc:sldMk cId="709037204" sldId="386"/>
            <ac:graphicFrameMk id="5" creationId="{00000000-0000-0000-0000-000000000000}"/>
          </ac:graphicFrameMkLst>
        </pc:graphicFrameChg>
        <pc:graphicFrameChg chg="add mod">
          <ac:chgData name="Gema Natali Naupari Simbana" userId="6da157c0-fba8-459a-b577-e2e385157499" providerId="ADAL" clId="{CF4A9978-B0F5-470A-91FD-92387C6F12A9}" dt="2021-12-12T01:33:33.583" v="1448" actId="1076"/>
          <ac:graphicFrameMkLst>
            <pc:docMk/>
            <pc:sldMk cId="709037204" sldId="386"/>
            <ac:graphicFrameMk id="13" creationId="{9166E442-22EA-40C3-8C79-04B6ADFBC14E}"/>
          </ac:graphicFrameMkLst>
        </pc:graphicFrameChg>
        <pc:picChg chg="mod">
          <ac:chgData name="Gema Natali Naupari Simbana" userId="6da157c0-fba8-459a-b577-e2e385157499" providerId="ADAL" clId="{CF4A9978-B0F5-470A-91FD-92387C6F12A9}" dt="2021-12-12T01:33:39.931" v="1450" actId="1076"/>
          <ac:picMkLst>
            <pc:docMk/>
            <pc:sldMk cId="709037204" sldId="386"/>
            <ac:picMk id="2" creationId="{00000000-0000-0000-0000-000000000000}"/>
          </ac:picMkLst>
        </pc:picChg>
        <pc:picChg chg="del">
          <ac:chgData name="Gema Natali Naupari Simbana" userId="6da157c0-fba8-459a-b577-e2e385157499" providerId="ADAL" clId="{CF4A9978-B0F5-470A-91FD-92387C6F12A9}" dt="2021-12-12T00:42:32.361" v="1089" actId="21"/>
          <ac:picMkLst>
            <pc:docMk/>
            <pc:sldMk cId="709037204" sldId="386"/>
            <ac:picMk id="8" creationId="{00000000-0000-0000-0000-000000000000}"/>
          </ac:picMkLst>
        </pc:picChg>
        <pc:picChg chg="add mod">
          <ac:chgData name="Gema Natali Naupari Simbana" userId="6da157c0-fba8-459a-b577-e2e385157499" providerId="ADAL" clId="{CF4A9978-B0F5-470A-91FD-92387C6F12A9}" dt="2021-12-12T01:33:33.583" v="1448" actId="1076"/>
          <ac:picMkLst>
            <pc:docMk/>
            <pc:sldMk cId="709037204" sldId="386"/>
            <ac:picMk id="12" creationId="{0C84EC87-E9D8-4B86-81CA-401F3C0B14E7}"/>
          </ac:picMkLst>
        </pc:picChg>
        <pc:picChg chg="add mod">
          <ac:chgData name="Gema Natali Naupari Simbana" userId="6da157c0-fba8-459a-b577-e2e385157499" providerId="ADAL" clId="{CF4A9978-B0F5-470A-91FD-92387C6F12A9}" dt="2021-12-12T01:33:18.973" v="1447"/>
          <ac:picMkLst>
            <pc:docMk/>
            <pc:sldMk cId="709037204" sldId="386"/>
            <ac:picMk id="14" creationId="{433F7D7B-AA30-4F31-9D19-DD840CB5F892}"/>
          </ac:picMkLst>
        </pc:picChg>
      </pc:sldChg>
      <pc:sldChg chg="addSp delSp modSp mod setBg">
        <pc:chgData name="Gema Natali Naupari Simbana" userId="6da157c0-fba8-459a-b577-e2e385157499" providerId="ADAL" clId="{CF4A9978-B0F5-470A-91FD-92387C6F12A9}" dt="2021-12-21T03:54:08.077" v="3100" actId="13926"/>
        <pc:sldMkLst>
          <pc:docMk/>
          <pc:sldMk cId="1223952913" sldId="387"/>
        </pc:sldMkLst>
        <pc:spChg chg="mod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4" creationId="{00000000-0000-0000-0000-000000000000}"/>
          </ac:spMkLst>
        </pc:spChg>
        <pc:spChg chg="mod">
          <ac:chgData name="Gema Natali Naupari Simbana" userId="6da157c0-fba8-459a-b577-e2e385157499" providerId="ADAL" clId="{CF4A9978-B0F5-470A-91FD-92387C6F12A9}" dt="2021-12-21T03:54:08.077" v="3100" actId="13926"/>
          <ac:spMkLst>
            <pc:docMk/>
            <pc:sldMk cId="1223952913" sldId="387"/>
            <ac:spMk id="5" creationId="{00000000-0000-0000-0000-000000000000}"/>
          </ac:spMkLst>
        </pc:spChg>
        <pc:spChg chg="add del">
          <ac:chgData name="Gema Natali Naupari Simbana" userId="6da157c0-fba8-459a-b577-e2e385157499" providerId="ADAL" clId="{CF4A9978-B0F5-470A-91FD-92387C6F12A9}" dt="2021-12-12T01:05:34.240" v="1264" actId="26606"/>
          <ac:spMkLst>
            <pc:docMk/>
            <pc:sldMk cId="1223952913" sldId="387"/>
            <ac:spMk id="7" creationId="{69D47016-023F-44BD-981C-50E7A10A6609}"/>
          </ac:spMkLst>
        </pc:spChg>
        <pc:spChg chg="add del">
          <ac:chgData name="Gema Natali Naupari Simbana" userId="6da157c0-fba8-459a-b577-e2e385157499" providerId="ADAL" clId="{CF4A9978-B0F5-470A-91FD-92387C6F12A9}" dt="2021-12-12T01:05:34.240" v="1264" actId="26606"/>
          <ac:spMkLst>
            <pc:docMk/>
            <pc:sldMk cId="1223952913" sldId="387"/>
            <ac:spMk id="8" creationId="{6D8B37B0-0682-433E-BC8D-498C04ABD9A7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9" creationId="{D4993743-B10A-433C-9996-3035D2C3ABC6}"/>
          </ac:spMkLst>
        </pc:spChg>
        <pc:spChg chg="add del">
          <ac:chgData name="Gema Natali Naupari Simbana" userId="6da157c0-fba8-459a-b577-e2e385157499" providerId="ADAL" clId="{CF4A9978-B0F5-470A-91FD-92387C6F12A9}" dt="2021-12-12T01:05:21.778" v="1262" actId="26606"/>
          <ac:spMkLst>
            <pc:docMk/>
            <pc:sldMk cId="1223952913" sldId="387"/>
            <ac:spMk id="10" creationId="{A7AE9375-4664-4DB2-922D-2782A6E439AC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11" creationId="{BB3B8946-A0AA-42D4-8A24-639DC6EA170E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13" creationId="{AB1038E6-06EF-4DCB-B52E-D3825C50F7C6}"/>
          </ac:spMkLst>
        </pc:spChg>
        <pc:spChg chg="add del">
          <ac:chgData name="Gema Natali Naupari Simbana" userId="6da157c0-fba8-459a-b577-e2e385157499" providerId="ADAL" clId="{CF4A9978-B0F5-470A-91FD-92387C6F12A9}" dt="2021-12-12T01:05:21.778" v="1262" actId="26606"/>
          <ac:spMkLst>
            <pc:docMk/>
            <pc:sldMk cId="1223952913" sldId="387"/>
            <ac:spMk id="14" creationId="{C87417AF-190E-4D6E-AFA6-7D3E84B0B430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15" creationId="{5C7EF35C-8B7D-4026-8F09-8B2B2250579B}"/>
          </ac:spMkLst>
        </pc:spChg>
        <pc:spChg chg="add del">
          <ac:chgData name="Gema Natali Naupari Simbana" userId="6da157c0-fba8-459a-b577-e2e385157499" providerId="ADAL" clId="{CF4A9978-B0F5-470A-91FD-92387C6F12A9}" dt="2021-12-12T01:05:21.778" v="1262" actId="26606"/>
          <ac:spMkLst>
            <pc:docMk/>
            <pc:sldMk cId="1223952913" sldId="387"/>
            <ac:spMk id="16" creationId="{80B30ED8-273E-4C07-8568-2FE5CC5C483D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18" creationId="{5F24A71D-C0A9-49AC-B2D1-5A9EA2BD383E}"/>
          </ac:spMkLst>
        </pc:spChg>
        <pc:spChg chg="add del">
          <ac:chgData name="Gema Natali Naupari Simbana" userId="6da157c0-fba8-459a-b577-e2e385157499" providerId="ADAL" clId="{CF4A9978-B0F5-470A-91FD-92387C6F12A9}" dt="2021-12-12T01:05:49.678" v="1266" actId="26606"/>
          <ac:spMkLst>
            <pc:docMk/>
            <pc:sldMk cId="1223952913" sldId="387"/>
            <ac:spMk id="20" creationId="{14280C55-570C-4284-9850-B2BA33DB6726}"/>
          </ac:spMkLst>
        </pc:spChg>
        <pc:picChg chg="mod ord">
          <ac:chgData name="Gema Natali Naupari Simbana" userId="6da157c0-fba8-459a-b577-e2e385157499" providerId="ADAL" clId="{CF4A9978-B0F5-470A-91FD-92387C6F12A9}" dt="2021-12-12T01:05:49.678" v="1266" actId="26606"/>
          <ac:picMkLst>
            <pc:docMk/>
            <pc:sldMk cId="1223952913" sldId="387"/>
            <ac:picMk id="2" creationId="{00000000-0000-0000-0000-000000000000}"/>
          </ac:picMkLst>
        </pc:picChg>
        <pc:picChg chg="mod ord">
          <ac:chgData name="Gema Natali Naupari Simbana" userId="6da157c0-fba8-459a-b577-e2e385157499" providerId="ADAL" clId="{CF4A9978-B0F5-470A-91FD-92387C6F12A9}" dt="2021-12-12T01:05:49.678" v="1266" actId="26606"/>
          <ac:picMkLst>
            <pc:docMk/>
            <pc:sldMk cId="1223952913" sldId="387"/>
            <ac:picMk id="3" creationId="{00000000-0000-0000-0000-000000000000}"/>
          </ac:picMkLst>
        </pc:picChg>
        <pc:picChg chg="add del mod">
          <ac:chgData name="Gema Natali Naupari Simbana" userId="6da157c0-fba8-459a-b577-e2e385157499" providerId="ADAL" clId="{CF4A9978-B0F5-470A-91FD-92387C6F12A9}" dt="2021-12-12T01:05:13.209" v="1259" actId="478"/>
          <ac:picMkLst>
            <pc:docMk/>
            <pc:sldMk cId="1223952913" sldId="387"/>
            <ac:picMk id="6" creationId="{99C6F399-F262-431D-9BC5-3ADCF2A5BE57}"/>
          </ac:picMkLst>
        </pc:picChg>
        <pc:cxnChg chg="add del">
          <ac:chgData name="Gema Natali Naupari Simbana" userId="6da157c0-fba8-459a-b577-e2e385157499" providerId="ADAL" clId="{CF4A9978-B0F5-470A-91FD-92387C6F12A9}" dt="2021-12-12T01:05:21.778" v="1262" actId="26606"/>
          <ac:cxnSpMkLst>
            <pc:docMk/>
            <pc:sldMk cId="1223952913" sldId="387"/>
            <ac:cxnSpMk id="12" creationId="{EE504C98-6397-41C1-A8D8-2D9C4ED307E0}"/>
          </ac:cxnSpMkLst>
        </pc:cxnChg>
      </pc:sldChg>
      <pc:sldChg chg="del">
        <pc:chgData name="Gema Natali Naupari Simbana" userId="6da157c0-fba8-459a-b577-e2e385157499" providerId="ADAL" clId="{CF4A9978-B0F5-470A-91FD-92387C6F12A9}" dt="2021-12-12T01:45:02.986" v="1598" actId="47"/>
        <pc:sldMkLst>
          <pc:docMk/>
          <pc:sldMk cId="4125592892" sldId="388"/>
        </pc:sldMkLst>
      </pc:sldChg>
      <pc:sldChg chg="del">
        <pc:chgData name="Gema Natali Naupari Simbana" userId="6da157c0-fba8-459a-b577-e2e385157499" providerId="ADAL" clId="{CF4A9978-B0F5-470A-91FD-92387C6F12A9}" dt="2021-12-12T02:00:45.779" v="2127" actId="47"/>
        <pc:sldMkLst>
          <pc:docMk/>
          <pc:sldMk cId="3777498302" sldId="626"/>
        </pc:sldMkLst>
      </pc:sldChg>
      <pc:sldChg chg="del">
        <pc:chgData name="Gema Natali Naupari Simbana" userId="6da157c0-fba8-459a-b577-e2e385157499" providerId="ADAL" clId="{CF4A9978-B0F5-470A-91FD-92387C6F12A9}" dt="2021-12-12T02:00:45.779" v="2127" actId="47"/>
        <pc:sldMkLst>
          <pc:docMk/>
          <pc:sldMk cId="2689384677" sldId="768"/>
        </pc:sldMkLst>
      </pc:sldChg>
      <pc:sldChg chg="del">
        <pc:chgData name="Gema Natali Naupari Simbana" userId="6da157c0-fba8-459a-b577-e2e385157499" providerId="ADAL" clId="{CF4A9978-B0F5-470A-91FD-92387C6F12A9}" dt="2021-12-12T02:00:45.779" v="2127" actId="47"/>
        <pc:sldMkLst>
          <pc:docMk/>
          <pc:sldMk cId="3372127157" sldId="769"/>
        </pc:sldMkLst>
      </pc:sldChg>
      <pc:sldChg chg="del">
        <pc:chgData name="Gema Natali Naupari Simbana" userId="6da157c0-fba8-459a-b577-e2e385157499" providerId="ADAL" clId="{CF4A9978-B0F5-470A-91FD-92387C6F12A9}" dt="2021-12-12T02:00:45.779" v="2127" actId="47"/>
        <pc:sldMkLst>
          <pc:docMk/>
          <pc:sldMk cId="3995405378" sldId="770"/>
        </pc:sldMkLst>
      </pc:sldChg>
      <pc:sldChg chg="del">
        <pc:chgData name="Gema Natali Naupari Simbana" userId="6da157c0-fba8-459a-b577-e2e385157499" providerId="ADAL" clId="{CF4A9978-B0F5-470A-91FD-92387C6F12A9}" dt="2021-12-12T00:27:00.864" v="924" actId="47"/>
        <pc:sldMkLst>
          <pc:docMk/>
          <pc:sldMk cId="2971747502" sldId="771"/>
        </pc:sldMkLst>
      </pc:sldChg>
      <pc:sldChg chg="addSp delSp modSp new mod setBg">
        <pc:chgData name="Gema Natali Naupari Simbana" userId="6da157c0-fba8-459a-b577-e2e385157499" providerId="ADAL" clId="{CF4A9978-B0F5-470A-91FD-92387C6F12A9}" dt="2021-12-12T00:26:22.962" v="911" actId="207"/>
        <pc:sldMkLst>
          <pc:docMk/>
          <pc:sldMk cId="2396107325" sldId="772"/>
        </pc:sldMkLst>
        <pc:spChg chg="del mod">
          <ac:chgData name="Gema Natali Naupari Simbana" userId="6da157c0-fba8-459a-b577-e2e385157499" providerId="ADAL" clId="{CF4A9978-B0F5-470A-91FD-92387C6F12A9}" dt="2021-12-12T00:03:07.986" v="518" actId="478"/>
          <ac:spMkLst>
            <pc:docMk/>
            <pc:sldMk cId="2396107325" sldId="772"/>
            <ac:spMk id="2" creationId="{1202CD8F-BF8A-4267-89D5-080582A620F0}"/>
          </ac:spMkLst>
        </pc:spChg>
        <pc:spChg chg="del">
          <ac:chgData name="Gema Natali Naupari Simbana" userId="6da157c0-fba8-459a-b577-e2e385157499" providerId="ADAL" clId="{CF4A9978-B0F5-470A-91FD-92387C6F12A9}" dt="2021-12-12T00:03:05.031" v="516" actId="478"/>
          <ac:spMkLst>
            <pc:docMk/>
            <pc:sldMk cId="2396107325" sldId="772"/>
            <ac:spMk id="3" creationId="{E1CB0FA4-CACE-4551-AA9D-250F77114936}"/>
          </ac:spMkLst>
        </pc:spChg>
        <pc:spChg chg="add mod">
          <ac:chgData name="Gema Natali Naupari Simbana" userId="6da157c0-fba8-459a-b577-e2e385157499" providerId="ADAL" clId="{CF4A9978-B0F5-470A-91FD-92387C6F12A9}" dt="2021-12-12T00:15:44.443" v="721" actId="1035"/>
          <ac:spMkLst>
            <pc:docMk/>
            <pc:sldMk cId="2396107325" sldId="772"/>
            <ac:spMk id="8" creationId="{9287F901-3E6B-49D0-B243-62716480A63B}"/>
          </ac:spMkLst>
        </pc:spChg>
        <pc:spChg chg="add del">
          <ac:chgData name="Gema Natali Naupari Simbana" userId="6da157c0-fba8-459a-b577-e2e385157499" providerId="ADAL" clId="{CF4A9978-B0F5-470A-91FD-92387C6F12A9}" dt="2021-12-12T00:03:48.835" v="527" actId="26606"/>
          <ac:spMkLst>
            <pc:docMk/>
            <pc:sldMk cId="2396107325" sldId="772"/>
            <ac:spMk id="9" creationId="{82A5F716-98EF-42EF-A471-87C6DFDCC799}"/>
          </ac:spMkLst>
        </pc:spChg>
        <pc:spChg chg="add del">
          <ac:chgData name="Gema Natali Naupari Simbana" userId="6da157c0-fba8-459a-b577-e2e385157499" providerId="ADAL" clId="{CF4A9978-B0F5-470A-91FD-92387C6F12A9}" dt="2021-12-12T00:03:48.835" v="527" actId="26606"/>
          <ac:spMkLst>
            <pc:docMk/>
            <pc:sldMk cId="2396107325" sldId="772"/>
            <ac:spMk id="11" creationId="{B87687D8-4EF1-4EF2-BF7E-74BB4A3D1806}"/>
          </ac:spMkLst>
        </pc:spChg>
        <pc:spChg chg="add mod">
          <ac:chgData name="Gema Natali Naupari Simbana" userId="6da157c0-fba8-459a-b577-e2e385157499" providerId="ADAL" clId="{CF4A9978-B0F5-470A-91FD-92387C6F12A9}" dt="2021-12-12T00:24:02.475" v="879" actId="1076"/>
          <ac:spMkLst>
            <pc:docMk/>
            <pc:sldMk cId="2396107325" sldId="772"/>
            <ac:spMk id="12" creationId="{71461625-0B17-4D37-A054-7B63675E1A18}"/>
          </ac:spMkLst>
        </pc:spChg>
        <pc:spChg chg="add del mod">
          <ac:chgData name="Gema Natali Naupari Simbana" userId="6da157c0-fba8-459a-b577-e2e385157499" providerId="ADAL" clId="{CF4A9978-B0F5-470A-91FD-92387C6F12A9}" dt="2021-12-12T00:11:13.919" v="616" actId="478"/>
          <ac:spMkLst>
            <pc:docMk/>
            <pc:sldMk cId="2396107325" sldId="772"/>
            <ac:spMk id="16" creationId="{2A536286-711E-44B0-82C3-71F0F4C4E26E}"/>
          </ac:spMkLst>
        </pc:spChg>
        <pc:spChg chg="add del mod">
          <ac:chgData name="Gema Natali Naupari Simbana" userId="6da157c0-fba8-459a-b577-e2e385157499" providerId="ADAL" clId="{CF4A9978-B0F5-470A-91FD-92387C6F12A9}" dt="2021-12-12T00:11:26.270" v="619" actId="478"/>
          <ac:spMkLst>
            <pc:docMk/>
            <pc:sldMk cId="2396107325" sldId="772"/>
            <ac:spMk id="17" creationId="{50CDCE91-FAD0-4350-995D-EE9AD954FEFA}"/>
          </ac:spMkLst>
        </pc:spChg>
        <pc:spChg chg="add del mod">
          <ac:chgData name="Gema Natali Naupari Simbana" userId="6da157c0-fba8-459a-b577-e2e385157499" providerId="ADAL" clId="{CF4A9978-B0F5-470A-91FD-92387C6F12A9}" dt="2021-12-12T00:11:01.533" v="612" actId="478"/>
          <ac:spMkLst>
            <pc:docMk/>
            <pc:sldMk cId="2396107325" sldId="772"/>
            <ac:spMk id="18" creationId="{65F4C4AC-7B9A-4999-B9E1-390A3C48B1C8}"/>
          </ac:spMkLst>
        </pc:spChg>
        <pc:spChg chg="add del mod">
          <ac:chgData name="Gema Natali Naupari Simbana" userId="6da157c0-fba8-459a-b577-e2e385157499" providerId="ADAL" clId="{CF4A9978-B0F5-470A-91FD-92387C6F12A9}" dt="2021-12-12T00:10:53.767" v="610" actId="478"/>
          <ac:spMkLst>
            <pc:docMk/>
            <pc:sldMk cId="2396107325" sldId="772"/>
            <ac:spMk id="20" creationId="{45A58680-8372-40C4-B72F-BE6280C31F61}"/>
          </ac:spMkLst>
        </pc:spChg>
        <pc:spChg chg="add del mod">
          <ac:chgData name="Gema Natali Naupari Simbana" userId="6da157c0-fba8-459a-b577-e2e385157499" providerId="ADAL" clId="{CF4A9978-B0F5-470A-91FD-92387C6F12A9}" dt="2021-12-12T00:11:16.871" v="617" actId="478"/>
          <ac:spMkLst>
            <pc:docMk/>
            <pc:sldMk cId="2396107325" sldId="772"/>
            <ac:spMk id="28" creationId="{D52BBCB0-7899-4F58-83B6-B7D4442F0138}"/>
          </ac:spMkLst>
        </pc:spChg>
        <pc:spChg chg="add mod">
          <ac:chgData name="Gema Natali Naupari Simbana" userId="6da157c0-fba8-459a-b577-e2e385157499" providerId="ADAL" clId="{CF4A9978-B0F5-470A-91FD-92387C6F12A9}" dt="2021-12-12T00:24:02.475" v="879" actId="1076"/>
          <ac:spMkLst>
            <pc:docMk/>
            <pc:sldMk cId="2396107325" sldId="772"/>
            <ac:spMk id="30" creationId="{1E8812B0-4A22-4010-A824-6DADDB4E1F57}"/>
          </ac:spMkLst>
        </pc:spChg>
        <pc:spChg chg="add del mod">
          <ac:chgData name="Gema Natali Naupari Simbana" userId="6da157c0-fba8-459a-b577-e2e385157499" providerId="ADAL" clId="{CF4A9978-B0F5-470A-91FD-92387C6F12A9}" dt="2021-12-12T00:11:05.742" v="614" actId="478"/>
          <ac:spMkLst>
            <pc:docMk/>
            <pc:sldMk cId="2396107325" sldId="772"/>
            <ac:spMk id="31" creationId="{87C4F44B-A446-4BDE-A918-835661C4355D}"/>
          </ac:spMkLst>
        </pc:spChg>
        <pc:spChg chg="add del mod">
          <ac:chgData name="Gema Natali Naupari Simbana" userId="6da157c0-fba8-459a-b577-e2e385157499" providerId="ADAL" clId="{CF4A9978-B0F5-470A-91FD-92387C6F12A9}" dt="2021-12-12T00:11:20.694" v="618" actId="478"/>
          <ac:spMkLst>
            <pc:docMk/>
            <pc:sldMk cId="2396107325" sldId="772"/>
            <ac:spMk id="32" creationId="{6E8BE95C-7CF8-4989-85F7-5174C653B40C}"/>
          </ac:spMkLst>
        </pc:spChg>
        <pc:spChg chg="add del mod">
          <ac:chgData name="Gema Natali Naupari Simbana" userId="6da157c0-fba8-459a-b577-e2e385157499" providerId="ADAL" clId="{CF4A9978-B0F5-470A-91FD-92387C6F12A9}" dt="2021-12-12T00:09:45.896" v="607" actId="478"/>
          <ac:spMkLst>
            <pc:docMk/>
            <pc:sldMk cId="2396107325" sldId="772"/>
            <ac:spMk id="34" creationId="{82F555A0-72AA-4770-BD98-345064385AA6}"/>
          </ac:spMkLst>
        </pc:spChg>
        <pc:spChg chg="add mod">
          <ac:chgData name="Gema Natali Naupari Simbana" userId="6da157c0-fba8-459a-b577-e2e385157499" providerId="ADAL" clId="{CF4A9978-B0F5-470A-91FD-92387C6F12A9}" dt="2021-12-12T00:24:02.475" v="879" actId="1076"/>
          <ac:spMkLst>
            <pc:docMk/>
            <pc:sldMk cId="2396107325" sldId="772"/>
            <ac:spMk id="37" creationId="{51F36BBB-39CB-458E-AFE9-D971225565FC}"/>
          </ac:spMkLst>
        </pc:spChg>
        <pc:spChg chg="add mod">
          <ac:chgData name="Gema Natali Naupari Simbana" userId="6da157c0-fba8-459a-b577-e2e385157499" providerId="ADAL" clId="{CF4A9978-B0F5-470A-91FD-92387C6F12A9}" dt="2021-12-12T00:24:02.475" v="879" actId="1076"/>
          <ac:spMkLst>
            <pc:docMk/>
            <pc:sldMk cId="2396107325" sldId="772"/>
            <ac:spMk id="39" creationId="{D8FE5AE4-4EFC-4DE4-B222-EDD1452B5232}"/>
          </ac:spMkLst>
        </pc:spChg>
        <pc:spChg chg="add mod">
          <ac:chgData name="Gema Natali Naupari Simbana" userId="6da157c0-fba8-459a-b577-e2e385157499" providerId="ADAL" clId="{CF4A9978-B0F5-470A-91FD-92387C6F12A9}" dt="2021-12-12T00:16:39.562" v="731" actId="113"/>
          <ac:spMkLst>
            <pc:docMk/>
            <pc:sldMk cId="2396107325" sldId="772"/>
            <ac:spMk id="41" creationId="{3964EB5D-3070-4666-BE07-D825A0C7684A}"/>
          </ac:spMkLst>
        </pc:spChg>
        <pc:spChg chg="add mod">
          <ac:chgData name="Gema Natali Naupari Simbana" userId="6da157c0-fba8-459a-b577-e2e385157499" providerId="ADAL" clId="{CF4A9978-B0F5-470A-91FD-92387C6F12A9}" dt="2021-12-12T00:24:02.475" v="879" actId="1076"/>
          <ac:spMkLst>
            <pc:docMk/>
            <pc:sldMk cId="2396107325" sldId="772"/>
            <ac:spMk id="45" creationId="{B3305B90-C80F-4BDF-A49C-D995DA8A6B23}"/>
          </ac:spMkLst>
        </pc:spChg>
        <pc:spChg chg="add mod">
          <ac:chgData name="Gema Natali Naupari Simbana" userId="6da157c0-fba8-459a-b577-e2e385157499" providerId="ADAL" clId="{CF4A9978-B0F5-470A-91FD-92387C6F12A9}" dt="2021-12-12T00:26:22.962" v="911" actId="207"/>
          <ac:spMkLst>
            <pc:docMk/>
            <pc:sldMk cId="2396107325" sldId="772"/>
            <ac:spMk id="47" creationId="{F6B4CE8A-25D6-4C0B-B55F-F5EED39D94AF}"/>
          </ac:spMkLst>
        </pc:spChg>
        <pc:grpChg chg="add del mod">
          <ac:chgData name="Gema Natali Naupari Simbana" userId="6da157c0-fba8-459a-b577-e2e385157499" providerId="ADAL" clId="{CF4A9978-B0F5-470A-91FD-92387C6F12A9}" dt="2021-12-12T00:24:02.475" v="879" actId="1076"/>
          <ac:grpSpMkLst>
            <pc:docMk/>
            <pc:sldMk cId="2396107325" sldId="772"/>
            <ac:grpSpMk id="5" creationId="{63C89738-C754-4373-BF02-BCB9D81FB89E}"/>
          </ac:grpSpMkLst>
        </pc:grpChg>
        <pc:picChg chg="add del mod">
          <ac:chgData name="Gema Natali Naupari Simbana" userId="6da157c0-fba8-459a-b577-e2e385157499" providerId="ADAL" clId="{CF4A9978-B0F5-470A-91FD-92387C6F12A9}" dt="2021-12-12T00:07:37.743" v="596" actId="478"/>
          <ac:picMkLst>
            <pc:docMk/>
            <pc:sldMk cId="2396107325" sldId="772"/>
            <ac:picMk id="4" creationId="{61A4F420-4057-4124-9A96-1BDBF389D124}"/>
          </ac:picMkLst>
        </pc:picChg>
        <pc:picChg chg="add mod">
          <ac:chgData name="Gema Natali Naupari Simbana" userId="6da157c0-fba8-459a-b577-e2e385157499" providerId="ADAL" clId="{CF4A9978-B0F5-470A-91FD-92387C6F12A9}" dt="2021-12-12T00:04:06.488" v="563" actId="1036"/>
          <ac:picMkLst>
            <pc:docMk/>
            <pc:sldMk cId="2396107325" sldId="772"/>
            <ac:picMk id="7" creationId="{ACED3E79-C993-4607-ACF1-10DEC9754EE1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21" creationId="{3FAABE9E-7A25-4AB9-B23E-EB366715F13E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22" creationId="{3A734581-0FF8-4F01-879B-471985D8A2E5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23" creationId="{B0114818-4CF4-4510-98CF-7D78C64D29D9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25" creationId="{11244C7E-02DD-4742-88C2-40FCC88E7C24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33" creationId="{1F6C4BD8-A4DB-4818-BA0C-A4A3C419D6EB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35" creationId="{0DC711BB-06DB-4BFC-8375-6850F7A1768F}"/>
          </ac:picMkLst>
        </pc:picChg>
        <pc:picChg chg="add mod">
          <ac:chgData name="Gema Natali Naupari Simbana" userId="6da157c0-fba8-459a-b577-e2e385157499" providerId="ADAL" clId="{CF4A9978-B0F5-470A-91FD-92387C6F12A9}" dt="2021-12-12T00:15:44.443" v="721" actId="1035"/>
          <ac:picMkLst>
            <pc:docMk/>
            <pc:sldMk cId="2396107325" sldId="772"/>
            <ac:picMk id="3074" creationId="{00E6A987-5EF9-4B44-B3C6-BF62D0674866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3076" creationId="{1F56A0CC-7CBA-485F-AB45-9D9C4D392F1A}"/>
          </ac:picMkLst>
        </pc:picChg>
        <pc:picChg chg="add del mod">
          <ac:chgData name="Gema Natali Naupari Simbana" userId="6da157c0-fba8-459a-b577-e2e385157499" providerId="ADAL" clId="{CF4A9978-B0F5-470A-91FD-92387C6F12A9}" dt="2021-12-12T00:15:44.443" v="721" actId="1035"/>
          <ac:picMkLst>
            <pc:docMk/>
            <pc:sldMk cId="2396107325" sldId="772"/>
            <ac:picMk id="3078" creationId="{A71CCC8E-C224-44FB-8410-895B7CC119DA}"/>
          </ac:picMkLst>
        </pc:picChg>
        <pc:picChg chg="add del mod">
          <ac:chgData name="Gema Natali Naupari Simbana" userId="6da157c0-fba8-459a-b577-e2e385157499" providerId="ADAL" clId="{CF4A9978-B0F5-470A-91FD-92387C6F12A9}" dt="2021-12-12T00:18:47.907" v="736" actId="478"/>
          <ac:picMkLst>
            <pc:docMk/>
            <pc:sldMk cId="2396107325" sldId="772"/>
            <ac:picMk id="3080" creationId="{1EBC8D8E-29B4-4F5D-B682-242706B8D6B7}"/>
          </ac:picMkLst>
        </pc:picChg>
        <pc:picChg chg="add mod">
          <ac:chgData name="Gema Natali Naupari Simbana" userId="6da157c0-fba8-459a-b577-e2e385157499" providerId="ADAL" clId="{CF4A9978-B0F5-470A-91FD-92387C6F12A9}" dt="2021-12-12T00:24:02.475" v="879" actId="1076"/>
          <ac:picMkLst>
            <pc:docMk/>
            <pc:sldMk cId="2396107325" sldId="772"/>
            <ac:picMk id="3082" creationId="{B0420674-E76C-4ED9-B4C7-8DB40E788624}"/>
          </ac:picMkLst>
        </pc:pic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13" creationId="{1501B0EE-5D31-4473-B3C8-A6490EFD80B5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14" creationId="{1BA90E42-9B01-4B50-8952-F22869D08D3D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15" creationId="{1A93CC6B-7183-463E-9681-85C58860DB8F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19" creationId="{20CA7E45-132D-4C21-BC36-DEC67CF56C93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24" creationId="{E4D5C21F-0BAF-409A-B9F5-C3FBE2EDA435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26" creationId="{DCB1F73B-DE89-4F62-B44B-F75BFCFAC668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27" creationId="{F5288434-16BF-4AE8-81AC-EBE28CEC8C8F}"/>
          </ac:cxnSpMkLst>
        </pc:cxnChg>
        <pc:cxnChg chg="add mod">
          <ac:chgData name="Gema Natali Naupari Simbana" userId="6da157c0-fba8-459a-b577-e2e385157499" providerId="ADAL" clId="{CF4A9978-B0F5-470A-91FD-92387C6F12A9}" dt="2021-12-12T00:24:02.475" v="879" actId="1076"/>
          <ac:cxnSpMkLst>
            <pc:docMk/>
            <pc:sldMk cId="2396107325" sldId="772"/>
            <ac:cxnSpMk id="29" creationId="{D0DA7713-6014-42F2-8F7F-C242E69A4E18}"/>
          </ac:cxnSpMkLst>
        </pc:cxnChg>
      </pc:sldChg>
      <pc:sldChg chg="addSp delSp new del mod">
        <pc:chgData name="Gema Natali Naupari Simbana" userId="6da157c0-fba8-459a-b577-e2e385157499" providerId="ADAL" clId="{CF4A9978-B0F5-470A-91FD-92387C6F12A9}" dt="2021-12-12T00:30:20.082" v="949" actId="680"/>
        <pc:sldMkLst>
          <pc:docMk/>
          <pc:sldMk cId="793565632" sldId="773"/>
        </pc:sldMkLst>
        <pc:spChg chg="add del">
          <ac:chgData name="Gema Natali Naupari Simbana" userId="6da157c0-fba8-459a-b577-e2e385157499" providerId="ADAL" clId="{CF4A9978-B0F5-470A-91FD-92387C6F12A9}" dt="2021-12-12T00:30:19.638" v="948" actId="478"/>
          <ac:spMkLst>
            <pc:docMk/>
            <pc:sldMk cId="793565632" sldId="773"/>
            <ac:spMk id="2" creationId="{0B8BE9DD-70E7-42D9-A0D5-F0B5C1A7906E}"/>
          </ac:spMkLst>
        </pc:spChg>
        <pc:spChg chg="add del">
          <ac:chgData name="Gema Natali Naupari Simbana" userId="6da157c0-fba8-459a-b577-e2e385157499" providerId="ADAL" clId="{CF4A9978-B0F5-470A-91FD-92387C6F12A9}" dt="2021-12-12T00:30:18.810" v="947" actId="478"/>
          <ac:spMkLst>
            <pc:docMk/>
            <pc:sldMk cId="793565632" sldId="773"/>
            <ac:spMk id="3" creationId="{568CB0E3-B7F6-47F8-A8C3-60940735D20B}"/>
          </ac:spMkLst>
        </pc:spChg>
      </pc:sldChg>
      <pc:sldChg chg="addSp delSp modSp new mod">
        <pc:chgData name="Gema Natali Naupari Simbana" userId="6da157c0-fba8-459a-b577-e2e385157499" providerId="ADAL" clId="{CF4A9978-B0F5-470A-91FD-92387C6F12A9}" dt="2021-12-12T01:33:13.493" v="1446" actId="1036"/>
        <pc:sldMkLst>
          <pc:docMk/>
          <pc:sldMk cId="3857564289" sldId="773"/>
        </pc:sldMkLst>
        <pc:spChg chg="add mod">
          <ac:chgData name="Gema Natali Naupari Simbana" userId="6da157c0-fba8-459a-b577-e2e385157499" providerId="ADAL" clId="{CF4A9978-B0F5-470A-91FD-92387C6F12A9}" dt="2021-12-12T01:33:00.058" v="1421" actId="1035"/>
          <ac:spMkLst>
            <pc:docMk/>
            <pc:sldMk cId="3857564289" sldId="773"/>
            <ac:spMk id="5" creationId="{87DD4C2C-B128-48B1-A9E3-B8F124D35004}"/>
          </ac:spMkLst>
        </pc:spChg>
        <pc:spChg chg="add mod">
          <ac:chgData name="Gema Natali Naupari Simbana" userId="6da157c0-fba8-459a-b577-e2e385157499" providerId="ADAL" clId="{CF4A9978-B0F5-470A-91FD-92387C6F12A9}" dt="2021-12-12T01:33:00.058" v="1421" actId="1035"/>
          <ac:spMkLst>
            <pc:docMk/>
            <pc:sldMk cId="3857564289" sldId="773"/>
            <ac:spMk id="6" creationId="{9E049A51-EE45-40F4-9293-675499327F32}"/>
          </ac:spMkLst>
        </pc:spChg>
        <pc:picChg chg="add del mod">
          <ac:chgData name="Gema Natali Naupari Simbana" userId="6da157c0-fba8-459a-b577-e2e385157499" providerId="ADAL" clId="{CF4A9978-B0F5-470A-91FD-92387C6F12A9}" dt="2021-12-12T01:27:09.295" v="1294" actId="478"/>
          <ac:picMkLst>
            <pc:docMk/>
            <pc:sldMk cId="3857564289" sldId="773"/>
            <ac:picMk id="2" creationId="{7B5FD886-84B7-422A-9694-DE422A368586}"/>
          </ac:picMkLst>
        </pc:picChg>
        <pc:picChg chg="add mod">
          <ac:chgData name="Gema Natali Naupari Simbana" userId="6da157c0-fba8-459a-b577-e2e385157499" providerId="ADAL" clId="{CF4A9978-B0F5-470A-91FD-92387C6F12A9}" dt="2021-12-12T01:33:00.058" v="1421" actId="1035"/>
          <ac:picMkLst>
            <pc:docMk/>
            <pc:sldMk cId="3857564289" sldId="773"/>
            <ac:picMk id="3" creationId="{8AB9C969-5CC9-43D5-8E89-182857D6A8B8}"/>
          </ac:picMkLst>
        </pc:picChg>
        <pc:picChg chg="add del mod">
          <ac:chgData name="Gema Natali Naupari Simbana" userId="6da157c0-fba8-459a-b577-e2e385157499" providerId="ADAL" clId="{CF4A9978-B0F5-470A-91FD-92387C6F12A9}" dt="2021-12-12T01:27:55.060" v="1330" actId="478"/>
          <ac:picMkLst>
            <pc:docMk/>
            <pc:sldMk cId="3857564289" sldId="773"/>
            <ac:picMk id="7" creationId="{6902CC7A-CD55-47C9-9B17-B742FFA79171}"/>
          </ac:picMkLst>
        </pc:picChg>
        <pc:picChg chg="add mod">
          <ac:chgData name="Gema Natali Naupari Simbana" userId="6da157c0-fba8-459a-b577-e2e385157499" providerId="ADAL" clId="{CF4A9978-B0F5-470A-91FD-92387C6F12A9}" dt="2021-12-12T01:33:00.058" v="1421" actId="1035"/>
          <ac:picMkLst>
            <pc:docMk/>
            <pc:sldMk cId="3857564289" sldId="773"/>
            <ac:picMk id="8" creationId="{5D485306-5CD1-4734-8ED1-274B1801D7FE}"/>
          </ac:picMkLst>
        </pc:picChg>
        <pc:picChg chg="add mod">
          <ac:chgData name="Gema Natali Naupari Simbana" userId="6da157c0-fba8-459a-b577-e2e385157499" providerId="ADAL" clId="{CF4A9978-B0F5-470A-91FD-92387C6F12A9}" dt="2021-12-12T01:33:13.493" v="1446" actId="1036"/>
          <ac:picMkLst>
            <pc:docMk/>
            <pc:sldMk cId="3857564289" sldId="773"/>
            <ac:picMk id="9" creationId="{243133FF-B01D-469A-92FD-25EF01FE5200}"/>
          </ac:picMkLst>
        </pc:picChg>
      </pc:sldChg>
      <pc:sldChg chg="new del">
        <pc:chgData name="Gema Natali Naupari Simbana" userId="6da157c0-fba8-459a-b577-e2e385157499" providerId="ADAL" clId="{CF4A9978-B0F5-470A-91FD-92387C6F12A9}" dt="2021-12-12T00:26:39.159" v="912" actId="47"/>
        <pc:sldMkLst>
          <pc:docMk/>
          <pc:sldMk cId="4099163989" sldId="773"/>
        </pc:sldMkLst>
      </pc:sldChg>
      <pc:sldChg chg="addSp delSp modSp add del mod setBg setClrOvrMap">
        <pc:chgData name="Gema Natali Naupari Simbana" userId="6da157c0-fba8-459a-b577-e2e385157499" providerId="ADAL" clId="{CF4A9978-B0F5-470A-91FD-92387C6F12A9}" dt="2021-12-12T01:39:51.985" v="1500" actId="47"/>
        <pc:sldMkLst>
          <pc:docMk/>
          <pc:sldMk cId="4113539963" sldId="774"/>
        </pc:sldMkLst>
        <pc:spChg chg="mod">
          <ac:chgData name="Gema Natali Naupari Simbana" userId="6da157c0-fba8-459a-b577-e2e385157499" providerId="ADAL" clId="{CF4A9978-B0F5-470A-91FD-92387C6F12A9}" dt="2021-12-12T01:37:47.430" v="1491" actId="20577"/>
          <ac:spMkLst>
            <pc:docMk/>
            <pc:sldMk cId="4113539963" sldId="774"/>
            <ac:spMk id="6" creationId="{00000000-0000-0000-0000-000000000000}"/>
          </ac:spMkLst>
        </pc:spChg>
        <pc:spChg chg="ord">
          <ac:chgData name="Gema Natali Naupari Simbana" userId="6da157c0-fba8-459a-b577-e2e385157499" providerId="ADAL" clId="{CF4A9978-B0F5-470A-91FD-92387C6F12A9}" dt="2021-12-12T01:36:04.097" v="1456" actId="26606"/>
          <ac:spMkLst>
            <pc:docMk/>
            <pc:sldMk cId="4113539963" sldId="774"/>
            <ac:spMk id="30" creationId="{00000000-0000-0000-0000-000000000000}"/>
          </ac:spMkLst>
        </pc:spChg>
        <pc:spChg chg="add mod">
          <ac:chgData name="Gema Natali Naupari Simbana" userId="6da157c0-fba8-459a-b577-e2e385157499" providerId="ADAL" clId="{CF4A9978-B0F5-470A-91FD-92387C6F12A9}" dt="2021-12-12T01:37:40.839" v="1490" actId="207"/>
          <ac:spMkLst>
            <pc:docMk/>
            <pc:sldMk cId="4113539963" sldId="774"/>
            <ac:spMk id="37" creationId="{4B99EE61-DB89-4E3A-BC29-EFC558F137B6}"/>
          </ac:spMkLst>
        </pc:spChg>
        <pc:spChg chg="add mod">
          <ac:chgData name="Gema Natali Naupari Simbana" userId="6da157c0-fba8-459a-b577-e2e385157499" providerId="ADAL" clId="{CF4A9978-B0F5-470A-91FD-92387C6F12A9}" dt="2021-12-12T01:38:35.092" v="1495" actId="20577"/>
          <ac:spMkLst>
            <pc:docMk/>
            <pc:sldMk cId="4113539963" sldId="774"/>
            <ac:spMk id="39" creationId="{98753214-1DAC-4277-9E85-BBCAF523B4F1}"/>
          </ac:spMkLst>
        </pc:spChg>
        <pc:spChg chg="del">
          <ac:chgData name="Gema Natali Naupari Simbana" userId="6da157c0-fba8-459a-b577-e2e385157499" providerId="ADAL" clId="{CF4A9978-B0F5-470A-91FD-92387C6F12A9}" dt="2021-12-12T01:30:51.100" v="1366" actId="478"/>
          <ac:spMkLst>
            <pc:docMk/>
            <pc:sldMk cId="4113539963" sldId="774"/>
            <ac:spMk id="43" creationId="{30365D6D-BB58-4DD0-848B-B7DF205F3DEC}"/>
          </ac:spMkLst>
        </pc:spChg>
        <pc:spChg chg="del">
          <ac:chgData name="Gema Natali Naupari Simbana" userId="6da157c0-fba8-459a-b577-e2e385157499" providerId="ADAL" clId="{CF4A9978-B0F5-470A-91FD-92387C6F12A9}" dt="2021-12-12T01:30:47.950" v="1365" actId="478"/>
          <ac:spMkLst>
            <pc:docMk/>
            <pc:sldMk cId="4113539963" sldId="774"/>
            <ac:spMk id="46" creationId="{8A9F3014-F664-42E3-83D4-EA3B6C624E17}"/>
          </ac:spMkLst>
        </pc:spChg>
        <pc:spChg chg="add del">
          <ac:chgData name="Gema Natali Naupari Simbana" userId="6da157c0-fba8-459a-b577-e2e385157499" providerId="ADAL" clId="{CF4A9978-B0F5-470A-91FD-92387C6F12A9}" dt="2021-12-12T01:35:49.586" v="1454" actId="26606"/>
          <ac:spMkLst>
            <pc:docMk/>
            <pc:sldMk cId="4113539963" sldId="774"/>
            <ac:spMk id="71" creationId="{6DB7ADBC-26DA-450D-A8BF-E1ACCB46639C}"/>
          </ac:spMkLst>
        </pc:spChg>
        <pc:spChg chg="add del">
          <ac:chgData name="Gema Natali Naupari Simbana" userId="6da157c0-fba8-459a-b577-e2e385157499" providerId="ADAL" clId="{CF4A9978-B0F5-470A-91FD-92387C6F12A9}" dt="2021-12-12T01:35:49.586" v="1454" actId="26606"/>
          <ac:spMkLst>
            <pc:docMk/>
            <pc:sldMk cId="4113539963" sldId="774"/>
            <ac:spMk id="73" creationId="{5E3C0EDB-60D3-4CEF-8B80-C6D01E08DEC2}"/>
          </ac:spMkLst>
        </pc:spChg>
        <pc:spChg chg="add del">
          <ac:chgData name="Gema Natali Naupari Simbana" userId="6da157c0-fba8-459a-b577-e2e385157499" providerId="ADAL" clId="{CF4A9978-B0F5-470A-91FD-92387C6F12A9}" dt="2021-12-12T01:35:49.586" v="1454" actId="26606"/>
          <ac:spMkLst>
            <pc:docMk/>
            <pc:sldMk cId="4113539963" sldId="774"/>
            <ac:spMk id="75" creationId="{40C269CE-FB56-4D68-8CFB-1CFD5F350518}"/>
          </ac:spMkLst>
        </pc:spChg>
        <pc:spChg chg="add del">
          <ac:chgData name="Gema Natali Naupari Simbana" userId="6da157c0-fba8-459a-b577-e2e385157499" providerId="ADAL" clId="{CF4A9978-B0F5-470A-91FD-92387C6F12A9}" dt="2021-12-12T01:35:49.586" v="1454" actId="26606"/>
          <ac:spMkLst>
            <pc:docMk/>
            <pc:sldMk cId="4113539963" sldId="774"/>
            <ac:spMk id="77" creationId="{A6ED7E7F-75F7-4581-A930-C4DEBC2A8419}"/>
          </ac:spMkLst>
        </pc:spChg>
        <pc:spChg chg="add del">
          <ac:chgData name="Gema Natali Naupari Simbana" userId="6da157c0-fba8-459a-b577-e2e385157499" providerId="ADAL" clId="{CF4A9978-B0F5-470A-91FD-92387C6F12A9}" dt="2021-12-12T01:36:04.097" v="1456" actId="26606"/>
          <ac:spMkLst>
            <pc:docMk/>
            <pc:sldMk cId="4113539963" sldId="774"/>
            <ac:spMk id="4100" creationId="{0DE6A193-4755-479A-BC6F-A7EBCA73BE1A}"/>
          </ac:spMkLst>
        </pc:spChg>
        <pc:spChg chg="add del">
          <ac:chgData name="Gema Natali Naupari Simbana" userId="6da157c0-fba8-459a-b577-e2e385157499" providerId="ADAL" clId="{CF4A9978-B0F5-470A-91FD-92387C6F12A9}" dt="2021-12-12T01:36:04.097" v="1456" actId="26606"/>
          <ac:spMkLst>
            <pc:docMk/>
            <pc:sldMk cId="4113539963" sldId="774"/>
            <ac:spMk id="4101" creationId="{5A55B759-31A7-423C-9BC2-A8BC09FE98B9}"/>
          </ac:spMkLst>
        </pc:spChg>
        <pc:spChg chg="add del">
          <ac:chgData name="Gema Natali Naupari Simbana" userId="6da157c0-fba8-459a-b577-e2e385157499" providerId="ADAL" clId="{CF4A9978-B0F5-470A-91FD-92387C6F12A9}" dt="2021-12-12T01:36:04.097" v="1456" actId="26606"/>
          <ac:spMkLst>
            <pc:docMk/>
            <pc:sldMk cId="4113539963" sldId="774"/>
            <ac:spMk id="4102" creationId="{F78796AF-79A0-47AC-BEFD-BFFC00F968C4}"/>
          </ac:spMkLst>
        </pc:spChg>
        <pc:spChg chg="add">
          <ac:chgData name="Gema Natali Naupari Simbana" userId="6da157c0-fba8-459a-b577-e2e385157499" providerId="ADAL" clId="{CF4A9978-B0F5-470A-91FD-92387C6F12A9}" dt="2021-12-12T01:36:04.103" v="1457" actId="26606"/>
          <ac:spMkLst>
            <pc:docMk/>
            <pc:sldMk cId="4113539963" sldId="774"/>
            <ac:spMk id="4104" creationId="{6DB7ADBC-26DA-450D-A8BF-E1ACCB46639C}"/>
          </ac:spMkLst>
        </pc:spChg>
        <pc:spChg chg="add">
          <ac:chgData name="Gema Natali Naupari Simbana" userId="6da157c0-fba8-459a-b577-e2e385157499" providerId="ADAL" clId="{CF4A9978-B0F5-470A-91FD-92387C6F12A9}" dt="2021-12-12T01:36:04.103" v="1457" actId="26606"/>
          <ac:spMkLst>
            <pc:docMk/>
            <pc:sldMk cId="4113539963" sldId="774"/>
            <ac:spMk id="4105" creationId="{5E3C0EDB-60D3-4CEF-8B80-C6D01E08DEC2}"/>
          </ac:spMkLst>
        </pc:spChg>
        <pc:spChg chg="add">
          <ac:chgData name="Gema Natali Naupari Simbana" userId="6da157c0-fba8-459a-b577-e2e385157499" providerId="ADAL" clId="{CF4A9978-B0F5-470A-91FD-92387C6F12A9}" dt="2021-12-12T01:36:04.103" v="1457" actId="26606"/>
          <ac:spMkLst>
            <pc:docMk/>
            <pc:sldMk cId="4113539963" sldId="774"/>
            <ac:spMk id="4106" creationId="{40C269CE-FB56-4D68-8CFB-1CFD5F350518}"/>
          </ac:spMkLst>
        </pc:spChg>
        <pc:spChg chg="add">
          <ac:chgData name="Gema Natali Naupari Simbana" userId="6da157c0-fba8-459a-b577-e2e385157499" providerId="ADAL" clId="{CF4A9978-B0F5-470A-91FD-92387C6F12A9}" dt="2021-12-12T01:36:04.103" v="1457" actId="26606"/>
          <ac:spMkLst>
            <pc:docMk/>
            <pc:sldMk cId="4113539963" sldId="774"/>
            <ac:spMk id="4107" creationId="{A6ED7E7F-75F7-4581-A930-C4DEBC2A8419}"/>
          </ac:spMkLst>
        </pc:spChg>
        <pc:grpChg chg="del">
          <ac:chgData name="Gema Natali Naupari Simbana" userId="6da157c0-fba8-459a-b577-e2e385157499" providerId="ADAL" clId="{CF4A9978-B0F5-470A-91FD-92387C6F12A9}" dt="2021-12-12T01:30:43.852" v="1363" actId="478"/>
          <ac:grpSpMkLst>
            <pc:docMk/>
            <pc:sldMk cId="4113539963" sldId="774"/>
            <ac:grpSpMk id="32" creationId="{5EDC2313-F168-4ED5-BB6C-E0BAD3417576}"/>
          </ac:grpSpMkLst>
        </pc:grpChg>
        <pc:grpChg chg="del">
          <ac:chgData name="Gema Natali Naupari Simbana" userId="6da157c0-fba8-459a-b577-e2e385157499" providerId="ADAL" clId="{CF4A9978-B0F5-470A-91FD-92387C6F12A9}" dt="2021-12-12T01:30:45.664" v="1364" actId="478"/>
          <ac:grpSpMkLst>
            <pc:docMk/>
            <pc:sldMk cId="4113539963" sldId="774"/>
            <ac:grpSpMk id="33" creationId="{DDBB2FB1-B1E4-4200-B2C8-F385179DC534}"/>
          </ac:grpSpMkLst>
        </pc:grpChg>
        <pc:picChg chg="del mod">
          <ac:chgData name="Gema Natali Naupari Simbana" userId="6da157c0-fba8-459a-b577-e2e385157499" providerId="ADAL" clId="{CF4A9978-B0F5-470A-91FD-92387C6F12A9}" dt="2021-12-12T01:36:52.901" v="1485" actId="478"/>
          <ac:picMkLst>
            <pc:docMk/>
            <pc:sldMk cId="4113539963" sldId="774"/>
            <ac:picMk id="14" creationId="{00000000-0000-0000-0000-000000000000}"/>
          </ac:picMkLst>
        </pc:picChg>
        <pc:picChg chg="add mod">
          <ac:chgData name="Gema Natali Naupari Simbana" userId="6da157c0-fba8-459a-b577-e2e385157499" providerId="ADAL" clId="{CF4A9978-B0F5-470A-91FD-92387C6F12A9}" dt="2021-12-12T01:37:07.530" v="1486"/>
          <ac:picMkLst>
            <pc:docMk/>
            <pc:sldMk cId="4113539963" sldId="774"/>
            <ac:picMk id="34" creationId="{27F94069-F2E9-4C94-9229-3AF378ED6084}"/>
          </ac:picMkLst>
        </pc:picChg>
        <pc:picChg chg="del">
          <ac:chgData name="Gema Natali Naupari Simbana" userId="6da157c0-fba8-459a-b577-e2e385157499" providerId="ADAL" clId="{CF4A9978-B0F5-470A-91FD-92387C6F12A9}" dt="2021-12-12T01:30:47.950" v="1365" actId="478"/>
          <ac:picMkLst>
            <pc:docMk/>
            <pc:sldMk cId="4113539963" sldId="774"/>
            <ac:picMk id="2058" creationId="{D0D3473C-7B08-4F66-BE2B-7E6C953EE691}"/>
          </ac:picMkLst>
        </pc:picChg>
        <pc:picChg chg="del">
          <ac:chgData name="Gema Natali Naupari Simbana" userId="6da157c0-fba8-459a-b577-e2e385157499" providerId="ADAL" clId="{CF4A9978-B0F5-470A-91FD-92387C6F12A9}" dt="2021-12-12T01:30:57.788" v="1367" actId="478"/>
          <ac:picMkLst>
            <pc:docMk/>
            <pc:sldMk cId="4113539963" sldId="774"/>
            <ac:picMk id="2062" creationId="{2CECD873-3DA2-487A-8EF0-3DF4CA6A161E}"/>
          </ac:picMkLst>
        </pc:picChg>
        <pc:picChg chg="add mod ord">
          <ac:chgData name="Gema Natali Naupari Simbana" userId="6da157c0-fba8-459a-b577-e2e385157499" providerId="ADAL" clId="{CF4A9978-B0F5-470A-91FD-92387C6F12A9}" dt="2021-12-12T01:36:47.134" v="1484" actId="1037"/>
          <ac:picMkLst>
            <pc:docMk/>
            <pc:sldMk cId="4113539963" sldId="774"/>
            <ac:picMk id="4098" creationId="{1FDA85A2-447F-4C01-8055-F92B5FD1389D}"/>
          </ac:picMkLst>
        </pc:picChg>
      </pc:sldChg>
      <pc:sldChg chg="addSp delSp modSp new mod setBg">
        <pc:chgData name="Gema Natali Naupari Simbana" userId="6da157c0-fba8-459a-b577-e2e385157499" providerId="ADAL" clId="{CF4A9978-B0F5-470A-91FD-92387C6F12A9}" dt="2021-12-21T03:54:55.415" v="3127" actId="1035"/>
        <pc:sldMkLst>
          <pc:docMk/>
          <pc:sldMk cId="2495721985" sldId="775"/>
        </pc:sldMkLst>
        <pc:spChg chg="add mod ord">
          <ac:chgData name="Gema Natali Naupari Simbana" userId="6da157c0-fba8-459a-b577-e2e385157499" providerId="ADAL" clId="{CF4A9978-B0F5-470A-91FD-92387C6F12A9}" dt="2021-12-12T01:44:59.976" v="1597" actId="1036"/>
          <ac:spMkLst>
            <pc:docMk/>
            <pc:sldMk cId="2495721985" sldId="775"/>
            <ac:spMk id="3" creationId="{39F3737B-E384-4942-AB98-BE22D82ADD00}"/>
          </ac:spMkLst>
        </pc:spChg>
        <pc:spChg chg="add mod ord">
          <ac:chgData name="Gema Natali Naupari Simbana" userId="6da157c0-fba8-459a-b577-e2e385157499" providerId="ADAL" clId="{CF4A9978-B0F5-470A-91FD-92387C6F12A9}" dt="2021-12-21T03:54:55.415" v="3127" actId="1035"/>
          <ac:spMkLst>
            <pc:docMk/>
            <pc:sldMk cId="2495721985" sldId="775"/>
            <ac:spMk id="5" creationId="{AE0CD006-EB7F-4F97-B30E-4058B30F89AC}"/>
          </ac:spMkLst>
        </pc:spChg>
        <pc:spChg chg="add del">
          <ac:chgData name="Gema Natali Naupari Simbana" userId="6da157c0-fba8-459a-b577-e2e385157499" providerId="ADAL" clId="{CF4A9978-B0F5-470A-91FD-92387C6F12A9}" dt="2021-12-12T01:41:21.005" v="1549" actId="26606"/>
          <ac:spMkLst>
            <pc:docMk/>
            <pc:sldMk cId="2495721985" sldId="775"/>
            <ac:spMk id="10" creationId="{5AA03EDC-7067-4DFF-B672-541D016AAAB8}"/>
          </ac:spMkLst>
        </pc:spChg>
        <pc:spChg chg="add del">
          <ac:chgData name="Gema Natali Naupari Simbana" userId="6da157c0-fba8-459a-b577-e2e385157499" providerId="ADAL" clId="{CF4A9978-B0F5-470A-91FD-92387C6F12A9}" dt="2021-12-12T01:41:21.005" v="1549" actId="26606"/>
          <ac:spMkLst>
            <pc:docMk/>
            <pc:sldMk cId="2495721985" sldId="775"/>
            <ac:spMk id="12" creationId="{0EBF3E39-B0BE-496A-8604-9007470FFA3A}"/>
          </ac:spMkLst>
        </pc:spChg>
        <pc:spChg chg="add">
          <ac:chgData name="Gema Natali Naupari Simbana" userId="6da157c0-fba8-459a-b577-e2e385157499" providerId="ADAL" clId="{CF4A9978-B0F5-470A-91FD-92387C6F12A9}" dt="2021-12-12T01:41:21.005" v="1549" actId="26606"/>
          <ac:spMkLst>
            <pc:docMk/>
            <pc:sldMk cId="2495721985" sldId="775"/>
            <ac:spMk id="71" creationId="{7E6D2D34-4BB4-460B-8844-027610FB21F5}"/>
          </ac:spMkLst>
        </pc:spChg>
        <pc:grpChg chg="add">
          <ac:chgData name="Gema Natali Naupari Simbana" userId="6da157c0-fba8-459a-b577-e2e385157499" providerId="ADAL" clId="{CF4A9978-B0F5-470A-91FD-92387C6F12A9}" dt="2021-12-12T01:41:21.005" v="1549" actId="26606"/>
          <ac:grpSpMkLst>
            <pc:docMk/>
            <pc:sldMk cId="2495721985" sldId="775"/>
            <ac:grpSpMk id="73" creationId="{C5314570-9B06-4D37-8CBD-EDD67C2FA205}"/>
          </ac:grpSpMkLst>
        </pc:grpChg>
        <pc:picChg chg="add mod">
          <ac:chgData name="Gema Natali Naupari Simbana" userId="6da157c0-fba8-459a-b577-e2e385157499" providerId="ADAL" clId="{CF4A9978-B0F5-470A-91FD-92387C6F12A9}" dt="2021-12-12T01:41:26.928" v="1550" actId="1076"/>
          <ac:picMkLst>
            <pc:docMk/>
            <pc:sldMk cId="2495721985" sldId="775"/>
            <ac:picMk id="4" creationId="{72F3770F-E498-4F6A-B4CA-DED414207897}"/>
          </ac:picMkLst>
        </pc:picChg>
        <pc:picChg chg="add mod">
          <ac:chgData name="Gema Natali Naupari Simbana" userId="6da157c0-fba8-459a-b577-e2e385157499" providerId="ADAL" clId="{CF4A9978-B0F5-470A-91FD-92387C6F12A9}" dt="2021-12-12T02:01:11.336" v="2128"/>
          <ac:picMkLst>
            <pc:docMk/>
            <pc:sldMk cId="2495721985" sldId="775"/>
            <ac:picMk id="15" creationId="{A4948937-5FAA-4389-AFC0-DCE1A1322612}"/>
          </ac:picMkLst>
        </pc:picChg>
        <pc:picChg chg="add mod">
          <ac:chgData name="Gema Natali Naupari Simbana" userId="6da157c0-fba8-459a-b577-e2e385157499" providerId="ADAL" clId="{CF4A9978-B0F5-470A-91FD-92387C6F12A9}" dt="2021-12-12T01:44:47.003" v="1586" actId="14100"/>
          <ac:picMkLst>
            <pc:docMk/>
            <pc:sldMk cId="2495721985" sldId="775"/>
            <ac:picMk id="5122" creationId="{61360BD3-42CB-49E7-8F4E-CCF48283D27E}"/>
          </ac:picMkLst>
        </pc:picChg>
      </pc:sldChg>
      <pc:sldChg chg="new del">
        <pc:chgData name="Gema Natali Naupari Simbana" userId="6da157c0-fba8-459a-b577-e2e385157499" providerId="ADAL" clId="{CF4A9978-B0F5-470A-91FD-92387C6F12A9}" dt="2021-12-12T01:46:03.176" v="1602" actId="47"/>
        <pc:sldMkLst>
          <pc:docMk/>
          <pc:sldMk cId="2962462845" sldId="776"/>
        </pc:sldMkLst>
      </pc:sldChg>
      <pc:sldChg chg="addSp delSp modSp add mod setBg delDesignElem">
        <pc:chgData name="Gema Natali Naupari Simbana" userId="6da157c0-fba8-459a-b577-e2e385157499" providerId="ADAL" clId="{CF4A9978-B0F5-470A-91FD-92387C6F12A9}" dt="2021-12-21T04:05:47.119" v="3132" actId="2710"/>
        <pc:sldMkLst>
          <pc:docMk/>
          <pc:sldMk cId="2404754095" sldId="777"/>
        </pc:sldMkLst>
        <pc:spChg chg="del mod ord">
          <ac:chgData name="Gema Natali Naupari Simbana" userId="6da157c0-fba8-459a-b577-e2e385157499" providerId="ADAL" clId="{CF4A9978-B0F5-470A-91FD-92387C6F12A9}" dt="2021-12-12T01:50:29.197" v="1687" actId="478"/>
          <ac:spMkLst>
            <pc:docMk/>
            <pc:sldMk cId="2404754095" sldId="777"/>
            <ac:spMk id="3" creationId="{39F3737B-E384-4942-AB98-BE22D82ADD00}"/>
          </ac:spMkLst>
        </pc:spChg>
        <pc:spChg chg="mod">
          <ac:chgData name="Gema Natali Naupari Simbana" userId="6da157c0-fba8-459a-b577-e2e385157499" providerId="ADAL" clId="{CF4A9978-B0F5-470A-91FD-92387C6F12A9}" dt="2021-12-21T03:55:14.899" v="3129" actId="20577"/>
          <ac:spMkLst>
            <pc:docMk/>
            <pc:sldMk cId="2404754095" sldId="777"/>
            <ac:spMk id="5" creationId="{AE0CD006-EB7F-4F97-B30E-4058B30F89AC}"/>
          </ac:spMkLst>
        </pc:spChg>
        <pc:spChg chg="add mod">
          <ac:chgData name="Gema Natali Naupari Simbana" userId="6da157c0-fba8-459a-b577-e2e385157499" providerId="ADAL" clId="{CF4A9978-B0F5-470A-91FD-92387C6F12A9}" dt="2021-12-12T01:59:51.398" v="2117" actId="27636"/>
          <ac:spMkLst>
            <pc:docMk/>
            <pc:sldMk cId="2404754095" sldId="777"/>
            <ac:spMk id="21" creationId="{70207138-E313-4C8E-9973-FD7BE4248F51}"/>
          </ac:spMkLst>
        </pc:spChg>
        <pc:spChg chg="add mod">
          <ac:chgData name="Gema Natali Naupari Simbana" userId="6da157c0-fba8-459a-b577-e2e385157499" providerId="ADAL" clId="{CF4A9978-B0F5-470A-91FD-92387C6F12A9}" dt="2021-12-21T04:05:47.119" v="3132" actId="2710"/>
          <ac:spMkLst>
            <pc:docMk/>
            <pc:sldMk cId="2404754095" sldId="777"/>
            <ac:spMk id="25" creationId="{514C58A8-E255-428E-8617-1D99691A37D8}"/>
          </ac:spMkLst>
        </pc:spChg>
        <pc:spChg chg="del">
          <ac:chgData name="Gema Natali Naupari Simbana" userId="6da157c0-fba8-459a-b577-e2e385157499" providerId="ADAL" clId="{CF4A9978-B0F5-470A-91FD-92387C6F12A9}" dt="2021-12-12T01:46:00.560" v="1601"/>
          <ac:spMkLst>
            <pc:docMk/>
            <pc:sldMk cId="2404754095" sldId="777"/>
            <ac:spMk id="71" creationId="{7E6D2D34-4BB4-460B-8844-027610FB21F5}"/>
          </ac:spMkLst>
        </pc:spChg>
        <pc:spChg chg="add del">
          <ac:chgData name="Gema Natali Naupari Simbana" userId="6da157c0-fba8-459a-b577-e2e385157499" providerId="ADAL" clId="{CF4A9978-B0F5-470A-91FD-92387C6F12A9}" dt="2021-12-12T01:50:54.063" v="1690" actId="26606"/>
          <ac:spMkLst>
            <pc:docMk/>
            <pc:sldMk cId="2404754095" sldId="777"/>
            <ac:spMk id="82" creationId="{E19AE5D7-7DEA-4F95-852E-A9CC3D231AD9}"/>
          </ac:spMkLst>
        </pc:spChg>
        <pc:spChg chg="add">
          <ac:chgData name="Gema Natali Naupari Simbana" userId="6da157c0-fba8-459a-b577-e2e385157499" providerId="ADAL" clId="{CF4A9978-B0F5-470A-91FD-92387C6F12A9}" dt="2021-12-12T01:50:54.063" v="1690" actId="26606"/>
          <ac:spMkLst>
            <pc:docMk/>
            <pc:sldMk cId="2404754095" sldId="777"/>
            <ac:spMk id="138" creationId="{7B831B6F-405A-4B47-B9BB-5CA88F285844}"/>
          </ac:spMkLst>
        </pc:spChg>
        <pc:spChg chg="add">
          <ac:chgData name="Gema Natali Naupari Simbana" userId="6da157c0-fba8-459a-b577-e2e385157499" providerId="ADAL" clId="{CF4A9978-B0F5-470A-91FD-92387C6F12A9}" dt="2021-12-12T01:50:54.063" v="1690" actId="26606"/>
          <ac:spMkLst>
            <pc:docMk/>
            <pc:sldMk cId="2404754095" sldId="777"/>
            <ac:spMk id="140" creationId="{953EE71A-6488-4203-A7C4-77102FD0DCCA}"/>
          </ac:spMkLst>
        </pc:spChg>
        <pc:spChg chg="add del">
          <ac:chgData name="Gema Natali Naupari Simbana" userId="6da157c0-fba8-459a-b577-e2e385157499" providerId="ADAL" clId="{CF4A9978-B0F5-470A-91FD-92387C6F12A9}" dt="2021-12-12T01:50:54.063" v="1690" actId="26606"/>
          <ac:spMkLst>
            <pc:docMk/>
            <pc:sldMk cId="2404754095" sldId="777"/>
            <ac:spMk id="6148" creationId="{12D25158-8160-4B98-BFB7-F11192CC9297}"/>
          </ac:spMkLst>
        </pc:spChg>
        <pc:spChg chg="add del">
          <ac:chgData name="Gema Natali Naupari Simbana" userId="6da157c0-fba8-459a-b577-e2e385157499" providerId="ADAL" clId="{CF4A9978-B0F5-470A-91FD-92387C6F12A9}" dt="2021-12-12T01:50:54.063" v="1690" actId="26606"/>
          <ac:spMkLst>
            <pc:docMk/>
            <pc:sldMk cId="2404754095" sldId="777"/>
            <ac:spMk id="6149" creationId="{2993F3B0-75AF-46C7-998D-8E077B865020}"/>
          </ac:spMkLst>
        </pc:spChg>
        <pc:grpChg chg="del">
          <ac:chgData name="Gema Natali Naupari Simbana" userId="6da157c0-fba8-459a-b577-e2e385157499" providerId="ADAL" clId="{CF4A9978-B0F5-470A-91FD-92387C6F12A9}" dt="2021-12-12T01:46:00.560" v="1601"/>
          <ac:grpSpMkLst>
            <pc:docMk/>
            <pc:sldMk cId="2404754095" sldId="777"/>
            <ac:grpSpMk id="73" creationId="{C5314570-9B06-4D37-8CBD-EDD67C2FA205}"/>
          </ac:grpSpMkLst>
        </pc:grpChg>
        <pc:grpChg chg="add del">
          <ac:chgData name="Gema Natali Naupari Simbana" userId="6da157c0-fba8-459a-b577-e2e385157499" providerId="ADAL" clId="{CF4A9978-B0F5-470A-91FD-92387C6F12A9}" dt="2021-12-12T01:50:54.063" v="1690" actId="26606"/>
          <ac:grpSpMkLst>
            <pc:docMk/>
            <pc:sldMk cId="2404754095" sldId="777"/>
            <ac:grpSpMk id="75" creationId="{2A9D8087-F754-4F19-A2F3-67165BCF4D31}"/>
          </ac:grpSpMkLst>
        </pc:grpChg>
        <pc:picChg chg="del mod">
          <ac:chgData name="Gema Natali Naupari Simbana" userId="6da157c0-fba8-459a-b577-e2e385157499" providerId="ADAL" clId="{CF4A9978-B0F5-470A-91FD-92387C6F12A9}" dt="2021-12-12T01:49:52.109" v="1684" actId="478"/>
          <ac:picMkLst>
            <pc:docMk/>
            <pc:sldMk cId="2404754095" sldId="777"/>
            <ac:picMk id="4" creationId="{72F3770F-E498-4F6A-B4CA-DED414207897}"/>
          </ac:picMkLst>
        </pc:picChg>
        <pc:picChg chg="del mod">
          <ac:chgData name="Gema Natali Naupari Simbana" userId="6da157c0-fba8-459a-b577-e2e385157499" providerId="ADAL" clId="{CF4A9978-B0F5-470A-91FD-92387C6F12A9}" dt="2021-12-12T01:49:50.075" v="1683" actId="478"/>
          <ac:picMkLst>
            <pc:docMk/>
            <pc:sldMk cId="2404754095" sldId="777"/>
            <ac:picMk id="15" creationId="{A4948937-5FAA-4389-AFC0-DCE1A1322612}"/>
          </ac:picMkLst>
        </pc:picChg>
        <pc:picChg chg="add mod">
          <ac:chgData name="Gema Natali Naupari Simbana" userId="6da157c0-fba8-459a-b577-e2e385157499" providerId="ADAL" clId="{CF4A9978-B0F5-470A-91FD-92387C6F12A9}" dt="2021-12-12T01:53:22.773" v="1725"/>
          <ac:picMkLst>
            <pc:docMk/>
            <pc:sldMk cId="2404754095" sldId="777"/>
            <ac:picMk id="26" creationId="{61628DE2-8E44-4382-954E-138F0ABE8FEC}"/>
          </ac:picMkLst>
        </pc:picChg>
        <pc:picChg chg="del">
          <ac:chgData name="Gema Natali Naupari Simbana" userId="6da157c0-fba8-459a-b577-e2e385157499" providerId="ADAL" clId="{CF4A9978-B0F5-470A-91FD-92387C6F12A9}" dt="2021-12-12T01:46:17.336" v="1636" actId="478"/>
          <ac:picMkLst>
            <pc:docMk/>
            <pc:sldMk cId="2404754095" sldId="777"/>
            <ac:picMk id="5122" creationId="{61360BD3-42CB-49E7-8F4E-CCF48283D27E}"/>
          </ac:picMkLst>
        </pc:picChg>
        <pc:picChg chg="add mod ord">
          <ac:chgData name="Gema Natali Naupari Simbana" userId="6da157c0-fba8-459a-b577-e2e385157499" providerId="ADAL" clId="{CF4A9978-B0F5-470A-91FD-92387C6F12A9}" dt="2021-12-12T01:52:24.512" v="1711" actId="1076"/>
          <ac:picMkLst>
            <pc:docMk/>
            <pc:sldMk cId="2404754095" sldId="777"/>
            <ac:picMk id="6146" creationId="{370FBCC5-69C2-420E-805E-AADEAF19125A}"/>
          </ac:picMkLst>
        </pc:picChg>
      </pc:sldChg>
      <pc:sldChg chg="addSp delSp modSp new mod">
        <pc:chgData name="Gema Natali Naupari Simbana" userId="6da157c0-fba8-459a-b577-e2e385157499" providerId="ADAL" clId="{CF4A9978-B0F5-470A-91FD-92387C6F12A9}" dt="2021-12-21T03:15:04.054" v="3059" actId="1076"/>
        <pc:sldMkLst>
          <pc:docMk/>
          <pc:sldMk cId="1652436978" sldId="778"/>
        </pc:sldMkLst>
        <pc:spChg chg="del mod">
          <ac:chgData name="Gema Natali Naupari Simbana" userId="6da157c0-fba8-459a-b577-e2e385157499" providerId="ADAL" clId="{CF4A9978-B0F5-470A-91FD-92387C6F12A9}" dt="2021-12-21T03:10:32.906" v="3055" actId="478"/>
          <ac:spMkLst>
            <pc:docMk/>
            <pc:sldMk cId="1652436978" sldId="778"/>
            <ac:spMk id="2" creationId="{DD356623-CE6F-484E-96B0-7425A91BC2F6}"/>
          </ac:spMkLst>
        </pc:spChg>
        <pc:spChg chg="del">
          <ac:chgData name="Gema Natali Naupari Simbana" userId="6da157c0-fba8-459a-b577-e2e385157499" providerId="ADAL" clId="{CF4A9978-B0F5-470A-91FD-92387C6F12A9}" dt="2021-12-21T03:10:34.939" v="3056" actId="478"/>
          <ac:spMkLst>
            <pc:docMk/>
            <pc:sldMk cId="1652436978" sldId="778"/>
            <ac:spMk id="3" creationId="{C33532B5-219A-4925-915C-75346A1B506F}"/>
          </ac:spMkLst>
        </pc:spChg>
        <pc:picChg chg="add mod">
          <ac:chgData name="Gema Natali Naupari Simbana" userId="6da157c0-fba8-459a-b577-e2e385157499" providerId="ADAL" clId="{CF4A9978-B0F5-470A-91FD-92387C6F12A9}" dt="2021-12-21T03:10:50.882" v="3057" actId="1076"/>
          <ac:picMkLst>
            <pc:docMk/>
            <pc:sldMk cId="1652436978" sldId="778"/>
            <ac:picMk id="4" creationId="{B4B1DEA6-4357-4B2C-9E33-6B334EDD979C}"/>
          </ac:picMkLst>
        </pc:picChg>
        <pc:picChg chg="add mod">
          <ac:chgData name="Gema Natali Naupari Simbana" userId="6da157c0-fba8-459a-b577-e2e385157499" providerId="ADAL" clId="{CF4A9978-B0F5-470A-91FD-92387C6F12A9}" dt="2021-12-21T03:15:04.054" v="3059" actId="1076"/>
          <ac:picMkLst>
            <pc:docMk/>
            <pc:sldMk cId="1652436978" sldId="778"/>
            <ac:picMk id="5" creationId="{F4E4CDE4-67B9-40BB-9818-23D0318FD159}"/>
          </ac:picMkLst>
        </pc:picChg>
      </pc:sldChg>
      <pc:sldChg chg="addSp modSp new del">
        <pc:chgData name="Gema Natali Naupari Simbana" userId="6da157c0-fba8-459a-b577-e2e385157499" providerId="ADAL" clId="{CF4A9978-B0F5-470A-91FD-92387C6F12A9}" dt="2021-12-21T02:11:40.973" v="2946" actId="47"/>
        <pc:sldMkLst>
          <pc:docMk/>
          <pc:sldMk cId="2046037569" sldId="778"/>
        </pc:sldMkLst>
        <pc:picChg chg="add mod">
          <ac:chgData name="Gema Natali Naupari Simbana" userId="6da157c0-fba8-459a-b577-e2e385157499" providerId="ADAL" clId="{CF4A9978-B0F5-470A-91FD-92387C6F12A9}" dt="2021-12-21T01:18:00.452" v="2496" actId="27636"/>
          <ac:picMkLst>
            <pc:docMk/>
            <pc:sldMk cId="2046037569" sldId="778"/>
            <ac:picMk id="4" creationId="{8A61C661-029C-4D37-842C-016C0A23BB37}"/>
          </ac:picMkLst>
        </pc:picChg>
      </pc:sldChg>
      <pc:sldChg chg="modSp new del mod">
        <pc:chgData name="Gema Natali Naupari Simbana" userId="6da157c0-fba8-459a-b577-e2e385157499" providerId="ADAL" clId="{CF4A9978-B0F5-470A-91FD-92387C6F12A9}" dt="2021-12-21T02:12:00.676" v="2951" actId="47"/>
        <pc:sldMkLst>
          <pc:docMk/>
          <pc:sldMk cId="2568692406" sldId="778"/>
        </pc:sldMkLst>
        <pc:spChg chg="mod">
          <ac:chgData name="Gema Natali Naupari Simbana" userId="6da157c0-fba8-459a-b577-e2e385157499" providerId="ADAL" clId="{CF4A9978-B0F5-470A-91FD-92387C6F12A9}" dt="2021-12-21T02:11:58.911" v="2950" actId="27636"/>
          <ac:spMkLst>
            <pc:docMk/>
            <pc:sldMk cId="2568692406" sldId="778"/>
            <ac:spMk id="2" creationId="{FC0CC38C-02F1-436A-82EC-E0F5941332F2}"/>
          </ac:spMkLst>
        </pc:spChg>
      </pc:sldChg>
      <pc:sldChg chg="new del">
        <pc:chgData name="Gema Natali Naupari Simbana" userId="6da157c0-fba8-459a-b577-e2e385157499" providerId="ADAL" clId="{CF4A9978-B0F5-470A-91FD-92387C6F12A9}" dt="2021-12-21T01:13:12.103" v="2131" actId="47"/>
        <pc:sldMkLst>
          <pc:docMk/>
          <pc:sldMk cId="3553742713" sldId="778"/>
        </pc:sldMkLst>
      </pc:sldChg>
      <pc:sldChg chg="modSp add mod">
        <pc:chgData name="Gema Natali Naupari Simbana" userId="6da157c0-fba8-459a-b577-e2e385157499" providerId="ADAL" clId="{CF4A9978-B0F5-470A-91FD-92387C6F12A9}" dt="2021-12-21T03:34:27.363" v="3090" actId="1076"/>
        <pc:sldMkLst>
          <pc:docMk/>
          <pc:sldMk cId="1615340150" sldId="779"/>
        </pc:sldMkLst>
        <pc:spChg chg="mod">
          <ac:chgData name="Gema Natali Naupari Simbana" userId="6da157c0-fba8-459a-b577-e2e385157499" providerId="ADAL" clId="{CF4A9978-B0F5-470A-91FD-92387C6F12A9}" dt="2021-12-21T03:18:19.743" v="3063" actId="20577"/>
          <ac:spMkLst>
            <pc:docMk/>
            <pc:sldMk cId="1615340150" sldId="779"/>
            <ac:spMk id="202" creationId="{00000000-0000-0000-0000-000000000000}"/>
          </ac:spMkLst>
        </pc:spChg>
        <pc:graphicFrameChg chg="mod modGraphic">
          <ac:chgData name="Gema Natali Naupari Simbana" userId="6da157c0-fba8-459a-b577-e2e385157499" providerId="ADAL" clId="{CF4A9978-B0F5-470A-91FD-92387C6F12A9}" dt="2021-12-21T03:34:27.363" v="3090" actId="1076"/>
          <ac:graphicFrameMkLst>
            <pc:docMk/>
            <pc:sldMk cId="1615340150" sldId="779"/>
            <ac:graphicFrameMk id="203" creationId="{00000000-0000-0000-0000-000000000000}"/>
          </ac:graphicFrameMkLst>
        </pc:graphicFrameChg>
      </pc:sldChg>
      <pc:sldChg chg="addSp delSp modSp new mod">
        <pc:chgData name="Gema Natali Naupari Simbana" userId="6da157c0-fba8-459a-b577-e2e385157499" providerId="ADAL" clId="{CF4A9978-B0F5-470A-91FD-92387C6F12A9}" dt="2021-12-21T03:47:08.677" v="3099" actId="1076"/>
        <pc:sldMkLst>
          <pc:docMk/>
          <pc:sldMk cId="2399926338" sldId="780"/>
        </pc:sldMkLst>
        <pc:spChg chg="del mod">
          <ac:chgData name="Gema Natali Naupari Simbana" userId="6da157c0-fba8-459a-b577-e2e385157499" providerId="ADAL" clId="{CF4A9978-B0F5-470A-91FD-92387C6F12A9}" dt="2021-12-21T03:45:01.188" v="3094" actId="478"/>
          <ac:spMkLst>
            <pc:docMk/>
            <pc:sldMk cId="2399926338" sldId="780"/>
            <ac:spMk id="2" creationId="{D509F43B-B6F0-47A0-B0B3-D49A380797D2}"/>
          </ac:spMkLst>
        </pc:spChg>
        <pc:spChg chg="del">
          <ac:chgData name="Gema Natali Naupari Simbana" userId="6da157c0-fba8-459a-b577-e2e385157499" providerId="ADAL" clId="{CF4A9978-B0F5-470A-91FD-92387C6F12A9}" dt="2021-12-21T03:45:03.207" v="3095" actId="478"/>
          <ac:spMkLst>
            <pc:docMk/>
            <pc:sldMk cId="2399926338" sldId="780"/>
            <ac:spMk id="3" creationId="{CCA790E8-0E06-43C6-834F-EC5272CF77BE}"/>
          </ac:spMkLst>
        </pc:spChg>
        <pc:picChg chg="add mod">
          <ac:chgData name="Gema Natali Naupari Simbana" userId="6da157c0-fba8-459a-b577-e2e385157499" providerId="ADAL" clId="{CF4A9978-B0F5-470A-91FD-92387C6F12A9}" dt="2021-12-21T03:47:06.087" v="3098" actId="1076"/>
          <ac:picMkLst>
            <pc:docMk/>
            <pc:sldMk cId="2399926338" sldId="780"/>
            <ac:picMk id="4" creationId="{5CA95EF8-F366-4709-903F-D4EA3FBF6D7A}"/>
          </ac:picMkLst>
        </pc:picChg>
        <pc:picChg chg="add mod">
          <ac:chgData name="Gema Natali Naupari Simbana" userId="6da157c0-fba8-459a-b577-e2e385157499" providerId="ADAL" clId="{CF4A9978-B0F5-470A-91FD-92387C6F12A9}" dt="2021-12-21T03:47:08.677" v="3099" actId="1076"/>
          <ac:picMkLst>
            <pc:docMk/>
            <pc:sldMk cId="2399926338" sldId="780"/>
            <ac:picMk id="5" creationId="{3F61168A-2AF0-475F-9977-6D711B051BE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51393-32EF-F14F-B187-08A3C5766776}" type="doc">
      <dgm:prSet loTypeId="urn:microsoft.com/office/officeart/2005/8/layout/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2B69E33-C253-D84C-8F80-3C6A2AAA3EA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b="0" dirty="0">
              <a:solidFill>
                <a:schemeClr val="tx1"/>
              </a:solidFill>
            </a:rPr>
            <a:t>Vías productivas</a:t>
          </a:r>
          <a:endParaRPr lang="es-ES_tradnl" sz="1600" b="0" dirty="0"/>
        </a:p>
      </dgm:t>
    </dgm:pt>
    <dgm:pt modelId="{44111B84-EB04-1445-B945-166970323F05}" type="parTrans" cxnId="{898BD4A2-F352-D844-9EC7-B6B040CADF88}">
      <dgm:prSet/>
      <dgm:spPr/>
      <dgm:t>
        <a:bodyPr/>
        <a:lstStyle/>
        <a:p>
          <a:endParaRPr lang="es-ES_tradnl"/>
        </a:p>
      </dgm:t>
    </dgm:pt>
    <dgm:pt modelId="{C51BA289-48E4-0C4E-9578-6C5D447D3EE7}" type="sibTrans" cxnId="{898BD4A2-F352-D844-9EC7-B6B040CADF88}">
      <dgm:prSet/>
      <dgm:spPr/>
      <dgm:t>
        <a:bodyPr/>
        <a:lstStyle/>
        <a:p>
          <a:endParaRPr lang="es-ES_tradnl"/>
        </a:p>
      </dgm:t>
    </dgm:pt>
    <dgm:pt modelId="{CBB80561-35F2-CB43-9341-3F256842E63D}">
      <dgm:prSet phldrT="[Texto]" custT="1"/>
      <dgm:spPr/>
      <dgm:t>
        <a:bodyPr/>
        <a:lstStyle/>
        <a:p>
          <a:r>
            <a:rPr lang="es-ES" sz="1600" b="0" dirty="0">
              <a:solidFill>
                <a:schemeClr val="tx1"/>
              </a:solidFill>
            </a:rPr>
            <a:t>Concentración de servicios públicos</a:t>
          </a:r>
          <a:endParaRPr lang="es-ES_tradnl" sz="1600" b="0" dirty="0">
            <a:solidFill>
              <a:schemeClr val="tx1"/>
            </a:solidFill>
          </a:endParaRPr>
        </a:p>
      </dgm:t>
    </dgm:pt>
    <dgm:pt modelId="{CC81435B-E689-1B4D-B0E9-8E388D3BAAFC}" type="parTrans" cxnId="{CBA25D47-7FD0-DC42-B018-2356F195D50E}">
      <dgm:prSet/>
      <dgm:spPr/>
      <dgm:t>
        <a:bodyPr/>
        <a:lstStyle/>
        <a:p>
          <a:endParaRPr lang="es-ES_tradnl"/>
        </a:p>
      </dgm:t>
    </dgm:pt>
    <dgm:pt modelId="{7F5ADC98-C41A-6C4D-A9BE-A738DA843732}" type="sibTrans" cxnId="{CBA25D47-7FD0-DC42-B018-2356F195D50E}">
      <dgm:prSet/>
      <dgm:spPr/>
      <dgm:t>
        <a:bodyPr/>
        <a:lstStyle/>
        <a:p>
          <a:endParaRPr lang="es-ES_tradnl"/>
        </a:p>
      </dgm:t>
    </dgm:pt>
    <dgm:pt modelId="{4330E401-30C4-CE40-B5AE-2BEB3F9E706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b="0" dirty="0">
              <a:solidFill>
                <a:schemeClr val="tx1"/>
              </a:solidFill>
            </a:rPr>
            <a:t>Nodos de desarrollo</a:t>
          </a:r>
          <a:endParaRPr lang="es-ES_tradnl" sz="1600" b="0" dirty="0"/>
        </a:p>
      </dgm:t>
    </dgm:pt>
    <dgm:pt modelId="{A2E79F7E-87F1-8545-8107-544D108AA55B}" type="sibTrans" cxnId="{45AB3AAA-F6CD-A44F-9F4A-7B0CD1A48D23}">
      <dgm:prSet/>
      <dgm:spPr/>
      <dgm:t>
        <a:bodyPr/>
        <a:lstStyle/>
        <a:p>
          <a:endParaRPr lang="es-ES_tradnl"/>
        </a:p>
      </dgm:t>
    </dgm:pt>
    <dgm:pt modelId="{B72BCE4B-7057-1A44-87BC-54793C10BAE0}" type="parTrans" cxnId="{45AB3AAA-F6CD-A44F-9F4A-7B0CD1A48D23}">
      <dgm:prSet/>
      <dgm:spPr/>
      <dgm:t>
        <a:bodyPr/>
        <a:lstStyle/>
        <a:p>
          <a:endParaRPr lang="es-ES_tradnl"/>
        </a:p>
      </dgm:t>
    </dgm:pt>
    <dgm:pt modelId="{F218AE09-0071-9F42-B1AF-C3D585495C6E}" type="pres">
      <dgm:prSet presAssocID="{0A451393-32EF-F14F-B187-08A3C5766776}" presName="linear" presStyleCnt="0">
        <dgm:presLayoutVars>
          <dgm:dir/>
          <dgm:animLvl val="lvl"/>
          <dgm:resizeHandles val="exact"/>
        </dgm:presLayoutVars>
      </dgm:prSet>
      <dgm:spPr/>
    </dgm:pt>
    <dgm:pt modelId="{17758CB9-7B11-B546-937C-54B8523E0906}" type="pres">
      <dgm:prSet presAssocID="{4330E401-30C4-CE40-B5AE-2BEB3F9E7065}" presName="parentLin" presStyleCnt="0"/>
      <dgm:spPr/>
    </dgm:pt>
    <dgm:pt modelId="{E3B0F3E9-1A50-1B4B-8657-67F89003FABE}" type="pres">
      <dgm:prSet presAssocID="{4330E401-30C4-CE40-B5AE-2BEB3F9E7065}" presName="parentLeftMargin" presStyleLbl="node1" presStyleIdx="0" presStyleCnt="3"/>
      <dgm:spPr/>
    </dgm:pt>
    <dgm:pt modelId="{D1BC0123-0C7D-1349-887A-D0778522BC3D}" type="pres">
      <dgm:prSet presAssocID="{4330E401-30C4-CE40-B5AE-2BEB3F9E7065}" presName="parentText" presStyleLbl="node1" presStyleIdx="0" presStyleCnt="3" custScaleX="111449">
        <dgm:presLayoutVars>
          <dgm:chMax val="0"/>
          <dgm:bulletEnabled val="1"/>
        </dgm:presLayoutVars>
      </dgm:prSet>
      <dgm:spPr/>
    </dgm:pt>
    <dgm:pt modelId="{E9F49B5C-3BBB-104B-AD87-F40D3AF026FD}" type="pres">
      <dgm:prSet presAssocID="{4330E401-30C4-CE40-B5AE-2BEB3F9E7065}" presName="negativeSpace" presStyleCnt="0"/>
      <dgm:spPr/>
    </dgm:pt>
    <dgm:pt modelId="{DC49BA8A-C778-2947-B5B9-9DEA702D46FB}" type="pres">
      <dgm:prSet presAssocID="{4330E401-30C4-CE40-B5AE-2BEB3F9E7065}" presName="childText" presStyleLbl="conFgAcc1" presStyleIdx="0" presStyleCnt="3">
        <dgm:presLayoutVars>
          <dgm:bulletEnabled val="1"/>
        </dgm:presLayoutVars>
      </dgm:prSet>
      <dgm:spPr/>
    </dgm:pt>
    <dgm:pt modelId="{EFE0B5A2-37F3-3D43-B1AB-EFBDADB41C6D}" type="pres">
      <dgm:prSet presAssocID="{A2E79F7E-87F1-8545-8107-544D108AA55B}" presName="spaceBetweenRectangles" presStyleCnt="0"/>
      <dgm:spPr/>
    </dgm:pt>
    <dgm:pt modelId="{FAC46275-C4B7-D849-9E08-B24AB61F955B}" type="pres">
      <dgm:prSet presAssocID="{E2B69E33-C253-D84C-8F80-3C6A2AAA3EAA}" presName="parentLin" presStyleCnt="0"/>
      <dgm:spPr/>
    </dgm:pt>
    <dgm:pt modelId="{D5AAD260-4398-F346-B3A3-D26253A0A2E3}" type="pres">
      <dgm:prSet presAssocID="{E2B69E33-C253-D84C-8F80-3C6A2AAA3EAA}" presName="parentLeftMargin" presStyleLbl="node1" presStyleIdx="0" presStyleCnt="3"/>
      <dgm:spPr/>
    </dgm:pt>
    <dgm:pt modelId="{58D1D4B2-DBCA-6541-BB90-FDFF2BDC1F92}" type="pres">
      <dgm:prSet presAssocID="{E2B69E33-C253-D84C-8F80-3C6A2AAA3EAA}" presName="parentText" presStyleLbl="node1" presStyleIdx="1" presStyleCnt="3" custScaleX="110788">
        <dgm:presLayoutVars>
          <dgm:chMax val="0"/>
          <dgm:bulletEnabled val="1"/>
        </dgm:presLayoutVars>
      </dgm:prSet>
      <dgm:spPr/>
    </dgm:pt>
    <dgm:pt modelId="{BC0A110A-B570-A143-947D-AD4858109084}" type="pres">
      <dgm:prSet presAssocID="{E2B69E33-C253-D84C-8F80-3C6A2AAA3EAA}" presName="negativeSpace" presStyleCnt="0"/>
      <dgm:spPr/>
    </dgm:pt>
    <dgm:pt modelId="{53D4F4F3-6C65-694E-BF62-03A34DB32E52}" type="pres">
      <dgm:prSet presAssocID="{E2B69E33-C253-D84C-8F80-3C6A2AAA3EAA}" presName="childText" presStyleLbl="conFgAcc1" presStyleIdx="1" presStyleCnt="3">
        <dgm:presLayoutVars>
          <dgm:bulletEnabled val="1"/>
        </dgm:presLayoutVars>
      </dgm:prSet>
      <dgm:spPr/>
    </dgm:pt>
    <dgm:pt modelId="{DE25A3A4-4271-054A-A406-E611AB80AA5C}" type="pres">
      <dgm:prSet presAssocID="{C51BA289-48E4-0C4E-9578-6C5D447D3EE7}" presName="spaceBetweenRectangles" presStyleCnt="0"/>
      <dgm:spPr/>
    </dgm:pt>
    <dgm:pt modelId="{9F6D5DE1-2B1F-E542-84C1-509ED38515E7}" type="pres">
      <dgm:prSet presAssocID="{CBB80561-35F2-CB43-9341-3F256842E63D}" presName="parentLin" presStyleCnt="0"/>
      <dgm:spPr/>
    </dgm:pt>
    <dgm:pt modelId="{5775D1B0-D327-7941-A9B7-89F797C92924}" type="pres">
      <dgm:prSet presAssocID="{CBB80561-35F2-CB43-9341-3F256842E63D}" presName="parentLeftMargin" presStyleLbl="node1" presStyleIdx="1" presStyleCnt="3"/>
      <dgm:spPr/>
    </dgm:pt>
    <dgm:pt modelId="{29F377B8-1AD8-324D-8EC1-87D6FFCC2F90}" type="pres">
      <dgm:prSet presAssocID="{CBB80561-35F2-CB43-9341-3F256842E63D}" presName="parentText" presStyleLbl="node1" presStyleIdx="2" presStyleCnt="3" custScaleX="111889">
        <dgm:presLayoutVars>
          <dgm:chMax val="0"/>
          <dgm:bulletEnabled val="1"/>
        </dgm:presLayoutVars>
      </dgm:prSet>
      <dgm:spPr/>
    </dgm:pt>
    <dgm:pt modelId="{00D2585D-4F35-C44E-97FD-F8628BAC1013}" type="pres">
      <dgm:prSet presAssocID="{CBB80561-35F2-CB43-9341-3F256842E63D}" presName="negativeSpace" presStyleCnt="0"/>
      <dgm:spPr/>
    </dgm:pt>
    <dgm:pt modelId="{FBACDBD0-E201-684A-BA10-107F9C40D025}" type="pres">
      <dgm:prSet presAssocID="{CBB80561-35F2-CB43-9341-3F256842E6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D47942-0102-4CE0-9E14-605C8EB6385C}" type="presOf" srcId="{4330E401-30C4-CE40-B5AE-2BEB3F9E7065}" destId="{D1BC0123-0C7D-1349-887A-D0778522BC3D}" srcOrd="1" destOrd="0" presId="urn:microsoft.com/office/officeart/2005/8/layout/list1"/>
    <dgm:cxn modelId="{CBA25D47-7FD0-DC42-B018-2356F195D50E}" srcId="{0A451393-32EF-F14F-B187-08A3C5766776}" destId="{CBB80561-35F2-CB43-9341-3F256842E63D}" srcOrd="2" destOrd="0" parTransId="{CC81435B-E689-1B4D-B0E9-8E388D3BAAFC}" sibTransId="{7F5ADC98-C41A-6C4D-A9BE-A738DA843732}"/>
    <dgm:cxn modelId="{E4F72553-60BF-44F2-B588-918DA8144D0C}" type="presOf" srcId="{CBB80561-35F2-CB43-9341-3F256842E63D}" destId="{5775D1B0-D327-7941-A9B7-89F797C92924}" srcOrd="0" destOrd="0" presId="urn:microsoft.com/office/officeart/2005/8/layout/list1"/>
    <dgm:cxn modelId="{D2F3C089-EBCA-4002-892A-262DA734FBC0}" type="presOf" srcId="{4330E401-30C4-CE40-B5AE-2BEB3F9E7065}" destId="{E3B0F3E9-1A50-1B4B-8657-67F89003FABE}" srcOrd="0" destOrd="0" presId="urn:microsoft.com/office/officeart/2005/8/layout/list1"/>
    <dgm:cxn modelId="{898BD4A2-F352-D844-9EC7-B6B040CADF88}" srcId="{0A451393-32EF-F14F-B187-08A3C5766776}" destId="{E2B69E33-C253-D84C-8F80-3C6A2AAA3EAA}" srcOrd="1" destOrd="0" parTransId="{44111B84-EB04-1445-B945-166970323F05}" sibTransId="{C51BA289-48E4-0C4E-9578-6C5D447D3EE7}"/>
    <dgm:cxn modelId="{E45000A5-6AFC-4DB3-97DE-8CC6BF40E9C8}" type="presOf" srcId="{0A451393-32EF-F14F-B187-08A3C5766776}" destId="{F218AE09-0071-9F42-B1AF-C3D585495C6E}" srcOrd="0" destOrd="0" presId="urn:microsoft.com/office/officeart/2005/8/layout/list1"/>
    <dgm:cxn modelId="{45AB3AAA-F6CD-A44F-9F4A-7B0CD1A48D23}" srcId="{0A451393-32EF-F14F-B187-08A3C5766776}" destId="{4330E401-30C4-CE40-B5AE-2BEB3F9E7065}" srcOrd="0" destOrd="0" parTransId="{B72BCE4B-7057-1A44-87BC-54793C10BAE0}" sibTransId="{A2E79F7E-87F1-8545-8107-544D108AA55B}"/>
    <dgm:cxn modelId="{72A7D3B0-D952-4F7B-8777-7CEB414A9FAD}" type="presOf" srcId="{E2B69E33-C253-D84C-8F80-3C6A2AAA3EAA}" destId="{58D1D4B2-DBCA-6541-BB90-FDFF2BDC1F92}" srcOrd="1" destOrd="0" presId="urn:microsoft.com/office/officeart/2005/8/layout/list1"/>
    <dgm:cxn modelId="{BC059CCD-CC52-4ABD-998B-583137997071}" type="presOf" srcId="{CBB80561-35F2-CB43-9341-3F256842E63D}" destId="{29F377B8-1AD8-324D-8EC1-87D6FFCC2F90}" srcOrd="1" destOrd="0" presId="urn:microsoft.com/office/officeart/2005/8/layout/list1"/>
    <dgm:cxn modelId="{0E9B0EE2-7A73-435E-8883-2D20B27B8AD6}" type="presOf" srcId="{E2B69E33-C253-D84C-8F80-3C6A2AAA3EAA}" destId="{D5AAD260-4398-F346-B3A3-D26253A0A2E3}" srcOrd="0" destOrd="0" presId="urn:microsoft.com/office/officeart/2005/8/layout/list1"/>
    <dgm:cxn modelId="{0057AA09-E55F-4E93-B54D-D52C6CD44870}" type="presParOf" srcId="{F218AE09-0071-9F42-B1AF-C3D585495C6E}" destId="{17758CB9-7B11-B546-937C-54B8523E0906}" srcOrd="0" destOrd="0" presId="urn:microsoft.com/office/officeart/2005/8/layout/list1"/>
    <dgm:cxn modelId="{E4009710-8DE5-4CD8-A6BA-AE6C18445E40}" type="presParOf" srcId="{17758CB9-7B11-B546-937C-54B8523E0906}" destId="{E3B0F3E9-1A50-1B4B-8657-67F89003FABE}" srcOrd="0" destOrd="0" presId="urn:microsoft.com/office/officeart/2005/8/layout/list1"/>
    <dgm:cxn modelId="{D105494A-FFA2-4B96-97C0-9767EB4E2BE5}" type="presParOf" srcId="{17758CB9-7B11-B546-937C-54B8523E0906}" destId="{D1BC0123-0C7D-1349-887A-D0778522BC3D}" srcOrd="1" destOrd="0" presId="urn:microsoft.com/office/officeart/2005/8/layout/list1"/>
    <dgm:cxn modelId="{31CB50F5-8A6D-402A-9899-CC3DB94AD795}" type="presParOf" srcId="{F218AE09-0071-9F42-B1AF-C3D585495C6E}" destId="{E9F49B5C-3BBB-104B-AD87-F40D3AF026FD}" srcOrd="1" destOrd="0" presId="urn:microsoft.com/office/officeart/2005/8/layout/list1"/>
    <dgm:cxn modelId="{3D892749-282F-45E7-AAEC-13F01A607864}" type="presParOf" srcId="{F218AE09-0071-9F42-B1AF-C3D585495C6E}" destId="{DC49BA8A-C778-2947-B5B9-9DEA702D46FB}" srcOrd="2" destOrd="0" presId="urn:microsoft.com/office/officeart/2005/8/layout/list1"/>
    <dgm:cxn modelId="{CE1CF5BC-3E76-48E6-A43F-5B9374E384DA}" type="presParOf" srcId="{F218AE09-0071-9F42-B1AF-C3D585495C6E}" destId="{EFE0B5A2-37F3-3D43-B1AB-EFBDADB41C6D}" srcOrd="3" destOrd="0" presId="urn:microsoft.com/office/officeart/2005/8/layout/list1"/>
    <dgm:cxn modelId="{2DF295E9-9F62-4FE7-9037-1CA71BF871DE}" type="presParOf" srcId="{F218AE09-0071-9F42-B1AF-C3D585495C6E}" destId="{FAC46275-C4B7-D849-9E08-B24AB61F955B}" srcOrd="4" destOrd="0" presId="urn:microsoft.com/office/officeart/2005/8/layout/list1"/>
    <dgm:cxn modelId="{FEC35016-5974-4C5F-88CE-F3353776436A}" type="presParOf" srcId="{FAC46275-C4B7-D849-9E08-B24AB61F955B}" destId="{D5AAD260-4398-F346-B3A3-D26253A0A2E3}" srcOrd="0" destOrd="0" presId="urn:microsoft.com/office/officeart/2005/8/layout/list1"/>
    <dgm:cxn modelId="{EFC826F8-8B99-41F7-B1ED-A63DE33E9AA8}" type="presParOf" srcId="{FAC46275-C4B7-D849-9E08-B24AB61F955B}" destId="{58D1D4B2-DBCA-6541-BB90-FDFF2BDC1F92}" srcOrd="1" destOrd="0" presId="urn:microsoft.com/office/officeart/2005/8/layout/list1"/>
    <dgm:cxn modelId="{AE13C931-37D6-468E-8899-60A01B902530}" type="presParOf" srcId="{F218AE09-0071-9F42-B1AF-C3D585495C6E}" destId="{BC0A110A-B570-A143-947D-AD4858109084}" srcOrd="5" destOrd="0" presId="urn:microsoft.com/office/officeart/2005/8/layout/list1"/>
    <dgm:cxn modelId="{07FC5E32-E565-4553-847E-1028E62B6B81}" type="presParOf" srcId="{F218AE09-0071-9F42-B1AF-C3D585495C6E}" destId="{53D4F4F3-6C65-694E-BF62-03A34DB32E52}" srcOrd="6" destOrd="0" presId="urn:microsoft.com/office/officeart/2005/8/layout/list1"/>
    <dgm:cxn modelId="{5D97C173-DD92-49E8-ACA3-923830FC34B4}" type="presParOf" srcId="{F218AE09-0071-9F42-B1AF-C3D585495C6E}" destId="{DE25A3A4-4271-054A-A406-E611AB80AA5C}" srcOrd="7" destOrd="0" presId="urn:microsoft.com/office/officeart/2005/8/layout/list1"/>
    <dgm:cxn modelId="{4022FA09-05F7-4452-8360-2BD1C92F70FB}" type="presParOf" srcId="{F218AE09-0071-9F42-B1AF-C3D585495C6E}" destId="{9F6D5DE1-2B1F-E542-84C1-509ED38515E7}" srcOrd="8" destOrd="0" presId="urn:microsoft.com/office/officeart/2005/8/layout/list1"/>
    <dgm:cxn modelId="{B8EAB2B9-F47C-4CEF-921C-115945A9193B}" type="presParOf" srcId="{9F6D5DE1-2B1F-E542-84C1-509ED38515E7}" destId="{5775D1B0-D327-7941-A9B7-89F797C92924}" srcOrd="0" destOrd="0" presId="urn:microsoft.com/office/officeart/2005/8/layout/list1"/>
    <dgm:cxn modelId="{E3CF4DD5-87A0-4EEA-84AF-82B322692F75}" type="presParOf" srcId="{9F6D5DE1-2B1F-E542-84C1-509ED38515E7}" destId="{29F377B8-1AD8-324D-8EC1-87D6FFCC2F90}" srcOrd="1" destOrd="0" presId="urn:microsoft.com/office/officeart/2005/8/layout/list1"/>
    <dgm:cxn modelId="{3706B0E1-FE2C-4D50-B7DF-AFEE8DE140AF}" type="presParOf" srcId="{F218AE09-0071-9F42-B1AF-C3D585495C6E}" destId="{00D2585D-4F35-C44E-97FD-F8628BAC1013}" srcOrd="9" destOrd="0" presId="urn:microsoft.com/office/officeart/2005/8/layout/list1"/>
    <dgm:cxn modelId="{F115154F-3960-4FAB-BA34-69BA016542E2}" type="presParOf" srcId="{F218AE09-0071-9F42-B1AF-C3D585495C6E}" destId="{FBACDBD0-E201-684A-BA10-107F9C40D0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9BA8A-C778-2947-B5B9-9DEA702D46FB}">
      <dsp:nvSpPr>
        <dsp:cNvPr id="0" name=""/>
        <dsp:cNvSpPr/>
      </dsp:nvSpPr>
      <dsp:spPr>
        <a:xfrm>
          <a:off x="0" y="252854"/>
          <a:ext cx="29273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C0123-0C7D-1349-887A-D0778522BC3D}">
      <dsp:nvSpPr>
        <dsp:cNvPr id="0" name=""/>
        <dsp:cNvSpPr/>
      </dsp:nvSpPr>
      <dsp:spPr>
        <a:xfrm>
          <a:off x="146367" y="31454"/>
          <a:ext cx="2283751" cy="442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53" tIns="0" rIns="774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chemeClr val="tx1"/>
              </a:solidFill>
            </a:rPr>
            <a:t>Nodos de desarrollo</a:t>
          </a:r>
          <a:endParaRPr lang="es-ES_tradnl" sz="1600" b="0" kern="1200" dirty="0"/>
        </a:p>
      </dsp:txBody>
      <dsp:txXfrm>
        <a:off x="167983" y="53070"/>
        <a:ext cx="2240519" cy="399568"/>
      </dsp:txXfrm>
    </dsp:sp>
    <dsp:sp modelId="{53D4F4F3-6C65-694E-BF62-03A34DB32E52}">
      <dsp:nvSpPr>
        <dsp:cNvPr id="0" name=""/>
        <dsp:cNvSpPr/>
      </dsp:nvSpPr>
      <dsp:spPr>
        <a:xfrm>
          <a:off x="0" y="933255"/>
          <a:ext cx="29273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1D4B2-DBCA-6541-BB90-FDFF2BDC1F92}">
      <dsp:nvSpPr>
        <dsp:cNvPr id="0" name=""/>
        <dsp:cNvSpPr/>
      </dsp:nvSpPr>
      <dsp:spPr>
        <a:xfrm>
          <a:off x="146367" y="711854"/>
          <a:ext cx="2270206" cy="442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53" tIns="0" rIns="774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chemeClr val="tx1"/>
              </a:solidFill>
            </a:rPr>
            <a:t>Vías productivas</a:t>
          </a:r>
          <a:endParaRPr lang="es-ES_tradnl" sz="1600" b="0" kern="1200" dirty="0"/>
        </a:p>
      </dsp:txBody>
      <dsp:txXfrm>
        <a:off x="167983" y="733470"/>
        <a:ext cx="2226974" cy="399568"/>
      </dsp:txXfrm>
    </dsp:sp>
    <dsp:sp modelId="{FBACDBD0-E201-684A-BA10-107F9C40D025}">
      <dsp:nvSpPr>
        <dsp:cNvPr id="0" name=""/>
        <dsp:cNvSpPr/>
      </dsp:nvSpPr>
      <dsp:spPr>
        <a:xfrm>
          <a:off x="0" y="1613655"/>
          <a:ext cx="29273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377B8-1AD8-324D-8EC1-87D6FFCC2F90}">
      <dsp:nvSpPr>
        <dsp:cNvPr id="0" name=""/>
        <dsp:cNvSpPr/>
      </dsp:nvSpPr>
      <dsp:spPr>
        <a:xfrm>
          <a:off x="146367" y="1392255"/>
          <a:ext cx="2292767" cy="442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53" tIns="0" rIns="774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</a:rPr>
            <a:t>Concentración de servicios públicos</a:t>
          </a:r>
          <a:endParaRPr lang="es-ES_tradnl" sz="1600" b="0" kern="1200" dirty="0">
            <a:solidFill>
              <a:schemeClr val="tx1"/>
            </a:solidFill>
          </a:endParaRPr>
        </a:p>
      </dsp:txBody>
      <dsp:txXfrm>
        <a:off x="167983" y="1413871"/>
        <a:ext cx="224953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90ED50-4B30-4699-9CC3-EC28D3B3158A}" type="datetimeFigureOut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F317C5-91BF-4E88-A791-624B753F4D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49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1D1E27-39ED-4DC3-9B9E-6156DDFF5FCE}" type="slidenum">
              <a:rPr lang="es-ES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C" dirty="0"/>
          </a:p>
        </p:txBody>
      </p:sp>
    </p:spTree>
    <p:extLst>
      <p:ext uri="{BB962C8B-B14F-4D97-AF65-F5344CB8AC3E}">
        <p14:creationId xmlns:p14="http://schemas.microsoft.com/office/powerpoint/2010/main" val="402992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584D-8D3E-0A43-82B3-8CFA7EE788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05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2254b517c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2254b517c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c5598b74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c5598b74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c5598b74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c5598b74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57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13B077C-059D-4724-90D0-342A071E5245}" type="slidenum">
              <a:rPr lang="es-EC" altLang="es-EC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SzPct val="100000"/>
              </a:pPr>
              <a:t>15</a:t>
            </a:fld>
            <a:endParaRPr lang="es-EC" altLang="es-EC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AutoShape 1"/>
          <p:cNvSpPr>
            <a:spLocks noChangeArrowheads="1"/>
          </p:cNvSpPr>
          <p:nvPr/>
        </p:nvSpPr>
        <p:spPr bwMode="auto">
          <a:xfrm>
            <a:off x="3995208" y="9680537"/>
            <a:ext cx="3052660" cy="507427"/>
          </a:xfrm>
          <a:custGeom>
            <a:avLst/>
            <a:gdLst>
              <a:gd name="T0" fmla="*/ 3305461 w 3008312"/>
              <a:gd name="T1" fmla="*/ 247484 h 461962"/>
              <a:gd name="T2" fmla="*/ 1652731 w 3008312"/>
              <a:gd name="T3" fmla="*/ 494965 h 461962"/>
              <a:gd name="T4" fmla="*/ 0 w 3008312"/>
              <a:gd name="T5" fmla="*/ 247484 h 461962"/>
              <a:gd name="T6" fmla="*/ 1652731 w 3008312"/>
              <a:gd name="T7" fmla="*/ 0 h 461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008312"/>
              <a:gd name="T13" fmla="*/ 0 h 461962"/>
              <a:gd name="T14" fmla="*/ 3008312 w 3008312"/>
              <a:gd name="T15" fmla="*/ 461962 h 461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8312" h="461962">
                <a:moveTo>
                  <a:pt x="0" y="0"/>
                </a:moveTo>
                <a:lnTo>
                  <a:pt x="8358" y="0"/>
                </a:lnTo>
                <a:lnTo>
                  <a:pt x="8358" y="1285"/>
                </a:lnTo>
                <a:lnTo>
                  <a:pt x="0" y="12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426" tIns="47397" rIns="94426" bIns="47397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34CC761-D7AA-4257-BF4B-B183C5C148B7}" type="slidenum">
              <a:rPr lang="es-EC" altLang="es-EC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15</a:t>
            </a:fld>
            <a:endParaRPr lang="es-EC" altLang="es-EC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6518" y="4841125"/>
            <a:ext cx="5637979" cy="458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4C177-AC89-44D5-9D0B-D216023DC28B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4AA07-7C67-474D-9C27-B07B61FFAE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8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1D59-7E01-4B45-B504-9653BB76446A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62DE-36F8-4A4F-A5F2-6E7A8B43D5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50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50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923F6-2246-4EC0-9919-F30222A8AF8C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0A168-6CFC-4879-8933-EA2BA4748E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53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EC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593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4D7E-23CE-4B37-A142-5F68505B2791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0D92-A3A8-42D2-B465-B4CAC4C2F6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B446E-FE31-4BF7-B381-DEB62349761A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D8AD-1531-4121-ADF7-D65B72E447A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59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FEEAF-7C7C-4A5B-BEB7-348A7F7A99A2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3945-E548-485D-BC97-A7C81D7BF9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4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710F4-50D6-4DDE-AAF5-6FCFCD1FDCB6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E75A5-5345-4945-B764-0F3B1CD7D8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2B6DC-E628-4032-8003-AC495F4A3051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47CDB-4201-49CB-8310-A28E6969BF8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8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5BF3A-B752-4C7D-9B8D-AA656406F19D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3ED7A-7F4F-456A-BF44-EB26F2AFF5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DA695-D08B-4003-ACD9-E008F4951ADD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F69F9-FEE7-4287-8DFE-2DF78977D5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40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2E692-3E21-4010-AB7C-473973AD0F42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7D123-1D68-47E6-8922-C6D2DFA758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4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112A5F-7FD1-4834-BDB7-3F92A605E677}" type="datetimeFigureOut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30E577-DBB4-4846-A305-0450B0CD38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4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opegobec-my.sharepoint.com/personal/gnaupari_congope_gob_ec/Documents/Documentos/GEMY%20PERSONAL/tesis%20maestria/PROYECTO%20II%20MODELO%20FINANCIERO%20DE%20FINANCIAMIENTO/Modelo%20financiero%20de%20financiamiento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opegobec-my.sharepoint.com/personal/gnaupari_congope_gob_ec/Documents/Documentos/GEMY%20PERSONAL/tesis%20maestria/PROYECTO%20II%20MODELO%20FINANCIERO%20DE%20FINANCIAMIENTO/Modelo%20financiero%20de%20financiamiento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ngopegobec-my.sharepoint.com/personal/gnaupari_congope_gob_ec/Documents/Documentos/GEMY%20PERSONAL/tesis%20maestria/PROYECTO%20II%20MODELO%20FINANCIERO%20DE%20FINANCIAMIENTO/Modelo%20financiero%20de%20financiamiento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opegobec-my.sharepoint.com/personal/gnaupari_congope_gob_ec/Documents/Documentos/GEMY%20PERSONAL/tesis%20maestria/PROYECTO%20II%20MODELO%20FINANCIERO%20DE%20FINANCIAMIENTO/Modelo%20financiero%20de%20financiamiento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08083" y="972124"/>
            <a:ext cx="9489872" cy="1470393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3200" b="1" dirty="0"/>
              <a:t>TRABAJO DE TITULACIÓN PREVIO A LA OBTENCIÓN DEL TÍTULO DE MAGÍSTER EN FINANZAS EMPRESARIALES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2160946" y="2552072"/>
            <a:ext cx="838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/>
              <a:t>TEMA: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“Modelo financiero de financiamiento mediante Fideicomiso mercantil como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herramienta para administrar proyectos de inversión local en el Consorcio de Gobiernos </a:t>
            </a:r>
          </a:p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Provinciales del Ecuador”</a:t>
            </a:r>
            <a:endParaRPr lang="es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4036886" y="3997525"/>
            <a:ext cx="44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AUTOR: </a:t>
            </a:r>
            <a:r>
              <a:rPr lang="es-ES" dirty="0"/>
              <a:t>ÑAUPARI SIMBAÑA GEMA NATHALIE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00840" y="4527531"/>
            <a:ext cx="554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Calibri" pitchFamily="34" charset="0"/>
              </a:rPr>
              <a:t>DIRECTOR: </a:t>
            </a:r>
            <a:r>
              <a:rPr lang="es-ES" dirty="0"/>
              <a:t>ING. JOSÉ EFRAÍN MORALES VILLAGOMEZ</a:t>
            </a:r>
            <a:endParaRPr lang="en-US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54000" y="191567"/>
            <a:ext cx="1208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SzPts val="990"/>
            </a:pPr>
            <a:r>
              <a:rPr lang="en" sz="2649" b="1" dirty="0">
                <a:solidFill>
                  <a:srgbClr val="134F5C"/>
                </a:solidFill>
              </a:rPr>
              <a:t>Escenario 1. </a:t>
            </a:r>
            <a:endParaRPr sz="2649" dirty="0">
              <a:solidFill>
                <a:srgbClr val="134F5C"/>
              </a:solidFill>
            </a:endParaRPr>
          </a:p>
        </p:txBody>
      </p:sp>
      <p:graphicFrame>
        <p:nvGraphicFramePr>
          <p:cNvPr id="203" name="Google Shape;203;p31"/>
          <p:cNvGraphicFramePr/>
          <p:nvPr>
            <p:extLst>
              <p:ext uri="{D42A27DB-BD31-4B8C-83A1-F6EECF244321}">
                <p14:modId xmlns:p14="http://schemas.microsoft.com/office/powerpoint/2010/main" val="1658004357"/>
              </p:ext>
            </p:extLst>
          </p:nvPr>
        </p:nvGraphicFramePr>
        <p:xfrm>
          <a:off x="1020390" y="1163537"/>
          <a:ext cx="9365556" cy="40564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8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68">
                  <a:extLst>
                    <a:ext uri="{9D8B030D-6E8A-4147-A177-3AD203B41FA5}">
                      <a16:colId xmlns:a16="http://schemas.microsoft.com/office/drawing/2014/main" val="1742073324"/>
                    </a:ext>
                  </a:extLst>
                </a:gridCol>
                <a:gridCol w="1275228">
                  <a:extLst>
                    <a:ext uri="{9D8B030D-6E8A-4147-A177-3AD203B41FA5}">
                      <a16:colId xmlns:a16="http://schemas.microsoft.com/office/drawing/2014/main" val="1006742305"/>
                    </a:ext>
                  </a:extLst>
                </a:gridCol>
                <a:gridCol w="146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5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Interamericano de Desarrollo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 de Gobiernos Autonomos Provinciales del Ecuador- CONGOPE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Provinciales del Ecuador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Concesión Vial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de valores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variables identificadas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Crédito reembolsable </a:t>
                      </a:r>
                      <a:endParaRPr lang="es-EC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inicial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Plan vial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iniciales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administración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ingreso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11329"/>
                  </a:ext>
                </a:extLst>
              </a:tr>
              <a:tr h="619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Periodicidad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solo aporte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Indefinido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Indefinido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Indefinido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id="{DE2FBE45-C834-413C-A3E4-40EB5A8F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B1DEA6-4357-4B2C-9E33-6B334EDD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149"/>
            <a:ext cx="12192000" cy="30813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E4CDE4-67B9-40BB-9818-23D0318F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06" y="3920462"/>
            <a:ext cx="6657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3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54000" y="191567"/>
            <a:ext cx="1208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SzPts val="990"/>
            </a:pPr>
            <a:r>
              <a:rPr lang="en" sz="2649" b="1" dirty="0">
                <a:solidFill>
                  <a:srgbClr val="134F5C"/>
                </a:solidFill>
              </a:rPr>
              <a:t>Escenario 2. </a:t>
            </a:r>
            <a:endParaRPr sz="2649" dirty="0">
              <a:solidFill>
                <a:srgbClr val="134F5C"/>
              </a:solidFill>
            </a:endParaRPr>
          </a:p>
        </p:txBody>
      </p:sp>
      <p:graphicFrame>
        <p:nvGraphicFramePr>
          <p:cNvPr id="203" name="Google Shape;203;p31"/>
          <p:cNvGraphicFramePr/>
          <p:nvPr>
            <p:extLst>
              <p:ext uri="{D42A27DB-BD31-4B8C-83A1-F6EECF244321}">
                <p14:modId xmlns:p14="http://schemas.microsoft.com/office/powerpoint/2010/main" val="634335612"/>
              </p:ext>
            </p:extLst>
          </p:nvPr>
        </p:nvGraphicFramePr>
        <p:xfrm>
          <a:off x="1457118" y="1163537"/>
          <a:ext cx="7796064" cy="40564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920">
                  <a:extLst>
                    <a:ext uri="{9D8B030D-6E8A-4147-A177-3AD203B41FA5}">
                      <a16:colId xmlns:a16="http://schemas.microsoft.com/office/drawing/2014/main" val="1006742305"/>
                    </a:ext>
                  </a:extLst>
                </a:gridCol>
                <a:gridCol w="168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5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 de Gobiernos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Autonomos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Provinciales del Ecuador- CONGOPE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Provinciales del Ecuador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de valores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variables identificadas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inicial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Plan vial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iniciales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administración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Titularización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11329"/>
                  </a:ext>
                </a:extLst>
              </a:tr>
              <a:tr h="619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Periodicidad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Indefinido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Indefinido</a:t>
                      </a:r>
                    </a:p>
                    <a:p>
                      <a:pPr marL="0" algn="ctr" defTabSz="914354" rtl="0" eaLnBrk="1" fontAlgn="ctr" latinLnBrk="0" hangingPunct="1"/>
                      <a:endParaRPr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id="{DE2FBE45-C834-413C-A3E4-40EB5A8F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4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A95EF8-F366-4709-903F-D4EA3FBF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82"/>
            <a:ext cx="12192000" cy="22961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61168A-2AF0-475F-9977-6D711B051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3429000"/>
            <a:ext cx="72961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E0CD006-EB7F-4F97-B30E-4058B30F89AC}"/>
              </a:ext>
            </a:extLst>
          </p:cNvPr>
          <p:cNvSpPr txBox="1">
            <a:spLocks/>
          </p:cNvSpPr>
          <p:nvPr/>
        </p:nvSpPr>
        <p:spPr>
          <a:xfrm>
            <a:off x="471678" y="-96076"/>
            <a:ext cx="6767322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Conclusiones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recomendaciones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Foco Prendido - Home | Facebook">
            <a:extLst>
              <a:ext uri="{FF2B5EF4-FFF2-40B4-BE49-F238E27FC236}">
                <a16:creationId xmlns:a16="http://schemas.microsoft.com/office/drawing/2014/main" id="{370FBCC5-69C2-420E-805E-AADEAF19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7497614" y="351728"/>
            <a:ext cx="1738122" cy="17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207138-E313-4C8E-9973-FD7BE4248F51}"/>
              </a:ext>
            </a:extLst>
          </p:cNvPr>
          <p:cNvSpPr txBox="1"/>
          <p:nvPr/>
        </p:nvSpPr>
        <p:spPr>
          <a:xfrm>
            <a:off x="551688" y="1653605"/>
            <a:ext cx="5353812" cy="47296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vialidad puede ser sostenible cuando se cuenta con un sistema de recuperación de la inversión aplicando modalidades adecuadas a la realidad económica local y provincial. </a:t>
            </a:r>
            <a:endParaRPr lang="es-EC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</a:rPr>
              <a:t>La </a:t>
            </a:r>
            <a:r>
              <a:rPr lang="en-US" dirty="0" err="1">
                <a:effectLst/>
                <a:latin typeface="+mn-lt"/>
              </a:rPr>
              <a:t>concesión</a:t>
            </a:r>
            <a:r>
              <a:rPr lang="en-US" dirty="0">
                <a:effectLst/>
                <a:latin typeface="+mn-lt"/>
              </a:rPr>
              <a:t> vial provincial al </a:t>
            </a:r>
            <a:r>
              <a:rPr lang="en-US" dirty="0" err="1">
                <a:effectLst/>
                <a:latin typeface="+mn-lt"/>
              </a:rPr>
              <a:t>fideicomiso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dirty="0" err="1">
                <a:effectLst/>
                <a:latin typeface="+mn-lt"/>
              </a:rPr>
              <a:t>permitiría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intervenir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elinventario</a:t>
            </a:r>
            <a:r>
              <a:rPr lang="en-US" dirty="0">
                <a:effectLst/>
                <a:latin typeface="+mn-lt"/>
              </a:rPr>
              <a:t> vial</a:t>
            </a:r>
            <a:r>
              <a:rPr lang="en-US" dirty="0">
                <a:latin typeface="+mn-lt"/>
              </a:rPr>
              <a:t> a fin de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elevar</a:t>
            </a:r>
            <a:r>
              <a:rPr lang="en-US" dirty="0">
                <a:effectLst/>
                <a:latin typeface="+mn-lt"/>
              </a:rPr>
              <a:t>  y </a:t>
            </a:r>
            <a:r>
              <a:rPr lang="en-US" dirty="0" err="1">
                <a:effectLst/>
                <a:latin typeface="+mn-lt"/>
              </a:rPr>
              <a:t>mejorar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>
                <a:latin typeface="+mn-lt"/>
              </a:rPr>
              <a:t>la </a:t>
            </a:r>
            <a:r>
              <a:rPr lang="en-US" dirty="0" err="1">
                <a:latin typeface="+mn-lt"/>
              </a:rPr>
              <a:t>eltipo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superficie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alcanzando</a:t>
            </a:r>
            <a:r>
              <a:rPr lang="en-US" dirty="0">
                <a:latin typeface="+mn-lt"/>
              </a:rPr>
              <a:t> con ello mayor </a:t>
            </a:r>
            <a:r>
              <a:rPr lang="en-US" dirty="0" err="1">
                <a:latin typeface="+mn-lt"/>
              </a:rPr>
              <a:t>conectividad</a:t>
            </a:r>
            <a:r>
              <a:rPr lang="en-US" dirty="0">
                <a:latin typeface="+mn-lt"/>
              </a:rPr>
              <a:t> y </a:t>
            </a:r>
            <a:r>
              <a:rPr lang="en-US" dirty="0" err="1">
                <a:latin typeface="+mn-lt"/>
              </a:rPr>
              <a:t>mejoras</a:t>
            </a:r>
            <a:r>
              <a:rPr lang="en-US" dirty="0">
                <a:latin typeface="+mn-lt"/>
              </a:rPr>
              <a:t> en la </a:t>
            </a:r>
            <a:r>
              <a:rPr lang="en-US" dirty="0" err="1">
                <a:latin typeface="+mn-lt"/>
              </a:rPr>
              <a:t>economia</a:t>
            </a:r>
            <a:r>
              <a:rPr lang="en-US" dirty="0">
                <a:latin typeface="+mn-lt"/>
              </a:rPr>
              <a:t> local.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+mn-lt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</a:rPr>
              <a:t>El </a:t>
            </a:r>
            <a:r>
              <a:rPr lang="en-US" dirty="0" err="1">
                <a:effectLst/>
                <a:latin typeface="+mn-lt"/>
              </a:rPr>
              <a:t>fideicomiso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permitirá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gestionar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fondos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cooperación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internacional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manera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más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ágil</a:t>
            </a:r>
            <a:r>
              <a:rPr lang="en-US" dirty="0">
                <a:effectLst/>
                <a:latin typeface="+mn-lt"/>
              </a:rPr>
              <a:t> y </a:t>
            </a:r>
            <a:r>
              <a:rPr lang="en-US" dirty="0" err="1">
                <a:effectLst/>
                <a:latin typeface="+mn-lt"/>
              </a:rPr>
              <a:t>oportuna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dirty="0" err="1">
                <a:effectLst/>
                <a:latin typeface="+mn-lt"/>
              </a:rPr>
              <a:t>mismos</a:t>
            </a:r>
            <a:r>
              <a:rPr lang="en-US" dirty="0">
                <a:effectLst/>
                <a:latin typeface="+mn-lt"/>
              </a:rPr>
              <a:t> que </a:t>
            </a:r>
            <a:r>
              <a:rPr lang="en-US" dirty="0" err="1">
                <a:effectLst/>
                <a:latin typeface="+mn-lt"/>
              </a:rPr>
              <a:t>serán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colocados</a:t>
            </a:r>
            <a:r>
              <a:rPr lang="en-US" dirty="0">
                <a:effectLst/>
                <a:latin typeface="+mn-lt"/>
              </a:rPr>
              <a:t> en </a:t>
            </a:r>
            <a:r>
              <a:rPr lang="en-US" dirty="0" err="1">
                <a:effectLst/>
                <a:latin typeface="+mn-lt"/>
              </a:rPr>
              <a:t>territorio</a:t>
            </a:r>
            <a:r>
              <a:rPr lang="en-US" dirty="0">
                <a:effectLst/>
                <a:latin typeface="+mn-lt"/>
              </a:rPr>
              <a:t> en </a:t>
            </a:r>
            <a:r>
              <a:rPr lang="en-US" dirty="0" err="1">
                <a:effectLst/>
                <a:latin typeface="+mn-lt"/>
              </a:rPr>
              <a:t>mejores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condiciones</a:t>
            </a:r>
            <a:r>
              <a:rPr lang="en-US" dirty="0">
                <a:effectLst/>
                <a:latin typeface="+mn-lt"/>
              </a:rPr>
              <a:t> que la banca del </a:t>
            </a:r>
            <a:r>
              <a:rPr lang="en-US" dirty="0" err="1">
                <a:effectLst/>
                <a:latin typeface="+mn-lt"/>
              </a:rPr>
              <a:t>estado</a:t>
            </a:r>
            <a:r>
              <a:rPr lang="en-US" dirty="0">
                <a:effectLst/>
                <a:latin typeface="+mn-lt"/>
              </a:rPr>
              <a:t> actual. 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+mn-lt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</a:rPr>
              <a:t>Las </a:t>
            </a:r>
            <a:r>
              <a:rPr lang="en-US" dirty="0" err="1">
                <a:effectLst/>
                <a:latin typeface="+mn-lt"/>
              </a:rPr>
              <a:t>mejores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decisiones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financieras</a:t>
            </a:r>
            <a:r>
              <a:rPr lang="en-US" dirty="0">
                <a:effectLst/>
                <a:latin typeface="+mn-lt"/>
              </a:rPr>
              <a:t> son </a:t>
            </a:r>
            <a:r>
              <a:rPr lang="en-US" dirty="0" err="1">
                <a:effectLst/>
                <a:latin typeface="+mn-lt"/>
              </a:rPr>
              <a:t>tomadas</a:t>
            </a:r>
            <a:r>
              <a:rPr lang="en-US" dirty="0">
                <a:effectLst/>
                <a:latin typeface="+mn-lt"/>
              </a:rPr>
              <a:t> en </a:t>
            </a:r>
            <a:r>
              <a:rPr lang="en-US" dirty="0" err="1">
                <a:effectLst/>
                <a:latin typeface="+mn-lt"/>
              </a:rPr>
              <a:t>épocas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difíciles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dirty="0" err="1">
                <a:effectLst/>
                <a:latin typeface="+mn-lt"/>
              </a:rPr>
              <a:t>pensar</a:t>
            </a:r>
            <a:r>
              <a:rPr lang="en-US" dirty="0">
                <a:effectLst/>
                <a:latin typeface="+mn-lt"/>
              </a:rPr>
              <a:t> en ser </a:t>
            </a:r>
            <a:r>
              <a:rPr lang="en-US" dirty="0" err="1">
                <a:effectLst/>
                <a:latin typeface="+mn-lt"/>
              </a:rPr>
              <a:t>parte</a:t>
            </a:r>
            <a:r>
              <a:rPr lang="en-US" dirty="0">
                <a:effectLst/>
                <a:latin typeface="+mn-lt"/>
              </a:rPr>
              <a:t> del mercado de </a:t>
            </a:r>
            <a:r>
              <a:rPr lang="en-US" dirty="0" err="1">
                <a:effectLst/>
                <a:latin typeface="+mn-lt"/>
              </a:rPr>
              <a:t>valores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dirty="0" err="1">
                <a:effectLst/>
                <a:latin typeface="+mn-lt"/>
              </a:rPr>
              <a:t>negociar</a:t>
            </a:r>
            <a:r>
              <a:rPr lang="en-US" dirty="0">
                <a:effectLst/>
                <a:latin typeface="+mn-lt"/>
              </a:rPr>
              <a:t> en </a:t>
            </a:r>
            <a:r>
              <a:rPr lang="en-US" dirty="0" err="1">
                <a:effectLst/>
                <a:latin typeface="+mn-lt"/>
              </a:rPr>
              <a:t>momentos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oportunos</a:t>
            </a:r>
            <a:r>
              <a:rPr lang="en-US" dirty="0">
                <a:effectLst/>
                <a:latin typeface="+mn-lt"/>
              </a:rPr>
              <a:t> y con </a:t>
            </a:r>
            <a:r>
              <a:rPr lang="en-US" dirty="0" err="1">
                <a:effectLst/>
                <a:latin typeface="+mn-lt"/>
              </a:rPr>
              <a:t>el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título</a:t>
            </a:r>
            <a:r>
              <a:rPr lang="en-US" dirty="0">
                <a:effectLst/>
                <a:latin typeface="+mn-lt"/>
              </a:rPr>
              <a:t>- valor </a:t>
            </a:r>
            <a:r>
              <a:rPr lang="en-US" dirty="0" err="1">
                <a:effectLst/>
                <a:latin typeface="+mn-lt"/>
              </a:rPr>
              <a:t>idóneo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permitirá</a:t>
            </a:r>
            <a:r>
              <a:rPr lang="en-US" dirty="0">
                <a:effectLst/>
                <a:latin typeface="+mn-lt"/>
              </a:rPr>
              <a:t> al </a:t>
            </a:r>
            <a:r>
              <a:rPr lang="en-US" dirty="0" err="1">
                <a:effectLst/>
                <a:latin typeface="+mn-lt"/>
              </a:rPr>
              <a:t>tenedor</a:t>
            </a:r>
            <a:r>
              <a:rPr lang="en-US" dirty="0">
                <a:effectLst/>
                <a:latin typeface="+mn-lt"/>
              </a:rPr>
              <a:t> del </a:t>
            </a:r>
            <a:r>
              <a:rPr lang="en-US" dirty="0" err="1">
                <a:effectLst/>
                <a:latin typeface="+mn-lt"/>
              </a:rPr>
              <a:t>instrumento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obtener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recursos</a:t>
            </a:r>
            <a:r>
              <a:rPr lang="en-US" dirty="0">
                <a:effectLst/>
                <a:latin typeface="+mn-lt"/>
              </a:rPr>
              <a:t> del </a:t>
            </a:r>
            <a:r>
              <a:rPr lang="en-US" dirty="0" err="1">
                <a:effectLst/>
                <a:latin typeface="+mn-lt"/>
              </a:rPr>
              <a:t>público</a:t>
            </a:r>
            <a:r>
              <a:rPr lang="en-US" dirty="0">
                <a:effectLst/>
                <a:latin typeface="+mn-lt"/>
              </a:rPr>
              <a:t> y </a:t>
            </a:r>
            <a:r>
              <a:rPr lang="en-US" dirty="0" err="1">
                <a:effectLst/>
                <a:latin typeface="+mn-lt"/>
              </a:rPr>
              <a:t>financiar</a:t>
            </a:r>
            <a:r>
              <a:rPr lang="en-US" dirty="0">
                <a:effectLst/>
                <a:latin typeface="+mn-lt"/>
              </a:rPr>
              <a:t> sus </a:t>
            </a:r>
            <a:r>
              <a:rPr lang="en-US" dirty="0" err="1">
                <a:effectLst/>
                <a:latin typeface="+mn-lt"/>
              </a:rPr>
              <a:t>actividades</a:t>
            </a:r>
            <a:r>
              <a:rPr lang="en-US" dirty="0">
                <a:effectLst/>
                <a:latin typeface="+mn-lt"/>
              </a:rPr>
              <a:t>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14C58A8-E255-428E-8617-1D99691A37D8}"/>
              </a:ext>
            </a:extLst>
          </p:cNvPr>
          <p:cNvSpPr txBox="1"/>
          <p:nvPr/>
        </p:nvSpPr>
        <p:spPr>
          <a:xfrm>
            <a:off x="6563720" y="2616214"/>
            <a:ext cx="5019442" cy="279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Gestionar con el ejecutivo posibles asignaciones para mantenimiento y mejoramiento vial y como contraparte local apoyar con materiales pétreos. </a:t>
            </a:r>
            <a:endParaRPr lang="es-EC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s-E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Tomar el presente documento como una guía inicial para motivar un análisis más profundo en cuanto a la creación de peajes en ejes que cuenten con un TPDA considerable y pensar en la concesión de este. </a:t>
            </a:r>
            <a:endParaRPr lang="es-EC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1628DE2-8E44-4382-954E-138F0ABE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5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estebanbarrera.com/wordpress/wp-content/uploads/2014/05/Esteban-Barrera-ecuador-40.jpg"/>
          <p:cNvPicPr>
            <a:picLocks noChangeAspect="1" noChangeArrowheads="1"/>
          </p:cNvPicPr>
          <p:nvPr/>
        </p:nvPicPr>
        <p:blipFill>
          <a:blip r:embed="rId3" cstate="print"/>
          <a:srcRect l="2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3457582" y="2637711"/>
            <a:ext cx="5286375" cy="1505659"/>
          </a:xfrm>
          <a:custGeom>
            <a:avLst/>
            <a:gdLst>
              <a:gd name="T0" fmla="*/ 7770812 w 7770812"/>
              <a:gd name="T1" fmla="*/ 974725 h 1949450"/>
              <a:gd name="T2" fmla="*/ 3885406 w 7770812"/>
              <a:gd name="T3" fmla="*/ 1949451 h 1949450"/>
              <a:gd name="T4" fmla="*/ 0 w 7770812"/>
              <a:gd name="T5" fmla="*/ 974725 h 1949450"/>
              <a:gd name="T6" fmla="*/ 3885406 w 7770812"/>
              <a:gd name="T7" fmla="*/ 0 h 1949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70812"/>
              <a:gd name="T13" fmla="*/ 0 h 1949450"/>
              <a:gd name="T14" fmla="*/ 7770812 w 7770812"/>
              <a:gd name="T15" fmla="*/ 1949450 h 1949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0812" h="1949450">
                <a:moveTo>
                  <a:pt x="0" y="0"/>
                </a:moveTo>
                <a:lnTo>
                  <a:pt x="21587" y="0"/>
                </a:lnTo>
                <a:lnTo>
                  <a:pt x="21587" y="5417"/>
                </a:lnTo>
                <a:lnTo>
                  <a:pt x="0" y="54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s-EC" altLang="es-EC" sz="7200" b="1" dirty="0">
                <a:solidFill>
                  <a:srgbClr val="FFFFFF"/>
                </a:solidFill>
                <a:latin typeface="Arial Narrow" panose="020B0606020202030204" pitchFamily="34" charset="0"/>
                <a:cs typeface="DejaVu Sans" panose="020B0603030804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65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4209" y="2861675"/>
            <a:ext cx="5472608" cy="87947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tx2">
                    <a:lumMod val="50000"/>
                  </a:schemeClr>
                </a:solidFill>
              </a:rPr>
              <a:t>JUSTIFICACIÓN </a:t>
            </a:r>
            <a:endParaRPr lang="en-GB" alt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453" y="620688"/>
            <a:ext cx="7967664" cy="24373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b="1" i="1" u="sng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Arial" charset="0"/>
              </a:rPr>
              <a:t>Objetivo</a:t>
            </a:r>
            <a:r>
              <a:rPr lang="en-US" altLang="en-US" sz="2800" b="1" i="1" u="sng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Arial" charset="0"/>
              </a:rPr>
              <a:t> General: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en-US" sz="2800" b="1" i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Arial" charset="0"/>
            </a:endParaRPr>
          </a:p>
          <a:p>
            <a:pPr algn="just"/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Desarrollar un modelo financiero que permita identificar la pertinencia de implementar un fideicomiso que sirva como herramienta de captación y financiamiento para administrar proyectos de inversión local.</a:t>
            </a:r>
            <a:r>
              <a:rPr lang="en-US" altLang="en-US" sz="2400" b="0" dirty="0">
                <a:latin typeface="Calibri Light" panose="020F0302020204030204" pitchFamily="34" charset="0"/>
                <a:cs typeface="Arial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370" y="4086006"/>
            <a:ext cx="4850077" cy="1837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Las fuentes de financiamiento para ejecución y puesta en marcha de proyectos de carácter social son muy variadas, sin embargo, deben tener una convergencia que permita su ejecución y sostenibilidad.</a:t>
            </a:r>
            <a:endParaRPr lang="es-E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332">
            <a:off x="7837442" y="607137"/>
            <a:ext cx="4229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851856" y="3971795"/>
            <a:ext cx="5310129" cy="19519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Plantear el modelo financiero que por un lado sostenga el fideicomiso y por otro, otorgue una ventaja al Gobierno Provincial respecto al ahorro, calidad de gasto y un manejo de recursos públicos eficiente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5017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80599" y="484928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FUNDAMENTOS TEÓRICOS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2" descr="Primeros Pasos - BID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EDC2313-F168-4ED5-BB6C-E0BAD3417576}"/>
              </a:ext>
            </a:extLst>
          </p:cNvPr>
          <p:cNvGrpSpPr/>
          <p:nvPr/>
        </p:nvGrpSpPr>
        <p:grpSpPr>
          <a:xfrm>
            <a:off x="316165" y="1673533"/>
            <a:ext cx="4985247" cy="3696926"/>
            <a:chOff x="448353" y="1701046"/>
            <a:chExt cx="4985247" cy="3696926"/>
          </a:xfrm>
        </p:grpSpPr>
        <p:sp>
          <p:nvSpPr>
            <p:cNvPr id="31" name="1 Rectángulo">
              <a:extLst>
                <a:ext uri="{FF2B5EF4-FFF2-40B4-BE49-F238E27FC236}">
                  <a16:creationId xmlns:a16="http://schemas.microsoft.com/office/drawing/2014/main" id="{1E2DAFAD-CFDC-4CB0-9C20-357C2684B0B7}"/>
                </a:ext>
              </a:extLst>
            </p:cNvPr>
            <p:cNvSpPr/>
            <p:nvPr/>
          </p:nvSpPr>
          <p:spPr>
            <a:xfrm>
              <a:off x="651950" y="1701046"/>
              <a:ext cx="1550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latin typeface="Aharoni" panose="02010803020104030203" pitchFamily="2" charset="-79"/>
                  <a:cs typeface="Aharoni" panose="02010803020104030203" pitchFamily="2" charset="-79"/>
                </a:rPr>
                <a:t>Flujo de caja</a:t>
              </a:r>
              <a:endParaRPr lang="es-ES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EEC8A10-454D-4E0C-8A60-AE9117457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</a:blip>
            <a:srcRect t="17017"/>
            <a:stretch/>
          </p:blipFill>
          <p:spPr>
            <a:xfrm>
              <a:off x="661853" y="2353395"/>
              <a:ext cx="1639434" cy="137299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2527299-31AA-4411-ABF1-D9F4945E3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70000"/>
            </a:blip>
            <a:srcRect t="20421"/>
            <a:stretch/>
          </p:blipFill>
          <p:spPr>
            <a:xfrm>
              <a:off x="3263727" y="2353394"/>
              <a:ext cx="1717447" cy="1372997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35" name="3 Rectángulo">
              <a:extLst>
                <a:ext uri="{FF2B5EF4-FFF2-40B4-BE49-F238E27FC236}">
                  <a16:creationId xmlns:a16="http://schemas.microsoft.com/office/drawing/2014/main" id="{F89F18A3-E3F4-499D-8D6C-9DCD5475550F}"/>
                </a:ext>
              </a:extLst>
            </p:cNvPr>
            <p:cNvSpPr/>
            <p:nvPr/>
          </p:nvSpPr>
          <p:spPr>
            <a:xfrm>
              <a:off x="448353" y="3940105"/>
              <a:ext cx="21481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/>
                <a:t>Cash Flow- Flujo de efectivo</a:t>
              </a:r>
            </a:p>
          </p:txBody>
        </p:sp>
        <p:sp>
          <p:nvSpPr>
            <p:cNvPr id="36" name="3 Rectángulo">
              <a:extLst>
                <a:ext uri="{FF2B5EF4-FFF2-40B4-BE49-F238E27FC236}">
                  <a16:creationId xmlns:a16="http://schemas.microsoft.com/office/drawing/2014/main" id="{3E54735D-A1F9-414B-A390-E0DF0A8A79C3}"/>
                </a:ext>
              </a:extLst>
            </p:cNvPr>
            <p:cNvSpPr/>
            <p:nvPr/>
          </p:nvSpPr>
          <p:spPr>
            <a:xfrm>
              <a:off x="3285436" y="3982336"/>
              <a:ext cx="21481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/>
                <a:t>Cuanto dinero</a:t>
              </a:r>
            </a:p>
            <a:p>
              <a:pPr algn="just"/>
              <a:endParaRPr lang="es-ES" sz="1400" dirty="0"/>
            </a:p>
            <a:p>
              <a:pPr algn="just"/>
              <a:r>
                <a:rPr lang="es-ES" sz="1400" b="1" dirty="0"/>
                <a:t>Efectivo disponible</a:t>
              </a:r>
              <a:r>
                <a:rPr lang="es-ES" sz="1400" dirty="0"/>
                <a:t> 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A906C05-41C1-4D56-AC1A-68A3A6C5EAEA}"/>
                </a:ext>
              </a:extLst>
            </p:cNvPr>
            <p:cNvGrpSpPr/>
            <p:nvPr/>
          </p:nvGrpSpPr>
          <p:grpSpPr>
            <a:xfrm>
              <a:off x="4492692" y="4065916"/>
              <a:ext cx="479946" cy="306288"/>
              <a:chOff x="5065949" y="4230957"/>
              <a:chExt cx="479946" cy="306288"/>
            </a:xfrm>
          </p:grpSpPr>
          <p:sp>
            <p:nvSpPr>
              <p:cNvPr id="13" name="Flecha: hacia la izquierda 12">
                <a:extLst>
                  <a:ext uri="{FF2B5EF4-FFF2-40B4-BE49-F238E27FC236}">
                    <a16:creationId xmlns:a16="http://schemas.microsoft.com/office/drawing/2014/main" id="{7F984C91-4B57-4412-8F0D-2F99C586D50B}"/>
                  </a:ext>
                </a:extLst>
              </p:cNvPr>
              <p:cNvSpPr/>
              <p:nvPr/>
            </p:nvSpPr>
            <p:spPr>
              <a:xfrm>
                <a:off x="5065949" y="4230957"/>
                <a:ext cx="327546" cy="153888"/>
              </a:xfrm>
              <a:prstGeom prst="leftArrow">
                <a:avLst/>
              </a:prstGeom>
              <a:solidFill>
                <a:schemeClr val="accent1">
                  <a:alpha val="56000"/>
                </a:schemeClr>
              </a:solidFill>
              <a:ln>
                <a:solidFill>
                  <a:schemeClr val="accent1">
                    <a:shade val="50000"/>
                    <a:alpha val="46000"/>
                  </a:schemeClr>
                </a:solidFill>
              </a:ln>
              <a:effectLst>
                <a:reflection stA="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8" name="Flecha: hacia la izquierda 37">
                <a:extLst>
                  <a:ext uri="{FF2B5EF4-FFF2-40B4-BE49-F238E27FC236}">
                    <a16:creationId xmlns:a16="http://schemas.microsoft.com/office/drawing/2014/main" id="{B5BD659F-C032-46E2-B26B-26F8954E9BEA}"/>
                  </a:ext>
                </a:extLst>
              </p:cNvPr>
              <p:cNvSpPr/>
              <p:nvPr/>
            </p:nvSpPr>
            <p:spPr>
              <a:xfrm rot="10800000">
                <a:off x="5218349" y="4383357"/>
                <a:ext cx="327546" cy="153888"/>
              </a:xfrm>
              <a:prstGeom prst="leftArrow">
                <a:avLst/>
              </a:prstGeom>
              <a:solidFill>
                <a:schemeClr val="accent1">
                  <a:alpha val="56000"/>
                </a:schemeClr>
              </a:solidFill>
              <a:ln>
                <a:solidFill>
                  <a:schemeClr val="accent1">
                    <a:shade val="50000"/>
                    <a:alpha val="46000"/>
                  </a:schemeClr>
                </a:solidFill>
              </a:ln>
              <a:effectLst>
                <a:reflection stA="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pic>
          <p:nvPicPr>
            <p:cNvPr id="2052" name="Picture 4" descr="Qué es Alertas de Google y para qué sirve? - Educazonia">
              <a:extLst>
                <a:ext uri="{FF2B5EF4-FFF2-40B4-BE49-F238E27FC236}">
                  <a16:creationId xmlns:a16="http://schemas.microsoft.com/office/drawing/2014/main" id="{23B8E46B-E9B9-4172-9ED9-AF48DCEE7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388" y="4788842"/>
              <a:ext cx="609130" cy="609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1 Rectángulo">
            <a:extLst>
              <a:ext uri="{FF2B5EF4-FFF2-40B4-BE49-F238E27FC236}">
                <a16:creationId xmlns:a16="http://schemas.microsoft.com/office/drawing/2014/main" id="{30365D6D-BB58-4DD0-848B-B7DF205F3DEC}"/>
              </a:ext>
            </a:extLst>
          </p:cNvPr>
          <p:cNvSpPr/>
          <p:nvPr/>
        </p:nvSpPr>
        <p:spPr>
          <a:xfrm>
            <a:off x="6977533" y="1672595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haroni" panose="02010803020104030203" pitchFamily="2" charset="-79"/>
                <a:cs typeface="Aharoni" panose="02010803020104030203" pitchFamily="2" charset="-79"/>
              </a:rPr>
              <a:t>Fideicomiso</a:t>
            </a:r>
            <a:endParaRPr lang="es-ES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DBB2FB1-B1E4-4200-B2C8-F385179DC534}"/>
              </a:ext>
            </a:extLst>
          </p:cNvPr>
          <p:cNvGrpSpPr/>
          <p:nvPr/>
        </p:nvGrpSpPr>
        <p:grpSpPr>
          <a:xfrm>
            <a:off x="6481606" y="2545646"/>
            <a:ext cx="2787503" cy="2505371"/>
            <a:chOff x="7210011" y="2356300"/>
            <a:chExt cx="2701974" cy="2374158"/>
          </a:xfrm>
        </p:grpSpPr>
        <p:pic>
          <p:nvPicPr>
            <p:cNvPr id="2054" name="Picture 6" descr="Negocio fiduciario mueve cerca a los $10.000 millones : País : La Hora  Noticias de Ecuador, sus provincias y el mundo">
              <a:extLst>
                <a:ext uri="{FF2B5EF4-FFF2-40B4-BE49-F238E27FC236}">
                  <a16:creationId xmlns:a16="http://schemas.microsoft.com/office/drawing/2014/main" id="{7834E8D6-3D8E-4449-8D29-93D371CA6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23"/>
            <a:stretch/>
          </p:blipFill>
          <p:spPr bwMode="auto">
            <a:xfrm>
              <a:off x="7210011" y="2775281"/>
              <a:ext cx="2701974" cy="1955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La guía más completa sobre el contrato mercantil: ejemplos, tipos, ...">
              <a:extLst>
                <a:ext uri="{FF2B5EF4-FFF2-40B4-BE49-F238E27FC236}">
                  <a16:creationId xmlns:a16="http://schemas.microsoft.com/office/drawing/2014/main" id="{17EC1787-3C84-4122-B232-D579DFE96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313" y="2356300"/>
              <a:ext cx="1069369" cy="71161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3 Rectángulo">
            <a:extLst>
              <a:ext uri="{FF2B5EF4-FFF2-40B4-BE49-F238E27FC236}">
                <a16:creationId xmlns:a16="http://schemas.microsoft.com/office/drawing/2014/main" id="{8A9F3014-F664-42E3-83D4-EA3B6C624E17}"/>
              </a:ext>
            </a:extLst>
          </p:cNvPr>
          <p:cNvSpPr/>
          <p:nvPr/>
        </p:nvSpPr>
        <p:spPr>
          <a:xfrm>
            <a:off x="9856785" y="3059668"/>
            <a:ext cx="2148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Administració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Inversión</a:t>
            </a:r>
          </a:p>
        </p:txBody>
      </p:sp>
      <p:pic>
        <p:nvPicPr>
          <p:cNvPr id="2058" name="Picture 10" descr="Qué es y cómo calcular la rentabilidad de una inversión">
            <a:extLst>
              <a:ext uri="{FF2B5EF4-FFF2-40B4-BE49-F238E27FC236}">
                <a16:creationId xmlns:a16="http://schemas.microsoft.com/office/drawing/2014/main" id="{D0D3473C-7B08-4F66-BE2B-7E6C953E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06" y="3296591"/>
            <a:ext cx="1961379" cy="11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e Mostramos como Proyectar la Inversión Inicial de tu Negocio de Manera  Sencilla - Adipiscor">
            <a:extLst>
              <a:ext uri="{FF2B5EF4-FFF2-40B4-BE49-F238E27FC236}">
                <a16:creationId xmlns:a16="http://schemas.microsoft.com/office/drawing/2014/main" id="{2CECD873-3DA2-487A-8EF0-3DF4CA6A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9" y="1996685"/>
            <a:ext cx="1620970" cy="9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echa: a la derecha con bandas 33">
            <a:extLst>
              <a:ext uri="{FF2B5EF4-FFF2-40B4-BE49-F238E27FC236}">
                <a16:creationId xmlns:a16="http://schemas.microsoft.com/office/drawing/2014/main" id="{A951D3D2-E059-4194-9418-978397948E66}"/>
              </a:ext>
            </a:extLst>
          </p:cNvPr>
          <p:cNvSpPr/>
          <p:nvPr/>
        </p:nvSpPr>
        <p:spPr>
          <a:xfrm rot="19271891">
            <a:off x="9370372" y="3213760"/>
            <a:ext cx="312535" cy="258360"/>
          </a:xfrm>
          <a:prstGeom prst="striped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lecha: a la derecha con bandas 54">
            <a:extLst>
              <a:ext uri="{FF2B5EF4-FFF2-40B4-BE49-F238E27FC236}">
                <a16:creationId xmlns:a16="http://schemas.microsoft.com/office/drawing/2014/main" id="{E7271933-A1AC-4984-9360-D17DBF4C72AA}"/>
              </a:ext>
            </a:extLst>
          </p:cNvPr>
          <p:cNvSpPr/>
          <p:nvPr/>
        </p:nvSpPr>
        <p:spPr>
          <a:xfrm rot="1065712">
            <a:off x="9406678" y="3838428"/>
            <a:ext cx="312535" cy="258360"/>
          </a:xfrm>
          <a:prstGeom prst="striped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3 Rectángulo">
            <a:extLst>
              <a:ext uri="{FF2B5EF4-FFF2-40B4-BE49-F238E27FC236}">
                <a16:creationId xmlns:a16="http://schemas.microsoft.com/office/drawing/2014/main" id="{81EFB5F7-4CD5-4026-A984-E40D415CD158}"/>
              </a:ext>
            </a:extLst>
          </p:cNvPr>
          <p:cNvSpPr/>
          <p:nvPr/>
        </p:nvSpPr>
        <p:spPr>
          <a:xfrm>
            <a:off x="316165" y="4804284"/>
            <a:ext cx="21481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Saldo inicial </a:t>
            </a:r>
          </a:p>
          <a:p>
            <a:pPr algn="just"/>
            <a:r>
              <a:rPr lang="es-ES" sz="1400" dirty="0"/>
              <a:t>Entradas de efectivo</a:t>
            </a:r>
          </a:p>
          <a:p>
            <a:pPr algn="just"/>
            <a:r>
              <a:rPr lang="es-ES" sz="1400" dirty="0"/>
              <a:t>Salidas de efectivo</a:t>
            </a:r>
          </a:p>
          <a:p>
            <a:pPr algn="just"/>
            <a:r>
              <a:rPr lang="es-ES" sz="1400" dirty="0"/>
              <a:t>Flujo de caja neto </a:t>
            </a:r>
          </a:p>
          <a:p>
            <a:pPr algn="just"/>
            <a:r>
              <a:rPr lang="es-ES" sz="1400" dirty="0"/>
              <a:t>Saldo de flujo de caja</a:t>
            </a:r>
          </a:p>
          <a:p>
            <a:pPr algn="just"/>
            <a:r>
              <a:rPr lang="es-ES" sz="1400" dirty="0"/>
              <a:t>Período </a:t>
            </a:r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904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CED3E79-C993-4607-ACF1-10DEC975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76075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9287F901-3E6B-49D0-B243-62716480A63B}"/>
              </a:ext>
            </a:extLst>
          </p:cNvPr>
          <p:cNvSpPr/>
          <p:nvPr/>
        </p:nvSpPr>
        <p:spPr>
          <a:xfrm>
            <a:off x="1089388" y="950300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haroni" panose="02010803020104030203" pitchFamily="2" charset="-79"/>
                <a:cs typeface="Aharoni" panose="02010803020104030203" pitchFamily="2" charset="-79"/>
              </a:rPr>
              <a:t>Mercado financiero </a:t>
            </a:r>
            <a:endParaRPr lang="es-ES" dirty="0"/>
          </a:p>
        </p:txBody>
      </p:sp>
      <p:pic>
        <p:nvPicPr>
          <p:cNvPr id="3074" name="Picture 2" descr="La demanda y oferta en Microeconomía">
            <a:extLst>
              <a:ext uri="{FF2B5EF4-FFF2-40B4-BE49-F238E27FC236}">
                <a16:creationId xmlns:a16="http://schemas.microsoft.com/office/drawing/2014/main" id="{00E6A987-5EF9-4B44-B3C6-BF62D067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" y="181010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Carta de la Bolsa - El mercado de bonos nos manda una importante  advertencia">
            <a:extLst>
              <a:ext uri="{FF2B5EF4-FFF2-40B4-BE49-F238E27FC236}">
                <a16:creationId xmlns:a16="http://schemas.microsoft.com/office/drawing/2014/main" id="{1F56A0CC-7CBA-485F-AB45-9D9C4D39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40" y="379747"/>
            <a:ext cx="1752091" cy="17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lsa de valores en línea | Vector Premium">
            <a:extLst>
              <a:ext uri="{FF2B5EF4-FFF2-40B4-BE49-F238E27FC236}">
                <a16:creationId xmlns:a16="http://schemas.microsoft.com/office/drawing/2014/main" id="{A71CCC8E-C224-44FB-8410-895B7CC1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18" y="3511226"/>
            <a:ext cx="1380492" cy="12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3C89738-C754-4373-BF02-BCB9D81FB89E}"/>
              </a:ext>
            </a:extLst>
          </p:cNvPr>
          <p:cNvGrpSpPr/>
          <p:nvPr/>
        </p:nvGrpSpPr>
        <p:grpSpPr>
          <a:xfrm>
            <a:off x="4483703" y="2565478"/>
            <a:ext cx="1630132" cy="1231602"/>
            <a:chOff x="471489" y="952504"/>
            <a:chExt cx="8531405" cy="4953001"/>
          </a:xfrm>
        </p:grpSpPr>
        <p:sp>
          <p:nvSpPr>
            <p:cNvPr id="12" name="CuadroTexto 8">
              <a:extLst>
                <a:ext uri="{FF2B5EF4-FFF2-40B4-BE49-F238E27FC236}">
                  <a16:creationId xmlns:a16="http://schemas.microsoft.com/office/drawing/2014/main" id="{71461625-0B17-4D37-A054-7B63675E1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353" y="2852743"/>
              <a:ext cx="15843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C">
                <a:latin typeface="Times New Roman" pitchFamily="18" charset="0"/>
              </a:endParaRP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1501B0EE-5D31-4473-B3C8-A6490EFD80B5}"/>
                </a:ext>
              </a:extLst>
            </p:cNvPr>
            <p:cNvCxnSpPr/>
            <p:nvPr/>
          </p:nvCxnSpPr>
          <p:spPr bwMode="auto">
            <a:xfrm>
              <a:off x="2484439" y="3789363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1BA90E42-9B01-4B50-8952-F22869D08D3D}"/>
                </a:ext>
              </a:extLst>
            </p:cNvPr>
            <p:cNvCxnSpPr/>
            <p:nvPr/>
          </p:nvCxnSpPr>
          <p:spPr bwMode="auto">
            <a:xfrm>
              <a:off x="5724527" y="3789363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1A93CC6B-7183-463E-9681-85C58860DB8F}"/>
                </a:ext>
              </a:extLst>
            </p:cNvPr>
            <p:cNvCxnSpPr/>
            <p:nvPr/>
          </p:nvCxnSpPr>
          <p:spPr bwMode="auto">
            <a:xfrm>
              <a:off x="4643439" y="2420940"/>
              <a:ext cx="0" cy="5762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20CA7E45-132D-4C21-BC36-DEC67CF56C93}"/>
                </a:ext>
              </a:extLst>
            </p:cNvPr>
            <p:cNvCxnSpPr/>
            <p:nvPr/>
          </p:nvCxnSpPr>
          <p:spPr bwMode="auto">
            <a:xfrm flipH="1">
              <a:off x="5724527" y="4076700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" name="21 Imagen">
              <a:extLst>
                <a:ext uri="{FF2B5EF4-FFF2-40B4-BE49-F238E27FC236}">
                  <a16:creationId xmlns:a16="http://schemas.microsoft.com/office/drawing/2014/main" id="{3FAABE9E-7A25-4AB9-B23E-EB366715F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9" y="2420943"/>
              <a:ext cx="1939925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22 Imagen">
              <a:extLst>
                <a:ext uri="{FF2B5EF4-FFF2-40B4-BE49-F238E27FC236}">
                  <a16:creationId xmlns:a16="http://schemas.microsoft.com/office/drawing/2014/main" id="{3A734581-0FF8-4F01-879B-471985D8A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8" y="4652968"/>
              <a:ext cx="1208087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3 Imagen">
              <a:extLst>
                <a:ext uri="{FF2B5EF4-FFF2-40B4-BE49-F238E27FC236}">
                  <a16:creationId xmlns:a16="http://schemas.microsoft.com/office/drawing/2014/main" id="{B0114818-4CF4-4510-98CF-7D78C64D2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289" y="952504"/>
              <a:ext cx="1798637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Conector recto de flecha 12">
              <a:extLst>
                <a:ext uri="{FF2B5EF4-FFF2-40B4-BE49-F238E27FC236}">
                  <a16:creationId xmlns:a16="http://schemas.microsoft.com/office/drawing/2014/main" id="{E4D5C21F-0BAF-409A-B9F5-C3FBE2EDA435}"/>
                </a:ext>
              </a:extLst>
            </p:cNvPr>
            <p:cNvCxnSpPr/>
            <p:nvPr/>
          </p:nvCxnSpPr>
          <p:spPr bwMode="auto">
            <a:xfrm flipV="1">
              <a:off x="2195518" y="2060580"/>
              <a:ext cx="1368425" cy="9445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11244C7E-02DD-4742-88C2-40FCC88E7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2" y="3068638"/>
              <a:ext cx="1655763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ector recto de flecha 12">
              <a:extLst>
                <a:ext uri="{FF2B5EF4-FFF2-40B4-BE49-F238E27FC236}">
                  <a16:creationId xmlns:a16="http://schemas.microsoft.com/office/drawing/2014/main" id="{DCB1F73B-DE89-4F62-B44B-F75BFCFAC668}"/>
                </a:ext>
              </a:extLst>
            </p:cNvPr>
            <p:cNvCxnSpPr/>
            <p:nvPr/>
          </p:nvCxnSpPr>
          <p:spPr bwMode="auto">
            <a:xfrm>
              <a:off x="5724526" y="1609725"/>
              <a:ext cx="1481139" cy="13160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Conector recto de flecha 20">
              <a:extLst>
                <a:ext uri="{FF2B5EF4-FFF2-40B4-BE49-F238E27FC236}">
                  <a16:creationId xmlns:a16="http://schemas.microsoft.com/office/drawing/2014/main" id="{F5288434-16BF-4AE8-81AC-EBE28CEC8C8F}"/>
                </a:ext>
              </a:extLst>
            </p:cNvPr>
            <p:cNvCxnSpPr/>
            <p:nvPr/>
          </p:nvCxnSpPr>
          <p:spPr bwMode="auto">
            <a:xfrm flipH="1">
              <a:off x="2484439" y="4076700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Conector recto de flecha 20">
              <a:extLst>
                <a:ext uri="{FF2B5EF4-FFF2-40B4-BE49-F238E27FC236}">
                  <a16:creationId xmlns:a16="http://schemas.microsoft.com/office/drawing/2014/main" id="{D0DA7713-6014-42F2-8F7F-C242E69A4E18}"/>
                </a:ext>
              </a:extLst>
            </p:cNvPr>
            <p:cNvCxnSpPr/>
            <p:nvPr/>
          </p:nvCxnSpPr>
          <p:spPr bwMode="auto">
            <a:xfrm flipV="1">
              <a:off x="1892303" y="4572000"/>
              <a:ext cx="1804988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Flecha curvada hacia arriba 19">
              <a:extLst>
                <a:ext uri="{FF2B5EF4-FFF2-40B4-BE49-F238E27FC236}">
                  <a16:creationId xmlns:a16="http://schemas.microsoft.com/office/drawing/2014/main" id="{1E8812B0-4A22-4010-A824-6DADDB4E1F57}"/>
                </a:ext>
              </a:extLst>
            </p:cNvPr>
            <p:cNvSpPr/>
            <p:nvPr/>
          </p:nvSpPr>
          <p:spPr bwMode="auto">
            <a:xfrm rot="21396025">
              <a:off x="4667253" y="4710115"/>
              <a:ext cx="3133725" cy="858837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3" name="Picture 3">
              <a:extLst>
                <a:ext uri="{FF2B5EF4-FFF2-40B4-BE49-F238E27FC236}">
                  <a16:creationId xmlns:a16="http://schemas.microsoft.com/office/drawing/2014/main" id="{1F6C4BD8-A4DB-4818-BA0C-A4A3C419D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0739">
              <a:off x="6666983" y="1441812"/>
              <a:ext cx="964721" cy="104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DC711BB-06DB-4BFC-8375-6850F7A17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9" y="3144838"/>
              <a:ext cx="2198645" cy="136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3 Rectángulo">
            <a:extLst>
              <a:ext uri="{FF2B5EF4-FFF2-40B4-BE49-F238E27FC236}">
                <a16:creationId xmlns:a16="http://schemas.microsoft.com/office/drawing/2014/main" id="{51F36BBB-39CB-458E-AFE9-D971225565FC}"/>
              </a:ext>
            </a:extLst>
          </p:cNvPr>
          <p:cNvSpPr/>
          <p:nvPr/>
        </p:nvSpPr>
        <p:spPr>
          <a:xfrm>
            <a:off x="6379029" y="2533066"/>
            <a:ext cx="4969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Transformar en efectivo, activos fijos o de lenta rotación, </a:t>
            </a:r>
            <a:r>
              <a:rPr lang="es-ES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 flujos cuyo ingreso se espera en un futuro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esto se logra a través de la colocación en el mercado de títulos homogéneos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8FE5AE4-4EFC-4DE4-B222-EDD1452B5232}"/>
              </a:ext>
            </a:extLst>
          </p:cNvPr>
          <p:cNvSpPr txBox="1"/>
          <p:nvPr/>
        </p:nvSpPr>
        <p:spPr>
          <a:xfrm>
            <a:off x="6379028" y="595081"/>
            <a:ext cx="4969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Mercado que ofrece a los inversores bonos de una empresa con la finalidad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de obtener beneficios a futuro. Estos bonos son activos que pueden venderse o intercambiarse. </a:t>
            </a:r>
            <a:endParaRPr lang="es-EC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964EB5D-3070-4666-BE07-D825A0C7684A}"/>
              </a:ext>
            </a:extLst>
          </p:cNvPr>
          <p:cNvSpPr txBox="1"/>
          <p:nvPr/>
        </p:nvSpPr>
        <p:spPr>
          <a:xfrm>
            <a:off x="783784" y="4876324"/>
            <a:ext cx="2977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s-ES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onectar a personas y entidades ahorristas </a:t>
            </a:r>
          </a:p>
          <a:p>
            <a:pPr algn="just"/>
            <a:r>
              <a:rPr lang="es-ES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 otras que buscan financiación.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82" name="Picture 10" descr="Cinco cosas que no sabías son necesarias en concesiones viales">
            <a:extLst>
              <a:ext uri="{FF2B5EF4-FFF2-40B4-BE49-F238E27FC236}">
                <a16:creationId xmlns:a16="http://schemas.microsoft.com/office/drawing/2014/main" id="{B0420674-E76C-4ED9-B4C7-8DB40E78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9" y="4110922"/>
            <a:ext cx="770840" cy="6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B3305B90-C80F-4BDF-A49C-D995DA8A6B23}"/>
              </a:ext>
            </a:extLst>
          </p:cNvPr>
          <p:cNvSpPr txBox="1"/>
          <p:nvPr/>
        </p:nvSpPr>
        <p:spPr>
          <a:xfrm>
            <a:off x="7349393" y="4080057"/>
            <a:ext cx="3998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Liquidez hoy y mi inversionista goza de flujos futuros esperados</a:t>
            </a:r>
            <a:endParaRPr lang="es-EC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6B4CE8A-25D6-4C0B-B55F-F5EED39D94AF}"/>
              </a:ext>
            </a:extLst>
          </p:cNvPr>
          <p:cNvSpPr txBox="1"/>
          <p:nvPr/>
        </p:nvSpPr>
        <p:spPr>
          <a:xfrm>
            <a:off x="6390671" y="510715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CONCESIÓN 				</a:t>
            </a:r>
            <a:r>
              <a:rPr lang="es-ES" b="1" dirty="0">
                <a:solidFill>
                  <a:srgbClr val="FF0000"/>
                </a:solidFill>
              </a:rPr>
              <a:t>PRIVATIZACIÓN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0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t="3814"/>
          <a:stretch/>
        </p:blipFill>
        <p:spPr bwMode="auto">
          <a:xfrm>
            <a:off x="254950" y="1768651"/>
            <a:ext cx="4690839" cy="401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4950" y="202282"/>
            <a:ext cx="2787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Plan vial Loja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45789" y="2240705"/>
            <a:ext cx="345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6 corredores prioritarios estratégicos</a:t>
            </a:r>
          </a:p>
          <a:p>
            <a:endParaRPr lang="es-ES" dirty="0"/>
          </a:p>
          <a:p>
            <a:r>
              <a:rPr lang="es-ES" dirty="0"/>
              <a:t>13 corredores secundarios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80ACC2-A069-4582-A14D-6A418433E8F3}"/>
              </a:ext>
            </a:extLst>
          </p:cNvPr>
          <p:cNvSpPr txBox="1"/>
          <p:nvPr/>
        </p:nvSpPr>
        <p:spPr>
          <a:xfrm>
            <a:off x="2378088" y="753641"/>
            <a:ext cx="7427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 provincia de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Loja cuenta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16 cantones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y l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red vial de la provincial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es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 conformada por 4723.66 km que se encuentran distribuidos en todo su territorio. </a:t>
            </a:r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84EC87-E9D8-4B86-81CA-401F3C0B1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3" y="4336953"/>
            <a:ext cx="5281849" cy="1658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166E442-22EA-40C3-8C79-04B6ADFBC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77892"/>
              </p:ext>
            </p:extLst>
          </p:nvPr>
        </p:nvGraphicFramePr>
        <p:xfrm>
          <a:off x="7894022" y="1750109"/>
          <a:ext cx="2927350" cy="202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433F7D7B-AA30-4F31-9D19-DD840CB5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3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" y="1091669"/>
            <a:ext cx="5711267" cy="48011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23710" y="476677"/>
            <a:ext cx="575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Corredor prioritario estratégico No.2 Alamor- Santa Rufina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6183171" y="1723529"/>
            <a:ext cx="4939753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Corredor con </a:t>
            </a:r>
            <a:r>
              <a:rPr lang="es-ES" dirty="0"/>
              <a:t>3 cantones que agrupa a 6 parroquias rurales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dirty="0"/>
              <a:t>Longitud total para intervención de 80.32 km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Superficie</a:t>
            </a:r>
            <a:r>
              <a:rPr lang="en-US" dirty="0"/>
              <a:t> LASTRE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Nivel </a:t>
            </a:r>
            <a:r>
              <a:rPr lang="en-US" dirty="0" err="1"/>
              <a:t>aceptable</a:t>
            </a:r>
            <a:r>
              <a:rPr lang="en-US" dirty="0"/>
              <a:t> de accesibilidad a </a:t>
            </a:r>
            <a:r>
              <a:rPr lang="es-ES" dirty="0"/>
              <a:t>centros de acopio o directamente a comercialización en mercados.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	Chaguarpamba y Puyango 100%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	Paltas 83%</a:t>
            </a:r>
          </a:p>
        </p:txBody>
      </p:sp>
    </p:spTree>
    <p:extLst>
      <p:ext uri="{BB962C8B-B14F-4D97-AF65-F5344CB8AC3E}">
        <p14:creationId xmlns:p14="http://schemas.microsoft.com/office/powerpoint/2010/main" val="122395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B9C969-5CC9-43D5-8E89-182857D6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67"/>
          <a:stretch/>
        </p:blipFill>
        <p:spPr bwMode="auto">
          <a:xfrm>
            <a:off x="3232221" y="902399"/>
            <a:ext cx="5727558" cy="1682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DD4C2C-B128-48B1-A9E3-B8F124D35004}"/>
              </a:ext>
            </a:extLst>
          </p:cNvPr>
          <p:cNvSpPr txBox="1"/>
          <p:nvPr/>
        </p:nvSpPr>
        <p:spPr>
          <a:xfrm>
            <a:off x="3586309" y="168086"/>
            <a:ext cx="609600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Cuantificación de la Longitud vial a intervenir</a:t>
            </a:r>
            <a:endParaRPr lang="es-EC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049A51-EE45-40F4-9293-675499327F32}"/>
              </a:ext>
            </a:extLst>
          </p:cNvPr>
          <p:cNvSpPr txBox="1"/>
          <p:nvPr/>
        </p:nvSpPr>
        <p:spPr>
          <a:xfrm rot="16200000">
            <a:off x="317913" y="3868719"/>
            <a:ext cx="4128446" cy="50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Priorización por Sectores productivos</a:t>
            </a:r>
            <a:endParaRPr lang="es-EC" sz="1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485306-5CD1-4734-8ED1-274B1801D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01" y="2757583"/>
            <a:ext cx="6219398" cy="34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43133FF-B01D-469A-92FD-25EF01FE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6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E0CD006-EB7F-4F97-B30E-4058B30F89AC}"/>
              </a:ext>
            </a:extLst>
          </p:cNvPr>
          <p:cNvSpPr txBox="1">
            <a:spLocks/>
          </p:cNvSpPr>
          <p:nvPr/>
        </p:nvSpPr>
        <p:spPr>
          <a:xfrm>
            <a:off x="6515102" y="-128422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Modelo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Financiero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fideicomiso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F3770F-E498-4F6A-B4CA-DED41420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554859"/>
            <a:ext cx="3759105" cy="3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 descr="Evaluación de proyectos: ¿Cómo incluir la estrategia en una decisión de  inversión? - Clase Ejecutiva UC">
            <a:extLst>
              <a:ext uri="{FF2B5EF4-FFF2-40B4-BE49-F238E27FC236}">
                <a16:creationId xmlns:a16="http://schemas.microsoft.com/office/drawing/2014/main" id="{61360BD3-42CB-49E7-8F4E-CCF48283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155"/>
            <a:ext cx="5676900" cy="64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F3737B-E384-4942-AB98-BE22D82ADD00}"/>
              </a:ext>
            </a:extLst>
          </p:cNvPr>
          <p:cNvSpPr txBox="1"/>
          <p:nvPr/>
        </p:nvSpPr>
        <p:spPr>
          <a:xfrm>
            <a:off x="6032213" y="1677041"/>
            <a:ext cx="5943753" cy="446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228600" defTabSz="914400" eaLnBrk="1" hangingPunct="1">
              <a:lnSpc>
                <a:spcPct val="15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+mn-lt"/>
              </a:rPr>
              <a:t>Administrar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fondos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multilaterales</a:t>
            </a:r>
            <a:r>
              <a:rPr lang="en-US" dirty="0">
                <a:effectLst/>
                <a:latin typeface="+mn-lt"/>
              </a:rPr>
              <a:t> y </a:t>
            </a:r>
            <a:r>
              <a:rPr lang="en-US" dirty="0" err="1">
                <a:effectLst/>
                <a:latin typeface="+mn-lt"/>
              </a:rPr>
              <a:t>otorgar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montos</a:t>
            </a:r>
            <a:r>
              <a:rPr lang="en-US" dirty="0">
                <a:effectLst/>
                <a:latin typeface="+mn-lt"/>
              </a:rPr>
              <a:t> para </a:t>
            </a:r>
            <a:r>
              <a:rPr lang="en-US" dirty="0" err="1">
                <a:effectLst/>
                <a:latin typeface="+mn-lt"/>
              </a:rPr>
              <a:t>ejecución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proyectos</a:t>
            </a:r>
            <a:r>
              <a:rPr lang="en-US" dirty="0">
                <a:effectLst/>
                <a:latin typeface="+mn-lt"/>
              </a:rPr>
              <a:t> en </a:t>
            </a:r>
            <a:r>
              <a:rPr lang="en-US" dirty="0" err="1">
                <a:effectLst/>
                <a:latin typeface="+mn-lt"/>
              </a:rPr>
              <a:t>el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marco</a:t>
            </a:r>
            <a:r>
              <a:rPr lang="en-US" dirty="0">
                <a:effectLst/>
                <a:latin typeface="+mn-lt"/>
              </a:rPr>
              <a:t> de los </a:t>
            </a:r>
            <a:r>
              <a:rPr lang="en-US" dirty="0" err="1">
                <a:effectLst/>
                <a:latin typeface="+mn-lt"/>
              </a:rPr>
              <a:t>programas</a:t>
            </a:r>
            <a:r>
              <a:rPr lang="en-US" dirty="0">
                <a:effectLst/>
                <a:latin typeface="+mn-lt"/>
              </a:rPr>
              <a:t> a ser </a:t>
            </a:r>
            <a:r>
              <a:rPr lang="en-US" dirty="0" err="1">
                <a:effectLst/>
                <a:latin typeface="+mn-lt"/>
              </a:rPr>
              <a:t>financiados</a:t>
            </a:r>
            <a:r>
              <a:rPr lang="en-US" dirty="0">
                <a:effectLst/>
                <a:latin typeface="+mn-lt"/>
              </a:rPr>
              <a:t> por </a:t>
            </a:r>
            <a:r>
              <a:rPr lang="en-US" dirty="0" err="1">
                <a:effectLst/>
                <a:latin typeface="+mn-lt"/>
              </a:rPr>
              <a:t>el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fideicomiso</a:t>
            </a:r>
            <a:r>
              <a:rPr lang="en-US" dirty="0">
                <a:effectLst/>
                <a:latin typeface="+mn-lt"/>
              </a:rPr>
              <a:t>. </a:t>
            </a:r>
          </a:p>
          <a:p>
            <a:pPr defTabSz="914400" eaLnBrk="1" hangingPunct="1">
              <a:lnSpc>
                <a:spcPct val="150000"/>
              </a:lnSpc>
              <a:spcAft>
                <a:spcPts val="290"/>
              </a:spcAft>
            </a:pPr>
            <a:r>
              <a:rPr lang="en-US" dirty="0">
                <a:effectLst/>
                <a:latin typeface="+mn-lt"/>
              </a:rPr>
              <a:t> </a:t>
            </a:r>
          </a:p>
          <a:p>
            <a:pPr indent="-228600" defTabSz="914400" eaLnBrk="1" hangingPunct="1">
              <a:lnSpc>
                <a:spcPct val="15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+mn-lt"/>
              </a:rPr>
              <a:t>Realizar</a:t>
            </a:r>
            <a:r>
              <a:rPr lang="en-US" dirty="0">
                <a:effectLst/>
                <a:latin typeface="+mn-lt"/>
              </a:rPr>
              <a:t> las </a:t>
            </a:r>
            <a:r>
              <a:rPr lang="en-US" dirty="0" err="1">
                <a:effectLst/>
                <a:latin typeface="+mn-lt"/>
              </a:rPr>
              <a:t>inversiones</a:t>
            </a:r>
            <a:r>
              <a:rPr lang="en-US" dirty="0">
                <a:effectLst/>
                <a:latin typeface="+mn-lt"/>
              </a:rPr>
              <a:t> que </a:t>
            </a:r>
            <a:r>
              <a:rPr lang="en-US" dirty="0" err="1">
                <a:effectLst/>
                <a:latin typeface="+mn-lt"/>
              </a:rPr>
              <a:t>garanticen</a:t>
            </a:r>
            <a:r>
              <a:rPr lang="en-US" dirty="0">
                <a:effectLst/>
                <a:latin typeface="+mn-lt"/>
              </a:rPr>
              <a:t> la </a:t>
            </a:r>
            <a:r>
              <a:rPr lang="en-US" dirty="0" err="1">
                <a:effectLst/>
                <a:latin typeface="+mn-lt"/>
              </a:rPr>
              <a:t>adecuada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utilización</a:t>
            </a:r>
            <a:r>
              <a:rPr lang="en-US" dirty="0">
                <a:effectLst/>
                <a:latin typeface="+mn-lt"/>
              </a:rPr>
              <a:t> de los </a:t>
            </a:r>
            <a:r>
              <a:rPr lang="en-US" dirty="0" err="1">
                <a:effectLst/>
                <a:latin typeface="+mn-lt"/>
              </a:rPr>
              <a:t>recursos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disponibles</a:t>
            </a:r>
            <a:r>
              <a:rPr lang="en-US" dirty="0">
                <a:effectLst/>
                <a:latin typeface="+mn-lt"/>
              </a:rPr>
              <a:t>, no se </a:t>
            </a:r>
            <a:r>
              <a:rPr lang="en-US" dirty="0" err="1">
                <a:effectLst/>
                <a:latin typeface="+mn-lt"/>
              </a:rPr>
              <a:t>pueden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tener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recursos</a:t>
            </a:r>
            <a:r>
              <a:rPr lang="en-US" dirty="0">
                <a:effectLst/>
                <a:latin typeface="+mn-lt"/>
              </a:rPr>
              <a:t> sin </a:t>
            </a:r>
            <a:r>
              <a:rPr lang="en-US" dirty="0" err="1">
                <a:effectLst/>
                <a:latin typeface="+mn-lt"/>
              </a:rPr>
              <a:t>utilización</a:t>
            </a:r>
            <a:r>
              <a:rPr lang="en-US" dirty="0">
                <a:effectLst/>
                <a:latin typeface="+mn-lt"/>
              </a:rPr>
              <a:t> y sin que </a:t>
            </a:r>
            <a:r>
              <a:rPr lang="en-US" dirty="0" err="1">
                <a:effectLst/>
                <a:latin typeface="+mn-lt"/>
              </a:rPr>
              <a:t>generen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rendimientos</a:t>
            </a:r>
            <a:r>
              <a:rPr lang="en-US" dirty="0">
                <a:effectLst/>
                <a:latin typeface="+mn-lt"/>
              </a:rPr>
              <a:t>. </a:t>
            </a:r>
          </a:p>
          <a:p>
            <a:pPr indent="-228600" defTabSz="914400" eaLnBrk="1" hangingPunct="1">
              <a:lnSpc>
                <a:spcPct val="15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+mn-lt"/>
            </a:endParaRPr>
          </a:p>
          <a:p>
            <a:pPr indent="-228600" defTabSz="914400" eaLnBrk="1" hangingPunct="1">
              <a:lnSpc>
                <a:spcPct val="15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+mn-lt"/>
              </a:rPr>
              <a:t>Concesionar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vías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provinciales</a:t>
            </a:r>
            <a:r>
              <a:rPr lang="en-US" dirty="0">
                <a:effectLst/>
                <a:latin typeface="+mn-lt"/>
              </a:rPr>
              <a:t> a fin de </a:t>
            </a:r>
            <a:r>
              <a:rPr lang="en-US" dirty="0" err="1">
                <a:effectLst/>
                <a:latin typeface="+mn-lt"/>
              </a:rPr>
              <a:t>obtener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flujos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ingreso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err="1">
                <a:effectLst/>
                <a:latin typeface="+mn-lt"/>
              </a:rPr>
              <a:t>además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generar</a:t>
            </a:r>
            <a:r>
              <a:rPr lang="en-US" dirty="0">
                <a:effectLst/>
                <a:latin typeface="+mn-lt"/>
              </a:rPr>
              <a:t> un </a:t>
            </a:r>
            <a:r>
              <a:rPr lang="en-US" dirty="0" err="1">
                <a:effectLst/>
                <a:latin typeface="+mn-lt"/>
              </a:rPr>
              <a:t>ahorro</a:t>
            </a:r>
            <a:r>
              <a:rPr lang="en-US" dirty="0">
                <a:effectLst/>
                <a:latin typeface="+mn-lt"/>
              </a:rPr>
              <a:t> al Gobierno Provincial en </a:t>
            </a:r>
            <a:r>
              <a:rPr lang="en-US" dirty="0" err="1">
                <a:effectLst/>
                <a:latin typeface="+mn-lt"/>
              </a:rPr>
              <a:t>cuanto</a:t>
            </a:r>
            <a:r>
              <a:rPr lang="en-US" dirty="0">
                <a:effectLst/>
                <a:latin typeface="+mn-lt"/>
              </a:rPr>
              <a:t> al </a:t>
            </a:r>
            <a:r>
              <a:rPr lang="en-US" dirty="0" err="1">
                <a:effectLst/>
                <a:latin typeface="+mn-lt"/>
              </a:rPr>
              <a:t>costo</a:t>
            </a:r>
            <a:r>
              <a:rPr lang="en-US" dirty="0">
                <a:effectLst/>
                <a:latin typeface="+mn-lt"/>
              </a:rPr>
              <a:t> de </a:t>
            </a:r>
            <a:r>
              <a:rPr lang="en-US" dirty="0" err="1">
                <a:effectLst/>
                <a:latin typeface="+mn-lt"/>
              </a:rPr>
              <a:t>mantenimiento</a:t>
            </a:r>
            <a:r>
              <a:rPr lang="en-US" dirty="0">
                <a:effectLst/>
                <a:latin typeface="+mn-lt"/>
              </a:rPr>
              <a:t> y </a:t>
            </a:r>
            <a:r>
              <a:rPr lang="en-US" dirty="0" err="1">
                <a:effectLst/>
                <a:latin typeface="+mn-lt"/>
              </a:rPr>
              <a:t>mejoramiento</a:t>
            </a:r>
            <a:r>
              <a:rPr lang="en-US" dirty="0">
                <a:effectLst/>
                <a:latin typeface="+mn-lt"/>
              </a:rPr>
              <a:t> vial. </a:t>
            </a:r>
          </a:p>
        </p:txBody>
      </p:sp>
      <p:pic>
        <p:nvPicPr>
          <p:cNvPr id="15" name="Picture 2">
            <a:hlinkClick r:id="rId4"/>
            <a:extLst>
              <a:ext uri="{FF2B5EF4-FFF2-40B4-BE49-F238E27FC236}">
                <a16:creationId xmlns:a16="http://schemas.microsoft.com/office/drawing/2014/main" id="{A4948937-5FAA-4389-AFC0-DCE1A132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2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138500" y="293167"/>
            <a:ext cx="1177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SzPts val="990"/>
            </a:pPr>
            <a:r>
              <a:rPr lang="en" sz="2649" dirty="0"/>
              <a:t>Se ha trabajado en una </a:t>
            </a:r>
            <a:r>
              <a:rPr lang="en" sz="2649" b="1" dirty="0"/>
              <a:t>metodología </a:t>
            </a:r>
            <a:r>
              <a:rPr lang="en" sz="2649" dirty="0"/>
              <a:t>que permita sostener el fideicomiso en un horizonte de 10 años y sea sustentable</a:t>
            </a:r>
            <a:r>
              <a:rPr lang="en" sz="2649" b="1" dirty="0"/>
              <a:t>.</a:t>
            </a:r>
            <a:endParaRPr sz="2649" dirty="0"/>
          </a:p>
        </p:txBody>
      </p:sp>
      <p:sp>
        <p:nvSpPr>
          <p:cNvPr id="148" name="Google Shape;148;p27"/>
          <p:cNvSpPr/>
          <p:nvPr/>
        </p:nvSpPr>
        <p:spPr>
          <a:xfrm>
            <a:off x="809200" y="2587595"/>
            <a:ext cx="11039200" cy="220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149" name="Google Shape;149;p27"/>
          <p:cNvCxnSpPr>
            <a:cxnSpLocks/>
          </p:cNvCxnSpPr>
          <p:nvPr/>
        </p:nvCxnSpPr>
        <p:spPr>
          <a:xfrm rot="10800000">
            <a:off x="790800" y="2368603"/>
            <a:ext cx="18400" cy="126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7"/>
          <p:cNvSpPr/>
          <p:nvPr/>
        </p:nvSpPr>
        <p:spPr>
          <a:xfrm>
            <a:off x="545833" y="1825533"/>
            <a:ext cx="510000" cy="533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/>
              <a:t>1</a:t>
            </a:r>
            <a:endParaRPr b="1"/>
          </a:p>
        </p:txBody>
      </p:sp>
      <p:sp>
        <p:nvSpPr>
          <p:cNvPr id="151" name="Google Shape;151;p27"/>
          <p:cNvSpPr txBox="1"/>
          <p:nvPr/>
        </p:nvSpPr>
        <p:spPr>
          <a:xfrm>
            <a:off x="1074576" y="1797762"/>
            <a:ext cx="1984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/>
              <a:t>Análisis de fuentes de información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2" name="Google Shape;152;p27"/>
          <p:cNvCxnSpPr/>
          <p:nvPr/>
        </p:nvCxnSpPr>
        <p:spPr>
          <a:xfrm rot="10800000">
            <a:off x="3571714" y="4259429"/>
            <a:ext cx="0" cy="10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27"/>
          <p:cNvSpPr/>
          <p:nvPr/>
        </p:nvSpPr>
        <p:spPr>
          <a:xfrm>
            <a:off x="3286714" y="5299029"/>
            <a:ext cx="570000" cy="533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/>
              <a:t>2</a:t>
            </a:r>
            <a:endParaRPr b="1"/>
          </a:p>
        </p:txBody>
      </p:sp>
      <p:sp>
        <p:nvSpPr>
          <p:cNvPr id="154" name="Google Shape;154;p27"/>
          <p:cNvSpPr txBox="1"/>
          <p:nvPr/>
        </p:nvSpPr>
        <p:spPr>
          <a:xfrm>
            <a:off x="3989281" y="4662529"/>
            <a:ext cx="1722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Selección de variables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5550515" y="1866002"/>
            <a:ext cx="570000" cy="533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/>
              <a:t>3</a:t>
            </a:r>
            <a:endParaRPr b="1"/>
          </a:p>
        </p:txBody>
      </p:sp>
      <p:sp>
        <p:nvSpPr>
          <p:cNvPr id="156" name="Google Shape;156;p27"/>
          <p:cNvSpPr txBox="1"/>
          <p:nvPr/>
        </p:nvSpPr>
        <p:spPr>
          <a:xfrm>
            <a:off x="6344076" y="1818829"/>
            <a:ext cx="1904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/>
              <a:t>Tratamiento y cálculo en 2</a:t>
            </a:r>
            <a:r>
              <a:rPr lang="es-ES" dirty="0"/>
              <a:t> escenarios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7" name="Google Shape;157;p27"/>
          <p:cNvCxnSpPr/>
          <p:nvPr/>
        </p:nvCxnSpPr>
        <p:spPr>
          <a:xfrm rot="10800000" flipH="1">
            <a:off x="5827715" y="2374373"/>
            <a:ext cx="15600" cy="76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7"/>
          <p:cNvCxnSpPr/>
          <p:nvPr/>
        </p:nvCxnSpPr>
        <p:spPr>
          <a:xfrm rot="10800000">
            <a:off x="7888951" y="4259429"/>
            <a:ext cx="0" cy="10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7"/>
          <p:cNvSpPr/>
          <p:nvPr/>
        </p:nvSpPr>
        <p:spPr>
          <a:xfrm>
            <a:off x="7628351" y="5201995"/>
            <a:ext cx="570000" cy="5336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/>
              <a:t>4</a:t>
            </a:r>
            <a:endParaRPr b="1" dirty="0"/>
          </a:p>
        </p:txBody>
      </p:sp>
      <p:sp>
        <p:nvSpPr>
          <p:cNvPr id="162" name="Google Shape;162;p27"/>
          <p:cNvSpPr txBox="1"/>
          <p:nvPr/>
        </p:nvSpPr>
        <p:spPr>
          <a:xfrm>
            <a:off x="8531118" y="4875028"/>
            <a:ext cx="1904400" cy="107717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/>
              <a:t>Definición de sostenibilidad y sustentabilidad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" name="Picture 2">
            <a:hlinkClick r:id="rId3"/>
            <a:extLst>
              <a:ext uri="{FF2B5EF4-FFF2-40B4-BE49-F238E27FC236}">
                <a16:creationId xmlns:a16="http://schemas.microsoft.com/office/drawing/2014/main" id="{04139A43-6C8A-4E2E-9E6B-DF9CAE10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47441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26119</TotalTime>
  <Words>827</Words>
  <Application>Microsoft Office PowerPoint</Application>
  <PresentationFormat>Panorámica</PresentationFormat>
  <Paragraphs>134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Arial Narrow</vt:lpstr>
      <vt:lpstr>Calibri</vt:lpstr>
      <vt:lpstr>Calibri Light</vt:lpstr>
      <vt:lpstr>Proxima Nova</vt:lpstr>
      <vt:lpstr>Times New Roman</vt:lpstr>
      <vt:lpstr>Tema de Office</vt:lpstr>
      <vt:lpstr>TRABAJO DE TITULACIÓN PREVIO A LA OBTENCIÓN DEL TÍTULO DE MAGÍSTER EN FINANZAS EMPRESARIALES</vt:lpstr>
      <vt:lpstr>JUSTIFICACIÓN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ha trabajado en una metodología que permita sostener el fideicomiso en un horizonte de 10 años y sea sustentable.</vt:lpstr>
      <vt:lpstr>Escenario 1. </vt:lpstr>
      <vt:lpstr>Presentación de PowerPoint</vt:lpstr>
      <vt:lpstr>Escenario 2.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</dc:title>
  <dc:creator>lasso ruiz andres</dc:creator>
  <cp:lastModifiedBy>Gema Natali Naupari Simbana</cp:lastModifiedBy>
  <cp:revision>1108</cp:revision>
  <dcterms:created xsi:type="dcterms:W3CDTF">2016-01-14T14:59:46Z</dcterms:created>
  <dcterms:modified xsi:type="dcterms:W3CDTF">2021-12-21T04:17:31Z</dcterms:modified>
</cp:coreProperties>
</file>