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7">
  <p:sldMasterIdLst>
    <p:sldMasterId id="2147483673" r:id="rId1"/>
  </p:sldMasterIdLst>
  <p:notesMasterIdLst>
    <p:notesMasterId r:id="rId23"/>
  </p:notesMasterIdLst>
  <p:handoutMasterIdLst>
    <p:handoutMasterId r:id="rId24"/>
  </p:handoutMasterIdLst>
  <p:sldIdLst>
    <p:sldId id="257" r:id="rId2"/>
    <p:sldId id="258" r:id="rId3"/>
    <p:sldId id="285" r:id="rId4"/>
    <p:sldId id="270" r:id="rId5"/>
    <p:sldId id="271" r:id="rId6"/>
    <p:sldId id="292" r:id="rId7"/>
    <p:sldId id="272" r:id="rId8"/>
    <p:sldId id="281" r:id="rId9"/>
    <p:sldId id="279" r:id="rId10"/>
    <p:sldId id="282" r:id="rId11"/>
    <p:sldId id="280" r:id="rId12"/>
    <p:sldId id="283" r:id="rId13"/>
    <p:sldId id="286" r:id="rId14"/>
    <p:sldId id="287" r:id="rId15"/>
    <p:sldId id="288" r:id="rId16"/>
    <p:sldId id="289" r:id="rId17"/>
    <p:sldId id="290" r:id="rId18"/>
    <p:sldId id="291" r:id="rId19"/>
    <p:sldId id="273" r:id="rId20"/>
    <p:sldId id="274" r:id="rId21"/>
    <p:sldId id="275" r:id="rId22"/>
  </p:sldIdLst>
  <p:sldSz cx="12192000" cy="6858000"/>
  <p:notesSz cx="7023100" cy="93091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5119" userDrawn="1">
          <p15:clr>
            <a:srgbClr val="A4A3A4"/>
          </p15:clr>
        </p15:guide>
        <p15:guide id="3"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00"/>
    <a:srgbClr val="7A7AD4"/>
    <a:srgbClr val="5940EC"/>
    <a:srgbClr val="4F81BD"/>
    <a:srgbClr val="CACF8B"/>
    <a:srgbClr val="85192B"/>
    <a:srgbClr val="FF8001"/>
    <a:srgbClr val="E3DE00"/>
    <a:srgbClr val="FFC000"/>
    <a:srgbClr val="0065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37" autoAdjust="0"/>
  </p:normalViewPr>
  <p:slideViewPr>
    <p:cSldViewPr snapToGrid="0" snapToObjects="1">
      <p:cViewPr varScale="1">
        <p:scale>
          <a:sx n="77" d="100"/>
          <a:sy n="77" d="100"/>
        </p:scale>
        <p:origin x="378" y="90"/>
      </p:cViewPr>
      <p:guideLst>
        <p:guide orient="horz" pos="2137"/>
        <p:guide pos="5119"/>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s-EC"/>
        </a:p>
      </dgm:t>
    </dgm:pt>
    <dgm:pt modelId="{E26667A2-0F02-40F7-905C-33714D4CFFF8}">
      <dgm:prSet phldrT="[Texto]" custT="1"/>
      <dgm:spPr/>
      <dgm:t>
        <a:bodyPr/>
        <a:lstStyle/>
        <a:p>
          <a:r>
            <a:rPr lang="es-ES" sz="3600">
              <a:latin typeface="+mn-lt"/>
              <a:cs typeface="Times New Roman" panose="02020603050405020304" pitchFamily="18" charset="0"/>
            </a:rPr>
            <a:t>1. Introducción</a:t>
          </a:r>
          <a:endParaRPr lang="es-EC" sz="3600">
            <a:latin typeface="+mn-lt"/>
            <a:cs typeface="Times New Roman" panose="02020603050405020304" pitchFamily="18" charset="0"/>
          </a:endParaRPr>
        </a:p>
      </dgm:t>
    </dgm:pt>
    <dgm:pt modelId="{8B1C2A68-463C-47C7-8FDE-CFD399940A04}" type="parTrans" cxnId="{EA963412-D900-4085-BEBC-3ECF063C3190}">
      <dgm:prSet/>
      <dgm:spPr/>
      <dgm:t>
        <a:bodyPr/>
        <a:lstStyle/>
        <a:p>
          <a:endParaRPr lang="es-EC">
            <a:latin typeface="Georgia" panose="02040502050405020303" pitchFamily="18" charset="0"/>
            <a:cs typeface="Times New Roman" panose="02020603050405020304" pitchFamily="18" charset="0"/>
          </a:endParaRPr>
        </a:p>
      </dgm:t>
    </dgm:pt>
    <dgm:pt modelId="{48ACB82E-CFAD-4423-A85D-F82D66B24D65}" type="sibTrans" cxnId="{EA963412-D900-4085-BEBC-3ECF063C3190}">
      <dgm:prSet/>
      <dgm:spPr/>
      <dgm:t>
        <a:bodyPr/>
        <a:lstStyle/>
        <a:p>
          <a:endParaRPr lang="es-EC">
            <a:latin typeface="Georgia" panose="02040502050405020303" pitchFamily="18" charset="0"/>
            <a:cs typeface="Times New Roman" panose="02020603050405020304" pitchFamily="18" charset="0"/>
          </a:endParaRPr>
        </a:p>
      </dgm:t>
    </dgm:pt>
    <dgm:pt modelId="{684FD7E8-B7EE-42BB-81D9-92A3CDCC3F26}">
      <dgm:prSet phldrT="[Texto]" custT="1"/>
      <dgm:spPr/>
      <dgm:t>
        <a:bodyPr/>
        <a:lstStyle/>
        <a:p>
          <a:r>
            <a:rPr lang="es-ES" sz="3600">
              <a:latin typeface="+mn-lt"/>
              <a:cs typeface="Times New Roman" panose="02020603050405020304" pitchFamily="18" charset="0"/>
            </a:rPr>
            <a:t>2. Objetivos</a:t>
          </a:r>
        </a:p>
      </dgm:t>
    </dgm:pt>
    <dgm:pt modelId="{38D06756-D7BD-44AE-8DE7-FFB070EEF172}" type="parTrans" cxnId="{BF0ECF18-FF8A-4CFD-B9CC-15D62C55EA69}">
      <dgm:prSet/>
      <dgm:spPr/>
      <dgm:t>
        <a:bodyPr/>
        <a:lstStyle/>
        <a:p>
          <a:endParaRPr lang="es-EC">
            <a:latin typeface="Georgia" panose="02040502050405020303" pitchFamily="18" charset="0"/>
            <a:cs typeface="Times New Roman" panose="02020603050405020304" pitchFamily="18" charset="0"/>
          </a:endParaRPr>
        </a:p>
      </dgm:t>
    </dgm:pt>
    <dgm:pt modelId="{E043971F-47D5-472E-93C1-65C6377895A2}" type="sibTrans" cxnId="{BF0ECF18-FF8A-4CFD-B9CC-15D62C55EA69}">
      <dgm:prSet/>
      <dgm:spPr/>
      <dgm:t>
        <a:bodyPr/>
        <a:lstStyle/>
        <a:p>
          <a:endParaRPr lang="es-EC">
            <a:latin typeface="Georgia" panose="02040502050405020303" pitchFamily="18" charset="0"/>
            <a:cs typeface="Times New Roman" panose="02020603050405020304" pitchFamily="18" charset="0"/>
          </a:endParaRPr>
        </a:p>
      </dgm:t>
    </dgm:pt>
    <dgm:pt modelId="{22162356-533B-4198-90D9-2EDC230D1977}">
      <dgm:prSet phldrT="[Texto]" custT="1"/>
      <dgm:spPr/>
      <dgm:t>
        <a:bodyPr/>
        <a:lstStyle/>
        <a:p>
          <a:r>
            <a:rPr lang="es-ES" sz="3600">
              <a:latin typeface="+mn-lt"/>
              <a:cs typeface="Times New Roman" panose="02020603050405020304" pitchFamily="18" charset="0"/>
            </a:rPr>
            <a:t>3. Desarrollo </a:t>
          </a:r>
        </a:p>
      </dgm:t>
    </dgm:pt>
    <dgm:pt modelId="{95AECD25-101C-4822-B460-B18AF872B60F}" type="parTrans" cxnId="{0CAC66A9-1016-45D6-8A9B-AAA83BAB29A9}">
      <dgm:prSet/>
      <dgm:spPr/>
      <dgm:t>
        <a:bodyPr/>
        <a:lstStyle/>
        <a:p>
          <a:endParaRPr lang="es-EC">
            <a:latin typeface="Georgia" panose="02040502050405020303" pitchFamily="18" charset="0"/>
            <a:cs typeface="Times New Roman" panose="02020603050405020304" pitchFamily="18" charset="0"/>
          </a:endParaRPr>
        </a:p>
      </dgm:t>
    </dgm:pt>
    <dgm:pt modelId="{9902C5E6-676B-41F8-9B6E-B97DAC0390D1}" type="sibTrans" cxnId="{0CAC66A9-1016-45D6-8A9B-AAA83BAB29A9}">
      <dgm:prSet/>
      <dgm:spPr/>
      <dgm:t>
        <a:bodyPr/>
        <a:lstStyle/>
        <a:p>
          <a:endParaRPr lang="es-EC">
            <a:latin typeface="Georgia" panose="02040502050405020303" pitchFamily="18" charset="0"/>
            <a:cs typeface="Times New Roman" panose="02020603050405020304" pitchFamily="18" charset="0"/>
          </a:endParaRPr>
        </a:p>
      </dgm:t>
    </dgm:pt>
    <dgm:pt modelId="{7CE2E070-0EC2-4AE7-AD37-37F9275F34FC}">
      <dgm:prSet phldrT="[Texto]" custT="1"/>
      <dgm:spPr/>
      <dgm:t>
        <a:bodyPr/>
        <a:lstStyle/>
        <a:p>
          <a:r>
            <a:rPr lang="es-ES" sz="3600" dirty="0">
              <a:latin typeface="+mn-lt"/>
              <a:cs typeface="Times New Roman" panose="02020603050405020304" pitchFamily="18" charset="0"/>
            </a:rPr>
            <a:t>4. Pruebas y Resultados</a:t>
          </a:r>
        </a:p>
      </dgm:t>
    </dgm:pt>
    <dgm:pt modelId="{928AA773-ADD5-44F8-BA2E-B6AB2C71C0B7}" type="parTrans" cxnId="{25A040DA-699F-47B6-B1A9-23DC2F2B08A0}">
      <dgm:prSet/>
      <dgm:spPr/>
      <dgm:t>
        <a:bodyPr/>
        <a:lstStyle/>
        <a:p>
          <a:endParaRPr lang="es-EC">
            <a:latin typeface="Georgia" panose="02040502050405020303" pitchFamily="18" charset="0"/>
            <a:cs typeface="Times New Roman" panose="02020603050405020304" pitchFamily="18" charset="0"/>
          </a:endParaRPr>
        </a:p>
      </dgm:t>
    </dgm:pt>
    <dgm:pt modelId="{C5D4F849-7A98-4823-8B7D-AC9A82468064}" type="sibTrans" cxnId="{25A040DA-699F-47B6-B1A9-23DC2F2B08A0}">
      <dgm:prSet/>
      <dgm:spPr/>
      <dgm:t>
        <a:bodyPr/>
        <a:lstStyle/>
        <a:p>
          <a:endParaRPr lang="es-EC">
            <a:latin typeface="Georgia" panose="02040502050405020303" pitchFamily="18" charset="0"/>
            <a:cs typeface="Times New Roman" panose="02020603050405020304" pitchFamily="18" charset="0"/>
          </a:endParaRPr>
        </a:p>
      </dgm:t>
    </dgm:pt>
    <dgm:pt modelId="{1A6FF4B2-49E6-476E-9128-6570C47CE8CC}">
      <dgm:prSet phldrT="[Texto]" custT="1"/>
      <dgm:spPr/>
      <dgm:t>
        <a:bodyPr/>
        <a:lstStyle/>
        <a:p>
          <a:r>
            <a:rPr lang="es-ES" sz="3600" dirty="0">
              <a:latin typeface="+mn-lt"/>
              <a:cs typeface="Times New Roman" panose="02020603050405020304" pitchFamily="18" charset="0"/>
            </a:rPr>
            <a:t>5. Conclusiones y Recomendaciones</a:t>
          </a:r>
        </a:p>
      </dgm:t>
    </dgm:pt>
    <dgm:pt modelId="{0852FEF8-9E12-4788-B5A8-56E829D1BDEE}" type="parTrans" cxnId="{EF34C888-7EAD-4EA4-9F6C-C794D514E5F4}">
      <dgm:prSet/>
      <dgm:spPr/>
      <dgm:t>
        <a:bodyPr/>
        <a:lstStyle/>
        <a:p>
          <a:endParaRPr lang="es-EC">
            <a:latin typeface="Georgia" panose="02040502050405020303" pitchFamily="18" charset="0"/>
            <a:cs typeface="Times New Roman" panose="02020603050405020304" pitchFamily="18" charset="0"/>
          </a:endParaRPr>
        </a:p>
      </dgm:t>
    </dgm:pt>
    <dgm:pt modelId="{04E61C22-548C-4A3F-9C10-1BA905B44C51}" type="sibTrans" cxnId="{EF34C888-7EAD-4EA4-9F6C-C794D514E5F4}">
      <dgm:prSet/>
      <dgm:spPr/>
      <dgm:t>
        <a:bodyPr/>
        <a:lstStyle/>
        <a:p>
          <a:endParaRPr lang="es-EC">
            <a:latin typeface="Georgia" panose="02040502050405020303" pitchFamily="18" charset="0"/>
            <a:cs typeface="Times New Roman" panose="02020603050405020304" pitchFamily="18" charset="0"/>
          </a:endParaRPr>
        </a:p>
      </dgm:t>
    </dgm:pt>
    <dgm:pt modelId="{8DB946E9-88E2-4D6B-8846-706EE7E6BD85}" type="pres">
      <dgm:prSet presAssocID="{87B6FA0F-7101-4A99-BBA3-0FEC8E239276}" presName="vert0" presStyleCnt="0">
        <dgm:presLayoutVars>
          <dgm:dir/>
          <dgm:animOne val="branch"/>
          <dgm:animLvl val="lvl"/>
        </dgm:presLayoutVars>
      </dgm:prSet>
      <dgm:spPr/>
    </dgm:pt>
    <dgm:pt modelId="{9622D5ED-E38E-4DD1-B763-B7719141FC3E}" type="pres">
      <dgm:prSet presAssocID="{E26667A2-0F02-40F7-905C-33714D4CFFF8}" presName="thickLine" presStyleLbl="alignNode1" presStyleIdx="0" presStyleCnt="5"/>
      <dgm:spPr/>
    </dgm:pt>
    <dgm:pt modelId="{9065D2FD-9576-4775-9C95-E903A9E6B595}" type="pres">
      <dgm:prSet presAssocID="{E26667A2-0F02-40F7-905C-33714D4CFFF8}" presName="horz1" presStyleCnt="0"/>
      <dgm:spPr/>
    </dgm:pt>
    <dgm:pt modelId="{85AC2E49-3ED1-4223-A08C-B461811C3A27}" type="pres">
      <dgm:prSet presAssocID="{E26667A2-0F02-40F7-905C-33714D4CFFF8}" presName="tx1" presStyleLbl="revTx" presStyleIdx="0" presStyleCnt="5"/>
      <dgm:spPr/>
    </dgm:pt>
    <dgm:pt modelId="{A7D58F2D-A585-42BC-AEB2-E7E72F136E4B}" type="pres">
      <dgm:prSet presAssocID="{E26667A2-0F02-40F7-905C-33714D4CFFF8}" presName="vert1" presStyleCnt="0"/>
      <dgm:spPr/>
    </dgm:pt>
    <dgm:pt modelId="{11E8808E-ADC8-406B-8E9E-A6575B38F05D}" type="pres">
      <dgm:prSet presAssocID="{684FD7E8-B7EE-42BB-81D9-92A3CDCC3F26}" presName="thickLine" presStyleLbl="alignNode1" presStyleIdx="1" presStyleCnt="5"/>
      <dgm:spPr/>
    </dgm:pt>
    <dgm:pt modelId="{D392413E-2516-4D0B-8F40-5997A37B9E4A}" type="pres">
      <dgm:prSet presAssocID="{684FD7E8-B7EE-42BB-81D9-92A3CDCC3F26}" presName="horz1" presStyleCnt="0"/>
      <dgm:spPr/>
    </dgm:pt>
    <dgm:pt modelId="{BF79CC96-1015-4164-9B99-08A9063A9090}" type="pres">
      <dgm:prSet presAssocID="{684FD7E8-B7EE-42BB-81D9-92A3CDCC3F26}" presName="tx1" presStyleLbl="revTx" presStyleIdx="1" presStyleCnt="5"/>
      <dgm:spPr/>
    </dgm:pt>
    <dgm:pt modelId="{E070E89E-97F6-4BB3-8B56-36286E21CC00}" type="pres">
      <dgm:prSet presAssocID="{684FD7E8-B7EE-42BB-81D9-92A3CDCC3F26}" presName="vert1" presStyleCnt="0"/>
      <dgm:spPr/>
    </dgm:pt>
    <dgm:pt modelId="{A74663C3-153E-46E1-B920-F7BE938DCB9E}" type="pres">
      <dgm:prSet presAssocID="{22162356-533B-4198-90D9-2EDC230D1977}" presName="thickLine" presStyleLbl="alignNode1" presStyleIdx="2" presStyleCnt="5"/>
      <dgm:spPr/>
    </dgm:pt>
    <dgm:pt modelId="{37AA4203-B8E6-48BD-B4F7-25192EE087AD}" type="pres">
      <dgm:prSet presAssocID="{22162356-533B-4198-90D9-2EDC230D1977}" presName="horz1" presStyleCnt="0"/>
      <dgm:spPr/>
    </dgm:pt>
    <dgm:pt modelId="{5317FA13-CB7E-4E41-85EF-6FBC530159BE}" type="pres">
      <dgm:prSet presAssocID="{22162356-533B-4198-90D9-2EDC230D1977}" presName="tx1" presStyleLbl="revTx" presStyleIdx="2" presStyleCnt="5" custScaleY="90655"/>
      <dgm:spPr/>
    </dgm:pt>
    <dgm:pt modelId="{0F1EF14D-2C7A-4E9D-BAA5-8B209C6C6739}" type="pres">
      <dgm:prSet presAssocID="{22162356-533B-4198-90D9-2EDC230D1977}" presName="vert1" presStyleCnt="0"/>
      <dgm:spPr/>
    </dgm:pt>
    <dgm:pt modelId="{DC72C652-CED8-41BF-A082-D0519A4130F7}" type="pres">
      <dgm:prSet presAssocID="{7CE2E070-0EC2-4AE7-AD37-37F9275F34FC}" presName="thickLine" presStyleLbl="alignNode1" presStyleIdx="3" presStyleCnt="5"/>
      <dgm:spPr/>
    </dgm:pt>
    <dgm:pt modelId="{46E21729-A90F-497B-9E9E-52EDF6AA94B9}" type="pres">
      <dgm:prSet presAssocID="{7CE2E070-0EC2-4AE7-AD37-37F9275F34FC}" presName="horz1" presStyleCnt="0"/>
      <dgm:spPr/>
    </dgm:pt>
    <dgm:pt modelId="{FE83C7D7-EDFF-4617-8324-D12799D64A79}" type="pres">
      <dgm:prSet presAssocID="{7CE2E070-0EC2-4AE7-AD37-37F9275F34FC}" presName="tx1" presStyleLbl="revTx" presStyleIdx="3" presStyleCnt="5"/>
      <dgm:spPr/>
    </dgm:pt>
    <dgm:pt modelId="{4D9F21BE-0A64-4288-AD18-291770E5036C}" type="pres">
      <dgm:prSet presAssocID="{7CE2E070-0EC2-4AE7-AD37-37F9275F34FC}" presName="vert1" presStyleCnt="0"/>
      <dgm:spPr/>
    </dgm:pt>
    <dgm:pt modelId="{6877476B-9BAB-471B-A463-10F45E5C45EF}" type="pres">
      <dgm:prSet presAssocID="{1A6FF4B2-49E6-476E-9128-6570C47CE8CC}" presName="thickLine" presStyleLbl="alignNode1" presStyleIdx="4" presStyleCnt="5"/>
      <dgm:spPr/>
    </dgm:pt>
    <dgm:pt modelId="{4EA85487-AACB-4314-BDE7-88C950A27E3C}" type="pres">
      <dgm:prSet presAssocID="{1A6FF4B2-49E6-476E-9128-6570C47CE8CC}" presName="horz1" presStyleCnt="0"/>
      <dgm:spPr/>
    </dgm:pt>
    <dgm:pt modelId="{CCA60CFD-45D7-4D69-9963-5006EE7F87AC}" type="pres">
      <dgm:prSet presAssocID="{1A6FF4B2-49E6-476E-9128-6570C47CE8CC}" presName="tx1" presStyleLbl="revTx" presStyleIdx="4" presStyleCnt="5"/>
      <dgm:spPr/>
    </dgm:pt>
    <dgm:pt modelId="{6FDF97F2-75ED-4845-A761-5BF5DC6D70E3}" type="pres">
      <dgm:prSet presAssocID="{1A6FF4B2-49E6-476E-9128-6570C47CE8CC}" presName="vert1" presStyleCnt="0"/>
      <dgm:spPr/>
    </dgm:pt>
  </dgm:ptLst>
  <dgm:cxnLst>
    <dgm:cxn modelId="{ACC4C30A-4985-427B-9E22-2D09FA50214C}" type="presOf" srcId="{1A6FF4B2-49E6-476E-9128-6570C47CE8CC}" destId="{CCA60CFD-45D7-4D69-9963-5006EE7F87AC}" srcOrd="0" destOrd="0" presId="urn:microsoft.com/office/officeart/2008/layout/LinedList"/>
    <dgm:cxn modelId="{CE85D511-ED62-4859-ABF1-71289DDF2E35}" type="presOf" srcId="{E26667A2-0F02-40F7-905C-33714D4CFFF8}" destId="{85AC2E49-3ED1-4223-A08C-B461811C3A27}" srcOrd="0" destOrd="0" presId="urn:microsoft.com/office/officeart/2008/layout/LinedList"/>
    <dgm:cxn modelId="{EA963412-D900-4085-BEBC-3ECF063C3190}" srcId="{87B6FA0F-7101-4A99-BBA3-0FEC8E239276}" destId="{E26667A2-0F02-40F7-905C-33714D4CFFF8}" srcOrd="0" destOrd="0" parTransId="{8B1C2A68-463C-47C7-8FDE-CFD399940A04}" sibTransId="{48ACB82E-CFAD-4423-A85D-F82D66B24D65}"/>
    <dgm:cxn modelId="{BF0ECF18-FF8A-4CFD-B9CC-15D62C55EA69}" srcId="{87B6FA0F-7101-4A99-BBA3-0FEC8E239276}" destId="{684FD7E8-B7EE-42BB-81D9-92A3CDCC3F26}" srcOrd="1" destOrd="0" parTransId="{38D06756-D7BD-44AE-8DE7-FFB070EEF172}" sibTransId="{E043971F-47D5-472E-93C1-65C6377895A2}"/>
    <dgm:cxn modelId="{5D126C47-5F9F-45F9-A870-1932F12BF501}" type="presOf" srcId="{87B6FA0F-7101-4A99-BBA3-0FEC8E239276}" destId="{8DB946E9-88E2-4D6B-8846-706EE7E6BD85}" srcOrd="0" destOrd="0" presId="urn:microsoft.com/office/officeart/2008/layout/LinedList"/>
    <dgm:cxn modelId="{E77E606A-0A07-4064-9A30-508C8CCDD7F8}" type="presOf" srcId="{7CE2E070-0EC2-4AE7-AD37-37F9275F34FC}" destId="{FE83C7D7-EDFF-4617-8324-D12799D64A79}" srcOrd="0" destOrd="0" presId="urn:microsoft.com/office/officeart/2008/layout/LinedList"/>
    <dgm:cxn modelId="{EF34C888-7EAD-4EA4-9F6C-C794D514E5F4}" srcId="{87B6FA0F-7101-4A99-BBA3-0FEC8E239276}" destId="{1A6FF4B2-49E6-476E-9128-6570C47CE8CC}" srcOrd="4" destOrd="0" parTransId="{0852FEF8-9E12-4788-B5A8-56E829D1BDEE}" sibTransId="{04E61C22-548C-4A3F-9C10-1BA905B44C51}"/>
    <dgm:cxn modelId="{278A4A89-1531-4B07-83C9-C5907577670A}" type="presOf" srcId="{22162356-533B-4198-90D9-2EDC230D1977}" destId="{5317FA13-CB7E-4E41-85EF-6FBC530159BE}" srcOrd="0" destOrd="0" presId="urn:microsoft.com/office/officeart/2008/layout/LinedList"/>
    <dgm:cxn modelId="{F1DDEA8C-B4DE-443F-95B8-F3CCB46F3EF6}" type="presOf" srcId="{684FD7E8-B7EE-42BB-81D9-92A3CDCC3F26}" destId="{BF79CC96-1015-4164-9B99-08A9063A9090}" srcOrd="0" destOrd="0" presId="urn:microsoft.com/office/officeart/2008/layout/LinedList"/>
    <dgm:cxn modelId="{0CAC66A9-1016-45D6-8A9B-AAA83BAB29A9}" srcId="{87B6FA0F-7101-4A99-BBA3-0FEC8E239276}" destId="{22162356-533B-4198-90D9-2EDC230D1977}" srcOrd="2" destOrd="0" parTransId="{95AECD25-101C-4822-B460-B18AF872B60F}" sibTransId="{9902C5E6-676B-41F8-9B6E-B97DAC0390D1}"/>
    <dgm:cxn modelId="{25A040DA-699F-47B6-B1A9-23DC2F2B08A0}" srcId="{87B6FA0F-7101-4A99-BBA3-0FEC8E239276}" destId="{7CE2E070-0EC2-4AE7-AD37-37F9275F34FC}" srcOrd="3" destOrd="0" parTransId="{928AA773-ADD5-44F8-BA2E-B6AB2C71C0B7}" sibTransId="{C5D4F849-7A98-4823-8B7D-AC9A82468064}"/>
    <dgm:cxn modelId="{94E26AAC-CE39-4F8E-9962-D7E19C500782}" type="presParOf" srcId="{8DB946E9-88E2-4D6B-8846-706EE7E6BD85}" destId="{9622D5ED-E38E-4DD1-B763-B7719141FC3E}" srcOrd="0" destOrd="0" presId="urn:microsoft.com/office/officeart/2008/layout/LinedList"/>
    <dgm:cxn modelId="{C761310B-1A47-4EDA-BB0D-0288364031D0}" type="presParOf" srcId="{8DB946E9-88E2-4D6B-8846-706EE7E6BD85}" destId="{9065D2FD-9576-4775-9C95-E903A9E6B595}" srcOrd="1" destOrd="0" presId="urn:microsoft.com/office/officeart/2008/layout/LinedList"/>
    <dgm:cxn modelId="{98954C70-22E6-4C48-9E6E-CDEF4D7B8F5D}" type="presParOf" srcId="{9065D2FD-9576-4775-9C95-E903A9E6B595}" destId="{85AC2E49-3ED1-4223-A08C-B461811C3A27}" srcOrd="0" destOrd="0" presId="urn:microsoft.com/office/officeart/2008/layout/LinedList"/>
    <dgm:cxn modelId="{34595C04-C5FB-4A48-8B6D-B43F4D4BD9D0}" type="presParOf" srcId="{9065D2FD-9576-4775-9C95-E903A9E6B595}" destId="{A7D58F2D-A585-42BC-AEB2-E7E72F136E4B}" srcOrd="1" destOrd="0" presId="urn:microsoft.com/office/officeart/2008/layout/LinedList"/>
    <dgm:cxn modelId="{BC7B12B4-81D0-418C-A8A8-703092F36A8E}" type="presParOf" srcId="{8DB946E9-88E2-4D6B-8846-706EE7E6BD85}" destId="{11E8808E-ADC8-406B-8E9E-A6575B38F05D}" srcOrd="2" destOrd="0" presId="urn:microsoft.com/office/officeart/2008/layout/LinedList"/>
    <dgm:cxn modelId="{A0B91854-8C65-4134-9172-F8B46D8B603D}" type="presParOf" srcId="{8DB946E9-88E2-4D6B-8846-706EE7E6BD85}" destId="{D392413E-2516-4D0B-8F40-5997A37B9E4A}" srcOrd="3" destOrd="0" presId="urn:microsoft.com/office/officeart/2008/layout/LinedList"/>
    <dgm:cxn modelId="{04DB2693-6E9B-4E31-9A94-159FAB580ED7}" type="presParOf" srcId="{D392413E-2516-4D0B-8F40-5997A37B9E4A}" destId="{BF79CC96-1015-4164-9B99-08A9063A9090}" srcOrd="0" destOrd="0" presId="urn:microsoft.com/office/officeart/2008/layout/LinedList"/>
    <dgm:cxn modelId="{70E82F41-8473-464C-857E-22FFB6DA13A2}" type="presParOf" srcId="{D392413E-2516-4D0B-8F40-5997A37B9E4A}" destId="{E070E89E-97F6-4BB3-8B56-36286E21CC00}" srcOrd="1" destOrd="0" presId="urn:microsoft.com/office/officeart/2008/layout/LinedList"/>
    <dgm:cxn modelId="{C79E5911-F60B-4743-B8F1-825DB4B17B2D}" type="presParOf" srcId="{8DB946E9-88E2-4D6B-8846-706EE7E6BD85}" destId="{A74663C3-153E-46E1-B920-F7BE938DCB9E}" srcOrd="4" destOrd="0" presId="urn:microsoft.com/office/officeart/2008/layout/LinedList"/>
    <dgm:cxn modelId="{4681BC16-D926-4801-B230-C85194E5D361}" type="presParOf" srcId="{8DB946E9-88E2-4D6B-8846-706EE7E6BD85}" destId="{37AA4203-B8E6-48BD-B4F7-25192EE087AD}" srcOrd="5" destOrd="0" presId="urn:microsoft.com/office/officeart/2008/layout/LinedList"/>
    <dgm:cxn modelId="{34D0A618-57B4-4955-B5D4-0C20F1EDE869}" type="presParOf" srcId="{37AA4203-B8E6-48BD-B4F7-25192EE087AD}" destId="{5317FA13-CB7E-4E41-85EF-6FBC530159BE}" srcOrd="0" destOrd="0" presId="urn:microsoft.com/office/officeart/2008/layout/LinedList"/>
    <dgm:cxn modelId="{00AE76DC-8401-4CA3-9A5C-760ECC493084}" type="presParOf" srcId="{37AA4203-B8E6-48BD-B4F7-25192EE087AD}" destId="{0F1EF14D-2C7A-4E9D-BAA5-8B209C6C6739}" srcOrd="1" destOrd="0" presId="urn:microsoft.com/office/officeart/2008/layout/LinedList"/>
    <dgm:cxn modelId="{B51B8FB3-D483-4E9A-B6EE-E00EE3673AC1}" type="presParOf" srcId="{8DB946E9-88E2-4D6B-8846-706EE7E6BD85}" destId="{DC72C652-CED8-41BF-A082-D0519A4130F7}" srcOrd="6" destOrd="0" presId="urn:microsoft.com/office/officeart/2008/layout/LinedList"/>
    <dgm:cxn modelId="{045581C6-2BF1-4DC1-A301-D1F966E8C7CB}" type="presParOf" srcId="{8DB946E9-88E2-4D6B-8846-706EE7E6BD85}" destId="{46E21729-A90F-497B-9E9E-52EDF6AA94B9}" srcOrd="7" destOrd="0" presId="urn:microsoft.com/office/officeart/2008/layout/LinedList"/>
    <dgm:cxn modelId="{50CDBE40-24BA-4FE4-BD4C-2EAD8A4DE7AA}" type="presParOf" srcId="{46E21729-A90F-497B-9E9E-52EDF6AA94B9}" destId="{FE83C7D7-EDFF-4617-8324-D12799D64A79}" srcOrd="0" destOrd="0" presId="urn:microsoft.com/office/officeart/2008/layout/LinedList"/>
    <dgm:cxn modelId="{373E195E-2687-4EDF-973C-60B330D8AF69}" type="presParOf" srcId="{46E21729-A90F-497B-9E9E-52EDF6AA94B9}" destId="{4D9F21BE-0A64-4288-AD18-291770E5036C}" srcOrd="1" destOrd="0" presId="urn:microsoft.com/office/officeart/2008/layout/LinedList"/>
    <dgm:cxn modelId="{FDBD5A77-145F-4257-B9F9-635CBE709C91}" type="presParOf" srcId="{8DB946E9-88E2-4D6B-8846-706EE7E6BD85}" destId="{6877476B-9BAB-471B-A463-10F45E5C45EF}" srcOrd="8" destOrd="0" presId="urn:microsoft.com/office/officeart/2008/layout/LinedList"/>
    <dgm:cxn modelId="{C7A20629-9363-43DA-8141-E8BA2BD6177B}" type="presParOf" srcId="{8DB946E9-88E2-4D6B-8846-706EE7E6BD85}" destId="{4EA85487-AACB-4314-BDE7-88C950A27E3C}" srcOrd="9" destOrd="0" presId="urn:microsoft.com/office/officeart/2008/layout/LinedList"/>
    <dgm:cxn modelId="{B1816A10-A3F8-4C8D-AB0A-D09DB7E90E69}" type="presParOf" srcId="{4EA85487-AACB-4314-BDE7-88C950A27E3C}" destId="{CCA60CFD-45D7-4D69-9963-5006EE7F87AC}" srcOrd="0" destOrd="0" presId="urn:microsoft.com/office/officeart/2008/layout/LinedList"/>
    <dgm:cxn modelId="{DDADD788-FFF9-49F1-A781-8141CA7BA076}" type="presParOf" srcId="{4EA85487-AACB-4314-BDE7-88C950A27E3C}" destId="{6FDF97F2-75ED-4845-A761-5BF5DC6D70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387CF7-4E2A-49F8-8DB6-45F69A400129}"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419"/>
        </a:p>
      </dgm:t>
    </dgm:pt>
    <dgm:pt modelId="{53705536-768C-4955-83A1-A69CE8FBFCAE}">
      <dgm:prSet phldrT="[Texto]"/>
      <dgm:spPr/>
      <dgm:t>
        <a:bodyPr/>
        <a:lstStyle/>
        <a:p>
          <a:r>
            <a:rPr lang="es-419" dirty="0"/>
            <a:t>Los resultados positivos de efectividad en el aprendizaje autónomo han   permitido posicionar rápidamente los laboratorios virtuales y remotos como un complemento en la formación y en la experimentación</a:t>
          </a:r>
        </a:p>
      </dgm:t>
    </dgm:pt>
    <dgm:pt modelId="{EEA3F039-025A-45B7-84B9-79F968BDA390}" type="parTrans" cxnId="{F28FCDA4-6EB0-462C-8290-935FFF9F2217}">
      <dgm:prSet/>
      <dgm:spPr/>
      <dgm:t>
        <a:bodyPr/>
        <a:lstStyle/>
        <a:p>
          <a:endParaRPr lang="es-419"/>
        </a:p>
      </dgm:t>
    </dgm:pt>
    <dgm:pt modelId="{C613ECBD-B757-4510-A4BC-E9C9F53675FB}" type="sibTrans" cxnId="{F28FCDA4-6EB0-462C-8290-935FFF9F2217}">
      <dgm:prSet/>
      <dgm:spPr/>
      <dgm:t>
        <a:bodyPr/>
        <a:lstStyle/>
        <a:p>
          <a:endParaRPr lang="es-419"/>
        </a:p>
      </dgm:t>
    </dgm:pt>
    <dgm:pt modelId="{600A0A60-2497-4C6D-A38C-B7855C6E96C8}">
      <dgm:prSet phldrT="[Texto]"/>
      <dgm:spPr/>
      <dgm:t>
        <a:bodyPr/>
        <a:lstStyle/>
        <a:p>
          <a:r>
            <a:rPr lang="es-419" dirty="0"/>
            <a:t>Los laboratorios virtuales pueden constituir un excelente espacio de trabajo en el que se pueda colaborar a distancia, investigar, experimentar o llevar a cabo cualquier otra actividad creativa </a:t>
          </a:r>
        </a:p>
      </dgm:t>
    </dgm:pt>
    <dgm:pt modelId="{03663625-30F7-4388-BDF7-F6C2F94A3016}" type="parTrans" cxnId="{78D5F4F8-547B-40FF-A9B5-121A23E362C2}">
      <dgm:prSet/>
      <dgm:spPr/>
      <dgm:t>
        <a:bodyPr/>
        <a:lstStyle/>
        <a:p>
          <a:endParaRPr lang="es-419"/>
        </a:p>
      </dgm:t>
    </dgm:pt>
    <dgm:pt modelId="{8DD22E58-A0A8-4F69-B0F7-A4CCD961B657}" type="sibTrans" cxnId="{78D5F4F8-547B-40FF-A9B5-121A23E362C2}">
      <dgm:prSet/>
      <dgm:spPr/>
      <dgm:t>
        <a:bodyPr/>
        <a:lstStyle/>
        <a:p>
          <a:endParaRPr lang="es-419"/>
        </a:p>
      </dgm:t>
    </dgm:pt>
    <dgm:pt modelId="{6F3AB355-7933-4028-A446-D6BCAB2811BC}">
      <dgm:prSet phldrT="[Texto]"/>
      <dgm:spPr/>
      <dgm:t>
        <a:bodyPr/>
        <a:lstStyle/>
        <a:p>
          <a:r>
            <a:rPr lang="es-419" dirty="0"/>
            <a:t>El nivel de realismos que ofrece la tecnología 3D permite replicar situaciones reales donde los estudiantes tienen el control de las interacciones, la comunicación entre ellos, la toma de decisiones, la manipulación de objetos y la navegación por el entorno</a:t>
          </a:r>
        </a:p>
      </dgm:t>
    </dgm:pt>
    <dgm:pt modelId="{FFB77F01-1B59-4812-A674-14FF7151E261}" type="parTrans" cxnId="{545B97F6-0903-49C0-97AF-1834A7023365}">
      <dgm:prSet/>
      <dgm:spPr/>
      <dgm:t>
        <a:bodyPr/>
        <a:lstStyle/>
        <a:p>
          <a:endParaRPr lang="es-419"/>
        </a:p>
      </dgm:t>
    </dgm:pt>
    <dgm:pt modelId="{C9FA7AE2-F391-4057-80B0-ED2EF671CAC6}" type="sibTrans" cxnId="{545B97F6-0903-49C0-97AF-1834A7023365}">
      <dgm:prSet/>
      <dgm:spPr/>
      <dgm:t>
        <a:bodyPr/>
        <a:lstStyle/>
        <a:p>
          <a:endParaRPr lang="es-419"/>
        </a:p>
      </dgm:t>
    </dgm:pt>
    <dgm:pt modelId="{85817F0C-CEF1-43DD-96C5-E51753A22425}" type="pres">
      <dgm:prSet presAssocID="{65387CF7-4E2A-49F8-8DB6-45F69A400129}" presName="Name0" presStyleCnt="0">
        <dgm:presLayoutVars>
          <dgm:chMax val="7"/>
          <dgm:chPref val="7"/>
          <dgm:dir/>
        </dgm:presLayoutVars>
      </dgm:prSet>
      <dgm:spPr/>
    </dgm:pt>
    <dgm:pt modelId="{9D8DADEF-9850-470C-90CA-58BA4CBC9512}" type="pres">
      <dgm:prSet presAssocID="{65387CF7-4E2A-49F8-8DB6-45F69A400129}" presName="Name1" presStyleCnt="0"/>
      <dgm:spPr/>
    </dgm:pt>
    <dgm:pt modelId="{1235624B-F6CC-45D1-9C02-F8E8DF09BA60}" type="pres">
      <dgm:prSet presAssocID="{65387CF7-4E2A-49F8-8DB6-45F69A400129}" presName="cycle" presStyleCnt="0"/>
      <dgm:spPr/>
    </dgm:pt>
    <dgm:pt modelId="{FBCB4C0D-2BC6-4B94-86DC-01760AD3C056}" type="pres">
      <dgm:prSet presAssocID="{65387CF7-4E2A-49F8-8DB6-45F69A400129}" presName="srcNode" presStyleLbl="node1" presStyleIdx="0" presStyleCnt="3"/>
      <dgm:spPr/>
    </dgm:pt>
    <dgm:pt modelId="{C8DEAAE4-5EB4-4D05-82A0-F5DB40B0C18D}" type="pres">
      <dgm:prSet presAssocID="{65387CF7-4E2A-49F8-8DB6-45F69A400129}" presName="conn" presStyleLbl="parChTrans1D2" presStyleIdx="0" presStyleCnt="1"/>
      <dgm:spPr/>
    </dgm:pt>
    <dgm:pt modelId="{2FE8700C-215E-4EC3-BC73-97AB35A141C9}" type="pres">
      <dgm:prSet presAssocID="{65387CF7-4E2A-49F8-8DB6-45F69A400129}" presName="extraNode" presStyleLbl="node1" presStyleIdx="0" presStyleCnt="3"/>
      <dgm:spPr/>
    </dgm:pt>
    <dgm:pt modelId="{09D48451-C750-4F60-BECE-149C50C8538F}" type="pres">
      <dgm:prSet presAssocID="{65387CF7-4E2A-49F8-8DB6-45F69A400129}" presName="dstNode" presStyleLbl="node1" presStyleIdx="0" presStyleCnt="3"/>
      <dgm:spPr/>
    </dgm:pt>
    <dgm:pt modelId="{7539D886-B413-4FAE-B8AD-A9A1300134DB}" type="pres">
      <dgm:prSet presAssocID="{53705536-768C-4955-83A1-A69CE8FBFCAE}" presName="text_1" presStyleLbl="node1" presStyleIdx="0" presStyleCnt="3">
        <dgm:presLayoutVars>
          <dgm:bulletEnabled val="1"/>
        </dgm:presLayoutVars>
      </dgm:prSet>
      <dgm:spPr/>
    </dgm:pt>
    <dgm:pt modelId="{6F232AF2-C2B0-447C-AA01-82121C372CFF}" type="pres">
      <dgm:prSet presAssocID="{53705536-768C-4955-83A1-A69CE8FBFCAE}" presName="accent_1" presStyleCnt="0"/>
      <dgm:spPr/>
    </dgm:pt>
    <dgm:pt modelId="{B445BE9A-AC5B-4F0E-B077-5B187389EEF4}" type="pres">
      <dgm:prSet presAssocID="{53705536-768C-4955-83A1-A69CE8FBFCAE}" presName="accentRepeatNode" presStyleLbl="solidFgAcc1" presStyleIdx="0" presStyleCnt="3"/>
      <dgm:spPr/>
    </dgm:pt>
    <dgm:pt modelId="{A1B201C6-9D62-411C-9561-B7D893811DC8}" type="pres">
      <dgm:prSet presAssocID="{600A0A60-2497-4C6D-A38C-B7855C6E96C8}" presName="text_2" presStyleLbl="node1" presStyleIdx="1" presStyleCnt="3">
        <dgm:presLayoutVars>
          <dgm:bulletEnabled val="1"/>
        </dgm:presLayoutVars>
      </dgm:prSet>
      <dgm:spPr/>
    </dgm:pt>
    <dgm:pt modelId="{83BA644A-62DB-4343-9857-EF8BA6192F64}" type="pres">
      <dgm:prSet presAssocID="{600A0A60-2497-4C6D-A38C-B7855C6E96C8}" presName="accent_2" presStyleCnt="0"/>
      <dgm:spPr/>
    </dgm:pt>
    <dgm:pt modelId="{E9DD9F16-D21F-4D1B-9D96-6F778B8BFEF9}" type="pres">
      <dgm:prSet presAssocID="{600A0A60-2497-4C6D-A38C-B7855C6E96C8}" presName="accentRepeatNode" presStyleLbl="solidFgAcc1" presStyleIdx="1" presStyleCnt="3"/>
      <dgm:spPr/>
    </dgm:pt>
    <dgm:pt modelId="{CA221A2B-B7F9-4322-861E-9E465FB6D7FA}" type="pres">
      <dgm:prSet presAssocID="{6F3AB355-7933-4028-A446-D6BCAB2811BC}" presName="text_3" presStyleLbl="node1" presStyleIdx="2" presStyleCnt="3">
        <dgm:presLayoutVars>
          <dgm:bulletEnabled val="1"/>
        </dgm:presLayoutVars>
      </dgm:prSet>
      <dgm:spPr/>
    </dgm:pt>
    <dgm:pt modelId="{30FE9CB2-014C-400E-B349-77787DE59315}" type="pres">
      <dgm:prSet presAssocID="{6F3AB355-7933-4028-A446-D6BCAB2811BC}" presName="accent_3" presStyleCnt="0"/>
      <dgm:spPr/>
    </dgm:pt>
    <dgm:pt modelId="{99FED4AA-B7F2-428F-87D8-800BC73EEA85}" type="pres">
      <dgm:prSet presAssocID="{6F3AB355-7933-4028-A446-D6BCAB2811BC}" presName="accentRepeatNode" presStyleLbl="solidFgAcc1" presStyleIdx="2" presStyleCnt="3"/>
      <dgm:spPr/>
    </dgm:pt>
  </dgm:ptLst>
  <dgm:cxnLst>
    <dgm:cxn modelId="{A1667A32-C2A8-4E74-92A2-26ABADB0E055}" type="presOf" srcId="{53705536-768C-4955-83A1-A69CE8FBFCAE}" destId="{7539D886-B413-4FAE-B8AD-A9A1300134DB}" srcOrd="0" destOrd="0" presId="urn:microsoft.com/office/officeart/2008/layout/VerticalCurvedList"/>
    <dgm:cxn modelId="{9A16BE5B-24F9-4699-8CFA-E3276BCECD13}" type="presOf" srcId="{C613ECBD-B757-4510-A4BC-E9C9F53675FB}" destId="{C8DEAAE4-5EB4-4D05-82A0-F5DB40B0C18D}" srcOrd="0" destOrd="0" presId="urn:microsoft.com/office/officeart/2008/layout/VerticalCurvedList"/>
    <dgm:cxn modelId="{F28FCDA4-6EB0-462C-8290-935FFF9F2217}" srcId="{65387CF7-4E2A-49F8-8DB6-45F69A400129}" destId="{53705536-768C-4955-83A1-A69CE8FBFCAE}" srcOrd="0" destOrd="0" parTransId="{EEA3F039-025A-45B7-84B9-79F968BDA390}" sibTransId="{C613ECBD-B757-4510-A4BC-E9C9F53675FB}"/>
    <dgm:cxn modelId="{340DF8A9-B4DF-4EA7-B9DC-789305801D5E}" type="presOf" srcId="{6F3AB355-7933-4028-A446-D6BCAB2811BC}" destId="{CA221A2B-B7F9-4322-861E-9E465FB6D7FA}" srcOrd="0" destOrd="0" presId="urn:microsoft.com/office/officeart/2008/layout/VerticalCurvedList"/>
    <dgm:cxn modelId="{355686D4-3676-43AE-A1F9-3F54BFCD8BDC}" type="presOf" srcId="{600A0A60-2497-4C6D-A38C-B7855C6E96C8}" destId="{A1B201C6-9D62-411C-9561-B7D893811DC8}" srcOrd="0" destOrd="0" presId="urn:microsoft.com/office/officeart/2008/layout/VerticalCurvedList"/>
    <dgm:cxn modelId="{3612E6DE-6EE0-4315-9AAE-2813A44755BD}" type="presOf" srcId="{65387CF7-4E2A-49F8-8DB6-45F69A400129}" destId="{85817F0C-CEF1-43DD-96C5-E51753A22425}" srcOrd="0" destOrd="0" presId="urn:microsoft.com/office/officeart/2008/layout/VerticalCurvedList"/>
    <dgm:cxn modelId="{545B97F6-0903-49C0-97AF-1834A7023365}" srcId="{65387CF7-4E2A-49F8-8DB6-45F69A400129}" destId="{6F3AB355-7933-4028-A446-D6BCAB2811BC}" srcOrd="2" destOrd="0" parTransId="{FFB77F01-1B59-4812-A674-14FF7151E261}" sibTransId="{C9FA7AE2-F391-4057-80B0-ED2EF671CAC6}"/>
    <dgm:cxn modelId="{78D5F4F8-547B-40FF-A9B5-121A23E362C2}" srcId="{65387CF7-4E2A-49F8-8DB6-45F69A400129}" destId="{600A0A60-2497-4C6D-A38C-B7855C6E96C8}" srcOrd="1" destOrd="0" parTransId="{03663625-30F7-4388-BDF7-F6C2F94A3016}" sibTransId="{8DD22E58-A0A8-4F69-B0F7-A4CCD961B657}"/>
    <dgm:cxn modelId="{A727E00F-2A15-42AC-BF11-8B5520AD439F}" type="presParOf" srcId="{85817F0C-CEF1-43DD-96C5-E51753A22425}" destId="{9D8DADEF-9850-470C-90CA-58BA4CBC9512}" srcOrd="0" destOrd="0" presId="urn:microsoft.com/office/officeart/2008/layout/VerticalCurvedList"/>
    <dgm:cxn modelId="{A3B21CC5-E3CD-4397-82CB-010596B1C8C8}" type="presParOf" srcId="{9D8DADEF-9850-470C-90CA-58BA4CBC9512}" destId="{1235624B-F6CC-45D1-9C02-F8E8DF09BA60}" srcOrd="0" destOrd="0" presId="urn:microsoft.com/office/officeart/2008/layout/VerticalCurvedList"/>
    <dgm:cxn modelId="{DE97E1FF-0FA5-4774-AD5C-1796AE448507}" type="presParOf" srcId="{1235624B-F6CC-45D1-9C02-F8E8DF09BA60}" destId="{FBCB4C0D-2BC6-4B94-86DC-01760AD3C056}" srcOrd="0" destOrd="0" presId="urn:microsoft.com/office/officeart/2008/layout/VerticalCurvedList"/>
    <dgm:cxn modelId="{DD2C62D3-EF76-465A-90C6-7EFE51A5A3DF}" type="presParOf" srcId="{1235624B-F6CC-45D1-9C02-F8E8DF09BA60}" destId="{C8DEAAE4-5EB4-4D05-82A0-F5DB40B0C18D}" srcOrd="1" destOrd="0" presId="urn:microsoft.com/office/officeart/2008/layout/VerticalCurvedList"/>
    <dgm:cxn modelId="{62097C54-9B50-411D-B863-7FA0CF8E2052}" type="presParOf" srcId="{1235624B-F6CC-45D1-9C02-F8E8DF09BA60}" destId="{2FE8700C-215E-4EC3-BC73-97AB35A141C9}" srcOrd="2" destOrd="0" presId="urn:microsoft.com/office/officeart/2008/layout/VerticalCurvedList"/>
    <dgm:cxn modelId="{A68C547C-19E0-4EF6-98B4-451BC7240F53}" type="presParOf" srcId="{1235624B-F6CC-45D1-9C02-F8E8DF09BA60}" destId="{09D48451-C750-4F60-BECE-149C50C8538F}" srcOrd="3" destOrd="0" presId="urn:microsoft.com/office/officeart/2008/layout/VerticalCurvedList"/>
    <dgm:cxn modelId="{5BC95282-7CCB-4900-91C9-A9B2C44A8F69}" type="presParOf" srcId="{9D8DADEF-9850-470C-90CA-58BA4CBC9512}" destId="{7539D886-B413-4FAE-B8AD-A9A1300134DB}" srcOrd="1" destOrd="0" presId="urn:microsoft.com/office/officeart/2008/layout/VerticalCurvedList"/>
    <dgm:cxn modelId="{0FC600B0-B94F-4404-8EDC-75A7111C53BB}" type="presParOf" srcId="{9D8DADEF-9850-470C-90CA-58BA4CBC9512}" destId="{6F232AF2-C2B0-447C-AA01-82121C372CFF}" srcOrd="2" destOrd="0" presId="urn:microsoft.com/office/officeart/2008/layout/VerticalCurvedList"/>
    <dgm:cxn modelId="{2E097BA4-6423-4441-9FE1-C420EF5D9EA9}" type="presParOf" srcId="{6F232AF2-C2B0-447C-AA01-82121C372CFF}" destId="{B445BE9A-AC5B-4F0E-B077-5B187389EEF4}" srcOrd="0" destOrd="0" presId="urn:microsoft.com/office/officeart/2008/layout/VerticalCurvedList"/>
    <dgm:cxn modelId="{E8ACA21F-C19A-4A65-87EC-EF343A5C8EF3}" type="presParOf" srcId="{9D8DADEF-9850-470C-90CA-58BA4CBC9512}" destId="{A1B201C6-9D62-411C-9561-B7D893811DC8}" srcOrd="3" destOrd="0" presId="urn:microsoft.com/office/officeart/2008/layout/VerticalCurvedList"/>
    <dgm:cxn modelId="{8A1FAE49-4499-4EC3-9ADC-1FF67F4B9F3B}" type="presParOf" srcId="{9D8DADEF-9850-470C-90CA-58BA4CBC9512}" destId="{83BA644A-62DB-4343-9857-EF8BA6192F64}" srcOrd="4" destOrd="0" presId="urn:microsoft.com/office/officeart/2008/layout/VerticalCurvedList"/>
    <dgm:cxn modelId="{D60B8E16-A470-4157-8B36-08C0797F1655}" type="presParOf" srcId="{83BA644A-62DB-4343-9857-EF8BA6192F64}" destId="{E9DD9F16-D21F-4D1B-9D96-6F778B8BFEF9}" srcOrd="0" destOrd="0" presId="urn:microsoft.com/office/officeart/2008/layout/VerticalCurvedList"/>
    <dgm:cxn modelId="{139348D3-0BAD-4663-81C8-5317A80B60D7}" type="presParOf" srcId="{9D8DADEF-9850-470C-90CA-58BA4CBC9512}" destId="{CA221A2B-B7F9-4322-861E-9E465FB6D7FA}" srcOrd="5" destOrd="0" presId="urn:microsoft.com/office/officeart/2008/layout/VerticalCurvedList"/>
    <dgm:cxn modelId="{E59E399E-15C7-4796-82EA-321234DDF3E8}" type="presParOf" srcId="{9D8DADEF-9850-470C-90CA-58BA4CBC9512}" destId="{30FE9CB2-014C-400E-B349-77787DE59315}" srcOrd="6" destOrd="0" presId="urn:microsoft.com/office/officeart/2008/layout/VerticalCurvedList"/>
    <dgm:cxn modelId="{E6E1D01A-5822-4E2D-A4AE-94ECAC1313A9}" type="presParOf" srcId="{30FE9CB2-014C-400E-B349-77787DE59315}" destId="{99FED4AA-B7F2-428F-87D8-800BC73EEA8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A99FB0-8D20-4404-938C-151D14E624D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419"/>
        </a:p>
      </dgm:t>
    </dgm:pt>
    <dgm:pt modelId="{F536C7F8-4FC2-4A76-ABD1-F5C1AF497F82}">
      <dgm:prSet phldrT="[Texto]" custT="1"/>
      <dgm:spPr/>
      <dgm:t>
        <a:bodyPr/>
        <a:lstStyle/>
        <a:p>
          <a:r>
            <a:rPr lang="es-419" sz="3200" dirty="0"/>
            <a:t>Justificación</a:t>
          </a:r>
          <a:r>
            <a:rPr lang="es-419" sz="4000" dirty="0"/>
            <a:t>  </a:t>
          </a:r>
        </a:p>
      </dgm:t>
    </dgm:pt>
    <dgm:pt modelId="{41ADAE36-A06C-454F-886D-4E36621FAFE3}" type="parTrans" cxnId="{749C5616-697F-46BA-B1B5-2061D30C5CB8}">
      <dgm:prSet/>
      <dgm:spPr/>
      <dgm:t>
        <a:bodyPr/>
        <a:lstStyle/>
        <a:p>
          <a:endParaRPr lang="es-419"/>
        </a:p>
      </dgm:t>
    </dgm:pt>
    <dgm:pt modelId="{07577DFE-5066-480E-A3A6-020443CC518E}" type="sibTrans" cxnId="{749C5616-697F-46BA-B1B5-2061D30C5CB8}">
      <dgm:prSet/>
      <dgm:spPr/>
      <dgm:t>
        <a:bodyPr/>
        <a:lstStyle/>
        <a:p>
          <a:endParaRPr lang="es-419"/>
        </a:p>
      </dgm:t>
    </dgm:pt>
    <dgm:pt modelId="{8CB6D46E-A19D-4EAC-9032-4F77AEB99E9F}">
      <dgm:prSet phldrT="[Texto]" custT="1"/>
      <dgm:spPr/>
      <dgm:t>
        <a:bodyPr/>
        <a:lstStyle/>
        <a:p>
          <a:r>
            <a:rPr lang="es-419" sz="2000" dirty="0"/>
            <a:t>Debido al contexto actual generada por la Covid-19 las clases y laboratorios de las carreras de ingeniería han sido suspendidas.</a:t>
          </a:r>
        </a:p>
      </dgm:t>
    </dgm:pt>
    <dgm:pt modelId="{08C53656-AF29-4B05-B84C-BE1FB5A4BC1F}" type="parTrans" cxnId="{0AB01B41-7CE6-448F-92E6-1FB325DC7987}">
      <dgm:prSet/>
      <dgm:spPr/>
      <dgm:t>
        <a:bodyPr/>
        <a:lstStyle/>
        <a:p>
          <a:endParaRPr lang="es-419"/>
        </a:p>
      </dgm:t>
    </dgm:pt>
    <dgm:pt modelId="{ABBCD42A-73CC-4735-A52B-1263DD452DED}" type="sibTrans" cxnId="{0AB01B41-7CE6-448F-92E6-1FB325DC7987}">
      <dgm:prSet/>
      <dgm:spPr/>
      <dgm:t>
        <a:bodyPr/>
        <a:lstStyle/>
        <a:p>
          <a:endParaRPr lang="es-419"/>
        </a:p>
      </dgm:t>
    </dgm:pt>
    <dgm:pt modelId="{F0C4BAFA-B9A2-4AAE-AC51-9D7E08223CFE}">
      <dgm:prSet phldrT="[Texto]" custT="1"/>
      <dgm:spPr/>
      <dgm:t>
        <a:bodyPr/>
        <a:lstStyle/>
        <a:p>
          <a:r>
            <a:rPr lang="es-419" sz="2000" dirty="0"/>
            <a:t>El uso de la tecnología para recrear modelos industriales para realizar experimentos y ejercicios de manera virtual es una práctica fundamental en grandes universidades del mundo</a:t>
          </a:r>
        </a:p>
      </dgm:t>
    </dgm:pt>
    <dgm:pt modelId="{20AD20B5-BE65-4EAF-82F8-6286ABBEDF98}" type="parTrans" cxnId="{9C0755E7-CECE-4B2A-B9D0-494B5E4E2BCD}">
      <dgm:prSet/>
      <dgm:spPr/>
      <dgm:t>
        <a:bodyPr/>
        <a:lstStyle/>
        <a:p>
          <a:endParaRPr lang="es-419"/>
        </a:p>
      </dgm:t>
    </dgm:pt>
    <dgm:pt modelId="{FB2DA38A-9F8B-4733-8444-1CAA8BC8AAB9}" type="sibTrans" cxnId="{9C0755E7-CECE-4B2A-B9D0-494B5E4E2BCD}">
      <dgm:prSet/>
      <dgm:spPr/>
      <dgm:t>
        <a:bodyPr/>
        <a:lstStyle/>
        <a:p>
          <a:endParaRPr lang="es-419"/>
        </a:p>
      </dgm:t>
    </dgm:pt>
    <dgm:pt modelId="{7FB03FC6-F8CD-4666-B001-122B7F34B6B8}">
      <dgm:prSet phldrT="[Texto]" custT="1"/>
      <dgm:spPr/>
      <dgm:t>
        <a:bodyPr/>
        <a:lstStyle/>
        <a:p>
          <a:r>
            <a:rPr lang="es-419" sz="2000" dirty="0"/>
            <a:t>El desarrollo de las habilidades profesionales requiere alto componente práctico.</a:t>
          </a:r>
        </a:p>
      </dgm:t>
    </dgm:pt>
    <dgm:pt modelId="{E30B91DE-FCDB-4E70-AA15-4D25EBFDF002}" type="parTrans" cxnId="{0C74FA5B-957B-4207-BB19-F51AD2A16490}">
      <dgm:prSet/>
      <dgm:spPr/>
      <dgm:t>
        <a:bodyPr/>
        <a:lstStyle/>
        <a:p>
          <a:endParaRPr lang="es-419"/>
        </a:p>
      </dgm:t>
    </dgm:pt>
    <dgm:pt modelId="{39E25F73-0150-4B25-8E1E-66B3643A4481}" type="sibTrans" cxnId="{0C74FA5B-957B-4207-BB19-F51AD2A16490}">
      <dgm:prSet/>
      <dgm:spPr/>
      <dgm:t>
        <a:bodyPr/>
        <a:lstStyle/>
        <a:p>
          <a:endParaRPr lang="es-419"/>
        </a:p>
      </dgm:t>
    </dgm:pt>
    <dgm:pt modelId="{D758FAB1-DB79-4CEE-9C17-4D1624DE302A}" type="pres">
      <dgm:prSet presAssocID="{EEA99FB0-8D20-4404-938C-151D14E624DA}" presName="linear" presStyleCnt="0">
        <dgm:presLayoutVars>
          <dgm:animLvl val="lvl"/>
          <dgm:resizeHandles val="exact"/>
        </dgm:presLayoutVars>
      </dgm:prSet>
      <dgm:spPr/>
    </dgm:pt>
    <dgm:pt modelId="{AE2780A7-E154-4659-97B8-1F76F5B6FA4B}" type="pres">
      <dgm:prSet presAssocID="{F536C7F8-4FC2-4A76-ABD1-F5C1AF497F82}" presName="parentText" presStyleLbl="node1" presStyleIdx="0" presStyleCnt="1" custLinFactNeighborX="442" custLinFactNeighborY="-16256">
        <dgm:presLayoutVars>
          <dgm:chMax val="0"/>
          <dgm:bulletEnabled val="1"/>
        </dgm:presLayoutVars>
      </dgm:prSet>
      <dgm:spPr/>
    </dgm:pt>
    <dgm:pt modelId="{88AC86FA-DAE9-4BAC-B60D-34EE3F4E5535}" type="pres">
      <dgm:prSet presAssocID="{F536C7F8-4FC2-4A76-ABD1-F5C1AF497F82}" presName="childText" presStyleLbl="revTx" presStyleIdx="0" presStyleCnt="1">
        <dgm:presLayoutVars>
          <dgm:bulletEnabled val="1"/>
        </dgm:presLayoutVars>
      </dgm:prSet>
      <dgm:spPr/>
    </dgm:pt>
  </dgm:ptLst>
  <dgm:cxnLst>
    <dgm:cxn modelId="{749C5616-697F-46BA-B1B5-2061D30C5CB8}" srcId="{EEA99FB0-8D20-4404-938C-151D14E624DA}" destId="{F536C7F8-4FC2-4A76-ABD1-F5C1AF497F82}" srcOrd="0" destOrd="0" parTransId="{41ADAE36-A06C-454F-886D-4E36621FAFE3}" sibTransId="{07577DFE-5066-480E-A3A6-020443CC518E}"/>
    <dgm:cxn modelId="{DD64202B-CD02-48A5-94BB-B943F28C77CE}" type="presOf" srcId="{EEA99FB0-8D20-4404-938C-151D14E624DA}" destId="{D758FAB1-DB79-4CEE-9C17-4D1624DE302A}" srcOrd="0" destOrd="0" presId="urn:microsoft.com/office/officeart/2005/8/layout/vList2"/>
    <dgm:cxn modelId="{0C74FA5B-957B-4207-BB19-F51AD2A16490}" srcId="{F536C7F8-4FC2-4A76-ABD1-F5C1AF497F82}" destId="{7FB03FC6-F8CD-4666-B001-122B7F34B6B8}" srcOrd="2" destOrd="0" parTransId="{E30B91DE-FCDB-4E70-AA15-4D25EBFDF002}" sibTransId="{39E25F73-0150-4B25-8E1E-66B3643A4481}"/>
    <dgm:cxn modelId="{0AB01B41-7CE6-448F-92E6-1FB325DC7987}" srcId="{F536C7F8-4FC2-4A76-ABD1-F5C1AF497F82}" destId="{8CB6D46E-A19D-4EAC-9032-4F77AEB99E9F}" srcOrd="0" destOrd="0" parTransId="{08C53656-AF29-4B05-B84C-BE1FB5A4BC1F}" sibTransId="{ABBCD42A-73CC-4735-A52B-1263DD452DED}"/>
    <dgm:cxn modelId="{EC513258-47AD-4563-9B7B-BC9272B377CE}" type="presOf" srcId="{F0C4BAFA-B9A2-4AAE-AC51-9D7E08223CFE}" destId="{88AC86FA-DAE9-4BAC-B60D-34EE3F4E5535}" srcOrd="0" destOrd="1" presId="urn:microsoft.com/office/officeart/2005/8/layout/vList2"/>
    <dgm:cxn modelId="{85C734DE-2F24-417C-AF9E-E8C3D69DB7D6}" type="presOf" srcId="{F536C7F8-4FC2-4A76-ABD1-F5C1AF497F82}" destId="{AE2780A7-E154-4659-97B8-1F76F5B6FA4B}" srcOrd="0" destOrd="0" presId="urn:microsoft.com/office/officeart/2005/8/layout/vList2"/>
    <dgm:cxn modelId="{1792B7DF-ECD7-43A7-8CA9-7B48EEAF25B1}" type="presOf" srcId="{8CB6D46E-A19D-4EAC-9032-4F77AEB99E9F}" destId="{88AC86FA-DAE9-4BAC-B60D-34EE3F4E5535}" srcOrd="0" destOrd="0" presId="urn:microsoft.com/office/officeart/2005/8/layout/vList2"/>
    <dgm:cxn modelId="{9C0755E7-CECE-4B2A-B9D0-494B5E4E2BCD}" srcId="{F536C7F8-4FC2-4A76-ABD1-F5C1AF497F82}" destId="{F0C4BAFA-B9A2-4AAE-AC51-9D7E08223CFE}" srcOrd="1" destOrd="0" parTransId="{20AD20B5-BE65-4EAF-82F8-6286ABBEDF98}" sibTransId="{FB2DA38A-9F8B-4733-8444-1CAA8BC8AAB9}"/>
    <dgm:cxn modelId="{29A48BFE-23B3-4692-844C-451C9DB8B5B5}" type="presOf" srcId="{7FB03FC6-F8CD-4666-B001-122B7F34B6B8}" destId="{88AC86FA-DAE9-4BAC-B60D-34EE3F4E5535}" srcOrd="0" destOrd="2" presId="urn:microsoft.com/office/officeart/2005/8/layout/vList2"/>
    <dgm:cxn modelId="{9E13D365-F679-4A24-BB0B-6EE80C204AF7}" type="presParOf" srcId="{D758FAB1-DB79-4CEE-9C17-4D1624DE302A}" destId="{AE2780A7-E154-4659-97B8-1F76F5B6FA4B}" srcOrd="0" destOrd="0" presId="urn:microsoft.com/office/officeart/2005/8/layout/vList2"/>
    <dgm:cxn modelId="{2DF1D455-FB2E-47EF-B3A8-82722A0D44F1}" type="presParOf" srcId="{D758FAB1-DB79-4CEE-9C17-4D1624DE302A}" destId="{88AC86FA-DAE9-4BAC-B60D-34EE3F4E553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FFB8C9-03ED-49CB-B4DE-8D181301BEA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s-EC"/>
        </a:p>
      </dgm:t>
    </dgm:pt>
    <dgm:pt modelId="{C8985749-DD58-45C6-AD11-B3AE8B0C90F5}">
      <dgm:prSet phldrT="[Texto]" custT="1"/>
      <dgm:spPr>
        <a:solidFill>
          <a:srgbClr val="00703C"/>
        </a:solidFill>
      </dgm:spPr>
      <dgm:t>
        <a:bodyPr/>
        <a:lstStyle/>
        <a:p>
          <a:pPr algn="ctr"/>
          <a:r>
            <a:rPr lang="es-ES" sz="2400" dirty="0">
              <a:latin typeface="+mn-lt"/>
              <a:cs typeface="Times New Roman" panose="02020603050405020304" pitchFamily="18" charset="0"/>
            </a:rPr>
            <a:t>Objetivo </a:t>
          </a:r>
          <a:r>
            <a:rPr lang="es-ES" sz="2000" dirty="0">
              <a:latin typeface="+mn-lt"/>
              <a:cs typeface="Times New Roman" panose="02020603050405020304" pitchFamily="18" charset="0"/>
            </a:rPr>
            <a:t>General</a:t>
          </a:r>
          <a:endParaRPr lang="es-EC" sz="2400" dirty="0">
            <a:latin typeface="+mn-lt"/>
            <a:cs typeface="Times New Roman" panose="02020603050405020304" pitchFamily="18" charset="0"/>
          </a:endParaRPr>
        </a:p>
      </dgm:t>
    </dgm:pt>
    <dgm:pt modelId="{39C16294-B9C5-424A-858F-6829C1F42644}" type="parTrans" cxnId="{4B29C235-560B-4CB5-9E83-3188895EDEC3}">
      <dgm:prSet/>
      <dgm:spPr/>
      <dgm:t>
        <a:bodyPr/>
        <a:lstStyle/>
        <a:p>
          <a:endParaRPr lang="es-EC">
            <a:latin typeface="Georgia" panose="02040502050405020303" pitchFamily="18" charset="0"/>
            <a:cs typeface="Times New Roman" panose="02020603050405020304" pitchFamily="18" charset="0"/>
          </a:endParaRPr>
        </a:p>
      </dgm:t>
    </dgm:pt>
    <dgm:pt modelId="{6E992696-E248-4950-90E1-0D6117459E0C}" type="sibTrans" cxnId="{4B29C235-560B-4CB5-9E83-3188895EDEC3}">
      <dgm:prSet/>
      <dgm:spPr/>
      <dgm:t>
        <a:bodyPr/>
        <a:lstStyle/>
        <a:p>
          <a:endParaRPr lang="es-EC">
            <a:latin typeface="Georgia" panose="02040502050405020303" pitchFamily="18" charset="0"/>
            <a:cs typeface="Times New Roman" panose="02020603050405020304" pitchFamily="18" charset="0"/>
          </a:endParaRPr>
        </a:p>
      </dgm:t>
    </dgm:pt>
    <dgm:pt modelId="{C892DDE6-1224-47EB-BC64-2E861E80666F}">
      <dgm:prSet phldrT="[Texto]" custT="1"/>
      <dgm:spPr>
        <a:ln>
          <a:solidFill>
            <a:srgbClr val="004800"/>
          </a:solidFill>
        </a:ln>
      </dgm:spPr>
      <dgm:t>
        <a:bodyPr/>
        <a:lstStyle/>
        <a:p>
          <a:pPr algn="l"/>
          <a:r>
            <a:rPr lang="es-ES" sz="1600" b="0" i="0" dirty="0"/>
            <a:t>Desarrollar modelos virtuales en 3D mediante componentes básicos que permita una interactividad sincronizada de movimientos reales, para el desarrollo de prácticas de laboratorio de sistemas de accionamiento industrial.</a:t>
          </a:r>
          <a:endParaRPr lang="es-ES" sz="1600" dirty="0">
            <a:latin typeface="+mn-lt"/>
            <a:cs typeface="Times New Roman" panose="02020603050405020304" pitchFamily="18" charset="0"/>
          </a:endParaRPr>
        </a:p>
      </dgm:t>
    </dgm:pt>
    <dgm:pt modelId="{80DB0BC5-4BBB-4956-8F29-44C05A3D5E90}" type="parTrans" cxnId="{8E829496-B217-49F9-80B2-93E242E1EFB3}">
      <dgm:prSet/>
      <dgm:spPr/>
      <dgm:t>
        <a:bodyPr/>
        <a:lstStyle/>
        <a:p>
          <a:endParaRPr lang="es-EC">
            <a:latin typeface="Georgia" panose="02040502050405020303" pitchFamily="18" charset="0"/>
            <a:cs typeface="Times New Roman" panose="02020603050405020304" pitchFamily="18" charset="0"/>
          </a:endParaRPr>
        </a:p>
      </dgm:t>
    </dgm:pt>
    <dgm:pt modelId="{CEBE3E33-499F-4FF3-A4C5-3CEEA247D5A1}" type="sibTrans" cxnId="{8E829496-B217-49F9-80B2-93E242E1EFB3}">
      <dgm:prSet/>
      <dgm:spPr/>
      <dgm:t>
        <a:bodyPr/>
        <a:lstStyle/>
        <a:p>
          <a:endParaRPr lang="es-EC">
            <a:latin typeface="Georgia" panose="02040502050405020303" pitchFamily="18" charset="0"/>
            <a:cs typeface="Times New Roman" panose="02020603050405020304" pitchFamily="18" charset="0"/>
          </a:endParaRPr>
        </a:p>
      </dgm:t>
    </dgm:pt>
    <dgm:pt modelId="{E30DEB70-AB31-4C1E-8B7F-2FE77041CC03}" type="pres">
      <dgm:prSet presAssocID="{45FFB8C9-03ED-49CB-B4DE-8D181301BEA4}" presName="linear" presStyleCnt="0">
        <dgm:presLayoutVars>
          <dgm:dir/>
          <dgm:animLvl val="lvl"/>
          <dgm:resizeHandles val="exact"/>
        </dgm:presLayoutVars>
      </dgm:prSet>
      <dgm:spPr/>
    </dgm:pt>
    <dgm:pt modelId="{8BD9ACDC-CDC2-4947-9587-99E2D8C5FC25}" type="pres">
      <dgm:prSet presAssocID="{C8985749-DD58-45C6-AD11-B3AE8B0C90F5}" presName="parentLin" presStyleCnt="0"/>
      <dgm:spPr/>
    </dgm:pt>
    <dgm:pt modelId="{775A8A1F-35AC-431F-B4F1-B2D26300C0AD}" type="pres">
      <dgm:prSet presAssocID="{C8985749-DD58-45C6-AD11-B3AE8B0C90F5}" presName="parentLeftMargin" presStyleLbl="node1" presStyleIdx="0" presStyleCnt="1"/>
      <dgm:spPr/>
    </dgm:pt>
    <dgm:pt modelId="{8078C31E-A38E-4675-A58E-11C16CDA0FE2}" type="pres">
      <dgm:prSet presAssocID="{C8985749-DD58-45C6-AD11-B3AE8B0C90F5}" presName="parentText" presStyleLbl="node1" presStyleIdx="0" presStyleCnt="1" custScaleX="49671" custScaleY="37202" custLinFactNeighborX="20262" custLinFactNeighborY="-26392">
        <dgm:presLayoutVars>
          <dgm:chMax val="0"/>
          <dgm:bulletEnabled val="1"/>
        </dgm:presLayoutVars>
      </dgm:prSet>
      <dgm:spPr/>
    </dgm:pt>
    <dgm:pt modelId="{945F35C1-694C-443E-BF83-9ED828AB21E8}" type="pres">
      <dgm:prSet presAssocID="{C8985749-DD58-45C6-AD11-B3AE8B0C90F5}" presName="negativeSpace" presStyleCnt="0"/>
      <dgm:spPr/>
    </dgm:pt>
    <dgm:pt modelId="{1E7890BB-EB01-4CEC-940D-AF8562C7259C}" type="pres">
      <dgm:prSet presAssocID="{C8985749-DD58-45C6-AD11-B3AE8B0C90F5}" presName="childText" presStyleLbl="conFgAcc1" presStyleIdx="0" presStyleCnt="1" custScaleX="100000" custScaleY="77359">
        <dgm:presLayoutVars>
          <dgm:bulletEnabled val="1"/>
        </dgm:presLayoutVars>
      </dgm:prSet>
      <dgm:spPr/>
    </dgm:pt>
  </dgm:ptLst>
  <dgm:cxnLst>
    <dgm:cxn modelId="{4B29C235-560B-4CB5-9E83-3188895EDEC3}" srcId="{45FFB8C9-03ED-49CB-B4DE-8D181301BEA4}" destId="{C8985749-DD58-45C6-AD11-B3AE8B0C90F5}" srcOrd="0" destOrd="0" parTransId="{39C16294-B9C5-424A-858F-6829C1F42644}" sibTransId="{6E992696-E248-4950-90E1-0D6117459E0C}"/>
    <dgm:cxn modelId="{97B83E51-BAE9-4716-AEC0-C89AA2DA205F}" type="presOf" srcId="{C892DDE6-1224-47EB-BC64-2E861E80666F}" destId="{1E7890BB-EB01-4CEC-940D-AF8562C7259C}" srcOrd="0" destOrd="0" presId="urn:microsoft.com/office/officeart/2005/8/layout/list1"/>
    <dgm:cxn modelId="{645DF853-138A-43ED-9B48-1F3B9AF51613}" type="presOf" srcId="{C8985749-DD58-45C6-AD11-B3AE8B0C90F5}" destId="{775A8A1F-35AC-431F-B4F1-B2D26300C0AD}" srcOrd="0" destOrd="0" presId="urn:microsoft.com/office/officeart/2005/8/layout/list1"/>
    <dgm:cxn modelId="{02716E58-FE85-4F22-871E-33851AADF83E}" type="presOf" srcId="{45FFB8C9-03ED-49CB-B4DE-8D181301BEA4}" destId="{E30DEB70-AB31-4C1E-8B7F-2FE77041CC03}" srcOrd="0" destOrd="0" presId="urn:microsoft.com/office/officeart/2005/8/layout/list1"/>
    <dgm:cxn modelId="{8E829496-B217-49F9-80B2-93E242E1EFB3}" srcId="{C8985749-DD58-45C6-AD11-B3AE8B0C90F5}" destId="{C892DDE6-1224-47EB-BC64-2E861E80666F}" srcOrd="0" destOrd="0" parTransId="{80DB0BC5-4BBB-4956-8F29-44C05A3D5E90}" sibTransId="{CEBE3E33-499F-4FF3-A4C5-3CEEA247D5A1}"/>
    <dgm:cxn modelId="{082025A6-9142-4103-98D3-973EE205606F}" type="presOf" srcId="{C8985749-DD58-45C6-AD11-B3AE8B0C90F5}" destId="{8078C31E-A38E-4675-A58E-11C16CDA0FE2}" srcOrd="1" destOrd="0" presId="urn:microsoft.com/office/officeart/2005/8/layout/list1"/>
    <dgm:cxn modelId="{749C0C0A-C0F3-4546-BE87-CDC98312CDE5}" type="presParOf" srcId="{E30DEB70-AB31-4C1E-8B7F-2FE77041CC03}" destId="{8BD9ACDC-CDC2-4947-9587-99E2D8C5FC25}" srcOrd="0" destOrd="0" presId="urn:microsoft.com/office/officeart/2005/8/layout/list1"/>
    <dgm:cxn modelId="{47EFF429-6764-4E14-9775-F0941BF4219A}" type="presParOf" srcId="{8BD9ACDC-CDC2-4947-9587-99E2D8C5FC25}" destId="{775A8A1F-35AC-431F-B4F1-B2D26300C0AD}" srcOrd="0" destOrd="0" presId="urn:microsoft.com/office/officeart/2005/8/layout/list1"/>
    <dgm:cxn modelId="{B6E0FE98-671F-4CC8-8459-BB920E1230C6}" type="presParOf" srcId="{8BD9ACDC-CDC2-4947-9587-99E2D8C5FC25}" destId="{8078C31E-A38E-4675-A58E-11C16CDA0FE2}" srcOrd="1" destOrd="0" presId="urn:microsoft.com/office/officeart/2005/8/layout/list1"/>
    <dgm:cxn modelId="{13299FA7-666B-4B34-BF61-A3567ED74E2D}" type="presParOf" srcId="{E30DEB70-AB31-4C1E-8B7F-2FE77041CC03}" destId="{945F35C1-694C-443E-BF83-9ED828AB21E8}" srcOrd="1" destOrd="0" presId="urn:microsoft.com/office/officeart/2005/8/layout/list1"/>
    <dgm:cxn modelId="{F0463E0E-C5B9-4618-ACE4-D2B3FBB85C89}" type="presParOf" srcId="{E30DEB70-AB31-4C1E-8B7F-2FE77041CC03}" destId="{1E7890BB-EB01-4CEC-940D-AF8562C7259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12BFD03-C1CF-4A64-8BBE-ADE407C9EFE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419"/>
        </a:p>
      </dgm:t>
    </dgm:pt>
    <dgm:pt modelId="{7E414141-C9C5-43DA-AD3F-F785A344639C}">
      <dgm:prSet phldrT="[Texto]"/>
      <dgm:spPr/>
      <dgm:t>
        <a:bodyPr/>
        <a:lstStyle/>
        <a:p>
          <a:r>
            <a:rPr lang="es-419" dirty="0"/>
            <a:t>Software de simulación y virtualización 3D</a:t>
          </a:r>
        </a:p>
      </dgm:t>
    </dgm:pt>
    <dgm:pt modelId="{4F014F69-D230-4642-8981-F810AD3F9084}" type="parTrans" cxnId="{E4BBCA80-4C7A-4AF0-B2AC-1E122AA7A96A}">
      <dgm:prSet/>
      <dgm:spPr/>
      <dgm:t>
        <a:bodyPr/>
        <a:lstStyle/>
        <a:p>
          <a:endParaRPr lang="es-419"/>
        </a:p>
      </dgm:t>
    </dgm:pt>
    <dgm:pt modelId="{52843DCC-33BF-43E7-A941-13EED95A2F58}" type="sibTrans" cxnId="{E4BBCA80-4C7A-4AF0-B2AC-1E122AA7A96A}">
      <dgm:prSet/>
      <dgm:spPr/>
      <dgm:t>
        <a:bodyPr/>
        <a:lstStyle/>
        <a:p>
          <a:endParaRPr lang="es-419"/>
        </a:p>
      </dgm:t>
    </dgm:pt>
    <dgm:pt modelId="{DD7B9F12-DB30-40BA-88D8-C6D40F8AC9DC}">
      <dgm:prSet phldrT="[Texto]" custT="1"/>
      <dgm:spPr/>
      <dgm:t>
        <a:bodyPr/>
        <a:lstStyle/>
        <a:p>
          <a:r>
            <a:rPr lang="es-419" sz="5400" dirty="0"/>
            <a:t>autoSIM-200</a:t>
          </a:r>
        </a:p>
      </dgm:t>
    </dgm:pt>
    <dgm:pt modelId="{9FC46D18-1FE6-496D-AF36-19BC0FFF4030}" type="parTrans" cxnId="{F3CB3807-6607-4CED-A6C9-64610327033D}">
      <dgm:prSet/>
      <dgm:spPr/>
      <dgm:t>
        <a:bodyPr/>
        <a:lstStyle/>
        <a:p>
          <a:endParaRPr lang="es-419"/>
        </a:p>
      </dgm:t>
    </dgm:pt>
    <dgm:pt modelId="{3FEB786F-7572-4BD7-957F-CF4D008FDF2D}" type="sibTrans" cxnId="{F3CB3807-6607-4CED-A6C9-64610327033D}">
      <dgm:prSet/>
      <dgm:spPr/>
      <dgm:t>
        <a:bodyPr/>
        <a:lstStyle/>
        <a:p>
          <a:endParaRPr lang="es-419"/>
        </a:p>
      </dgm:t>
    </dgm:pt>
    <dgm:pt modelId="{797863F5-D0C3-4B75-AEAC-715B53A0A81E}">
      <dgm:prSet phldrT="[Texto]" custT="1"/>
      <dgm:spPr/>
      <dgm:t>
        <a:bodyPr/>
        <a:lstStyle/>
        <a:p>
          <a:r>
            <a:rPr lang="es-419" sz="5400" dirty="0" err="1">
              <a:solidFill>
                <a:schemeClr val="tx1"/>
              </a:solidFill>
            </a:rPr>
            <a:t>FluidSIM</a:t>
          </a:r>
          <a:endParaRPr lang="es-419" sz="5400" dirty="0">
            <a:solidFill>
              <a:schemeClr val="tx1"/>
            </a:solidFill>
          </a:endParaRPr>
        </a:p>
      </dgm:t>
    </dgm:pt>
    <dgm:pt modelId="{D473D516-F8CB-417E-8B8B-761F78BEA131}" type="parTrans" cxnId="{DAC7712C-DA95-4726-B814-A5F6808B285F}">
      <dgm:prSet/>
      <dgm:spPr/>
      <dgm:t>
        <a:bodyPr/>
        <a:lstStyle/>
        <a:p>
          <a:endParaRPr lang="es-419"/>
        </a:p>
      </dgm:t>
    </dgm:pt>
    <dgm:pt modelId="{B0D5DC1A-CC8F-4382-9C59-7A2A49DE7811}" type="sibTrans" cxnId="{DAC7712C-DA95-4726-B814-A5F6808B285F}">
      <dgm:prSet/>
      <dgm:spPr/>
      <dgm:t>
        <a:bodyPr/>
        <a:lstStyle/>
        <a:p>
          <a:endParaRPr lang="es-419"/>
        </a:p>
      </dgm:t>
    </dgm:pt>
    <dgm:pt modelId="{66DB91AE-60DC-473F-B2D3-A6DC4A474116}">
      <dgm:prSet phldrT="[Texto]" custT="1"/>
      <dgm:spPr/>
      <dgm:t>
        <a:bodyPr/>
        <a:lstStyle/>
        <a:p>
          <a:r>
            <a:rPr lang="es-419" sz="4400" dirty="0" err="1"/>
            <a:t>Automation</a:t>
          </a:r>
          <a:r>
            <a:rPr lang="es-419" sz="4400" dirty="0"/>
            <a:t> Studio</a:t>
          </a:r>
        </a:p>
      </dgm:t>
    </dgm:pt>
    <dgm:pt modelId="{DEBAEABD-FF55-4BA2-A6D7-F9F24460E6E6}" type="parTrans" cxnId="{2A2B2E94-FC7E-4133-AFEB-3AEA3E06DA65}">
      <dgm:prSet/>
      <dgm:spPr/>
      <dgm:t>
        <a:bodyPr/>
        <a:lstStyle/>
        <a:p>
          <a:endParaRPr lang="es-419"/>
        </a:p>
      </dgm:t>
    </dgm:pt>
    <dgm:pt modelId="{1ED04837-D025-43CD-9169-F767292D0F3A}" type="sibTrans" cxnId="{2A2B2E94-FC7E-4133-AFEB-3AEA3E06DA65}">
      <dgm:prSet/>
      <dgm:spPr/>
      <dgm:t>
        <a:bodyPr/>
        <a:lstStyle/>
        <a:p>
          <a:endParaRPr lang="es-419"/>
        </a:p>
      </dgm:t>
    </dgm:pt>
    <dgm:pt modelId="{E65561E4-5965-4279-8D87-9A7FC967B7FD}" type="pres">
      <dgm:prSet presAssocID="{412BFD03-C1CF-4A64-8BBE-ADE407C9EFEA}" presName="vert0" presStyleCnt="0">
        <dgm:presLayoutVars>
          <dgm:dir/>
          <dgm:animOne val="branch"/>
          <dgm:animLvl val="lvl"/>
        </dgm:presLayoutVars>
      </dgm:prSet>
      <dgm:spPr/>
    </dgm:pt>
    <dgm:pt modelId="{2D2D3290-0950-4AC4-9B57-0241DB16ED16}" type="pres">
      <dgm:prSet presAssocID="{7E414141-C9C5-43DA-AD3F-F785A344639C}" presName="thickLine" presStyleLbl="alignNode1" presStyleIdx="0" presStyleCnt="1"/>
      <dgm:spPr/>
    </dgm:pt>
    <dgm:pt modelId="{1969A287-7173-4828-9105-19A7186FA65C}" type="pres">
      <dgm:prSet presAssocID="{7E414141-C9C5-43DA-AD3F-F785A344639C}" presName="horz1" presStyleCnt="0"/>
      <dgm:spPr/>
    </dgm:pt>
    <dgm:pt modelId="{826DEED5-7079-461C-B770-4E1B3F0BA9BE}" type="pres">
      <dgm:prSet presAssocID="{7E414141-C9C5-43DA-AD3F-F785A344639C}" presName="tx1" presStyleLbl="revTx" presStyleIdx="0" presStyleCnt="4"/>
      <dgm:spPr/>
    </dgm:pt>
    <dgm:pt modelId="{C38A41FD-A713-4198-BB4B-B9B9A00D1DA7}" type="pres">
      <dgm:prSet presAssocID="{7E414141-C9C5-43DA-AD3F-F785A344639C}" presName="vert1" presStyleCnt="0"/>
      <dgm:spPr/>
    </dgm:pt>
    <dgm:pt modelId="{10A78066-C486-4456-B388-0F3F6AF5646C}" type="pres">
      <dgm:prSet presAssocID="{DD7B9F12-DB30-40BA-88D8-C6D40F8AC9DC}" presName="vertSpace2a" presStyleCnt="0"/>
      <dgm:spPr/>
    </dgm:pt>
    <dgm:pt modelId="{D625BC00-B2E1-44F3-8655-83758E2C3C79}" type="pres">
      <dgm:prSet presAssocID="{DD7B9F12-DB30-40BA-88D8-C6D40F8AC9DC}" presName="horz2" presStyleCnt="0"/>
      <dgm:spPr/>
    </dgm:pt>
    <dgm:pt modelId="{30FFFCC7-9E35-4935-BF54-65ACFC84AE20}" type="pres">
      <dgm:prSet presAssocID="{DD7B9F12-DB30-40BA-88D8-C6D40F8AC9DC}" presName="horzSpace2" presStyleCnt="0"/>
      <dgm:spPr/>
    </dgm:pt>
    <dgm:pt modelId="{B31D7A1C-4777-4185-9473-53CD643AAA44}" type="pres">
      <dgm:prSet presAssocID="{DD7B9F12-DB30-40BA-88D8-C6D40F8AC9DC}" presName="tx2" presStyleLbl="revTx" presStyleIdx="1" presStyleCnt="4"/>
      <dgm:spPr/>
    </dgm:pt>
    <dgm:pt modelId="{88812C7A-7BC3-44C6-97A5-ED178F4D9262}" type="pres">
      <dgm:prSet presAssocID="{DD7B9F12-DB30-40BA-88D8-C6D40F8AC9DC}" presName="vert2" presStyleCnt="0"/>
      <dgm:spPr/>
    </dgm:pt>
    <dgm:pt modelId="{1D60ABB3-D46B-400B-96BB-45D9B99C5FEA}" type="pres">
      <dgm:prSet presAssocID="{DD7B9F12-DB30-40BA-88D8-C6D40F8AC9DC}" presName="thinLine2b" presStyleLbl="callout" presStyleIdx="0" presStyleCnt="3"/>
      <dgm:spPr/>
    </dgm:pt>
    <dgm:pt modelId="{D43AD90B-5632-4712-AE7F-EDA8AA37541A}" type="pres">
      <dgm:prSet presAssocID="{DD7B9F12-DB30-40BA-88D8-C6D40F8AC9DC}" presName="vertSpace2b" presStyleCnt="0"/>
      <dgm:spPr/>
    </dgm:pt>
    <dgm:pt modelId="{7C77641C-A51C-4B0B-940B-E557639DA8CB}" type="pres">
      <dgm:prSet presAssocID="{797863F5-D0C3-4B75-AEAC-715B53A0A81E}" presName="horz2" presStyleCnt="0"/>
      <dgm:spPr/>
    </dgm:pt>
    <dgm:pt modelId="{13A980A3-ABAE-4CEC-B18C-B3D9F3F6C0FC}" type="pres">
      <dgm:prSet presAssocID="{797863F5-D0C3-4B75-AEAC-715B53A0A81E}" presName="horzSpace2" presStyleCnt="0"/>
      <dgm:spPr/>
    </dgm:pt>
    <dgm:pt modelId="{C635EB91-FE95-4E04-9DB1-B9F20C704503}" type="pres">
      <dgm:prSet presAssocID="{797863F5-D0C3-4B75-AEAC-715B53A0A81E}" presName="tx2" presStyleLbl="revTx" presStyleIdx="2" presStyleCnt="4"/>
      <dgm:spPr/>
    </dgm:pt>
    <dgm:pt modelId="{ECF518B9-2BF0-4EC2-A10A-1833DF1C7C44}" type="pres">
      <dgm:prSet presAssocID="{797863F5-D0C3-4B75-AEAC-715B53A0A81E}" presName="vert2" presStyleCnt="0"/>
      <dgm:spPr/>
    </dgm:pt>
    <dgm:pt modelId="{F83D093F-094E-40EF-98DC-9958EB5B9B56}" type="pres">
      <dgm:prSet presAssocID="{797863F5-D0C3-4B75-AEAC-715B53A0A81E}" presName="thinLine2b" presStyleLbl="callout" presStyleIdx="1" presStyleCnt="3"/>
      <dgm:spPr/>
    </dgm:pt>
    <dgm:pt modelId="{E18F7A31-B565-484B-A005-A92B49557025}" type="pres">
      <dgm:prSet presAssocID="{797863F5-D0C3-4B75-AEAC-715B53A0A81E}" presName="vertSpace2b" presStyleCnt="0"/>
      <dgm:spPr/>
    </dgm:pt>
    <dgm:pt modelId="{8DB2D62B-4506-4E2D-9BCF-CF56DA573DA0}" type="pres">
      <dgm:prSet presAssocID="{66DB91AE-60DC-473F-B2D3-A6DC4A474116}" presName="horz2" presStyleCnt="0"/>
      <dgm:spPr/>
    </dgm:pt>
    <dgm:pt modelId="{574DBFF5-F20E-4FBF-90D7-449FA3F3D456}" type="pres">
      <dgm:prSet presAssocID="{66DB91AE-60DC-473F-B2D3-A6DC4A474116}" presName="horzSpace2" presStyleCnt="0"/>
      <dgm:spPr/>
    </dgm:pt>
    <dgm:pt modelId="{E175E81F-D8C5-48C1-A2EC-B7E223B89388}" type="pres">
      <dgm:prSet presAssocID="{66DB91AE-60DC-473F-B2D3-A6DC4A474116}" presName="tx2" presStyleLbl="revTx" presStyleIdx="3" presStyleCnt="4"/>
      <dgm:spPr/>
    </dgm:pt>
    <dgm:pt modelId="{744A9009-BAA2-47C5-A556-1676CD2E20B6}" type="pres">
      <dgm:prSet presAssocID="{66DB91AE-60DC-473F-B2D3-A6DC4A474116}" presName="vert2" presStyleCnt="0"/>
      <dgm:spPr/>
    </dgm:pt>
    <dgm:pt modelId="{647C30ED-B1A1-4BD8-B159-747190F9FFEA}" type="pres">
      <dgm:prSet presAssocID="{66DB91AE-60DC-473F-B2D3-A6DC4A474116}" presName="thinLine2b" presStyleLbl="callout" presStyleIdx="2" presStyleCnt="3"/>
      <dgm:spPr/>
    </dgm:pt>
    <dgm:pt modelId="{0D202C80-9FF1-450E-A726-ECDBD5556851}" type="pres">
      <dgm:prSet presAssocID="{66DB91AE-60DC-473F-B2D3-A6DC4A474116}" presName="vertSpace2b" presStyleCnt="0"/>
      <dgm:spPr/>
    </dgm:pt>
  </dgm:ptLst>
  <dgm:cxnLst>
    <dgm:cxn modelId="{F3CB3807-6607-4CED-A6C9-64610327033D}" srcId="{7E414141-C9C5-43DA-AD3F-F785A344639C}" destId="{DD7B9F12-DB30-40BA-88D8-C6D40F8AC9DC}" srcOrd="0" destOrd="0" parTransId="{9FC46D18-1FE6-496D-AF36-19BC0FFF4030}" sibTransId="{3FEB786F-7572-4BD7-957F-CF4D008FDF2D}"/>
    <dgm:cxn modelId="{DAC7712C-DA95-4726-B814-A5F6808B285F}" srcId="{7E414141-C9C5-43DA-AD3F-F785A344639C}" destId="{797863F5-D0C3-4B75-AEAC-715B53A0A81E}" srcOrd="1" destOrd="0" parTransId="{D473D516-F8CB-417E-8B8B-761F78BEA131}" sibTransId="{B0D5DC1A-CC8F-4382-9C59-7A2A49DE7811}"/>
    <dgm:cxn modelId="{FB54A776-9314-411B-A4A5-1B823F68C243}" type="presOf" srcId="{66DB91AE-60DC-473F-B2D3-A6DC4A474116}" destId="{E175E81F-D8C5-48C1-A2EC-B7E223B89388}" srcOrd="0" destOrd="0" presId="urn:microsoft.com/office/officeart/2008/layout/LinedList"/>
    <dgm:cxn modelId="{03B9DA7D-4671-459B-92B3-6B981B59BA1D}" type="presOf" srcId="{DD7B9F12-DB30-40BA-88D8-C6D40F8AC9DC}" destId="{B31D7A1C-4777-4185-9473-53CD643AAA44}" srcOrd="0" destOrd="0" presId="urn:microsoft.com/office/officeart/2008/layout/LinedList"/>
    <dgm:cxn modelId="{B30F6080-74A0-4AA3-8E20-C3400559C1A1}" type="presOf" srcId="{412BFD03-C1CF-4A64-8BBE-ADE407C9EFEA}" destId="{E65561E4-5965-4279-8D87-9A7FC967B7FD}" srcOrd="0" destOrd="0" presId="urn:microsoft.com/office/officeart/2008/layout/LinedList"/>
    <dgm:cxn modelId="{E4BBCA80-4C7A-4AF0-B2AC-1E122AA7A96A}" srcId="{412BFD03-C1CF-4A64-8BBE-ADE407C9EFEA}" destId="{7E414141-C9C5-43DA-AD3F-F785A344639C}" srcOrd="0" destOrd="0" parTransId="{4F014F69-D230-4642-8981-F810AD3F9084}" sibTransId="{52843DCC-33BF-43E7-A941-13EED95A2F58}"/>
    <dgm:cxn modelId="{175E9E88-B304-459B-804D-970EF7E0EE4F}" type="presOf" srcId="{7E414141-C9C5-43DA-AD3F-F785A344639C}" destId="{826DEED5-7079-461C-B770-4E1B3F0BA9BE}" srcOrd="0" destOrd="0" presId="urn:microsoft.com/office/officeart/2008/layout/LinedList"/>
    <dgm:cxn modelId="{2A2B2E94-FC7E-4133-AFEB-3AEA3E06DA65}" srcId="{7E414141-C9C5-43DA-AD3F-F785A344639C}" destId="{66DB91AE-60DC-473F-B2D3-A6DC4A474116}" srcOrd="2" destOrd="0" parTransId="{DEBAEABD-FF55-4BA2-A6D7-F9F24460E6E6}" sibTransId="{1ED04837-D025-43CD-9169-F767292D0F3A}"/>
    <dgm:cxn modelId="{C2DC9894-69AF-4FCF-A8EC-1EF6A08210EB}" type="presOf" srcId="{797863F5-D0C3-4B75-AEAC-715B53A0A81E}" destId="{C635EB91-FE95-4E04-9DB1-B9F20C704503}" srcOrd="0" destOrd="0" presId="urn:microsoft.com/office/officeart/2008/layout/LinedList"/>
    <dgm:cxn modelId="{21580C82-029B-4A66-B030-3428A6733B18}" type="presParOf" srcId="{E65561E4-5965-4279-8D87-9A7FC967B7FD}" destId="{2D2D3290-0950-4AC4-9B57-0241DB16ED16}" srcOrd="0" destOrd="0" presId="urn:microsoft.com/office/officeart/2008/layout/LinedList"/>
    <dgm:cxn modelId="{C49E4A74-8147-4A79-8115-6B482A6E4282}" type="presParOf" srcId="{E65561E4-5965-4279-8D87-9A7FC967B7FD}" destId="{1969A287-7173-4828-9105-19A7186FA65C}" srcOrd="1" destOrd="0" presId="urn:microsoft.com/office/officeart/2008/layout/LinedList"/>
    <dgm:cxn modelId="{6C48C707-130C-4DCF-A35C-5F7F2FD37481}" type="presParOf" srcId="{1969A287-7173-4828-9105-19A7186FA65C}" destId="{826DEED5-7079-461C-B770-4E1B3F0BA9BE}" srcOrd="0" destOrd="0" presId="urn:microsoft.com/office/officeart/2008/layout/LinedList"/>
    <dgm:cxn modelId="{8E03B435-BA0D-4306-A18F-20BC30E87881}" type="presParOf" srcId="{1969A287-7173-4828-9105-19A7186FA65C}" destId="{C38A41FD-A713-4198-BB4B-B9B9A00D1DA7}" srcOrd="1" destOrd="0" presId="urn:microsoft.com/office/officeart/2008/layout/LinedList"/>
    <dgm:cxn modelId="{FDE31D45-BED2-4D71-84D4-B18F6D46ED39}" type="presParOf" srcId="{C38A41FD-A713-4198-BB4B-B9B9A00D1DA7}" destId="{10A78066-C486-4456-B388-0F3F6AF5646C}" srcOrd="0" destOrd="0" presId="urn:microsoft.com/office/officeart/2008/layout/LinedList"/>
    <dgm:cxn modelId="{86BC8037-C347-4CE2-ABA0-B8F47FA4F7E1}" type="presParOf" srcId="{C38A41FD-A713-4198-BB4B-B9B9A00D1DA7}" destId="{D625BC00-B2E1-44F3-8655-83758E2C3C79}" srcOrd="1" destOrd="0" presId="urn:microsoft.com/office/officeart/2008/layout/LinedList"/>
    <dgm:cxn modelId="{9F8E490E-2536-4D00-81BD-38E9AACB4FA5}" type="presParOf" srcId="{D625BC00-B2E1-44F3-8655-83758E2C3C79}" destId="{30FFFCC7-9E35-4935-BF54-65ACFC84AE20}" srcOrd="0" destOrd="0" presId="urn:microsoft.com/office/officeart/2008/layout/LinedList"/>
    <dgm:cxn modelId="{CFC39D4D-000D-49FC-95E0-933F514CEB1A}" type="presParOf" srcId="{D625BC00-B2E1-44F3-8655-83758E2C3C79}" destId="{B31D7A1C-4777-4185-9473-53CD643AAA44}" srcOrd="1" destOrd="0" presId="urn:microsoft.com/office/officeart/2008/layout/LinedList"/>
    <dgm:cxn modelId="{109AF687-7C9A-4496-ADFA-858FCA6A9667}" type="presParOf" srcId="{D625BC00-B2E1-44F3-8655-83758E2C3C79}" destId="{88812C7A-7BC3-44C6-97A5-ED178F4D9262}" srcOrd="2" destOrd="0" presId="urn:microsoft.com/office/officeart/2008/layout/LinedList"/>
    <dgm:cxn modelId="{8AFD88AB-FE0C-4B44-BAEB-0D65AF7B26C4}" type="presParOf" srcId="{C38A41FD-A713-4198-BB4B-B9B9A00D1DA7}" destId="{1D60ABB3-D46B-400B-96BB-45D9B99C5FEA}" srcOrd="2" destOrd="0" presId="urn:microsoft.com/office/officeart/2008/layout/LinedList"/>
    <dgm:cxn modelId="{D0C80372-52A9-45E2-9959-FFEFAC2D437F}" type="presParOf" srcId="{C38A41FD-A713-4198-BB4B-B9B9A00D1DA7}" destId="{D43AD90B-5632-4712-AE7F-EDA8AA37541A}" srcOrd="3" destOrd="0" presId="urn:microsoft.com/office/officeart/2008/layout/LinedList"/>
    <dgm:cxn modelId="{C39DD132-D1F4-4EFF-B0AA-BEAEF8FEE0DE}" type="presParOf" srcId="{C38A41FD-A713-4198-BB4B-B9B9A00D1DA7}" destId="{7C77641C-A51C-4B0B-940B-E557639DA8CB}" srcOrd="4" destOrd="0" presId="urn:microsoft.com/office/officeart/2008/layout/LinedList"/>
    <dgm:cxn modelId="{07852A69-D656-4DDA-B190-65672247D9AC}" type="presParOf" srcId="{7C77641C-A51C-4B0B-940B-E557639DA8CB}" destId="{13A980A3-ABAE-4CEC-B18C-B3D9F3F6C0FC}" srcOrd="0" destOrd="0" presId="urn:microsoft.com/office/officeart/2008/layout/LinedList"/>
    <dgm:cxn modelId="{8AEC4016-3057-4D36-AE0D-2063E545C70A}" type="presParOf" srcId="{7C77641C-A51C-4B0B-940B-E557639DA8CB}" destId="{C635EB91-FE95-4E04-9DB1-B9F20C704503}" srcOrd="1" destOrd="0" presId="urn:microsoft.com/office/officeart/2008/layout/LinedList"/>
    <dgm:cxn modelId="{439367B9-7189-4BC3-9B64-2AB473739A7D}" type="presParOf" srcId="{7C77641C-A51C-4B0B-940B-E557639DA8CB}" destId="{ECF518B9-2BF0-4EC2-A10A-1833DF1C7C44}" srcOrd="2" destOrd="0" presId="urn:microsoft.com/office/officeart/2008/layout/LinedList"/>
    <dgm:cxn modelId="{28B83CD7-5D54-4EDC-A150-D08F74806558}" type="presParOf" srcId="{C38A41FD-A713-4198-BB4B-B9B9A00D1DA7}" destId="{F83D093F-094E-40EF-98DC-9958EB5B9B56}" srcOrd="5" destOrd="0" presId="urn:microsoft.com/office/officeart/2008/layout/LinedList"/>
    <dgm:cxn modelId="{BA10F1C0-6D3A-44C4-8108-F97CEBD31F39}" type="presParOf" srcId="{C38A41FD-A713-4198-BB4B-B9B9A00D1DA7}" destId="{E18F7A31-B565-484B-A005-A92B49557025}" srcOrd="6" destOrd="0" presId="urn:microsoft.com/office/officeart/2008/layout/LinedList"/>
    <dgm:cxn modelId="{A5F2E4A2-AE9D-4A44-8AE2-1481B57C44B0}" type="presParOf" srcId="{C38A41FD-A713-4198-BB4B-B9B9A00D1DA7}" destId="{8DB2D62B-4506-4E2D-9BCF-CF56DA573DA0}" srcOrd="7" destOrd="0" presId="urn:microsoft.com/office/officeart/2008/layout/LinedList"/>
    <dgm:cxn modelId="{0F05048A-4CAE-4B12-BACE-5AFD0F5D2226}" type="presParOf" srcId="{8DB2D62B-4506-4E2D-9BCF-CF56DA573DA0}" destId="{574DBFF5-F20E-4FBF-90D7-449FA3F3D456}" srcOrd="0" destOrd="0" presId="urn:microsoft.com/office/officeart/2008/layout/LinedList"/>
    <dgm:cxn modelId="{EAA30B00-F6BF-4C0D-82C2-11892605AF8D}" type="presParOf" srcId="{8DB2D62B-4506-4E2D-9BCF-CF56DA573DA0}" destId="{E175E81F-D8C5-48C1-A2EC-B7E223B89388}" srcOrd="1" destOrd="0" presId="urn:microsoft.com/office/officeart/2008/layout/LinedList"/>
    <dgm:cxn modelId="{EDDF353A-A8C1-4E4E-A1A4-2123A88AA11D}" type="presParOf" srcId="{8DB2D62B-4506-4E2D-9BCF-CF56DA573DA0}" destId="{744A9009-BAA2-47C5-A556-1676CD2E20B6}" srcOrd="2" destOrd="0" presId="urn:microsoft.com/office/officeart/2008/layout/LinedList"/>
    <dgm:cxn modelId="{67F35BFD-7E49-4957-9C7A-F05B53B466B5}" type="presParOf" srcId="{C38A41FD-A713-4198-BB4B-B9B9A00D1DA7}" destId="{647C30ED-B1A1-4BD8-B159-747190F9FFEA}" srcOrd="8" destOrd="0" presId="urn:microsoft.com/office/officeart/2008/layout/LinedList"/>
    <dgm:cxn modelId="{9B816E09-7094-4233-971C-378567A669B2}" type="presParOf" srcId="{C38A41FD-A713-4198-BB4B-B9B9A00D1DA7}" destId="{0D202C80-9FF1-450E-A726-ECDBD555685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2D5ED-E38E-4DD1-B763-B7719141FC3E}">
      <dsp:nvSpPr>
        <dsp:cNvPr id="0" name=""/>
        <dsp:cNvSpPr/>
      </dsp:nvSpPr>
      <dsp:spPr>
        <a:xfrm>
          <a:off x="0" y="2007"/>
          <a:ext cx="6652083"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AC2E49-3ED1-4223-A08C-B461811C3A27}">
      <dsp:nvSpPr>
        <dsp:cNvPr id="0" name=""/>
        <dsp:cNvSpPr/>
      </dsp:nvSpPr>
      <dsp:spPr>
        <a:xfrm>
          <a:off x="0" y="2007"/>
          <a:ext cx="6652083" cy="85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a:latin typeface="+mn-lt"/>
              <a:cs typeface="Times New Roman" panose="02020603050405020304" pitchFamily="18" charset="0"/>
            </a:rPr>
            <a:t>1. Introducción</a:t>
          </a:r>
          <a:endParaRPr lang="es-EC" sz="3600" kern="1200">
            <a:latin typeface="+mn-lt"/>
            <a:cs typeface="Times New Roman" panose="02020603050405020304" pitchFamily="18" charset="0"/>
          </a:endParaRPr>
        </a:p>
      </dsp:txBody>
      <dsp:txXfrm>
        <a:off x="0" y="2007"/>
        <a:ext cx="6652083" cy="850554"/>
      </dsp:txXfrm>
    </dsp:sp>
    <dsp:sp modelId="{11E8808E-ADC8-406B-8E9E-A6575B38F05D}">
      <dsp:nvSpPr>
        <dsp:cNvPr id="0" name=""/>
        <dsp:cNvSpPr/>
      </dsp:nvSpPr>
      <dsp:spPr>
        <a:xfrm>
          <a:off x="0" y="852562"/>
          <a:ext cx="6652083"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79CC96-1015-4164-9B99-08A9063A9090}">
      <dsp:nvSpPr>
        <dsp:cNvPr id="0" name=""/>
        <dsp:cNvSpPr/>
      </dsp:nvSpPr>
      <dsp:spPr>
        <a:xfrm>
          <a:off x="0" y="852562"/>
          <a:ext cx="6652083" cy="85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a:latin typeface="+mn-lt"/>
              <a:cs typeface="Times New Roman" panose="02020603050405020304" pitchFamily="18" charset="0"/>
            </a:rPr>
            <a:t>2. Objetivos</a:t>
          </a:r>
        </a:p>
      </dsp:txBody>
      <dsp:txXfrm>
        <a:off x="0" y="852562"/>
        <a:ext cx="6652083" cy="850554"/>
      </dsp:txXfrm>
    </dsp:sp>
    <dsp:sp modelId="{A74663C3-153E-46E1-B920-F7BE938DCB9E}">
      <dsp:nvSpPr>
        <dsp:cNvPr id="0" name=""/>
        <dsp:cNvSpPr/>
      </dsp:nvSpPr>
      <dsp:spPr>
        <a:xfrm>
          <a:off x="0" y="1703116"/>
          <a:ext cx="6652083"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17FA13-CB7E-4E41-85EF-6FBC530159BE}">
      <dsp:nvSpPr>
        <dsp:cNvPr id="0" name=""/>
        <dsp:cNvSpPr/>
      </dsp:nvSpPr>
      <dsp:spPr>
        <a:xfrm>
          <a:off x="0" y="1703116"/>
          <a:ext cx="6652083" cy="77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a:latin typeface="+mn-lt"/>
              <a:cs typeface="Times New Roman" panose="02020603050405020304" pitchFamily="18" charset="0"/>
            </a:rPr>
            <a:t>3. Desarrollo </a:t>
          </a:r>
        </a:p>
      </dsp:txBody>
      <dsp:txXfrm>
        <a:off x="0" y="1703116"/>
        <a:ext cx="6652083" cy="771070"/>
      </dsp:txXfrm>
    </dsp:sp>
    <dsp:sp modelId="{DC72C652-CED8-41BF-A082-D0519A4130F7}">
      <dsp:nvSpPr>
        <dsp:cNvPr id="0" name=""/>
        <dsp:cNvSpPr/>
      </dsp:nvSpPr>
      <dsp:spPr>
        <a:xfrm>
          <a:off x="0" y="2474186"/>
          <a:ext cx="6652083"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3C7D7-EDFF-4617-8324-D12799D64A79}">
      <dsp:nvSpPr>
        <dsp:cNvPr id="0" name=""/>
        <dsp:cNvSpPr/>
      </dsp:nvSpPr>
      <dsp:spPr>
        <a:xfrm>
          <a:off x="0" y="2474186"/>
          <a:ext cx="6652083" cy="85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dirty="0">
              <a:latin typeface="+mn-lt"/>
              <a:cs typeface="Times New Roman" panose="02020603050405020304" pitchFamily="18" charset="0"/>
            </a:rPr>
            <a:t>4. Pruebas y Resultados</a:t>
          </a:r>
        </a:p>
      </dsp:txBody>
      <dsp:txXfrm>
        <a:off x="0" y="2474186"/>
        <a:ext cx="6652083" cy="850554"/>
      </dsp:txXfrm>
    </dsp:sp>
    <dsp:sp modelId="{6877476B-9BAB-471B-A463-10F45E5C45EF}">
      <dsp:nvSpPr>
        <dsp:cNvPr id="0" name=""/>
        <dsp:cNvSpPr/>
      </dsp:nvSpPr>
      <dsp:spPr>
        <a:xfrm>
          <a:off x="0" y="3324740"/>
          <a:ext cx="6652083"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A60CFD-45D7-4D69-9963-5006EE7F87AC}">
      <dsp:nvSpPr>
        <dsp:cNvPr id="0" name=""/>
        <dsp:cNvSpPr/>
      </dsp:nvSpPr>
      <dsp:spPr>
        <a:xfrm>
          <a:off x="0" y="3324740"/>
          <a:ext cx="6652083" cy="85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dirty="0">
              <a:latin typeface="+mn-lt"/>
              <a:cs typeface="Times New Roman" panose="02020603050405020304" pitchFamily="18" charset="0"/>
            </a:rPr>
            <a:t>5. Conclusiones y Recomendaciones</a:t>
          </a:r>
        </a:p>
      </dsp:txBody>
      <dsp:txXfrm>
        <a:off x="0" y="3324740"/>
        <a:ext cx="6652083" cy="850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EAAE4-5EB4-4D05-82A0-F5DB40B0C18D}">
      <dsp:nvSpPr>
        <dsp:cNvPr id="0" name=""/>
        <dsp:cNvSpPr/>
      </dsp:nvSpPr>
      <dsp:spPr>
        <a:xfrm>
          <a:off x="-4738021" y="-726251"/>
          <a:ext cx="5643504" cy="5643504"/>
        </a:xfrm>
        <a:prstGeom prst="blockArc">
          <a:avLst>
            <a:gd name="adj1" fmla="val 18900000"/>
            <a:gd name="adj2" fmla="val 2700000"/>
            <a:gd name="adj3" fmla="val 383"/>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39D886-B413-4FAE-B8AD-A9A1300134DB}">
      <dsp:nvSpPr>
        <dsp:cNvPr id="0" name=""/>
        <dsp:cNvSpPr/>
      </dsp:nvSpPr>
      <dsp:spPr>
        <a:xfrm>
          <a:off x="582354" y="419100"/>
          <a:ext cx="8656853" cy="8382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5321" tIns="40640" rIns="40640" bIns="40640" numCol="1" spcCol="1270" anchor="ctr" anchorCtr="0">
          <a:noAutofit/>
        </a:bodyPr>
        <a:lstStyle/>
        <a:p>
          <a:pPr marL="0" lvl="0" indent="0" algn="l" defTabSz="711200">
            <a:lnSpc>
              <a:spcPct val="90000"/>
            </a:lnSpc>
            <a:spcBef>
              <a:spcPct val="0"/>
            </a:spcBef>
            <a:spcAft>
              <a:spcPct val="35000"/>
            </a:spcAft>
            <a:buNone/>
          </a:pPr>
          <a:r>
            <a:rPr lang="es-419" sz="1600" kern="1200" dirty="0"/>
            <a:t>Los resultados positivos de efectividad en el aprendizaje autónomo han   permitido posicionar rápidamente los laboratorios virtuales y remotos como un complemento en la formación y en la experimentación</a:t>
          </a:r>
        </a:p>
      </dsp:txBody>
      <dsp:txXfrm>
        <a:off x="582354" y="419100"/>
        <a:ext cx="8656853" cy="838200"/>
      </dsp:txXfrm>
    </dsp:sp>
    <dsp:sp modelId="{B445BE9A-AC5B-4F0E-B077-5B187389EEF4}">
      <dsp:nvSpPr>
        <dsp:cNvPr id="0" name=""/>
        <dsp:cNvSpPr/>
      </dsp:nvSpPr>
      <dsp:spPr>
        <a:xfrm>
          <a:off x="58479" y="314325"/>
          <a:ext cx="1047750" cy="1047750"/>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B201C6-9D62-411C-9561-B7D893811DC8}">
      <dsp:nvSpPr>
        <dsp:cNvPr id="0" name=""/>
        <dsp:cNvSpPr/>
      </dsp:nvSpPr>
      <dsp:spPr>
        <a:xfrm>
          <a:off x="887039" y="1676400"/>
          <a:ext cx="8352167" cy="8382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5321" tIns="40640" rIns="40640" bIns="40640" numCol="1" spcCol="1270" anchor="ctr" anchorCtr="0">
          <a:noAutofit/>
        </a:bodyPr>
        <a:lstStyle/>
        <a:p>
          <a:pPr marL="0" lvl="0" indent="0" algn="l" defTabSz="711200">
            <a:lnSpc>
              <a:spcPct val="90000"/>
            </a:lnSpc>
            <a:spcBef>
              <a:spcPct val="0"/>
            </a:spcBef>
            <a:spcAft>
              <a:spcPct val="35000"/>
            </a:spcAft>
            <a:buNone/>
          </a:pPr>
          <a:r>
            <a:rPr lang="es-419" sz="1600" kern="1200" dirty="0"/>
            <a:t>Los laboratorios virtuales pueden constituir un excelente espacio de trabajo en el que se pueda colaborar a distancia, investigar, experimentar o llevar a cabo cualquier otra actividad creativa </a:t>
          </a:r>
        </a:p>
      </dsp:txBody>
      <dsp:txXfrm>
        <a:off x="887039" y="1676400"/>
        <a:ext cx="8352167" cy="838200"/>
      </dsp:txXfrm>
    </dsp:sp>
    <dsp:sp modelId="{E9DD9F16-D21F-4D1B-9D96-6F778B8BFEF9}">
      <dsp:nvSpPr>
        <dsp:cNvPr id="0" name=""/>
        <dsp:cNvSpPr/>
      </dsp:nvSpPr>
      <dsp:spPr>
        <a:xfrm>
          <a:off x="363164" y="1571625"/>
          <a:ext cx="1047750" cy="1047750"/>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221A2B-B7F9-4322-861E-9E465FB6D7FA}">
      <dsp:nvSpPr>
        <dsp:cNvPr id="0" name=""/>
        <dsp:cNvSpPr/>
      </dsp:nvSpPr>
      <dsp:spPr>
        <a:xfrm>
          <a:off x="582354" y="2933700"/>
          <a:ext cx="8656853" cy="8382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5321" tIns="40640" rIns="40640" bIns="40640" numCol="1" spcCol="1270" anchor="ctr" anchorCtr="0">
          <a:noAutofit/>
        </a:bodyPr>
        <a:lstStyle/>
        <a:p>
          <a:pPr marL="0" lvl="0" indent="0" algn="l" defTabSz="711200">
            <a:lnSpc>
              <a:spcPct val="90000"/>
            </a:lnSpc>
            <a:spcBef>
              <a:spcPct val="0"/>
            </a:spcBef>
            <a:spcAft>
              <a:spcPct val="35000"/>
            </a:spcAft>
            <a:buNone/>
          </a:pPr>
          <a:r>
            <a:rPr lang="es-419" sz="1600" kern="1200" dirty="0"/>
            <a:t>El nivel de realismos que ofrece la tecnología 3D permite replicar situaciones reales donde los estudiantes tienen el control de las interacciones, la comunicación entre ellos, la toma de decisiones, la manipulación de objetos y la navegación por el entorno</a:t>
          </a:r>
        </a:p>
      </dsp:txBody>
      <dsp:txXfrm>
        <a:off x="582354" y="2933700"/>
        <a:ext cx="8656853" cy="838200"/>
      </dsp:txXfrm>
    </dsp:sp>
    <dsp:sp modelId="{99FED4AA-B7F2-428F-87D8-800BC73EEA85}">
      <dsp:nvSpPr>
        <dsp:cNvPr id="0" name=""/>
        <dsp:cNvSpPr/>
      </dsp:nvSpPr>
      <dsp:spPr>
        <a:xfrm>
          <a:off x="58479" y="2828925"/>
          <a:ext cx="1047750" cy="1047750"/>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780A7-E154-4659-97B8-1F76F5B6FA4B}">
      <dsp:nvSpPr>
        <dsp:cNvPr id="0" name=""/>
        <dsp:cNvSpPr/>
      </dsp:nvSpPr>
      <dsp:spPr>
        <a:xfrm>
          <a:off x="0" y="942016"/>
          <a:ext cx="10198100" cy="12168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419" sz="3200" kern="1200" dirty="0"/>
            <a:t>Justificación</a:t>
          </a:r>
          <a:r>
            <a:rPr lang="es-419" sz="4000" kern="1200" dirty="0"/>
            <a:t>  </a:t>
          </a:r>
        </a:p>
      </dsp:txBody>
      <dsp:txXfrm>
        <a:off x="59399" y="1001415"/>
        <a:ext cx="10079302" cy="1098002"/>
      </dsp:txXfrm>
    </dsp:sp>
    <dsp:sp modelId="{88AC86FA-DAE9-4BAC-B60D-34EE3F4E5535}">
      <dsp:nvSpPr>
        <dsp:cNvPr id="0" name=""/>
        <dsp:cNvSpPr/>
      </dsp:nvSpPr>
      <dsp:spPr>
        <a:xfrm>
          <a:off x="0" y="2443158"/>
          <a:ext cx="10198100" cy="174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7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419" sz="2000" kern="1200" dirty="0"/>
            <a:t>Debido al contexto actual generada por la Covid-19 las clases y laboratorios de las carreras de ingeniería han sido suspendidas.</a:t>
          </a:r>
        </a:p>
        <a:p>
          <a:pPr marL="228600" lvl="1" indent="-228600" algn="l" defTabSz="889000">
            <a:lnSpc>
              <a:spcPct val="90000"/>
            </a:lnSpc>
            <a:spcBef>
              <a:spcPct val="0"/>
            </a:spcBef>
            <a:spcAft>
              <a:spcPct val="20000"/>
            </a:spcAft>
            <a:buChar char="•"/>
          </a:pPr>
          <a:r>
            <a:rPr lang="es-419" sz="2000" kern="1200" dirty="0"/>
            <a:t>El uso de la tecnología para recrear modelos industriales para realizar experimentos y ejercicios de manera virtual es una práctica fundamental en grandes universidades del mundo</a:t>
          </a:r>
        </a:p>
        <a:p>
          <a:pPr marL="228600" lvl="1" indent="-228600" algn="l" defTabSz="889000">
            <a:lnSpc>
              <a:spcPct val="90000"/>
            </a:lnSpc>
            <a:spcBef>
              <a:spcPct val="0"/>
            </a:spcBef>
            <a:spcAft>
              <a:spcPct val="20000"/>
            </a:spcAft>
            <a:buChar char="•"/>
          </a:pPr>
          <a:r>
            <a:rPr lang="es-419" sz="2000" kern="1200" dirty="0"/>
            <a:t>El desarrollo de las habilidades profesionales requiere alto componente práctico.</a:t>
          </a:r>
        </a:p>
      </dsp:txBody>
      <dsp:txXfrm>
        <a:off x="0" y="2443158"/>
        <a:ext cx="10198100" cy="1749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890BB-EB01-4CEC-940D-AF8562C7259C}">
      <dsp:nvSpPr>
        <dsp:cNvPr id="0" name=""/>
        <dsp:cNvSpPr/>
      </dsp:nvSpPr>
      <dsp:spPr>
        <a:xfrm>
          <a:off x="0" y="62510"/>
          <a:ext cx="9830322" cy="1637535"/>
        </a:xfrm>
        <a:prstGeom prst="rect">
          <a:avLst/>
        </a:prstGeom>
        <a:solidFill>
          <a:schemeClr val="lt1">
            <a:alpha val="90000"/>
            <a:hueOff val="0"/>
            <a:satOff val="0"/>
            <a:lumOff val="0"/>
            <a:alphaOff val="0"/>
          </a:schemeClr>
        </a:solidFill>
        <a:ln w="25400" cap="flat" cmpd="sng" algn="ctr">
          <a:solidFill>
            <a:srgbClr val="0048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942" tIns="874776" rIns="762942" bIns="113792" numCol="1" spcCol="1270" anchor="t" anchorCtr="0">
          <a:noAutofit/>
        </a:bodyPr>
        <a:lstStyle/>
        <a:p>
          <a:pPr marL="171450" lvl="1" indent="-171450" algn="l" defTabSz="711200">
            <a:lnSpc>
              <a:spcPct val="90000"/>
            </a:lnSpc>
            <a:spcBef>
              <a:spcPct val="0"/>
            </a:spcBef>
            <a:spcAft>
              <a:spcPct val="15000"/>
            </a:spcAft>
            <a:buChar char="•"/>
          </a:pPr>
          <a:r>
            <a:rPr lang="es-ES" sz="1600" b="0" i="0" kern="1200" dirty="0"/>
            <a:t>Desarrollar modelos virtuales en 3D mediante componentes básicos que permita una interactividad sincronizada de movimientos reales, para el desarrollo de prácticas de laboratorio de sistemas de accionamiento industrial.</a:t>
          </a:r>
          <a:endParaRPr lang="es-ES" sz="1600" kern="1200" dirty="0">
            <a:latin typeface="+mn-lt"/>
            <a:cs typeface="Times New Roman" panose="02020603050405020304" pitchFamily="18" charset="0"/>
          </a:endParaRPr>
        </a:p>
      </dsp:txBody>
      <dsp:txXfrm>
        <a:off x="0" y="62510"/>
        <a:ext cx="9830322" cy="1637535"/>
      </dsp:txXfrm>
    </dsp:sp>
    <dsp:sp modelId="{8078C31E-A38E-4675-A58E-11C16CDA0FE2}">
      <dsp:nvSpPr>
        <dsp:cNvPr id="0" name=""/>
        <dsp:cNvSpPr/>
      </dsp:nvSpPr>
      <dsp:spPr>
        <a:xfrm>
          <a:off x="591107" y="0"/>
          <a:ext cx="3417973" cy="702849"/>
        </a:xfrm>
        <a:prstGeom prst="roundRect">
          <a:avLst/>
        </a:prstGeom>
        <a:solidFill>
          <a:srgbClr val="0070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94" tIns="0" rIns="260094" bIns="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n-lt"/>
              <a:cs typeface="Times New Roman" panose="02020603050405020304" pitchFamily="18" charset="0"/>
            </a:rPr>
            <a:t>Objetivo </a:t>
          </a:r>
          <a:r>
            <a:rPr lang="es-ES" sz="2000" kern="1200" dirty="0">
              <a:latin typeface="+mn-lt"/>
              <a:cs typeface="Times New Roman" panose="02020603050405020304" pitchFamily="18" charset="0"/>
            </a:rPr>
            <a:t>General</a:t>
          </a:r>
          <a:endParaRPr lang="es-EC" sz="2400" kern="1200" dirty="0">
            <a:latin typeface="+mn-lt"/>
            <a:cs typeface="Times New Roman" panose="02020603050405020304" pitchFamily="18" charset="0"/>
          </a:endParaRPr>
        </a:p>
      </dsp:txBody>
      <dsp:txXfrm>
        <a:off x="625417" y="34310"/>
        <a:ext cx="3349353" cy="634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D3290-0950-4AC4-9B57-0241DB16ED16}">
      <dsp:nvSpPr>
        <dsp:cNvPr id="0" name=""/>
        <dsp:cNvSpPr/>
      </dsp:nvSpPr>
      <dsp:spPr>
        <a:xfrm>
          <a:off x="0" y="0"/>
          <a:ext cx="812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DEED5-7079-461C-B770-4E1B3F0BA9BE}">
      <dsp:nvSpPr>
        <dsp:cNvPr id="0" name=""/>
        <dsp:cNvSpPr/>
      </dsp:nvSpPr>
      <dsp:spPr>
        <a:xfrm>
          <a:off x="0" y="0"/>
          <a:ext cx="162560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419" sz="2000" kern="1200" dirty="0"/>
            <a:t>Software de simulación y virtualización 3D</a:t>
          </a:r>
        </a:p>
      </dsp:txBody>
      <dsp:txXfrm>
        <a:off x="0" y="0"/>
        <a:ext cx="1625600" cy="5418667"/>
      </dsp:txXfrm>
    </dsp:sp>
    <dsp:sp modelId="{B31D7A1C-4777-4185-9473-53CD643AAA44}">
      <dsp:nvSpPr>
        <dsp:cNvPr id="0" name=""/>
        <dsp:cNvSpPr/>
      </dsp:nvSpPr>
      <dsp:spPr>
        <a:xfrm>
          <a:off x="1747520" y="84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s-419" sz="5400" kern="1200" dirty="0"/>
            <a:t>autoSIM-200</a:t>
          </a:r>
        </a:p>
      </dsp:txBody>
      <dsp:txXfrm>
        <a:off x="1747520" y="84666"/>
        <a:ext cx="6380480" cy="1693333"/>
      </dsp:txXfrm>
    </dsp:sp>
    <dsp:sp modelId="{1D60ABB3-D46B-400B-96BB-45D9B99C5FEA}">
      <dsp:nvSpPr>
        <dsp:cNvPr id="0" name=""/>
        <dsp:cNvSpPr/>
      </dsp:nvSpPr>
      <dsp:spPr>
        <a:xfrm>
          <a:off x="1625599" y="1778000"/>
          <a:ext cx="65024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35EB91-FE95-4E04-9DB1-B9F20C704503}">
      <dsp:nvSpPr>
        <dsp:cNvPr id="0" name=""/>
        <dsp:cNvSpPr/>
      </dsp:nvSpPr>
      <dsp:spPr>
        <a:xfrm>
          <a:off x="1747520" y="1862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s-419" sz="5400" kern="1200" dirty="0" err="1">
              <a:solidFill>
                <a:schemeClr val="tx1"/>
              </a:solidFill>
            </a:rPr>
            <a:t>FluidSIM</a:t>
          </a:r>
          <a:endParaRPr lang="es-419" sz="5400" kern="1200" dirty="0">
            <a:solidFill>
              <a:schemeClr val="tx1"/>
            </a:solidFill>
          </a:endParaRPr>
        </a:p>
      </dsp:txBody>
      <dsp:txXfrm>
        <a:off x="1747520" y="1862666"/>
        <a:ext cx="6380480" cy="1693333"/>
      </dsp:txXfrm>
    </dsp:sp>
    <dsp:sp modelId="{F83D093F-094E-40EF-98DC-9958EB5B9B56}">
      <dsp:nvSpPr>
        <dsp:cNvPr id="0" name=""/>
        <dsp:cNvSpPr/>
      </dsp:nvSpPr>
      <dsp:spPr>
        <a:xfrm>
          <a:off x="1625599" y="3556000"/>
          <a:ext cx="65024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75E81F-D8C5-48C1-A2EC-B7E223B89388}">
      <dsp:nvSpPr>
        <dsp:cNvPr id="0" name=""/>
        <dsp:cNvSpPr/>
      </dsp:nvSpPr>
      <dsp:spPr>
        <a:xfrm>
          <a:off x="1747520" y="3640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s-419" sz="4400" kern="1200" dirty="0" err="1"/>
            <a:t>Automation</a:t>
          </a:r>
          <a:r>
            <a:rPr lang="es-419" sz="4400" kern="1200" dirty="0"/>
            <a:t> Studio</a:t>
          </a:r>
        </a:p>
      </dsp:txBody>
      <dsp:txXfrm>
        <a:off x="1747520" y="3640666"/>
        <a:ext cx="6380480" cy="1693333"/>
      </dsp:txXfrm>
    </dsp:sp>
    <dsp:sp modelId="{647C30ED-B1A1-4BD8-B159-747190F9FFEA}">
      <dsp:nvSpPr>
        <dsp:cNvPr id="0" name=""/>
        <dsp:cNvSpPr/>
      </dsp:nvSpPr>
      <dsp:spPr>
        <a:xfrm>
          <a:off x="1625599" y="5334000"/>
          <a:ext cx="65024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C" dirty="0"/>
          </a:p>
        </p:txBody>
      </p:sp>
      <p:sp>
        <p:nvSpPr>
          <p:cNvPr id="3" name="2 Marcador de fecha"/>
          <p:cNvSpPr>
            <a:spLocks noGrp="1"/>
          </p:cNvSpPr>
          <p:nvPr>
            <p:ph type="dt" sz="quarter" idx="1"/>
          </p:nvPr>
        </p:nvSpPr>
        <p:spPr>
          <a:xfrm>
            <a:off x="3978134" y="2"/>
            <a:ext cx="3043343" cy="465455"/>
          </a:xfrm>
          <a:prstGeom prst="rect">
            <a:avLst/>
          </a:prstGeom>
        </p:spPr>
        <p:txBody>
          <a:bodyPr vert="horz" lIns="93324" tIns="46662" rIns="93324" bIns="46662" rtlCol="0"/>
          <a:lstStyle>
            <a:lvl1pPr algn="r">
              <a:defRPr sz="1200"/>
            </a:lvl1pPr>
          </a:lstStyle>
          <a:p>
            <a:fld id="{C446E709-050A-4757-A549-061EB6FE9D82}" type="datetimeFigureOut">
              <a:rPr lang="es-EC" smtClean="0"/>
              <a:t>14/2/2022</a:t>
            </a:fld>
            <a:endParaRPr lang="es-EC" dirty="0"/>
          </a:p>
        </p:txBody>
      </p:sp>
      <p:sp>
        <p:nvSpPr>
          <p:cNvPr id="4" name="3 Marcador de pie de página"/>
          <p:cNvSpPr>
            <a:spLocks noGrp="1"/>
          </p:cNvSpPr>
          <p:nvPr>
            <p:ph type="ftr" sz="quarter" idx="2"/>
          </p:nvPr>
        </p:nvSpPr>
        <p:spPr>
          <a:xfrm>
            <a:off x="2" y="8842031"/>
            <a:ext cx="3043343" cy="465455"/>
          </a:xfrm>
          <a:prstGeom prst="rect">
            <a:avLst/>
          </a:prstGeom>
        </p:spPr>
        <p:txBody>
          <a:bodyPr vert="horz" lIns="93324" tIns="46662" rIns="93324" bIns="46662" rtlCol="0" anchor="b"/>
          <a:lstStyle>
            <a:lvl1pPr algn="l">
              <a:defRPr sz="1200"/>
            </a:lvl1pPr>
          </a:lstStyle>
          <a:p>
            <a:endParaRPr lang="es-EC" dirty="0"/>
          </a:p>
        </p:txBody>
      </p:sp>
      <p:sp>
        <p:nvSpPr>
          <p:cNvPr id="5" name="4 Marcador de número de diapositiva"/>
          <p:cNvSpPr>
            <a:spLocks noGrp="1"/>
          </p:cNvSpPr>
          <p:nvPr>
            <p:ph type="sldNum" sz="quarter" idx="3"/>
          </p:nvPr>
        </p:nvSpPr>
        <p:spPr>
          <a:xfrm>
            <a:off x="3978134" y="8842031"/>
            <a:ext cx="3043343" cy="465455"/>
          </a:xfrm>
          <a:prstGeom prst="rect">
            <a:avLst/>
          </a:prstGeom>
        </p:spPr>
        <p:txBody>
          <a:bodyPr vert="horz" lIns="93324" tIns="46662" rIns="93324" bIns="46662" rtlCol="0" anchor="b"/>
          <a:lstStyle>
            <a:lvl1pPr algn="r">
              <a:defRPr sz="1200"/>
            </a:lvl1pPr>
          </a:lstStyle>
          <a:p>
            <a:fld id="{EA513903-48AD-45DD-9AAF-AB586DD20DE1}" type="slidenum">
              <a:rPr lang="es-EC" smtClean="0"/>
              <a:t>‹Nº›</a:t>
            </a:fld>
            <a:endParaRPr lang="es-EC" dirty="0"/>
          </a:p>
        </p:txBody>
      </p:sp>
    </p:spTree>
    <p:extLst>
      <p:ext uri="{BB962C8B-B14F-4D97-AF65-F5344CB8AC3E}">
        <p14:creationId xmlns:p14="http://schemas.microsoft.com/office/powerpoint/2010/main" val="2158294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S" dirty="0"/>
          </a:p>
        </p:txBody>
      </p:sp>
      <p:sp>
        <p:nvSpPr>
          <p:cNvPr id="3" name="Marcador de fecha 2"/>
          <p:cNvSpPr>
            <a:spLocks noGrp="1"/>
          </p:cNvSpPr>
          <p:nvPr>
            <p:ph type="dt" idx="1"/>
          </p:nvPr>
        </p:nvSpPr>
        <p:spPr>
          <a:xfrm>
            <a:off x="3978134" y="2"/>
            <a:ext cx="3043343" cy="465455"/>
          </a:xfrm>
          <a:prstGeom prst="rect">
            <a:avLst/>
          </a:prstGeom>
        </p:spPr>
        <p:txBody>
          <a:bodyPr vert="horz" lIns="93324" tIns="46662" rIns="93324" bIns="46662" rtlCol="0"/>
          <a:lstStyle>
            <a:lvl1pPr algn="r">
              <a:defRPr sz="1200"/>
            </a:lvl1pPr>
          </a:lstStyle>
          <a:p>
            <a:fld id="{C9AC7167-0497-8041-937F-C3859271DE9D}" type="datetimeFigureOut">
              <a:rPr lang="es-ES" smtClean="0"/>
              <a:pPr/>
              <a:t>14/02/2022</a:t>
            </a:fld>
            <a:endParaRPr lang="es-ES" dirty="0"/>
          </a:p>
        </p:txBody>
      </p:sp>
      <p:sp>
        <p:nvSpPr>
          <p:cNvPr id="4" name="Marcador de imagen de diapositiva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s-ES" dirty="0"/>
          </a:p>
        </p:txBody>
      </p:sp>
      <p:sp>
        <p:nvSpPr>
          <p:cNvPr id="5" name="Marcador de notas 4"/>
          <p:cNvSpPr>
            <a:spLocks noGrp="1"/>
          </p:cNvSpPr>
          <p:nvPr>
            <p:ph type="body" sz="quarter" idx="3"/>
          </p:nvPr>
        </p:nvSpPr>
        <p:spPr>
          <a:xfrm>
            <a:off x="702310" y="4421825"/>
            <a:ext cx="5618480" cy="4189095"/>
          </a:xfrm>
          <a:prstGeom prst="rect">
            <a:avLst/>
          </a:prstGeom>
        </p:spPr>
        <p:txBody>
          <a:bodyPr vert="horz" lIns="93324" tIns="46662" rIns="93324" bIns="46662"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2" y="8842031"/>
            <a:ext cx="3043343" cy="465455"/>
          </a:xfrm>
          <a:prstGeom prst="rect">
            <a:avLst/>
          </a:prstGeom>
        </p:spPr>
        <p:txBody>
          <a:bodyPr vert="horz" lIns="93324" tIns="46662" rIns="93324" bIns="46662"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978134" y="8842031"/>
            <a:ext cx="3043343" cy="465455"/>
          </a:xfrm>
          <a:prstGeom prst="rect">
            <a:avLst/>
          </a:prstGeom>
        </p:spPr>
        <p:txBody>
          <a:bodyPr vert="horz" lIns="93324" tIns="46662" rIns="93324" bIns="46662" rtlCol="0" anchor="b"/>
          <a:lstStyle>
            <a:lvl1pPr algn="r">
              <a:defRPr sz="1200"/>
            </a:lvl1pPr>
          </a:lstStyle>
          <a:p>
            <a:fld id="{F1B021B9-4CC3-5D41-B870-6324076FD179}" type="slidenum">
              <a:rPr lang="es-ES" smtClean="0"/>
              <a:pPr/>
              <a:t>‹Nº›</a:t>
            </a:fld>
            <a:endParaRPr lang="es-ES" dirty="0"/>
          </a:p>
        </p:txBody>
      </p:sp>
    </p:spTree>
    <p:extLst>
      <p:ext uri="{BB962C8B-B14F-4D97-AF65-F5344CB8AC3E}">
        <p14:creationId xmlns:p14="http://schemas.microsoft.com/office/powerpoint/2010/main" val="3821035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60020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ítulo 3">
            <a:extLst>
              <a:ext uri="{FF2B5EF4-FFF2-40B4-BE49-F238E27FC236}">
                <a16:creationId xmlns:a16="http://schemas.microsoft.com/office/drawing/2014/main" id="{045216C8-5B3F-4349-8E79-35B92FA0F50E}"/>
              </a:ext>
            </a:extLst>
          </p:cNvPr>
          <p:cNvSpPr>
            <a:spLocks noGrp="1"/>
          </p:cNvSpPr>
          <p:nvPr>
            <p:ph type="title"/>
          </p:nvPr>
        </p:nvSpPr>
        <p:spPr>
          <a:xfrm>
            <a:off x="838055" y="365127"/>
            <a:ext cx="10515891" cy="1325563"/>
          </a:xfrm>
          <a:prstGeom prst="rect">
            <a:avLst/>
          </a:prstGeom>
        </p:spPr>
        <p:txBody>
          <a:bodyPr/>
          <a:lstStyle/>
          <a:p>
            <a:r>
              <a:rPr lang="es-ES"/>
              <a:t>Haga clic para modificar el estilo de título del patrón</a:t>
            </a:r>
            <a:endParaRPr lang="es-419"/>
          </a:p>
        </p:txBody>
      </p:sp>
      <p:pic>
        <p:nvPicPr>
          <p:cNvPr id="8" name="Imagen 7" descr="Imagen que contiene alimentos, plato&#10;&#10;Descripción generada automáticamente">
            <a:extLst>
              <a:ext uri="{FF2B5EF4-FFF2-40B4-BE49-F238E27FC236}">
                <a16:creationId xmlns:a16="http://schemas.microsoft.com/office/drawing/2014/main" id="{738FD7FF-44B3-48E7-BC29-2C0BBFF126B6}"/>
              </a:ext>
            </a:extLst>
          </p:cNvPr>
          <p:cNvPicPr>
            <a:picLocks noChangeAspect="1"/>
          </p:cNvPicPr>
          <p:nvPr userDrawn="1"/>
        </p:nvPicPr>
        <p:blipFill>
          <a:blip r:embed="rId2"/>
          <a:stretch>
            <a:fillRect/>
          </a:stretch>
        </p:blipFill>
        <p:spPr>
          <a:xfrm>
            <a:off x="8755611" y="5890826"/>
            <a:ext cx="3162192" cy="743054"/>
          </a:xfrm>
          <a:prstGeom prst="rect">
            <a:avLst/>
          </a:prstGeom>
        </p:spPr>
      </p:pic>
    </p:spTree>
    <p:extLst>
      <p:ext uri="{BB962C8B-B14F-4D97-AF65-F5344CB8AC3E}">
        <p14:creationId xmlns:p14="http://schemas.microsoft.com/office/powerpoint/2010/main" val="1922749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4"/>
            <a:ext cx="12192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5" name="Rectangle 21"/>
          <p:cNvSpPr>
            <a:spLocks noChangeArrowheads="1"/>
          </p:cNvSpPr>
          <p:nvPr/>
        </p:nvSpPr>
        <p:spPr bwMode="auto">
          <a:xfrm rot="10800000">
            <a:off x="2" y="6308729"/>
            <a:ext cx="10513484"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7" name="Line 23"/>
          <p:cNvSpPr>
            <a:spLocks noChangeShapeType="1"/>
          </p:cNvSpPr>
          <p:nvPr/>
        </p:nvSpPr>
        <p:spPr bwMode="auto">
          <a:xfrm rot="10800000" flipH="1">
            <a:off x="33869" y="6296025"/>
            <a:ext cx="887941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sp>
        <p:nvSpPr>
          <p:cNvPr id="1048" name="Line 24"/>
          <p:cNvSpPr>
            <a:spLocks noChangeShapeType="1"/>
          </p:cNvSpPr>
          <p:nvPr/>
        </p:nvSpPr>
        <p:spPr bwMode="auto">
          <a:xfrm rot="10800000" flipH="1">
            <a:off x="33869" y="6245225"/>
            <a:ext cx="8879416"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pic>
        <p:nvPicPr>
          <p:cNvPr id="1050" name="Picture 26" descr="LOGO ESPE ORIGINAL copia"/>
          <p:cNvPicPr>
            <a:picLocks noChangeAspect="1" noChangeArrowheads="1"/>
          </p:cNvPicPr>
          <p:nvPr/>
        </p:nvPicPr>
        <p:blipFill>
          <a:blip r:embed="rId3" cstate="print">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42314"/>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7258013-55CF-4EC2-B96C-2631D2D0C81C}"/>
              </a:ext>
            </a:extLst>
          </p:cNvPr>
          <p:cNvPicPr>
            <a:picLocks noChangeAspect="1"/>
          </p:cNvPicPr>
          <p:nvPr/>
        </p:nvPicPr>
        <p:blipFill>
          <a:blip r:embed="rId2"/>
          <a:stretch>
            <a:fillRect/>
          </a:stretch>
        </p:blipFill>
        <p:spPr>
          <a:xfrm>
            <a:off x="159509" y="4264500"/>
            <a:ext cx="1564640" cy="1574066"/>
          </a:xfrm>
          <a:prstGeom prst="rect">
            <a:avLst/>
          </a:prstGeom>
        </p:spPr>
      </p:pic>
      <p:pic>
        <p:nvPicPr>
          <p:cNvPr id="5" name="Picture 6" descr="Resultado de imagen para departamento de electrica, y electronica espe">
            <a:extLst>
              <a:ext uri="{FF2B5EF4-FFF2-40B4-BE49-F238E27FC236}">
                <a16:creationId xmlns:a16="http://schemas.microsoft.com/office/drawing/2014/main" id="{1C37FFFE-96E8-4944-990C-8BC79B4D27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09" t="3905" r="3094" b="6257"/>
          <a:stretch/>
        </p:blipFill>
        <p:spPr bwMode="auto">
          <a:xfrm>
            <a:off x="10215880" y="4203907"/>
            <a:ext cx="1564640" cy="143946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81F3196A-A277-48C6-949A-9B2627723A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2593" y="174981"/>
            <a:ext cx="4530065" cy="1169969"/>
          </a:xfrm>
          <a:prstGeom prst="rect">
            <a:avLst/>
          </a:prstGeom>
        </p:spPr>
      </p:pic>
      <p:sp>
        <p:nvSpPr>
          <p:cNvPr id="10" name="CuadroTexto 15">
            <a:extLst>
              <a:ext uri="{FF2B5EF4-FFF2-40B4-BE49-F238E27FC236}">
                <a16:creationId xmlns:a16="http://schemas.microsoft.com/office/drawing/2014/main" id="{5569D987-4D26-4ABD-AFE5-3CA538EBA73C}"/>
              </a:ext>
            </a:extLst>
          </p:cNvPr>
          <p:cNvSpPr txBox="1"/>
          <p:nvPr/>
        </p:nvSpPr>
        <p:spPr>
          <a:xfrm>
            <a:off x="1855782" y="1513136"/>
            <a:ext cx="9142418" cy="970009"/>
          </a:xfrm>
          <a:prstGeom prst="rect">
            <a:avLst/>
          </a:prstGeom>
          <a:noFill/>
        </p:spPr>
        <p:txBody>
          <a:bodyPr wrap="square" rtlCol="0">
            <a:spAutoFit/>
          </a:bodyPr>
          <a:lstStyle/>
          <a:p>
            <a:pPr algn="ctr"/>
            <a:r>
              <a:rPr lang="es-ES" b="1" dirty="0">
                <a:cs typeface="Times New Roman" panose="02020603050405020304" pitchFamily="18" charset="0"/>
              </a:rPr>
              <a:t>DEPARTAMENTO DE ELÉCTRICA, ELECTRÓNICA Y TELECOMUNICACIONES  </a:t>
            </a:r>
          </a:p>
          <a:p>
            <a:pPr algn="ctr"/>
            <a:endParaRPr lang="es-EC" b="1" dirty="0">
              <a:cs typeface="Times New Roman" panose="02020603050405020304" pitchFamily="18" charset="0"/>
            </a:endParaRPr>
          </a:p>
          <a:p>
            <a:pPr algn="ctr">
              <a:lnSpc>
                <a:spcPct val="150000"/>
              </a:lnSpc>
            </a:pPr>
            <a:r>
              <a:rPr lang="es-ES" sz="1600" dirty="0">
                <a:cs typeface="Times New Roman" panose="02020603050405020304" pitchFamily="18" charset="0"/>
              </a:rPr>
              <a:t>CARRERA DE INGENIERÍA EN ELECTRÓNICA, AUTOMATIZACIÓN Y CONTROL</a:t>
            </a:r>
          </a:p>
        </p:txBody>
      </p:sp>
      <p:sp>
        <p:nvSpPr>
          <p:cNvPr id="11" name="Rectángulo 16">
            <a:extLst>
              <a:ext uri="{FF2B5EF4-FFF2-40B4-BE49-F238E27FC236}">
                <a16:creationId xmlns:a16="http://schemas.microsoft.com/office/drawing/2014/main" id="{E9C544CE-2D3E-4E7F-A8D1-3AAEBD8A56B1}"/>
              </a:ext>
            </a:extLst>
          </p:cNvPr>
          <p:cNvSpPr/>
          <p:nvPr/>
        </p:nvSpPr>
        <p:spPr>
          <a:xfrm>
            <a:off x="2563067" y="2626802"/>
            <a:ext cx="7065866" cy="1569660"/>
          </a:xfrm>
          <a:prstGeom prst="rect">
            <a:avLst/>
          </a:prstGeom>
        </p:spPr>
        <p:txBody>
          <a:bodyPr wrap="square">
            <a:spAutoFit/>
          </a:bodyPr>
          <a:lstStyle/>
          <a:p>
            <a:pPr algn="ctr"/>
            <a:r>
              <a:rPr lang="es-ES" sz="2400" b="1" dirty="0">
                <a:ea typeface="Times New Roman" panose="02020603050405020304" pitchFamily="18" charset="0"/>
                <a:cs typeface="Times New Roman" panose="02020603050405020304" pitchFamily="18" charset="0"/>
              </a:rPr>
              <a:t>DESARROLLO DE MODELOS INTERACTIVOS VIRTUALES 3D PARA PRÁCTICAS DE LABORATORIO VIRTUAL DE SISTEMAS DE ACCIONAMIENTO INDUSTRIAL</a:t>
            </a:r>
            <a:endParaRPr lang="es-EC" sz="3200" b="1" dirty="0">
              <a:solidFill>
                <a:srgbClr val="000000"/>
              </a:solidFill>
              <a:ea typeface="Calibri" panose="020F0502020204030204" pitchFamily="34" charset="0"/>
            </a:endParaRPr>
          </a:p>
        </p:txBody>
      </p:sp>
      <p:sp>
        <p:nvSpPr>
          <p:cNvPr id="12" name="Rectángulo 17">
            <a:extLst>
              <a:ext uri="{FF2B5EF4-FFF2-40B4-BE49-F238E27FC236}">
                <a16:creationId xmlns:a16="http://schemas.microsoft.com/office/drawing/2014/main" id="{624F0241-09D7-4D56-81DC-FF2E225C929C}"/>
              </a:ext>
            </a:extLst>
          </p:cNvPr>
          <p:cNvSpPr/>
          <p:nvPr/>
        </p:nvSpPr>
        <p:spPr>
          <a:xfrm>
            <a:off x="2978259" y="4477366"/>
            <a:ext cx="6108701" cy="892552"/>
          </a:xfrm>
          <a:prstGeom prst="rect">
            <a:avLst/>
          </a:prstGeom>
        </p:spPr>
        <p:txBody>
          <a:bodyPr wrap="square">
            <a:spAutoFit/>
          </a:bodyPr>
          <a:lstStyle/>
          <a:p>
            <a:pPr algn="ctr"/>
            <a:r>
              <a:rPr lang="es-EC" sz="1600" dirty="0">
                <a:solidFill>
                  <a:srgbClr val="000000"/>
                </a:solidFill>
                <a:ea typeface="Calibri" panose="020F0502020204030204" pitchFamily="34" charset="0"/>
                <a:cs typeface="Times New Roman" panose="02020603050405020304" pitchFamily="18" charset="0"/>
              </a:rPr>
              <a:t>AUTOR:  SANI COLUMBA HENRY DANIEL</a:t>
            </a:r>
          </a:p>
          <a:p>
            <a:pPr algn="ctr"/>
            <a:endParaRPr lang="es-EC" sz="1600" dirty="0">
              <a:solidFill>
                <a:srgbClr val="000000"/>
              </a:solidFill>
              <a:ea typeface="Calibri" panose="020F0502020204030204" pitchFamily="34" charset="0"/>
              <a:cs typeface="Times New Roman" panose="02020603050405020304" pitchFamily="18" charset="0"/>
            </a:endParaRPr>
          </a:p>
          <a:p>
            <a:pPr algn="ctr"/>
            <a:r>
              <a:rPr lang="es-EC" sz="1600" dirty="0">
                <a:solidFill>
                  <a:srgbClr val="000000"/>
                </a:solidFill>
                <a:ea typeface="Calibri" panose="020F0502020204030204" pitchFamily="34" charset="0"/>
                <a:cs typeface="Times New Roman" panose="02020603050405020304" pitchFamily="18" charset="0"/>
              </a:rPr>
              <a:t>DIRECTOR: ING. TIPÁN CONDOLO EDGAR FERNANDO, </a:t>
            </a:r>
            <a:r>
              <a:rPr lang="es-EC" sz="1600" dirty="0" err="1">
                <a:solidFill>
                  <a:srgbClr val="000000"/>
                </a:solidFill>
                <a:ea typeface="Calibri" panose="020F0502020204030204" pitchFamily="34" charset="0"/>
                <a:cs typeface="Times New Roman" panose="02020603050405020304" pitchFamily="18" charset="0"/>
              </a:rPr>
              <a:t>MsC</a:t>
            </a:r>
            <a:r>
              <a:rPr lang="es-EC" dirty="0">
                <a:solidFill>
                  <a:srgbClr val="000000"/>
                </a:solidFill>
                <a:ea typeface="Calibri" panose="020F0502020204030204" pitchFamily="34" charset="0"/>
                <a:cs typeface="Times New Roman" panose="02020603050405020304" pitchFamily="18" charset="0"/>
              </a:rPr>
              <a:t>.</a:t>
            </a:r>
          </a:p>
        </p:txBody>
      </p:sp>
      <p:sp>
        <p:nvSpPr>
          <p:cNvPr id="13" name="Rectángulo 18">
            <a:extLst>
              <a:ext uri="{FF2B5EF4-FFF2-40B4-BE49-F238E27FC236}">
                <a16:creationId xmlns:a16="http://schemas.microsoft.com/office/drawing/2014/main" id="{A9B217D9-4147-4F8D-A00F-BCBF22F91C22}"/>
              </a:ext>
            </a:extLst>
          </p:cNvPr>
          <p:cNvSpPr/>
          <p:nvPr/>
        </p:nvSpPr>
        <p:spPr>
          <a:xfrm>
            <a:off x="3176300" y="5527712"/>
            <a:ext cx="6096000" cy="621709"/>
          </a:xfrm>
          <a:prstGeom prst="rect">
            <a:avLst/>
          </a:prstGeom>
        </p:spPr>
        <p:txBody>
          <a:bodyPr>
            <a:spAutoFit/>
          </a:bodyPr>
          <a:lstStyle/>
          <a:p>
            <a:pPr algn="ctr">
              <a:lnSpc>
                <a:spcPct val="200000"/>
              </a:lnSpc>
            </a:pPr>
            <a:r>
              <a:rPr lang="es-EC" sz="2000" b="1" dirty="0">
                <a:ea typeface="Calibri" panose="020F0502020204030204" pitchFamily="34" charset="0"/>
                <a:cs typeface="Times New Roman" panose="02020603050405020304" pitchFamily="18" charset="0"/>
              </a:rPr>
              <a:t>Febrero 2022</a:t>
            </a:r>
          </a:p>
        </p:txBody>
      </p:sp>
    </p:spTree>
    <p:extLst>
      <p:ext uri="{BB962C8B-B14F-4D97-AF65-F5344CB8AC3E}">
        <p14:creationId xmlns:p14="http://schemas.microsoft.com/office/powerpoint/2010/main" val="2130859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Diagrama&#10;&#10;Descripción generada automáticamente">
            <a:extLst>
              <a:ext uri="{FF2B5EF4-FFF2-40B4-BE49-F238E27FC236}">
                <a16:creationId xmlns:a16="http://schemas.microsoft.com/office/drawing/2014/main" id="{ECB480FA-D51D-48AB-BAC0-4554CBEF7273}"/>
              </a:ext>
            </a:extLst>
          </p:cNvPr>
          <p:cNvPicPr>
            <a:picLocks noGrp="1" noChangeAspect="1"/>
          </p:cNvPicPr>
          <p:nvPr>
            <p:ph idx="1"/>
          </p:nvPr>
        </p:nvPicPr>
        <p:blipFill>
          <a:blip r:embed="rId2"/>
          <a:stretch>
            <a:fillRect/>
          </a:stretch>
        </p:blipFill>
        <p:spPr>
          <a:xfrm>
            <a:off x="6938507" y="690356"/>
            <a:ext cx="4890778" cy="4999244"/>
          </a:xfrm>
          <a:prstGeom prst="rect">
            <a:avLst/>
          </a:prstGeom>
        </p:spPr>
      </p:pic>
      <p:sp>
        <p:nvSpPr>
          <p:cNvPr id="8" name="Rectángulo 7">
            <a:extLst>
              <a:ext uri="{FF2B5EF4-FFF2-40B4-BE49-F238E27FC236}">
                <a16:creationId xmlns:a16="http://schemas.microsoft.com/office/drawing/2014/main" id="{3DF16B4B-9842-432B-8BC6-D0CA1399195D}"/>
              </a:ext>
            </a:extLst>
          </p:cNvPr>
          <p:cNvSpPr/>
          <p:nvPr/>
        </p:nvSpPr>
        <p:spPr>
          <a:xfrm>
            <a:off x="483377" y="1079500"/>
            <a:ext cx="6083300" cy="4879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a:pPr>
            <a:r>
              <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Actuador lineal doble efecto, que permite el desplazamiento en forma horizontal.</a:t>
            </a:r>
          </a:p>
          <a:p>
            <a:pPr marL="342900" lvl="0" indent="-342900">
              <a:buFont typeface="+mj-lt"/>
              <a:buAutoNum type="arabicPeriod"/>
            </a:pPr>
            <a:endPar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Actuador lineal de doble efecto, realiza el desplazamiento de forma vertical hasta llegar al material.</a:t>
            </a:r>
          </a:p>
          <a:p>
            <a:pPr marL="342900" lvl="0" indent="-342900">
              <a:buFont typeface="+mj-lt"/>
              <a:buAutoNum type="arabicPeriod"/>
            </a:pPr>
            <a:endPar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Indicador que hace referencia a la activación de la ventosa para la sujeción de las piezas. </a:t>
            </a:r>
          </a:p>
          <a:p>
            <a:pPr marL="342900" lvl="0" indent="-342900">
              <a:buFont typeface="+mj-lt"/>
              <a:buAutoNum type="arabicPeriod"/>
            </a:pPr>
            <a:endPar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Actuador lineal de simple efecto que permite expandir la dimensión de la ventosa.</a:t>
            </a:r>
          </a:p>
          <a:p>
            <a:pPr marL="342900" lvl="0" indent="-342900">
              <a:buFont typeface="+mj-lt"/>
              <a:buAutoNum type="arabicPeriod"/>
            </a:pPr>
            <a:endPar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Sensores de presencia que indican si existe pieza y si la pieza ha llegado a la segunda posición. </a:t>
            </a:r>
          </a:p>
          <a:p>
            <a:pPr marL="342900" lvl="0" indent="-342900">
              <a:buFont typeface="+mj-lt"/>
              <a:buAutoNum type="arabicPeriod"/>
            </a:pPr>
            <a:endPar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Material de sujeción para realizar el desplazamiento desde una posición hacia otra. </a:t>
            </a:r>
          </a:p>
          <a:p>
            <a:pPr algn="ctr"/>
            <a:endParaRPr lang="es-419" dirty="0"/>
          </a:p>
        </p:txBody>
      </p:sp>
      <p:sp>
        <p:nvSpPr>
          <p:cNvPr id="9" name="CuadroTexto 8">
            <a:extLst>
              <a:ext uri="{FF2B5EF4-FFF2-40B4-BE49-F238E27FC236}">
                <a16:creationId xmlns:a16="http://schemas.microsoft.com/office/drawing/2014/main" id="{6CB475A4-DC31-4BE1-974C-CF7D57DD4B3F}"/>
              </a:ext>
            </a:extLst>
          </p:cNvPr>
          <p:cNvSpPr txBox="1"/>
          <p:nvPr/>
        </p:nvSpPr>
        <p:spPr>
          <a:xfrm>
            <a:off x="315022" y="185508"/>
            <a:ext cx="2361544" cy="523220"/>
          </a:xfrm>
          <a:prstGeom prst="rect">
            <a:avLst/>
          </a:prstGeom>
          <a:noFill/>
        </p:spPr>
        <p:txBody>
          <a:bodyPr wrap="none" rtlCol="0">
            <a:spAutoFit/>
          </a:bodyPr>
          <a:lstStyle/>
          <a:p>
            <a:r>
              <a:rPr lang="es-US" sz="2800" b="1" dirty="0"/>
              <a:t>3. Desarrollo</a:t>
            </a:r>
          </a:p>
        </p:txBody>
      </p:sp>
    </p:spTree>
    <p:extLst>
      <p:ext uri="{BB962C8B-B14F-4D97-AF65-F5344CB8AC3E}">
        <p14:creationId xmlns:p14="http://schemas.microsoft.com/office/powerpoint/2010/main" val="3669965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8F0315D-687D-4D9B-BFF0-84A976594345}"/>
              </a:ext>
            </a:extLst>
          </p:cNvPr>
          <p:cNvSpPr txBox="1"/>
          <p:nvPr/>
        </p:nvSpPr>
        <p:spPr>
          <a:xfrm>
            <a:off x="315022" y="185508"/>
            <a:ext cx="2361544" cy="523220"/>
          </a:xfrm>
          <a:prstGeom prst="rect">
            <a:avLst/>
          </a:prstGeom>
          <a:noFill/>
        </p:spPr>
        <p:txBody>
          <a:bodyPr wrap="none" rtlCol="0">
            <a:spAutoFit/>
          </a:bodyPr>
          <a:lstStyle/>
          <a:p>
            <a:r>
              <a:rPr lang="es-US" sz="2800" b="1" dirty="0"/>
              <a:t>3. Desarrollo</a:t>
            </a:r>
          </a:p>
        </p:txBody>
      </p:sp>
      <p:sp>
        <p:nvSpPr>
          <p:cNvPr id="6" name="Título 8">
            <a:extLst>
              <a:ext uri="{FF2B5EF4-FFF2-40B4-BE49-F238E27FC236}">
                <a16:creationId xmlns:a16="http://schemas.microsoft.com/office/drawing/2014/main" id="{16D6890E-4E19-4518-8811-A62DFA196325}"/>
              </a:ext>
            </a:extLst>
          </p:cNvPr>
          <p:cNvSpPr>
            <a:spLocks noGrp="1"/>
          </p:cNvSpPr>
          <p:nvPr>
            <p:ph type="title"/>
          </p:nvPr>
        </p:nvSpPr>
        <p:spPr>
          <a:xfrm>
            <a:off x="175984" y="737018"/>
            <a:ext cx="8498116" cy="623247"/>
          </a:xfrm>
        </p:spPr>
        <p:txBody>
          <a:bodyPr>
            <a:normAutofit fontScale="90000"/>
          </a:bodyPr>
          <a:lstStyle/>
          <a:p>
            <a:r>
              <a:rPr lang="es-EC" sz="4000" b="0" i="0" dirty="0">
                <a:solidFill>
                  <a:schemeClr val="tx1"/>
                </a:solidFill>
                <a:latin typeface="+mn-lt"/>
              </a:rPr>
              <a:t>Modelo 3. operación de manufactura </a:t>
            </a:r>
          </a:p>
        </p:txBody>
      </p:sp>
      <p:pic>
        <p:nvPicPr>
          <p:cNvPr id="4" name="Imagen 3" descr="Interfaz de usuario gráfica, Sitio web&#10;&#10;Descripción generada automáticamente">
            <a:extLst>
              <a:ext uri="{FF2B5EF4-FFF2-40B4-BE49-F238E27FC236}">
                <a16:creationId xmlns:a16="http://schemas.microsoft.com/office/drawing/2014/main" id="{772DFFA0-5E27-40FC-8C7C-59FECD8CDACB}"/>
              </a:ext>
            </a:extLst>
          </p:cNvPr>
          <p:cNvPicPr>
            <a:picLocks noChangeAspect="1"/>
          </p:cNvPicPr>
          <p:nvPr/>
        </p:nvPicPr>
        <p:blipFill>
          <a:blip r:embed="rId2"/>
          <a:stretch>
            <a:fillRect/>
          </a:stretch>
        </p:blipFill>
        <p:spPr>
          <a:xfrm>
            <a:off x="2676566" y="1478914"/>
            <a:ext cx="5795010" cy="4287179"/>
          </a:xfrm>
          <a:prstGeom prst="rect">
            <a:avLst/>
          </a:prstGeom>
        </p:spPr>
      </p:pic>
      <p:sp>
        <p:nvSpPr>
          <p:cNvPr id="7" name="Rectángulo 6">
            <a:extLst>
              <a:ext uri="{FF2B5EF4-FFF2-40B4-BE49-F238E27FC236}">
                <a16:creationId xmlns:a16="http://schemas.microsoft.com/office/drawing/2014/main" id="{07BF4381-85D9-4121-B415-C98AE9D43A2E}"/>
              </a:ext>
            </a:extLst>
          </p:cNvPr>
          <p:cNvSpPr/>
          <p:nvPr/>
        </p:nvSpPr>
        <p:spPr>
          <a:xfrm>
            <a:off x="460744" y="2610882"/>
            <a:ext cx="2070100" cy="98923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419" b="1" dirty="0"/>
              <a:t>Vista del modelo 3D</a:t>
            </a:r>
          </a:p>
        </p:txBody>
      </p:sp>
      <p:sp>
        <p:nvSpPr>
          <p:cNvPr id="8" name="Rectángulo 7">
            <a:extLst>
              <a:ext uri="{FF2B5EF4-FFF2-40B4-BE49-F238E27FC236}">
                <a16:creationId xmlns:a16="http://schemas.microsoft.com/office/drawing/2014/main" id="{4E24BD4D-656C-4B6F-9E84-6E03BDC8A2D7}"/>
              </a:ext>
            </a:extLst>
          </p:cNvPr>
          <p:cNvSpPr/>
          <p:nvPr/>
        </p:nvSpPr>
        <p:spPr>
          <a:xfrm>
            <a:off x="8531226" y="2270146"/>
            <a:ext cx="2641600" cy="989235"/>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419" b="1" dirty="0"/>
              <a:t>Indicadores luminoso</a:t>
            </a:r>
          </a:p>
        </p:txBody>
      </p:sp>
      <p:sp>
        <p:nvSpPr>
          <p:cNvPr id="9" name="Rectángulo 8">
            <a:extLst>
              <a:ext uri="{FF2B5EF4-FFF2-40B4-BE49-F238E27FC236}">
                <a16:creationId xmlns:a16="http://schemas.microsoft.com/office/drawing/2014/main" id="{0CB4F203-A116-4221-A18E-B1ED97944752}"/>
              </a:ext>
            </a:extLst>
          </p:cNvPr>
          <p:cNvSpPr/>
          <p:nvPr/>
        </p:nvSpPr>
        <p:spPr>
          <a:xfrm>
            <a:off x="8617298" y="4198498"/>
            <a:ext cx="2641600" cy="98923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419" b="1" dirty="0"/>
              <a:t>Botones de comando </a:t>
            </a:r>
          </a:p>
        </p:txBody>
      </p:sp>
    </p:spTree>
    <p:extLst>
      <p:ext uri="{BB962C8B-B14F-4D97-AF65-F5344CB8AC3E}">
        <p14:creationId xmlns:p14="http://schemas.microsoft.com/office/powerpoint/2010/main" val="110967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agrama&#10;&#10;Descripción generada automáticamente">
            <a:extLst>
              <a:ext uri="{FF2B5EF4-FFF2-40B4-BE49-F238E27FC236}">
                <a16:creationId xmlns:a16="http://schemas.microsoft.com/office/drawing/2014/main" id="{230D3D2D-A402-4A86-BF83-D1B39CFC263C}"/>
              </a:ext>
            </a:extLst>
          </p:cNvPr>
          <p:cNvPicPr>
            <a:picLocks noChangeAspect="1"/>
          </p:cNvPicPr>
          <p:nvPr/>
        </p:nvPicPr>
        <p:blipFill>
          <a:blip r:embed="rId2"/>
          <a:stretch>
            <a:fillRect/>
          </a:stretch>
        </p:blipFill>
        <p:spPr>
          <a:xfrm>
            <a:off x="464184" y="965199"/>
            <a:ext cx="4542610" cy="4622801"/>
          </a:xfrm>
          <a:prstGeom prst="rect">
            <a:avLst/>
          </a:prstGeom>
        </p:spPr>
      </p:pic>
      <p:sp>
        <p:nvSpPr>
          <p:cNvPr id="6" name="Rectángulo 5">
            <a:extLst>
              <a:ext uri="{FF2B5EF4-FFF2-40B4-BE49-F238E27FC236}">
                <a16:creationId xmlns:a16="http://schemas.microsoft.com/office/drawing/2014/main" id="{194EAAC2-F3D1-4EC7-9773-4E9B37E32D75}"/>
              </a:ext>
            </a:extLst>
          </p:cNvPr>
          <p:cNvSpPr/>
          <p:nvPr/>
        </p:nvSpPr>
        <p:spPr>
          <a:xfrm>
            <a:off x="5600700" y="965199"/>
            <a:ext cx="6362700" cy="4946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a:pPr>
            <a:r>
              <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Actuador lineal de doble efecto que permite el desplazamiento de forma horizontal de la mesa.</a:t>
            </a:r>
          </a:p>
          <a:p>
            <a:pPr marL="342900" lvl="0" indent="-342900">
              <a:buFont typeface="+mj-lt"/>
              <a:buAutoNum type="arabicPeriod"/>
            </a:pPr>
            <a:endPar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Actuador lineal de simple efecto que realiza el desplazamiento de forma vertical del actuador rotatorio.</a:t>
            </a:r>
          </a:p>
          <a:p>
            <a:pPr marL="342900" lvl="0" indent="-342900">
              <a:buFont typeface="+mj-lt"/>
              <a:buAutoNum type="arabicPeriod"/>
            </a:pPr>
            <a:endPar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Actuador rotatorio que permite emular el funcionamiento de rectificado de la pieza.</a:t>
            </a:r>
          </a:p>
          <a:p>
            <a:pPr marL="342900" lvl="0" indent="-342900">
              <a:buFont typeface="+mj-lt"/>
              <a:buAutoNum type="arabicPeriod"/>
            </a:pPr>
            <a:endPar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Actuador lineal doble efecto que realiza desplazamiento horizontal de la mesa. </a:t>
            </a:r>
          </a:p>
          <a:p>
            <a:pPr marL="342900" lvl="0" indent="-342900">
              <a:buFont typeface="+mj-lt"/>
              <a:buAutoNum type="arabicPeriod"/>
            </a:pPr>
            <a:endPar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Actuador lineal de doble efecto que realiza el desplazamiento del cilindro asociado.</a:t>
            </a:r>
          </a:p>
          <a:p>
            <a:pPr marL="342900" lvl="0" indent="-342900">
              <a:buFont typeface="+mj-lt"/>
              <a:buAutoNum type="arabicPeriod"/>
            </a:pPr>
            <a:endPar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Mesa de trabajo que realiza desplazamientos horizontales </a:t>
            </a:r>
          </a:p>
          <a:p>
            <a:pPr marL="342900" lvl="0" indent="-342900">
              <a:buFont typeface="+mj-lt"/>
              <a:buAutoNum type="arabicPeriod"/>
            </a:pPr>
            <a:endPar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419"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Pieza donde se realiza el proceso de rectificación. </a:t>
            </a:r>
          </a:p>
          <a:p>
            <a:pPr algn="ctr"/>
            <a:endParaRPr lang="es-419" dirty="0"/>
          </a:p>
        </p:txBody>
      </p:sp>
      <p:sp>
        <p:nvSpPr>
          <p:cNvPr id="7" name="CuadroTexto 6">
            <a:extLst>
              <a:ext uri="{FF2B5EF4-FFF2-40B4-BE49-F238E27FC236}">
                <a16:creationId xmlns:a16="http://schemas.microsoft.com/office/drawing/2014/main" id="{82715290-3D5A-473A-99C1-BD7F853B6F33}"/>
              </a:ext>
            </a:extLst>
          </p:cNvPr>
          <p:cNvSpPr txBox="1"/>
          <p:nvPr/>
        </p:nvSpPr>
        <p:spPr>
          <a:xfrm>
            <a:off x="315022" y="185508"/>
            <a:ext cx="2361544" cy="523220"/>
          </a:xfrm>
          <a:prstGeom prst="rect">
            <a:avLst/>
          </a:prstGeom>
          <a:noFill/>
        </p:spPr>
        <p:txBody>
          <a:bodyPr wrap="none" rtlCol="0">
            <a:spAutoFit/>
          </a:bodyPr>
          <a:lstStyle/>
          <a:p>
            <a:r>
              <a:rPr lang="es-US" sz="2800" b="1" dirty="0"/>
              <a:t>3. Desarrollo</a:t>
            </a:r>
          </a:p>
        </p:txBody>
      </p:sp>
    </p:spTree>
    <p:extLst>
      <p:ext uri="{BB962C8B-B14F-4D97-AF65-F5344CB8AC3E}">
        <p14:creationId xmlns:p14="http://schemas.microsoft.com/office/powerpoint/2010/main" val="461682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agrama&#10;&#10;Descripción generada automáticamente">
            <a:extLst>
              <a:ext uri="{FF2B5EF4-FFF2-40B4-BE49-F238E27FC236}">
                <a16:creationId xmlns:a16="http://schemas.microsoft.com/office/drawing/2014/main" id="{A910EDEF-B5CD-4DA2-ACC3-D3452712A3D9}"/>
              </a:ext>
            </a:extLst>
          </p:cNvPr>
          <p:cNvPicPr>
            <a:picLocks noChangeAspect="1"/>
          </p:cNvPicPr>
          <p:nvPr/>
        </p:nvPicPr>
        <p:blipFill>
          <a:blip r:embed="rId2"/>
          <a:stretch>
            <a:fillRect/>
          </a:stretch>
        </p:blipFill>
        <p:spPr>
          <a:xfrm>
            <a:off x="749154" y="857566"/>
            <a:ext cx="5478090" cy="4324033"/>
          </a:xfrm>
          <a:prstGeom prst="rect">
            <a:avLst/>
          </a:prstGeom>
        </p:spPr>
      </p:pic>
      <p:sp>
        <p:nvSpPr>
          <p:cNvPr id="6" name="CuadroTexto 5">
            <a:extLst>
              <a:ext uri="{FF2B5EF4-FFF2-40B4-BE49-F238E27FC236}">
                <a16:creationId xmlns:a16="http://schemas.microsoft.com/office/drawing/2014/main" id="{539F2131-14D0-43AB-93E3-667D2EEBD146}"/>
              </a:ext>
            </a:extLst>
          </p:cNvPr>
          <p:cNvSpPr txBox="1"/>
          <p:nvPr/>
        </p:nvSpPr>
        <p:spPr>
          <a:xfrm>
            <a:off x="6502400" y="2136338"/>
            <a:ext cx="5105400" cy="2585323"/>
          </a:xfrm>
          <a:prstGeom prst="rect">
            <a:avLst/>
          </a:prstGeom>
          <a:noFill/>
        </p:spPr>
        <p:txBody>
          <a:bodyPr wrap="square" rtlCol="0">
            <a:spAutoFit/>
          </a:bodyPr>
          <a:lstStyle/>
          <a:p>
            <a:r>
              <a:rPr lang="es-ES" dirty="0"/>
              <a:t>•	Movimiento de O100 presencia de la pieza desplazamiento en eje “Y”.</a:t>
            </a:r>
          </a:p>
          <a:p>
            <a:r>
              <a:rPr lang="es-ES" dirty="0"/>
              <a:t> </a:t>
            </a:r>
          </a:p>
          <a:p>
            <a:r>
              <a:rPr lang="es-ES" dirty="0"/>
              <a:t>•	Movimiento de O101 desplazamiento en el eje “X”.</a:t>
            </a:r>
          </a:p>
          <a:p>
            <a:endParaRPr lang="es-ES" dirty="0"/>
          </a:p>
          <a:p>
            <a:r>
              <a:rPr lang="es-EC" sz="1800" dirty="0">
                <a:effectLst/>
                <a:latin typeface="Times New Roman" panose="02020603050405020304" pitchFamily="18" charset="0"/>
                <a:ea typeface="Calibri" panose="020F0502020204030204" pitchFamily="34" charset="0"/>
                <a:cs typeface="Times New Roman" panose="02020603050405020304" pitchFamily="18" charset="0"/>
              </a:rPr>
              <a:t>Movimiento de O102 desplazamiento en el eje “Z”.</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s-ES" dirty="0"/>
          </a:p>
          <a:p>
            <a:endParaRPr lang="es-419" dirty="0"/>
          </a:p>
        </p:txBody>
      </p:sp>
      <p:pic>
        <p:nvPicPr>
          <p:cNvPr id="10" name="Imagen 9">
            <a:extLst>
              <a:ext uri="{FF2B5EF4-FFF2-40B4-BE49-F238E27FC236}">
                <a16:creationId xmlns:a16="http://schemas.microsoft.com/office/drawing/2014/main" id="{9E2276A1-9DAD-46A5-B252-BBF610EED217}"/>
              </a:ext>
            </a:extLst>
          </p:cNvPr>
          <p:cNvPicPr>
            <a:picLocks noChangeAspect="1"/>
          </p:cNvPicPr>
          <p:nvPr/>
        </p:nvPicPr>
        <p:blipFill>
          <a:blip r:embed="rId3"/>
          <a:stretch>
            <a:fillRect/>
          </a:stretch>
        </p:blipFill>
        <p:spPr>
          <a:xfrm>
            <a:off x="4556617" y="857566"/>
            <a:ext cx="1670627" cy="1724026"/>
          </a:xfrm>
          <a:prstGeom prst="rect">
            <a:avLst/>
          </a:prstGeom>
        </p:spPr>
      </p:pic>
      <p:sp>
        <p:nvSpPr>
          <p:cNvPr id="12" name="CuadroTexto 11">
            <a:extLst>
              <a:ext uri="{FF2B5EF4-FFF2-40B4-BE49-F238E27FC236}">
                <a16:creationId xmlns:a16="http://schemas.microsoft.com/office/drawing/2014/main" id="{6BE7B7AC-D4EF-4EE0-9A99-1C169FEE5885}"/>
              </a:ext>
            </a:extLst>
          </p:cNvPr>
          <p:cNvSpPr txBox="1"/>
          <p:nvPr/>
        </p:nvSpPr>
        <p:spPr>
          <a:xfrm>
            <a:off x="315022" y="185508"/>
            <a:ext cx="7013458" cy="523220"/>
          </a:xfrm>
          <a:prstGeom prst="rect">
            <a:avLst/>
          </a:prstGeom>
          <a:noFill/>
        </p:spPr>
        <p:txBody>
          <a:bodyPr wrap="none" rtlCol="0">
            <a:spAutoFit/>
          </a:bodyPr>
          <a:lstStyle/>
          <a:p>
            <a:r>
              <a:rPr lang="es-US" sz="2800" b="1" dirty="0"/>
              <a:t>Sincronización de Movimiento Modelo 1</a:t>
            </a:r>
          </a:p>
        </p:txBody>
      </p:sp>
    </p:spTree>
    <p:extLst>
      <p:ext uri="{BB962C8B-B14F-4D97-AF65-F5344CB8AC3E}">
        <p14:creationId xmlns:p14="http://schemas.microsoft.com/office/powerpoint/2010/main" val="342929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FFFFFEE9-1495-4824-B7F5-C472B0822B5E}"/>
              </a:ext>
            </a:extLst>
          </p:cNvPr>
          <p:cNvPicPr>
            <a:picLocks noGrp="1" noChangeAspect="1"/>
          </p:cNvPicPr>
          <p:nvPr>
            <p:ph idx="1"/>
          </p:nvPr>
        </p:nvPicPr>
        <p:blipFill>
          <a:blip r:embed="rId2"/>
          <a:stretch>
            <a:fillRect/>
          </a:stretch>
        </p:blipFill>
        <p:spPr>
          <a:xfrm>
            <a:off x="350928" y="961230"/>
            <a:ext cx="4830673" cy="4487069"/>
          </a:xfrm>
          <a:prstGeom prst="rect">
            <a:avLst/>
          </a:prstGeom>
        </p:spPr>
      </p:pic>
      <p:pic>
        <p:nvPicPr>
          <p:cNvPr id="5" name="Imagen 4">
            <a:extLst>
              <a:ext uri="{FF2B5EF4-FFF2-40B4-BE49-F238E27FC236}">
                <a16:creationId xmlns:a16="http://schemas.microsoft.com/office/drawing/2014/main" id="{42EDBC94-C60E-4BA2-9200-FCB3BF04317B}"/>
              </a:ext>
            </a:extLst>
          </p:cNvPr>
          <p:cNvPicPr>
            <a:picLocks noChangeAspect="1"/>
          </p:cNvPicPr>
          <p:nvPr/>
        </p:nvPicPr>
        <p:blipFill>
          <a:blip r:embed="rId3"/>
          <a:stretch>
            <a:fillRect/>
          </a:stretch>
        </p:blipFill>
        <p:spPr>
          <a:xfrm>
            <a:off x="518017" y="961230"/>
            <a:ext cx="1670627" cy="1724026"/>
          </a:xfrm>
          <a:prstGeom prst="rect">
            <a:avLst/>
          </a:prstGeom>
        </p:spPr>
      </p:pic>
      <p:sp>
        <p:nvSpPr>
          <p:cNvPr id="6" name="CuadroTexto 5">
            <a:extLst>
              <a:ext uri="{FF2B5EF4-FFF2-40B4-BE49-F238E27FC236}">
                <a16:creationId xmlns:a16="http://schemas.microsoft.com/office/drawing/2014/main" id="{9368123A-D145-4F15-83B0-ECBC717EC14C}"/>
              </a:ext>
            </a:extLst>
          </p:cNvPr>
          <p:cNvSpPr txBox="1"/>
          <p:nvPr/>
        </p:nvSpPr>
        <p:spPr>
          <a:xfrm>
            <a:off x="5994400" y="1239043"/>
            <a:ext cx="5846672" cy="4801314"/>
          </a:xfrm>
          <a:prstGeom prst="rect">
            <a:avLst/>
          </a:prstGeom>
          <a:noFill/>
        </p:spPr>
        <p:txBody>
          <a:bodyPr wrap="square" rtlCol="0">
            <a:spAutoFit/>
          </a:bodyPr>
          <a:lstStyle/>
          <a:p>
            <a:r>
              <a:rPr lang="es-ES" dirty="0"/>
              <a:t>Movimientos de la pieza pequeña:</a:t>
            </a:r>
          </a:p>
          <a:p>
            <a:r>
              <a:rPr lang="es-ES" dirty="0"/>
              <a:t>•	Movimiento de O100 desplazamiento en eje “X”.</a:t>
            </a:r>
          </a:p>
          <a:p>
            <a:r>
              <a:rPr lang="es-ES" dirty="0"/>
              <a:t> </a:t>
            </a:r>
          </a:p>
          <a:p>
            <a:r>
              <a:rPr lang="es-ES" dirty="0"/>
              <a:t>•	Movimiento de O101 desplazamiento en el eje “Y”.</a:t>
            </a:r>
          </a:p>
          <a:p>
            <a:endParaRPr lang="es-ES" dirty="0"/>
          </a:p>
          <a:p>
            <a:r>
              <a:rPr lang="es-ES" dirty="0"/>
              <a:t>•	Movimiento de O102 desplazamiento en el eje “Z”.</a:t>
            </a:r>
          </a:p>
          <a:p>
            <a:endParaRPr lang="es-ES" dirty="0"/>
          </a:p>
          <a:p>
            <a:r>
              <a:rPr lang="es-ES" dirty="0"/>
              <a:t>Movimientos de la pieza grande:</a:t>
            </a:r>
          </a:p>
          <a:p>
            <a:r>
              <a:rPr lang="es-ES" dirty="0"/>
              <a:t>•	Movimiento de O106 desplazamiento en eje “X”.</a:t>
            </a:r>
          </a:p>
          <a:p>
            <a:r>
              <a:rPr lang="es-ES" dirty="0"/>
              <a:t> </a:t>
            </a:r>
          </a:p>
          <a:p>
            <a:r>
              <a:rPr lang="es-ES" dirty="0"/>
              <a:t>•	Movimiento de O107 desplazamiento en el eje “Y”.</a:t>
            </a:r>
          </a:p>
          <a:p>
            <a:endParaRPr lang="es-ES" dirty="0"/>
          </a:p>
          <a:p>
            <a:r>
              <a:rPr lang="es-ES" dirty="0"/>
              <a:t>•	Movimiento de O108 desplazamiento en el eje “Z”.</a:t>
            </a:r>
          </a:p>
          <a:p>
            <a:endParaRPr lang="es-ES" dirty="0"/>
          </a:p>
          <a:p>
            <a:endParaRPr lang="es-ES" dirty="0"/>
          </a:p>
          <a:p>
            <a:endParaRPr lang="es-ES" dirty="0"/>
          </a:p>
          <a:p>
            <a:endParaRPr lang="es-419" dirty="0"/>
          </a:p>
        </p:txBody>
      </p:sp>
      <p:sp>
        <p:nvSpPr>
          <p:cNvPr id="22" name="CuadroTexto 21">
            <a:extLst>
              <a:ext uri="{FF2B5EF4-FFF2-40B4-BE49-F238E27FC236}">
                <a16:creationId xmlns:a16="http://schemas.microsoft.com/office/drawing/2014/main" id="{92821F65-43BF-4B1F-9D5A-71055FADA88E}"/>
              </a:ext>
            </a:extLst>
          </p:cNvPr>
          <p:cNvSpPr txBox="1"/>
          <p:nvPr/>
        </p:nvSpPr>
        <p:spPr>
          <a:xfrm>
            <a:off x="6568236" y="4998114"/>
            <a:ext cx="4699000" cy="1200329"/>
          </a:xfrm>
          <a:prstGeom prst="rect">
            <a:avLst/>
          </a:prstGeom>
          <a:noFill/>
        </p:spPr>
        <p:txBody>
          <a:bodyPr wrap="square" rtlCol="0">
            <a:spAutoFit/>
          </a:bodyPr>
          <a:lstStyle/>
          <a:p>
            <a:r>
              <a:rPr lang="es-EC" sz="1800" dirty="0">
                <a:effectLst/>
                <a:ea typeface="Calibri" panose="020F0502020204030204" pitchFamily="34" charset="0"/>
                <a:cs typeface="Times New Roman" panose="02020603050405020304" pitchFamily="18" charset="0"/>
              </a:rPr>
              <a:t> Para el último movimiento basta con la desactivación del movimiento en O101 y O107</a:t>
            </a:r>
            <a:endParaRPr lang="es-419" sz="1800" dirty="0">
              <a:effectLst/>
              <a:ea typeface="Calibri" panose="020F0502020204030204" pitchFamily="34" charset="0"/>
              <a:cs typeface="Times New Roman" panose="02020603050405020304" pitchFamily="18" charset="0"/>
            </a:endParaRPr>
          </a:p>
          <a:p>
            <a:endParaRPr lang="es-419" dirty="0"/>
          </a:p>
        </p:txBody>
      </p:sp>
      <p:sp>
        <p:nvSpPr>
          <p:cNvPr id="34" name="CuadroTexto 33">
            <a:extLst>
              <a:ext uri="{FF2B5EF4-FFF2-40B4-BE49-F238E27FC236}">
                <a16:creationId xmlns:a16="http://schemas.microsoft.com/office/drawing/2014/main" id="{C92C17D9-DAA2-4F8F-9DAC-8BC73B4DCC69}"/>
              </a:ext>
            </a:extLst>
          </p:cNvPr>
          <p:cNvSpPr txBox="1"/>
          <p:nvPr/>
        </p:nvSpPr>
        <p:spPr>
          <a:xfrm>
            <a:off x="315022" y="185508"/>
            <a:ext cx="7013458" cy="523220"/>
          </a:xfrm>
          <a:prstGeom prst="rect">
            <a:avLst/>
          </a:prstGeom>
          <a:noFill/>
        </p:spPr>
        <p:txBody>
          <a:bodyPr wrap="none" rtlCol="0">
            <a:spAutoFit/>
          </a:bodyPr>
          <a:lstStyle/>
          <a:p>
            <a:r>
              <a:rPr lang="es-US" sz="2800" b="1" dirty="0"/>
              <a:t>Sincronización de Movimiento Modelo 2</a:t>
            </a:r>
          </a:p>
        </p:txBody>
      </p:sp>
    </p:spTree>
    <p:extLst>
      <p:ext uri="{BB962C8B-B14F-4D97-AF65-F5344CB8AC3E}">
        <p14:creationId xmlns:p14="http://schemas.microsoft.com/office/powerpoint/2010/main" val="1231034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Una captura de pantalla de un videojuego&#10;&#10;Descripción generada automáticamente con confianza baja">
            <a:extLst>
              <a:ext uri="{FF2B5EF4-FFF2-40B4-BE49-F238E27FC236}">
                <a16:creationId xmlns:a16="http://schemas.microsoft.com/office/drawing/2014/main" id="{9B3193F7-324D-406C-BCDA-0500EC509F0C}"/>
              </a:ext>
            </a:extLst>
          </p:cNvPr>
          <p:cNvPicPr>
            <a:picLocks noGrp="1" noChangeAspect="1"/>
          </p:cNvPicPr>
          <p:nvPr>
            <p:ph idx="1"/>
          </p:nvPr>
        </p:nvPicPr>
        <p:blipFill>
          <a:blip r:embed="rId2"/>
          <a:stretch>
            <a:fillRect/>
          </a:stretch>
        </p:blipFill>
        <p:spPr>
          <a:xfrm>
            <a:off x="203200" y="964804"/>
            <a:ext cx="4983274" cy="4928392"/>
          </a:xfrm>
          <a:prstGeom prst="rect">
            <a:avLst/>
          </a:prstGeom>
        </p:spPr>
      </p:pic>
      <p:sp>
        <p:nvSpPr>
          <p:cNvPr id="15" name="CuadroTexto 14">
            <a:extLst>
              <a:ext uri="{FF2B5EF4-FFF2-40B4-BE49-F238E27FC236}">
                <a16:creationId xmlns:a16="http://schemas.microsoft.com/office/drawing/2014/main" id="{CB4C4780-058C-4185-84FA-8CCDFF03E42C}"/>
              </a:ext>
            </a:extLst>
          </p:cNvPr>
          <p:cNvSpPr txBox="1"/>
          <p:nvPr/>
        </p:nvSpPr>
        <p:spPr>
          <a:xfrm>
            <a:off x="5905500" y="1155700"/>
            <a:ext cx="6083300" cy="3139321"/>
          </a:xfrm>
          <a:prstGeom prst="rect">
            <a:avLst/>
          </a:prstGeom>
          <a:noFill/>
        </p:spPr>
        <p:txBody>
          <a:bodyPr wrap="square" rtlCol="0">
            <a:spAutoFit/>
          </a:bodyPr>
          <a:lstStyle/>
          <a:p>
            <a:r>
              <a:rPr lang="es-ES" dirty="0"/>
              <a:t>Movimientos ingreso de la pieza pequeña y grande:</a:t>
            </a:r>
          </a:p>
          <a:p>
            <a:endParaRPr lang="es-ES" dirty="0"/>
          </a:p>
          <a:p>
            <a:r>
              <a:rPr lang="es-ES" dirty="0"/>
              <a:t>•	Movimiento de O200 y O201.</a:t>
            </a:r>
          </a:p>
          <a:p>
            <a:endParaRPr lang="es-ES" dirty="0"/>
          </a:p>
          <a:p>
            <a:r>
              <a:rPr lang="es-ES" dirty="0"/>
              <a:t>Movimientos de la mesa </a:t>
            </a:r>
          </a:p>
          <a:p>
            <a:endParaRPr lang="es-ES" dirty="0"/>
          </a:p>
          <a:p>
            <a:r>
              <a:rPr lang="es-ES" dirty="0"/>
              <a:t>• 	Movimiento de O100 desplazamiento en eje “Z”.</a:t>
            </a:r>
          </a:p>
          <a:p>
            <a:r>
              <a:rPr lang="es-ES" dirty="0"/>
              <a:t>•	Movimiento de O101 desplazamiento en el eje “X”.</a:t>
            </a:r>
          </a:p>
          <a:p>
            <a:endParaRPr lang="es-ES" dirty="0"/>
          </a:p>
          <a:p>
            <a:r>
              <a:rPr lang="es-ES" dirty="0"/>
              <a:t>Movimiento cuando la pieza es grande </a:t>
            </a:r>
          </a:p>
          <a:p>
            <a:r>
              <a:rPr lang="es-ES" dirty="0"/>
              <a:t>•	Movimiento de O102 desplazamiento en el eje “X”.</a:t>
            </a:r>
            <a:endParaRPr lang="es-419" dirty="0"/>
          </a:p>
        </p:txBody>
      </p:sp>
      <p:pic>
        <p:nvPicPr>
          <p:cNvPr id="39" name="Imagen 38">
            <a:extLst>
              <a:ext uri="{FF2B5EF4-FFF2-40B4-BE49-F238E27FC236}">
                <a16:creationId xmlns:a16="http://schemas.microsoft.com/office/drawing/2014/main" id="{4D06C0D2-A648-4D57-9B79-15606500C614}"/>
              </a:ext>
            </a:extLst>
          </p:cNvPr>
          <p:cNvPicPr>
            <a:picLocks noChangeAspect="1"/>
          </p:cNvPicPr>
          <p:nvPr/>
        </p:nvPicPr>
        <p:blipFill>
          <a:blip r:embed="rId3"/>
          <a:stretch>
            <a:fillRect/>
          </a:stretch>
        </p:blipFill>
        <p:spPr>
          <a:xfrm>
            <a:off x="304800" y="914070"/>
            <a:ext cx="1670627" cy="1724026"/>
          </a:xfrm>
          <a:prstGeom prst="rect">
            <a:avLst/>
          </a:prstGeom>
        </p:spPr>
      </p:pic>
      <p:sp>
        <p:nvSpPr>
          <p:cNvPr id="25" name="CuadroTexto 24">
            <a:extLst>
              <a:ext uri="{FF2B5EF4-FFF2-40B4-BE49-F238E27FC236}">
                <a16:creationId xmlns:a16="http://schemas.microsoft.com/office/drawing/2014/main" id="{206EA7D2-B0E5-41F1-A2E5-3BDC7FD5699E}"/>
              </a:ext>
            </a:extLst>
          </p:cNvPr>
          <p:cNvSpPr txBox="1"/>
          <p:nvPr/>
        </p:nvSpPr>
        <p:spPr>
          <a:xfrm>
            <a:off x="6400800" y="4368800"/>
            <a:ext cx="4787900" cy="1219200"/>
          </a:xfrm>
          <a:prstGeom prst="rect">
            <a:avLst/>
          </a:prstGeom>
          <a:noFill/>
        </p:spPr>
        <p:txBody>
          <a:bodyPr wrap="square" rtlCol="0">
            <a:spAutoFit/>
          </a:bodyPr>
          <a:lstStyle/>
          <a:p>
            <a:r>
              <a:rPr lang="es-ES" dirty="0"/>
              <a:t>Para completar los últimos movimientos tanto en pieza pequeña y grande basta con la desactivación del movimiento en O101 y O102.</a:t>
            </a:r>
            <a:endParaRPr lang="es-419" dirty="0"/>
          </a:p>
        </p:txBody>
      </p:sp>
      <p:sp>
        <p:nvSpPr>
          <p:cNvPr id="41" name="CuadroTexto 40">
            <a:extLst>
              <a:ext uri="{FF2B5EF4-FFF2-40B4-BE49-F238E27FC236}">
                <a16:creationId xmlns:a16="http://schemas.microsoft.com/office/drawing/2014/main" id="{B4DC28CA-3E8C-445E-95A9-19933F599036}"/>
              </a:ext>
            </a:extLst>
          </p:cNvPr>
          <p:cNvSpPr txBox="1"/>
          <p:nvPr/>
        </p:nvSpPr>
        <p:spPr>
          <a:xfrm>
            <a:off x="315022" y="185508"/>
            <a:ext cx="7112845" cy="523220"/>
          </a:xfrm>
          <a:prstGeom prst="rect">
            <a:avLst/>
          </a:prstGeom>
          <a:noFill/>
        </p:spPr>
        <p:txBody>
          <a:bodyPr wrap="none" rtlCol="0">
            <a:spAutoFit/>
          </a:bodyPr>
          <a:lstStyle/>
          <a:p>
            <a:r>
              <a:rPr lang="es-US" sz="2800" b="1" dirty="0"/>
              <a:t>Sincronización de Movimiento Modelo 3 </a:t>
            </a:r>
          </a:p>
        </p:txBody>
      </p:sp>
    </p:spTree>
    <p:extLst>
      <p:ext uri="{BB962C8B-B14F-4D97-AF65-F5344CB8AC3E}">
        <p14:creationId xmlns:p14="http://schemas.microsoft.com/office/powerpoint/2010/main" val="416847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AC5ACF97-776A-4DE8-B6BC-5AB0CCC1DDA9}"/>
              </a:ext>
            </a:extLst>
          </p:cNvPr>
          <p:cNvSpPr>
            <a:spLocks noGrp="1"/>
          </p:cNvSpPr>
          <p:nvPr>
            <p:ph idx="1"/>
          </p:nvPr>
        </p:nvSpPr>
        <p:spPr>
          <a:xfrm>
            <a:off x="812801" y="1117605"/>
            <a:ext cx="2298699" cy="495295"/>
          </a:xfrm>
        </p:spPr>
        <p:style>
          <a:lnRef idx="2">
            <a:schemeClr val="dk1"/>
          </a:lnRef>
          <a:fillRef idx="1">
            <a:schemeClr val="lt1"/>
          </a:fillRef>
          <a:effectRef idx="0">
            <a:schemeClr val="dk1"/>
          </a:effectRef>
          <a:fontRef idx="minor">
            <a:schemeClr val="dk1"/>
          </a:fontRef>
        </p:style>
        <p:txBody>
          <a:bodyPr/>
          <a:lstStyle/>
          <a:p>
            <a:r>
              <a:rPr lang="es-419" dirty="0">
                <a:solidFill>
                  <a:schemeClr val="tx1"/>
                </a:solidFill>
              </a:rPr>
              <a:t>Práctica 1  </a:t>
            </a:r>
          </a:p>
        </p:txBody>
      </p:sp>
      <p:sp>
        <p:nvSpPr>
          <p:cNvPr id="5" name="Elipse 4">
            <a:extLst>
              <a:ext uri="{FF2B5EF4-FFF2-40B4-BE49-F238E27FC236}">
                <a16:creationId xmlns:a16="http://schemas.microsoft.com/office/drawing/2014/main" id="{28D8F9AF-15A8-490B-A301-545CF0CE9990}"/>
              </a:ext>
            </a:extLst>
          </p:cNvPr>
          <p:cNvSpPr/>
          <p:nvPr/>
        </p:nvSpPr>
        <p:spPr>
          <a:xfrm>
            <a:off x="8565750" y="562068"/>
            <a:ext cx="3524251" cy="182879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419" dirty="0">
                <a:solidFill>
                  <a:schemeClr val="tx1"/>
                </a:solidFill>
              </a:rPr>
              <a:t>Modelo 1</a:t>
            </a:r>
          </a:p>
          <a:p>
            <a:pPr algn="ctr"/>
            <a:r>
              <a:rPr lang="es-419" dirty="0">
                <a:solidFill>
                  <a:schemeClr val="tx1"/>
                </a:solidFill>
              </a:rPr>
              <a:t>(Taladrado de piezas) </a:t>
            </a:r>
          </a:p>
        </p:txBody>
      </p:sp>
      <p:sp>
        <p:nvSpPr>
          <p:cNvPr id="8" name="Marcador de contenido 1">
            <a:extLst>
              <a:ext uri="{FF2B5EF4-FFF2-40B4-BE49-F238E27FC236}">
                <a16:creationId xmlns:a16="http://schemas.microsoft.com/office/drawing/2014/main" id="{BBA2E723-3CE7-49E0-BE43-84BD3B523F02}"/>
              </a:ext>
            </a:extLst>
          </p:cNvPr>
          <p:cNvSpPr txBox="1">
            <a:spLocks/>
          </p:cNvSpPr>
          <p:nvPr/>
        </p:nvSpPr>
        <p:spPr>
          <a:xfrm>
            <a:off x="801686" y="1716096"/>
            <a:ext cx="2298699" cy="495295"/>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defTabSz="914400"/>
            <a:r>
              <a:rPr lang="es-419" kern="0" dirty="0">
                <a:solidFill>
                  <a:schemeClr val="tx1"/>
                </a:solidFill>
              </a:rPr>
              <a:t>Práctica 2  </a:t>
            </a:r>
          </a:p>
        </p:txBody>
      </p:sp>
      <p:sp>
        <p:nvSpPr>
          <p:cNvPr id="13" name="Marcador de contenido 1">
            <a:extLst>
              <a:ext uri="{FF2B5EF4-FFF2-40B4-BE49-F238E27FC236}">
                <a16:creationId xmlns:a16="http://schemas.microsoft.com/office/drawing/2014/main" id="{DCC6CD36-0908-4DB8-A13B-F03CB64824FF}"/>
              </a:ext>
            </a:extLst>
          </p:cNvPr>
          <p:cNvSpPr txBox="1">
            <a:spLocks/>
          </p:cNvSpPr>
          <p:nvPr/>
        </p:nvSpPr>
        <p:spPr>
          <a:xfrm>
            <a:off x="4086225" y="870029"/>
            <a:ext cx="4019550" cy="495295"/>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defTabSz="914400"/>
            <a:r>
              <a:rPr lang="es-419" sz="2000" kern="0" dirty="0">
                <a:solidFill>
                  <a:schemeClr val="tx1"/>
                </a:solidFill>
              </a:rPr>
              <a:t>Uso componentes neumáticos </a:t>
            </a:r>
          </a:p>
        </p:txBody>
      </p:sp>
      <p:sp>
        <p:nvSpPr>
          <p:cNvPr id="14" name="Marcador de contenido 1">
            <a:extLst>
              <a:ext uri="{FF2B5EF4-FFF2-40B4-BE49-F238E27FC236}">
                <a16:creationId xmlns:a16="http://schemas.microsoft.com/office/drawing/2014/main" id="{EB1A21BF-7110-4E24-B012-BDDA98591CC2}"/>
              </a:ext>
            </a:extLst>
          </p:cNvPr>
          <p:cNvSpPr txBox="1">
            <a:spLocks/>
          </p:cNvSpPr>
          <p:nvPr/>
        </p:nvSpPr>
        <p:spPr>
          <a:xfrm>
            <a:off x="4086225" y="1716096"/>
            <a:ext cx="4019550" cy="700098"/>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defTabSz="914400"/>
            <a:r>
              <a:rPr lang="es-419" sz="2000" kern="0" dirty="0">
                <a:solidFill>
                  <a:schemeClr val="tx1"/>
                </a:solidFill>
              </a:rPr>
              <a:t>Uso componentes hidráulicos electrohidráulicos  </a:t>
            </a:r>
          </a:p>
        </p:txBody>
      </p:sp>
      <p:cxnSp>
        <p:nvCxnSpPr>
          <p:cNvPr id="16" name="Conector recto de flecha 15">
            <a:extLst>
              <a:ext uri="{FF2B5EF4-FFF2-40B4-BE49-F238E27FC236}">
                <a16:creationId xmlns:a16="http://schemas.microsoft.com/office/drawing/2014/main" id="{191B9231-4925-4781-AED1-628A8B54627F}"/>
              </a:ext>
            </a:extLst>
          </p:cNvPr>
          <p:cNvCxnSpPr>
            <a:stCxn id="2" idx="3"/>
            <a:endCxn id="13" idx="1"/>
          </p:cNvCxnSpPr>
          <p:nvPr/>
        </p:nvCxnSpPr>
        <p:spPr>
          <a:xfrm flipV="1">
            <a:off x="3111500" y="1117677"/>
            <a:ext cx="974725" cy="2475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Conector recto de flecha 17">
            <a:extLst>
              <a:ext uri="{FF2B5EF4-FFF2-40B4-BE49-F238E27FC236}">
                <a16:creationId xmlns:a16="http://schemas.microsoft.com/office/drawing/2014/main" id="{7766E397-8D3E-4193-AFAA-9A7C7A4ACA3B}"/>
              </a:ext>
            </a:extLst>
          </p:cNvPr>
          <p:cNvCxnSpPr>
            <a:stCxn id="8" idx="3"/>
            <a:endCxn id="14" idx="1"/>
          </p:cNvCxnSpPr>
          <p:nvPr/>
        </p:nvCxnSpPr>
        <p:spPr>
          <a:xfrm>
            <a:off x="3100385" y="1963744"/>
            <a:ext cx="985840" cy="1024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9" name="Imagen 18" descr="Diagrama&#10;&#10;Descripción generada automáticamente">
            <a:extLst>
              <a:ext uri="{FF2B5EF4-FFF2-40B4-BE49-F238E27FC236}">
                <a16:creationId xmlns:a16="http://schemas.microsoft.com/office/drawing/2014/main" id="{E88C682D-C6D9-46BD-A8CF-4521B829669A}"/>
              </a:ext>
            </a:extLst>
          </p:cNvPr>
          <p:cNvPicPr>
            <a:picLocks noChangeAspect="1"/>
          </p:cNvPicPr>
          <p:nvPr/>
        </p:nvPicPr>
        <p:blipFill>
          <a:blip r:embed="rId2"/>
          <a:stretch>
            <a:fillRect/>
          </a:stretch>
        </p:blipFill>
        <p:spPr>
          <a:xfrm>
            <a:off x="7340904" y="2488219"/>
            <a:ext cx="3938950" cy="3195571"/>
          </a:xfrm>
          <a:prstGeom prst="rect">
            <a:avLst/>
          </a:prstGeom>
        </p:spPr>
      </p:pic>
      <p:pic>
        <p:nvPicPr>
          <p:cNvPr id="20" name="Imagen 19" descr="Diagrama&#10;&#10;Descripción generada automáticamente">
            <a:extLst>
              <a:ext uri="{FF2B5EF4-FFF2-40B4-BE49-F238E27FC236}">
                <a16:creationId xmlns:a16="http://schemas.microsoft.com/office/drawing/2014/main" id="{91A49514-CC55-4B37-95D5-BE4F91994B71}"/>
              </a:ext>
            </a:extLst>
          </p:cNvPr>
          <p:cNvPicPr>
            <a:picLocks noChangeAspect="1"/>
          </p:cNvPicPr>
          <p:nvPr/>
        </p:nvPicPr>
        <p:blipFill>
          <a:blip r:embed="rId3"/>
          <a:stretch>
            <a:fillRect/>
          </a:stretch>
        </p:blipFill>
        <p:spPr>
          <a:xfrm>
            <a:off x="670484" y="2459039"/>
            <a:ext cx="4356500" cy="3530861"/>
          </a:xfrm>
          <a:prstGeom prst="rect">
            <a:avLst/>
          </a:prstGeom>
        </p:spPr>
      </p:pic>
      <p:sp>
        <p:nvSpPr>
          <p:cNvPr id="21" name="CuadroTexto 20">
            <a:extLst>
              <a:ext uri="{FF2B5EF4-FFF2-40B4-BE49-F238E27FC236}">
                <a16:creationId xmlns:a16="http://schemas.microsoft.com/office/drawing/2014/main" id="{3D55C1BA-AFE6-48BB-AAC5-67F4B57B85EC}"/>
              </a:ext>
            </a:extLst>
          </p:cNvPr>
          <p:cNvSpPr txBox="1"/>
          <p:nvPr/>
        </p:nvSpPr>
        <p:spPr>
          <a:xfrm>
            <a:off x="315022" y="185508"/>
            <a:ext cx="4379725" cy="523220"/>
          </a:xfrm>
          <a:prstGeom prst="rect">
            <a:avLst/>
          </a:prstGeom>
          <a:noFill/>
        </p:spPr>
        <p:txBody>
          <a:bodyPr wrap="none" rtlCol="0">
            <a:spAutoFit/>
          </a:bodyPr>
          <a:lstStyle/>
          <a:p>
            <a:r>
              <a:rPr lang="es-US" sz="2800" b="1" dirty="0"/>
              <a:t>Prácticas de laboratorio </a:t>
            </a:r>
          </a:p>
        </p:txBody>
      </p:sp>
      <p:pic>
        <p:nvPicPr>
          <p:cNvPr id="4" name="Imagen 3">
            <a:extLst>
              <a:ext uri="{FF2B5EF4-FFF2-40B4-BE49-F238E27FC236}">
                <a16:creationId xmlns:a16="http://schemas.microsoft.com/office/drawing/2014/main" id="{EE179AD0-C7F3-4C3D-A236-B7C3F3ABF870}"/>
              </a:ext>
            </a:extLst>
          </p:cNvPr>
          <p:cNvPicPr>
            <a:picLocks noChangeAspect="1"/>
          </p:cNvPicPr>
          <p:nvPr/>
        </p:nvPicPr>
        <p:blipFill>
          <a:blip r:embed="rId4"/>
          <a:stretch>
            <a:fillRect/>
          </a:stretch>
        </p:blipFill>
        <p:spPr>
          <a:xfrm>
            <a:off x="5072065" y="2687624"/>
            <a:ext cx="2347910" cy="3302276"/>
          </a:xfrm>
          <a:prstGeom prst="rect">
            <a:avLst/>
          </a:prstGeom>
        </p:spPr>
      </p:pic>
    </p:spTree>
    <p:extLst>
      <p:ext uri="{BB962C8B-B14F-4D97-AF65-F5344CB8AC3E}">
        <p14:creationId xmlns:p14="http://schemas.microsoft.com/office/powerpoint/2010/main" val="3293472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1">
            <a:extLst>
              <a:ext uri="{FF2B5EF4-FFF2-40B4-BE49-F238E27FC236}">
                <a16:creationId xmlns:a16="http://schemas.microsoft.com/office/drawing/2014/main" id="{ADBAEC59-8099-4873-8781-16196A36D4CA}"/>
              </a:ext>
            </a:extLst>
          </p:cNvPr>
          <p:cNvSpPr txBox="1">
            <a:spLocks/>
          </p:cNvSpPr>
          <p:nvPr/>
        </p:nvSpPr>
        <p:spPr>
          <a:xfrm>
            <a:off x="581022" y="823394"/>
            <a:ext cx="2298699" cy="495295"/>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defTabSz="914400"/>
            <a:r>
              <a:rPr lang="es-419" kern="0" dirty="0">
                <a:solidFill>
                  <a:schemeClr val="tx1"/>
                </a:solidFill>
              </a:rPr>
              <a:t>Práctica 3  </a:t>
            </a:r>
          </a:p>
        </p:txBody>
      </p:sp>
      <p:sp>
        <p:nvSpPr>
          <p:cNvPr id="5" name="Marcador de contenido 1">
            <a:extLst>
              <a:ext uri="{FF2B5EF4-FFF2-40B4-BE49-F238E27FC236}">
                <a16:creationId xmlns:a16="http://schemas.microsoft.com/office/drawing/2014/main" id="{0BFA14B2-09B7-425F-AF02-F719D2D388BC}"/>
              </a:ext>
            </a:extLst>
          </p:cNvPr>
          <p:cNvSpPr txBox="1">
            <a:spLocks/>
          </p:cNvSpPr>
          <p:nvPr/>
        </p:nvSpPr>
        <p:spPr>
          <a:xfrm>
            <a:off x="581023" y="1367045"/>
            <a:ext cx="2298699" cy="495295"/>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defTabSz="914400"/>
            <a:r>
              <a:rPr lang="es-419" kern="0" dirty="0">
                <a:solidFill>
                  <a:schemeClr val="tx1"/>
                </a:solidFill>
              </a:rPr>
              <a:t>Práctica 4 </a:t>
            </a:r>
          </a:p>
        </p:txBody>
      </p:sp>
      <p:sp>
        <p:nvSpPr>
          <p:cNvPr id="6" name="Elipse 5">
            <a:extLst>
              <a:ext uri="{FF2B5EF4-FFF2-40B4-BE49-F238E27FC236}">
                <a16:creationId xmlns:a16="http://schemas.microsoft.com/office/drawing/2014/main" id="{69AA9716-2372-4E0F-8EA5-38368C593468}"/>
              </a:ext>
            </a:extLst>
          </p:cNvPr>
          <p:cNvSpPr/>
          <p:nvPr/>
        </p:nvSpPr>
        <p:spPr>
          <a:xfrm>
            <a:off x="8279319" y="594625"/>
            <a:ext cx="3647475" cy="19494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419" dirty="0">
                <a:solidFill>
                  <a:schemeClr val="tx1"/>
                </a:solidFill>
              </a:rPr>
              <a:t>Modelo 2</a:t>
            </a:r>
          </a:p>
          <a:p>
            <a:pPr algn="ctr"/>
            <a:r>
              <a:rPr lang="es-419" dirty="0">
                <a:solidFill>
                  <a:schemeClr val="tx1"/>
                </a:solidFill>
              </a:rPr>
              <a:t>(Carga de materia prima ) </a:t>
            </a:r>
          </a:p>
        </p:txBody>
      </p:sp>
      <p:sp>
        <p:nvSpPr>
          <p:cNvPr id="7" name="Marcador de contenido 1">
            <a:extLst>
              <a:ext uri="{FF2B5EF4-FFF2-40B4-BE49-F238E27FC236}">
                <a16:creationId xmlns:a16="http://schemas.microsoft.com/office/drawing/2014/main" id="{81C22754-2030-495B-BAE5-D1F63155C0AA}"/>
              </a:ext>
            </a:extLst>
          </p:cNvPr>
          <p:cNvSpPr txBox="1">
            <a:spLocks/>
          </p:cNvSpPr>
          <p:nvPr/>
        </p:nvSpPr>
        <p:spPr>
          <a:xfrm>
            <a:off x="581024" y="1965319"/>
            <a:ext cx="2298699" cy="495295"/>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defTabSz="914400"/>
            <a:r>
              <a:rPr lang="es-419" kern="0" dirty="0">
                <a:solidFill>
                  <a:schemeClr val="tx1"/>
                </a:solidFill>
              </a:rPr>
              <a:t>Práctica 5 </a:t>
            </a:r>
          </a:p>
        </p:txBody>
      </p:sp>
      <p:pic>
        <p:nvPicPr>
          <p:cNvPr id="8" name="Imagen 7" descr="Diagrama&#10;&#10;Descripción generada automáticamente">
            <a:extLst>
              <a:ext uri="{FF2B5EF4-FFF2-40B4-BE49-F238E27FC236}">
                <a16:creationId xmlns:a16="http://schemas.microsoft.com/office/drawing/2014/main" id="{723AB265-6F7A-4A9B-BE9D-311BCD9422D4}"/>
              </a:ext>
            </a:extLst>
          </p:cNvPr>
          <p:cNvPicPr>
            <a:picLocks noChangeAspect="1"/>
          </p:cNvPicPr>
          <p:nvPr/>
        </p:nvPicPr>
        <p:blipFill>
          <a:blip r:embed="rId2"/>
          <a:stretch>
            <a:fillRect/>
          </a:stretch>
        </p:blipFill>
        <p:spPr>
          <a:xfrm>
            <a:off x="581024" y="2532090"/>
            <a:ext cx="3704590" cy="3704590"/>
          </a:xfrm>
          <a:prstGeom prst="rect">
            <a:avLst/>
          </a:prstGeom>
        </p:spPr>
      </p:pic>
      <p:pic>
        <p:nvPicPr>
          <p:cNvPr id="9" name="Imagen 8" descr="Diagrama&#10;&#10;Descripción generada automáticamente">
            <a:extLst>
              <a:ext uri="{FF2B5EF4-FFF2-40B4-BE49-F238E27FC236}">
                <a16:creationId xmlns:a16="http://schemas.microsoft.com/office/drawing/2014/main" id="{E0AF7F31-59C5-4C96-A8AB-867407AC6B6C}"/>
              </a:ext>
            </a:extLst>
          </p:cNvPr>
          <p:cNvPicPr>
            <a:picLocks noChangeAspect="1"/>
          </p:cNvPicPr>
          <p:nvPr/>
        </p:nvPicPr>
        <p:blipFill>
          <a:blip r:embed="rId3"/>
          <a:stretch>
            <a:fillRect/>
          </a:stretch>
        </p:blipFill>
        <p:spPr>
          <a:xfrm>
            <a:off x="8302151" y="2460614"/>
            <a:ext cx="3402617" cy="3519802"/>
          </a:xfrm>
          <a:prstGeom prst="rect">
            <a:avLst/>
          </a:prstGeom>
        </p:spPr>
      </p:pic>
      <p:sp>
        <p:nvSpPr>
          <p:cNvPr id="10" name="Marcador de contenido 1">
            <a:extLst>
              <a:ext uri="{FF2B5EF4-FFF2-40B4-BE49-F238E27FC236}">
                <a16:creationId xmlns:a16="http://schemas.microsoft.com/office/drawing/2014/main" id="{051AC729-87A9-497E-8E9B-48D7F4B90E6F}"/>
              </a:ext>
            </a:extLst>
          </p:cNvPr>
          <p:cNvSpPr txBox="1">
            <a:spLocks/>
          </p:cNvSpPr>
          <p:nvPr/>
        </p:nvSpPr>
        <p:spPr>
          <a:xfrm>
            <a:off x="3682507" y="725489"/>
            <a:ext cx="4051299" cy="592008"/>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defTabSz="914400"/>
            <a:r>
              <a:rPr lang="es-419" sz="1800" kern="0" dirty="0">
                <a:solidFill>
                  <a:schemeClr val="tx1"/>
                </a:solidFill>
              </a:rPr>
              <a:t>Uso componentes neumáticos electroneumáticos </a:t>
            </a:r>
          </a:p>
        </p:txBody>
      </p:sp>
      <p:sp>
        <p:nvSpPr>
          <p:cNvPr id="11" name="Marcador de contenido 1">
            <a:extLst>
              <a:ext uri="{FF2B5EF4-FFF2-40B4-BE49-F238E27FC236}">
                <a16:creationId xmlns:a16="http://schemas.microsoft.com/office/drawing/2014/main" id="{18C2392E-1E14-43BD-850E-0D64B261097D}"/>
              </a:ext>
            </a:extLst>
          </p:cNvPr>
          <p:cNvSpPr txBox="1">
            <a:spLocks/>
          </p:cNvSpPr>
          <p:nvPr/>
        </p:nvSpPr>
        <p:spPr>
          <a:xfrm>
            <a:off x="3682508" y="1453891"/>
            <a:ext cx="4051299" cy="444642"/>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defTabSz="914400"/>
            <a:r>
              <a:rPr lang="es-419" sz="1800" kern="0" dirty="0">
                <a:solidFill>
                  <a:schemeClr val="tx1"/>
                </a:solidFill>
              </a:rPr>
              <a:t>Uso lógica </a:t>
            </a:r>
            <a:r>
              <a:rPr lang="es-419" sz="1800" kern="0" dirty="0" err="1">
                <a:solidFill>
                  <a:schemeClr val="tx1"/>
                </a:solidFill>
              </a:rPr>
              <a:t>loggigrame</a:t>
            </a:r>
            <a:endParaRPr lang="es-419" sz="1800" kern="0" dirty="0">
              <a:solidFill>
                <a:schemeClr val="tx1"/>
              </a:solidFill>
            </a:endParaRPr>
          </a:p>
        </p:txBody>
      </p:sp>
      <p:sp>
        <p:nvSpPr>
          <p:cNvPr id="12" name="Marcador de contenido 1">
            <a:extLst>
              <a:ext uri="{FF2B5EF4-FFF2-40B4-BE49-F238E27FC236}">
                <a16:creationId xmlns:a16="http://schemas.microsoft.com/office/drawing/2014/main" id="{B37EB0AB-2821-4F07-BDB8-7C1E7E1DDFD8}"/>
              </a:ext>
            </a:extLst>
          </p:cNvPr>
          <p:cNvSpPr txBox="1">
            <a:spLocks/>
          </p:cNvSpPr>
          <p:nvPr/>
        </p:nvSpPr>
        <p:spPr>
          <a:xfrm>
            <a:off x="3682506" y="2085741"/>
            <a:ext cx="4051299" cy="377927"/>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defTabSz="914400"/>
            <a:r>
              <a:rPr lang="es-419" sz="1800" kern="0" dirty="0">
                <a:solidFill>
                  <a:schemeClr val="tx1"/>
                </a:solidFill>
              </a:rPr>
              <a:t>Uso lógica </a:t>
            </a:r>
            <a:r>
              <a:rPr lang="es-419" sz="1800" kern="0" dirty="0" err="1">
                <a:solidFill>
                  <a:schemeClr val="tx1"/>
                </a:solidFill>
              </a:rPr>
              <a:t>Grafcet</a:t>
            </a:r>
            <a:endParaRPr lang="es-419" sz="1800" kern="0" dirty="0">
              <a:solidFill>
                <a:schemeClr val="tx1"/>
              </a:solidFill>
            </a:endParaRPr>
          </a:p>
        </p:txBody>
      </p:sp>
      <p:cxnSp>
        <p:nvCxnSpPr>
          <p:cNvPr id="14" name="Conector recto de flecha 13">
            <a:extLst>
              <a:ext uri="{FF2B5EF4-FFF2-40B4-BE49-F238E27FC236}">
                <a16:creationId xmlns:a16="http://schemas.microsoft.com/office/drawing/2014/main" id="{0518BBD0-6B28-426A-84F8-3535A3E2A844}"/>
              </a:ext>
            </a:extLst>
          </p:cNvPr>
          <p:cNvCxnSpPr>
            <a:stCxn id="4" idx="3"/>
            <a:endCxn id="10" idx="1"/>
          </p:cNvCxnSpPr>
          <p:nvPr/>
        </p:nvCxnSpPr>
        <p:spPr>
          <a:xfrm flipV="1">
            <a:off x="2879721" y="1021493"/>
            <a:ext cx="802786" cy="495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Conector recto de flecha 15">
            <a:extLst>
              <a:ext uri="{FF2B5EF4-FFF2-40B4-BE49-F238E27FC236}">
                <a16:creationId xmlns:a16="http://schemas.microsoft.com/office/drawing/2014/main" id="{627C4576-DD37-4C70-8240-3154C9E5A4B7}"/>
              </a:ext>
            </a:extLst>
          </p:cNvPr>
          <p:cNvCxnSpPr>
            <a:cxnSpLocks/>
            <a:stCxn id="5" idx="3"/>
            <a:endCxn id="11" idx="1"/>
          </p:cNvCxnSpPr>
          <p:nvPr/>
        </p:nvCxnSpPr>
        <p:spPr>
          <a:xfrm>
            <a:off x="2879722" y="1614693"/>
            <a:ext cx="802786" cy="6151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Conector recto de flecha 17">
            <a:extLst>
              <a:ext uri="{FF2B5EF4-FFF2-40B4-BE49-F238E27FC236}">
                <a16:creationId xmlns:a16="http://schemas.microsoft.com/office/drawing/2014/main" id="{886B0C70-7344-4420-9155-2CBBA83A864D}"/>
              </a:ext>
            </a:extLst>
          </p:cNvPr>
          <p:cNvCxnSpPr>
            <a:cxnSpLocks/>
            <a:stCxn id="7" idx="3"/>
            <a:endCxn id="12" idx="1"/>
          </p:cNvCxnSpPr>
          <p:nvPr/>
        </p:nvCxnSpPr>
        <p:spPr>
          <a:xfrm>
            <a:off x="2879723" y="2212967"/>
            <a:ext cx="802783" cy="617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CuadroTexto 18">
            <a:extLst>
              <a:ext uri="{FF2B5EF4-FFF2-40B4-BE49-F238E27FC236}">
                <a16:creationId xmlns:a16="http://schemas.microsoft.com/office/drawing/2014/main" id="{2EF575C7-A06F-4C0C-BF4E-3770908968F2}"/>
              </a:ext>
            </a:extLst>
          </p:cNvPr>
          <p:cNvSpPr txBox="1"/>
          <p:nvPr/>
        </p:nvSpPr>
        <p:spPr>
          <a:xfrm>
            <a:off x="315022" y="185508"/>
            <a:ext cx="4379725" cy="523220"/>
          </a:xfrm>
          <a:prstGeom prst="rect">
            <a:avLst/>
          </a:prstGeom>
          <a:noFill/>
        </p:spPr>
        <p:txBody>
          <a:bodyPr wrap="none" rtlCol="0">
            <a:spAutoFit/>
          </a:bodyPr>
          <a:lstStyle/>
          <a:p>
            <a:r>
              <a:rPr lang="es-US" sz="2800" b="1" dirty="0"/>
              <a:t>Prácticas de laboratorio </a:t>
            </a:r>
          </a:p>
        </p:txBody>
      </p:sp>
      <p:pic>
        <p:nvPicPr>
          <p:cNvPr id="3" name="Imagen 2">
            <a:extLst>
              <a:ext uri="{FF2B5EF4-FFF2-40B4-BE49-F238E27FC236}">
                <a16:creationId xmlns:a16="http://schemas.microsoft.com/office/drawing/2014/main" id="{3618A2AE-03A7-4866-AEA5-49169D312D62}"/>
              </a:ext>
            </a:extLst>
          </p:cNvPr>
          <p:cNvPicPr>
            <a:picLocks noChangeAspect="1"/>
          </p:cNvPicPr>
          <p:nvPr/>
        </p:nvPicPr>
        <p:blipFill>
          <a:blip r:embed="rId4"/>
          <a:stretch>
            <a:fillRect/>
          </a:stretch>
        </p:blipFill>
        <p:spPr>
          <a:xfrm>
            <a:off x="4831126" y="2650876"/>
            <a:ext cx="2925513" cy="3363918"/>
          </a:xfrm>
          <a:prstGeom prst="rect">
            <a:avLst/>
          </a:prstGeom>
        </p:spPr>
      </p:pic>
    </p:spTree>
    <p:extLst>
      <p:ext uri="{BB962C8B-B14F-4D97-AF65-F5344CB8AC3E}">
        <p14:creationId xmlns:p14="http://schemas.microsoft.com/office/powerpoint/2010/main" val="1055786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1">
            <a:extLst>
              <a:ext uri="{FF2B5EF4-FFF2-40B4-BE49-F238E27FC236}">
                <a16:creationId xmlns:a16="http://schemas.microsoft.com/office/drawing/2014/main" id="{AD16F854-7DFA-4778-AA0E-C9BA339ECFEA}"/>
              </a:ext>
            </a:extLst>
          </p:cNvPr>
          <p:cNvSpPr txBox="1">
            <a:spLocks/>
          </p:cNvSpPr>
          <p:nvPr/>
        </p:nvSpPr>
        <p:spPr>
          <a:xfrm>
            <a:off x="581025" y="745700"/>
            <a:ext cx="2298699" cy="495295"/>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defTabSz="914400"/>
            <a:r>
              <a:rPr lang="es-419" kern="0" dirty="0">
                <a:solidFill>
                  <a:schemeClr val="tx1"/>
                </a:solidFill>
              </a:rPr>
              <a:t>Práctica 6  </a:t>
            </a:r>
          </a:p>
        </p:txBody>
      </p:sp>
      <p:sp>
        <p:nvSpPr>
          <p:cNvPr id="5" name="Marcador de contenido 1">
            <a:extLst>
              <a:ext uri="{FF2B5EF4-FFF2-40B4-BE49-F238E27FC236}">
                <a16:creationId xmlns:a16="http://schemas.microsoft.com/office/drawing/2014/main" id="{570810F7-B76A-4201-A847-1CA71DB24A2B}"/>
              </a:ext>
            </a:extLst>
          </p:cNvPr>
          <p:cNvSpPr txBox="1">
            <a:spLocks/>
          </p:cNvSpPr>
          <p:nvPr/>
        </p:nvSpPr>
        <p:spPr>
          <a:xfrm>
            <a:off x="581025" y="1373664"/>
            <a:ext cx="2298699" cy="495295"/>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defTabSz="914400"/>
            <a:r>
              <a:rPr lang="es-419" kern="0" dirty="0">
                <a:solidFill>
                  <a:schemeClr val="tx1"/>
                </a:solidFill>
              </a:rPr>
              <a:t>Práctica 7 </a:t>
            </a:r>
          </a:p>
        </p:txBody>
      </p:sp>
      <p:sp>
        <p:nvSpPr>
          <p:cNvPr id="6" name="Elipse 5">
            <a:extLst>
              <a:ext uri="{FF2B5EF4-FFF2-40B4-BE49-F238E27FC236}">
                <a16:creationId xmlns:a16="http://schemas.microsoft.com/office/drawing/2014/main" id="{E757AF42-BB4E-4FB9-9CC4-9D1B2ACF8DF0}"/>
              </a:ext>
            </a:extLst>
          </p:cNvPr>
          <p:cNvSpPr/>
          <p:nvPr/>
        </p:nvSpPr>
        <p:spPr>
          <a:xfrm>
            <a:off x="8346377" y="525305"/>
            <a:ext cx="3524251" cy="194945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419" dirty="0">
                <a:solidFill>
                  <a:schemeClr val="tx1"/>
                </a:solidFill>
              </a:rPr>
              <a:t>Modelo 3</a:t>
            </a:r>
          </a:p>
          <a:p>
            <a:pPr algn="ctr"/>
            <a:r>
              <a:rPr lang="es-419" dirty="0">
                <a:solidFill>
                  <a:schemeClr val="tx1"/>
                </a:solidFill>
              </a:rPr>
              <a:t>(Operación de manufactura) </a:t>
            </a:r>
          </a:p>
        </p:txBody>
      </p:sp>
      <p:sp>
        <p:nvSpPr>
          <p:cNvPr id="7" name="Marcador de contenido 1">
            <a:extLst>
              <a:ext uri="{FF2B5EF4-FFF2-40B4-BE49-F238E27FC236}">
                <a16:creationId xmlns:a16="http://schemas.microsoft.com/office/drawing/2014/main" id="{8A7AF859-DF0D-48D2-B505-518B03ABC270}"/>
              </a:ext>
            </a:extLst>
          </p:cNvPr>
          <p:cNvSpPr txBox="1">
            <a:spLocks/>
          </p:cNvSpPr>
          <p:nvPr/>
        </p:nvSpPr>
        <p:spPr>
          <a:xfrm>
            <a:off x="581024" y="2072726"/>
            <a:ext cx="2298699" cy="495295"/>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defTabSz="914400"/>
            <a:r>
              <a:rPr lang="es-419" kern="0" dirty="0">
                <a:solidFill>
                  <a:schemeClr val="tx1"/>
                </a:solidFill>
              </a:rPr>
              <a:t>Práctica 8 </a:t>
            </a:r>
          </a:p>
        </p:txBody>
      </p:sp>
      <p:sp>
        <p:nvSpPr>
          <p:cNvPr id="8" name="Marcador de contenido 1">
            <a:extLst>
              <a:ext uri="{FF2B5EF4-FFF2-40B4-BE49-F238E27FC236}">
                <a16:creationId xmlns:a16="http://schemas.microsoft.com/office/drawing/2014/main" id="{09699BB5-070B-46A5-8E56-73C475971CC5}"/>
              </a:ext>
            </a:extLst>
          </p:cNvPr>
          <p:cNvSpPr txBox="1">
            <a:spLocks/>
          </p:cNvSpPr>
          <p:nvPr/>
        </p:nvSpPr>
        <p:spPr>
          <a:xfrm>
            <a:off x="3759199" y="804252"/>
            <a:ext cx="4051299" cy="403388"/>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defTabSz="914400"/>
            <a:r>
              <a:rPr lang="es-419" sz="1800" kern="0" dirty="0">
                <a:solidFill>
                  <a:schemeClr val="tx1"/>
                </a:solidFill>
              </a:rPr>
              <a:t>Uso lógica de </a:t>
            </a:r>
            <a:r>
              <a:rPr lang="es-419" sz="1800" kern="0" dirty="0" err="1">
                <a:solidFill>
                  <a:schemeClr val="tx1"/>
                </a:solidFill>
              </a:rPr>
              <a:t>Grafcet</a:t>
            </a:r>
            <a:endParaRPr lang="es-419" sz="1800" kern="0" dirty="0">
              <a:solidFill>
                <a:schemeClr val="tx1"/>
              </a:solidFill>
            </a:endParaRPr>
          </a:p>
        </p:txBody>
      </p:sp>
      <p:sp>
        <p:nvSpPr>
          <p:cNvPr id="9" name="Marcador de contenido 1">
            <a:extLst>
              <a:ext uri="{FF2B5EF4-FFF2-40B4-BE49-F238E27FC236}">
                <a16:creationId xmlns:a16="http://schemas.microsoft.com/office/drawing/2014/main" id="{773CC658-2F8F-4A50-AB40-4F460DBB1E3C}"/>
              </a:ext>
            </a:extLst>
          </p:cNvPr>
          <p:cNvSpPr txBox="1">
            <a:spLocks/>
          </p:cNvSpPr>
          <p:nvPr/>
        </p:nvSpPr>
        <p:spPr>
          <a:xfrm>
            <a:off x="3759198" y="1435464"/>
            <a:ext cx="4051299" cy="463472"/>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defTabSz="914400"/>
            <a:r>
              <a:rPr lang="es-419" sz="1800" kern="0" dirty="0">
                <a:solidFill>
                  <a:schemeClr val="tx1"/>
                </a:solidFill>
              </a:rPr>
              <a:t>Uso lógica </a:t>
            </a:r>
            <a:r>
              <a:rPr lang="es-419" sz="1800" kern="0" dirty="0" err="1">
                <a:solidFill>
                  <a:schemeClr val="tx1"/>
                </a:solidFill>
              </a:rPr>
              <a:t>ladder</a:t>
            </a:r>
            <a:endParaRPr lang="es-419" sz="1800" kern="0" dirty="0">
              <a:solidFill>
                <a:schemeClr val="tx1"/>
              </a:solidFill>
            </a:endParaRPr>
          </a:p>
        </p:txBody>
      </p:sp>
      <p:sp>
        <p:nvSpPr>
          <p:cNvPr id="10" name="Marcador de contenido 1">
            <a:extLst>
              <a:ext uri="{FF2B5EF4-FFF2-40B4-BE49-F238E27FC236}">
                <a16:creationId xmlns:a16="http://schemas.microsoft.com/office/drawing/2014/main" id="{9E2E97C0-6FA0-4CB5-8D74-A15AC62ED757}"/>
              </a:ext>
            </a:extLst>
          </p:cNvPr>
          <p:cNvSpPr txBox="1">
            <a:spLocks/>
          </p:cNvSpPr>
          <p:nvPr/>
        </p:nvSpPr>
        <p:spPr>
          <a:xfrm>
            <a:off x="3759199" y="2117384"/>
            <a:ext cx="4610100" cy="441003"/>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1" fontAlgn="base" hangingPunct="1">
              <a:spcBef>
                <a:spcPct val="2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4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4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4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4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4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400">
                <a:solidFill>
                  <a:schemeClr val="dk1"/>
                </a:solidFill>
                <a:latin typeface="+mn-lt"/>
                <a:ea typeface="+mn-ea"/>
                <a:cs typeface="+mn-cs"/>
              </a:defRPr>
            </a:lvl9pPr>
          </a:lstStyle>
          <a:p>
            <a:pPr defTabSz="914400"/>
            <a:r>
              <a:rPr lang="es-419" sz="1800" kern="0" dirty="0">
                <a:solidFill>
                  <a:schemeClr val="tx1"/>
                </a:solidFill>
              </a:rPr>
              <a:t>Comunicación </a:t>
            </a:r>
            <a:r>
              <a:rPr lang="es-419" sz="1800" kern="0" dirty="0" err="1">
                <a:solidFill>
                  <a:schemeClr val="tx1"/>
                </a:solidFill>
              </a:rPr>
              <a:t>Tia</a:t>
            </a:r>
            <a:r>
              <a:rPr lang="es-419" sz="1800" kern="0" dirty="0">
                <a:solidFill>
                  <a:schemeClr val="tx1"/>
                </a:solidFill>
              </a:rPr>
              <a:t> Portal –autoSIM-200</a:t>
            </a:r>
          </a:p>
        </p:txBody>
      </p:sp>
      <p:cxnSp>
        <p:nvCxnSpPr>
          <p:cNvPr id="11" name="Conector recto de flecha 10">
            <a:extLst>
              <a:ext uri="{FF2B5EF4-FFF2-40B4-BE49-F238E27FC236}">
                <a16:creationId xmlns:a16="http://schemas.microsoft.com/office/drawing/2014/main" id="{73334E73-9008-4978-A985-4BF7A331CD96}"/>
              </a:ext>
            </a:extLst>
          </p:cNvPr>
          <p:cNvCxnSpPr>
            <a:cxnSpLocks/>
            <a:stCxn id="4" idx="3"/>
            <a:endCxn id="8" idx="1"/>
          </p:cNvCxnSpPr>
          <p:nvPr/>
        </p:nvCxnSpPr>
        <p:spPr>
          <a:xfrm>
            <a:off x="2879724" y="993348"/>
            <a:ext cx="879475" cy="125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Conector recto de flecha 11">
            <a:extLst>
              <a:ext uri="{FF2B5EF4-FFF2-40B4-BE49-F238E27FC236}">
                <a16:creationId xmlns:a16="http://schemas.microsoft.com/office/drawing/2014/main" id="{B883D329-84B5-4E05-9A89-D851944AD7B1}"/>
              </a:ext>
            </a:extLst>
          </p:cNvPr>
          <p:cNvCxnSpPr>
            <a:cxnSpLocks/>
            <a:stCxn id="5" idx="3"/>
            <a:endCxn id="9" idx="1"/>
          </p:cNvCxnSpPr>
          <p:nvPr/>
        </p:nvCxnSpPr>
        <p:spPr>
          <a:xfrm>
            <a:off x="2879724" y="1621312"/>
            <a:ext cx="879474" cy="458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Conector recto de flecha 12">
            <a:extLst>
              <a:ext uri="{FF2B5EF4-FFF2-40B4-BE49-F238E27FC236}">
                <a16:creationId xmlns:a16="http://schemas.microsoft.com/office/drawing/2014/main" id="{CBF96F92-8B47-4363-8218-B6466D5096AC}"/>
              </a:ext>
            </a:extLst>
          </p:cNvPr>
          <p:cNvCxnSpPr>
            <a:cxnSpLocks/>
            <a:stCxn id="7" idx="3"/>
            <a:endCxn id="10" idx="1"/>
          </p:cNvCxnSpPr>
          <p:nvPr/>
        </p:nvCxnSpPr>
        <p:spPr>
          <a:xfrm>
            <a:off x="2879723" y="2320374"/>
            <a:ext cx="879476" cy="175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6" name="Imagen 15" descr="Diagrama&#10;&#10;Descripción generada automáticamente">
            <a:extLst>
              <a:ext uri="{FF2B5EF4-FFF2-40B4-BE49-F238E27FC236}">
                <a16:creationId xmlns:a16="http://schemas.microsoft.com/office/drawing/2014/main" id="{6F198400-1889-446B-BA98-0E3CD12C88CA}"/>
              </a:ext>
            </a:extLst>
          </p:cNvPr>
          <p:cNvPicPr>
            <a:picLocks noChangeAspect="1"/>
          </p:cNvPicPr>
          <p:nvPr/>
        </p:nvPicPr>
        <p:blipFill>
          <a:blip r:embed="rId2"/>
          <a:stretch>
            <a:fillRect/>
          </a:stretch>
        </p:blipFill>
        <p:spPr>
          <a:xfrm>
            <a:off x="5555418" y="2776835"/>
            <a:ext cx="3470932" cy="3498969"/>
          </a:xfrm>
          <a:prstGeom prst="rect">
            <a:avLst/>
          </a:prstGeom>
        </p:spPr>
      </p:pic>
      <p:pic>
        <p:nvPicPr>
          <p:cNvPr id="17" name="Imagen 16" descr="Logotipo, nombre de la empresa&#10;&#10;Descripción generada automáticamente">
            <a:extLst>
              <a:ext uri="{FF2B5EF4-FFF2-40B4-BE49-F238E27FC236}">
                <a16:creationId xmlns:a16="http://schemas.microsoft.com/office/drawing/2014/main" id="{AF43BA53-1147-403B-A8EE-D746A3A0ED71}"/>
              </a:ext>
            </a:extLst>
          </p:cNvPr>
          <p:cNvPicPr>
            <a:picLocks noChangeAspect="1"/>
          </p:cNvPicPr>
          <p:nvPr/>
        </p:nvPicPr>
        <p:blipFill>
          <a:blip r:embed="rId3"/>
          <a:stretch>
            <a:fillRect/>
          </a:stretch>
        </p:blipFill>
        <p:spPr>
          <a:xfrm>
            <a:off x="9287267" y="2825935"/>
            <a:ext cx="2432050" cy="2873375"/>
          </a:xfrm>
          <a:prstGeom prst="rect">
            <a:avLst/>
          </a:prstGeom>
        </p:spPr>
      </p:pic>
      <p:pic>
        <p:nvPicPr>
          <p:cNvPr id="18" name="Imagen 17" descr="Interfaz de usuario gráfica&#10;&#10;Descripción generada automáticamente">
            <a:extLst>
              <a:ext uri="{FF2B5EF4-FFF2-40B4-BE49-F238E27FC236}">
                <a16:creationId xmlns:a16="http://schemas.microsoft.com/office/drawing/2014/main" id="{0DF2ED0C-C91D-4E86-9A29-AB4A7616C51A}"/>
              </a:ext>
            </a:extLst>
          </p:cNvPr>
          <p:cNvPicPr>
            <a:picLocks noChangeAspect="1"/>
          </p:cNvPicPr>
          <p:nvPr/>
        </p:nvPicPr>
        <p:blipFill>
          <a:blip r:embed="rId4"/>
          <a:stretch>
            <a:fillRect/>
          </a:stretch>
        </p:blipFill>
        <p:spPr>
          <a:xfrm>
            <a:off x="227512" y="2825935"/>
            <a:ext cx="4257675" cy="3277911"/>
          </a:xfrm>
          <a:prstGeom prst="rect">
            <a:avLst/>
          </a:prstGeom>
        </p:spPr>
      </p:pic>
      <p:sp>
        <p:nvSpPr>
          <p:cNvPr id="19" name="CuadroTexto 18">
            <a:extLst>
              <a:ext uri="{FF2B5EF4-FFF2-40B4-BE49-F238E27FC236}">
                <a16:creationId xmlns:a16="http://schemas.microsoft.com/office/drawing/2014/main" id="{A2216A9E-5DB6-4F6D-8C1F-A67A9C5D30F6}"/>
              </a:ext>
            </a:extLst>
          </p:cNvPr>
          <p:cNvSpPr txBox="1"/>
          <p:nvPr/>
        </p:nvSpPr>
        <p:spPr>
          <a:xfrm>
            <a:off x="472213" y="198363"/>
            <a:ext cx="4379725" cy="523220"/>
          </a:xfrm>
          <a:prstGeom prst="rect">
            <a:avLst/>
          </a:prstGeom>
          <a:noFill/>
        </p:spPr>
        <p:txBody>
          <a:bodyPr wrap="none" rtlCol="0">
            <a:spAutoFit/>
          </a:bodyPr>
          <a:lstStyle/>
          <a:p>
            <a:r>
              <a:rPr lang="es-US" sz="2800" b="1" dirty="0"/>
              <a:t>Prácticas de laboratorio </a:t>
            </a:r>
          </a:p>
        </p:txBody>
      </p:sp>
      <p:pic>
        <p:nvPicPr>
          <p:cNvPr id="3" name="Imagen 2">
            <a:extLst>
              <a:ext uri="{FF2B5EF4-FFF2-40B4-BE49-F238E27FC236}">
                <a16:creationId xmlns:a16="http://schemas.microsoft.com/office/drawing/2014/main" id="{AD1FABDF-4E67-4C99-BF21-0AD567FC1E1D}"/>
              </a:ext>
            </a:extLst>
          </p:cNvPr>
          <p:cNvPicPr>
            <a:picLocks noChangeAspect="1"/>
          </p:cNvPicPr>
          <p:nvPr/>
        </p:nvPicPr>
        <p:blipFill>
          <a:blip r:embed="rId5"/>
          <a:stretch>
            <a:fillRect/>
          </a:stretch>
        </p:blipFill>
        <p:spPr>
          <a:xfrm>
            <a:off x="2634027" y="2730667"/>
            <a:ext cx="2544851" cy="3428792"/>
          </a:xfrm>
          <a:prstGeom prst="rect">
            <a:avLst/>
          </a:prstGeom>
        </p:spPr>
      </p:pic>
    </p:spTree>
    <p:extLst>
      <p:ext uri="{BB962C8B-B14F-4D97-AF65-F5344CB8AC3E}">
        <p14:creationId xmlns:p14="http://schemas.microsoft.com/office/powerpoint/2010/main" val="3370958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F614CBD-E72B-4CDB-94E0-6BB024CE439B}"/>
              </a:ext>
            </a:extLst>
          </p:cNvPr>
          <p:cNvSpPr txBox="1">
            <a:spLocks noGrp="1"/>
          </p:cNvSpPr>
          <p:nvPr>
            <p:ph type="title"/>
          </p:nvPr>
        </p:nvSpPr>
        <p:spPr>
          <a:xfrm>
            <a:off x="135066" y="218138"/>
            <a:ext cx="6519734" cy="523220"/>
          </a:xfrm>
          <a:prstGeom prst="rect">
            <a:avLst/>
          </a:prstGeom>
          <a:noFill/>
        </p:spPr>
        <p:txBody>
          <a:bodyPr wrap="none" rtlCol="0">
            <a:spAutoFit/>
          </a:bodyPr>
          <a:lstStyle/>
          <a:p>
            <a:r>
              <a:rPr lang="es-US" sz="2800" b="1" dirty="0">
                <a:solidFill>
                  <a:schemeClr val="tx1"/>
                </a:solidFill>
              </a:rPr>
              <a:t>5. Conclusiones y Recomendaciones</a:t>
            </a:r>
          </a:p>
        </p:txBody>
      </p:sp>
      <p:sp>
        <p:nvSpPr>
          <p:cNvPr id="5" name="Título 8">
            <a:extLst>
              <a:ext uri="{FF2B5EF4-FFF2-40B4-BE49-F238E27FC236}">
                <a16:creationId xmlns:a16="http://schemas.microsoft.com/office/drawing/2014/main" id="{3DD93C2E-C877-46AD-B627-DBB5A6EECE55}"/>
              </a:ext>
            </a:extLst>
          </p:cNvPr>
          <p:cNvSpPr txBox="1">
            <a:spLocks/>
          </p:cNvSpPr>
          <p:nvPr/>
        </p:nvSpPr>
        <p:spPr>
          <a:xfrm>
            <a:off x="198566" y="838200"/>
            <a:ext cx="3454400" cy="795762"/>
          </a:xfrm>
          <a:prstGeom prst="rect">
            <a:avLst/>
          </a:prstGeom>
        </p:spPr>
        <p:txBody>
          <a:bodyPr>
            <a:noAutofit/>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419" sz="2800" kern="0" dirty="0">
                <a:solidFill>
                  <a:schemeClr val="tx1"/>
                </a:solidFill>
                <a:latin typeface="+mn-lt"/>
              </a:rPr>
              <a:t>Conclusiones</a:t>
            </a:r>
          </a:p>
        </p:txBody>
      </p:sp>
      <p:sp>
        <p:nvSpPr>
          <p:cNvPr id="6" name="CuadroTexto 5">
            <a:extLst>
              <a:ext uri="{FF2B5EF4-FFF2-40B4-BE49-F238E27FC236}">
                <a16:creationId xmlns:a16="http://schemas.microsoft.com/office/drawing/2014/main" id="{AD087BF9-EF1C-4FFD-80E0-27D418F424A9}"/>
              </a:ext>
            </a:extLst>
          </p:cNvPr>
          <p:cNvSpPr txBox="1"/>
          <p:nvPr/>
        </p:nvSpPr>
        <p:spPr>
          <a:xfrm>
            <a:off x="939800" y="1905000"/>
            <a:ext cx="10477500" cy="3139321"/>
          </a:xfrm>
          <a:prstGeom prst="rect">
            <a:avLst/>
          </a:prstGeom>
          <a:noFill/>
        </p:spPr>
        <p:txBody>
          <a:bodyPr wrap="square" rtlCol="0">
            <a:spAutoFit/>
          </a:bodyPr>
          <a:lstStyle/>
          <a:p>
            <a:pPr marL="285750" indent="-285750">
              <a:buFont typeface="Arial" panose="020B0604020202020204" pitchFamily="34" charset="0"/>
              <a:buChar char="•"/>
            </a:pPr>
            <a:r>
              <a:rPr lang="es-ES" sz="1800" b="0" i="0" dirty="0">
                <a:solidFill>
                  <a:srgbClr val="000000"/>
                </a:solidFill>
                <a:effectLst/>
                <a:latin typeface="ArialMT"/>
              </a:rPr>
              <a:t>Los modelos recreados de procesos de sistemas de accionamiento industrial permiten la utilización de varios procesos de automatización como el uso de componentes neumáticos, electroneumáticos, hidráulicos electrohidráulico.</a:t>
            </a:r>
          </a:p>
          <a:p>
            <a:endParaRPr lang="es-ES" sz="1800" b="0" i="0" dirty="0">
              <a:solidFill>
                <a:srgbClr val="000000"/>
              </a:solidFill>
              <a:effectLst/>
              <a:latin typeface="ArialMT"/>
            </a:endParaRPr>
          </a:p>
          <a:p>
            <a:pPr marL="285750" indent="-285750">
              <a:buFont typeface="Arial" panose="020B0604020202020204" pitchFamily="34" charset="0"/>
              <a:buChar char="•"/>
            </a:pPr>
            <a:r>
              <a:rPr lang="es-ES" sz="1800" b="0" i="0" dirty="0">
                <a:solidFill>
                  <a:srgbClr val="000000"/>
                </a:solidFill>
                <a:effectLst/>
                <a:latin typeface="ArialMT"/>
              </a:rPr>
              <a:t>Cada uno de los lenguajes de programación que dispone el software de simulación y virtualización, permite un entrenamiento y aprendizaje autónomo</a:t>
            </a:r>
            <a:endParaRPr lang="es-ES" dirty="0">
              <a:solidFill>
                <a:srgbClr val="000000"/>
              </a:solidFill>
              <a:latin typeface="ArialMT"/>
            </a:endParaRPr>
          </a:p>
          <a:p>
            <a:pPr marL="285750" indent="-285750">
              <a:buFont typeface="Arial" panose="020B0604020202020204" pitchFamily="34" charset="0"/>
              <a:buChar char="•"/>
            </a:pPr>
            <a:endParaRPr lang="es-ES" sz="1800" b="0" i="0" dirty="0">
              <a:solidFill>
                <a:srgbClr val="000000"/>
              </a:solidFill>
              <a:effectLst/>
              <a:latin typeface="ArialMT"/>
            </a:endParaRPr>
          </a:p>
          <a:p>
            <a:pPr marL="285750" indent="-285750">
              <a:buFont typeface="Arial" panose="020B0604020202020204" pitchFamily="34" charset="0"/>
              <a:buChar char="•"/>
            </a:pPr>
            <a:r>
              <a:rPr lang="es-ES" sz="1800" b="0" i="0" dirty="0">
                <a:solidFill>
                  <a:srgbClr val="000000"/>
                </a:solidFill>
                <a:effectLst/>
                <a:latin typeface="ArialMT"/>
              </a:rPr>
              <a:t>Se diseño códigos de programación en el cual se realiza los movimientos de las piezas permitiendo la sincronización del proceso  </a:t>
            </a:r>
          </a:p>
          <a:p>
            <a:endParaRPr lang="es-ES" sz="1800" b="0" i="0" dirty="0">
              <a:solidFill>
                <a:srgbClr val="000000"/>
              </a:solidFill>
              <a:effectLst/>
              <a:latin typeface="ArialMT"/>
            </a:endParaRPr>
          </a:p>
          <a:p>
            <a:pPr marL="285750" indent="-285750">
              <a:buFont typeface="Arial" panose="020B0604020202020204" pitchFamily="34" charset="0"/>
              <a:buChar char="•"/>
            </a:pPr>
            <a:r>
              <a:rPr lang="es-ES" sz="1800" b="0" i="0" dirty="0">
                <a:solidFill>
                  <a:srgbClr val="000000"/>
                </a:solidFill>
                <a:effectLst/>
                <a:latin typeface="ArialMT"/>
              </a:rPr>
              <a:t>El diseño de aplicación 2D sirvió como un panel de control el cual se asemeja a una HMI,</a:t>
            </a:r>
          </a:p>
        </p:txBody>
      </p:sp>
    </p:spTree>
    <p:extLst>
      <p:ext uri="{BB962C8B-B14F-4D97-AF65-F5344CB8AC3E}">
        <p14:creationId xmlns:p14="http://schemas.microsoft.com/office/powerpoint/2010/main" val="383356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CA430459-1BBB-4996-97E2-E2E1411C72F0}"/>
              </a:ext>
            </a:extLst>
          </p:cNvPr>
          <p:cNvSpPr txBox="1">
            <a:spLocks/>
          </p:cNvSpPr>
          <p:nvPr/>
        </p:nvSpPr>
        <p:spPr>
          <a:xfrm>
            <a:off x="2856255" y="418454"/>
            <a:ext cx="6972753" cy="664359"/>
          </a:xfrm>
          <a:prstGeom prst="rect">
            <a:avLst/>
          </a:prstGeom>
        </p:spPr>
        <p:txBody>
          <a:bodyPr>
            <a:normAutofit/>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3600" kern="0" dirty="0">
                <a:solidFill>
                  <a:schemeClr val="tx1"/>
                </a:solidFill>
                <a:latin typeface="Times New Roman" panose="02020603050405020304" pitchFamily="18" charset="0"/>
                <a:cs typeface="Times New Roman" panose="02020603050405020304" pitchFamily="18" charset="0"/>
              </a:rPr>
              <a:t>ÍNDICE</a:t>
            </a:r>
          </a:p>
        </p:txBody>
      </p:sp>
      <p:graphicFrame>
        <p:nvGraphicFramePr>
          <p:cNvPr id="7" name="Diagrama 6">
            <a:extLst>
              <a:ext uri="{FF2B5EF4-FFF2-40B4-BE49-F238E27FC236}">
                <a16:creationId xmlns:a16="http://schemas.microsoft.com/office/drawing/2014/main" id="{968E1EC1-2072-431C-8811-6E96653AF8E5}"/>
              </a:ext>
            </a:extLst>
          </p:cNvPr>
          <p:cNvGraphicFramePr/>
          <p:nvPr>
            <p:extLst>
              <p:ext uri="{D42A27DB-BD31-4B8C-83A1-F6EECF244321}">
                <p14:modId xmlns:p14="http://schemas.microsoft.com/office/powerpoint/2010/main" val="1504934461"/>
              </p:ext>
            </p:extLst>
          </p:nvPr>
        </p:nvGraphicFramePr>
        <p:xfrm>
          <a:off x="2249825" y="1219201"/>
          <a:ext cx="6652083" cy="4177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9856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F614CBD-E72B-4CDB-94E0-6BB024CE439B}"/>
              </a:ext>
            </a:extLst>
          </p:cNvPr>
          <p:cNvSpPr txBox="1">
            <a:spLocks noGrp="1"/>
          </p:cNvSpPr>
          <p:nvPr>
            <p:ph type="title"/>
          </p:nvPr>
        </p:nvSpPr>
        <p:spPr>
          <a:xfrm>
            <a:off x="135066" y="218138"/>
            <a:ext cx="6519734" cy="523220"/>
          </a:xfrm>
          <a:prstGeom prst="rect">
            <a:avLst/>
          </a:prstGeom>
          <a:noFill/>
        </p:spPr>
        <p:txBody>
          <a:bodyPr wrap="none" rtlCol="0">
            <a:spAutoFit/>
          </a:bodyPr>
          <a:lstStyle/>
          <a:p>
            <a:r>
              <a:rPr lang="es-US" sz="2800" b="1" dirty="0">
                <a:solidFill>
                  <a:schemeClr val="tx1"/>
                </a:solidFill>
              </a:rPr>
              <a:t>5. Conclusiones y Recomendaciones</a:t>
            </a:r>
          </a:p>
        </p:txBody>
      </p:sp>
      <p:sp>
        <p:nvSpPr>
          <p:cNvPr id="5" name="Título 8">
            <a:extLst>
              <a:ext uri="{FF2B5EF4-FFF2-40B4-BE49-F238E27FC236}">
                <a16:creationId xmlns:a16="http://schemas.microsoft.com/office/drawing/2014/main" id="{3DD93C2E-C877-46AD-B627-DBB5A6EECE55}"/>
              </a:ext>
            </a:extLst>
          </p:cNvPr>
          <p:cNvSpPr txBox="1">
            <a:spLocks/>
          </p:cNvSpPr>
          <p:nvPr/>
        </p:nvSpPr>
        <p:spPr>
          <a:xfrm>
            <a:off x="228600" y="838200"/>
            <a:ext cx="3454400" cy="795762"/>
          </a:xfrm>
          <a:prstGeom prst="rect">
            <a:avLst/>
          </a:prstGeom>
        </p:spPr>
        <p:txBody>
          <a:bodyPr>
            <a:noAutofit/>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n-US" sz="2800" kern="0" dirty="0" err="1">
                <a:solidFill>
                  <a:schemeClr val="tx1"/>
                </a:solidFill>
                <a:latin typeface="+mn-lt"/>
              </a:rPr>
              <a:t>Recomendaciones</a:t>
            </a:r>
            <a:endParaRPr lang="es-EC" sz="2800" kern="0" dirty="0">
              <a:solidFill>
                <a:schemeClr val="tx1"/>
              </a:solidFill>
              <a:latin typeface="+mn-lt"/>
            </a:endParaRPr>
          </a:p>
        </p:txBody>
      </p:sp>
      <p:sp>
        <p:nvSpPr>
          <p:cNvPr id="2" name="CuadroTexto 1">
            <a:extLst>
              <a:ext uri="{FF2B5EF4-FFF2-40B4-BE49-F238E27FC236}">
                <a16:creationId xmlns:a16="http://schemas.microsoft.com/office/drawing/2014/main" id="{AE563E2F-CBBA-4617-990D-D27E6F379A62}"/>
              </a:ext>
            </a:extLst>
          </p:cNvPr>
          <p:cNvSpPr txBox="1"/>
          <p:nvPr/>
        </p:nvSpPr>
        <p:spPr>
          <a:xfrm>
            <a:off x="584200" y="1633962"/>
            <a:ext cx="10934700" cy="3970318"/>
          </a:xfrm>
          <a:prstGeom prst="rect">
            <a:avLst/>
          </a:prstGeom>
          <a:noFill/>
        </p:spPr>
        <p:txBody>
          <a:bodyPr wrap="square" rtlCol="0">
            <a:spAutoFit/>
          </a:bodyPr>
          <a:lstStyle/>
          <a:p>
            <a:pPr marL="285750" indent="-285750">
              <a:buFont typeface="Arial" panose="020B0604020202020204" pitchFamily="34" charset="0"/>
              <a:buChar char="•"/>
            </a:pPr>
            <a:r>
              <a:rPr lang="es-ES" dirty="0"/>
              <a:t>Explorar más funcionalidades de este software de simulación y programación como el uso de más lenguajes de programación como el estructurado y bloques de funciones, así como la interconectividad con diferentes controladores o tarjetas de adquisición de datos como el Arduino.</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Se debe realizar una copia de seguridad de las prácticas desarrolladas debido a que si en algún momento se realiza modificaciones ya sea en la parte de asignación de variables, o en la parte de movimientos esta pueda ser corregida sin ningún problema o sirva como una base para explorar nuevas funcionalidades.</a:t>
            </a:r>
          </a:p>
          <a:p>
            <a:endParaRPr lang="es-ES" dirty="0"/>
          </a:p>
          <a:p>
            <a:pPr marL="285750" indent="-285750">
              <a:buFont typeface="Arial" panose="020B0604020202020204" pitchFamily="34" charset="0"/>
              <a:buChar char="•"/>
            </a:pPr>
            <a:r>
              <a:rPr lang="es-ES" dirty="0"/>
              <a:t>Previo a realizar las prácticas de laboratorio, leer el manual de usuario de cada modelo realizado, con el fin de poder realizar con toda facilidad sin la necesidad de modificar valores ya preestablecidos.</a:t>
            </a:r>
          </a:p>
          <a:p>
            <a:endParaRPr lang="es-ES" dirty="0"/>
          </a:p>
          <a:p>
            <a:pPr marL="285750" indent="-285750">
              <a:buFont typeface="Arial" panose="020B0604020202020204" pitchFamily="34" charset="0"/>
              <a:buChar char="•"/>
            </a:pPr>
            <a:r>
              <a:rPr lang="es-ES" dirty="0"/>
              <a:t>Respetar la asignación de variables para no tener problemas con el funcionamiento y además de cambiar las propiedades del modelo 3D.</a:t>
            </a:r>
          </a:p>
        </p:txBody>
      </p:sp>
    </p:spTree>
    <p:extLst>
      <p:ext uri="{BB962C8B-B14F-4D97-AF65-F5344CB8AC3E}">
        <p14:creationId xmlns:p14="http://schemas.microsoft.com/office/powerpoint/2010/main" val="273860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F614CBD-E72B-4CDB-94E0-6BB024CE439B}"/>
              </a:ext>
            </a:extLst>
          </p:cNvPr>
          <p:cNvSpPr txBox="1">
            <a:spLocks noGrp="1"/>
          </p:cNvSpPr>
          <p:nvPr>
            <p:ph type="title"/>
          </p:nvPr>
        </p:nvSpPr>
        <p:spPr>
          <a:xfrm>
            <a:off x="135066" y="218138"/>
            <a:ext cx="6519734" cy="523220"/>
          </a:xfrm>
          <a:prstGeom prst="rect">
            <a:avLst/>
          </a:prstGeom>
          <a:noFill/>
        </p:spPr>
        <p:txBody>
          <a:bodyPr wrap="none" rtlCol="0">
            <a:spAutoFit/>
          </a:bodyPr>
          <a:lstStyle/>
          <a:p>
            <a:r>
              <a:rPr lang="es-US" sz="2800" b="1" dirty="0">
                <a:solidFill>
                  <a:schemeClr val="tx1"/>
                </a:solidFill>
              </a:rPr>
              <a:t>5. Conclusiones y Recomendaciones</a:t>
            </a:r>
          </a:p>
        </p:txBody>
      </p:sp>
      <p:sp>
        <p:nvSpPr>
          <p:cNvPr id="5" name="Título 8">
            <a:extLst>
              <a:ext uri="{FF2B5EF4-FFF2-40B4-BE49-F238E27FC236}">
                <a16:creationId xmlns:a16="http://schemas.microsoft.com/office/drawing/2014/main" id="{3DD93C2E-C877-46AD-B627-DBB5A6EECE55}"/>
              </a:ext>
            </a:extLst>
          </p:cNvPr>
          <p:cNvSpPr txBox="1">
            <a:spLocks/>
          </p:cNvSpPr>
          <p:nvPr/>
        </p:nvSpPr>
        <p:spPr>
          <a:xfrm>
            <a:off x="228600" y="838200"/>
            <a:ext cx="3454400" cy="795762"/>
          </a:xfrm>
          <a:prstGeom prst="rect">
            <a:avLst/>
          </a:prstGeom>
        </p:spPr>
        <p:txBody>
          <a:bodyPr>
            <a:noAutofit/>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n-US" sz="2800" kern="0" dirty="0" err="1">
                <a:solidFill>
                  <a:schemeClr val="tx1"/>
                </a:solidFill>
                <a:latin typeface="+mn-lt"/>
              </a:rPr>
              <a:t>Trabajos</a:t>
            </a:r>
            <a:r>
              <a:rPr lang="en-US" sz="2800" kern="0" dirty="0">
                <a:solidFill>
                  <a:schemeClr val="tx1"/>
                </a:solidFill>
                <a:latin typeface="+mn-lt"/>
              </a:rPr>
              <a:t> </a:t>
            </a:r>
            <a:r>
              <a:rPr lang="en-US" sz="2800" kern="0" dirty="0" err="1">
                <a:solidFill>
                  <a:schemeClr val="tx1"/>
                </a:solidFill>
                <a:latin typeface="+mn-lt"/>
              </a:rPr>
              <a:t>futuros</a:t>
            </a:r>
            <a:endParaRPr lang="es-EC" sz="2800" kern="0" dirty="0">
              <a:solidFill>
                <a:schemeClr val="tx1"/>
              </a:solidFill>
              <a:latin typeface="+mn-lt"/>
            </a:endParaRPr>
          </a:p>
        </p:txBody>
      </p:sp>
      <p:sp>
        <p:nvSpPr>
          <p:cNvPr id="2" name="CuadroTexto 1">
            <a:extLst>
              <a:ext uri="{FF2B5EF4-FFF2-40B4-BE49-F238E27FC236}">
                <a16:creationId xmlns:a16="http://schemas.microsoft.com/office/drawing/2014/main" id="{AD04CD28-C061-4E46-BFEE-B72BD86A7056}"/>
              </a:ext>
            </a:extLst>
          </p:cNvPr>
          <p:cNvSpPr txBox="1"/>
          <p:nvPr/>
        </p:nvSpPr>
        <p:spPr>
          <a:xfrm>
            <a:off x="596900" y="1730804"/>
            <a:ext cx="10515600" cy="2308324"/>
          </a:xfrm>
          <a:prstGeom prst="rect">
            <a:avLst/>
          </a:prstGeom>
          <a:noFill/>
        </p:spPr>
        <p:txBody>
          <a:bodyPr wrap="square" rtlCol="0">
            <a:spAutoFit/>
          </a:bodyPr>
          <a:lstStyle/>
          <a:p>
            <a:pPr marL="285750" indent="-285750">
              <a:buFont typeface="Arial" panose="020B0604020202020204" pitchFamily="34" charset="0"/>
              <a:buChar char="•"/>
            </a:pPr>
            <a:r>
              <a:rPr lang="es-ES" dirty="0"/>
              <a:t>En base a medidas y características de los actuadores disponibles en el laboratorio de sistemas de accionamiento industrial, proceder a diseñar un modelo virtual 3D de entrenamiento interactivo permitiendo tener el control tanto en parte virtual 3D y real, así como tener un sistema SCADAS, MES y ERP.</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Recrear modelos más sofisticados en los cuales intervengan el control de procesos, algún protocolo de comunicación industrial, o algún modelo matemático permitiendo realizar investigación</a:t>
            </a:r>
            <a:endParaRPr lang="es-419" dirty="0"/>
          </a:p>
        </p:txBody>
      </p:sp>
    </p:spTree>
    <p:extLst>
      <p:ext uri="{BB962C8B-B14F-4D97-AF65-F5344CB8AC3E}">
        <p14:creationId xmlns:p14="http://schemas.microsoft.com/office/powerpoint/2010/main" val="4154353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A7C7BD35-F3C0-4775-99FE-A333A125A2C2}"/>
              </a:ext>
            </a:extLst>
          </p:cNvPr>
          <p:cNvSpPr>
            <a:spLocks noGrp="1"/>
          </p:cNvSpPr>
          <p:nvPr>
            <p:ph idx="1"/>
          </p:nvPr>
        </p:nvSpPr>
        <p:spPr>
          <a:xfrm>
            <a:off x="1124242" y="911879"/>
            <a:ext cx="3353513" cy="523221"/>
          </a:xfrm>
        </p:spPr>
        <p:txBody>
          <a:bodyPr/>
          <a:lstStyle/>
          <a:p>
            <a:r>
              <a:rPr lang="es-419" b="1" dirty="0">
                <a:solidFill>
                  <a:schemeClr val="tx1"/>
                </a:solidFill>
              </a:rPr>
              <a:t>Antecedentes</a:t>
            </a:r>
            <a:r>
              <a:rPr lang="es-419" dirty="0"/>
              <a:t> </a:t>
            </a:r>
          </a:p>
        </p:txBody>
      </p:sp>
      <p:sp>
        <p:nvSpPr>
          <p:cNvPr id="6" name="CuadroTexto 5">
            <a:extLst>
              <a:ext uri="{FF2B5EF4-FFF2-40B4-BE49-F238E27FC236}">
                <a16:creationId xmlns:a16="http://schemas.microsoft.com/office/drawing/2014/main" id="{C9A085D7-B6F3-4466-A06B-3725D416F3CD}"/>
              </a:ext>
            </a:extLst>
          </p:cNvPr>
          <p:cNvSpPr txBox="1"/>
          <p:nvPr/>
        </p:nvSpPr>
        <p:spPr>
          <a:xfrm>
            <a:off x="1622330" y="40395"/>
            <a:ext cx="2533001" cy="523220"/>
          </a:xfrm>
          <a:prstGeom prst="rect">
            <a:avLst/>
          </a:prstGeom>
          <a:noFill/>
        </p:spPr>
        <p:txBody>
          <a:bodyPr wrap="none" rtlCol="0">
            <a:spAutoFit/>
          </a:bodyPr>
          <a:lstStyle/>
          <a:p>
            <a:r>
              <a:rPr lang="es-US" sz="2800" b="1" dirty="0">
                <a:latin typeface="Times New Roman" panose="02020603050405020304" pitchFamily="18" charset="0"/>
                <a:cs typeface="Times New Roman" panose="02020603050405020304" pitchFamily="18" charset="0"/>
              </a:rPr>
              <a:t>1. Introducción</a:t>
            </a:r>
          </a:p>
        </p:txBody>
      </p:sp>
      <p:graphicFrame>
        <p:nvGraphicFramePr>
          <p:cNvPr id="3" name="Diagrama 2">
            <a:extLst>
              <a:ext uri="{FF2B5EF4-FFF2-40B4-BE49-F238E27FC236}">
                <a16:creationId xmlns:a16="http://schemas.microsoft.com/office/drawing/2014/main" id="{744E8CBF-4617-49C0-9D48-7963DDE468E4}"/>
              </a:ext>
            </a:extLst>
          </p:cNvPr>
          <p:cNvGraphicFramePr/>
          <p:nvPr>
            <p:extLst>
              <p:ext uri="{D42A27DB-BD31-4B8C-83A1-F6EECF244321}">
                <p14:modId xmlns:p14="http://schemas.microsoft.com/office/powerpoint/2010/main" val="2948420804"/>
              </p:ext>
            </p:extLst>
          </p:nvPr>
        </p:nvGraphicFramePr>
        <p:xfrm>
          <a:off x="1943100" y="1435100"/>
          <a:ext cx="9296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7776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9A085D7-B6F3-4466-A06B-3725D416F3CD}"/>
              </a:ext>
            </a:extLst>
          </p:cNvPr>
          <p:cNvSpPr txBox="1"/>
          <p:nvPr/>
        </p:nvSpPr>
        <p:spPr>
          <a:xfrm>
            <a:off x="1622330" y="40395"/>
            <a:ext cx="2533001" cy="523220"/>
          </a:xfrm>
          <a:prstGeom prst="rect">
            <a:avLst/>
          </a:prstGeom>
          <a:noFill/>
        </p:spPr>
        <p:txBody>
          <a:bodyPr wrap="none" rtlCol="0">
            <a:spAutoFit/>
          </a:bodyPr>
          <a:lstStyle/>
          <a:p>
            <a:r>
              <a:rPr lang="es-US" sz="2800" b="1" dirty="0">
                <a:latin typeface="Times New Roman" panose="02020603050405020304" pitchFamily="18" charset="0"/>
                <a:cs typeface="Times New Roman" panose="02020603050405020304" pitchFamily="18" charset="0"/>
              </a:rPr>
              <a:t>1. Introducción</a:t>
            </a:r>
          </a:p>
        </p:txBody>
      </p:sp>
      <p:graphicFrame>
        <p:nvGraphicFramePr>
          <p:cNvPr id="9" name="Diagrama 8">
            <a:extLst>
              <a:ext uri="{FF2B5EF4-FFF2-40B4-BE49-F238E27FC236}">
                <a16:creationId xmlns:a16="http://schemas.microsoft.com/office/drawing/2014/main" id="{BF3BA9DE-ADAF-4B4D-BE84-E98159F0EEB6}"/>
              </a:ext>
            </a:extLst>
          </p:cNvPr>
          <p:cNvGraphicFramePr/>
          <p:nvPr>
            <p:extLst>
              <p:ext uri="{D42A27DB-BD31-4B8C-83A1-F6EECF244321}">
                <p14:modId xmlns:p14="http://schemas.microsoft.com/office/powerpoint/2010/main" val="1008077453"/>
              </p:ext>
            </p:extLst>
          </p:nvPr>
        </p:nvGraphicFramePr>
        <p:xfrm>
          <a:off x="723900" y="421038"/>
          <a:ext cx="101981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948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Marcador de contenido 7">
            <a:extLst>
              <a:ext uri="{FF2B5EF4-FFF2-40B4-BE49-F238E27FC236}">
                <a16:creationId xmlns:a16="http://schemas.microsoft.com/office/drawing/2014/main" id="{E2E0C455-7644-4BEE-9E1A-F4D6004C3585}"/>
              </a:ext>
            </a:extLst>
          </p:cNvPr>
          <p:cNvGraphicFramePr>
            <a:graphicFrameLocks noGrp="1"/>
          </p:cNvGraphicFramePr>
          <p:nvPr>
            <p:ph idx="1"/>
            <p:extLst>
              <p:ext uri="{D42A27DB-BD31-4B8C-83A1-F6EECF244321}">
                <p14:modId xmlns:p14="http://schemas.microsoft.com/office/powerpoint/2010/main" val="2302255851"/>
              </p:ext>
            </p:extLst>
          </p:nvPr>
        </p:nvGraphicFramePr>
        <p:xfrm>
          <a:off x="1879077" y="625043"/>
          <a:ext cx="9830323" cy="1762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33">
            <a:extLst>
              <a:ext uri="{FF2B5EF4-FFF2-40B4-BE49-F238E27FC236}">
                <a16:creationId xmlns:a16="http://schemas.microsoft.com/office/drawing/2014/main" id="{1751041B-6FF3-4EB1-BF51-79F184DF0A6F}"/>
              </a:ext>
            </a:extLst>
          </p:cNvPr>
          <p:cNvGrpSpPr/>
          <p:nvPr/>
        </p:nvGrpSpPr>
        <p:grpSpPr>
          <a:xfrm>
            <a:off x="3819124" y="2387600"/>
            <a:ext cx="4045751" cy="748486"/>
            <a:chOff x="477785" y="-6758"/>
            <a:chExt cx="3944584" cy="566930"/>
          </a:xfrm>
        </p:grpSpPr>
        <p:sp>
          <p:nvSpPr>
            <p:cNvPr id="15" name="Rectangle: Rounded Corners 34">
              <a:extLst>
                <a:ext uri="{FF2B5EF4-FFF2-40B4-BE49-F238E27FC236}">
                  <a16:creationId xmlns:a16="http://schemas.microsoft.com/office/drawing/2014/main" id="{94E744D2-39CE-42CB-AB60-5D17709606C9}"/>
                </a:ext>
              </a:extLst>
            </p:cNvPr>
            <p:cNvSpPr/>
            <p:nvPr/>
          </p:nvSpPr>
          <p:spPr>
            <a:xfrm>
              <a:off x="581182" y="6324"/>
              <a:ext cx="3841187" cy="553848"/>
            </a:xfrm>
            <a:prstGeom prst="roundRect">
              <a:avLst/>
            </a:prstGeom>
            <a:solidFill>
              <a:srgbClr val="00703C"/>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4963FA15-547A-40B8-9C54-CEA0707C57A0}"/>
                </a:ext>
              </a:extLst>
            </p:cNvPr>
            <p:cNvSpPr txBox="1"/>
            <p:nvPr/>
          </p:nvSpPr>
          <p:spPr>
            <a:xfrm>
              <a:off x="477785" y="-6758"/>
              <a:ext cx="3841187" cy="499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7843" tIns="0" rIns="307843" bIns="0" numCol="1" spcCol="1270" anchor="ctr" anchorCtr="0">
              <a:noAutofit/>
            </a:bodyPr>
            <a:lstStyle/>
            <a:p>
              <a:pPr algn="ctr" defTabSz="1422400">
                <a:lnSpc>
                  <a:spcPct val="90000"/>
                </a:lnSpc>
                <a:spcBef>
                  <a:spcPct val="0"/>
                </a:spcBef>
                <a:spcAft>
                  <a:spcPct val="35000"/>
                </a:spcAft>
              </a:pPr>
              <a:r>
                <a:rPr lang="es-ES" sz="2400" dirty="0">
                  <a:solidFill>
                    <a:schemeClr val="bg1"/>
                  </a:solidFill>
                  <a:cs typeface="Times New Roman" panose="02020603050405020304" pitchFamily="18" charset="0"/>
                </a:rPr>
                <a:t>Objetivos Específicos</a:t>
              </a:r>
              <a:endParaRPr lang="es-EC" sz="2400" dirty="0">
                <a:solidFill>
                  <a:schemeClr val="bg1"/>
                </a:solidFill>
                <a:cs typeface="Times New Roman" panose="02020603050405020304" pitchFamily="18" charset="0"/>
              </a:endParaRPr>
            </a:p>
          </p:txBody>
        </p:sp>
      </p:grpSp>
      <p:sp>
        <p:nvSpPr>
          <p:cNvPr id="17" name="CuadroTexto 16">
            <a:extLst>
              <a:ext uri="{FF2B5EF4-FFF2-40B4-BE49-F238E27FC236}">
                <a16:creationId xmlns:a16="http://schemas.microsoft.com/office/drawing/2014/main" id="{619AFDA6-6296-48B7-98C8-6E5E64001BB7}"/>
              </a:ext>
            </a:extLst>
          </p:cNvPr>
          <p:cNvSpPr txBox="1"/>
          <p:nvPr/>
        </p:nvSpPr>
        <p:spPr>
          <a:xfrm>
            <a:off x="252192" y="69616"/>
            <a:ext cx="1755609" cy="461665"/>
          </a:xfrm>
          <a:prstGeom prst="rect">
            <a:avLst/>
          </a:prstGeom>
          <a:noFill/>
        </p:spPr>
        <p:txBody>
          <a:bodyPr wrap="none" rtlCol="0">
            <a:spAutoFit/>
          </a:bodyPr>
          <a:lstStyle/>
          <a:p>
            <a:r>
              <a:rPr lang="es-US" sz="2400" b="1" dirty="0">
                <a:cs typeface="Times New Roman" panose="02020603050405020304" pitchFamily="18" charset="0"/>
              </a:rPr>
              <a:t>2. Objetivo</a:t>
            </a:r>
          </a:p>
        </p:txBody>
      </p:sp>
      <p:sp>
        <p:nvSpPr>
          <p:cNvPr id="18" name="Rectangle: Rounded Corners 11">
            <a:extLst>
              <a:ext uri="{FF2B5EF4-FFF2-40B4-BE49-F238E27FC236}">
                <a16:creationId xmlns:a16="http://schemas.microsoft.com/office/drawing/2014/main" id="{DE060E1C-44A1-4CF8-AB83-9A88ABC93A41}"/>
              </a:ext>
            </a:extLst>
          </p:cNvPr>
          <p:cNvSpPr/>
          <p:nvPr/>
        </p:nvSpPr>
        <p:spPr>
          <a:xfrm>
            <a:off x="888697" y="3172117"/>
            <a:ext cx="10820703" cy="2900564"/>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342900" lvl="1" indent="-342900" defTabSz="889000">
              <a:spcBef>
                <a:spcPct val="0"/>
              </a:spcBef>
              <a:spcAft>
                <a:spcPct val="15000"/>
              </a:spcAft>
              <a:buFont typeface="Arial" panose="020B0604020202020204" pitchFamily="34" charset="0"/>
              <a:buChar char="•"/>
            </a:pPr>
            <a:r>
              <a:rPr lang="es-ES" dirty="0">
                <a:solidFill>
                  <a:prstClr val="black"/>
                </a:solidFill>
              </a:rPr>
              <a:t>Investigar acerca de los softwares de simulación virtual 3D, características funcionalidades, además de la selección adecuada que permita la interactividad.</a:t>
            </a:r>
          </a:p>
          <a:p>
            <a:pPr marL="342900" lvl="1" indent="-342900" defTabSz="889000">
              <a:spcBef>
                <a:spcPct val="0"/>
              </a:spcBef>
              <a:spcAft>
                <a:spcPct val="15000"/>
              </a:spcAft>
              <a:buFont typeface="Arial" panose="020B0604020202020204" pitchFamily="34" charset="0"/>
              <a:buChar char="•"/>
            </a:pPr>
            <a:r>
              <a:rPr lang="es-ES" b="0" i="0" dirty="0">
                <a:solidFill>
                  <a:srgbClr val="000000"/>
                </a:solidFill>
                <a:effectLst/>
              </a:rPr>
              <a:t>Diseñar un entorno 3D de 3 modelos virtuales, taladrado de piezas, carga de materia prima y operación de manufactura con sincronización interactiva en base a componentes básicos.</a:t>
            </a:r>
            <a:endParaRPr lang="es-ES" dirty="0">
              <a:solidFill>
                <a:srgbClr val="000000"/>
              </a:solidFill>
            </a:endParaRPr>
          </a:p>
          <a:p>
            <a:pPr marL="342900" lvl="1" indent="-342900" defTabSz="889000">
              <a:spcBef>
                <a:spcPct val="0"/>
              </a:spcBef>
              <a:spcAft>
                <a:spcPct val="15000"/>
              </a:spcAft>
              <a:buFont typeface="Arial" panose="020B0604020202020204" pitchFamily="34" charset="0"/>
              <a:buChar char="•"/>
            </a:pPr>
            <a:r>
              <a:rPr lang="es-ES" b="0" i="0" dirty="0">
                <a:solidFill>
                  <a:srgbClr val="000000"/>
                </a:solidFill>
                <a:effectLst/>
              </a:rPr>
              <a:t>Elaborar guías de usuario para el manejo, configuración y programación de modelos 3D virtuales interactivos.</a:t>
            </a:r>
            <a:endParaRPr lang="es-ES" dirty="0">
              <a:solidFill>
                <a:srgbClr val="000000"/>
              </a:solidFill>
            </a:endParaRPr>
          </a:p>
          <a:p>
            <a:pPr marL="342900" lvl="1" indent="-342900" defTabSz="889000">
              <a:lnSpc>
                <a:spcPct val="90000"/>
              </a:lnSpc>
              <a:spcBef>
                <a:spcPct val="0"/>
              </a:spcBef>
              <a:spcAft>
                <a:spcPct val="15000"/>
              </a:spcAft>
              <a:buFont typeface="Arial" panose="020B0604020202020204" pitchFamily="34" charset="0"/>
              <a:buChar char="•"/>
            </a:pPr>
            <a:r>
              <a:rPr lang="es-ES" b="0" i="0" dirty="0">
                <a:solidFill>
                  <a:srgbClr val="000000"/>
                </a:solidFill>
                <a:effectLst/>
              </a:rPr>
              <a:t>Elaborar guías de laboratorio en base a los modelos 3D virtuales interactivos de procesos reales de sistemas de accionamiento industrial.</a:t>
            </a:r>
            <a:r>
              <a:rPr lang="es-ES" sz="1600" dirty="0"/>
              <a:t> </a:t>
            </a:r>
            <a:endParaRPr lang="es-ES" dirty="0">
              <a:solidFill>
                <a:prstClr val="black"/>
              </a:solidFill>
            </a:endParaRPr>
          </a:p>
        </p:txBody>
      </p:sp>
    </p:spTree>
    <p:extLst>
      <p:ext uri="{BB962C8B-B14F-4D97-AF65-F5344CB8AC3E}">
        <p14:creationId xmlns:p14="http://schemas.microsoft.com/office/powerpoint/2010/main" val="161956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57FB436-96FF-492D-9A4B-3EABD9A3A939}"/>
              </a:ext>
            </a:extLst>
          </p:cNvPr>
          <p:cNvSpPr txBox="1"/>
          <p:nvPr/>
        </p:nvSpPr>
        <p:spPr>
          <a:xfrm>
            <a:off x="315022" y="185508"/>
            <a:ext cx="2361544" cy="523220"/>
          </a:xfrm>
          <a:prstGeom prst="rect">
            <a:avLst/>
          </a:prstGeom>
          <a:noFill/>
        </p:spPr>
        <p:txBody>
          <a:bodyPr wrap="none" rtlCol="0">
            <a:spAutoFit/>
          </a:bodyPr>
          <a:lstStyle/>
          <a:p>
            <a:r>
              <a:rPr lang="es-US" sz="2800" b="1" dirty="0"/>
              <a:t>3. Desarrollo</a:t>
            </a:r>
          </a:p>
        </p:txBody>
      </p:sp>
      <p:graphicFrame>
        <p:nvGraphicFramePr>
          <p:cNvPr id="8" name="Diagrama 7">
            <a:extLst>
              <a:ext uri="{FF2B5EF4-FFF2-40B4-BE49-F238E27FC236}">
                <a16:creationId xmlns:a16="http://schemas.microsoft.com/office/drawing/2014/main" id="{2D5D92E3-F53E-419E-A539-4574F1AA8B7D}"/>
              </a:ext>
            </a:extLst>
          </p:cNvPr>
          <p:cNvGraphicFramePr/>
          <p:nvPr>
            <p:extLst>
              <p:ext uri="{D42A27DB-BD31-4B8C-83A1-F6EECF244321}">
                <p14:modId xmlns:p14="http://schemas.microsoft.com/office/powerpoint/2010/main" val="130875729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descr="Interfaz de usuario gráfica, Aplicación&#10;&#10;Descripción generada automáticamente">
            <a:extLst>
              <a:ext uri="{FF2B5EF4-FFF2-40B4-BE49-F238E27FC236}">
                <a16:creationId xmlns:a16="http://schemas.microsoft.com/office/drawing/2014/main" id="{3EA506E1-6D29-490C-BEDE-B67EBC3B85E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1191" y="4303643"/>
            <a:ext cx="2658110" cy="1647091"/>
          </a:xfrm>
          <a:prstGeom prst="rect">
            <a:avLst/>
          </a:prstGeom>
          <a:noFill/>
          <a:ln>
            <a:noFill/>
          </a:ln>
        </p:spPr>
      </p:pic>
      <p:pic>
        <p:nvPicPr>
          <p:cNvPr id="10" name="Imagen 9" descr="Diagrama&#10;&#10;Descripción generada automáticamente">
            <a:extLst>
              <a:ext uri="{FF2B5EF4-FFF2-40B4-BE49-F238E27FC236}">
                <a16:creationId xmlns:a16="http://schemas.microsoft.com/office/drawing/2014/main" id="{0242D264-F4A2-4E55-9CB1-D48DB82A1D0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9544" y="1583372"/>
            <a:ext cx="2463676" cy="1845627"/>
          </a:xfrm>
          <a:prstGeom prst="rect">
            <a:avLst/>
          </a:prstGeom>
          <a:noFill/>
          <a:ln>
            <a:noFill/>
          </a:ln>
        </p:spPr>
      </p:pic>
      <p:pic>
        <p:nvPicPr>
          <p:cNvPr id="11" name="Imagen 10" descr="Descargar FluidSIM 5 para PC gratis - Última versión en español en CCM - CCM">
            <a:extLst>
              <a:ext uri="{FF2B5EF4-FFF2-40B4-BE49-F238E27FC236}">
                <a16:creationId xmlns:a16="http://schemas.microsoft.com/office/drawing/2014/main" id="{3D5E0510-F8CE-4624-8D32-56A7A8689F1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27900" y="1690052"/>
            <a:ext cx="4572000" cy="2360295"/>
          </a:xfrm>
          <a:prstGeom prst="rect">
            <a:avLst/>
          </a:prstGeom>
          <a:noFill/>
          <a:ln>
            <a:noFill/>
          </a:ln>
        </p:spPr>
      </p:pic>
    </p:spTree>
    <p:extLst>
      <p:ext uri="{BB962C8B-B14F-4D97-AF65-F5344CB8AC3E}">
        <p14:creationId xmlns:p14="http://schemas.microsoft.com/office/powerpoint/2010/main" val="320190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8F0315D-687D-4D9B-BFF0-84A976594345}"/>
              </a:ext>
            </a:extLst>
          </p:cNvPr>
          <p:cNvSpPr txBox="1"/>
          <p:nvPr/>
        </p:nvSpPr>
        <p:spPr>
          <a:xfrm>
            <a:off x="315022" y="185508"/>
            <a:ext cx="2361544" cy="523220"/>
          </a:xfrm>
          <a:prstGeom prst="rect">
            <a:avLst/>
          </a:prstGeom>
          <a:noFill/>
        </p:spPr>
        <p:txBody>
          <a:bodyPr wrap="none" rtlCol="0">
            <a:spAutoFit/>
          </a:bodyPr>
          <a:lstStyle/>
          <a:p>
            <a:r>
              <a:rPr lang="es-US" sz="2800" b="1" dirty="0"/>
              <a:t>3. Desarrollo</a:t>
            </a:r>
          </a:p>
        </p:txBody>
      </p:sp>
      <p:sp>
        <p:nvSpPr>
          <p:cNvPr id="6" name="Título 8">
            <a:extLst>
              <a:ext uri="{FF2B5EF4-FFF2-40B4-BE49-F238E27FC236}">
                <a16:creationId xmlns:a16="http://schemas.microsoft.com/office/drawing/2014/main" id="{16D6890E-4E19-4518-8811-A62DFA196325}"/>
              </a:ext>
            </a:extLst>
          </p:cNvPr>
          <p:cNvSpPr>
            <a:spLocks noGrp="1"/>
          </p:cNvSpPr>
          <p:nvPr>
            <p:ph type="title"/>
          </p:nvPr>
        </p:nvSpPr>
        <p:spPr>
          <a:xfrm>
            <a:off x="175984" y="737018"/>
            <a:ext cx="7494816" cy="623247"/>
          </a:xfrm>
        </p:spPr>
        <p:txBody>
          <a:bodyPr>
            <a:normAutofit fontScale="90000"/>
          </a:bodyPr>
          <a:lstStyle/>
          <a:p>
            <a:r>
              <a:rPr lang="es-EC" sz="4000" b="0" i="0" dirty="0">
                <a:solidFill>
                  <a:schemeClr val="tx1"/>
                </a:solidFill>
                <a:latin typeface="+mn-lt"/>
              </a:rPr>
              <a:t>Modelo 1. Taladrado de piezas</a:t>
            </a:r>
          </a:p>
        </p:txBody>
      </p:sp>
      <p:pic>
        <p:nvPicPr>
          <p:cNvPr id="7" name="Imagen 6" descr="Interfaz de usuario gráfica, Sitio web&#10;&#10;Descripción generada automáticamente">
            <a:extLst>
              <a:ext uri="{FF2B5EF4-FFF2-40B4-BE49-F238E27FC236}">
                <a16:creationId xmlns:a16="http://schemas.microsoft.com/office/drawing/2014/main" id="{E9802B50-438F-4A76-A962-7F54A4B10B65}"/>
              </a:ext>
            </a:extLst>
          </p:cNvPr>
          <p:cNvPicPr>
            <a:picLocks noChangeAspect="1"/>
          </p:cNvPicPr>
          <p:nvPr/>
        </p:nvPicPr>
        <p:blipFill>
          <a:blip r:embed="rId2"/>
          <a:stretch>
            <a:fillRect/>
          </a:stretch>
        </p:blipFill>
        <p:spPr>
          <a:xfrm>
            <a:off x="2400300" y="1389920"/>
            <a:ext cx="6219826" cy="4590344"/>
          </a:xfrm>
          <a:prstGeom prst="rect">
            <a:avLst/>
          </a:prstGeom>
        </p:spPr>
      </p:pic>
      <p:sp>
        <p:nvSpPr>
          <p:cNvPr id="9" name="Rectángulo 8">
            <a:extLst>
              <a:ext uri="{FF2B5EF4-FFF2-40B4-BE49-F238E27FC236}">
                <a16:creationId xmlns:a16="http://schemas.microsoft.com/office/drawing/2014/main" id="{E386EC43-6739-4273-B2F0-514D6DE3C6F7}"/>
              </a:ext>
            </a:extLst>
          </p:cNvPr>
          <p:cNvSpPr/>
          <p:nvPr/>
        </p:nvSpPr>
        <p:spPr>
          <a:xfrm>
            <a:off x="8785226" y="1360265"/>
            <a:ext cx="2641600" cy="989235"/>
          </a:xfrm>
          <a:prstGeom prst="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419" b="1" dirty="0"/>
              <a:t>Indicadores luminoso</a:t>
            </a:r>
          </a:p>
        </p:txBody>
      </p:sp>
      <p:sp>
        <p:nvSpPr>
          <p:cNvPr id="10" name="Rectángulo 9">
            <a:extLst>
              <a:ext uri="{FF2B5EF4-FFF2-40B4-BE49-F238E27FC236}">
                <a16:creationId xmlns:a16="http://schemas.microsoft.com/office/drawing/2014/main" id="{E7FE7116-1B75-4A9C-87C5-06A443FD0CBB}"/>
              </a:ext>
            </a:extLst>
          </p:cNvPr>
          <p:cNvSpPr/>
          <p:nvPr/>
        </p:nvSpPr>
        <p:spPr>
          <a:xfrm>
            <a:off x="8928100" y="3598619"/>
            <a:ext cx="2641600" cy="98923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419" b="1" dirty="0"/>
              <a:t>Botones de comando </a:t>
            </a:r>
          </a:p>
        </p:txBody>
      </p:sp>
      <p:sp>
        <p:nvSpPr>
          <p:cNvPr id="11" name="Rectángulo 10">
            <a:extLst>
              <a:ext uri="{FF2B5EF4-FFF2-40B4-BE49-F238E27FC236}">
                <a16:creationId xmlns:a16="http://schemas.microsoft.com/office/drawing/2014/main" id="{47DDFCF3-7392-4391-BA97-53C11AFE155C}"/>
              </a:ext>
            </a:extLst>
          </p:cNvPr>
          <p:cNvSpPr/>
          <p:nvPr/>
        </p:nvSpPr>
        <p:spPr>
          <a:xfrm>
            <a:off x="253092" y="2521982"/>
            <a:ext cx="2070100" cy="989235"/>
          </a:xfrm>
          <a:prstGeom prst="rect">
            <a:avLst/>
          </a:prstGeom>
          <a:ln>
            <a:solidFill>
              <a:srgbClr val="DA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419" b="1" dirty="0"/>
              <a:t>Vista del modelo 3D</a:t>
            </a:r>
          </a:p>
        </p:txBody>
      </p:sp>
    </p:spTree>
    <p:extLst>
      <p:ext uri="{BB962C8B-B14F-4D97-AF65-F5344CB8AC3E}">
        <p14:creationId xmlns:p14="http://schemas.microsoft.com/office/powerpoint/2010/main" val="35605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Diagrama&#10;&#10;Descripción generada automáticamente">
            <a:extLst>
              <a:ext uri="{FF2B5EF4-FFF2-40B4-BE49-F238E27FC236}">
                <a16:creationId xmlns:a16="http://schemas.microsoft.com/office/drawing/2014/main" id="{21518F80-8010-4B5D-920A-AEF1E264DA45}"/>
              </a:ext>
            </a:extLst>
          </p:cNvPr>
          <p:cNvPicPr>
            <a:picLocks noGrp="1" noChangeAspect="1"/>
          </p:cNvPicPr>
          <p:nvPr>
            <p:ph idx="1"/>
          </p:nvPr>
        </p:nvPicPr>
        <p:blipFill>
          <a:blip r:embed="rId2"/>
          <a:stretch>
            <a:fillRect/>
          </a:stretch>
        </p:blipFill>
        <p:spPr>
          <a:xfrm>
            <a:off x="809624" y="846930"/>
            <a:ext cx="5212474" cy="4309269"/>
          </a:xfrm>
          <a:prstGeom prst="rect">
            <a:avLst/>
          </a:prstGeom>
        </p:spPr>
      </p:pic>
      <p:sp>
        <p:nvSpPr>
          <p:cNvPr id="6" name="Rectángulo 5">
            <a:extLst>
              <a:ext uri="{FF2B5EF4-FFF2-40B4-BE49-F238E27FC236}">
                <a16:creationId xmlns:a16="http://schemas.microsoft.com/office/drawing/2014/main" id="{4F304A2B-E5F8-4739-9BCD-5FF4627A1785}"/>
              </a:ext>
            </a:extLst>
          </p:cNvPr>
          <p:cNvSpPr/>
          <p:nvPr/>
        </p:nvSpPr>
        <p:spPr>
          <a:xfrm>
            <a:off x="6502400" y="846930"/>
            <a:ext cx="5041900" cy="50331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lvl="0" indent="-342900">
              <a:buFont typeface="+mj-lt"/>
              <a:buAutoNum type="arabicPeriod"/>
            </a:pPr>
            <a:r>
              <a:rPr lang="es-419" sz="1600" dirty="0">
                <a:effectLst/>
                <a:latin typeface="Arial" panose="020B0604020202020204" pitchFamily="34" charset="0"/>
                <a:ea typeface="Calibri" panose="020F0502020204030204" pitchFamily="34" charset="0"/>
                <a:cs typeface="Times New Roman" panose="02020603050405020304" pitchFamily="18" charset="0"/>
              </a:rPr>
              <a:t>Actuador lineal de doble efecto que realiza la tarea de empuje horizontal </a:t>
            </a:r>
          </a:p>
          <a:p>
            <a:pPr marL="342900" lvl="0" indent="-342900">
              <a:buFont typeface="+mj-lt"/>
              <a:buAutoNum type="arabicPeriod"/>
            </a:pPr>
            <a:endParaRPr lang="es-419"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419" sz="1600" dirty="0">
                <a:effectLst/>
                <a:latin typeface="Arial" panose="020B0604020202020204" pitchFamily="34" charset="0"/>
                <a:ea typeface="Calibri" panose="020F0502020204030204" pitchFamily="34" charset="0"/>
                <a:cs typeface="Times New Roman" panose="02020603050405020304" pitchFamily="18" charset="0"/>
              </a:rPr>
              <a:t>Actuador lineal de doble efecto que desplaza al actuador rotatorio de forma vertical. </a:t>
            </a:r>
          </a:p>
          <a:p>
            <a:pPr marL="342900" lvl="0" indent="-342900">
              <a:buFont typeface="+mj-lt"/>
              <a:buAutoNum type="arabicPeriod"/>
            </a:pPr>
            <a:endParaRPr lang="es-419"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419" sz="1600" dirty="0">
                <a:effectLst/>
                <a:latin typeface="Arial" panose="020B0604020202020204" pitchFamily="34" charset="0"/>
                <a:ea typeface="Calibri" panose="020F0502020204030204" pitchFamily="34" charset="0"/>
                <a:cs typeface="Times New Roman" panose="02020603050405020304" pitchFamily="18" charset="0"/>
              </a:rPr>
              <a:t>Actuador rotatorio de giro horario y antihorario que simula perforación.</a:t>
            </a:r>
          </a:p>
          <a:p>
            <a:pPr marL="342900" lvl="0" indent="-342900">
              <a:buFont typeface="+mj-lt"/>
              <a:buAutoNum type="arabicPeriod"/>
            </a:pPr>
            <a:endParaRPr lang="es-419"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419" sz="1600" dirty="0">
                <a:effectLst/>
                <a:latin typeface="Arial" panose="020B0604020202020204" pitchFamily="34" charset="0"/>
                <a:ea typeface="Calibri" panose="020F0502020204030204" pitchFamily="34" charset="0"/>
                <a:cs typeface="Times New Roman" panose="02020603050405020304" pitchFamily="18" charset="0"/>
              </a:rPr>
              <a:t>Actuador lineal de doble efecto que realiza el empuje de la zona de taladrado</a:t>
            </a:r>
          </a:p>
          <a:p>
            <a:pPr marL="342900" lvl="0" indent="-342900">
              <a:buFont typeface="+mj-lt"/>
              <a:buAutoNum type="arabicPeriod"/>
            </a:pPr>
            <a:endParaRPr lang="es-419"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419" sz="1600" dirty="0">
                <a:effectLst/>
                <a:latin typeface="Arial" panose="020B0604020202020204" pitchFamily="34" charset="0"/>
                <a:ea typeface="Calibri" panose="020F0502020204030204" pitchFamily="34" charset="0"/>
                <a:cs typeface="Times New Roman" panose="02020603050405020304" pitchFamily="18" charset="0"/>
              </a:rPr>
              <a:t>Sensor de presencia que indica la disponibilidad de pieza.</a:t>
            </a:r>
          </a:p>
          <a:p>
            <a:pPr marL="342900" lvl="0" indent="-342900">
              <a:buFont typeface="+mj-lt"/>
              <a:buAutoNum type="arabicPeriod"/>
            </a:pPr>
            <a:endParaRPr lang="es-419"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419" sz="1600" dirty="0">
                <a:effectLst/>
                <a:latin typeface="Arial" panose="020B0604020202020204" pitchFamily="34" charset="0"/>
                <a:ea typeface="Calibri" panose="020F0502020204030204" pitchFamily="34" charset="0"/>
                <a:cs typeface="Times New Roman" panose="02020603050405020304" pitchFamily="18" charset="0"/>
              </a:rPr>
              <a:t>Pieza rectangular en la cual se desarrollará el proceso de taladrado.</a:t>
            </a:r>
          </a:p>
          <a:p>
            <a:pPr algn="ctr"/>
            <a:endParaRPr lang="es-419" dirty="0"/>
          </a:p>
        </p:txBody>
      </p:sp>
      <p:sp>
        <p:nvSpPr>
          <p:cNvPr id="7" name="CuadroTexto 6">
            <a:extLst>
              <a:ext uri="{FF2B5EF4-FFF2-40B4-BE49-F238E27FC236}">
                <a16:creationId xmlns:a16="http://schemas.microsoft.com/office/drawing/2014/main" id="{457131C8-D80F-4C67-A55B-3C2853F6A884}"/>
              </a:ext>
            </a:extLst>
          </p:cNvPr>
          <p:cNvSpPr txBox="1"/>
          <p:nvPr/>
        </p:nvSpPr>
        <p:spPr>
          <a:xfrm>
            <a:off x="315022" y="185508"/>
            <a:ext cx="2361544" cy="523220"/>
          </a:xfrm>
          <a:prstGeom prst="rect">
            <a:avLst/>
          </a:prstGeom>
          <a:noFill/>
        </p:spPr>
        <p:txBody>
          <a:bodyPr wrap="none" rtlCol="0">
            <a:spAutoFit/>
          </a:bodyPr>
          <a:lstStyle/>
          <a:p>
            <a:r>
              <a:rPr lang="es-US" sz="2800" b="1" dirty="0"/>
              <a:t>3. Desarrollo</a:t>
            </a:r>
          </a:p>
        </p:txBody>
      </p:sp>
    </p:spTree>
    <p:extLst>
      <p:ext uri="{BB962C8B-B14F-4D97-AF65-F5344CB8AC3E}">
        <p14:creationId xmlns:p14="http://schemas.microsoft.com/office/powerpoint/2010/main" val="86342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8F0315D-687D-4D9B-BFF0-84A976594345}"/>
              </a:ext>
            </a:extLst>
          </p:cNvPr>
          <p:cNvSpPr txBox="1"/>
          <p:nvPr/>
        </p:nvSpPr>
        <p:spPr>
          <a:xfrm>
            <a:off x="315022" y="185508"/>
            <a:ext cx="2361544" cy="523220"/>
          </a:xfrm>
          <a:prstGeom prst="rect">
            <a:avLst/>
          </a:prstGeom>
          <a:noFill/>
        </p:spPr>
        <p:txBody>
          <a:bodyPr wrap="none" rtlCol="0">
            <a:spAutoFit/>
          </a:bodyPr>
          <a:lstStyle/>
          <a:p>
            <a:r>
              <a:rPr lang="es-US" sz="2800" b="1" dirty="0"/>
              <a:t>3. Desarrollo</a:t>
            </a:r>
          </a:p>
        </p:txBody>
      </p:sp>
      <p:sp>
        <p:nvSpPr>
          <p:cNvPr id="6" name="Título 8">
            <a:extLst>
              <a:ext uri="{FF2B5EF4-FFF2-40B4-BE49-F238E27FC236}">
                <a16:creationId xmlns:a16="http://schemas.microsoft.com/office/drawing/2014/main" id="{16D6890E-4E19-4518-8811-A62DFA196325}"/>
              </a:ext>
            </a:extLst>
          </p:cNvPr>
          <p:cNvSpPr>
            <a:spLocks noGrp="1"/>
          </p:cNvSpPr>
          <p:nvPr>
            <p:ph type="title"/>
          </p:nvPr>
        </p:nvSpPr>
        <p:spPr>
          <a:xfrm>
            <a:off x="175984" y="737018"/>
            <a:ext cx="7647216" cy="623247"/>
          </a:xfrm>
        </p:spPr>
        <p:txBody>
          <a:bodyPr>
            <a:normAutofit fontScale="90000"/>
          </a:bodyPr>
          <a:lstStyle/>
          <a:p>
            <a:r>
              <a:rPr lang="es-EC" sz="4000" b="0" i="0" dirty="0">
                <a:solidFill>
                  <a:schemeClr val="tx1"/>
                </a:solidFill>
                <a:latin typeface="+mn-lt"/>
              </a:rPr>
              <a:t>Modelo 2. Carga de materia prima</a:t>
            </a:r>
          </a:p>
        </p:txBody>
      </p:sp>
      <p:pic>
        <p:nvPicPr>
          <p:cNvPr id="4" name="Imagen 3" descr="Diagrama&#10;&#10;Descripción generada automáticamente">
            <a:extLst>
              <a:ext uri="{FF2B5EF4-FFF2-40B4-BE49-F238E27FC236}">
                <a16:creationId xmlns:a16="http://schemas.microsoft.com/office/drawing/2014/main" id="{9AB2AB9F-6E45-4726-8CEF-FBE3F04C8546}"/>
              </a:ext>
            </a:extLst>
          </p:cNvPr>
          <p:cNvPicPr>
            <a:picLocks noChangeAspect="1"/>
          </p:cNvPicPr>
          <p:nvPr/>
        </p:nvPicPr>
        <p:blipFill>
          <a:blip r:embed="rId2"/>
          <a:stretch>
            <a:fillRect/>
          </a:stretch>
        </p:blipFill>
        <p:spPr>
          <a:xfrm>
            <a:off x="2779394" y="1387030"/>
            <a:ext cx="5539106" cy="4696600"/>
          </a:xfrm>
          <a:prstGeom prst="rect">
            <a:avLst/>
          </a:prstGeom>
        </p:spPr>
      </p:pic>
      <p:sp>
        <p:nvSpPr>
          <p:cNvPr id="7" name="Rectángulo 6">
            <a:extLst>
              <a:ext uri="{FF2B5EF4-FFF2-40B4-BE49-F238E27FC236}">
                <a16:creationId xmlns:a16="http://schemas.microsoft.com/office/drawing/2014/main" id="{C1E96E7F-8C54-4536-AA34-04F586CEAA3A}"/>
              </a:ext>
            </a:extLst>
          </p:cNvPr>
          <p:cNvSpPr/>
          <p:nvPr/>
        </p:nvSpPr>
        <p:spPr>
          <a:xfrm>
            <a:off x="8531226" y="2270146"/>
            <a:ext cx="2641600" cy="989235"/>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419" b="1" dirty="0"/>
              <a:t>Indicadores luminoso</a:t>
            </a:r>
          </a:p>
        </p:txBody>
      </p:sp>
      <p:sp>
        <p:nvSpPr>
          <p:cNvPr id="8" name="Rectángulo 7">
            <a:extLst>
              <a:ext uri="{FF2B5EF4-FFF2-40B4-BE49-F238E27FC236}">
                <a16:creationId xmlns:a16="http://schemas.microsoft.com/office/drawing/2014/main" id="{410EC45B-FA3D-44BC-A6AE-4FA17A1D972F}"/>
              </a:ext>
            </a:extLst>
          </p:cNvPr>
          <p:cNvSpPr/>
          <p:nvPr/>
        </p:nvSpPr>
        <p:spPr>
          <a:xfrm>
            <a:off x="8422006" y="4093236"/>
            <a:ext cx="2641600" cy="98923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419" b="1" dirty="0"/>
              <a:t>Botones de comando </a:t>
            </a:r>
          </a:p>
        </p:txBody>
      </p:sp>
      <p:sp>
        <p:nvSpPr>
          <p:cNvPr id="9" name="Rectángulo 8">
            <a:extLst>
              <a:ext uri="{FF2B5EF4-FFF2-40B4-BE49-F238E27FC236}">
                <a16:creationId xmlns:a16="http://schemas.microsoft.com/office/drawing/2014/main" id="{60A6A568-4760-4C0A-B6B3-3155904B88E0}"/>
              </a:ext>
            </a:extLst>
          </p:cNvPr>
          <p:cNvSpPr/>
          <p:nvPr/>
        </p:nvSpPr>
        <p:spPr>
          <a:xfrm>
            <a:off x="460744" y="2610882"/>
            <a:ext cx="2070100" cy="98923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419" b="1" dirty="0"/>
              <a:t>Vista del modelo 3D</a:t>
            </a:r>
          </a:p>
        </p:txBody>
      </p:sp>
    </p:spTree>
    <p:extLst>
      <p:ext uri="{BB962C8B-B14F-4D97-AF65-F5344CB8AC3E}">
        <p14:creationId xmlns:p14="http://schemas.microsoft.com/office/powerpoint/2010/main" val="2961434234"/>
      </p:ext>
    </p:extLst>
  </p:cSld>
  <p:clrMapOvr>
    <a:masterClrMapping/>
  </p:clrMapOvr>
</p:sld>
</file>

<file path=ppt/theme/theme1.xml><?xml version="1.0" encoding="utf-8"?>
<a:theme xmlns:a="http://schemas.openxmlformats.org/drawingml/2006/main" name="TemaESP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25304</TotalTime>
  <Words>1350</Words>
  <Application>Microsoft Office PowerPoint</Application>
  <PresentationFormat>Panorámica</PresentationFormat>
  <Paragraphs>174</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ArialMT</vt:lpstr>
      <vt:lpstr>Calibri</vt:lpstr>
      <vt:lpstr>Times New Roman</vt:lpstr>
      <vt:lpstr>TemaESPE</vt:lpstr>
      <vt:lpstr>Presentación de PowerPoint</vt:lpstr>
      <vt:lpstr>Presentación de PowerPoint</vt:lpstr>
      <vt:lpstr>Presentación de PowerPoint</vt:lpstr>
      <vt:lpstr>Presentación de PowerPoint</vt:lpstr>
      <vt:lpstr>Presentación de PowerPoint</vt:lpstr>
      <vt:lpstr>Presentación de PowerPoint</vt:lpstr>
      <vt:lpstr>Modelo 1. Taladrado de piezas</vt:lpstr>
      <vt:lpstr>Presentación de PowerPoint</vt:lpstr>
      <vt:lpstr>Modelo 2. Carga de materia prima</vt:lpstr>
      <vt:lpstr>Presentación de PowerPoint</vt:lpstr>
      <vt:lpstr>Modelo 3. operación de manufactura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 Conclusiones y Recomendaciones</vt:lpstr>
      <vt:lpstr>5. Conclusiones y Recomendaciones</vt:lpstr>
      <vt:lpstr>5. Conclusiones y 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Morales</dc:creator>
  <cp:lastModifiedBy>Daniel Sani</cp:lastModifiedBy>
  <cp:revision>1068</cp:revision>
  <cp:lastPrinted>2017-09-14T21:27:46Z</cp:lastPrinted>
  <dcterms:created xsi:type="dcterms:W3CDTF">2015-11-03T05:21:31Z</dcterms:created>
  <dcterms:modified xsi:type="dcterms:W3CDTF">2022-02-14T13:12:51Z</dcterms:modified>
</cp:coreProperties>
</file>