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7559675" cy="106918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4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FB82A-FE38-45B0-BD4B-E4E6BB6B7A9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256B3B5D-C6AF-453B-8E5F-8A96631416B8}">
      <dgm:prSet phldrT="[Texto]" custT="1"/>
      <dgm:spPr/>
      <dgm:t>
        <a:bodyPr/>
        <a:lstStyle/>
        <a:p>
          <a:r>
            <a:rPr lang="es-ES" sz="2000" b="1" dirty="0" smtClean="0"/>
            <a:t>INTRODUCCIÓN</a:t>
          </a:r>
          <a:endParaRPr lang="es-ES" sz="2000" b="1" dirty="0"/>
        </a:p>
      </dgm:t>
    </dgm:pt>
    <dgm:pt modelId="{F31283E1-6D18-4C09-BE5E-A01E15C92F47}" type="parTrans" cxnId="{1F74B98A-6A12-413D-B52E-29E4D8695DD9}">
      <dgm:prSet/>
      <dgm:spPr/>
      <dgm:t>
        <a:bodyPr/>
        <a:lstStyle/>
        <a:p>
          <a:endParaRPr lang="es-ES" sz="2000"/>
        </a:p>
      </dgm:t>
    </dgm:pt>
    <dgm:pt modelId="{6162EFC8-CB85-4551-B703-211FE4CE4535}" type="sibTrans" cxnId="{1F74B98A-6A12-413D-B52E-29E4D8695DD9}">
      <dgm:prSet/>
      <dgm:spPr/>
      <dgm:t>
        <a:bodyPr/>
        <a:lstStyle/>
        <a:p>
          <a:endParaRPr lang="es-ES" sz="2000"/>
        </a:p>
      </dgm:t>
    </dgm:pt>
    <dgm:pt modelId="{967F6F54-FD49-4187-8DEC-99838ABF55B8}">
      <dgm:prSet phldrT="[Texto]" custT="1"/>
      <dgm:spPr/>
      <dgm:t>
        <a:bodyPr/>
        <a:lstStyle/>
        <a:p>
          <a:r>
            <a:rPr lang="es-ES" sz="2000" b="1" dirty="0" smtClean="0"/>
            <a:t>2. </a:t>
          </a:r>
          <a:r>
            <a:rPr lang="es-EC" sz="2000" b="1" dirty="0" smtClean="0"/>
            <a:t>Marco teórico</a:t>
          </a:r>
          <a:endParaRPr lang="es-ES" sz="2000" b="1" dirty="0"/>
        </a:p>
      </dgm:t>
    </dgm:pt>
    <dgm:pt modelId="{DD2577BF-E82D-4A44-8BCB-6D2AB2B03E06}" type="parTrans" cxnId="{F9950418-7CAA-447C-86A1-54D1D32456A4}">
      <dgm:prSet/>
      <dgm:spPr/>
      <dgm:t>
        <a:bodyPr/>
        <a:lstStyle/>
        <a:p>
          <a:endParaRPr lang="es-ES" sz="2000"/>
        </a:p>
      </dgm:t>
    </dgm:pt>
    <dgm:pt modelId="{FFB5D92D-211B-4649-A2AA-13499D8DB708}" type="sibTrans" cxnId="{F9950418-7CAA-447C-86A1-54D1D32456A4}">
      <dgm:prSet/>
      <dgm:spPr/>
      <dgm:t>
        <a:bodyPr/>
        <a:lstStyle/>
        <a:p>
          <a:endParaRPr lang="es-ES" sz="2000"/>
        </a:p>
      </dgm:t>
    </dgm:pt>
    <dgm:pt modelId="{9FEAABB2-2E39-4F07-B7B1-5869606781CD}">
      <dgm:prSet phldrT="[Texto]" custT="1"/>
      <dgm:spPr/>
      <dgm:t>
        <a:bodyPr/>
        <a:lstStyle/>
        <a:p>
          <a:r>
            <a:rPr lang="es-ES" sz="2000" b="1" dirty="0" smtClean="0"/>
            <a:t>4. </a:t>
          </a:r>
          <a:r>
            <a:rPr lang="es-EC" sz="2000" b="1" dirty="0" smtClean="0"/>
            <a:t>Análisis estadístico e interpretación de resultados</a:t>
          </a:r>
          <a:endParaRPr lang="es-ES" sz="2000" b="1" dirty="0"/>
        </a:p>
      </dgm:t>
    </dgm:pt>
    <dgm:pt modelId="{668AD4EB-1979-4236-8A9B-9551CE617F85}" type="parTrans" cxnId="{4277D785-751C-4ECC-83F3-EAFBE8622B70}">
      <dgm:prSet/>
      <dgm:spPr/>
      <dgm:t>
        <a:bodyPr/>
        <a:lstStyle/>
        <a:p>
          <a:endParaRPr lang="es-ES" sz="2000"/>
        </a:p>
      </dgm:t>
    </dgm:pt>
    <dgm:pt modelId="{CF3AF842-58EF-49D8-8E97-F819CC93B786}" type="sibTrans" cxnId="{4277D785-751C-4ECC-83F3-EAFBE8622B70}">
      <dgm:prSet/>
      <dgm:spPr/>
      <dgm:t>
        <a:bodyPr/>
        <a:lstStyle/>
        <a:p>
          <a:endParaRPr lang="es-ES" sz="2000"/>
        </a:p>
      </dgm:t>
    </dgm:pt>
    <dgm:pt modelId="{7E72435A-32D3-4CCE-87D8-6A5836512F4E}">
      <dgm:prSet phldrT="[Texto]" custT="1"/>
      <dgm:spPr/>
      <dgm:t>
        <a:bodyPr/>
        <a:lstStyle/>
        <a:p>
          <a:r>
            <a:rPr lang="es-EC" sz="2000" b="1" dirty="0" smtClean="0"/>
            <a:t>1. Planteamiento del problema</a:t>
          </a:r>
          <a:endParaRPr lang="es-ES" sz="2000" b="1" dirty="0"/>
        </a:p>
      </dgm:t>
    </dgm:pt>
    <dgm:pt modelId="{17E89D9A-685A-4836-83CA-2B5AFECA0BDA}" type="parTrans" cxnId="{3970F44F-037A-441D-BCE7-42910AC73FA1}">
      <dgm:prSet/>
      <dgm:spPr/>
      <dgm:t>
        <a:bodyPr/>
        <a:lstStyle/>
        <a:p>
          <a:endParaRPr lang="es-ES" sz="2000"/>
        </a:p>
      </dgm:t>
    </dgm:pt>
    <dgm:pt modelId="{9CCC768C-DE47-4E16-99B5-D26324186027}" type="sibTrans" cxnId="{3970F44F-037A-441D-BCE7-42910AC73FA1}">
      <dgm:prSet/>
      <dgm:spPr/>
      <dgm:t>
        <a:bodyPr/>
        <a:lstStyle/>
        <a:p>
          <a:endParaRPr lang="es-ES" sz="2000"/>
        </a:p>
      </dgm:t>
    </dgm:pt>
    <dgm:pt modelId="{A0313B73-1A85-4204-BFD7-D390759A955B}">
      <dgm:prSet phldrT="[Texto]" custT="1"/>
      <dgm:spPr/>
      <dgm:t>
        <a:bodyPr/>
        <a:lstStyle/>
        <a:p>
          <a:r>
            <a:rPr lang="es-ES" sz="2000" b="1" dirty="0" smtClean="0"/>
            <a:t>3. </a:t>
          </a:r>
          <a:r>
            <a:rPr lang="es-EC" sz="2000" b="1" dirty="0" smtClean="0"/>
            <a:t>Metodología de investigación</a:t>
          </a:r>
          <a:endParaRPr lang="es-ES" sz="2000" b="1" dirty="0"/>
        </a:p>
      </dgm:t>
    </dgm:pt>
    <dgm:pt modelId="{2D249851-3023-4B6B-9C2F-07BA52F443D5}" type="parTrans" cxnId="{D2120762-B886-4DE5-ADDA-17A1095AB6F8}">
      <dgm:prSet/>
      <dgm:spPr/>
      <dgm:t>
        <a:bodyPr/>
        <a:lstStyle/>
        <a:p>
          <a:endParaRPr lang="es-ES" sz="2000"/>
        </a:p>
      </dgm:t>
    </dgm:pt>
    <dgm:pt modelId="{C95000FC-0E72-4883-9EEC-BBA29DA913CC}" type="sibTrans" cxnId="{D2120762-B886-4DE5-ADDA-17A1095AB6F8}">
      <dgm:prSet/>
      <dgm:spPr/>
      <dgm:t>
        <a:bodyPr/>
        <a:lstStyle/>
        <a:p>
          <a:endParaRPr lang="es-ES" sz="2000"/>
        </a:p>
      </dgm:t>
    </dgm:pt>
    <dgm:pt modelId="{135B1293-4A4C-4231-A2F6-F3574F1941EF}">
      <dgm:prSet phldrT="[Texto]" custT="1"/>
      <dgm:spPr/>
      <dgm:t>
        <a:bodyPr/>
        <a:lstStyle/>
        <a:p>
          <a:r>
            <a:rPr lang="es-ES" sz="2000" b="1" dirty="0" smtClean="0"/>
            <a:t>6. Conclusiones y Recomendaciones</a:t>
          </a:r>
          <a:endParaRPr lang="es-ES" sz="2000" b="1" dirty="0"/>
        </a:p>
      </dgm:t>
    </dgm:pt>
    <dgm:pt modelId="{6D626810-63CC-488D-89F4-B6B8E4E71315}" type="parTrans" cxnId="{EDEDEC41-7173-416E-83D8-9F8A0016E559}">
      <dgm:prSet/>
      <dgm:spPr/>
      <dgm:t>
        <a:bodyPr/>
        <a:lstStyle/>
        <a:p>
          <a:endParaRPr lang="es-ES" sz="2000"/>
        </a:p>
      </dgm:t>
    </dgm:pt>
    <dgm:pt modelId="{676DC832-5081-49B7-B045-56C39EC65965}" type="sibTrans" cxnId="{EDEDEC41-7173-416E-83D8-9F8A0016E559}">
      <dgm:prSet/>
      <dgm:spPr/>
      <dgm:t>
        <a:bodyPr/>
        <a:lstStyle/>
        <a:p>
          <a:endParaRPr lang="es-ES" sz="2000"/>
        </a:p>
      </dgm:t>
    </dgm:pt>
    <dgm:pt modelId="{45B2662F-67FF-4AED-9D02-3F7C66360354}">
      <dgm:prSet phldrT="[Texto]" custT="1"/>
      <dgm:spPr/>
      <dgm:t>
        <a:bodyPr/>
        <a:lstStyle/>
        <a:p>
          <a:r>
            <a:rPr lang="es-ES" sz="2000" b="1" dirty="0" smtClean="0"/>
            <a:t> 5. Propuesta alternativa</a:t>
          </a:r>
          <a:endParaRPr lang="es-ES" sz="2000" b="1" dirty="0"/>
        </a:p>
      </dgm:t>
    </dgm:pt>
    <dgm:pt modelId="{C8D10C42-62B4-405B-AF4D-46DE20BA3D1A}" type="parTrans" cxnId="{2337A180-4EEE-4019-9AE1-C6CCEE1508C9}">
      <dgm:prSet/>
      <dgm:spPr/>
      <dgm:t>
        <a:bodyPr/>
        <a:lstStyle/>
        <a:p>
          <a:endParaRPr lang="es-ES" sz="2000"/>
        </a:p>
      </dgm:t>
    </dgm:pt>
    <dgm:pt modelId="{8CF48D6B-17B3-4103-84F5-51A5C5940D81}" type="sibTrans" cxnId="{2337A180-4EEE-4019-9AE1-C6CCEE1508C9}">
      <dgm:prSet/>
      <dgm:spPr/>
      <dgm:t>
        <a:bodyPr/>
        <a:lstStyle/>
        <a:p>
          <a:endParaRPr lang="es-ES" sz="2000"/>
        </a:p>
      </dgm:t>
    </dgm:pt>
    <dgm:pt modelId="{518D6378-9A54-4940-8F0B-0D80056EEBA4}" type="pres">
      <dgm:prSet presAssocID="{AC7FB82A-FE38-45B0-BD4B-E4E6BB6B7A9B}" presName="Name0" presStyleCnt="0">
        <dgm:presLayoutVars>
          <dgm:dir/>
          <dgm:resizeHandles val="exact"/>
        </dgm:presLayoutVars>
      </dgm:prSet>
      <dgm:spPr/>
      <dgm:t>
        <a:bodyPr/>
        <a:lstStyle/>
        <a:p>
          <a:endParaRPr lang="es-EC"/>
        </a:p>
      </dgm:t>
    </dgm:pt>
    <dgm:pt modelId="{FA8BD5E9-958E-4225-BD11-E96B8BBC24CA}" type="pres">
      <dgm:prSet presAssocID="{256B3B5D-C6AF-453B-8E5F-8A96631416B8}" presName="composite" presStyleCnt="0"/>
      <dgm:spPr/>
    </dgm:pt>
    <dgm:pt modelId="{98E39993-3B1D-4AA4-B472-D0C7F250B29F}" type="pres">
      <dgm:prSet presAssocID="{256B3B5D-C6AF-453B-8E5F-8A96631416B8}" presName="rect1" presStyleLbl="trAlignAcc1" presStyleIdx="0" presStyleCnt="7">
        <dgm:presLayoutVars>
          <dgm:bulletEnabled val="1"/>
        </dgm:presLayoutVars>
      </dgm:prSet>
      <dgm:spPr/>
      <dgm:t>
        <a:bodyPr/>
        <a:lstStyle/>
        <a:p>
          <a:endParaRPr lang="es-EC"/>
        </a:p>
      </dgm:t>
    </dgm:pt>
    <dgm:pt modelId="{B5C9BFFB-7504-4DB1-B7E4-CD53DB77CE42}" type="pres">
      <dgm:prSet presAssocID="{256B3B5D-C6AF-453B-8E5F-8A96631416B8}" presName="rect2" presStyleLbl="fgImgPlace1" presStyleIdx="0" presStyleCnt="7" custScaleX="79479" custScaleY="73695" custLinFactNeighborX="16154" custLinFactNeighborY="1398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05715ECD-D67C-46C6-8EF9-DD40BD34244B}" type="pres">
      <dgm:prSet presAssocID="{6162EFC8-CB85-4551-B703-211FE4CE4535}" presName="sibTrans" presStyleCnt="0"/>
      <dgm:spPr/>
    </dgm:pt>
    <dgm:pt modelId="{A9E3C5B8-D22D-42DD-B3C8-F3825FF6B4BA}" type="pres">
      <dgm:prSet presAssocID="{7E72435A-32D3-4CCE-87D8-6A5836512F4E}" presName="composite" presStyleCnt="0"/>
      <dgm:spPr/>
    </dgm:pt>
    <dgm:pt modelId="{339345CF-611D-4E78-8BC4-3C1323B5D724}" type="pres">
      <dgm:prSet presAssocID="{7E72435A-32D3-4CCE-87D8-6A5836512F4E}" presName="rect1" presStyleLbl="trAlignAcc1" presStyleIdx="1" presStyleCnt="7">
        <dgm:presLayoutVars>
          <dgm:bulletEnabled val="1"/>
        </dgm:presLayoutVars>
      </dgm:prSet>
      <dgm:spPr/>
      <dgm:t>
        <a:bodyPr/>
        <a:lstStyle/>
        <a:p>
          <a:endParaRPr lang="es-EC"/>
        </a:p>
      </dgm:t>
    </dgm:pt>
    <dgm:pt modelId="{28C50330-CB4C-4703-B9C5-B1BB9F50325B}" type="pres">
      <dgm:prSet presAssocID="{7E72435A-32D3-4CCE-87D8-6A5836512F4E}" presName="rect2" presStyleLbl="fgImgPlace1" presStyleIdx="1" presStyleCnt="7" custScaleX="76845" custScaleY="56215" custLinFactNeighborX="15253" custLinFactNeighborY="127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3000" r="-93000"/>
          </a:stretch>
        </a:blipFill>
      </dgm:spPr>
    </dgm:pt>
    <dgm:pt modelId="{3409591A-4AA0-4BD7-9C2D-E93D06023BBB}" type="pres">
      <dgm:prSet presAssocID="{9CCC768C-DE47-4E16-99B5-D26324186027}" presName="sibTrans" presStyleCnt="0"/>
      <dgm:spPr/>
    </dgm:pt>
    <dgm:pt modelId="{EF444F93-0D0A-4B1E-8588-115DEDFEA82D}" type="pres">
      <dgm:prSet presAssocID="{967F6F54-FD49-4187-8DEC-99838ABF55B8}" presName="composite" presStyleCnt="0"/>
      <dgm:spPr/>
    </dgm:pt>
    <dgm:pt modelId="{C46AB684-2857-455F-B9F2-B2E77B8C05B4}" type="pres">
      <dgm:prSet presAssocID="{967F6F54-FD49-4187-8DEC-99838ABF55B8}" presName="rect1" presStyleLbl="trAlignAcc1" presStyleIdx="2" presStyleCnt="7">
        <dgm:presLayoutVars>
          <dgm:bulletEnabled val="1"/>
        </dgm:presLayoutVars>
      </dgm:prSet>
      <dgm:spPr/>
      <dgm:t>
        <a:bodyPr/>
        <a:lstStyle/>
        <a:p>
          <a:endParaRPr lang="es-EC"/>
        </a:p>
      </dgm:t>
    </dgm:pt>
    <dgm:pt modelId="{177107B0-89EE-4DD7-B06D-1C90DB63CB12}" type="pres">
      <dgm:prSet presAssocID="{967F6F54-FD49-4187-8DEC-99838ABF55B8}" presName="rect2" presStyleLbl="fgImgPlace1" presStyleIdx="2" presStyleCnt="7" custScaleX="73756" custScaleY="62139" custLinFactNeighborX="15253" custLinFactNeighborY="1525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dgm:spPr>
    </dgm:pt>
    <dgm:pt modelId="{86DFCF53-4CA7-42D1-95FF-3B6FEE0AAD42}" type="pres">
      <dgm:prSet presAssocID="{FFB5D92D-211B-4649-A2AA-13499D8DB708}" presName="sibTrans" presStyleCnt="0"/>
      <dgm:spPr/>
    </dgm:pt>
    <dgm:pt modelId="{BD30EBFD-DD6D-43BB-BEB8-9ADE88AEE04A}" type="pres">
      <dgm:prSet presAssocID="{A0313B73-1A85-4204-BFD7-D390759A955B}" presName="composite" presStyleCnt="0"/>
      <dgm:spPr/>
    </dgm:pt>
    <dgm:pt modelId="{8BA1B3C7-45FC-437B-ABF6-194EF4F5437D}" type="pres">
      <dgm:prSet presAssocID="{A0313B73-1A85-4204-BFD7-D390759A955B}" presName="rect1" presStyleLbl="trAlignAcc1" presStyleIdx="3" presStyleCnt="7">
        <dgm:presLayoutVars>
          <dgm:bulletEnabled val="1"/>
        </dgm:presLayoutVars>
      </dgm:prSet>
      <dgm:spPr/>
      <dgm:t>
        <a:bodyPr/>
        <a:lstStyle/>
        <a:p>
          <a:endParaRPr lang="es-EC"/>
        </a:p>
      </dgm:t>
    </dgm:pt>
    <dgm:pt modelId="{66D19652-87B3-4913-A35D-9CF3BEDD4B51}" type="pres">
      <dgm:prSet presAssocID="{A0313B73-1A85-4204-BFD7-D390759A955B}" presName="rect2" presStyleLbl="fgImgPlace1" presStyleIdx="3" presStyleCnt="7" custScaleX="81694" custScaleY="52023" custLinFactNeighborX="17209" custLinFactNeighborY="889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5BDACACC-6B50-418D-B116-2005FD518071}" type="pres">
      <dgm:prSet presAssocID="{C95000FC-0E72-4883-9EEC-BBA29DA913CC}" presName="sibTrans" presStyleCnt="0"/>
      <dgm:spPr/>
    </dgm:pt>
    <dgm:pt modelId="{FAFF15A1-365B-48CD-B062-925878762DAF}" type="pres">
      <dgm:prSet presAssocID="{9FEAABB2-2E39-4F07-B7B1-5869606781CD}" presName="composite" presStyleCnt="0"/>
      <dgm:spPr/>
    </dgm:pt>
    <dgm:pt modelId="{BF757C73-3BF4-46CC-9605-D66F162A47F2}" type="pres">
      <dgm:prSet presAssocID="{9FEAABB2-2E39-4F07-B7B1-5869606781CD}" presName="rect1" presStyleLbl="trAlignAcc1" presStyleIdx="4" presStyleCnt="7">
        <dgm:presLayoutVars>
          <dgm:bulletEnabled val="1"/>
        </dgm:presLayoutVars>
      </dgm:prSet>
      <dgm:spPr/>
      <dgm:t>
        <a:bodyPr/>
        <a:lstStyle/>
        <a:p>
          <a:endParaRPr lang="es-EC"/>
        </a:p>
      </dgm:t>
    </dgm:pt>
    <dgm:pt modelId="{999E501E-6BBD-46C3-9F71-7536A1390453}" type="pres">
      <dgm:prSet presAssocID="{9FEAABB2-2E39-4F07-B7B1-5869606781CD}" presName="rect2" presStyleLbl="fgImgPlace1" presStyleIdx="4" presStyleCnt="7" custScaleX="67997" custScaleY="58153" custLinFactNeighborX="15253" custLinFactNeighborY="1144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2000" r="-42000"/>
          </a:stretch>
        </a:blipFill>
      </dgm:spPr>
    </dgm:pt>
    <dgm:pt modelId="{A20512F8-359C-459D-A65B-FE32CDD8FB9F}" type="pres">
      <dgm:prSet presAssocID="{CF3AF842-58EF-49D8-8E97-F819CC93B786}" presName="sibTrans" presStyleCnt="0"/>
      <dgm:spPr/>
    </dgm:pt>
    <dgm:pt modelId="{411477DF-6A3D-4A27-B928-B0496C9E9EF7}" type="pres">
      <dgm:prSet presAssocID="{45B2662F-67FF-4AED-9D02-3F7C66360354}" presName="composite" presStyleCnt="0"/>
      <dgm:spPr/>
    </dgm:pt>
    <dgm:pt modelId="{CF4CA578-7C36-4971-8EF7-C29333567DF2}" type="pres">
      <dgm:prSet presAssocID="{45B2662F-67FF-4AED-9D02-3F7C66360354}" presName="rect1" presStyleLbl="trAlignAcc1" presStyleIdx="5" presStyleCnt="7">
        <dgm:presLayoutVars>
          <dgm:bulletEnabled val="1"/>
        </dgm:presLayoutVars>
      </dgm:prSet>
      <dgm:spPr/>
      <dgm:t>
        <a:bodyPr/>
        <a:lstStyle/>
        <a:p>
          <a:endParaRPr lang="es-EC"/>
        </a:p>
      </dgm:t>
    </dgm:pt>
    <dgm:pt modelId="{FC0E4C1E-B7E4-4EA8-934A-753E82F40FCB}" type="pres">
      <dgm:prSet presAssocID="{45B2662F-67FF-4AED-9D02-3F7C66360354}" presName="rect2" presStyleLbl="fgImgPlace1" presStyleIdx="5" presStyleCnt="7" custScaleX="87482" custScaleY="44079" custLinFactNeighborX="20525" custLinFactNeighborY="140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97000" r="-97000"/>
          </a:stretch>
        </a:blipFill>
      </dgm:spPr>
      <dgm:t>
        <a:bodyPr/>
        <a:lstStyle/>
        <a:p>
          <a:endParaRPr lang="es-EC"/>
        </a:p>
      </dgm:t>
    </dgm:pt>
    <dgm:pt modelId="{3E14C3D1-B699-408F-9802-BC435F2F8D63}" type="pres">
      <dgm:prSet presAssocID="{8CF48D6B-17B3-4103-84F5-51A5C5940D81}" presName="sibTrans" presStyleCnt="0"/>
      <dgm:spPr/>
    </dgm:pt>
    <dgm:pt modelId="{E03A40A8-D7C1-46AC-A59D-C6DFDFD39223}" type="pres">
      <dgm:prSet presAssocID="{135B1293-4A4C-4231-A2F6-F3574F1941EF}" presName="composite" presStyleCnt="0"/>
      <dgm:spPr/>
    </dgm:pt>
    <dgm:pt modelId="{5682E04D-D3AF-41C7-94D2-750CC2A85C51}" type="pres">
      <dgm:prSet presAssocID="{135B1293-4A4C-4231-A2F6-F3574F1941EF}" presName="rect1" presStyleLbl="trAlignAcc1" presStyleIdx="6" presStyleCnt="7">
        <dgm:presLayoutVars>
          <dgm:bulletEnabled val="1"/>
        </dgm:presLayoutVars>
      </dgm:prSet>
      <dgm:spPr/>
      <dgm:t>
        <a:bodyPr/>
        <a:lstStyle/>
        <a:p>
          <a:endParaRPr lang="es-EC"/>
        </a:p>
      </dgm:t>
    </dgm:pt>
    <dgm:pt modelId="{0C0FB618-6A61-46E0-B796-54C45C1CEE95}" type="pres">
      <dgm:prSet presAssocID="{135B1293-4A4C-4231-A2F6-F3574F1941EF}" presName="rect2" presStyleLbl="fgImgPlace1" presStyleIdx="6" presStyleCnt="7" custScaleX="65879" custScaleY="75865" custLinFactNeighborX="11490" custLinFactNeighborY="766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0" r="-10000"/>
          </a:stretch>
        </a:blipFill>
      </dgm:spPr>
    </dgm:pt>
  </dgm:ptLst>
  <dgm:cxnLst>
    <dgm:cxn modelId="{A3C19C1E-D598-4EF8-996D-B322DEB18491}" type="presOf" srcId="{135B1293-4A4C-4231-A2F6-F3574F1941EF}" destId="{5682E04D-D3AF-41C7-94D2-750CC2A85C51}" srcOrd="0" destOrd="0" presId="urn:microsoft.com/office/officeart/2008/layout/PictureStrips"/>
    <dgm:cxn modelId="{2337A180-4EEE-4019-9AE1-C6CCEE1508C9}" srcId="{AC7FB82A-FE38-45B0-BD4B-E4E6BB6B7A9B}" destId="{45B2662F-67FF-4AED-9D02-3F7C66360354}" srcOrd="5" destOrd="0" parTransId="{C8D10C42-62B4-405B-AF4D-46DE20BA3D1A}" sibTransId="{8CF48D6B-17B3-4103-84F5-51A5C5940D81}"/>
    <dgm:cxn modelId="{3970F44F-037A-441D-BCE7-42910AC73FA1}" srcId="{AC7FB82A-FE38-45B0-BD4B-E4E6BB6B7A9B}" destId="{7E72435A-32D3-4CCE-87D8-6A5836512F4E}" srcOrd="1" destOrd="0" parTransId="{17E89D9A-685A-4836-83CA-2B5AFECA0BDA}" sibTransId="{9CCC768C-DE47-4E16-99B5-D26324186027}"/>
    <dgm:cxn modelId="{EDEDEC41-7173-416E-83D8-9F8A0016E559}" srcId="{AC7FB82A-FE38-45B0-BD4B-E4E6BB6B7A9B}" destId="{135B1293-4A4C-4231-A2F6-F3574F1941EF}" srcOrd="6" destOrd="0" parTransId="{6D626810-63CC-488D-89F4-B6B8E4E71315}" sibTransId="{676DC832-5081-49B7-B045-56C39EC65965}"/>
    <dgm:cxn modelId="{A4C82FF1-811B-4E74-BB11-28E32EE7B457}" type="presOf" srcId="{256B3B5D-C6AF-453B-8E5F-8A96631416B8}" destId="{98E39993-3B1D-4AA4-B472-D0C7F250B29F}" srcOrd="0" destOrd="0" presId="urn:microsoft.com/office/officeart/2008/layout/PictureStrips"/>
    <dgm:cxn modelId="{D2120762-B886-4DE5-ADDA-17A1095AB6F8}" srcId="{AC7FB82A-FE38-45B0-BD4B-E4E6BB6B7A9B}" destId="{A0313B73-1A85-4204-BFD7-D390759A955B}" srcOrd="3" destOrd="0" parTransId="{2D249851-3023-4B6B-9C2F-07BA52F443D5}" sibTransId="{C95000FC-0E72-4883-9EEC-BBA29DA913CC}"/>
    <dgm:cxn modelId="{1F74B98A-6A12-413D-B52E-29E4D8695DD9}" srcId="{AC7FB82A-FE38-45B0-BD4B-E4E6BB6B7A9B}" destId="{256B3B5D-C6AF-453B-8E5F-8A96631416B8}" srcOrd="0" destOrd="0" parTransId="{F31283E1-6D18-4C09-BE5E-A01E15C92F47}" sibTransId="{6162EFC8-CB85-4551-B703-211FE4CE4535}"/>
    <dgm:cxn modelId="{9A66B056-3369-4151-9E4F-03FB9E40B56B}" type="presOf" srcId="{A0313B73-1A85-4204-BFD7-D390759A955B}" destId="{8BA1B3C7-45FC-437B-ABF6-194EF4F5437D}" srcOrd="0" destOrd="0" presId="urn:microsoft.com/office/officeart/2008/layout/PictureStrips"/>
    <dgm:cxn modelId="{C724E3A9-C965-483A-B2B1-26F04DEB88C9}" type="presOf" srcId="{AC7FB82A-FE38-45B0-BD4B-E4E6BB6B7A9B}" destId="{518D6378-9A54-4940-8F0B-0D80056EEBA4}" srcOrd="0" destOrd="0" presId="urn:microsoft.com/office/officeart/2008/layout/PictureStrips"/>
    <dgm:cxn modelId="{AF02D9DF-EDEF-4502-A25B-16AB44A4A9D9}" type="presOf" srcId="{7E72435A-32D3-4CCE-87D8-6A5836512F4E}" destId="{339345CF-611D-4E78-8BC4-3C1323B5D724}" srcOrd="0" destOrd="0" presId="urn:microsoft.com/office/officeart/2008/layout/PictureStrips"/>
    <dgm:cxn modelId="{4277D785-751C-4ECC-83F3-EAFBE8622B70}" srcId="{AC7FB82A-FE38-45B0-BD4B-E4E6BB6B7A9B}" destId="{9FEAABB2-2E39-4F07-B7B1-5869606781CD}" srcOrd="4" destOrd="0" parTransId="{668AD4EB-1979-4236-8A9B-9551CE617F85}" sibTransId="{CF3AF842-58EF-49D8-8E97-F819CC93B786}"/>
    <dgm:cxn modelId="{F9950418-7CAA-447C-86A1-54D1D32456A4}" srcId="{AC7FB82A-FE38-45B0-BD4B-E4E6BB6B7A9B}" destId="{967F6F54-FD49-4187-8DEC-99838ABF55B8}" srcOrd="2" destOrd="0" parTransId="{DD2577BF-E82D-4A44-8BCB-6D2AB2B03E06}" sibTransId="{FFB5D92D-211B-4649-A2AA-13499D8DB708}"/>
    <dgm:cxn modelId="{00FE3C03-685C-44AC-A835-D88FB21E6C38}" type="presOf" srcId="{967F6F54-FD49-4187-8DEC-99838ABF55B8}" destId="{C46AB684-2857-455F-B9F2-B2E77B8C05B4}" srcOrd="0" destOrd="0" presId="urn:microsoft.com/office/officeart/2008/layout/PictureStrips"/>
    <dgm:cxn modelId="{E1BFB513-F4FB-472E-9028-0C0D7620C914}" type="presOf" srcId="{45B2662F-67FF-4AED-9D02-3F7C66360354}" destId="{CF4CA578-7C36-4971-8EF7-C29333567DF2}" srcOrd="0" destOrd="0" presId="urn:microsoft.com/office/officeart/2008/layout/PictureStrips"/>
    <dgm:cxn modelId="{7165C576-FCD3-48EF-A24A-07EB5BF1BFC7}" type="presOf" srcId="{9FEAABB2-2E39-4F07-B7B1-5869606781CD}" destId="{BF757C73-3BF4-46CC-9605-D66F162A47F2}" srcOrd="0" destOrd="0" presId="urn:microsoft.com/office/officeart/2008/layout/PictureStrips"/>
    <dgm:cxn modelId="{AFC61BED-6B3F-48E3-8A27-B2C51C65FBFD}" type="presParOf" srcId="{518D6378-9A54-4940-8F0B-0D80056EEBA4}" destId="{FA8BD5E9-958E-4225-BD11-E96B8BBC24CA}" srcOrd="0" destOrd="0" presId="urn:microsoft.com/office/officeart/2008/layout/PictureStrips"/>
    <dgm:cxn modelId="{FA617666-E010-4509-A86D-FF93979E4A4D}" type="presParOf" srcId="{FA8BD5E9-958E-4225-BD11-E96B8BBC24CA}" destId="{98E39993-3B1D-4AA4-B472-D0C7F250B29F}" srcOrd="0" destOrd="0" presId="urn:microsoft.com/office/officeart/2008/layout/PictureStrips"/>
    <dgm:cxn modelId="{F428C4AF-CBE6-4337-90A8-B31F3958C4D1}" type="presParOf" srcId="{FA8BD5E9-958E-4225-BD11-E96B8BBC24CA}" destId="{B5C9BFFB-7504-4DB1-B7E4-CD53DB77CE42}" srcOrd="1" destOrd="0" presId="urn:microsoft.com/office/officeart/2008/layout/PictureStrips"/>
    <dgm:cxn modelId="{F70972FD-D2CA-4C50-859E-36D44743F624}" type="presParOf" srcId="{518D6378-9A54-4940-8F0B-0D80056EEBA4}" destId="{05715ECD-D67C-46C6-8EF9-DD40BD34244B}" srcOrd="1" destOrd="0" presId="urn:microsoft.com/office/officeart/2008/layout/PictureStrips"/>
    <dgm:cxn modelId="{03D8E371-AF46-4412-8ADB-045F1861AF08}" type="presParOf" srcId="{518D6378-9A54-4940-8F0B-0D80056EEBA4}" destId="{A9E3C5B8-D22D-42DD-B3C8-F3825FF6B4BA}" srcOrd="2" destOrd="0" presId="urn:microsoft.com/office/officeart/2008/layout/PictureStrips"/>
    <dgm:cxn modelId="{E4A13B05-B075-4C24-98EE-1963C16D20B5}" type="presParOf" srcId="{A9E3C5B8-D22D-42DD-B3C8-F3825FF6B4BA}" destId="{339345CF-611D-4E78-8BC4-3C1323B5D724}" srcOrd="0" destOrd="0" presId="urn:microsoft.com/office/officeart/2008/layout/PictureStrips"/>
    <dgm:cxn modelId="{9208A003-87B1-494E-8905-BC2D9184F513}" type="presParOf" srcId="{A9E3C5B8-D22D-42DD-B3C8-F3825FF6B4BA}" destId="{28C50330-CB4C-4703-B9C5-B1BB9F50325B}" srcOrd="1" destOrd="0" presId="urn:microsoft.com/office/officeart/2008/layout/PictureStrips"/>
    <dgm:cxn modelId="{B8E35A8A-0459-4A82-9C42-FEE27DC61A78}" type="presParOf" srcId="{518D6378-9A54-4940-8F0B-0D80056EEBA4}" destId="{3409591A-4AA0-4BD7-9C2D-E93D06023BBB}" srcOrd="3" destOrd="0" presId="urn:microsoft.com/office/officeart/2008/layout/PictureStrips"/>
    <dgm:cxn modelId="{53E2032F-6376-4C5D-8D29-1036C8194456}" type="presParOf" srcId="{518D6378-9A54-4940-8F0B-0D80056EEBA4}" destId="{EF444F93-0D0A-4B1E-8588-115DEDFEA82D}" srcOrd="4" destOrd="0" presId="urn:microsoft.com/office/officeart/2008/layout/PictureStrips"/>
    <dgm:cxn modelId="{474A1905-8616-46B2-9B3D-E9492683FEFB}" type="presParOf" srcId="{EF444F93-0D0A-4B1E-8588-115DEDFEA82D}" destId="{C46AB684-2857-455F-B9F2-B2E77B8C05B4}" srcOrd="0" destOrd="0" presId="urn:microsoft.com/office/officeart/2008/layout/PictureStrips"/>
    <dgm:cxn modelId="{4A1DF670-ABC0-4C21-8AD9-04F6C42BBB00}" type="presParOf" srcId="{EF444F93-0D0A-4B1E-8588-115DEDFEA82D}" destId="{177107B0-89EE-4DD7-B06D-1C90DB63CB12}" srcOrd="1" destOrd="0" presId="urn:microsoft.com/office/officeart/2008/layout/PictureStrips"/>
    <dgm:cxn modelId="{0E9FBF1E-28F9-4307-B2E1-422FD5DB589B}" type="presParOf" srcId="{518D6378-9A54-4940-8F0B-0D80056EEBA4}" destId="{86DFCF53-4CA7-42D1-95FF-3B6FEE0AAD42}" srcOrd="5" destOrd="0" presId="urn:microsoft.com/office/officeart/2008/layout/PictureStrips"/>
    <dgm:cxn modelId="{4BCDA11C-4EBC-4009-883A-C9A639491C56}" type="presParOf" srcId="{518D6378-9A54-4940-8F0B-0D80056EEBA4}" destId="{BD30EBFD-DD6D-43BB-BEB8-9ADE88AEE04A}" srcOrd="6" destOrd="0" presId="urn:microsoft.com/office/officeart/2008/layout/PictureStrips"/>
    <dgm:cxn modelId="{2B4C692C-A299-46C8-A7E1-CE02D5C3D143}" type="presParOf" srcId="{BD30EBFD-DD6D-43BB-BEB8-9ADE88AEE04A}" destId="{8BA1B3C7-45FC-437B-ABF6-194EF4F5437D}" srcOrd="0" destOrd="0" presId="urn:microsoft.com/office/officeart/2008/layout/PictureStrips"/>
    <dgm:cxn modelId="{4B3A31A2-7439-4886-A71C-AD54AFF7D599}" type="presParOf" srcId="{BD30EBFD-DD6D-43BB-BEB8-9ADE88AEE04A}" destId="{66D19652-87B3-4913-A35D-9CF3BEDD4B51}" srcOrd="1" destOrd="0" presId="urn:microsoft.com/office/officeart/2008/layout/PictureStrips"/>
    <dgm:cxn modelId="{3225E5D2-6CED-4DC4-A3CC-671946DA7963}" type="presParOf" srcId="{518D6378-9A54-4940-8F0B-0D80056EEBA4}" destId="{5BDACACC-6B50-418D-B116-2005FD518071}" srcOrd="7" destOrd="0" presId="urn:microsoft.com/office/officeart/2008/layout/PictureStrips"/>
    <dgm:cxn modelId="{C0F8D97E-86CA-46B0-A3DC-0A56AFF5770F}" type="presParOf" srcId="{518D6378-9A54-4940-8F0B-0D80056EEBA4}" destId="{FAFF15A1-365B-48CD-B062-925878762DAF}" srcOrd="8" destOrd="0" presId="urn:microsoft.com/office/officeart/2008/layout/PictureStrips"/>
    <dgm:cxn modelId="{1D63F3DE-BF1C-4CDA-B200-FADD4A8E4AC7}" type="presParOf" srcId="{FAFF15A1-365B-48CD-B062-925878762DAF}" destId="{BF757C73-3BF4-46CC-9605-D66F162A47F2}" srcOrd="0" destOrd="0" presId="urn:microsoft.com/office/officeart/2008/layout/PictureStrips"/>
    <dgm:cxn modelId="{4569CFF1-12F1-4E38-82F2-F04C19FFBAE5}" type="presParOf" srcId="{FAFF15A1-365B-48CD-B062-925878762DAF}" destId="{999E501E-6BBD-46C3-9F71-7536A1390453}" srcOrd="1" destOrd="0" presId="urn:microsoft.com/office/officeart/2008/layout/PictureStrips"/>
    <dgm:cxn modelId="{EC08A0B9-2CAD-428A-9C74-83EC4A47061C}" type="presParOf" srcId="{518D6378-9A54-4940-8F0B-0D80056EEBA4}" destId="{A20512F8-359C-459D-A65B-FE32CDD8FB9F}" srcOrd="9" destOrd="0" presId="urn:microsoft.com/office/officeart/2008/layout/PictureStrips"/>
    <dgm:cxn modelId="{1DE91AD1-56CD-4DEC-A8AA-DC4C636564E1}" type="presParOf" srcId="{518D6378-9A54-4940-8F0B-0D80056EEBA4}" destId="{411477DF-6A3D-4A27-B928-B0496C9E9EF7}" srcOrd="10" destOrd="0" presId="urn:microsoft.com/office/officeart/2008/layout/PictureStrips"/>
    <dgm:cxn modelId="{84D3A981-801D-4F8E-B36F-C31FF3E3F531}" type="presParOf" srcId="{411477DF-6A3D-4A27-B928-B0496C9E9EF7}" destId="{CF4CA578-7C36-4971-8EF7-C29333567DF2}" srcOrd="0" destOrd="0" presId="urn:microsoft.com/office/officeart/2008/layout/PictureStrips"/>
    <dgm:cxn modelId="{E6AD81C4-237F-47B1-BC9D-A295E43A3CC7}" type="presParOf" srcId="{411477DF-6A3D-4A27-B928-B0496C9E9EF7}" destId="{FC0E4C1E-B7E4-4EA8-934A-753E82F40FCB}" srcOrd="1" destOrd="0" presId="urn:microsoft.com/office/officeart/2008/layout/PictureStrips"/>
    <dgm:cxn modelId="{E6A58615-7410-4014-BDE8-8FA0568FF924}" type="presParOf" srcId="{518D6378-9A54-4940-8F0B-0D80056EEBA4}" destId="{3E14C3D1-B699-408F-9802-BC435F2F8D63}" srcOrd="11" destOrd="0" presId="urn:microsoft.com/office/officeart/2008/layout/PictureStrips"/>
    <dgm:cxn modelId="{66BE4B98-668F-48BA-9CC6-7A2B87005D08}" type="presParOf" srcId="{518D6378-9A54-4940-8F0B-0D80056EEBA4}" destId="{E03A40A8-D7C1-46AC-A59D-C6DFDFD39223}" srcOrd="12" destOrd="0" presId="urn:microsoft.com/office/officeart/2008/layout/PictureStrips"/>
    <dgm:cxn modelId="{D6D5FE70-9547-4E5A-BF9A-1B446533F21E}" type="presParOf" srcId="{E03A40A8-D7C1-46AC-A59D-C6DFDFD39223}" destId="{5682E04D-D3AF-41C7-94D2-750CC2A85C51}" srcOrd="0" destOrd="0" presId="urn:microsoft.com/office/officeart/2008/layout/PictureStrips"/>
    <dgm:cxn modelId="{2C15D51D-681A-408C-91FA-3D7ACB84AF53}" type="presParOf" srcId="{E03A40A8-D7C1-46AC-A59D-C6DFDFD39223}" destId="{0C0FB618-6A61-46E0-B796-54C45C1CEE9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409B7E-5341-4CE7-8D68-385DD4D525F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S"/>
        </a:p>
      </dgm:t>
    </dgm:pt>
    <dgm:pt modelId="{AB98CE67-23F1-414D-8312-10661F92F75A}">
      <dgm:prSet phldrT="[Texto]"/>
      <dgm:spPr/>
      <dgm:t>
        <a:bodyPr/>
        <a:lstStyle/>
        <a:p>
          <a:r>
            <a:rPr lang="es-ES" dirty="0" smtClean="0">
              <a:latin typeface="Times New Roman" panose="02020603050405020304" pitchFamily="18" charset="0"/>
              <a:ea typeface="Calibri" panose="020F0502020204030204" pitchFamily="34" charset="0"/>
              <a:cs typeface="SimSun" panose="02010600030101010101" pitchFamily="2" charset="-122"/>
            </a:rPr>
            <a:t>Hipótesis de investigación: La inteligencia emocional se relaciona con el rendimiento académico de estudiantes de tercer semestre de Ingeniería Agropecuaria de la Universidad de Fuerzas Armadas ESPE</a:t>
          </a:r>
          <a:endParaRPr lang="es-ES" dirty="0"/>
        </a:p>
      </dgm:t>
    </dgm:pt>
    <dgm:pt modelId="{9A5C1C69-85D3-47F8-B1B9-808B88E017F3}" type="parTrans" cxnId="{9CC5F419-2365-4C9B-AE79-B4826D9C3FEF}">
      <dgm:prSet/>
      <dgm:spPr/>
      <dgm:t>
        <a:bodyPr/>
        <a:lstStyle/>
        <a:p>
          <a:endParaRPr lang="es-ES"/>
        </a:p>
      </dgm:t>
    </dgm:pt>
    <dgm:pt modelId="{EE908FC9-7B52-483D-B0AD-4491E2CEAC6F}" type="sibTrans" cxnId="{9CC5F419-2365-4C9B-AE79-B4826D9C3FEF}">
      <dgm:prSet/>
      <dgm:spPr/>
      <dgm:t>
        <a:bodyPr/>
        <a:lstStyle/>
        <a:p>
          <a:endParaRPr lang="es-ES"/>
        </a:p>
      </dgm:t>
    </dgm:pt>
    <dgm:pt modelId="{F2B06140-2BE0-43E7-85F2-4C0422373B27}">
      <dgm:prSet phldrT="[Texto]"/>
      <dgm:spPr/>
      <dgm:t>
        <a:bodyPr/>
        <a:lstStyle/>
        <a:p>
          <a:r>
            <a:rPr lang="es-ES" dirty="0" smtClean="0">
              <a:latin typeface="Times New Roman" panose="02020603050405020304" pitchFamily="18" charset="0"/>
              <a:ea typeface="Calibri" panose="020F0502020204030204" pitchFamily="34" charset="0"/>
              <a:cs typeface="SimSun" panose="02010600030101010101" pitchFamily="2" charset="-122"/>
            </a:rPr>
            <a:t>Hipótesis nula: La inteligencia emocional no se relaciona con el rendimiento académico de estudiantes de tercer semestre de Ingeniería Agropecuaria de la Universidad de Fuerzas Armadas ESPE.</a:t>
          </a:r>
          <a:endParaRPr lang="es-ES" dirty="0"/>
        </a:p>
      </dgm:t>
    </dgm:pt>
    <dgm:pt modelId="{AF027F22-7318-41BE-A59D-32C4EC17FEBE}" type="parTrans" cxnId="{0874C097-3E03-46FD-B1CC-8166A427A696}">
      <dgm:prSet/>
      <dgm:spPr/>
      <dgm:t>
        <a:bodyPr/>
        <a:lstStyle/>
        <a:p>
          <a:endParaRPr lang="es-ES"/>
        </a:p>
      </dgm:t>
    </dgm:pt>
    <dgm:pt modelId="{297BE5A4-E6C7-48DE-A865-6EB091BD977D}" type="sibTrans" cxnId="{0874C097-3E03-46FD-B1CC-8166A427A696}">
      <dgm:prSet/>
      <dgm:spPr/>
      <dgm:t>
        <a:bodyPr/>
        <a:lstStyle/>
        <a:p>
          <a:endParaRPr lang="es-ES"/>
        </a:p>
      </dgm:t>
    </dgm:pt>
    <dgm:pt modelId="{F5CFA723-275B-43CC-AE5A-B951C13310D1}" type="pres">
      <dgm:prSet presAssocID="{25409B7E-5341-4CE7-8D68-385DD4D525F4}" presName="compositeShape" presStyleCnt="0">
        <dgm:presLayoutVars>
          <dgm:chMax val="2"/>
          <dgm:dir/>
          <dgm:resizeHandles val="exact"/>
        </dgm:presLayoutVars>
      </dgm:prSet>
      <dgm:spPr/>
      <dgm:t>
        <a:bodyPr/>
        <a:lstStyle/>
        <a:p>
          <a:endParaRPr lang="es-EC"/>
        </a:p>
      </dgm:t>
    </dgm:pt>
    <dgm:pt modelId="{85469C21-478D-4A82-B4F6-7511DD8A0D8A}" type="pres">
      <dgm:prSet presAssocID="{AB98CE67-23F1-414D-8312-10661F92F75A}" presName="upArrow" presStyleLbl="node1" presStyleIdx="0" presStyleCnt="2"/>
      <dgm:spPr/>
    </dgm:pt>
    <dgm:pt modelId="{6152C93F-630A-4611-A4CD-0BC61E27827E}" type="pres">
      <dgm:prSet presAssocID="{AB98CE67-23F1-414D-8312-10661F92F75A}" presName="upArrowText" presStyleLbl="revTx" presStyleIdx="0" presStyleCnt="2">
        <dgm:presLayoutVars>
          <dgm:chMax val="0"/>
          <dgm:bulletEnabled val="1"/>
        </dgm:presLayoutVars>
      </dgm:prSet>
      <dgm:spPr/>
      <dgm:t>
        <a:bodyPr/>
        <a:lstStyle/>
        <a:p>
          <a:endParaRPr lang="es-ES"/>
        </a:p>
      </dgm:t>
    </dgm:pt>
    <dgm:pt modelId="{5DA429A1-9A05-4D6C-B383-52889425C9A5}" type="pres">
      <dgm:prSet presAssocID="{F2B06140-2BE0-43E7-85F2-4C0422373B27}" presName="downArrow" presStyleLbl="node1" presStyleIdx="1" presStyleCnt="2"/>
      <dgm:spPr/>
    </dgm:pt>
    <dgm:pt modelId="{E7987EBA-B07D-490A-B6FD-0D8FA22B20FE}" type="pres">
      <dgm:prSet presAssocID="{F2B06140-2BE0-43E7-85F2-4C0422373B27}" presName="downArrowText" presStyleLbl="revTx" presStyleIdx="1" presStyleCnt="2">
        <dgm:presLayoutVars>
          <dgm:chMax val="0"/>
          <dgm:bulletEnabled val="1"/>
        </dgm:presLayoutVars>
      </dgm:prSet>
      <dgm:spPr/>
      <dgm:t>
        <a:bodyPr/>
        <a:lstStyle/>
        <a:p>
          <a:endParaRPr lang="es-ES"/>
        </a:p>
      </dgm:t>
    </dgm:pt>
  </dgm:ptLst>
  <dgm:cxnLst>
    <dgm:cxn modelId="{4FC0C742-7A44-4345-A30B-1272BA4349E5}" type="presOf" srcId="{AB98CE67-23F1-414D-8312-10661F92F75A}" destId="{6152C93F-630A-4611-A4CD-0BC61E27827E}" srcOrd="0" destOrd="0" presId="urn:microsoft.com/office/officeart/2005/8/layout/arrow4"/>
    <dgm:cxn modelId="{A28B2B46-06A0-4605-B76F-785A8D50962D}" type="presOf" srcId="{25409B7E-5341-4CE7-8D68-385DD4D525F4}" destId="{F5CFA723-275B-43CC-AE5A-B951C13310D1}" srcOrd="0" destOrd="0" presId="urn:microsoft.com/office/officeart/2005/8/layout/arrow4"/>
    <dgm:cxn modelId="{9CC5F419-2365-4C9B-AE79-B4826D9C3FEF}" srcId="{25409B7E-5341-4CE7-8D68-385DD4D525F4}" destId="{AB98CE67-23F1-414D-8312-10661F92F75A}" srcOrd="0" destOrd="0" parTransId="{9A5C1C69-85D3-47F8-B1B9-808B88E017F3}" sibTransId="{EE908FC9-7B52-483D-B0AD-4491E2CEAC6F}"/>
    <dgm:cxn modelId="{0874C097-3E03-46FD-B1CC-8166A427A696}" srcId="{25409B7E-5341-4CE7-8D68-385DD4D525F4}" destId="{F2B06140-2BE0-43E7-85F2-4C0422373B27}" srcOrd="1" destOrd="0" parTransId="{AF027F22-7318-41BE-A59D-32C4EC17FEBE}" sibTransId="{297BE5A4-E6C7-48DE-A865-6EB091BD977D}"/>
    <dgm:cxn modelId="{6BBDDDBD-5466-4CC6-A097-F0669732C271}" type="presOf" srcId="{F2B06140-2BE0-43E7-85F2-4C0422373B27}" destId="{E7987EBA-B07D-490A-B6FD-0D8FA22B20FE}" srcOrd="0" destOrd="0" presId="urn:microsoft.com/office/officeart/2005/8/layout/arrow4"/>
    <dgm:cxn modelId="{8C1B4002-842D-4212-BE4F-D99A1FE92504}" type="presParOf" srcId="{F5CFA723-275B-43CC-AE5A-B951C13310D1}" destId="{85469C21-478D-4A82-B4F6-7511DD8A0D8A}" srcOrd="0" destOrd="0" presId="urn:microsoft.com/office/officeart/2005/8/layout/arrow4"/>
    <dgm:cxn modelId="{4A56F6FD-6F9C-499A-B22C-EA13AFD76F3F}" type="presParOf" srcId="{F5CFA723-275B-43CC-AE5A-B951C13310D1}" destId="{6152C93F-630A-4611-A4CD-0BC61E27827E}" srcOrd="1" destOrd="0" presId="urn:microsoft.com/office/officeart/2005/8/layout/arrow4"/>
    <dgm:cxn modelId="{C1FB881A-80D0-48A0-8BF2-F0ACAA8B04E1}" type="presParOf" srcId="{F5CFA723-275B-43CC-AE5A-B951C13310D1}" destId="{5DA429A1-9A05-4D6C-B383-52889425C9A5}" srcOrd="2" destOrd="0" presId="urn:microsoft.com/office/officeart/2005/8/layout/arrow4"/>
    <dgm:cxn modelId="{D41F937D-9E0F-439A-95B5-6F9E401A59E1}" type="presParOf" srcId="{F5CFA723-275B-43CC-AE5A-B951C13310D1}" destId="{E7987EBA-B07D-490A-B6FD-0D8FA22B20F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78E3B1-55E5-4FEA-A214-1FACF5D09C7A}"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s-ES"/>
        </a:p>
      </dgm:t>
    </dgm:pt>
    <dgm:pt modelId="{8B966B08-DD47-4581-B3BC-4181E318C0C0}">
      <dgm:prSet phldrT="[Texto]" custT="1"/>
      <dgm:spPr/>
      <dgm:t>
        <a:bodyPr/>
        <a:lstStyle/>
        <a:p>
          <a:r>
            <a:rPr lang="es-ES" sz="1200" b="1" dirty="0">
              <a:solidFill>
                <a:schemeClr val="tx1"/>
              </a:solidFill>
            </a:rPr>
            <a:t>Habilidad social</a:t>
          </a:r>
        </a:p>
      </dgm:t>
    </dgm:pt>
    <dgm:pt modelId="{096490E7-2E3C-4C02-8E84-F66CF5C71413}" type="parTrans" cxnId="{EF174716-2646-4EA5-9673-8AF806BFC14F}">
      <dgm:prSet/>
      <dgm:spPr/>
      <dgm:t>
        <a:bodyPr/>
        <a:lstStyle/>
        <a:p>
          <a:endParaRPr lang="es-ES" sz="1200"/>
        </a:p>
      </dgm:t>
    </dgm:pt>
    <dgm:pt modelId="{F6FC9D77-45FE-4354-B5AB-599A320B623C}" type="sibTrans" cxnId="{EF174716-2646-4EA5-9673-8AF806BFC14F}">
      <dgm:prSet/>
      <dgm:spPr/>
      <dgm:t>
        <a:bodyPr/>
        <a:lstStyle/>
        <a:p>
          <a:endParaRPr lang="es-ES" sz="1200"/>
        </a:p>
      </dgm:t>
    </dgm:pt>
    <dgm:pt modelId="{8318DBAD-E3B1-4EB7-AE08-B8BE40B43B13}">
      <dgm:prSet phldrT="[Texto]" custT="1"/>
      <dgm:spPr/>
      <dgm:t>
        <a:bodyPr/>
        <a:lstStyle/>
        <a:p>
          <a:r>
            <a:rPr lang="es-ES" sz="1200" dirty="0">
              <a:solidFill>
                <a:schemeClr val="tx1"/>
              </a:solidFill>
            </a:rPr>
            <a:t>Capacidad para manejar las relaciones con los demás y conducirlos hacia la dirección que desee buscando acuerdos de ganar </a:t>
          </a:r>
          <a:r>
            <a:rPr lang="es-ES" sz="1200" dirty="0" err="1">
              <a:solidFill>
                <a:schemeClr val="tx1"/>
              </a:solidFill>
            </a:rPr>
            <a:t>ganar</a:t>
          </a:r>
          <a:r>
            <a:rPr lang="es-ES" sz="1200" dirty="0">
              <a:solidFill>
                <a:schemeClr val="tx1"/>
              </a:solidFill>
            </a:rPr>
            <a:t>.</a:t>
          </a:r>
        </a:p>
      </dgm:t>
    </dgm:pt>
    <dgm:pt modelId="{58A05435-FB54-425C-98B9-F29AD83260C7}" type="parTrans" cxnId="{4FABA0B4-8DB6-478E-8925-AD65C72EB7D8}">
      <dgm:prSet/>
      <dgm:spPr/>
      <dgm:t>
        <a:bodyPr/>
        <a:lstStyle/>
        <a:p>
          <a:endParaRPr lang="es-ES" sz="1200"/>
        </a:p>
      </dgm:t>
    </dgm:pt>
    <dgm:pt modelId="{A26BCB3F-A4D8-4564-ACDA-DE0613606C68}" type="sibTrans" cxnId="{4FABA0B4-8DB6-478E-8925-AD65C72EB7D8}">
      <dgm:prSet/>
      <dgm:spPr/>
      <dgm:t>
        <a:bodyPr/>
        <a:lstStyle/>
        <a:p>
          <a:endParaRPr lang="es-ES" sz="1200"/>
        </a:p>
      </dgm:t>
    </dgm:pt>
    <dgm:pt modelId="{E7E2DA65-55B5-48EE-875D-B59A4CAE782C}">
      <dgm:prSet phldrT="[Texto]" custT="1"/>
      <dgm:spPr/>
      <dgm:t>
        <a:bodyPr/>
        <a:lstStyle/>
        <a:p>
          <a:r>
            <a:rPr lang="es-ES" sz="1200" b="1">
              <a:solidFill>
                <a:schemeClr val="tx1"/>
              </a:solidFill>
            </a:rPr>
            <a:t>Autoconocimiento</a:t>
          </a:r>
        </a:p>
      </dgm:t>
    </dgm:pt>
    <dgm:pt modelId="{A5C0B8D8-63E0-45BE-8B10-74659A9892A3}" type="parTrans" cxnId="{9983DBB8-7D09-4E1A-9AFB-599283B8BD75}">
      <dgm:prSet/>
      <dgm:spPr/>
      <dgm:t>
        <a:bodyPr/>
        <a:lstStyle/>
        <a:p>
          <a:endParaRPr lang="es-ES" sz="1200"/>
        </a:p>
      </dgm:t>
    </dgm:pt>
    <dgm:pt modelId="{0C2B284C-B1C6-45B7-B531-03DEFE4409AF}" type="sibTrans" cxnId="{9983DBB8-7D09-4E1A-9AFB-599283B8BD75}">
      <dgm:prSet/>
      <dgm:spPr/>
      <dgm:t>
        <a:bodyPr/>
        <a:lstStyle/>
        <a:p>
          <a:endParaRPr lang="es-ES" sz="1200"/>
        </a:p>
      </dgm:t>
    </dgm:pt>
    <dgm:pt modelId="{6FDAD3CA-9315-4A96-A617-7F81D2D3672E}">
      <dgm:prSet phldrT="[Texto]" custT="1"/>
      <dgm:spPr/>
      <dgm:t>
        <a:bodyPr/>
        <a:lstStyle/>
        <a:p>
          <a:r>
            <a:rPr lang="es-ES" sz="1200" dirty="0">
              <a:solidFill>
                <a:schemeClr val="tx1"/>
              </a:solidFill>
            </a:rPr>
            <a:t>Ser honesto con uno mismo, reconocer y entender el estado de ánimo y emociones en el que se encuentra y su efecto en las personas que lo rodean.</a:t>
          </a:r>
        </a:p>
      </dgm:t>
    </dgm:pt>
    <dgm:pt modelId="{02076739-D2AE-418B-B1DD-788C1EA5C159}" type="parTrans" cxnId="{E977603B-1B66-4EA4-8223-C5B15ACBB02F}">
      <dgm:prSet/>
      <dgm:spPr/>
      <dgm:t>
        <a:bodyPr/>
        <a:lstStyle/>
        <a:p>
          <a:endParaRPr lang="es-ES" sz="1200"/>
        </a:p>
      </dgm:t>
    </dgm:pt>
    <dgm:pt modelId="{A212324A-3E7D-4C8D-8733-E6F48CDB3AE4}" type="sibTrans" cxnId="{E977603B-1B66-4EA4-8223-C5B15ACBB02F}">
      <dgm:prSet/>
      <dgm:spPr/>
      <dgm:t>
        <a:bodyPr/>
        <a:lstStyle/>
        <a:p>
          <a:endParaRPr lang="es-ES" sz="1200"/>
        </a:p>
      </dgm:t>
    </dgm:pt>
    <dgm:pt modelId="{2ED3459E-0C8D-4DB2-A5AF-8472C7BE9727}">
      <dgm:prSet phldrT="[Texto]" custT="1"/>
      <dgm:spPr/>
      <dgm:t>
        <a:bodyPr/>
        <a:lstStyle/>
        <a:p>
          <a:r>
            <a:rPr lang="es-ES" sz="1200" dirty="0">
              <a:solidFill>
                <a:schemeClr val="tx1"/>
              </a:solidFill>
            </a:rPr>
            <a:t>Esta habilidad permite considerar los sentimientos de los demás y tratar a las personas </a:t>
          </a:r>
          <a:r>
            <a:rPr lang="es-ES" sz="1200" dirty="0" err="1">
              <a:solidFill>
                <a:schemeClr val="tx1"/>
              </a:solidFill>
            </a:rPr>
            <a:t>enteniendo</a:t>
          </a:r>
          <a:r>
            <a:rPr lang="es-ES" sz="1200" dirty="0">
              <a:solidFill>
                <a:schemeClr val="tx1"/>
              </a:solidFill>
            </a:rPr>
            <a:t> el punto de vista, situación real, emociones y sentimientos ajenos.</a:t>
          </a:r>
        </a:p>
      </dgm:t>
    </dgm:pt>
    <dgm:pt modelId="{0B7A64A3-18B0-4287-8511-EA1D6845C83F}" type="parTrans" cxnId="{EECFBAB6-9A6F-42D5-A874-D17552D2514A}">
      <dgm:prSet/>
      <dgm:spPr/>
      <dgm:t>
        <a:bodyPr/>
        <a:lstStyle/>
        <a:p>
          <a:endParaRPr lang="es-ES" sz="1200"/>
        </a:p>
      </dgm:t>
    </dgm:pt>
    <dgm:pt modelId="{C667AD98-AF6F-48A5-8B9D-DFAE11AFED20}" type="sibTrans" cxnId="{EECFBAB6-9A6F-42D5-A874-D17552D2514A}">
      <dgm:prSet/>
      <dgm:spPr/>
      <dgm:t>
        <a:bodyPr/>
        <a:lstStyle/>
        <a:p>
          <a:endParaRPr lang="es-ES" sz="1200"/>
        </a:p>
      </dgm:t>
    </dgm:pt>
    <dgm:pt modelId="{52256F9E-FB97-4B7E-8249-777635EFB0F8}">
      <dgm:prSet phldrT="[Texto]" custT="1"/>
      <dgm:spPr/>
      <dgm:t>
        <a:bodyPr/>
        <a:lstStyle/>
        <a:p>
          <a:r>
            <a:rPr lang="es-ES" sz="1200" b="1">
              <a:solidFill>
                <a:schemeClr val="tx1"/>
              </a:solidFill>
            </a:rPr>
            <a:t>Autocontrol</a:t>
          </a:r>
        </a:p>
      </dgm:t>
    </dgm:pt>
    <dgm:pt modelId="{66AE0CAA-3480-4E0D-8E7A-F448ACE25B79}" type="parTrans" cxnId="{6DDE0941-FA2A-40D2-B487-C80F4E2C5D3C}">
      <dgm:prSet/>
      <dgm:spPr/>
      <dgm:t>
        <a:bodyPr/>
        <a:lstStyle/>
        <a:p>
          <a:endParaRPr lang="es-ES" sz="1200"/>
        </a:p>
      </dgm:t>
    </dgm:pt>
    <dgm:pt modelId="{97B5A36F-157C-4FCF-908F-88C556D4DEE0}" type="sibTrans" cxnId="{6DDE0941-FA2A-40D2-B487-C80F4E2C5D3C}">
      <dgm:prSet/>
      <dgm:spPr/>
      <dgm:t>
        <a:bodyPr/>
        <a:lstStyle/>
        <a:p>
          <a:endParaRPr lang="es-ES" sz="1200"/>
        </a:p>
      </dgm:t>
    </dgm:pt>
    <dgm:pt modelId="{9F66B4E4-66F7-4E43-A9F5-703A173040D9}">
      <dgm:prSet phldrT="[Texto]" custT="1"/>
      <dgm:spPr/>
      <dgm:t>
        <a:bodyPr/>
        <a:lstStyle/>
        <a:p>
          <a:r>
            <a:rPr lang="es-ES" sz="1200" dirty="0">
              <a:solidFill>
                <a:schemeClr val="tx1"/>
              </a:solidFill>
            </a:rPr>
            <a:t>Saber controlar los impulsos y emociones antes de realizar cualquier cosa, ya que sabe como esto incide en el fracaso o el éxito personal. </a:t>
          </a:r>
        </a:p>
      </dgm:t>
    </dgm:pt>
    <dgm:pt modelId="{0388F36D-1758-4A43-BD7F-CE303437AE8E}" type="parTrans" cxnId="{6CB7AF19-F704-452F-8252-21B3E1A33C64}">
      <dgm:prSet/>
      <dgm:spPr/>
      <dgm:t>
        <a:bodyPr/>
        <a:lstStyle/>
        <a:p>
          <a:endParaRPr lang="es-ES" sz="1200"/>
        </a:p>
      </dgm:t>
    </dgm:pt>
    <dgm:pt modelId="{52866B01-49ED-4E2C-A59C-38C72430A15E}" type="sibTrans" cxnId="{6CB7AF19-F704-452F-8252-21B3E1A33C64}">
      <dgm:prSet/>
      <dgm:spPr/>
      <dgm:t>
        <a:bodyPr/>
        <a:lstStyle/>
        <a:p>
          <a:endParaRPr lang="es-ES" sz="1200"/>
        </a:p>
      </dgm:t>
    </dgm:pt>
    <dgm:pt modelId="{3EE97643-9F75-44AC-B234-1591EE1C7A9D}">
      <dgm:prSet phldrT="[Texto]" custT="1"/>
      <dgm:spPr/>
      <dgm:t>
        <a:bodyPr/>
        <a:lstStyle/>
        <a:p>
          <a:r>
            <a:rPr lang="es-ES" sz="1200" b="1" dirty="0">
              <a:solidFill>
                <a:schemeClr val="tx1"/>
              </a:solidFill>
            </a:rPr>
            <a:t>Automotivación</a:t>
          </a:r>
        </a:p>
      </dgm:t>
    </dgm:pt>
    <dgm:pt modelId="{DE0BCA0B-A5FA-452D-A0D7-6FEC574E9306}" type="parTrans" cxnId="{41035F15-6790-46D1-97BB-88D88D1A60C7}">
      <dgm:prSet/>
      <dgm:spPr/>
      <dgm:t>
        <a:bodyPr/>
        <a:lstStyle/>
        <a:p>
          <a:endParaRPr lang="es-ES" sz="1200"/>
        </a:p>
      </dgm:t>
    </dgm:pt>
    <dgm:pt modelId="{91F9D450-0FA1-40F8-B3C4-2B21B8C415E7}" type="sibTrans" cxnId="{41035F15-6790-46D1-97BB-88D88D1A60C7}">
      <dgm:prSet/>
      <dgm:spPr/>
      <dgm:t>
        <a:bodyPr/>
        <a:lstStyle/>
        <a:p>
          <a:endParaRPr lang="es-ES" sz="1200"/>
        </a:p>
      </dgm:t>
    </dgm:pt>
    <dgm:pt modelId="{235E7DF9-6009-4FF2-AE32-1CC54D5C5207}">
      <dgm:prSet phldrT="[Texto]" custT="1"/>
      <dgm:spPr/>
      <dgm:t>
        <a:bodyPr/>
        <a:lstStyle/>
        <a:p>
          <a:r>
            <a:rPr lang="es-ES" sz="1200" dirty="0">
              <a:solidFill>
                <a:schemeClr val="tx1"/>
              </a:solidFill>
            </a:rPr>
            <a:t>Sentido apasionado para realizar todas las actividades de la vida.  Son creativos, </a:t>
          </a:r>
          <a:r>
            <a:rPr lang="es-ES" sz="1200" dirty="0" err="1">
              <a:solidFill>
                <a:schemeClr val="tx1"/>
              </a:solidFill>
            </a:rPr>
            <a:t>energeticos</a:t>
          </a:r>
          <a:r>
            <a:rPr lang="es-ES" sz="1200" dirty="0">
              <a:solidFill>
                <a:schemeClr val="tx1"/>
              </a:solidFill>
            </a:rPr>
            <a:t> y abiertos aprenden para culminar con éxito los objetivos.</a:t>
          </a:r>
        </a:p>
      </dgm:t>
    </dgm:pt>
    <dgm:pt modelId="{27BB7AFB-72D0-428F-B5B6-FA707DEE74B6}" type="parTrans" cxnId="{61B843BB-52E7-472A-A39D-2B754C8AC331}">
      <dgm:prSet/>
      <dgm:spPr/>
      <dgm:t>
        <a:bodyPr/>
        <a:lstStyle/>
        <a:p>
          <a:endParaRPr lang="es-ES" sz="1200"/>
        </a:p>
      </dgm:t>
    </dgm:pt>
    <dgm:pt modelId="{E0D913A8-0FA6-4B8D-8818-C9E2D2B80A25}" type="sibTrans" cxnId="{61B843BB-52E7-472A-A39D-2B754C8AC331}">
      <dgm:prSet/>
      <dgm:spPr/>
      <dgm:t>
        <a:bodyPr/>
        <a:lstStyle/>
        <a:p>
          <a:endParaRPr lang="es-ES" sz="1200"/>
        </a:p>
      </dgm:t>
    </dgm:pt>
    <dgm:pt modelId="{A7513E37-0DAC-4875-A7E8-759630CC9671}">
      <dgm:prSet phldrT="[Texto]" custT="1"/>
      <dgm:spPr/>
      <dgm:t>
        <a:bodyPr/>
        <a:lstStyle/>
        <a:p>
          <a:r>
            <a:rPr lang="es-ES" sz="1200" b="1">
              <a:solidFill>
                <a:schemeClr val="tx1"/>
              </a:solidFill>
            </a:rPr>
            <a:t>Empatia</a:t>
          </a:r>
        </a:p>
      </dgm:t>
    </dgm:pt>
    <dgm:pt modelId="{E09CA0AB-2D63-4323-BE1C-3DB27EBEE314}" type="parTrans" cxnId="{399CB9CE-8265-4576-B44C-114899092053}">
      <dgm:prSet/>
      <dgm:spPr/>
      <dgm:t>
        <a:bodyPr/>
        <a:lstStyle/>
        <a:p>
          <a:endParaRPr lang="es-ES" sz="1200"/>
        </a:p>
      </dgm:t>
    </dgm:pt>
    <dgm:pt modelId="{8D806573-3ACB-44C2-9C35-3D1B229E254A}" type="sibTrans" cxnId="{399CB9CE-8265-4576-B44C-114899092053}">
      <dgm:prSet/>
      <dgm:spPr/>
      <dgm:t>
        <a:bodyPr/>
        <a:lstStyle/>
        <a:p>
          <a:endParaRPr lang="es-ES" sz="1200"/>
        </a:p>
      </dgm:t>
    </dgm:pt>
    <dgm:pt modelId="{B737747E-AA5C-44B9-94F9-9E4698C8F42C}" type="pres">
      <dgm:prSet presAssocID="{BD78E3B1-55E5-4FEA-A214-1FACF5D09C7A}" presName="diagram" presStyleCnt="0">
        <dgm:presLayoutVars>
          <dgm:chPref val="1"/>
          <dgm:dir/>
          <dgm:animOne val="branch"/>
          <dgm:animLvl val="lvl"/>
          <dgm:resizeHandles/>
        </dgm:presLayoutVars>
      </dgm:prSet>
      <dgm:spPr/>
      <dgm:t>
        <a:bodyPr/>
        <a:lstStyle/>
        <a:p>
          <a:endParaRPr lang="es-ES"/>
        </a:p>
      </dgm:t>
    </dgm:pt>
    <dgm:pt modelId="{68087E46-5F4C-4506-9317-75E18B0BB854}" type="pres">
      <dgm:prSet presAssocID="{8B966B08-DD47-4581-B3BC-4181E318C0C0}" presName="root" presStyleCnt="0"/>
      <dgm:spPr/>
      <dgm:t>
        <a:bodyPr/>
        <a:lstStyle/>
        <a:p>
          <a:endParaRPr lang="es-ES"/>
        </a:p>
      </dgm:t>
    </dgm:pt>
    <dgm:pt modelId="{7137F4B0-221B-4BB4-90A9-D5D33F1DCBC0}" type="pres">
      <dgm:prSet presAssocID="{8B966B08-DD47-4581-B3BC-4181E318C0C0}" presName="rootComposite" presStyleCnt="0"/>
      <dgm:spPr/>
      <dgm:t>
        <a:bodyPr/>
        <a:lstStyle/>
        <a:p>
          <a:endParaRPr lang="es-ES"/>
        </a:p>
      </dgm:t>
    </dgm:pt>
    <dgm:pt modelId="{65A31C77-E2D6-4337-BD41-B1F9B71915AA}" type="pres">
      <dgm:prSet presAssocID="{8B966B08-DD47-4581-B3BC-4181E318C0C0}" presName="rootText" presStyleLbl="node1" presStyleIdx="0" presStyleCnt="5" custScaleX="132490" custScaleY="61908"/>
      <dgm:spPr/>
      <dgm:t>
        <a:bodyPr/>
        <a:lstStyle/>
        <a:p>
          <a:endParaRPr lang="es-ES"/>
        </a:p>
      </dgm:t>
    </dgm:pt>
    <dgm:pt modelId="{452A431A-6C90-464D-9F87-CDB3654B1468}" type="pres">
      <dgm:prSet presAssocID="{8B966B08-DD47-4581-B3BC-4181E318C0C0}" presName="rootConnector" presStyleLbl="node1" presStyleIdx="0" presStyleCnt="5"/>
      <dgm:spPr/>
      <dgm:t>
        <a:bodyPr/>
        <a:lstStyle/>
        <a:p>
          <a:endParaRPr lang="es-ES"/>
        </a:p>
      </dgm:t>
    </dgm:pt>
    <dgm:pt modelId="{AF012572-1C54-4F02-8A09-81619C6CF142}" type="pres">
      <dgm:prSet presAssocID="{8B966B08-DD47-4581-B3BC-4181E318C0C0}" presName="childShape" presStyleCnt="0"/>
      <dgm:spPr/>
      <dgm:t>
        <a:bodyPr/>
        <a:lstStyle/>
        <a:p>
          <a:endParaRPr lang="es-ES"/>
        </a:p>
      </dgm:t>
    </dgm:pt>
    <dgm:pt modelId="{83593376-804D-4B07-978F-66AC0EBDCEC4}" type="pres">
      <dgm:prSet presAssocID="{58A05435-FB54-425C-98B9-F29AD83260C7}" presName="Name13" presStyleLbl="parChTrans1D2" presStyleIdx="0" presStyleCnt="5"/>
      <dgm:spPr/>
      <dgm:t>
        <a:bodyPr/>
        <a:lstStyle/>
        <a:p>
          <a:endParaRPr lang="es-ES"/>
        </a:p>
      </dgm:t>
    </dgm:pt>
    <dgm:pt modelId="{A3157926-2AA2-47B3-BF73-0BCF36EA470F}" type="pres">
      <dgm:prSet presAssocID="{8318DBAD-E3B1-4EB7-AE08-B8BE40B43B13}" presName="childText" presStyleLbl="bgAcc1" presStyleIdx="0" presStyleCnt="5" custScaleX="153568" custScaleY="524491">
        <dgm:presLayoutVars>
          <dgm:bulletEnabled val="1"/>
        </dgm:presLayoutVars>
      </dgm:prSet>
      <dgm:spPr/>
      <dgm:t>
        <a:bodyPr/>
        <a:lstStyle/>
        <a:p>
          <a:endParaRPr lang="es-ES"/>
        </a:p>
      </dgm:t>
    </dgm:pt>
    <dgm:pt modelId="{DA2D0552-BEEC-48E3-80E2-65DAA06FCB00}" type="pres">
      <dgm:prSet presAssocID="{E7E2DA65-55B5-48EE-875D-B59A4CAE782C}" presName="root" presStyleCnt="0"/>
      <dgm:spPr/>
      <dgm:t>
        <a:bodyPr/>
        <a:lstStyle/>
        <a:p>
          <a:endParaRPr lang="es-ES"/>
        </a:p>
      </dgm:t>
    </dgm:pt>
    <dgm:pt modelId="{7BF0054B-F5A7-4460-8F61-D7282E47AF46}" type="pres">
      <dgm:prSet presAssocID="{E7E2DA65-55B5-48EE-875D-B59A4CAE782C}" presName="rootComposite" presStyleCnt="0"/>
      <dgm:spPr/>
      <dgm:t>
        <a:bodyPr/>
        <a:lstStyle/>
        <a:p>
          <a:endParaRPr lang="es-ES"/>
        </a:p>
      </dgm:t>
    </dgm:pt>
    <dgm:pt modelId="{CE280142-3E94-41F8-BA62-EB76D4B1BFBC}" type="pres">
      <dgm:prSet presAssocID="{E7E2DA65-55B5-48EE-875D-B59A4CAE782C}" presName="rootText" presStyleLbl="node1" presStyleIdx="1" presStyleCnt="5" custScaleX="132490" custScaleY="61908"/>
      <dgm:spPr/>
      <dgm:t>
        <a:bodyPr/>
        <a:lstStyle/>
        <a:p>
          <a:endParaRPr lang="es-ES"/>
        </a:p>
      </dgm:t>
    </dgm:pt>
    <dgm:pt modelId="{86D9EB65-FDFB-49FA-A919-B9B849A49BF5}" type="pres">
      <dgm:prSet presAssocID="{E7E2DA65-55B5-48EE-875D-B59A4CAE782C}" presName="rootConnector" presStyleLbl="node1" presStyleIdx="1" presStyleCnt="5"/>
      <dgm:spPr/>
      <dgm:t>
        <a:bodyPr/>
        <a:lstStyle/>
        <a:p>
          <a:endParaRPr lang="es-ES"/>
        </a:p>
      </dgm:t>
    </dgm:pt>
    <dgm:pt modelId="{F7B3E8DB-3678-445A-9856-2EE3632F73FC}" type="pres">
      <dgm:prSet presAssocID="{E7E2DA65-55B5-48EE-875D-B59A4CAE782C}" presName="childShape" presStyleCnt="0"/>
      <dgm:spPr/>
      <dgm:t>
        <a:bodyPr/>
        <a:lstStyle/>
        <a:p>
          <a:endParaRPr lang="es-ES"/>
        </a:p>
      </dgm:t>
    </dgm:pt>
    <dgm:pt modelId="{C9A4F3B8-FD96-4E75-8FBB-2C14D64F8576}" type="pres">
      <dgm:prSet presAssocID="{02076739-D2AE-418B-B1DD-788C1EA5C159}" presName="Name13" presStyleLbl="parChTrans1D2" presStyleIdx="1" presStyleCnt="5"/>
      <dgm:spPr/>
      <dgm:t>
        <a:bodyPr/>
        <a:lstStyle/>
        <a:p>
          <a:endParaRPr lang="es-ES"/>
        </a:p>
      </dgm:t>
    </dgm:pt>
    <dgm:pt modelId="{145D2185-4CF4-4492-9D38-46225DDB466F}" type="pres">
      <dgm:prSet presAssocID="{6FDAD3CA-9315-4A96-A617-7F81D2D3672E}" presName="childText" presStyleLbl="bgAcc1" presStyleIdx="1" presStyleCnt="5" custScaleX="153568" custScaleY="524491">
        <dgm:presLayoutVars>
          <dgm:bulletEnabled val="1"/>
        </dgm:presLayoutVars>
      </dgm:prSet>
      <dgm:spPr/>
      <dgm:t>
        <a:bodyPr/>
        <a:lstStyle/>
        <a:p>
          <a:endParaRPr lang="es-ES"/>
        </a:p>
      </dgm:t>
    </dgm:pt>
    <dgm:pt modelId="{B8E86FEA-848F-4570-83FF-C75C27EFAEA1}" type="pres">
      <dgm:prSet presAssocID="{52256F9E-FB97-4B7E-8249-777635EFB0F8}" presName="root" presStyleCnt="0"/>
      <dgm:spPr/>
      <dgm:t>
        <a:bodyPr/>
        <a:lstStyle/>
        <a:p>
          <a:endParaRPr lang="es-ES"/>
        </a:p>
      </dgm:t>
    </dgm:pt>
    <dgm:pt modelId="{E511AEB7-A293-41CC-8365-60D5D9F837A3}" type="pres">
      <dgm:prSet presAssocID="{52256F9E-FB97-4B7E-8249-777635EFB0F8}" presName="rootComposite" presStyleCnt="0"/>
      <dgm:spPr/>
      <dgm:t>
        <a:bodyPr/>
        <a:lstStyle/>
        <a:p>
          <a:endParaRPr lang="es-ES"/>
        </a:p>
      </dgm:t>
    </dgm:pt>
    <dgm:pt modelId="{808175F2-9D1E-4EFA-8E58-13B47D09005D}" type="pres">
      <dgm:prSet presAssocID="{52256F9E-FB97-4B7E-8249-777635EFB0F8}" presName="rootText" presStyleLbl="node1" presStyleIdx="2" presStyleCnt="5" custScaleX="132490" custScaleY="61908"/>
      <dgm:spPr/>
      <dgm:t>
        <a:bodyPr/>
        <a:lstStyle/>
        <a:p>
          <a:endParaRPr lang="es-ES"/>
        </a:p>
      </dgm:t>
    </dgm:pt>
    <dgm:pt modelId="{80FAF4B8-4C1F-483F-9E6C-619E4E12BD32}" type="pres">
      <dgm:prSet presAssocID="{52256F9E-FB97-4B7E-8249-777635EFB0F8}" presName="rootConnector" presStyleLbl="node1" presStyleIdx="2" presStyleCnt="5"/>
      <dgm:spPr/>
      <dgm:t>
        <a:bodyPr/>
        <a:lstStyle/>
        <a:p>
          <a:endParaRPr lang="es-ES"/>
        </a:p>
      </dgm:t>
    </dgm:pt>
    <dgm:pt modelId="{38AB1DD2-C395-47BF-B824-E68D8F8C8FBD}" type="pres">
      <dgm:prSet presAssocID="{52256F9E-FB97-4B7E-8249-777635EFB0F8}" presName="childShape" presStyleCnt="0"/>
      <dgm:spPr/>
      <dgm:t>
        <a:bodyPr/>
        <a:lstStyle/>
        <a:p>
          <a:endParaRPr lang="es-ES"/>
        </a:p>
      </dgm:t>
    </dgm:pt>
    <dgm:pt modelId="{9AF604F3-CD11-4A12-A4EE-6E1842492CD7}" type="pres">
      <dgm:prSet presAssocID="{0388F36D-1758-4A43-BD7F-CE303437AE8E}" presName="Name13" presStyleLbl="parChTrans1D2" presStyleIdx="2" presStyleCnt="5"/>
      <dgm:spPr/>
      <dgm:t>
        <a:bodyPr/>
        <a:lstStyle/>
        <a:p>
          <a:endParaRPr lang="es-ES"/>
        </a:p>
      </dgm:t>
    </dgm:pt>
    <dgm:pt modelId="{F8AFA6D3-B487-4C22-BF95-41CA0DF6BFCE}" type="pres">
      <dgm:prSet presAssocID="{9F66B4E4-66F7-4E43-A9F5-703A173040D9}" presName="childText" presStyleLbl="bgAcc1" presStyleIdx="2" presStyleCnt="5" custScaleX="153568" custScaleY="524491">
        <dgm:presLayoutVars>
          <dgm:bulletEnabled val="1"/>
        </dgm:presLayoutVars>
      </dgm:prSet>
      <dgm:spPr/>
      <dgm:t>
        <a:bodyPr/>
        <a:lstStyle/>
        <a:p>
          <a:endParaRPr lang="es-ES"/>
        </a:p>
      </dgm:t>
    </dgm:pt>
    <dgm:pt modelId="{5FB4F363-EC7E-4EEE-B95C-2B01BB7FD776}" type="pres">
      <dgm:prSet presAssocID="{3EE97643-9F75-44AC-B234-1591EE1C7A9D}" presName="root" presStyleCnt="0"/>
      <dgm:spPr/>
      <dgm:t>
        <a:bodyPr/>
        <a:lstStyle/>
        <a:p>
          <a:endParaRPr lang="es-ES"/>
        </a:p>
      </dgm:t>
    </dgm:pt>
    <dgm:pt modelId="{0B049479-5F2B-40BF-903C-C1A1FF931333}" type="pres">
      <dgm:prSet presAssocID="{3EE97643-9F75-44AC-B234-1591EE1C7A9D}" presName="rootComposite" presStyleCnt="0"/>
      <dgm:spPr/>
      <dgm:t>
        <a:bodyPr/>
        <a:lstStyle/>
        <a:p>
          <a:endParaRPr lang="es-ES"/>
        </a:p>
      </dgm:t>
    </dgm:pt>
    <dgm:pt modelId="{008B6BAF-381A-495E-8590-657407D74102}" type="pres">
      <dgm:prSet presAssocID="{3EE97643-9F75-44AC-B234-1591EE1C7A9D}" presName="rootText" presStyleLbl="node1" presStyleIdx="3" presStyleCnt="5" custScaleX="132490" custScaleY="61908"/>
      <dgm:spPr/>
      <dgm:t>
        <a:bodyPr/>
        <a:lstStyle/>
        <a:p>
          <a:endParaRPr lang="es-ES"/>
        </a:p>
      </dgm:t>
    </dgm:pt>
    <dgm:pt modelId="{173971BE-AD26-44C1-B6A9-1D5FE8B05280}" type="pres">
      <dgm:prSet presAssocID="{3EE97643-9F75-44AC-B234-1591EE1C7A9D}" presName="rootConnector" presStyleLbl="node1" presStyleIdx="3" presStyleCnt="5"/>
      <dgm:spPr/>
      <dgm:t>
        <a:bodyPr/>
        <a:lstStyle/>
        <a:p>
          <a:endParaRPr lang="es-ES"/>
        </a:p>
      </dgm:t>
    </dgm:pt>
    <dgm:pt modelId="{C01ACBC1-82A2-422F-9DE9-7BA7326CF734}" type="pres">
      <dgm:prSet presAssocID="{3EE97643-9F75-44AC-B234-1591EE1C7A9D}" presName="childShape" presStyleCnt="0"/>
      <dgm:spPr/>
      <dgm:t>
        <a:bodyPr/>
        <a:lstStyle/>
        <a:p>
          <a:endParaRPr lang="es-ES"/>
        </a:p>
      </dgm:t>
    </dgm:pt>
    <dgm:pt modelId="{F760FA4E-A211-4357-9545-5DFEC9DCA453}" type="pres">
      <dgm:prSet presAssocID="{27BB7AFB-72D0-428F-B5B6-FA707DEE74B6}" presName="Name13" presStyleLbl="parChTrans1D2" presStyleIdx="3" presStyleCnt="5"/>
      <dgm:spPr/>
      <dgm:t>
        <a:bodyPr/>
        <a:lstStyle/>
        <a:p>
          <a:endParaRPr lang="es-ES"/>
        </a:p>
      </dgm:t>
    </dgm:pt>
    <dgm:pt modelId="{C91D6F3D-C45C-4A9D-9895-3564CA52E567}" type="pres">
      <dgm:prSet presAssocID="{235E7DF9-6009-4FF2-AE32-1CC54D5C5207}" presName="childText" presStyleLbl="bgAcc1" presStyleIdx="3" presStyleCnt="5" custScaleX="153568" custScaleY="524491">
        <dgm:presLayoutVars>
          <dgm:bulletEnabled val="1"/>
        </dgm:presLayoutVars>
      </dgm:prSet>
      <dgm:spPr/>
      <dgm:t>
        <a:bodyPr/>
        <a:lstStyle/>
        <a:p>
          <a:endParaRPr lang="es-ES"/>
        </a:p>
      </dgm:t>
    </dgm:pt>
    <dgm:pt modelId="{3F332C0D-CA76-469E-813C-92754CD8B350}" type="pres">
      <dgm:prSet presAssocID="{A7513E37-0DAC-4875-A7E8-759630CC9671}" presName="root" presStyleCnt="0"/>
      <dgm:spPr/>
      <dgm:t>
        <a:bodyPr/>
        <a:lstStyle/>
        <a:p>
          <a:endParaRPr lang="es-ES"/>
        </a:p>
      </dgm:t>
    </dgm:pt>
    <dgm:pt modelId="{C80B7BCE-C022-4B46-AB2F-54B694F95D88}" type="pres">
      <dgm:prSet presAssocID="{A7513E37-0DAC-4875-A7E8-759630CC9671}" presName="rootComposite" presStyleCnt="0"/>
      <dgm:spPr/>
      <dgm:t>
        <a:bodyPr/>
        <a:lstStyle/>
        <a:p>
          <a:endParaRPr lang="es-ES"/>
        </a:p>
      </dgm:t>
    </dgm:pt>
    <dgm:pt modelId="{62F7D6E2-EFB7-467B-9F26-266A9E6F3D5A}" type="pres">
      <dgm:prSet presAssocID="{A7513E37-0DAC-4875-A7E8-759630CC9671}" presName="rootText" presStyleLbl="node1" presStyleIdx="4" presStyleCnt="5" custScaleX="132490" custScaleY="61908"/>
      <dgm:spPr/>
      <dgm:t>
        <a:bodyPr/>
        <a:lstStyle/>
        <a:p>
          <a:endParaRPr lang="es-ES"/>
        </a:p>
      </dgm:t>
    </dgm:pt>
    <dgm:pt modelId="{EEF9CF44-2570-4DF2-8AED-799C1B915388}" type="pres">
      <dgm:prSet presAssocID="{A7513E37-0DAC-4875-A7E8-759630CC9671}" presName="rootConnector" presStyleLbl="node1" presStyleIdx="4" presStyleCnt="5"/>
      <dgm:spPr/>
      <dgm:t>
        <a:bodyPr/>
        <a:lstStyle/>
        <a:p>
          <a:endParaRPr lang="es-ES"/>
        </a:p>
      </dgm:t>
    </dgm:pt>
    <dgm:pt modelId="{BC913B2F-4791-4B90-9B2C-432FA2278065}" type="pres">
      <dgm:prSet presAssocID="{A7513E37-0DAC-4875-A7E8-759630CC9671}" presName="childShape" presStyleCnt="0"/>
      <dgm:spPr/>
      <dgm:t>
        <a:bodyPr/>
        <a:lstStyle/>
        <a:p>
          <a:endParaRPr lang="es-ES"/>
        </a:p>
      </dgm:t>
    </dgm:pt>
    <dgm:pt modelId="{3308F3EF-07AA-45A3-A27F-A54ECF268993}" type="pres">
      <dgm:prSet presAssocID="{0B7A64A3-18B0-4287-8511-EA1D6845C83F}" presName="Name13" presStyleLbl="parChTrans1D2" presStyleIdx="4" presStyleCnt="5"/>
      <dgm:spPr/>
      <dgm:t>
        <a:bodyPr/>
        <a:lstStyle/>
        <a:p>
          <a:endParaRPr lang="es-ES"/>
        </a:p>
      </dgm:t>
    </dgm:pt>
    <dgm:pt modelId="{90C69057-96D2-44EA-B974-5CC26BFEC65F}" type="pres">
      <dgm:prSet presAssocID="{2ED3459E-0C8D-4DB2-A5AF-8472C7BE9727}" presName="childText" presStyleLbl="bgAcc1" presStyleIdx="4" presStyleCnt="5" custScaleX="153568" custScaleY="524491">
        <dgm:presLayoutVars>
          <dgm:bulletEnabled val="1"/>
        </dgm:presLayoutVars>
      </dgm:prSet>
      <dgm:spPr/>
      <dgm:t>
        <a:bodyPr/>
        <a:lstStyle/>
        <a:p>
          <a:endParaRPr lang="es-ES"/>
        </a:p>
      </dgm:t>
    </dgm:pt>
  </dgm:ptLst>
  <dgm:cxnLst>
    <dgm:cxn modelId="{91394C51-4657-4678-BE27-5B314EEC8226}" type="presOf" srcId="{2ED3459E-0C8D-4DB2-A5AF-8472C7BE9727}" destId="{90C69057-96D2-44EA-B974-5CC26BFEC65F}" srcOrd="0" destOrd="0" presId="urn:microsoft.com/office/officeart/2005/8/layout/hierarchy3"/>
    <dgm:cxn modelId="{77608DAA-2200-495D-8C97-6352DE72ECEB}" type="presOf" srcId="{E7E2DA65-55B5-48EE-875D-B59A4CAE782C}" destId="{CE280142-3E94-41F8-BA62-EB76D4B1BFBC}" srcOrd="0" destOrd="0" presId="urn:microsoft.com/office/officeart/2005/8/layout/hierarchy3"/>
    <dgm:cxn modelId="{41035F15-6790-46D1-97BB-88D88D1A60C7}" srcId="{BD78E3B1-55E5-4FEA-A214-1FACF5D09C7A}" destId="{3EE97643-9F75-44AC-B234-1591EE1C7A9D}" srcOrd="3" destOrd="0" parTransId="{DE0BCA0B-A5FA-452D-A0D7-6FEC574E9306}" sibTransId="{91F9D450-0FA1-40F8-B3C4-2B21B8C415E7}"/>
    <dgm:cxn modelId="{CBAD150F-9F58-417C-84FC-9C6E7C34EF9A}" type="presOf" srcId="{8B966B08-DD47-4581-B3BC-4181E318C0C0}" destId="{65A31C77-E2D6-4337-BD41-B1F9B71915AA}" srcOrd="0" destOrd="0" presId="urn:microsoft.com/office/officeart/2005/8/layout/hierarchy3"/>
    <dgm:cxn modelId="{399CB9CE-8265-4576-B44C-114899092053}" srcId="{BD78E3B1-55E5-4FEA-A214-1FACF5D09C7A}" destId="{A7513E37-0DAC-4875-A7E8-759630CC9671}" srcOrd="4" destOrd="0" parTransId="{E09CA0AB-2D63-4323-BE1C-3DB27EBEE314}" sibTransId="{8D806573-3ACB-44C2-9C35-3D1B229E254A}"/>
    <dgm:cxn modelId="{4D4A264D-4FB8-4CC8-9323-CC64A83BFA4D}" type="presOf" srcId="{8B966B08-DD47-4581-B3BC-4181E318C0C0}" destId="{452A431A-6C90-464D-9F87-CDB3654B1468}" srcOrd="1" destOrd="0" presId="urn:microsoft.com/office/officeart/2005/8/layout/hierarchy3"/>
    <dgm:cxn modelId="{B7CAC3D8-221E-4C7F-989B-08A7113EFA2E}" type="presOf" srcId="{0388F36D-1758-4A43-BD7F-CE303437AE8E}" destId="{9AF604F3-CD11-4A12-A4EE-6E1842492CD7}" srcOrd="0" destOrd="0" presId="urn:microsoft.com/office/officeart/2005/8/layout/hierarchy3"/>
    <dgm:cxn modelId="{4FABA0B4-8DB6-478E-8925-AD65C72EB7D8}" srcId="{8B966B08-DD47-4581-B3BC-4181E318C0C0}" destId="{8318DBAD-E3B1-4EB7-AE08-B8BE40B43B13}" srcOrd="0" destOrd="0" parTransId="{58A05435-FB54-425C-98B9-F29AD83260C7}" sibTransId="{A26BCB3F-A4D8-4564-ACDA-DE0613606C68}"/>
    <dgm:cxn modelId="{8CFAB14D-84E5-4253-B848-E07A105368F0}" type="presOf" srcId="{52256F9E-FB97-4B7E-8249-777635EFB0F8}" destId="{808175F2-9D1E-4EFA-8E58-13B47D09005D}" srcOrd="0" destOrd="0" presId="urn:microsoft.com/office/officeart/2005/8/layout/hierarchy3"/>
    <dgm:cxn modelId="{61B843BB-52E7-472A-A39D-2B754C8AC331}" srcId="{3EE97643-9F75-44AC-B234-1591EE1C7A9D}" destId="{235E7DF9-6009-4FF2-AE32-1CC54D5C5207}" srcOrd="0" destOrd="0" parTransId="{27BB7AFB-72D0-428F-B5B6-FA707DEE74B6}" sibTransId="{E0D913A8-0FA6-4B8D-8818-C9E2D2B80A25}"/>
    <dgm:cxn modelId="{E58ED4C8-E1E7-426F-A9DF-EC1883FFCB40}" type="presOf" srcId="{E7E2DA65-55B5-48EE-875D-B59A4CAE782C}" destId="{86D9EB65-FDFB-49FA-A919-B9B849A49BF5}" srcOrd="1" destOrd="0" presId="urn:microsoft.com/office/officeart/2005/8/layout/hierarchy3"/>
    <dgm:cxn modelId="{538F3A16-6839-483B-B9A5-8780A7EF7B6D}" type="presOf" srcId="{02076739-D2AE-418B-B1DD-788C1EA5C159}" destId="{C9A4F3B8-FD96-4E75-8FBB-2C14D64F8576}" srcOrd="0" destOrd="0" presId="urn:microsoft.com/office/officeart/2005/8/layout/hierarchy3"/>
    <dgm:cxn modelId="{6CB7AF19-F704-452F-8252-21B3E1A33C64}" srcId="{52256F9E-FB97-4B7E-8249-777635EFB0F8}" destId="{9F66B4E4-66F7-4E43-A9F5-703A173040D9}" srcOrd="0" destOrd="0" parTransId="{0388F36D-1758-4A43-BD7F-CE303437AE8E}" sibTransId="{52866B01-49ED-4E2C-A59C-38C72430A15E}"/>
    <dgm:cxn modelId="{B3AAA89B-F76D-4658-8085-0BE17074C68B}" type="presOf" srcId="{BD78E3B1-55E5-4FEA-A214-1FACF5D09C7A}" destId="{B737747E-AA5C-44B9-94F9-9E4698C8F42C}" srcOrd="0" destOrd="0" presId="urn:microsoft.com/office/officeart/2005/8/layout/hierarchy3"/>
    <dgm:cxn modelId="{E977603B-1B66-4EA4-8223-C5B15ACBB02F}" srcId="{E7E2DA65-55B5-48EE-875D-B59A4CAE782C}" destId="{6FDAD3CA-9315-4A96-A617-7F81D2D3672E}" srcOrd="0" destOrd="0" parTransId="{02076739-D2AE-418B-B1DD-788C1EA5C159}" sibTransId="{A212324A-3E7D-4C8D-8733-E6F48CDB3AE4}"/>
    <dgm:cxn modelId="{EBDA04C3-F786-4ADD-AAAE-5C4780623CCD}" type="presOf" srcId="{6FDAD3CA-9315-4A96-A617-7F81D2D3672E}" destId="{145D2185-4CF4-4492-9D38-46225DDB466F}" srcOrd="0" destOrd="0" presId="urn:microsoft.com/office/officeart/2005/8/layout/hierarchy3"/>
    <dgm:cxn modelId="{47A88915-4E5E-46B2-93F7-F9B779A36EE5}" type="presOf" srcId="{A7513E37-0DAC-4875-A7E8-759630CC9671}" destId="{62F7D6E2-EFB7-467B-9F26-266A9E6F3D5A}" srcOrd="0" destOrd="0" presId="urn:microsoft.com/office/officeart/2005/8/layout/hierarchy3"/>
    <dgm:cxn modelId="{EECFBAB6-9A6F-42D5-A874-D17552D2514A}" srcId="{A7513E37-0DAC-4875-A7E8-759630CC9671}" destId="{2ED3459E-0C8D-4DB2-A5AF-8472C7BE9727}" srcOrd="0" destOrd="0" parTransId="{0B7A64A3-18B0-4287-8511-EA1D6845C83F}" sibTransId="{C667AD98-AF6F-48A5-8B9D-DFAE11AFED20}"/>
    <dgm:cxn modelId="{7B22FEC1-824F-4BFA-8EFC-0400BF4955D7}" type="presOf" srcId="{27BB7AFB-72D0-428F-B5B6-FA707DEE74B6}" destId="{F760FA4E-A211-4357-9545-5DFEC9DCA453}" srcOrd="0" destOrd="0" presId="urn:microsoft.com/office/officeart/2005/8/layout/hierarchy3"/>
    <dgm:cxn modelId="{EF174716-2646-4EA5-9673-8AF806BFC14F}" srcId="{BD78E3B1-55E5-4FEA-A214-1FACF5D09C7A}" destId="{8B966B08-DD47-4581-B3BC-4181E318C0C0}" srcOrd="0" destOrd="0" parTransId="{096490E7-2E3C-4C02-8E84-F66CF5C71413}" sibTransId="{F6FC9D77-45FE-4354-B5AB-599A320B623C}"/>
    <dgm:cxn modelId="{05080365-5C6B-434C-9C47-0424FBA5AB5A}" type="presOf" srcId="{0B7A64A3-18B0-4287-8511-EA1D6845C83F}" destId="{3308F3EF-07AA-45A3-A27F-A54ECF268993}" srcOrd="0" destOrd="0" presId="urn:microsoft.com/office/officeart/2005/8/layout/hierarchy3"/>
    <dgm:cxn modelId="{72311DCF-F361-459A-8CFF-1872E005AAED}" type="presOf" srcId="{3EE97643-9F75-44AC-B234-1591EE1C7A9D}" destId="{173971BE-AD26-44C1-B6A9-1D5FE8B05280}" srcOrd="1" destOrd="0" presId="urn:microsoft.com/office/officeart/2005/8/layout/hierarchy3"/>
    <dgm:cxn modelId="{0E6F20E5-AE20-46E7-ADC6-3BD1903D77EC}" type="presOf" srcId="{A7513E37-0DAC-4875-A7E8-759630CC9671}" destId="{EEF9CF44-2570-4DF2-8AED-799C1B915388}" srcOrd="1" destOrd="0" presId="urn:microsoft.com/office/officeart/2005/8/layout/hierarchy3"/>
    <dgm:cxn modelId="{F16FFCFD-1A82-41CB-9001-ECD30DD2A6ED}" type="presOf" srcId="{8318DBAD-E3B1-4EB7-AE08-B8BE40B43B13}" destId="{A3157926-2AA2-47B3-BF73-0BCF36EA470F}" srcOrd="0" destOrd="0" presId="urn:microsoft.com/office/officeart/2005/8/layout/hierarchy3"/>
    <dgm:cxn modelId="{9983DBB8-7D09-4E1A-9AFB-599283B8BD75}" srcId="{BD78E3B1-55E5-4FEA-A214-1FACF5D09C7A}" destId="{E7E2DA65-55B5-48EE-875D-B59A4CAE782C}" srcOrd="1" destOrd="0" parTransId="{A5C0B8D8-63E0-45BE-8B10-74659A9892A3}" sibTransId="{0C2B284C-B1C6-45B7-B531-03DEFE4409AF}"/>
    <dgm:cxn modelId="{6DDE0941-FA2A-40D2-B487-C80F4E2C5D3C}" srcId="{BD78E3B1-55E5-4FEA-A214-1FACF5D09C7A}" destId="{52256F9E-FB97-4B7E-8249-777635EFB0F8}" srcOrd="2" destOrd="0" parTransId="{66AE0CAA-3480-4E0D-8E7A-F448ACE25B79}" sibTransId="{97B5A36F-157C-4FCF-908F-88C556D4DEE0}"/>
    <dgm:cxn modelId="{293C1620-60B9-4FD6-839A-CA3CD8B57060}" type="presOf" srcId="{9F66B4E4-66F7-4E43-A9F5-703A173040D9}" destId="{F8AFA6D3-B487-4C22-BF95-41CA0DF6BFCE}" srcOrd="0" destOrd="0" presId="urn:microsoft.com/office/officeart/2005/8/layout/hierarchy3"/>
    <dgm:cxn modelId="{8D780B3F-E65C-4D22-B5AC-2B2ECE482BF8}" type="presOf" srcId="{58A05435-FB54-425C-98B9-F29AD83260C7}" destId="{83593376-804D-4B07-978F-66AC0EBDCEC4}" srcOrd="0" destOrd="0" presId="urn:microsoft.com/office/officeart/2005/8/layout/hierarchy3"/>
    <dgm:cxn modelId="{36BDA5C8-6824-4399-8605-5FE0FBD6157F}" type="presOf" srcId="{52256F9E-FB97-4B7E-8249-777635EFB0F8}" destId="{80FAF4B8-4C1F-483F-9E6C-619E4E12BD32}" srcOrd="1" destOrd="0" presId="urn:microsoft.com/office/officeart/2005/8/layout/hierarchy3"/>
    <dgm:cxn modelId="{673A06BD-43B6-4ADD-B697-10DE93B70A17}" type="presOf" srcId="{3EE97643-9F75-44AC-B234-1591EE1C7A9D}" destId="{008B6BAF-381A-495E-8590-657407D74102}" srcOrd="0" destOrd="0" presId="urn:microsoft.com/office/officeart/2005/8/layout/hierarchy3"/>
    <dgm:cxn modelId="{7219C8BA-7C8E-4702-B165-8F429D47A1EE}" type="presOf" srcId="{235E7DF9-6009-4FF2-AE32-1CC54D5C5207}" destId="{C91D6F3D-C45C-4A9D-9895-3564CA52E567}" srcOrd="0" destOrd="0" presId="urn:microsoft.com/office/officeart/2005/8/layout/hierarchy3"/>
    <dgm:cxn modelId="{A25E3641-B15C-4B56-870E-317A2CEF21E1}" type="presParOf" srcId="{B737747E-AA5C-44B9-94F9-9E4698C8F42C}" destId="{68087E46-5F4C-4506-9317-75E18B0BB854}" srcOrd="0" destOrd="0" presId="urn:microsoft.com/office/officeart/2005/8/layout/hierarchy3"/>
    <dgm:cxn modelId="{B28DC0D1-CD35-48CB-86FE-110994E4C861}" type="presParOf" srcId="{68087E46-5F4C-4506-9317-75E18B0BB854}" destId="{7137F4B0-221B-4BB4-90A9-D5D33F1DCBC0}" srcOrd="0" destOrd="0" presId="urn:microsoft.com/office/officeart/2005/8/layout/hierarchy3"/>
    <dgm:cxn modelId="{6BF6770A-B9C7-468D-9478-4E4286DD884C}" type="presParOf" srcId="{7137F4B0-221B-4BB4-90A9-D5D33F1DCBC0}" destId="{65A31C77-E2D6-4337-BD41-B1F9B71915AA}" srcOrd="0" destOrd="0" presId="urn:microsoft.com/office/officeart/2005/8/layout/hierarchy3"/>
    <dgm:cxn modelId="{C0719849-5D0F-4A42-9F22-8BB974B7E68D}" type="presParOf" srcId="{7137F4B0-221B-4BB4-90A9-D5D33F1DCBC0}" destId="{452A431A-6C90-464D-9F87-CDB3654B1468}" srcOrd="1" destOrd="0" presId="urn:microsoft.com/office/officeart/2005/8/layout/hierarchy3"/>
    <dgm:cxn modelId="{063BACD8-B02E-4E65-AC74-7DB0BBFA267C}" type="presParOf" srcId="{68087E46-5F4C-4506-9317-75E18B0BB854}" destId="{AF012572-1C54-4F02-8A09-81619C6CF142}" srcOrd="1" destOrd="0" presId="urn:microsoft.com/office/officeart/2005/8/layout/hierarchy3"/>
    <dgm:cxn modelId="{1A466F26-970D-4F62-B723-62929670E87F}" type="presParOf" srcId="{AF012572-1C54-4F02-8A09-81619C6CF142}" destId="{83593376-804D-4B07-978F-66AC0EBDCEC4}" srcOrd="0" destOrd="0" presId="urn:microsoft.com/office/officeart/2005/8/layout/hierarchy3"/>
    <dgm:cxn modelId="{A2BBA0A9-2AF0-40C4-A107-6D38FB85191F}" type="presParOf" srcId="{AF012572-1C54-4F02-8A09-81619C6CF142}" destId="{A3157926-2AA2-47B3-BF73-0BCF36EA470F}" srcOrd="1" destOrd="0" presId="urn:microsoft.com/office/officeart/2005/8/layout/hierarchy3"/>
    <dgm:cxn modelId="{63B2695C-0B2C-4282-8FB9-B6288C863925}" type="presParOf" srcId="{B737747E-AA5C-44B9-94F9-9E4698C8F42C}" destId="{DA2D0552-BEEC-48E3-80E2-65DAA06FCB00}" srcOrd="1" destOrd="0" presId="urn:microsoft.com/office/officeart/2005/8/layout/hierarchy3"/>
    <dgm:cxn modelId="{3DF0EA78-D4E4-42D0-9AFB-8A20242AD1E9}" type="presParOf" srcId="{DA2D0552-BEEC-48E3-80E2-65DAA06FCB00}" destId="{7BF0054B-F5A7-4460-8F61-D7282E47AF46}" srcOrd="0" destOrd="0" presId="urn:microsoft.com/office/officeart/2005/8/layout/hierarchy3"/>
    <dgm:cxn modelId="{AFAA9649-DB22-4EEB-816E-FE0788623E41}" type="presParOf" srcId="{7BF0054B-F5A7-4460-8F61-D7282E47AF46}" destId="{CE280142-3E94-41F8-BA62-EB76D4B1BFBC}" srcOrd="0" destOrd="0" presId="urn:microsoft.com/office/officeart/2005/8/layout/hierarchy3"/>
    <dgm:cxn modelId="{65B407E4-CEBC-4DF2-A6A5-BCC8E8C645C3}" type="presParOf" srcId="{7BF0054B-F5A7-4460-8F61-D7282E47AF46}" destId="{86D9EB65-FDFB-49FA-A919-B9B849A49BF5}" srcOrd="1" destOrd="0" presId="urn:microsoft.com/office/officeart/2005/8/layout/hierarchy3"/>
    <dgm:cxn modelId="{A01C1BA2-1EB3-49D6-99BF-121DD25FFB1C}" type="presParOf" srcId="{DA2D0552-BEEC-48E3-80E2-65DAA06FCB00}" destId="{F7B3E8DB-3678-445A-9856-2EE3632F73FC}" srcOrd="1" destOrd="0" presId="urn:microsoft.com/office/officeart/2005/8/layout/hierarchy3"/>
    <dgm:cxn modelId="{0B4FF0DD-2B3E-49E0-915A-FC1D5F733275}" type="presParOf" srcId="{F7B3E8DB-3678-445A-9856-2EE3632F73FC}" destId="{C9A4F3B8-FD96-4E75-8FBB-2C14D64F8576}" srcOrd="0" destOrd="0" presId="urn:microsoft.com/office/officeart/2005/8/layout/hierarchy3"/>
    <dgm:cxn modelId="{69E6C644-1168-41F2-846D-65E4DC5CF18C}" type="presParOf" srcId="{F7B3E8DB-3678-445A-9856-2EE3632F73FC}" destId="{145D2185-4CF4-4492-9D38-46225DDB466F}" srcOrd="1" destOrd="0" presId="urn:microsoft.com/office/officeart/2005/8/layout/hierarchy3"/>
    <dgm:cxn modelId="{D5A9A9CE-ED0B-4AEB-942D-8D93C452E887}" type="presParOf" srcId="{B737747E-AA5C-44B9-94F9-9E4698C8F42C}" destId="{B8E86FEA-848F-4570-83FF-C75C27EFAEA1}" srcOrd="2" destOrd="0" presId="urn:microsoft.com/office/officeart/2005/8/layout/hierarchy3"/>
    <dgm:cxn modelId="{6A11E1F4-69E1-42CD-9E7D-C18851BA1285}" type="presParOf" srcId="{B8E86FEA-848F-4570-83FF-C75C27EFAEA1}" destId="{E511AEB7-A293-41CC-8365-60D5D9F837A3}" srcOrd="0" destOrd="0" presId="urn:microsoft.com/office/officeart/2005/8/layout/hierarchy3"/>
    <dgm:cxn modelId="{72244510-9EF3-4B4E-8F04-B88C24061912}" type="presParOf" srcId="{E511AEB7-A293-41CC-8365-60D5D9F837A3}" destId="{808175F2-9D1E-4EFA-8E58-13B47D09005D}" srcOrd="0" destOrd="0" presId="urn:microsoft.com/office/officeart/2005/8/layout/hierarchy3"/>
    <dgm:cxn modelId="{4F9FB326-63D5-4E58-9CAC-C1043E4B0C77}" type="presParOf" srcId="{E511AEB7-A293-41CC-8365-60D5D9F837A3}" destId="{80FAF4B8-4C1F-483F-9E6C-619E4E12BD32}" srcOrd="1" destOrd="0" presId="urn:microsoft.com/office/officeart/2005/8/layout/hierarchy3"/>
    <dgm:cxn modelId="{60A80DB3-6C4B-4617-9BD7-EEF7F33D526A}" type="presParOf" srcId="{B8E86FEA-848F-4570-83FF-C75C27EFAEA1}" destId="{38AB1DD2-C395-47BF-B824-E68D8F8C8FBD}" srcOrd="1" destOrd="0" presId="urn:microsoft.com/office/officeart/2005/8/layout/hierarchy3"/>
    <dgm:cxn modelId="{803DC0AD-ED9A-4D33-B0D3-83962E35F79C}" type="presParOf" srcId="{38AB1DD2-C395-47BF-B824-E68D8F8C8FBD}" destId="{9AF604F3-CD11-4A12-A4EE-6E1842492CD7}" srcOrd="0" destOrd="0" presId="urn:microsoft.com/office/officeart/2005/8/layout/hierarchy3"/>
    <dgm:cxn modelId="{DD1BB4EB-085F-4383-890D-5A29D44EA60E}" type="presParOf" srcId="{38AB1DD2-C395-47BF-B824-E68D8F8C8FBD}" destId="{F8AFA6D3-B487-4C22-BF95-41CA0DF6BFCE}" srcOrd="1" destOrd="0" presId="urn:microsoft.com/office/officeart/2005/8/layout/hierarchy3"/>
    <dgm:cxn modelId="{7DB57C41-6B2C-444F-BCFF-796BA2346549}" type="presParOf" srcId="{B737747E-AA5C-44B9-94F9-9E4698C8F42C}" destId="{5FB4F363-EC7E-4EEE-B95C-2B01BB7FD776}" srcOrd="3" destOrd="0" presId="urn:microsoft.com/office/officeart/2005/8/layout/hierarchy3"/>
    <dgm:cxn modelId="{1C0F9301-240A-4CC5-A031-56EB499B2048}" type="presParOf" srcId="{5FB4F363-EC7E-4EEE-B95C-2B01BB7FD776}" destId="{0B049479-5F2B-40BF-903C-C1A1FF931333}" srcOrd="0" destOrd="0" presId="urn:microsoft.com/office/officeart/2005/8/layout/hierarchy3"/>
    <dgm:cxn modelId="{B2DA2F85-D98E-48D4-A8D3-BDA5AE77F97C}" type="presParOf" srcId="{0B049479-5F2B-40BF-903C-C1A1FF931333}" destId="{008B6BAF-381A-495E-8590-657407D74102}" srcOrd="0" destOrd="0" presId="urn:microsoft.com/office/officeart/2005/8/layout/hierarchy3"/>
    <dgm:cxn modelId="{7D09236B-29B5-40A2-A74E-84BE9E8B3137}" type="presParOf" srcId="{0B049479-5F2B-40BF-903C-C1A1FF931333}" destId="{173971BE-AD26-44C1-B6A9-1D5FE8B05280}" srcOrd="1" destOrd="0" presId="urn:microsoft.com/office/officeart/2005/8/layout/hierarchy3"/>
    <dgm:cxn modelId="{2677A84D-86D4-4D50-B6CD-753809114374}" type="presParOf" srcId="{5FB4F363-EC7E-4EEE-B95C-2B01BB7FD776}" destId="{C01ACBC1-82A2-422F-9DE9-7BA7326CF734}" srcOrd="1" destOrd="0" presId="urn:microsoft.com/office/officeart/2005/8/layout/hierarchy3"/>
    <dgm:cxn modelId="{07355517-4B46-425F-86B3-51642A086678}" type="presParOf" srcId="{C01ACBC1-82A2-422F-9DE9-7BA7326CF734}" destId="{F760FA4E-A211-4357-9545-5DFEC9DCA453}" srcOrd="0" destOrd="0" presId="urn:microsoft.com/office/officeart/2005/8/layout/hierarchy3"/>
    <dgm:cxn modelId="{0DC5394B-A48B-4C89-90BC-BE6237B96D2B}" type="presParOf" srcId="{C01ACBC1-82A2-422F-9DE9-7BA7326CF734}" destId="{C91D6F3D-C45C-4A9D-9895-3564CA52E567}" srcOrd="1" destOrd="0" presId="urn:microsoft.com/office/officeart/2005/8/layout/hierarchy3"/>
    <dgm:cxn modelId="{CD1D3CF3-9E96-43CF-A1F8-7B88C41482CF}" type="presParOf" srcId="{B737747E-AA5C-44B9-94F9-9E4698C8F42C}" destId="{3F332C0D-CA76-469E-813C-92754CD8B350}" srcOrd="4" destOrd="0" presId="urn:microsoft.com/office/officeart/2005/8/layout/hierarchy3"/>
    <dgm:cxn modelId="{67BBC77C-3D4A-48EC-8437-16CE22EA5780}" type="presParOf" srcId="{3F332C0D-CA76-469E-813C-92754CD8B350}" destId="{C80B7BCE-C022-4B46-AB2F-54B694F95D88}" srcOrd="0" destOrd="0" presId="urn:microsoft.com/office/officeart/2005/8/layout/hierarchy3"/>
    <dgm:cxn modelId="{34B7EDB4-7E87-4729-85DF-B6DC3294B39D}" type="presParOf" srcId="{C80B7BCE-C022-4B46-AB2F-54B694F95D88}" destId="{62F7D6E2-EFB7-467B-9F26-266A9E6F3D5A}" srcOrd="0" destOrd="0" presId="urn:microsoft.com/office/officeart/2005/8/layout/hierarchy3"/>
    <dgm:cxn modelId="{C5307437-0BC6-41B3-B454-6EDBCBD1A320}" type="presParOf" srcId="{C80B7BCE-C022-4B46-AB2F-54B694F95D88}" destId="{EEF9CF44-2570-4DF2-8AED-799C1B915388}" srcOrd="1" destOrd="0" presId="urn:microsoft.com/office/officeart/2005/8/layout/hierarchy3"/>
    <dgm:cxn modelId="{FC0B8E29-E2C2-4EB4-A9E4-2371EDEACDCE}" type="presParOf" srcId="{3F332C0D-CA76-469E-813C-92754CD8B350}" destId="{BC913B2F-4791-4B90-9B2C-432FA2278065}" srcOrd="1" destOrd="0" presId="urn:microsoft.com/office/officeart/2005/8/layout/hierarchy3"/>
    <dgm:cxn modelId="{A103D38F-6BE4-4655-96E2-DD4D6E7F8A55}" type="presParOf" srcId="{BC913B2F-4791-4B90-9B2C-432FA2278065}" destId="{3308F3EF-07AA-45A3-A27F-A54ECF268993}" srcOrd="0" destOrd="0" presId="urn:microsoft.com/office/officeart/2005/8/layout/hierarchy3"/>
    <dgm:cxn modelId="{5B526B9E-9321-49EC-A9DF-F5A685ACE435}" type="presParOf" srcId="{BC913B2F-4791-4B90-9B2C-432FA2278065}" destId="{90C69057-96D2-44EA-B974-5CC26BFEC65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CC9FDE-CE96-430D-AF9B-9C3894753FE3}"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ES"/>
        </a:p>
      </dgm:t>
    </dgm:pt>
    <dgm:pt modelId="{F7243A19-69F3-4F3A-8D1A-E4EDAC79663F}">
      <dgm:prSet phldrT="[Texto]"/>
      <dgm:spPr/>
      <dgm:t>
        <a:bodyPr/>
        <a:lstStyle/>
        <a:p>
          <a:r>
            <a:rPr lang="es-ES" dirty="0" smtClean="0"/>
            <a:t>Percepción y expresión emocional</a:t>
          </a:r>
          <a:endParaRPr lang="es-ES" dirty="0"/>
        </a:p>
      </dgm:t>
    </dgm:pt>
    <dgm:pt modelId="{6BFFEE48-B555-4173-81A0-1E5D6744EF83}" type="parTrans" cxnId="{5D2ECC97-F52D-4EEB-8B26-E0B2A47EAD49}">
      <dgm:prSet/>
      <dgm:spPr/>
      <dgm:t>
        <a:bodyPr/>
        <a:lstStyle/>
        <a:p>
          <a:endParaRPr lang="es-ES"/>
        </a:p>
      </dgm:t>
    </dgm:pt>
    <dgm:pt modelId="{0B6E485C-0D32-4FEE-980A-9B7B0E6BDD80}" type="sibTrans" cxnId="{5D2ECC97-F52D-4EEB-8B26-E0B2A47EAD49}">
      <dgm:prSet/>
      <dgm:spPr/>
      <dgm:t>
        <a:bodyPr/>
        <a:lstStyle/>
        <a:p>
          <a:endParaRPr lang="es-ES"/>
        </a:p>
      </dgm:t>
    </dgm:pt>
    <dgm:pt modelId="{51C9D768-2D9E-4A00-86A2-B6DF7AE7B58A}">
      <dgm:prSet phldrT="[Texto]"/>
      <dgm:spPr/>
      <dgm:t>
        <a:bodyPr/>
        <a:lstStyle/>
        <a:p>
          <a:r>
            <a:rPr lang="es-ES" dirty="0" smtClean="0"/>
            <a:t>Facilitación emocional</a:t>
          </a:r>
          <a:endParaRPr lang="es-ES" dirty="0"/>
        </a:p>
      </dgm:t>
    </dgm:pt>
    <dgm:pt modelId="{6D0434E1-EC24-4F18-A07A-86010E09B74C}" type="parTrans" cxnId="{7FEB9DC8-96CB-4581-B41E-59B7481E1E78}">
      <dgm:prSet/>
      <dgm:spPr/>
      <dgm:t>
        <a:bodyPr/>
        <a:lstStyle/>
        <a:p>
          <a:endParaRPr lang="es-ES"/>
        </a:p>
      </dgm:t>
    </dgm:pt>
    <dgm:pt modelId="{C0316ADB-04B7-4BC1-A230-1AEFE12D79E8}" type="sibTrans" cxnId="{7FEB9DC8-96CB-4581-B41E-59B7481E1E78}">
      <dgm:prSet/>
      <dgm:spPr/>
      <dgm:t>
        <a:bodyPr/>
        <a:lstStyle/>
        <a:p>
          <a:endParaRPr lang="es-ES"/>
        </a:p>
      </dgm:t>
    </dgm:pt>
    <dgm:pt modelId="{73A38D32-7824-4358-AF2E-0D3AFA0A53C9}">
      <dgm:prSet phldrT="[Texto]"/>
      <dgm:spPr/>
      <dgm:t>
        <a:bodyPr/>
        <a:lstStyle/>
        <a:p>
          <a:r>
            <a:rPr lang="es-ES" dirty="0" smtClean="0"/>
            <a:t>Comprensión emocional</a:t>
          </a:r>
          <a:endParaRPr lang="es-ES" dirty="0"/>
        </a:p>
      </dgm:t>
    </dgm:pt>
    <dgm:pt modelId="{D8F71731-E002-48BD-BE36-6DAA72BA2115}" type="parTrans" cxnId="{B50CB662-947F-45B5-BF94-BDEEEEB5B29B}">
      <dgm:prSet/>
      <dgm:spPr/>
      <dgm:t>
        <a:bodyPr/>
        <a:lstStyle/>
        <a:p>
          <a:endParaRPr lang="es-ES"/>
        </a:p>
      </dgm:t>
    </dgm:pt>
    <dgm:pt modelId="{32334C6B-2CB3-4CD7-8287-FAA8F5450FF6}" type="sibTrans" cxnId="{B50CB662-947F-45B5-BF94-BDEEEEB5B29B}">
      <dgm:prSet/>
      <dgm:spPr/>
      <dgm:t>
        <a:bodyPr/>
        <a:lstStyle/>
        <a:p>
          <a:endParaRPr lang="es-ES"/>
        </a:p>
      </dgm:t>
    </dgm:pt>
    <dgm:pt modelId="{92D735DB-6244-44AA-A108-D332E20E4AC2}">
      <dgm:prSet/>
      <dgm:spPr/>
      <dgm:t>
        <a:bodyPr/>
        <a:lstStyle/>
        <a:p>
          <a:r>
            <a:rPr lang="es-ES" smtClean="0"/>
            <a:t>Regulación emocional</a:t>
          </a:r>
          <a:endParaRPr lang="en-US"/>
        </a:p>
      </dgm:t>
    </dgm:pt>
    <dgm:pt modelId="{2614B63F-CAF4-4530-B792-096ECD9F2960}" type="parTrans" cxnId="{FD65BB9E-6501-4E5C-B649-2984F6851CCB}">
      <dgm:prSet/>
      <dgm:spPr/>
      <dgm:t>
        <a:bodyPr/>
        <a:lstStyle/>
        <a:p>
          <a:endParaRPr lang="es-ES"/>
        </a:p>
      </dgm:t>
    </dgm:pt>
    <dgm:pt modelId="{F0A5FEC2-0B70-4691-B055-D816A0369FCE}" type="sibTrans" cxnId="{FD65BB9E-6501-4E5C-B649-2984F6851CCB}">
      <dgm:prSet/>
      <dgm:spPr/>
      <dgm:t>
        <a:bodyPr/>
        <a:lstStyle/>
        <a:p>
          <a:endParaRPr lang="es-ES"/>
        </a:p>
      </dgm:t>
    </dgm:pt>
    <dgm:pt modelId="{6585927F-42E4-40B9-8625-541BDF7EB0CC}" type="pres">
      <dgm:prSet presAssocID="{4CCC9FDE-CE96-430D-AF9B-9C3894753FE3}" presName="Name0" presStyleCnt="0">
        <dgm:presLayoutVars>
          <dgm:dir/>
          <dgm:resizeHandles val="exact"/>
        </dgm:presLayoutVars>
      </dgm:prSet>
      <dgm:spPr/>
      <dgm:t>
        <a:bodyPr/>
        <a:lstStyle/>
        <a:p>
          <a:endParaRPr lang="es-ES"/>
        </a:p>
      </dgm:t>
    </dgm:pt>
    <dgm:pt modelId="{0FBD7A32-3DF8-4199-9C36-88FE771E12C1}" type="pres">
      <dgm:prSet presAssocID="{F7243A19-69F3-4F3A-8D1A-E4EDAC79663F}" presName="node" presStyleLbl="node1" presStyleIdx="0" presStyleCnt="4">
        <dgm:presLayoutVars>
          <dgm:bulletEnabled val="1"/>
        </dgm:presLayoutVars>
      </dgm:prSet>
      <dgm:spPr/>
      <dgm:t>
        <a:bodyPr/>
        <a:lstStyle/>
        <a:p>
          <a:endParaRPr lang="es-ES"/>
        </a:p>
      </dgm:t>
    </dgm:pt>
    <dgm:pt modelId="{1487E7D9-D32C-451D-AC88-ED73DEF5EE30}" type="pres">
      <dgm:prSet presAssocID="{0B6E485C-0D32-4FEE-980A-9B7B0E6BDD80}" presName="sibTrans" presStyleLbl="sibTrans2D1" presStyleIdx="0" presStyleCnt="3"/>
      <dgm:spPr/>
      <dgm:t>
        <a:bodyPr/>
        <a:lstStyle/>
        <a:p>
          <a:endParaRPr lang="es-ES"/>
        </a:p>
      </dgm:t>
    </dgm:pt>
    <dgm:pt modelId="{5DC5EA42-CA94-4865-9C1C-E86CBDB7141B}" type="pres">
      <dgm:prSet presAssocID="{0B6E485C-0D32-4FEE-980A-9B7B0E6BDD80}" presName="connectorText" presStyleLbl="sibTrans2D1" presStyleIdx="0" presStyleCnt="3"/>
      <dgm:spPr/>
      <dgm:t>
        <a:bodyPr/>
        <a:lstStyle/>
        <a:p>
          <a:endParaRPr lang="es-ES"/>
        </a:p>
      </dgm:t>
    </dgm:pt>
    <dgm:pt modelId="{B3A5ADBC-994E-4081-B15C-FB14ED4B20A1}" type="pres">
      <dgm:prSet presAssocID="{51C9D768-2D9E-4A00-86A2-B6DF7AE7B58A}" presName="node" presStyleLbl="node1" presStyleIdx="1" presStyleCnt="4" custLinFactNeighborX="-7236" custLinFactNeighborY="-2412">
        <dgm:presLayoutVars>
          <dgm:bulletEnabled val="1"/>
        </dgm:presLayoutVars>
      </dgm:prSet>
      <dgm:spPr/>
      <dgm:t>
        <a:bodyPr/>
        <a:lstStyle/>
        <a:p>
          <a:endParaRPr lang="es-ES"/>
        </a:p>
      </dgm:t>
    </dgm:pt>
    <dgm:pt modelId="{A10EB5F0-83D7-4D87-9EE6-274752B9319E}" type="pres">
      <dgm:prSet presAssocID="{C0316ADB-04B7-4BC1-A230-1AEFE12D79E8}" presName="sibTrans" presStyleLbl="sibTrans2D1" presStyleIdx="1" presStyleCnt="3"/>
      <dgm:spPr/>
      <dgm:t>
        <a:bodyPr/>
        <a:lstStyle/>
        <a:p>
          <a:endParaRPr lang="es-ES"/>
        </a:p>
      </dgm:t>
    </dgm:pt>
    <dgm:pt modelId="{8DE1FC33-7616-4AAF-BC93-1A8CF99D458D}" type="pres">
      <dgm:prSet presAssocID="{C0316ADB-04B7-4BC1-A230-1AEFE12D79E8}" presName="connectorText" presStyleLbl="sibTrans2D1" presStyleIdx="1" presStyleCnt="3"/>
      <dgm:spPr/>
      <dgm:t>
        <a:bodyPr/>
        <a:lstStyle/>
        <a:p>
          <a:endParaRPr lang="es-ES"/>
        </a:p>
      </dgm:t>
    </dgm:pt>
    <dgm:pt modelId="{BF179ECE-DBA6-4D4E-9F13-58B9A9E06188}" type="pres">
      <dgm:prSet presAssocID="{73A38D32-7824-4358-AF2E-0D3AFA0A53C9}" presName="node" presStyleLbl="node1" presStyleIdx="2" presStyleCnt="4">
        <dgm:presLayoutVars>
          <dgm:bulletEnabled val="1"/>
        </dgm:presLayoutVars>
      </dgm:prSet>
      <dgm:spPr/>
      <dgm:t>
        <a:bodyPr/>
        <a:lstStyle/>
        <a:p>
          <a:endParaRPr lang="es-ES"/>
        </a:p>
      </dgm:t>
    </dgm:pt>
    <dgm:pt modelId="{83C788BF-817A-48F5-9F66-FBEF62D66475}" type="pres">
      <dgm:prSet presAssocID="{32334C6B-2CB3-4CD7-8287-FAA8F5450FF6}" presName="sibTrans" presStyleLbl="sibTrans2D1" presStyleIdx="2" presStyleCnt="3"/>
      <dgm:spPr/>
      <dgm:t>
        <a:bodyPr/>
        <a:lstStyle/>
        <a:p>
          <a:endParaRPr lang="es-ES"/>
        </a:p>
      </dgm:t>
    </dgm:pt>
    <dgm:pt modelId="{1CAFDC63-55E1-43D0-8743-D848BA85EECA}" type="pres">
      <dgm:prSet presAssocID="{32334C6B-2CB3-4CD7-8287-FAA8F5450FF6}" presName="connectorText" presStyleLbl="sibTrans2D1" presStyleIdx="2" presStyleCnt="3"/>
      <dgm:spPr/>
      <dgm:t>
        <a:bodyPr/>
        <a:lstStyle/>
        <a:p>
          <a:endParaRPr lang="es-ES"/>
        </a:p>
      </dgm:t>
    </dgm:pt>
    <dgm:pt modelId="{517E64B9-2CA4-47E8-BF4F-43487FD19B9F}" type="pres">
      <dgm:prSet presAssocID="{92D735DB-6244-44AA-A108-D332E20E4AC2}" presName="node" presStyleLbl="node1" presStyleIdx="3" presStyleCnt="4">
        <dgm:presLayoutVars>
          <dgm:bulletEnabled val="1"/>
        </dgm:presLayoutVars>
      </dgm:prSet>
      <dgm:spPr/>
      <dgm:t>
        <a:bodyPr/>
        <a:lstStyle/>
        <a:p>
          <a:endParaRPr lang="es-ES"/>
        </a:p>
      </dgm:t>
    </dgm:pt>
  </dgm:ptLst>
  <dgm:cxnLst>
    <dgm:cxn modelId="{5D2ECC97-F52D-4EEB-8B26-E0B2A47EAD49}" srcId="{4CCC9FDE-CE96-430D-AF9B-9C3894753FE3}" destId="{F7243A19-69F3-4F3A-8D1A-E4EDAC79663F}" srcOrd="0" destOrd="0" parTransId="{6BFFEE48-B555-4173-81A0-1E5D6744EF83}" sibTransId="{0B6E485C-0D32-4FEE-980A-9B7B0E6BDD80}"/>
    <dgm:cxn modelId="{7A1B53B1-8B7F-420D-9663-742F09157941}" type="presOf" srcId="{C0316ADB-04B7-4BC1-A230-1AEFE12D79E8}" destId="{A10EB5F0-83D7-4D87-9EE6-274752B9319E}" srcOrd="0" destOrd="0" presId="urn:microsoft.com/office/officeart/2005/8/layout/process1"/>
    <dgm:cxn modelId="{4E310EF9-A4EC-4BDD-8B79-A0E55FE22AA2}" type="presOf" srcId="{C0316ADB-04B7-4BC1-A230-1AEFE12D79E8}" destId="{8DE1FC33-7616-4AAF-BC93-1A8CF99D458D}" srcOrd="1" destOrd="0" presId="urn:microsoft.com/office/officeart/2005/8/layout/process1"/>
    <dgm:cxn modelId="{09D54F4B-1E43-4412-817A-2036A94F892D}" type="presOf" srcId="{4CCC9FDE-CE96-430D-AF9B-9C3894753FE3}" destId="{6585927F-42E4-40B9-8625-541BDF7EB0CC}" srcOrd="0" destOrd="0" presId="urn:microsoft.com/office/officeart/2005/8/layout/process1"/>
    <dgm:cxn modelId="{B50CB662-947F-45B5-BF94-BDEEEEB5B29B}" srcId="{4CCC9FDE-CE96-430D-AF9B-9C3894753FE3}" destId="{73A38D32-7824-4358-AF2E-0D3AFA0A53C9}" srcOrd="2" destOrd="0" parTransId="{D8F71731-E002-48BD-BE36-6DAA72BA2115}" sibTransId="{32334C6B-2CB3-4CD7-8287-FAA8F5450FF6}"/>
    <dgm:cxn modelId="{FD65BB9E-6501-4E5C-B649-2984F6851CCB}" srcId="{4CCC9FDE-CE96-430D-AF9B-9C3894753FE3}" destId="{92D735DB-6244-44AA-A108-D332E20E4AC2}" srcOrd="3" destOrd="0" parTransId="{2614B63F-CAF4-4530-B792-096ECD9F2960}" sibTransId="{F0A5FEC2-0B70-4691-B055-D816A0369FCE}"/>
    <dgm:cxn modelId="{7FEB9DC8-96CB-4581-B41E-59B7481E1E78}" srcId="{4CCC9FDE-CE96-430D-AF9B-9C3894753FE3}" destId="{51C9D768-2D9E-4A00-86A2-B6DF7AE7B58A}" srcOrd="1" destOrd="0" parTransId="{6D0434E1-EC24-4F18-A07A-86010E09B74C}" sibTransId="{C0316ADB-04B7-4BC1-A230-1AEFE12D79E8}"/>
    <dgm:cxn modelId="{317E9BE2-DB1C-4513-8E77-E90316DD9CE1}" type="presOf" srcId="{51C9D768-2D9E-4A00-86A2-B6DF7AE7B58A}" destId="{B3A5ADBC-994E-4081-B15C-FB14ED4B20A1}" srcOrd="0" destOrd="0" presId="urn:microsoft.com/office/officeart/2005/8/layout/process1"/>
    <dgm:cxn modelId="{AB2F22A0-A205-4CB5-9B83-1BBD2040BC84}" type="presOf" srcId="{73A38D32-7824-4358-AF2E-0D3AFA0A53C9}" destId="{BF179ECE-DBA6-4D4E-9F13-58B9A9E06188}" srcOrd="0" destOrd="0" presId="urn:microsoft.com/office/officeart/2005/8/layout/process1"/>
    <dgm:cxn modelId="{515C4B49-4D9B-42C1-98E1-DD6F9F308AC9}" type="presOf" srcId="{F7243A19-69F3-4F3A-8D1A-E4EDAC79663F}" destId="{0FBD7A32-3DF8-4199-9C36-88FE771E12C1}" srcOrd="0" destOrd="0" presId="urn:microsoft.com/office/officeart/2005/8/layout/process1"/>
    <dgm:cxn modelId="{F6DEE0B6-D884-43BB-8646-9E55E4B86775}" type="presOf" srcId="{92D735DB-6244-44AA-A108-D332E20E4AC2}" destId="{517E64B9-2CA4-47E8-BF4F-43487FD19B9F}" srcOrd="0" destOrd="0" presId="urn:microsoft.com/office/officeart/2005/8/layout/process1"/>
    <dgm:cxn modelId="{F9657C3D-6910-4C89-AC9A-F981E5F0E030}" type="presOf" srcId="{0B6E485C-0D32-4FEE-980A-9B7B0E6BDD80}" destId="{5DC5EA42-CA94-4865-9C1C-E86CBDB7141B}" srcOrd="1" destOrd="0" presId="urn:microsoft.com/office/officeart/2005/8/layout/process1"/>
    <dgm:cxn modelId="{2ED962CA-832A-4077-A61F-EB4933D497E1}" type="presOf" srcId="{0B6E485C-0D32-4FEE-980A-9B7B0E6BDD80}" destId="{1487E7D9-D32C-451D-AC88-ED73DEF5EE30}" srcOrd="0" destOrd="0" presId="urn:microsoft.com/office/officeart/2005/8/layout/process1"/>
    <dgm:cxn modelId="{70FA6401-9321-473A-8AD1-8ED95D693736}" type="presOf" srcId="{32334C6B-2CB3-4CD7-8287-FAA8F5450FF6}" destId="{1CAFDC63-55E1-43D0-8743-D848BA85EECA}" srcOrd="1" destOrd="0" presId="urn:microsoft.com/office/officeart/2005/8/layout/process1"/>
    <dgm:cxn modelId="{36A87C04-5BEE-4DE1-9A89-E1E62AB5F805}" type="presOf" srcId="{32334C6B-2CB3-4CD7-8287-FAA8F5450FF6}" destId="{83C788BF-817A-48F5-9F66-FBEF62D66475}" srcOrd="0" destOrd="0" presId="urn:microsoft.com/office/officeart/2005/8/layout/process1"/>
    <dgm:cxn modelId="{DF85B9BF-BA49-40CA-9ACF-E72F8DF6F8AF}" type="presParOf" srcId="{6585927F-42E4-40B9-8625-541BDF7EB0CC}" destId="{0FBD7A32-3DF8-4199-9C36-88FE771E12C1}" srcOrd="0" destOrd="0" presId="urn:microsoft.com/office/officeart/2005/8/layout/process1"/>
    <dgm:cxn modelId="{12BFA260-E3A4-41CC-B338-7F32E5159BF4}" type="presParOf" srcId="{6585927F-42E4-40B9-8625-541BDF7EB0CC}" destId="{1487E7D9-D32C-451D-AC88-ED73DEF5EE30}" srcOrd="1" destOrd="0" presId="urn:microsoft.com/office/officeart/2005/8/layout/process1"/>
    <dgm:cxn modelId="{A53F6FE4-CDD5-47E1-92D1-3F14F2EB8D20}" type="presParOf" srcId="{1487E7D9-D32C-451D-AC88-ED73DEF5EE30}" destId="{5DC5EA42-CA94-4865-9C1C-E86CBDB7141B}" srcOrd="0" destOrd="0" presId="urn:microsoft.com/office/officeart/2005/8/layout/process1"/>
    <dgm:cxn modelId="{655E9368-F0B0-4488-95B8-16D87E6AA435}" type="presParOf" srcId="{6585927F-42E4-40B9-8625-541BDF7EB0CC}" destId="{B3A5ADBC-994E-4081-B15C-FB14ED4B20A1}" srcOrd="2" destOrd="0" presId="urn:microsoft.com/office/officeart/2005/8/layout/process1"/>
    <dgm:cxn modelId="{DF7C9F22-1EC1-4187-958F-30DBF53AA072}" type="presParOf" srcId="{6585927F-42E4-40B9-8625-541BDF7EB0CC}" destId="{A10EB5F0-83D7-4D87-9EE6-274752B9319E}" srcOrd="3" destOrd="0" presId="urn:microsoft.com/office/officeart/2005/8/layout/process1"/>
    <dgm:cxn modelId="{557240CF-FADC-4A91-9EDC-10FD68C258EC}" type="presParOf" srcId="{A10EB5F0-83D7-4D87-9EE6-274752B9319E}" destId="{8DE1FC33-7616-4AAF-BC93-1A8CF99D458D}" srcOrd="0" destOrd="0" presId="urn:microsoft.com/office/officeart/2005/8/layout/process1"/>
    <dgm:cxn modelId="{21ABD877-3EEE-4A89-A590-990E0EAC3AAC}" type="presParOf" srcId="{6585927F-42E4-40B9-8625-541BDF7EB0CC}" destId="{BF179ECE-DBA6-4D4E-9F13-58B9A9E06188}" srcOrd="4" destOrd="0" presId="urn:microsoft.com/office/officeart/2005/8/layout/process1"/>
    <dgm:cxn modelId="{B785DC22-949B-4E39-8274-CCF037322194}" type="presParOf" srcId="{6585927F-42E4-40B9-8625-541BDF7EB0CC}" destId="{83C788BF-817A-48F5-9F66-FBEF62D66475}" srcOrd="5" destOrd="0" presId="urn:microsoft.com/office/officeart/2005/8/layout/process1"/>
    <dgm:cxn modelId="{ED4C66F1-E9E2-4E61-8981-2F7943DC6381}" type="presParOf" srcId="{83C788BF-817A-48F5-9F66-FBEF62D66475}" destId="{1CAFDC63-55E1-43D0-8743-D848BA85EECA}" srcOrd="0" destOrd="0" presId="urn:microsoft.com/office/officeart/2005/8/layout/process1"/>
    <dgm:cxn modelId="{D01637CF-3B08-448E-94F3-B724EF02E419}" type="presParOf" srcId="{6585927F-42E4-40B9-8625-541BDF7EB0CC}" destId="{517E64B9-2CA4-47E8-BF4F-43487FD19B9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F8DA66-721A-4627-BF4C-F751C1B1A48C}" type="doc">
      <dgm:prSet loTypeId="urn:microsoft.com/office/officeart/2005/8/layout/chevron1" loCatId="process" qsTypeId="urn:microsoft.com/office/officeart/2005/8/quickstyle/simple1" qsCatId="simple" csTypeId="urn:microsoft.com/office/officeart/2005/8/colors/accent2_1" csCatId="accent2" phldr="1"/>
      <dgm:spPr/>
    </dgm:pt>
    <dgm:pt modelId="{8BA7B473-9551-4855-9BAE-F1A693052FC6}">
      <dgm:prSet phldrT="[Texto]" custT="1"/>
      <dgm:spPr/>
      <dgm:t>
        <a:bodyPr/>
        <a:lstStyle/>
        <a:p>
          <a:r>
            <a:rPr lang="es-ES" sz="2400"/>
            <a:t>Diagnostico Inteligencias Múltiples</a:t>
          </a:r>
        </a:p>
      </dgm:t>
    </dgm:pt>
    <dgm:pt modelId="{FD27481A-12A7-4351-BA37-81356E266B07}" type="parTrans" cxnId="{C3ADB584-2AC2-4F0B-9185-37E79C4E6E42}">
      <dgm:prSet/>
      <dgm:spPr/>
      <dgm:t>
        <a:bodyPr/>
        <a:lstStyle/>
        <a:p>
          <a:endParaRPr lang="es-ES" sz="2400"/>
        </a:p>
      </dgm:t>
    </dgm:pt>
    <dgm:pt modelId="{81CB3C26-A1FE-4995-BA07-B4366018F92A}" type="sibTrans" cxnId="{C3ADB584-2AC2-4F0B-9185-37E79C4E6E42}">
      <dgm:prSet/>
      <dgm:spPr/>
      <dgm:t>
        <a:bodyPr/>
        <a:lstStyle/>
        <a:p>
          <a:endParaRPr lang="es-ES" sz="2400"/>
        </a:p>
      </dgm:t>
    </dgm:pt>
    <dgm:pt modelId="{D1AD416F-D2B8-4876-BE0F-CC816B0E58A4}">
      <dgm:prSet phldrT="[Texto]" custT="1"/>
      <dgm:spPr/>
      <dgm:t>
        <a:bodyPr/>
        <a:lstStyle/>
        <a:p>
          <a:r>
            <a:rPr lang="es-ES" sz="2400"/>
            <a:t>Selección estrategias pedagogicas IE</a:t>
          </a:r>
        </a:p>
      </dgm:t>
    </dgm:pt>
    <dgm:pt modelId="{069DE22F-3731-4C4A-9BFD-9FF99BBF0D23}" type="parTrans" cxnId="{A0C3C510-AB4D-47EC-AC47-115683FC9BBC}">
      <dgm:prSet/>
      <dgm:spPr/>
      <dgm:t>
        <a:bodyPr/>
        <a:lstStyle/>
        <a:p>
          <a:endParaRPr lang="es-ES" sz="2400"/>
        </a:p>
      </dgm:t>
    </dgm:pt>
    <dgm:pt modelId="{11B22E95-90F7-4902-BD8E-D7BEC2DAC0F7}" type="sibTrans" cxnId="{A0C3C510-AB4D-47EC-AC47-115683FC9BBC}">
      <dgm:prSet/>
      <dgm:spPr/>
      <dgm:t>
        <a:bodyPr/>
        <a:lstStyle/>
        <a:p>
          <a:endParaRPr lang="es-ES" sz="2400"/>
        </a:p>
      </dgm:t>
    </dgm:pt>
    <dgm:pt modelId="{F679CFD9-3C33-4C0D-AF58-F1A904629FA2}">
      <dgm:prSet phldrT="[Texto]" custT="1"/>
      <dgm:spPr/>
      <dgm:t>
        <a:bodyPr/>
        <a:lstStyle/>
        <a:p>
          <a:r>
            <a:rPr lang="es-ES" sz="2400"/>
            <a:t>Aplicación estrategias pedagogicas IE</a:t>
          </a:r>
        </a:p>
      </dgm:t>
    </dgm:pt>
    <dgm:pt modelId="{607ECE79-75B6-46E5-86C6-C81A53A8A0F6}" type="parTrans" cxnId="{88192D0A-AC02-48CC-BECA-FD0A36DEC013}">
      <dgm:prSet/>
      <dgm:spPr/>
      <dgm:t>
        <a:bodyPr/>
        <a:lstStyle/>
        <a:p>
          <a:endParaRPr lang="es-ES" sz="2400"/>
        </a:p>
      </dgm:t>
    </dgm:pt>
    <dgm:pt modelId="{93ADD8E7-249C-43BA-A6AE-9975AAAC70BD}" type="sibTrans" cxnId="{88192D0A-AC02-48CC-BECA-FD0A36DEC013}">
      <dgm:prSet/>
      <dgm:spPr/>
      <dgm:t>
        <a:bodyPr/>
        <a:lstStyle/>
        <a:p>
          <a:endParaRPr lang="es-ES" sz="2400"/>
        </a:p>
      </dgm:t>
    </dgm:pt>
    <dgm:pt modelId="{9A4BFAB2-EA37-4E40-8432-6E04A3A481D7}">
      <dgm:prSet phldrT="[Texto]" custT="1"/>
      <dgm:spPr/>
      <dgm:t>
        <a:bodyPr/>
        <a:lstStyle/>
        <a:p>
          <a:r>
            <a:rPr lang="es-ES" sz="2400"/>
            <a:t>Retroalimentación Docente-Estudiante</a:t>
          </a:r>
        </a:p>
      </dgm:t>
    </dgm:pt>
    <dgm:pt modelId="{83FBC58A-6979-46AA-BBFB-3D5E1B76F0E3}" type="parTrans" cxnId="{1FA66B15-A59B-4ECF-9025-868403EADC4C}">
      <dgm:prSet/>
      <dgm:spPr/>
      <dgm:t>
        <a:bodyPr/>
        <a:lstStyle/>
        <a:p>
          <a:endParaRPr lang="es-ES" sz="2400"/>
        </a:p>
      </dgm:t>
    </dgm:pt>
    <dgm:pt modelId="{29653818-E601-4F23-9439-D36A230B3C6A}" type="sibTrans" cxnId="{1FA66B15-A59B-4ECF-9025-868403EADC4C}">
      <dgm:prSet/>
      <dgm:spPr/>
      <dgm:t>
        <a:bodyPr/>
        <a:lstStyle/>
        <a:p>
          <a:endParaRPr lang="es-ES" sz="2400"/>
        </a:p>
      </dgm:t>
    </dgm:pt>
    <dgm:pt modelId="{034F1CCA-2004-4A88-ABC8-730838E7A194}" type="pres">
      <dgm:prSet presAssocID="{6BF8DA66-721A-4627-BF4C-F751C1B1A48C}" presName="Name0" presStyleCnt="0">
        <dgm:presLayoutVars>
          <dgm:dir/>
          <dgm:animLvl val="lvl"/>
          <dgm:resizeHandles val="exact"/>
        </dgm:presLayoutVars>
      </dgm:prSet>
      <dgm:spPr/>
    </dgm:pt>
    <dgm:pt modelId="{3DC84C95-5981-4398-B14B-8FE343FD764F}" type="pres">
      <dgm:prSet presAssocID="{8BA7B473-9551-4855-9BAE-F1A693052FC6}" presName="parTxOnly" presStyleLbl="node1" presStyleIdx="0" presStyleCnt="4">
        <dgm:presLayoutVars>
          <dgm:chMax val="0"/>
          <dgm:chPref val="0"/>
          <dgm:bulletEnabled val="1"/>
        </dgm:presLayoutVars>
      </dgm:prSet>
      <dgm:spPr/>
      <dgm:t>
        <a:bodyPr/>
        <a:lstStyle/>
        <a:p>
          <a:endParaRPr lang="es-ES"/>
        </a:p>
      </dgm:t>
    </dgm:pt>
    <dgm:pt modelId="{5B77071F-1F73-44BD-BE19-C6A253C070E1}" type="pres">
      <dgm:prSet presAssocID="{81CB3C26-A1FE-4995-BA07-B4366018F92A}" presName="parTxOnlySpace" presStyleCnt="0"/>
      <dgm:spPr/>
    </dgm:pt>
    <dgm:pt modelId="{3861F4CE-6C49-433A-9C72-10F0E55A79D0}" type="pres">
      <dgm:prSet presAssocID="{D1AD416F-D2B8-4876-BE0F-CC816B0E58A4}" presName="parTxOnly" presStyleLbl="node1" presStyleIdx="1" presStyleCnt="4">
        <dgm:presLayoutVars>
          <dgm:chMax val="0"/>
          <dgm:chPref val="0"/>
          <dgm:bulletEnabled val="1"/>
        </dgm:presLayoutVars>
      </dgm:prSet>
      <dgm:spPr/>
      <dgm:t>
        <a:bodyPr/>
        <a:lstStyle/>
        <a:p>
          <a:endParaRPr lang="es-ES"/>
        </a:p>
      </dgm:t>
    </dgm:pt>
    <dgm:pt modelId="{37E2B1D2-A5CA-46C1-BA8C-34842CEB59F9}" type="pres">
      <dgm:prSet presAssocID="{11B22E95-90F7-4902-BD8E-D7BEC2DAC0F7}" presName="parTxOnlySpace" presStyleCnt="0"/>
      <dgm:spPr/>
    </dgm:pt>
    <dgm:pt modelId="{4FE1B572-03B4-4475-B255-43D84AAC72E6}" type="pres">
      <dgm:prSet presAssocID="{F679CFD9-3C33-4C0D-AF58-F1A904629FA2}" presName="parTxOnly" presStyleLbl="node1" presStyleIdx="2" presStyleCnt="4">
        <dgm:presLayoutVars>
          <dgm:chMax val="0"/>
          <dgm:chPref val="0"/>
          <dgm:bulletEnabled val="1"/>
        </dgm:presLayoutVars>
      </dgm:prSet>
      <dgm:spPr/>
      <dgm:t>
        <a:bodyPr/>
        <a:lstStyle/>
        <a:p>
          <a:endParaRPr lang="es-ES"/>
        </a:p>
      </dgm:t>
    </dgm:pt>
    <dgm:pt modelId="{D4E2042E-8DAE-4B3E-858F-3E8309DC66BF}" type="pres">
      <dgm:prSet presAssocID="{93ADD8E7-249C-43BA-A6AE-9975AAAC70BD}" presName="parTxOnlySpace" presStyleCnt="0"/>
      <dgm:spPr/>
    </dgm:pt>
    <dgm:pt modelId="{CEDD4351-2AC0-42F9-8AFE-5A4B870C8352}" type="pres">
      <dgm:prSet presAssocID="{9A4BFAB2-EA37-4E40-8432-6E04A3A481D7}" presName="parTxOnly" presStyleLbl="node1" presStyleIdx="3" presStyleCnt="4">
        <dgm:presLayoutVars>
          <dgm:chMax val="0"/>
          <dgm:chPref val="0"/>
          <dgm:bulletEnabled val="1"/>
        </dgm:presLayoutVars>
      </dgm:prSet>
      <dgm:spPr/>
      <dgm:t>
        <a:bodyPr/>
        <a:lstStyle/>
        <a:p>
          <a:endParaRPr lang="es-ES"/>
        </a:p>
      </dgm:t>
    </dgm:pt>
  </dgm:ptLst>
  <dgm:cxnLst>
    <dgm:cxn modelId="{FFB2526F-4A0F-49ED-BE3D-04337ABDEA59}" type="presOf" srcId="{9A4BFAB2-EA37-4E40-8432-6E04A3A481D7}" destId="{CEDD4351-2AC0-42F9-8AFE-5A4B870C8352}" srcOrd="0" destOrd="0" presId="urn:microsoft.com/office/officeart/2005/8/layout/chevron1"/>
    <dgm:cxn modelId="{A0C3C510-AB4D-47EC-AC47-115683FC9BBC}" srcId="{6BF8DA66-721A-4627-BF4C-F751C1B1A48C}" destId="{D1AD416F-D2B8-4876-BE0F-CC816B0E58A4}" srcOrd="1" destOrd="0" parTransId="{069DE22F-3731-4C4A-9BFD-9FF99BBF0D23}" sibTransId="{11B22E95-90F7-4902-BD8E-D7BEC2DAC0F7}"/>
    <dgm:cxn modelId="{5CD76DEA-0097-4CF2-8A27-06568D2715CD}" type="presOf" srcId="{D1AD416F-D2B8-4876-BE0F-CC816B0E58A4}" destId="{3861F4CE-6C49-433A-9C72-10F0E55A79D0}" srcOrd="0" destOrd="0" presId="urn:microsoft.com/office/officeart/2005/8/layout/chevron1"/>
    <dgm:cxn modelId="{CFC1ACC3-6E84-47AE-B484-866B275DE945}" type="presOf" srcId="{6BF8DA66-721A-4627-BF4C-F751C1B1A48C}" destId="{034F1CCA-2004-4A88-ABC8-730838E7A194}" srcOrd="0" destOrd="0" presId="urn:microsoft.com/office/officeart/2005/8/layout/chevron1"/>
    <dgm:cxn modelId="{AC55D113-316D-49DB-8A6C-806990335AF0}" type="presOf" srcId="{F679CFD9-3C33-4C0D-AF58-F1A904629FA2}" destId="{4FE1B572-03B4-4475-B255-43D84AAC72E6}" srcOrd="0" destOrd="0" presId="urn:microsoft.com/office/officeart/2005/8/layout/chevron1"/>
    <dgm:cxn modelId="{83CFEEFE-E8F5-421B-9497-B02103F1A7C7}" type="presOf" srcId="{8BA7B473-9551-4855-9BAE-F1A693052FC6}" destId="{3DC84C95-5981-4398-B14B-8FE343FD764F}" srcOrd="0" destOrd="0" presId="urn:microsoft.com/office/officeart/2005/8/layout/chevron1"/>
    <dgm:cxn modelId="{1FA66B15-A59B-4ECF-9025-868403EADC4C}" srcId="{6BF8DA66-721A-4627-BF4C-F751C1B1A48C}" destId="{9A4BFAB2-EA37-4E40-8432-6E04A3A481D7}" srcOrd="3" destOrd="0" parTransId="{83FBC58A-6979-46AA-BBFB-3D5E1B76F0E3}" sibTransId="{29653818-E601-4F23-9439-D36A230B3C6A}"/>
    <dgm:cxn modelId="{88192D0A-AC02-48CC-BECA-FD0A36DEC013}" srcId="{6BF8DA66-721A-4627-BF4C-F751C1B1A48C}" destId="{F679CFD9-3C33-4C0D-AF58-F1A904629FA2}" srcOrd="2" destOrd="0" parTransId="{607ECE79-75B6-46E5-86C6-C81A53A8A0F6}" sibTransId="{93ADD8E7-249C-43BA-A6AE-9975AAAC70BD}"/>
    <dgm:cxn modelId="{C3ADB584-2AC2-4F0B-9185-37E79C4E6E42}" srcId="{6BF8DA66-721A-4627-BF4C-F751C1B1A48C}" destId="{8BA7B473-9551-4855-9BAE-F1A693052FC6}" srcOrd="0" destOrd="0" parTransId="{FD27481A-12A7-4351-BA37-81356E266B07}" sibTransId="{81CB3C26-A1FE-4995-BA07-B4366018F92A}"/>
    <dgm:cxn modelId="{599F06DC-D7FE-4F42-9C94-F57C71BE8CC2}" type="presParOf" srcId="{034F1CCA-2004-4A88-ABC8-730838E7A194}" destId="{3DC84C95-5981-4398-B14B-8FE343FD764F}" srcOrd="0" destOrd="0" presId="urn:microsoft.com/office/officeart/2005/8/layout/chevron1"/>
    <dgm:cxn modelId="{926A5654-65EE-4273-B3F5-D875514421C2}" type="presParOf" srcId="{034F1CCA-2004-4A88-ABC8-730838E7A194}" destId="{5B77071F-1F73-44BD-BE19-C6A253C070E1}" srcOrd="1" destOrd="0" presId="urn:microsoft.com/office/officeart/2005/8/layout/chevron1"/>
    <dgm:cxn modelId="{28730597-EF84-407B-B20C-119472919EF0}" type="presParOf" srcId="{034F1CCA-2004-4A88-ABC8-730838E7A194}" destId="{3861F4CE-6C49-433A-9C72-10F0E55A79D0}" srcOrd="2" destOrd="0" presId="urn:microsoft.com/office/officeart/2005/8/layout/chevron1"/>
    <dgm:cxn modelId="{F93CAFCC-0CF7-4F5A-94FB-197E2BE8CEF9}" type="presParOf" srcId="{034F1CCA-2004-4A88-ABC8-730838E7A194}" destId="{37E2B1D2-A5CA-46C1-BA8C-34842CEB59F9}" srcOrd="3" destOrd="0" presId="urn:microsoft.com/office/officeart/2005/8/layout/chevron1"/>
    <dgm:cxn modelId="{CADE20D5-7AA5-4B85-99DE-4451533749BA}" type="presParOf" srcId="{034F1CCA-2004-4A88-ABC8-730838E7A194}" destId="{4FE1B572-03B4-4475-B255-43D84AAC72E6}" srcOrd="4" destOrd="0" presId="urn:microsoft.com/office/officeart/2005/8/layout/chevron1"/>
    <dgm:cxn modelId="{EDA08EFC-75C3-478A-A8E4-C5852ACA313D}" type="presParOf" srcId="{034F1CCA-2004-4A88-ABC8-730838E7A194}" destId="{D4E2042E-8DAE-4B3E-858F-3E8309DC66BF}" srcOrd="5" destOrd="0" presId="urn:microsoft.com/office/officeart/2005/8/layout/chevron1"/>
    <dgm:cxn modelId="{32D79488-078F-40B8-8437-02A9DAE7E530}" type="presParOf" srcId="{034F1CCA-2004-4A88-ABC8-730838E7A194}" destId="{CEDD4351-2AC0-42F9-8AFE-5A4B870C8352}"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CE999-CBBA-4071-BEE4-18686DC6D29A}"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S"/>
        </a:p>
      </dgm:t>
    </dgm:pt>
    <dgm:pt modelId="{EBE53345-0C78-4F41-B9A6-30D8815B7D48}">
      <dgm:prSet phldrT="[Texto]"/>
      <dgm:spPr/>
      <dgm:t>
        <a:bodyPr/>
        <a:lstStyle/>
        <a:p>
          <a:r>
            <a:rPr lang="es-ES" dirty="0" smtClean="0"/>
            <a:t>INTELIGENCIA EMOCIONAL</a:t>
          </a:r>
          <a:endParaRPr lang="es-ES" dirty="0"/>
        </a:p>
      </dgm:t>
    </dgm:pt>
    <dgm:pt modelId="{C731516D-4691-4BED-8FF8-8E854D900252}" type="parTrans" cxnId="{D140A357-0D2C-4061-A68D-8A78021BDB94}">
      <dgm:prSet/>
      <dgm:spPr/>
      <dgm:t>
        <a:bodyPr/>
        <a:lstStyle/>
        <a:p>
          <a:endParaRPr lang="es-ES"/>
        </a:p>
      </dgm:t>
    </dgm:pt>
    <dgm:pt modelId="{937313AC-61AB-4CFB-B329-F1A206E7702C}" type="sibTrans" cxnId="{D140A357-0D2C-4061-A68D-8A78021BDB94}">
      <dgm:prSet/>
      <dgm:spPr/>
      <dgm:t>
        <a:bodyPr/>
        <a:lstStyle/>
        <a:p>
          <a:endParaRPr lang="es-ES"/>
        </a:p>
      </dgm:t>
    </dgm:pt>
    <dgm:pt modelId="{71AB2C90-E376-4C22-8596-BCBCA32802C4}">
      <dgm:prSet phldrT="[Texto]"/>
      <dgm:spPr/>
      <dgm:t>
        <a:bodyPr/>
        <a:lstStyle/>
        <a:p>
          <a:r>
            <a:rPr lang="es-ES" dirty="0" smtClean="0"/>
            <a:t>RENDIMIENTO ACADÉMICO</a:t>
          </a:r>
          <a:endParaRPr lang="es-ES" dirty="0"/>
        </a:p>
      </dgm:t>
    </dgm:pt>
    <dgm:pt modelId="{71864AA0-88FD-46F0-8EB1-D1C09F7623E1}" type="parTrans" cxnId="{F57443CB-B1D0-44FE-99B2-AE9E42F63B6A}">
      <dgm:prSet/>
      <dgm:spPr/>
      <dgm:t>
        <a:bodyPr/>
        <a:lstStyle/>
        <a:p>
          <a:endParaRPr lang="es-ES"/>
        </a:p>
      </dgm:t>
    </dgm:pt>
    <dgm:pt modelId="{E2475B26-3634-4D15-A7AA-00B76AD449E5}" type="sibTrans" cxnId="{F57443CB-B1D0-44FE-99B2-AE9E42F63B6A}">
      <dgm:prSet/>
      <dgm:spPr/>
      <dgm:t>
        <a:bodyPr/>
        <a:lstStyle/>
        <a:p>
          <a:endParaRPr lang="es-ES"/>
        </a:p>
      </dgm:t>
    </dgm:pt>
    <dgm:pt modelId="{9CC0F8F1-1EB7-4495-9E41-7A113FAD1FE4}" type="pres">
      <dgm:prSet presAssocID="{C34CE999-CBBA-4071-BEE4-18686DC6D29A}" presName="compositeShape" presStyleCnt="0">
        <dgm:presLayoutVars>
          <dgm:chMax val="2"/>
          <dgm:dir/>
          <dgm:resizeHandles val="exact"/>
        </dgm:presLayoutVars>
      </dgm:prSet>
      <dgm:spPr/>
      <dgm:t>
        <a:bodyPr/>
        <a:lstStyle/>
        <a:p>
          <a:endParaRPr lang="es-EC"/>
        </a:p>
      </dgm:t>
    </dgm:pt>
    <dgm:pt modelId="{825618F1-0FD2-4EFD-BCA3-3266DB09D256}" type="pres">
      <dgm:prSet presAssocID="{C34CE999-CBBA-4071-BEE4-18686DC6D29A}" presName="divider" presStyleLbl="fgShp" presStyleIdx="0" presStyleCnt="1"/>
      <dgm:spPr/>
    </dgm:pt>
    <dgm:pt modelId="{3A2382CE-66FA-4D24-9861-CC42C94E4433}" type="pres">
      <dgm:prSet presAssocID="{EBE53345-0C78-4F41-B9A6-30D8815B7D48}" presName="downArrow" presStyleLbl="node1" presStyleIdx="0" presStyleCnt="2" custScaleX="60476" custScaleY="45424"/>
      <dgm:spPr/>
    </dgm:pt>
    <dgm:pt modelId="{0CD0F55D-2C61-4808-8527-5B7D0C091E11}" type="pres">
      <dgm:prSet presAssocID="{EBE53345-0C78-4F41-B9A6-30D8815B7D48}" presName="downArrowText" presStyleLbl="revTx" presStyleIdx="0" presStyleCnt="2">
        <dgm:presLayoutVars>
          <dgm:bulletEnabled val="1"/>
        </dgm:presLayoutVars>
      </dgm:prSet>
      <dgm:spPr/>
      <dgm:t>
        <a:bodyPr/>
        <a:lstStyle/>
        <a:p>
          <a:endParaRPr lang="es-ES"/>
        </a:p>
      </dgm:t>
    </dgm:pt>
    <dgm:pt modelId="{C0C0A1C1-47CB-4DA3-9F9A-CEBA20BA0A34}" type="pres">
      <dgm:prSet presAssocID="{71AB2C90-E376-4C22-8596-BCBCA32802C4}" presName="upArrow" presStyleLbl="node1" presStyleIdx="1" presStyleCnt="2" custScaleX="56191" custScaleY="54353"/>
      <dgm:spPr/>
    </dgm:pt>
    <dgm:pt modelId="{2939BECB-B334-4617-8368-6589F379E9C2}" type="pres">
      <dgm:prSet presAssocID="{71AB2C90-E376-4C22-8596-BCBCA32802C4}" presName="upArrowText" presStyleLbl="revTx" presStyleIdx="1" presStyleCnt="2">
        <dgm:presLayoutVars>
          <dgm:bulletEnabled val="1"/>
        </dgm:presLayoutVars>
      </dgm:prSet>
      <dgm:spPr/>
      <dgm:t>
        <a:bodyPr/>
        <a:lstStyle/>
        <a:p>
          <a:endParaRPr lang="es-ES"/>
        </a:p>
      </dgm:t>
    </dgm:pt>
  </dgm:ptLst>
  <dgm:cxnLst>
    <dgm:cxn modelId="{D33E7763-B2F0-4866-A5FF-1DF4356733AB}" type="presOf" srcId="{71AB2C90-E376-4C22-8596-BCBCA32802C4}" destId="{2939BECB-B334-4617-8368-6589F379E9C2}" srcOrd="0" destOrd="0" presId="urn:microsoft.com/office/officeart/2005/8/layout/arrow3"/>
    <dgm:cxn modelId="{B0508F09-B5BF-43FF-BAA6-30C045A88CCA}" type="presOf" srcId="{EBE53345-0C78-4F41-B9A6-30D8815B7D48}" destId="{0CD0F55D-2C61-4808-8527-5B7D0C091E11}" srcOrd="0" destOrd="0" presId="urn:microsoft.com/office/officeart/2005/8/layout/arrow3"/>
    <dgm:cxn modelId="{9D7BF6E1-2CD8-4535-A372-7A1C04BDCBDE}" type="presOf" srcId="{C34CE999-CBBA-4071-BEE4-18686DC6D29A}" destId="{9CC0F8F1-1EB7-4495-9E41-7A113FAD1FE4}" srcOrd="0" destOrd="0" presId="urn:microsoft.com/office/officeart/2005/8/layout/arrow3"/>
    <dgm:cxn modelId="{F57443CB-B1D0-44FE-99B2-AE9E42F63B6A}" srcId="{C34CE999-CBBA-4071-BEE4-18686DC6D29A}" destId="{71AB2C90-E376-4C22-8596-BCBCA32802C4}" srcOrd="1" destOrd="0" parTransId="{71864AA0-88FD-46F0-8EB1-D1C09F7623E1}" sibTransId="{E2475B26-3634-4D15-A7AA-00B76AD449E5}"/>
    <dgm:cxn modelId="{D140A357-0D2C-4061-A68D-8A78021BDB94}" srcId="{C34CE999-CBBA-4071-BEE4-18686DC6D29A}" destId="{EBE53345-0C78-4F41-B9A6-30D8815B7D48}" srcOrd="0" destOrd="0" parTransId="{C731516D-4691-4BED-8FF8-8E854D900252}" sibTransId="{937313AC-61AB-4CFB-B329-F1A206E7702C}"/>
    <dgm:cxn modelId="{B1EA5C4F-34AE-4780-BF0C-6D8217AEBE4D}" type="presParOf" srcId="{9CC0F8F1-1EB7-4495-9E41-7A113FAD1FE4}" destId="{825618F1-0FD2-4EFD-BCA3-3266DB09D256}" srcOrd="0" destOrd="0" presId="urn:microsoft.com/office/officeart/2005/8/layout/arrow3"/>
    <dgm:cxn modelId="{763844E2-458F-4177-9172-BA85A79E9563}" type="presParOf" srcId="{9CC0F8F1-1EB7-4495-9E41-7A113FAD1FE4}" destId="{3A2382CE-66FA-4D24-9861-CC42C94E4433}" srcOrd="1" destOrd="0" presId="urn:microsoft.com/office/officeart/2005/8/layout/arrow3"/>
    <dgm:cxn modelId="{F87B849E-8AC1-461A-BB93-B9BD0D21A7EA}" type="presParOf" srcId="{9CC0F8F1-1EB7-4495-9E41-7A113FAD1FE4}" destId="{0CD0F55D-2C61-4808-8527-5B7D0C091E11}" srcOrd="2" destOrd="0" presId="urn:microsoft.com/office/officeart/2005/8/layout/arrow3"/>
    <dgm:cxn modelId="{19B39521-6936-4647-BD76-735B0F63CB3D}" type="presParOf" srcId="{9CC0F8F1-1EB7-4495-9E41-7A113FAD1FE4}" destId="{C0C0A1C1-47CB-4DA3-9F9A-CEBA20BA0A34}" srcOrd="3" destOrd="0" presId="urn:microsoft.com/office/officeart/2005/8/layout/arrow3"/>
    <dgm:cxn modelId="{A19FD25C-3136-4209-8D68-F65E942FFF5B}" type="presParOf" srcId="{9CC0F8F1-1EB7-4495-9E41-7A113FAD1FE4}" destId="{2939BECB-B334-4617-8368-6589F379E9C2}"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D1EAD-0044-4D97-9336-635C169D3C32}"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327A6C6B-564D-435A-B7DB-0AEA6234F718}">
      <dgm:prSet phldrT="[Texto]" custT="1"/>
      <dgm:spPr/>
      <dgm:t>
        <a:bodyPr/>
        <a:lstStyle/>
        <a:p>
          <a:r>
            <a:rPr lang="es-ES" sz="3200" dirty="0" err="1" smtClean="0">
              <a:latin typeface="+mj-lt"/>
              <a:cs typeface="Times New Roman" panose="02020603050405020304" pitchFamily="18" charset="0"/>
            </a:rPr>
            <a:t>Elliz</a:t>
          </a:r>
          <a:r>
            <a:rPr lang="es-ES" sz="3200" dirty="0" smtClean="0">
              <a:latin typeface="+mj-lt"/>
              <a:cs typeface="Times New Roman" panose="02020603050405020304" pitchFamily="18" charset="0"/>
            </a:rPr>
            <a:t> y </a:t>
          </a:r>
          <a:r>
            <a:rPr lang="es-ES" sz="3200" dirty="0" err="1" smtClean="0">
              <a:latin typeface="+mj-lt"/>
              <a:cs typeface="Times New Roman" panose="02020603050405020304" pitchFamily="18" charset="0"/>
            </a:rPr>
            <a:t>Ashbook</a:t>
          </a:r>
          <a:r>
            <a:rPr lang="es-ES" sz="3200" dirty="0" smtClean="0">
              <a:latin typeface="+mj-lt"/>
              <a:cs typeface="Times New Roman" panose="02020603050405020304" pitchFamily="18" charset="0"/>
            </a:rPr>
            <a:t> (1988)  </a:t>
          </a:r>
          <a:endParaRPr lang="es-ES" sz="3200" dirty="0">
            <a:latin typeface="+mj-lt"/>
            <a:cs typeface="Times New Roman" panose="02020603050405020304" pitchFamily="18" charset="0"/>
          </a:endParaRPr>
        </a:p>
      </dgm:t>
    </dgm:pt>
    <dgm:pt modelId="{8BD60F8C-05D4-4C82-B66E-E4A8CE4DF217}" type="parTrans" cxnId="{BF9EE13D-E653-42D1-AEFC-C742DDF3F89B}">
      <dgm:prSet/>
      <dgm:spPr/>
      <dgm:t>
        <a:bodyPr/>
        <a:lstStyle/>
        <a:p>
          <a:endParaRPr lang="es-ES"/>
        </a:p>
      </dgm:t>
    </dgm:pt>
    <dgm:pt modelId="{0FAE1C79-F49A-4866-B38B-A6253AB16197}" type="sibTrans" cxnId="{BF9EE13D-E653-42D1-AEFC-C742DDF3F89B}">
      <dgm:prSet/>
      <dgm:spPr/>
      <dgm:t>
        <a:bodyPr/>
        <a:lstStyle/>
        <a:p>
          <a:endParaRPr lang="es-ES"/>
        </a:p>
      </dgm:t>
    </dgm:pt>
    <dgm:pt modelId="{1452B281-3D84-4734-8B6B-9DC7B0E3AE1C}">
      <dgm:prSet phldrT="[Texto]" custT="1"/>
      <dgm:spPr/>
      <dgm:t>
        <a:bodyPr/>
        <a:lstStyle/>
        <a:p>
          <a:r>
            <a:rPr lang="es-ES" sz="1600" dirty="0" smtClean="0">
              <a:latin typeface="+mj-lt"/>
            </a:rPr>
            <a:t>Las emociones intensas ocasionan un déficit en el cumplimiento de tareas con niveles de complejidad altos. </a:t>
          </a:r>
          <a:endParaRPr lang="es-ES" sz="1600" dirty="0">
            <a:latin typeface="+mj-lt"/>
          </a:endParaRPr>
        </a:p>
      </dgm:t>
    </dgm:pt>
    <dgm:pt modelId="{C8FEF48D-DD57-4740-8DE1-E6F61867F426}" type="parTrans" cxnId="{465EA98D-E12A-4A89-BECF-DD572A69CBB4}">
      <dgm:prSet/>
      <dgm:spPr/>
      <dgm:t>
        <a:bodyPr/>
        <a:lstStyle/>
        <a:p>
          <a:endParaRPr lang="es-ES"/>
        </a:p>
      </dgm:t>
    </dgm:pt>
    <dgm:pt modelId="{FB063477-8213-405F-8C70-1C6151889969}" type="sibTrans" cxnId="{465EA98D-E12A-4A89-BECF-DD572A69CBB4}">
      <dgm:prSet/>
      <dgm:spPr/>
      <dgm:t>
        <a:bodyPr/>
        <a:lstStyle/>
        <a:p>
          <a:endParaRPr lang="es-ES"/>
        </a:p>
      </dgm:t>
    </dgm:pt>
    <dgm:pt modelId="{5E353125-1DFC-489B-A9DC-20A9DB2C4DC7}">
      <dgm:prSet phldrT="[Texto]" custT="1"/>
      <dgm:spPr/>
      <dgm:t>
        <a:bodyPr/>
        <a:lstStyle/>
        <a:p>
          <a:r>
            <a:rPr lang="es-ES" sz="2800" dirty="0" smtClean="0">
              <a:latin typeface="+mj-lt"/>
            </a:rPr>
            <a:t>Fernández-Berrocal (</a:t>
          </a:r>
          <a:r>
            <a:rPr lang="es-ES" sz="2800" dirty="0" smtClean="0">
              <a:latin typeface="+mj-lt"/>
              <a:cs typeface="Times New Roman" panose="02020603050405020304" pitchFamily="18" charset="0"/>
            </a:rPr>
            <a:t>1995</a:t>
          </a:r>
          <a:r>
            <a:rPr lang="es-ES" sz="2800" dirty="0" smtClean="0">
              <a:latin typeface="+mj-lt"/>
            </a:rPr>
            <a:t>) </a:t>
          </a:r>
          <a:endParaRPr lang="es-ES" sz="2800" dirty="0">
            <a:latin typeface="+mj-lt"/>
          </a:endParaRPr>
        </a:p>
      </dgm:t>
    </dgm:pt>
    <dgm:pt modelId="{236F18DB-FE3E-4447-92A9-6519844C19D5}" type="parTrans" cxnId="{B1BDCF9E-F935-4551-BD55-481CF0B2B61F}">
      <dgm:prSet/>
      <dgm:spPr/>
      <dgm:t>
        <a:bodyPr/>
        <a:lstStyle/>
        <a:p>
          <a:endParaRPr lang="es-ES"/>
        </a:p>
      </dgm:t>
    </dgm:pt>
    <dgm:pt modelId="{B07647AD-1606-4F89-87C8-235AECF17681}" type="sibTrans" cxnId="{B1BDCF9E-F935-4551-BD55-481CF0B2B61F}">
      <dgm:prSet/>
      <dgm:spPr/>
      <dgm:t>
        <a:bodyPr/>
        <a:lstStyle/>
        <a:p>
          <a:endParaRPr lang="es-ES"/>
        </a:p>
      </dgm:t>
    </dgm:pt>
    <dgm:pt modelId="{E6EBB761-FB16-4513-8B38-938D34A34C7C}">
      <dgm:prSet phldrT="[Texto]" custT="1"/>
      <dgm:spPr/>
      <dgm:t>
        <a:bodyPr/>
        <a:lstStyle/>
        <a:p>
          <a:r>
            <a:rPr lang="es-ES" sz="1600" dirty="0" smtClean="0">
              <a:latin typeface="+mj-lt"/>
            </a:rPr>
            <a:t>las emociones como facilitadoras del pensamiento.</a:t>
          </a:r>
          <a:endParaRPr lang="es-ES" sz="1600" dirty="0">
            <a:latin typeface="+mj-lt"/>
          </a:endParaRPr>
        </a:p>
      </dgm:t>
    </dgm:pt>
    <dgm:pt modelId="{39D514F4-F16F-43B8-8462-1D726414A557}" type="parTrans" cxnId="{12931474-B139-40A3-9A49-04DD57C6A210}">
      <dgm:prSet/>
      <dgm:spPr/>
      <dgm:t>
        <a:bodyPr/>
        <a:lstStyle/>
        <a:p>
          <a:endParaRPr lang="es-ES"/>
        </a:p>
      </dgm:t>
    </dgm:pt>
    <dgm:pt modelId="{CB4AA7EB-6B35-408E-9C84-D27DC10B0501}" type="sibTrans" cxnId="{12931474-B139-40A3-9A49-04DD57C6A210}">
      <dgm:prSet/>
      <dgm:spPr/>
      <dgm:t>
        <a:bodyPr/>
        <a:lstStyle/>
        <a:p>
          <a:endParaRPr lang="es-ES"/>
        </a:p>
      </dgm:t>
    </dgm:pt>
    <dgm:pt modelId="{26728D8D-46DC-44E5-B177-CDB641E306E9}">
      <dgm:prSet phldrT="[Texto]" custT="1"/>
      <dgm:spPr/>
      <dgm:t>
        <a:bodyPr/>
        <a:lstStyle/>
        <a:p>
          <a:r>
            <a:rPr lang="es-ES" sz="1600" dirty="0" smtClean="0">
              <a:latin typeface="+mj-lt"/>
            </a:rPr>
            <a:t>Comprobó que los estados emocionales influyen en la percepción de información para la solución de problem</a:t>
          </a:r>
          <a:r>
            <a:rPr lang="es-ES" sz="1500" dirty="0" smtClean="0"/>
            <a:t>as.</a:t>
          </a:r>
          <a:endParaRPr lang="es-ES" sz="1500" dirty="0"/>
        </a:p>
      </dgm:t>
    </dgm:pt>
    <dgm:pt modelId="{1E0F7D03-C3D9-450E-892E-4B130BD7A046}" type="parTrans" cxnId="{39FBF1EB-A2B8-41C5-8C09-BC2B27331112}">
      <dgm:prSet/>
      <dgm:spPr/>
      <dgm:t>
        <a:bodyPr/>
        <a:lstStyle/>
        <a:p>
          <a:endParaRPr lang="es-ES"/>
        </a:p>
      </dgm:t>
    </dgm:pt>
    <dgm:pt modelId="{BB18EEB0-916B-4848-BC5D-7192800CA5A4}" type="sibTrans" cxnId="{39FBF1EB-A2B8-41C5-8C09-BC2B27331112}">
      <dgm:prSet/>
      <dgm:spPr/>
      <dgm:t>
        <a:bodyPr/>
        <a:lstStyle/>
        <a:p>
          <a:endParaRPr lang="es-ES"/>
        </a:p>
      </dgm:t>
    </dgm:pt>
    <dgm:pt modelId="{D1246B56-3A1C-483E-92C1-48547A9C89FA}" type="pres">
      <dgm:prSet presAssocID="{A9AD1EAD-0044-4D97-9336-635C169D3C32}" presName="Name0" presStyleCnt="0">
        <dgm:presLayoutVars>
          <dgm:chMax val="7"/>
          <dgm:chPref val="7"/>
          <dgm:dir/>
        </dgm:presLayoutVars>
      </dgm:prSet>
      <dgm:spPr/>
      <dgm:t>
        <a:bodyPr/>
        <a:lstStyle/>
        <a:p>
          <a:endParaRPr lang="es-ES"/>
        </a:p>
      </dgm:t>
    </dgm:pt>
    <dgm:pt modelId="{8CAB5321-390B-4A00-951A-D2A39694DD01}" type="pres">
      <dgm:prSet presAssocID="{A9AD1EAD-0044-4D97-9336-635C169D3C32}" presName="Name1" presStyleCnt="0"/>
      <dgm:spPr/>
    </dgm:pt>
    <dgm:pt modelId="{C4EFA6FA-3C36-4A10-A598-41FDA673C96C}" type="pres">
      <dgm:prSet presAssocID="{A9AD1EAD-0044-4D97-9336-635C169D3C32}" presName="cycle" presStyleCnt="0"/>
      <dgm:spPr/>
    </dgm:pt>
    <dgm:pt modelId="{8F70A35F-49E2-4ACA-8CAD-357B71F98B7A}" type="pres">
      <dgm:prSet presAssocID="{A9AD1EAD-0044-4D97-9336-635C169D3C32}" presName="srcNode" presStyleLbl="node1" presStyleIdx="0" presStyleCnt="2"/>
      <dgm:spPr/>
    </dgm:pt>
    <dgm:pt modelId="{079CD100-8CFB-4647-96FC-7AC412D72315}" type="pres">
      <dgm:prSet presAssocID="{A9AD1EAD-0044-4D97-9336-635C169D3C32}" presName="conn" presStyleLbl="parChTrans1D2" presStyleIdx="0" presStyleCnt="1"/>
      <dgm:spPr/>
      <dgm:t>
        <a:bodyPr/>
        <a:lstStyle/>
        <a:p>
          <a:endParaRPr lang="es-ES"/>
        </a:p>
      </dgm:t>
    </dgm:pt>
    <dgm:pt modelId="{AC4E2EA9-00D3-4F59-A6C4-281BDBD587FC}" type="pres">
      <dgm:prSet presAssocID="{A9AD1EAD-0044-4D97-9336-635C169D3C32}" presName="extraNode" presStyleLbl="node1" presStyleIdx="0" presStyleCnt="2"/>
      <dgm:spPr/>
    </dgm:pt>
    <dgm:pt modelId="{08A2FCA7-22CF-4296-B973-88D6F7786D39}" type="pres">
      <dgm:prSet presAssocID="{A9AD1EAD-0044-4D97-9336-635C169D3C32}" presName="dstNode" presStyleLbl="node1" presStyleIdx="0" presStyleCnt="2"/>
      <dgm:spPr/>
    </dgm:pt>
    <dgm:pt modelId="{87E5CC8A-C12B-4EF1-B6E2-69EDD946CBC8}" type="pres">
      <dgm:prSet presAssocID="{327A6C6B-564D-435A-B7DB-0AEA6234F718}" presName="text_1" presStyleLbl="node1" presStyleIdx="0" presStyleCnt="2" custLinFactNeighborX="163" custLinFactNeighborY="-35835">
        <dgm:presLayoutVars>
          <dgm:bulletEnabled val="1"/>
        </dgm:presLayoutVars>
      </dgm:prSet>
      <dgm:spPr/>
      <dgm:t>
        <a:bodyPr/>
        <a:lstStyle/>
        <a:p>
          <a:endParaRPr lang="es-ES"/>
        </a:p>
      </dgm:t>
    </dgm:pt>
    <dgm:pt modelId="{A5210CBD-2F30-462B-B8CB-10A2875036EB}" type="pres">
      <dgm:prSet presAssocID="{327A6C6B-564D-435A-B7DB-0AEA6234F718}" presName="accent_1" presStyleCnt="0"/>
      <dgm:spPr/>
    </dgm:pt>
    <dgm:pt modelId="{641CFB5F-3498-469F-9BC2-1D473C1D4F88}" type="pres">
      <dgm:prSet presAssocID="{327A6C6B-564D-435A-B7DB-0AEA6234F718}" presName="accentRepeatNode" presStyleLbl="solidFgAcc1" presStyleIdx="0" presStyleCnt="2"/>
      <dgm:spPr/>
    </dgm:pt>
    <dgm:pt modelId="{991E48B8-91C9-4ECF-A3A4-B0EAE6504D5F}" type="pres">
      <dgm:prSet presAssocID="{5E353125-1DFC-489B-A9DC-20A9DB2C4DC7}" presName="text_2" presStyleLbl="node1" presStyleIdx="1" presStyleCnt="2" custScaleX="112055" custScaleY="101327" custLinFactNeighborX="2491" custLinFactNeighborY="-3556">
        <dgm:presLayoutVars>
          <dgm:bulletEnabled val="1"/>
        </dgm:presLayoutVars>
      </dgm:prSet>
      <dgm:spPr/>
      <dgm:t>
        <a:bodyPr/>
        <a:lstStyle/>
        <a:p>
          <a:endParaRPr lang="es-ES"/>
        </a:p>
      </dgm:t>
    </dgm:pt>
    <dgm:pt modelId="{CE0F3D1A-4BF0-4B60-A7C2-106C310C62BA}" type="pres">
      <dgm:prSet presAssocID="{5E353125-1DFC-489B-A9DC-20A9DB2C4DC7}" presName="accent_2" presStyleCnt="0"/>
      <dgm:spPr/>
    </dgm:pt>
    <dgm:pt modelId="{ABEB1CEE-83B0-4916-BBE4-E17CA83E6A9F}" type="pres">
      <dgm:prSet presAssocID="{5E353125-1DFC-489B-A9DC-20A9DB2C4DC7}" presName="accentRepeatNode" presStyleLbl="solidFgAcc1" presStyleIdx="1" presStyleCnt="2"/>
      <dgm:spPr/>
    </dgm:pt>
  </dgm:ptLst>
  <dgm:cxnLst>
    <dgm:cxn modelId="{39FBF1EB-A2B8-41C5-8C09-BC2B27331112}" srcId="{5E353125-1DFC-489B-A9DC-20A9DB2C4DC7}" destId="{26728D8D-46DC-44E5-B177-CDB641E306E9}" srcOrd="1" destOrd="0" parTransId="{1E0F7D03-C3D9-450E-892E-4B130BD7A046}" sibTransId="{BB18EEB0-916B-4848-BC5D-7192800CA5A4}"/>
    <dgm:cxn modelId="{12931474-B139-40A3-9A49-04DD57C6A210}" srcId="{5E353125-1DFC-489B-A9DC-20A9DB2C4DC7}" destId="{E6EBB761-FB16-4513-8B38-938D34A34C7C}" srcOrd="0" destOrd="0" parTransId="{39D514F4-F16F-43B8-8462-1D726414A557}" sibTransId="{CB4AA7EB-6B35-408E-9C84-D27DC10B0501}"/>
    <dgm:cxn modelId="{BF9EE13D-E653-42D1-AEFC-C742DDF3F89B}" srcId="{A9AD1EAD-0044-4D97-9336-635C169D3C32}" destId="{327A6C6B-564D-435A-B7DB-0AEA6234F718}" srcOrd="0" destOrd="0" parTransId="{8BD60F8C-05D4-4C82-B66E-E4A8CE4DF217}" sibTransId="{0FAE1C79-F49A-4866-B38B-A6253AB16197}"/>
    <dgm:cxn modelId="{465EA98D-E12A-4A89-BECF-DD572A69CBB4}" srcId="{327A6C6B-564D-435A-B7DB-0AEA6234F718}" destId="{1452B281-3D84-4734-8B6B-9DC7B0E3AE1C}" srcOrd="0" destOrd="0" parTransId="{C8FEF48D-DD57-4740-8DE1-E6F61867F426}" sibTransId="{FB063477-8213-405F-8C70-1C6151889969}"/>
    <dgm:cxn modelId="{4938B0FC-3F86-4495-A4FB-04BCE947027F}" type="presOf" srcId="{26728D8D-46DC-44E5-B177-CDB641E306E9}" destId="{991E48B8-91C9-4ECF-A3A4-B0EAE6504D5F}" srcOrd="0" destOrd="2" presId="urn:microsoft.com/office/officeart/2008/layout/VerticalCurvedList"/>
    <dgm:cxn modelId="{C663ECAF-F9F9-4F9C-BBE4-36F01CD65B7B}" type="presOf" srcId="{5E353125-1DFC-489B-A9DC-20A9DB2C4DC7}" destId="{991E48B8-91C9-4ECF-A3A4-B0EAE6504D5F}" srcOrd="0" destOrd="0" presId="urn:microsoft.com/office/officeart/2008/layout/VerticalCurvedList"/>
    <dgm:cxn modelId="{4CF6ACF7-6DCC-4B07-9BE0-D689473532F0}" type="presOf" srcId="{A9AD1EAD-0044-4D97-9336-635C169D3C32}" destId="{D1246B56-3A1C-483E-92C1-48547A9C89FA}" srcOrd="0" destOrd="0" presId="urn:microsoft.com/office/officeart/2008/layout/VerticalCurvedList"/>
    <dgm:cxn modelId="{E0904705-3430-435F-AE0C-DC425167C9D2}" type="presOf" srcId="{E6EBB761-FB16-4513-8B38-938D34A34C7C}" destId="{991E48B8-91C9-4ECF-A3A4-B0EAE6504D5F}" srcOrd="0" destOrd="1" presId="urn:microsoft.com/office/officeart/2008/layout/VerticalCurvedList"/>
    <dgm:cxn modelId="{4E13138D-47F4-4150-9BF3-AC9839CB96C6}" type="presOf" srcId="{327A6C6B-564D-435A-B7DB-0AEA6234F718}" destId="{87E5CC8A-C12B-4EF1-B6E2-69EDD946CBC8}" srcOrd="0" destOrd="0" presId="urn:microsoft.com/office/officeart/2008/layout/VerticalCurvedList"/>
    <dgm:cxn modelId="{B88A1023-D702-416B-A36A-5BBEA0D837EB}" type="presOf" srcId="{FB063477-8213-405F-8C70-1C6151889969}" destId="{079CD100-8CFB-4647-96FC-7AC412D72315}" srcOrd="0" destOrd="0" presId="urn:microsoft.com/office/officeart/2008/layout/VerticalCurvedList"/>
    <dgm:cxn modelId="{B1BDCF9E-F935-4551-BD55-481CF0B2B61F}" srcId="{A9AD1EAD-0044-4D97-9336-635C169D3C32}" destId="{5E353125-1DFC-489B-A9DC-20A9DB2C4DC7}" srcOrd="1" destOrd="0" parTransId="{236F18DB-FE3E-4447-92A9-6519844C19D5}" sibTransId="{B07647AD-1606-4F89-87C8-235AECF17681}"/>
    <dgm:cxn modelId="{14755D2D-A1DD-4AD0-9456-59F02BFEF701}" type="presOf" srcId="{1452B281-3D84-4734-8B6B-9DC7B0E3AE1C}" destId="{87E5CC8A-C12B-4EF1-B6E2-69EDD946CBC8}" srcOrd="0" destOrd="1" presId="urn:microsoft.com/office/officeart/2008/layout/VerticalCurvedList"/>
    <dgm:cxn modelId="{883BA005-1FD2-4B9F-A168-A9FEFBFF27C3}" type="presParOf" srcId="{D1246B56-3A1C-483E-92C1-48547A9C89FA}" destId="{8CAB5321-390B-4A00-951A-D2A39694DD01}" srcOrd="0" destOrd="0" presId="urn:microsoft.com/office/officeart/2008/layout/VerticalCurvedList"/>
    <dgm:cxn modelId="{ECAAD57F-B12A-47BB-B2E0-C3C8233B6200}" type="presParOf" srcId="{8CAB5321-390B-4A00-951A-D2A39694DD01}" destId="{C4EFA6FA-3C36-4A10-A598-41FDA673C96C}" srcOrd="0" destOrd="0" presId="urn:microsoft.com/office/officeart/2008/layout/VerticalCurvedList"/>
    <dgm:cxn modelId="{5AEA0A2B-AC4B-42C4-B5A8-B9E11F78E1B3}" type="presParOf" srcId="{C4EFA6FA-3C36-4A10-A598-41FDA673C96C}" destId="{8F70A35F-49E2-4ACA-8CAD-357B71F98B7A}" srcOrd="0" destOrd="0" presId="urn:microsoft.com/office/officeart/2008/layout/VerticalCurvedList"/>
    <dgm:cxn modelId="{95666673-50E1-4308-9B0F-38FBF0432B8B}" type="presParOf" srcId="{C4EFA6FA-3C36-4A10-A598-41FDA673C96C}" destId="{079CD100-8CFB-4647-96FC-7AC412D72315}" srcOrd="1" destOrd="0" presId="urn:microsoft.com/office/officeart/2008/layout/VerticalCurvedList"/>
    <dgm:cxn modelId="{369F5C44-C558-4F75-A7AE-69FC0879BF8A}" type="presParOf" srcId="{C4EFA6FA-3C36-4A10-A598-41FDA673C96C}" destId="{AC4E2EA9-00D3-4F59-A6C4-281BDBD587FC}" srcOrd="2" destOrd="0" presId="urn:microsoft.com/office/officeart/2008/layout/VerticalCurvedList"/>
    <dgm:cxn modelId="{EDD5E104-F3FD-4A2C-86F4-37DA5D4724C6}" type="presParOf" srcId="{C4EFA6FA-3C36-4A10-A598-41FDA673C96C}" destId="{08A2FCA7-22CF-4296-B973-88D6F7786D39}" srcOrd="3" destOrd="0" presId="urn:microsoft.com/office/officeart/2008/layout/VerticalCurvedList"/>
    <dgm:cxn modelId="{C870A7CD-EB9C-4AA1-B737-E13C160B9864}" type="presParOf" srcId="{8CAB5321-390B-4A00-951A-D2A39694DD01}" destId="{87E5CC8A-C12B-4EF1-B6E2-69EDD946CBC8}" srcOrd="1" destOrd="0" presId="urn:microsoft.com/office/officeart/2008/layout/VerticalCurvedList"/>
    <dgm:cxn modelId="{611484E6-2B62-4950-8D59-6CCC85B7F314}" type="presParOf" srcId="{8CAB5321-390B-4A00-951A-D2A39694DD01}" destId="{A5210CBD-2F30-462B-B8CB-10A2875036EB}" srcOrd="2" destOrd="0" presId="urn:microsoft.com/office/officeart/2008/layout/VerticalCurvedList"/>
    <dgm:cxn modelId="{03B45D13-40E9-47BD-83A2-445E2CCFEE68}" type="presParOf" srcId="{A5210CBD-2F30-462B-B8CB-10A2875036EB}" destId="{641CFB5F-3498-469F-9BC2-1D473C1D4F88}" srcOrd="0" destOrd="0" presId="urn:microsoft.com/office/officeart/2008/layout/VerticalCurvedList"/>
    <dgm:cxn modelId="{B37280BC-2AB8-425D-9053-464AEEB437DF}" type="presParOf" srcId="{8CAB5321-390B-4A00-951A-D2A39694DD01}" destId="{991E48B8-91C9-4ECF-A3A4-B0EAE6504D5F}" srcOrd="3" destOrd="0" presId="urn:microsoft.com/office/officeart/2008/layout/VerticalCurvedList"/>
    <dgm:cxn modelId="{312277DB-A303-4688-9B5A-B4C4D774E045}" type="presParOf" srcId="{8CAB5321-390B-4A00-951A-D2A39694DD01}" destId="{CE0F3D1A-4BF0-4B60-A7C2-106C310C62BA}" srcOrd="4" destOrd="0" presId="urn:microsoft.com/office/officeart/2008/layout/VerticalCurvedList"/>
    <dgm:cxn modelId="{A71E0501-606D-4FBA-A968-EDC0FC336D7D}" type="presParOf" srcId="{CE0F3D1A-4BF0-4B60-A7C2-106C310C62BA}" destId="{ABEB1CEE-83B0-4916-BBE4-E17CA83E6A9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D1EAD-0044-4D97-9336-635C169D3C32}"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327A6C6B-564D-435A-B7DB-0AEA6234F718}">
      <dgm:prSet phldrT="[Texto]" custT="1"/>
      <dgm:spPr/>
      <dgm:t>
        <a:bodyPr/>
        <a:lstStyle/>
        <a:p>
          <a:r>
            <a:rPr lang="es-ES" sz="2800" dirty="0" smtClean="0">
              <a:latin typeface="+mj-lt"/>
              <a:cs typeface="Times New Roman" panose="02020603050405020304" pitchFamily="18" charset="0"/>
            </a:rPr>
            <a:t>Trinidad y Johnson (2002</a:t>
          </a:r>
          <a:r>
            <a:rPr lang="es-ES" sz="3600" dirty="0" smtClean="0">
              <a:latin typeface="+mj-lt"/>
              <a:cs typeface="Times New Roman" panose="02020603050405020304" pitchFamily="18" charset="0"/>
            </a:rPr>
            <a:t>) </a:t>
          </a:r>
          <a:endParaRPr lang="es-ES" sz="3600" dirty="0">
            <a:latin typeface="+mj-lt"/>
            <a:cs typeface="Times New Roman" panose="02020603050405020304" pitchFamily="18" charset="0"/>
          </a:endParaRPr>
        </a:p>
      </dgm:t>
    </dgm:pt>
    <dgm:pt modelId="{8BD60F8C-05D4-4C82-B66E-E4A8CE4DF217}" type="parTrans" cxnId="{BF9EE13D-E653-42D1-AEFC-C742DDF3F89B}">
      <dgm:prSet/>
      <dgm:spPr/>
      <dgm:t>
        <a:bodyPr/>
        <a:lstStyle/>
        <a:p>
          <a:endParaRPr lang="es-ES" sz="1400">
            <a:latin typeface="Times New Roman" panose="02020603050405020304" pitchFamily="18" charset="0"/>
            <a:cs typeface="Times New Roman" panose="02020603050405020304" pitchFamily="18" charset="0"/>
          </a:endParaRPr>
        </a:p>
      </dgm:t>
    </dgm:pt>
    <dgm:pt modelId="{0FAE1C79-F49A-4866-B38B-A6253AB16197}" type="sibTrans" cxnId="{BF9EE13D-E653-42D1-AEFC-C742DDF3F89B}">
      <dgm:prSet/>
      <dgm:spPr/>
      <dgm:t>
        <a:bodyPr/>
        <a:lstStyle/>
        <a:p>
          <a:endParaRPr lang="es-ES" sz="1400">
            <a:latin typeface="Times New Roman" panose="02020603050405020304" pitchFamily="18" charset="0"/>
            <a:cs typeface="Times New Roman" panose="02020603050405020304" pitchFamily="18" charset="0"/>
          </a:endParaRPr>
        </a:p>
      </dgm:t>
    </dgm:pt>
    <dgm:pt modelId="{1452B281-3D84-4734-8B6B-9DC7B0E3AE1C}">
      <dgm:prSet phldrT="[Texto]" custT="1"/>
      <dgm:spPr/>
      <dgm:t>
        <a:bodyPr/>
        <a:lstStyle/>
        <a:p>
          <a:r>
            <a:rPr lang="es-ES" sz="1400" dirty="0" smtClean="0">
              <a:latin typeface="Times New Roman" panose="02020603050405020304" pitchFamily="18" charset="0"/>
              <a:cs typeface="Times New Roman" panose="02020603050405020304" pitchFamily="18" charset="0"/>
            </a:rPr>
            <a:t>Conductas disruptivas en el aula son el resultado de baja tolerancia al fracaso, competitividad por reconocimiento.</a:t>
          </a:r>
          <a:endParaRPr lang="es-ES" sz="1400" dirty="0">
            <a:latin typeface="Times New Roman" panose="02020603050405020304" pitchFamily="18" charset="0"/>
            <a:cs typeface="Times New Roman" panose="02020603050405020304" pitchFamily="18" charset="0"/>
          </a:endParaRPr>
        </a:p>
      </dgm:t>
    </dgm:pt>
    <dgm:pt modelId="{C8FEF48D-DD57-4740-8DE1-E6F61867F426}" type="parTrans" cxnId="{465EA98D-E12A-4A89-BECF-DD572A69CBB4}">
      <dgm:prSet/>
      <dgm:spPr/>
      <dgm:t>
        <a:bodyPr/>
        <a:lstStyle/>
        <a:p>
          <a:endParaRPr lang="es-ES" sz="1400">
            <a:latin typeface="Times New Roman" panose="02020603050405020304" pitchFamily="18" charset="0"/>
            <a:cs typeface="Times New Roman" panose="02020603050405020304" pitchFamily="18" charset="0"/>
          </a:endParaRPr>
        </a:p>
      </dgm:t>
    </dgm:pt>
    <dgm:pt modelId="{FB063477-8213-405F-8C70-1C6151889969}" type="sibTrans" cxnId="{465EA98D-E12A-4A89-BECF-DD572A69CBB4}">
      <dgm:prSet/>
      <dgm:spPr/>
      <dgm:t>
        <a:bodyPr/>
        <a:lstStyle/>
        <a:p>
          <a:endParaRPr lang="es-ES" sz="1400">
            <a:latin typeface="Times New Roman" panose="02020603050405020304" pitchFamily="18" charset="0"/>
            <a:cs typeface="Times New Roman" panose="02020603050405020304" pitchFamily="18" charset="0"/>
          </a:endParaRPr>
        </a:p>
      </dgm:t>
    </dgm:pt>
    <dgm:pt modelId="{D96ED34B-AB67-4FF5-9998-78F4DB93A24D}">
      <dgm:prSet phldrT="[Texto]" custT="1"/>
      <dgm:spPr/>
      <dgm:t>
        <a:bodyPr/>
        <a:lstStyle/>
        <a:p>
          <a:r>
            <a:rPr lang="es-ES" sz="1400" dirty="0" smtClean="0">
              <a:latin typeface="Times New Roman" panose="02020603050405020304" pitchFamily="18" charset="0"/>
              <a:cs typeface="Times New Roman" panose="02020603050405020304" pitchFamily="18" charset="0"/>
            </a:rPr>
            <a:t>Docentes/ educadores que excluyen la formación en habilidades para la vida.</a:t>
          </a:r>
          <a:endParaRPr lang="es-ES" sz="1400" dirty="0">
            <a:latin typeface="Times New Roman" panose="02020603050405020304" pitchFamily="18" charset="0"/>
            <a:cs typeface="Times New Roman" panose="02020603050405020304" pitchFamily="18" charset="0"/>
          </a:endParaRPr>
        </a:p>
      </dgm:t>
    </dgm:pt>
    <dgm:pt modelId="{40D5BB89-FD31-457E-8EFA-6E95DA982E22}" type="parTrans" cxnId="{39D74003-1473-4737-B37C-63101F2EB6D7}">
      <dgm:prSet/>
      <dgm:spPr/>
      <dgm:t>
        <a:bodyPr/>
        <a:lstStyle/>
        <a:p>
          <a:endParaRPr lang="es-ES" sz="1400">
            <a:latin typeface="Times New Roman" panose="02020603050405020304" pitchFamily="18" charset="0"/>
            <a:cs typeface="Times New Roman" panose="02020603050405020304" pitchFamily="18" charset="0"/>
          </a:endParaRPr>
        </a:p>
      </dgm:t>
    </dgm:pt>
    <dgm:pt modelId="{7073406E-4E54-40E0-9D5C-70C94F27A1B3}" type="sibTrans" cxnId="{39D74003-1473-4737-B37C-63101F2EB6D7}">
      <dgm:prSet/>
      <dgm:spPr/>
      <dgm:t>
        <a:bodyPr/>
        <a:lstStyle/>
        <a:p>
          <a:endParaRPr lang="es-ES" sz="1400">
            <a:latin typeface="Times New Roman" panose="02020603050405020304" pitchFamily="18" charset="0"/>
            <a:cs typeface="Times New Roman" panose="02020603050405020304" pitchFamily="18" charset="0"/>
          </a:endParaRPr>
        </a:p>
      </dgm:t>
    </dgm:pt>
    <dgm:pt modelId="{5E353125-1DFC-489B-A9DC-20A9DB2C4DC7}">
      <dgm:prSet phldrT="[Texto]" custT="1"/>
      <dgm:spPr/>
      <dgm:t>
        <a:bodyPr/>
        <a:lstStyle/>
        <a:p>
          <a:r>
            <a:rPr lang="es-ES" sz="3200" dirty="0" err="1" smtClean="0">
              <a:latin typeface="+mj-lt"/>
              <a:cs typeface="Times New Roman" panose="02020603050405020304" pitchFamily="18" charset="0"/>
            </a:rPr>
            <a:t>Barchard</a:t>
          </a:r>
          <a:r>
            <a:rPr lang="es-ES" sz="3200" dirty="0" smtClean="0">
              <a:latin typeface="+mj-lt"/>
              <a:cs typeface="Times New Roman" panose="02020603050405020304" pitchFamily="18" charset="0"/>
            </a:rPr>
            <a:t> (2000)</a:t>
          </a:r>
          <a:r>
            <a:rPr lang="es-ES" sz="1400" dirty="0" smtClean="0">
              <a:latin typeface="Showcard Gothic" panose="04020904020102020604" pitchFamily="82" charset="0"/>
              <a:cs typeface="Times New Roman" panose="02020603050405020304" pitchFamily="18" charset="0"/>
            </a:rPr>
            <a:t> </a:t>
          </a:r>
          <a:endParaRPr lang="es-ES" sz="1400" dirty="0">
            <a:latin typeface="Showcard Gothic" panose="04020904020102020604" pitchFamily="82" charset="0"/>
            <a:cs typeface="Times New Roman" panose="02020603050405020304" pitchFamily="18" charset="0"/>
          </a:endParaRPr>
        </a:p>
      </dgm:t>
    </dgm:pt>
    <dgm:pt modelId="{236F18DB-FE3E-4447-92A9-6519844C19D5}" type="parTrans" cxnId="{B1BDCF9E-F935-4551-BD55-481CF0B2B61F}">
      <dgm:prSet/>
      <dgm:spPr/>
      <dgm:t>
        <a:bodyPr/>
        <a:lstStyle/>
        <a:p>
          <a:endParaRPr lang="es-ES" sz="1400">
            <a:latin typeface="Times New Roman" panose="02020603050405020304" pitchFamily="18" charset="0"/>
            <a:cs typeface="Times New Roman" panose="02020603050405020304" pitchFamily="18" charset="0"/>
          </a:endParaRPr>
        </a:p>
      </dgm:t>
    </dgm:pt>
    <dgm:pt modelId="{B07647AD-1606-4F89-87C8-235AECF17681}" type="sibTrans" cxnId="{B1BDCF9E-F935-4551-BD55-481CF0B2B61F}">
      <dgm:prSet/>
      <dgm:spPr/>
      <dgm:t>
        <a:bodyPr/>
        <a:lstStyle/>
        <a:p>
          <a:endParaRPr lang="es-ES" sz="1400">
            <a:latin typeface="Times New Roman" panose="02020603050405020304" pitchFamily="18" charset="0"/>
            <a:cs typeface="Times New Roman" panose="02020603050405020304" pitchFamily="18" charset="0"/>
          </a:endParaRPr>
        </a:p>
      </dgm:t>
    </dgm:pt>
    <dgm:pt modelId="{E6EBB761-FB16-4513-8B38-938D34A34C7C}">
      <dgm:prSet phldrT="[Texto]" custT="1"/>
      <dgm:spPr/>
      <dgm:t>
        <a:bodyPr/>
        <a:lstStyle/>
        <a:p>
          <a:r>
            <a:rPr lang="es-ES" sz="1400" dirty="0" smtClean="0">
              <a:latin typeface="Times New Roman" panose="02020603050405020304" pitchFamily="18" charset="0"/>
              <a:cs typeface="Times New Roman" panose="02020603050405020304" pitchFamily="18" charset="0"/>
            </a:rPr>
            <a:t>Los niveles de Inteligencia Emocional predecían las calificaciones de los estudiantes.</a:t>
          </a:r>
          <a:endParaRPr lang="es-ES" sz="1400" dirty="0">
            <a:latin typeface="Times New Roman" panose="02020603050405020304" pitchFamily="18" charset="0"/>
            <a:cs typeface="Times New Roman" panose="02020603050405020304" pitchFamily="18" charset="0"/>
          </a:endParaRPr>
        </a:p>
      </dgm:t>
    </dgm:pt>
    <dgm:pt modelId="{39D514F4-F16F-43B8-8462-1D726414A557}" type="parTrans" cxnId="{12931474-B139-40A3-9A49-04DD57C6A210}">
      <dgm:prSet/>
      <dgm:spPr/>
      <dgm:t>
        <a:bodyPr/>
        <a:lstStyle/>
        <a:p>
          <a:endParaRPr lang="es-ES" sz="1400">
            <a:latin typeface="Times New Roman" panose="02020603050405020304" pitchFamily="18" charset="0"/>
            <a:cs typeface="Times New Roman" panose="02020603050405020304" pitchFamily="18" charset="0"/>
          </a:endParaRPr>
        </a:p>
      </dgm:t>
    </dgm:pt>
    <dgm:pt modelId="{CB4AA7EB-6B35-408E-9C84-D27DC10B0501}" type="sibTrans" cxnId="{12931474-B139-40A3-9A49-04DD57C6A210}">
      <dgm:prSet/>
      <dgm:spPr/>
      <dgm:t>
        <a:bodyPr/>
        <a:lstStyle/>
        <a:p>
          <a:endParaRPr lang="es-ES" sz="1400">
            <a:latin typeface="Times New Roman" panose="02020603050405020304" pitchFamily="18" charset="0"/>
            <a:cs typeface="Times New Roman" panose="02020603050405020304" pitchFamily="18" charset="0"/>
          </a:endParaRPr>
        </a:p>
      </dgm:t>
    </dgm:pt>
    <dgm:pt modelId="{9A628896-9A64-4AB7-94B6-6DB5976CB652}">
      <dgm:prSet phldrT="[Texto]" custT="1"/>
      <dgm:spPr/>
      <dgm:t>
        <a:bodyPr/>
        <a:lstStyle/>
        <a:p>
          <a:r>
            <a:rPr lang="es-ES" sz="1400" dirty="0" smtClean="0">
              <a:latin typeface="Times New Roman" panose="02020603050405020304" pitchFamily="18" charset="0"/>
              <a:cs typeface="Times New Roman" panose="02020603050405020304" pitchFamily="18" charset="0"/>
            </a:rPr>
            <a:t>Docentes /  educadores que no destinan tiempo para actividades de diagnostico del clima emocional y situación sentimental del aprendiz.</a:t>
          </a:r>
          <a:endParaRPr lang="es-ES" sz="1400" dirty="0">
            <a:latin typeface="Times New Roman" panose="02020603050405020304" pitchFamily="18" charset="0"/>
            <a:cs typeface="Times New Roman" panose="02020603050405020304" pitchFamily="18" charset="0"/>
          </a:endParaRPr>
        </a:p>
      </dgm:t>
    </dgm:pt>
    <dgm:pt modelId="{B15387E3-9901-4FD5-8B7D-60EA1B651A06}" type="sibTrans" cxnId="{C753702C-3D69-47AB-8E3A-EBC7B1B1198F}">
      <dgm:prSet/>
      <dgm:spPr/>
      <dgm:t>
        <a:bodyPr/>
        <a:lstStyle/>
        <a:p>
          <a:endParaRPr lang="es-ES" sz="1400">
            <a:latin typeface="Times New Roman" panose="02020603050405020304" pitchFamily="18" charset="0"/>
            <a:cs typeface="Times New Roman" panose="02020603050405020304" pitchFamily="18" charset="0"/>
          </a:endParaRPr>
        </a:p>
      </dgm:t>
    </dgm:pt>
    <dgm:pt modelId="{79B0F447-C4FD-413E-89CB-47C2F98C6DD8}" type="parTrans" cxnId="{C753702C-3D69-47AB-8E3A-EBC7B1B1198F}">
      <dgm:prSet/>
      <dgm:spPr/>
      <dgm:t>
        <a:bodyPr/>
        <a:lstStyle/>
        <a:p>
          <a:endParaRPr lang="es-ES" sz="1400">
            <a:latin typeface="Times New Roman" panose="02020603050405020304" pitchFamily="18" charset="0"/>
            <a:cs typeface="Times New Roman" panose="02020603050405020304" pitchFamily="18" charset="0"/>
          </a:endParaRPr>
        </a:p>
      </dgm:t>
    </dgm:pt>
    <dgm:pt modelId="{07058605-6A21-47F1-9516-49AEC8E969E3}" type="pres">
      <dgm:prSet presAssocID="{A9AD1EAD-0044-4D97-9336-635C169D3C32}" presName="Name0" presStyleCnt="0">
        <dgm:presLayoutVars>
          <dgm:chMax val="7"/>
          <dgm:chPref val="7"/>
          <dgm:dir/>
        </dgm:presLayoutVars>
      </dgm:prSet>
      <dgm:spPr/>
      <dgm:t>
        <a:bodyPr/>
        <a:lstStyle/>
        <a:p>
          <a:endParaRPr lang="es-ES"/>
        </a:p>
      </dgm:t>
    </dgm:pt>
    <dgm:pt modelId="{A93A88D1-DFBE-4207-A3FE-7BF4564AE51E}" type="pres">
      <dgm:prSet presAssocID="{A9AD1EAD-0044-4D97-9336-635C169D3C32}" presName="Name1" presStyleCnt="0"/>
      <dgm:spPr/>
    </dgm:pt>
    <dgm:pt modelId="{2F0D2D64-A7A8-4A2E-B4DB-8B4389B7B00B}" type="pres">
      <dgm:prSet presAssocID="{A9AD1EAD-0044-4D97-9336-635C169D3C32}" presName="cycle" presStyleCnt="0"/>
      <dgm:spPr/>
    </dgm:pt>
    <dgm:pt modelId="{899F1D92-B628-46B4-A0E5-F906E1BD6865}" type="pres">
      <dgm:prSet presAssocID="{A9AD1EAD-0044-4D97-9336-635C169D3C32}" presName="srcNode" presStyleLbl="node1" presStyleIdx="0" presStyleCnt="2"/>
      <dgm:spPr/>
    </dgm:pt>
    <dgm:pt modelId="{AC99461C-B2A0-4880-8137-0D5715C3E52A}" type="pres">
      <dgm:prSet presAssocID="{A9AD1EAD-0044-4D97-9336-635C169D3C32}" presName="conn" presStyleLbl="parChTrans1D2" presStyleIdx="0" presStyleCnt="1"/>
      <dgm:spPr/>
      <dgm:t>
        <a:bodyPr/>
        <a:lstStyle/>
        <a:p>
          <a:endParaRPr lang="es-ES"/>
        </a:p>
      </dgm:t>
    </dgm:pt>
    <dgm:pt modelId="{47C672FA-2CD4-457B-B1F1-55B19FE548D6}" type="pres">
      <dgm:prSet presAssocID="{A9AD1EAD-0044-4D97-9336-635C169D3C32}" presName="extraNode" presStyleLbl="node1" presStyleIdx="0" presStyleCnt="2"/>
      <dgm:spPr/>
    </dgm:pt>
    <dgm:pt modelId="{0CF25650-AF49-4BC6-A8E9-9A1647B68FEA}" type="pres">
      <dgm:prSet presAssocID="{A9AD1EAD-0044-4D97-9336-635C169D3C32}" presName="dstNode" presStyleLbl="node1" presStyleIdx="0" presStyleCnt="2"/>
      <dgm:spPr/>
    </dgm:pt>
    <dgm:pt modelId="{00A6AB2C-C3BB-46BF-BC72-C3F5EC31F05C}" type="pres">
      <dgm:prSet presAssocID="{327A6C6B-564D-435A-B7DB-0AEA6234F718}" presName="text_1" presStyleLbl="node1" presStyleIdx="0" presStyleCnt="2" custScaleX="105909" custLinFactNeighborX="595" custLinFactNeighborY="-3918">
        <dgm:presLayoutVars>
          <dgm:bulletEnabled val="1"/>
        </dgm:presLayoutVars>
      </dgm:prSet>
      <dgm:spPr/>
      <dgm:t>
        <a:bodyPr/>
        <a:lstStyle/>
        <a:p>
          <a:endParaRPr lang="es-ES"/>
        </a:p>
      </dgm:t>
    </dgm:pt>
    <dgm:pt modelId="{4C5164A5-085D-477D-B034-C5AF5857B69C}" type="pres">
      <dgm:prSet presAssocID="{327A6C6B-564D-435A-B7DB-0AEA6234F718}" presName="accent_1" presStyleCnt="0"/>
      <dgm:spPr/>
    </dgm:pt>
    <dgm:pt modelId="{E2832814-760E-4866-979F-DDFFB367EBEE}" type="pres">
      <dgm:prSet presAssocID="{327A6C6B-564D-435A-B7DB-0AEA6234F718}" presName="accentRepeatNode" presStyleLbl="solidFgAcc1" presStyleIdx="0" presStyleCnt="2"/>
      <dgm:spPr/>
    </dgm:pt>
    <dgm:pt modelId="{C8DFCD87-5AB2-4CB9-9BC9-4E67DD0B78C8}" type="pres">
      <dgm:prSet presAssocID="{5E353125-1DFC-489B-A9DC-20A9DB2C4DC7}" presName="text_2" presStyleLbl="node1" presStyleIdx="1" presStyleCnt="2" custLinFactNeighborX="2746" custLinFactNeighborY="50176">
        <dgm:presLayoutVars>
          <dgm:bulletEnabled val="1"/>
        </dgm:presLayoutVars>
      </dgm:prSet>
      <dgm:spPr/>
      <dgm:t>
        <a:bodyPr/>
        <a:lstStyle/>
        <a:p>
          <a:endParaRPr lang="es-ES"/>
        </a:p>
      </dgm:t>
    </dgm:pt>
    <dgm:pt modelId="{6A6BB175-3A7F-4872-A759-9813A028529D}" type="pres">
      <dgm:prSet presAssocID="{5E353125-1DFC-489B-A9DC-20A9DB2C4DC7}" presName="accent_2" presStyleCnt="0"/>
      <dgm:spPr/>
    </dgm:pt>
    <dgm:pt modelId="{9058705C-F1B2-4F9C-B64B-A3A767F1BAAD}" type="pres">
      <dgm:prSet presAssocID="{5E353125-1DFC-489B-A9DC-20A9DB2C4DC7}" presName="accentRepeatNode" presStyleLbl="solidFgAcc1" presStyleIdx="1" presStyleCnt="2" custLinFactNeighborX="-1254" custLinFactNeighborY="32615"/>
      <dgm:spPr/>
    </dgm:pt>
  </dgm:ptLst>
  <dgm:cxnLst>
    <dgm:cxn modelId="{12931474-B139-40A3-9A49-04DD57C6A210}" srcId="{5E353125-1DFC-489B-A9DC-20A9DB2C4DC7}" destId="{E6EBB761-FB16-4513-8B38-938D34A34C7C}" srcOrd="0" destOrd="0" parTransId="{39D514F4-F16F-43B8-8462-1D726414A557}" sibTransId="{CB4AA7EB-6B35-408E-9C84-D27DC10B0501}"/>
    <dgm:cxn modelId="{BF9EE13D-E653-42D1-AEFC-C742DDF3F89B}" srcId="{A9AD1EAD-0044-4D97-9336-635C169D3C32}" destId="{327A6C6B-564D-435A-B7DB-0AEA6234F718}" srcOrd="0" destOrd="0" parTransId="{8BD60F8C-05D4-4C82-B66E-E4A8CE4DF217}" sibTransId="{0FAE1C79-F49A-4866-B38B-A6253AB16197}"/>
    <dgm:cxn modelId="{465EA98D-E12A-4A89-BECF-DD572A69CBB4}" srcId="{327A6C6B-564D-435A-B7DB-0AEA6234F718}" destId="{1452B281-3D84-4734-8B6B-9DC7B0E3AE1C}" srcOrd="0" destOrd="0" parTransId="{C8FEF48D-DD57-4740-8DE1-E6F61867F426}" sibTransId="{FB063477-8213-405F-8C70-1C6151889969}"/>
    <dgm:cxn modelId="{A61111E5-FA5D-4782-BBA9-C2F4F854E8E6}" type="presOf" srcId="{E6EBB761-FB16-4513-8B38-938D34A34C7C}" destId="{C8DFCD87-5AB2-4CB9-9BC9-4E67DD0B78C8}" srcOrd="0" destOrd="1" presId="urn:microsoft.com/office/officeart/2008/layout/VerticalCurvedList"/>
    <dgm:cxn modelId="{15DC603B-B0D7-4408-85F4-1D3D20FE6406}" type="presOf" srcId="{1452B281-3D84-4734-8B6B-9DC7B0E3AE1C}" destId="{00A6AB2C-C3BB-46BF-BC72-C3F5EC31F05C}" srcOrd="0" destOrd="1" presId="urn:microsoft.com/office/officeart/2008/layout/VerticalCurvedList"/>
    <dgm:cxn modelId="{39D74003-1473-4737-B37C-63101F2EB6D7}" srcId="{327A6C6B-564D-435A-B7DB-0AEA6234F718}" destId="{D96ED34B-AB67-4FF5-9998-78F4DB93A24D}" srcOrd="1" destOrd="0" parTransId="{40D5BB89-FD31-457E-8EFA-6E95DA982E22}" sibTransId="{7073406E-4E54-40E0-9D5C-70C94F27A1B3}"/>
    <dgm:cxn modelId="{C753702C-3D69-47AB-8E3A-EBC7B1B1198F}" srcId="{5E353125-1DFC-489B-A9DC-20A9DB2C4DC7}" destId="{9A628896-9A64-4AB7-94B6-6DB5976CB652}" srcOrd="1" destOrd="0" parTransId="{79B0F447-C4FD-413E-89CB-47C2F98C6DD8}" sibTransId="{B15387E3-9901-4FD5-8B7D-60EA1B651A06}"/>
    <dgm:cxn modelId="{34ABAF3E-412A-4D44-BD9A-CD67A8213122}" type="presOf" srcId="{A9AD1EAD-0044-4D97-9336-635C169D3C32}" destId="{07058605-6A21-47F1-9516-49AEC8E969E3}" srcOrd="0" destOrd="0" presId="urn:microsoft.com/office/officeart/2008/layout/VerticalCurvedList"/>
    <dgm:cxn modelId="{B1BDCF9E-F935-4551-BD55-481CF0B2B61F}" srcId="{A9AD1EAD-0044-4D97-9336-635C169D3C32}" destId="{5E353125-1DFC-489B-A9DC-20A9DB2C4DC7}" srcOrd="1" destOrd="0" parTransId="{236F18DB-FE3E-4447-92A9-6519844C19D5}" sibTransId="{B07647AD-1606-4F89-87C8-235AECF17681}"/>
    <dgm:cxn modelId="{331423D6-A64B-4FA3-94D5-E58CB59A5F1C}" type="presOf" srcId="{9A628896-9A64-4AB7-94B6-6DB5976CB652}" destId="{C8DFCD87-5AB2-4CB9-9BC9-4E67DD0B78C8}" srcOrd="0" destOrd="2" presId="urn:microsoft.com/office/officeart/2008/layout/VerticalCurvedList"/>
    <dgm:cxn modelId="{E7332F5D-A396-4F92-915D-838A396BCD93}" type="presOf" srcId="{327A6C6B-564D-435A-B7DB-0AEA6234F718}" destId="{00A6AB2C-C3BB-46BF-BC72-C3F5EC31F05C}" srcOrd="0" destOrd="0" presId="urn:microsoft.com/office/officeart/2008/layout/VerticalCurvedList"/>
    <dgm:cxn modelId="{D9CEF0DF-D11D-4FD9-BB29-A0B6106CE06A}" type="presOf" srcId="{D96ED34B-AB67-4FF5-9998-78F4DB93A24D}" destId="{00A6AB2C-C3BB-46BF-BC72-C3F5EC31F05C}" srcOrd="0" destOrd="2" presId="urn:microsoft.com/office/officeart/2008/layout/VerticalCurvedList"/>
    <dgm:cxn modelId="{7BEA4ABF-7812-4404-B3CE-D78CA1744A0E}" type="presOf" srcId="{FB063477-8213-405F-8C70-1C6151889969}" destId="{AC99461C-B2A0-4880-8137-0D5715C3E52A}" srcOrd="0" destOrd="0" presId="urn:microsoft.com/office/officeart/2008/layout/VerticalCurvedList"/>
    <dgm:cxn modelId="{29C4481C-937D-468E-A26C-11E60A8428C5}" type="presOf" srcId="{5E353125-1DFC-489B-A9DC-20A9DB2C4DC7}" destId="{C8DFCD87-5AB2-4CB9-9BC9-4E67DD0B78C8}" srcOrd="0" destOrd="0" presId="urn:microsoft.com/office/officeart/2008/layout/VerticalCurvedList"/>
    <dgm:cxn modelId="{FB7C38BE-FE2F-4F29-8F9F-EEF0EF1974A8}" type="presParOf" srcId="{07058605-6A21-47F1-9516-49AEC8E969E3}" destId="{A93A88D1-DFBE-4207-A3FE-7BF4564AE51E}" srcOrd="0" destOrd="0" presId="urn:microsoft.com/office/officeart/2008/layout/VerticalCurvedList"/>
    <dgm:cxn modelId="{00E9AE35-EE86-4D10-BCD6-4A867E819C08}" type="presParOf" srcId="{A93A88D1-DFBE-4207-A3FE-7BF4564AE51E}" destId="{2F0D2D64-A7A8-4A2E-B4DB-8B4389B7B00B}" srcOrd="0" destOrd="0" presId="urn:microsoft.com/office/officeart/2008/layout/VerticalCurvedList"/>
    <dgm:cxn modelId="{05409FC7-AA1C-4D8A-BF23-F71A16AA2997}" type="presParOf" srcId="{2F0D2D64-A7A8-4A2E-B4DB-8B4389B7B00B}" destId="{899F1D92-B628-46B4-A0E5-F906E1BD6865}" srcOrd="0" destOrd="0" presId="urn:microsoft.com/office/officeart/2008/layout/VerticalCurvedList"/>
    <dgm:cxn modelId="{224D0142-3F44-45DD-AB33-E4FCABD7070B}" type="presParOf" srcId="{2F0D2D64-A7A8-4A2E-B4DB-8B4389B7B00B}" destId="{AC99461C-B2A0-4880-8137-0D5715C3E52A}" srcOrd="1" destOrd="0" presId="urn:microsoft.com/office/officeart/2008/layout/VerticalCurvedList"/>
    <dgm:cxn modelId="{E66E2477-677D-4906-B343-38F1801AA1DE}" type="presParOf" srcId="{2F0D2D64-A7A8-4A2E-B4DB-8B4389B7B00B}" destId="{47C672FA-2CD4-457B-B1F1-55B19FE548D6}" srcOrd="2" destOrd="0" presId="urn:microsoft.com/office/officeart/2008/layout/VerticalCurvedList"/>
    <dgm:cxn modelId="{FB2A2ACC-A44B-4781-866F-5B86B487B56B}" type="presParOf" srcId="{2F0D2D64-A7A8-4A2E-B4DB-8B4389B7B00B}" destId="{0CF25650-AF49-4BC6-A8E9-9A1647B68FEA}" srcOrd="3" destOrd="0" presId="urn:microsoft.com/office/officeart/2008/layout/VerticalCurvedList"/>
    <dgm:cxn modelId="{7E26AA20-0C24-4298-8512-2ACC24FCE60C}" type="presParOf" srcId="{A93A88D1-DFBE-4207-A3FE-7BF4564AE51E}" destId="{00A6AB2C-C3BB-46BF-BC72-C3F5EC31F05C}" srcOrd="1" destOrd="0" presId="urn:microsoft.com/office/officeart/2008/layout/VerticalCurvedList"/>
    <dgm:cxn modelId="{FCCE09FF-7627-43CD-98D1-92FBC6C12DEC}" type="presParOf" srcId="{A93A88D1-DFBE-4207-A3FE-7BF4564AE51E}" destId="{4C5164A5-085D-477D-B034-C5AF5857B69C}" srcOrd="2" destOrd="0" presId="urn:microsoft.com/office/officeart/2008/layout/VerticalCurvedList"/>
    <dgm:cxn modelId="{A6C82547-0659-442A-AFE1-12874B726563}" type="presParOf" srcId="{4C5164A5-085D-477D-B034-C5AF5857B69C}" destId="{E2832814-760E-4866-979F-DDFFB367EBEE}" srcOrd="0" destOrd="0" presId="urn:microsoft.com/office/officeart/2008/layout/VerticalCurvedList"/>
    <dgm:cxn modelId="{DF8529E4-5D77-4539-B3D6-4427E5045990}" type="presParOf" srcId="{A93A88D1-DFBE-4207-A3FE-7BF4564AE51E}" destId="{C8DFCD87-5AB2-4CB9-9BC9-4E67DD0B78C8}" srcOrd="3" destOrd="0" presId="urn:microsoft.com/office/officeart/2008/layout/VerticalCurvedList"/>
    <dgm:cxn modelId="{9C445CA1-0BD2-44FF-85F4-BA76319CA144}" type="presParOf" srcId="{A93A88D1-DFBE-4207-A3FE-7BF4564AE51E}" destId="{6A6BB175-3A7F-4872-A759-9813A028529D}" srcOrd="4" destOrd="0" presId="urn:microsoft.com/office/officeart/2008/layout/VerticalCurvedList"/>
    <dgm:cxn modelId="{C577A099-42C8-4CF7-A7F1-DFA292F29942}" type="presParOf" srcId="{6A6BB175-3A7F-4872-A759-9813A028529D}" destId="{9058705C-F1B2-4F9C-B64B-A3A767F1BAA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4D4F51-E69D-4EEF-8F90-B2A3BFA5E8F2}"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es-ES"/>
        </a:p>
      </dgm:t>
    </dgm:pt>
    <dgm:pt modelId="{56967F6E-F419-4EA0-9200-365D9080D5CD}">
      <dgm:prSet phldrT="[Texto]"/>
      <dgm:spPr/>
      <dgm:t>
        <a:bodyPr/>
        <a:lstStyle/>
        <a:p>
          <a:r>
            <a:rPr lang="es-ES" dirty="0" smtClean="0">
              <a:solidFill>
                <a:schemeClr val="tx1"/>
              </a:solidFill>
            </a:rPr>
            <a:t>RENDIMIENTO ACADÉMICO </a:t>
          </a:r>
          <a:endParaRPr lang="es-ES" dirty="0">
            <a:solidFill>
              <a:schemeClr val="tx1"/>
            </a:solidFill>
          </a:endParaRPr>
        </a:p>
      </dgm:t>
    </dgm:pt>
    <dgm:pt modelId="{375C754F-FEE1-4817-91F5-F1185D588B30}" type="parTrans" cxnId="{6F478BB0-407A-49EC-8EDD-A4D88FF8574B}">
      <dgm:prSet/>
      <dgm:spPr/>
      <dgm:t>
        <a:bodyPr/>
        <a:lstStyle/>
        <a:p>
          <a:endParaRPr lang="es-ES"/>
        </a:p>
      </dgm:t>
    </dgm:pt>
    <dgm:pt modelId="{C2499C84-84B9-460F-8F73-51E341871614}" type="sibTrans" cxnId="{6F478BB0-407A-49EC-8EDD-A4D88FF8574B}">
      <dgm:prSet/>
      <dgm:spPr/>
      <dgm:t>
        <a:bodyPr/>
        <a:lstStyle/>
        <a:p>
          <a:endParaRPr lang="es-ES"/>
        </a:p>
      </dgm:t>
    </dgm:pt>
    <dgm:pt modelId="{6DC98C26-58E3-41AE-9F01-79AB85EF71C2}">
      <dgm:prSet phldrT="[Texto]"/>
      <dgm:spPr/>
      <dgm:t>
        <a:bodyPr/>
        <a:lstStyle/>
        <a:p>
          <a:r>
            <a:rPr lang="es-ES" dirty="0" smtClean="0">
              <a:solidFill>
                <a:schemeClr val="tx1"/>
              </a:solidFill>
            </a:rPr>
            <a:t>INTELIGENCIA EMOCIONAL</a:t>
          </a:r>
          <a:endParaRPr lang="es-ES" dirty="0">
            <a:solidFill>
              <a:schemeClr val="tx1"/>
            </a:solidFill>
          </a:endParaRPr>
        </a:p>
      </dgm:t>
    </dgm:pt>
    <dgm:pt modelId="{2F98AAC6-A64C-4ABF-9161-0692B70E3721}" type="parTrans" cxnId="{4BCBE123-10E1-4E48-8187-B834908B5A19}">
      <dgm:prSet/>
      <dgm:spPr/>
      <dgm:t>
        <a:bodyPr/>
        <a:lstStyle/>
        <a:p>
          <a:endParaRPr lang="es-ES"/>
        </a:p>
      </dgm:t>
    </dgm:pt>
    <dgm:pt modelId="{2EC85C34-C25A-413F-8CD4-0C9F66B98144}" type="sibTrans" cxnId="{4BCBE123-10E1-4E48-8187-B834908B5A19}">
      <dgm:prSet/>
      <dgm:spPr/>
      <dgm:t>
        <a:bodyPr/>
        <a:lstStyle/>
        <a:p>
          <a:endParaRPr lang="es-ES"/>
        </a:p>
      </dgm:t>
    </dgm:pt>
    <dgm:pt modelId="{E698BB33-CDF1-43B5-B6F3-B6A6F2BCD303}" type="pres">
      <dgm:prSet presAssocID="{8D4D4F51-E69D-4EEF-8F90-B2A3BFA5E8F2}" presName="diagram" presStyleCnt="0">
        <dgm:presLayoutVars>
          <dgm:dir/>
          <dgm:resizeHandles val="exact"/>
        </dgm:presLayoutVars>
      </dgm:prSet>
      <dgm:spPr/>
      <dgm:t>
        <a:bodyPr/>
        <a:lstStyle/>
        <a:p>
          <a:endParaRPr lang="es-EC"/>
        </a:p>
      </dgm:t>
    </dgm:pt>
    <dgm:pt modelId="{5B59F7E1-DA36-4BA2-9049-D7EA7E90073B}" type="pres">
      <dgm:prSet presAssocID="{56967F6E-F419-4EA0-9200-365D9080D5CD}" presName="arrow" presStyleLbl="node1" presStyleIdx="0" presStyleCnt="2">
        <dgm:presLayoutVars>
          <dgm:bulletEnabled val="1"/>
        </dgm:presLayoutVars>
      </dgm:prSet>
      <dgm:spPr/>
      <dgm:t>
        <a:bodyPr/>
        <a:lstStyle/>
        <a:p>
          <a:endParaRPr lang="es-ES"/>
        </a:p>
      </dgm:t>
    </dgm:pt>
    <dgm:pt modelId="{632F30E1-052D-467A-9F5C-169F7C9BE4D1}" type="pres">
      <dgm:prSet presAssocID="{6DC98C26-58E3-41AE-9F01-79AB85EF71C2}" presName="arrow" presStyleLbl="node1" presStyleIdx="1" presStyleCnt="2">
        <dgm:presLayoutVars>
          <dgm:bulletEnabled val="1"/>
        </dgm:presLayoutVars>
      </dgm:prSet>
      <dgm:spPr/>
      <dgm:t>
        <a:bodyPr/>
        <a:lstStyle/>
        <a:p>
          <a:endParaRPr lang="es-ES"/>
        </a:p>
      </dgm:t>
    </dgm:pt>
  </dgm:ptLst>
  <dgm:cxnLst>
    <dgm:cxn modelId="{416A5ADA-8C93-4B24-AECC-79A573470D43}" type="presOf" srcId="{56967F6E-F419-4EA0-9200-365D9080D5CD}" destId="{5B59F7E1-DA36-4BA2-9049-D7EA7E90073B}" srcOrd="0" destOrd="0" presId="urn:microsoft.com/office/officeart/2005/8/layout/arrow5"/>
    <dgm:cxn modelId="{8970673D-FB42-46B6-B1DF-72A11BEDCCB4}" type="presOf" srcId="{8D4D4F51-E69D-4EEF-8F90-B2A3BFA5E8F2}" destId="{E698BB33-CDF1-43B5-B6F3-B6A6F2BCD303}" srcOrd="0" destOrd="0" presId="urn:microsoft.com/office/officeart/2005/8/layout/arrow5"/>
    <dgm:cxn modelId="{4BCBE123-10E1-4E48-8187-B834908B5A19}" srcId="{8D4D4F51-E69D-4EEF-8F90-B2A3BFA5E8F2}" destId="{6DC98C26-58E3-41AE-9F01-79AB85EF71C2}" srcOrd="1" destOrd="0" parTransId="{2F98AAC6-A64C-4ABF-9161-0692B70E3721}" sibTransId="{2EC85C34-C25A-413F-8CD4-0C9F66B98144}"/>
    <dgm:cxn modelId="{A013C5D5-9CDD-4DDA-8F99-09A19E719814}" type="presOf" srcId="{6DC98C26-58E3-41AE-9F01-79AB85EF71C2}" destId="{632F30E1-052D-467A-9F5C-169F7C9BE4D1}" srcOrd="0" destOrd="0" presId="urn:microsoft.com/office/officeart/2005/8/layout/arrow5"/>
    <dgm:cxn modelId="{6F478BB0-407A-49EC-8EDD-A4D88FF8574B}" srcId="{8D4D4F51-E69D-4EEF-8F90-B2A3BFA5E8F2}" destId="{56967F6E-F419-4EA0-9200-365D9080D5CD}" srcOrd="0" destOrd="0" parTransId="{375C754F-FEE1-4817-91F5-F1185D588B30}" sibTransId="{C2499C84-84B9-460F-8F73-51E341871614}"/>
    <dgm:cxn modelId="{39E256E1-8427-46A0-9781-1D9DDDA30291}" type="presParOf" srcId="{E698BB33-CDF1-43B5-B6F3-B6A6F2BCD303}" destId="{5B59F7E1-DA36-4BA2-9049-D7EA7E90073B}" srcOrd="0" destOrd="0" presId="urn:microsoft.com/office/officeart/2005/8/layout/arrow5"/>
    <dgm:cxn modelId="{E7E43B6A-6E3B-4D85-9660-8C3847E9EB93}" type="presParOf" srcId="{E698BB33-CDF1-43B5-B6F3-B6A6F2BCD303}" destId="{632F30E1-052D-467A-9F5C-169F7C9BE4D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EE9202-EA07-4536-9932-78A751CDFA27}"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ES"/>
        </a:p>
      </dgm:t>
    </dgm:pt>
    <dgm:pt modelId="{16C03F26-6107-4986-AA0C-DC3499741461}">
      <dgm:prSet phldrT="[Texto]"/>
      <dgm:spPr/>
      <dgm:t>
        <a:bodyPr/>
        <a:lstStyle/>
        <a:p>
          <a:r>
            <a:rPr lang="es-ES" b="1" dirty="0" smtClean="0"/>
            <a:t>JUSTIFICACIÓN</a:t>
          </a:r>
          <a:endParaRPr lang="es-ES" b="1" dirty="0"/>
        </a:p>
      </dgm:t>
    </dgm:pt>
    <dgm:pt modelId="{BD099042-43ED-4EB2-AB5E-66D0FDF5A553}" type="parTrans" cxnId="{8987F00A-401C-425E-B47B-5F77CE2620DD}">
      <dgm:prSet/>
      <dgm:spPr/>
      <dgm:t>
        <a:bodyPr/>
        <a:lstStyle/>
        <a:p>
          <a:endParaRPr lang="es-ES"/>
        </a:p>
      </dgm:t>
    </dgm:pt>
    <dgm:pt modelId="{5921A02A-6E78-4FB3-BD48-506AE1CD1517}" type="sibTrans" cxnId="{8987F00A-401C-425E-B47B-5F77CE2620DD}">
      <dgm:prSet/>
      <dgm:spPr/>
      <dgm:t>
        <a:bodyPr/>
        <a:lstStyle/>
        <a:p>
          <a:endParaRPr lang="es-ES"/>
        </a:p>
      </dgm:t>
    </dgm:pt>
    <dgm:pt modelId="{6FF6BF49-91C0-4F15-ACF6-7913FC9DC4C1}">
      <dgm:prSet phldrT="[Texto]" custT="1"/>
      <dgm:spPr/>
      <dgm:t>
        <a:bodyPr/>
        <a:lstStyle/>
        <a:p>
          <a:pPr algn="just"/>
          <a:r>
            <a:rPr lang="es-ES" sz="1300" dirty="0" smtClean="0"/>
            <a:t>- </a:t>
          </a:r>
          <a:r>
            <a:rPr lang="es-ES" sz="1600" dirty="0" smtClean="0"/>
            <a:t>Educación superior que conserva </a:t>
          </a:r>
          <a:r>
            <a:rPr lang="es-EC" sz="1600" dirty="0" smtClean="0"/>
            <a:t>Estrategias Metodológicas y evaluaciones cuantitativas que no preparan al estudiante para la vida.</a:t>
          </a:r>
        </a:p>
        <a:p>
          <a:pPr algn="just"/>
          <a:r>
            <a:rPr lang="es-ES" sz="1600" dirty="0" smtClean="0"/>
            <a:t>-  Formación académica para profesionales con enfoque humanista.</a:t>
          </a:r>
        </a:p>
        <a:p>
          <a:pPr algn="just"/>
          <a:r>
            <a:rPr lang="es-ES" sz="1600" dirty="0" smtClean="0"/>
            <a:t>- Deserción académica en una tasa nacional del 48%.</a:t>
          </a:r>
        </a:p>
        <a:p>
          <a:pPr algn="just"/>
          <a:r>
            <a:rPr lang="es-ES" sz="1600" dirty="0" smtClean="0"/>
            <a:t>- De 100 estudiantes que se matricula en un programa de educación superior, solo 53 se gradúan.</a:t>
          </a:r>
          <a:endParaRPr lang="es-ES" sz="1600" dirty="0"/>
        </a:p>
      </dgm:t>
    </dgm:pt>
    <dgm:pt modelId="{49A9A2BF-9A72-4109-A1DE-10B9BFB340AA}" type="parTrans" cxnId="{FC1B2D06-CB0F-4583-9AC3-3B472FB5E29C}">
      <dgm:prSet/>
      <dgm:spPr/>
      <dgm:t>
        <a:bodyPr/>
        <a:lstStyle/>
        <a:p>
          <a:endParaRPr lang="es-ES"/>
        </a:p>
      </dgm:t>
    </dgm:pt>
    <dgm:pt modelId="{5D350241-A7AA-469C-B110-520BF0F60339}" type="sibTrans" cxnId="{FC1B2D06-CB0F-4583-9AC3-3B472FB5E29C}">
      <dgm:prSet/>
      <dgm:spPr/>
      <dgm:t>
        <a:bodyPr/>
        <a:lstStyle/>
        <a:p>
          <a:endParaRPr lang="es-ES"/>
        </a:p>
      </dgm:t>
    </dgm:pt>
    <dgm:pt modelId="{99E8E295-AD43-43D9-8E38-C0889CF76FE0}">
      <dgm:prSet phldrT="[Texto]"/>
      <dgm:spPr/>
      <dgm:t>
        <a:bodyPr/>
        <a:lstStyle/>
        <a:p>
          <a:r>
            <a:rPr lang="es-ES" b="1" dirty="0" smtClean="0"/>
            <a:t>OBJETIVO GENERAL</a:t>
          </a:r>
          <a:endParaRPr lang="es-ES" b="1" dirty="0"/>
        </a:p>
      </dgm:t>
    </dgm:pt>
    <dgm:pt modelId="{24FBDE9C-3CF5-4202-A4B9-51BEEF174F02}" type="parTrans" cxnId="{F6363426-A8CA-4B49-976D-DC3D3DEF558D}">
      <dgm:prSet/>
      <dgm:spPr/>
      <dgm:t>
        <a:bodyPr/>
        <a:lstStyle/>
        <a:p>
          <a:endParaRPr lang="es-ES"/>
        </a:p>
      </dgm:t>
    </dgm:pt>
    <dgm:pt modelId="{36C0FC77-6391-47A3-9786-59F53D643A04}" type="sibTrans" cxnId="{F6363426-A8CA-4B49-976D-DC3D3DEF558D}">
      <dgm:prSet/>
      <dgm:spPr/>
      <dgm:t>
        <a:bodyPr/>
        <a:lstStyle/>
        <a:p>
          <a:endParaRPr lang="es-ES"/>
        </a:p>
      </dgm:t>
    </dgm:pt>
    <dgm:pt modelId="{4D2E1551-A34C-4DD6-A8D0-AF8B20D38E65}">
      <dgm:prSet phldrT="[Texto]" custT="1"/>
      <dgm:spPr/>
      <dgm:t>
        <a:bodyPr/>
        <a:lstStyle/>
        <a:p>
          <a:pPr algn="just"/>
          <a:r>
            <a:rPr lang="es-ES" sz="1600" dirty="0" smtClean="0"/>
            <a:t>- Determinar la relación entre </a:t>
          </a:r>
          <a:r>
            <a:rPr lang="es-ES" sz="1600" dirty="0" err="1" smtClean="0"/>
            <a:t>IE</a:t>
          </a:r>
          <a:r>
            <a:rPr lang="es-ES" sz="1600" dirty="0" smtClean="0"/>
            <a:t> y Rendimiento académico</a:t>
          </a:r>
          <a:r>
            <a:rPr lang="es-ES" sz="1400" dirty="0" smtClean="0"/>
            <a:t>.</a:t>
          </a:r>
          <a:endParaRPr lang="es-ES" sz="1400" dirty="0"/>
        </a:p>
      </dgm:t>
    </dgm:pt>
    <dgm:pt modelId="{D8E05CB5-FF0A-48ED-81B3-031BD5606AF1}" type="parTrans" cxnId="{8CF65516-0CE8-442B-9568-86D62B81D712}">
      <dgm:prSet/>
      <dgm:spPr/>
      <dgm:t>
        <a:bodyPr/>
        <a:lstStyle/>
        <a:p>
          <a:endParaRPr lang="es-ES"/>
        </a:p>
      </dgm:t>
    </dgm:pt>
    <dgm:pt modelId="{B87BF056-B132-4636-A756-FD53B248AA12}" type="sibTrans" cxnId="{8CF65516-0CE8-442B-9568-86D62B81D712}">
      <dgm:prSet/>
      <dgm:spPr/>
      <dgm:t>
        <a:bodyPr/>
        <a:lstStyle/>
        <a:p>
          <a:endParaRPr lang="es-ES"/>
        </a:p>
      </dgm:t>
    </dgm:pt>
    <dgm:pt modelId="{AF309E5E-9A48-4AEB-9A50-8393C3C99F04}">
      <dgm:prSet phldrT="[Texto]"/>
      <dgm:spPr/>
      <dgm:t>
        <a:bodyPr/>
        <a:lstStyle/>
        <a:p>
          <a:r>
            <a:rPr lang="es-ES" b="1" dirty="0" smtClean="0"/>
            <a:t>OBJETIVO ESPECÍFICOS</a:t>
          </a:r>
          <a:endParaRPr lang="es-ES" b="1" dirty="0"/>
        </a:p>
      </dgm:t>
    </dgm:pt>
    <dgm:pt modelId="{CDB65019-2C6D-4922-A11D-038B3A79A22A}" type="parTrans" cxnId="{48E22C71-D309-41EF-A6C1-C316DDF74958}">
      <dgm:prSet/>
      <dgm:spPr/>
      <dgm:t>
        <a:bodyPr/>
        <a:lstStyle/>
        <a:p>
          <a:endParaRPr lang="es-ES"/>
        </a:p>
      </dgm:t>
    </dgm:pt>
    <dgm:pt modelId="{74B84325-AC17-4FFA-AFE4-95A0E5788852}" type="sibTrans" cxnId="{48E22C71-D309-41EF-A6C1-C316DDF74958}">
      <dgm:prSet/>
      <dgm:spPr/>
      <dgm:t>
        <a:bodyPr/>
        <a:lstStyle/>
        <a:p>
          <a:endParaRPr lang="es-ES"/>
        </a:p>
      </dgm:t>
    </dgm:pt>
    <dgm:pt modelId="{F1EBEF4D-B74B-4D14-A024-32D789EB0DC4}">
      <dgm:prSet phldrT="[Texto]" custT="1"/>
      <dgm:spPr/>
      <dgm:t>
        <a:bodyPr/>
        <a:lstStyle/>
        <a:p>
          <a:pPr algn="just"/>
          <a:r>
            <a:rPr lang="es-ES" sz="1600" dirty="0" smtClean="0"/>
            <a:t>- Determinar el nivel de </a:t>
          </a:r>
          <a:r>
            <a:rPr lang="es-ES" sz="1600" dirty="0" err="1" smtClean="0"/>
            <a:t>IE</a:t>
          </a:r>
          <a:r>
            <a:rPr lang="es-ES" sz="1600" dirty="0" smtClean="0"/>
            <a:t>.</a:t>
          </a:r>
        </a:p>
        <a:p>
          <a:pPr algn="just"/>
          <a:endParaRPr lang="es-ES" sz="1600" dirty="0" smtClean="0"/>
        </a:p>
        <a:p>
          <a:pPr algn="just"/>
          <a:r>
            <a:rPr lang="es-ES" sz="1600" dirty="0" smtClean="0"/>
            <a:t>- Establecer el nivel de Rendimiento académico.</a:t>
          </a:r>
        </a:p>
        <a:p>
          <a:pPr algn="just"/>
          <a:endParaRPr lang="es-ES" sz="1600" dirty="0" smtClean="0"/>
        </a:p>
        <a:p>
          <a:pPr algn="just"/>
          <a:r>
            <a:rPr lang="es-ES" sz="1600" dirty="0" smtClean="0"/>
            <a:t>- Analizar la relación entre </a:t>
          </a:r>
          <a:r>
            <a:rPr lang="es-ES" sz="1600" dirty="0" err="1" smtClean="0"/>
            <a:t>IE</a:t>
          </a:r>
          <a:r>
            <a:rPr lang="es-ES" sz="1600" dirty="0" smtClean="0"/>
            <a:t> y rendimiento académico.</a:t>
          </a:r>
        </a:p>
        <a:p>
          <a:pPr algn="just"/>
          <a:endParaRPr lang="es-ES" sz="1600" dirty="0" smtClean="0"/>
        </a:p>
        <a:p>
          <a:pPr algn="just"/>
          <a:r>
            <a:rPr lang="es-ES" sz="1600" dirty="0" smtClean="0"/>
            <a:t> - Elaborar una Propuesta alternativa.</a:t>
          </a:r>
          <a:endParaRPr lang="es-ES" sz="1600" dirty="0"/>
        </a:p>
      </dgm:t>
    </dgm:pt>
    <dgm:pt modelId="{F2EE5C51-95E2-4A8B-A760-42A3D95C0A82}" type="parTrans" cxnId="{8043C172-4033-4672-B062-794D211DA849}">
      <dgm:prSet/>
      <dgm:spPr/>
      <dgm:t>
        <a:bodyPr/>
        <a:lstStyle/>
        <a:p>
          <a:endParaRPr lang="es-ES"/>
        </a:p>
      </dgm:t>
    </dgm:pt>
    <dgm:pt modelId="{DF484AA9-DE52-443F-BFD1-BC06B6C47568}" type="sibTrans" cxnId="{8043C172-4033-4672-B062-794D211DA849}">
      <dgm:prSet/>
      <dgm:spPr/>
      <dgm:t>
        <a:bodyPr/>
        <a:lstStyle/>
        <a:p>
          <a:endParaRPr lang="es-ES"/>
        </a:p>
      </dgm:t>
    </dgm:pt>
    <dgm:pt modelId="{B1D140C2-20C9-4E88-9375-6F10C08A0857}" type="pres">
      <dgm:prSet presAssocID="{A7EE9202-EA07-4536-9932-78A751CDFA27}" presName="Name0" presStyleCnt="0">
        <dgm:presLayoutVars>
          <dgm:chMax val="7"/>
          <dgm:chPref val="7"/>
          <dgm:dir/>
          <dgm:animOne val="branch"/>
          <dgm:animLvl val="lvl"/>
        </dgm:presLayoutVars>
      </dgm:prSet>
      <dgm:spPr/>
      <dgm:t>
        <a:bodyPr/>
        <a:lstStyle/>
        <a:p>
          <a:endParaRPr lang="es-EC"/>
        </a:p>
      </dgm:t>
    </dgm:pt>
    <dgm:pt modelId="{A38E35F1-84FE-4E62-9D1C-2EF448F841F0}" type="pres">
      <dgm:prSet presAssocID="{16C03F26-6107-4986-AA0C-DC3499741461}" presName="composite" presStyleCnt="0"/>
      <dgm:spPr/>
    </dgm:pt>
    <dgm:pt modelId="{4E22860D-F0FB-48C9-9352-082DA75B46A2}" type="pres">
      <dgm:prSet presAssocID="{16C03F26-6107-4986-AA0C-DC3499741461}" presName="BackAccent" presStyleLbl="bgShp" presStyleIdx="0" presStyleCnt="3"/>
      <dgm:spPr/>
    </dgm:pt>
    <dgm:pt modelId="{F714E1E8-619A-44C6-A1C6-AF00CF1B9850}" type="pres">
      <dgm:prSet presAssocID="{16C03F26-6107-4986-AA0C-DC3499741461}" presName="Accent" presStyleLbl="alignNode1" presStyleIdx="0" presStyleCnt="3"/>
      <dgm:spPr/>
    </dgm:pt>
    <dgm:pt modelId="{379B299C-4E8C-495D-8C98-2621FCFB18F6}" type="pres">
      <dgm:prSet presAssocID="{16C03F26-6107-4986-AA0C-DC3499741461}" presName="Child" presStyleLbl="revTx" presStyleIdx="0" presStyleCnt="6" custScaleX="147895">
        <dgm:presLayoutVars>
          <dgm:chMax val="0"/>
          <dgm:chPref val="0"/>
          <dgm:bulletEnabled val="1"/>
        </dgm:presLayoutVars>
      </dgm:prSet>
      <dgm:spPr/>
      <dgm:t>
        <a:bodyPr/>
        <a:lstStyle/>
        <a:p>
          <a:endParaRPr lang="es-ES"/>
        </a:p>
      </dgm:t>
    </dgm:pt>
    <dgm:pt modelId="{3539226E-374C-4BF0-BD2A-55EBF91AB545}" type="pres">
      <dgm:prSet presAssocID="{16C03F26-6107-4986-AA0C-DC3499741461}" presName="Parent" presStyleLbl="revTx" presStyleIdx="1" presStyleCnt="6">
        <dgm:presLayoutVars>
          <dgm:chMax val="1"/>
          <dgm:chPref val="1"/>
          <dgm:bulletEnabled val="1"/>
        </dgm:presLayoutVars>
      </dgm:prSet>
      <dgm:spPr/>
      <dgm:t>
        <a:bodyPr/>
        <a:lstStyle/>
        <a:p>
          <a:endParaRPr lang="es-EC"/>
        </a:p>
      </dgm:t>
    </dgm:pt>
    <dgm:pt modelId="{2A9377C8-73AD-456D-B998-2EA43EA21209}" type="pres">
      <dgm:prSet presAssocID="{5921A02A-6E78-4FB3-BD48-506AE1CD1517}" presName="sibTrans" presStyleCnt="0"/>
      <dgm:spPr/>
    </dgm:pt>
    <dgm:pt modelId="{4D3F3129-10AC-466C-BBC8-369546D65E59}" type="pres">
      <dgm:prSet presAssocID="{99E8E295-AD43-43D9-8E38-C0889CF76FE0}" presName="composite" presStyleCnt="0"/>
      <dgm:spPr/>
    </dgm:pt>
    <dgm:pt modelId="{1D5A8F02-BDC5-4321-9636-444C8877C8B3}" type="pres">
      <dgm:prSet presAssocID="{99E8E295-AD43-43D9-8E38-C0889CF76FE0}" presName="BackAccent" presStyleLbl="bgShp" presStyleIdx="1" presStyleCnt="3"/>
      <dgm:spPr/>
    </dgm:pt>
    <dgm:pt modelId="{0573B655-7F2B-4D13-A311-FF1300BC6089}" type="pres">
      <dgm:prSet presAssocID="{99E8E295-AD43-43D9-8E38-C0889CF76FE0}" presName="Accent" presStyleLbl="alignNode1" presStyleIdx="1" presStyleCnt="3"/>
      <dgm:spPr/>
    </dgm:pt>
    <dgm:pt modelId="{3C2C9740-E606-492F-9403-162B284884CC}" type="pres">
      <dgm:prSet presAssocID="{99E8E295-AD43-43D9-8E38-C0889CF76FE0}" presName="Child" presStyleLbl="revTx" presStyleIdx="2" presStyleCnt="6">
        <dgm:presLayoutVars>
          <dgm:chMax val="0"/>
          <dgm:chPref val="0"/>
          <dgm:bulletEnabled val="1"/>
        </dgm:presLayoutVars>
      </dgm:prSet>
      <dgm:spPr/>
      <dgm:t>
        <a:bodyPr/>
        <a:lstStyle/>
        <a:p>
          <a:endParaRPr lang="es-EC"/>
        </a:p>
      </dgm:t>
    </dgm:pt>
    <dgm:pt modelId="{72766166-71EC-447D-816A-6CC2CB5268CD}" type="pres">
      <dgm:prSet presAssocID="{99E8E295-AD43-43D9-8E38-C0889CF76FE0}" presName="Parent" presStyleLbl="revTx" presStyleIdx="3" presStyleCnt="6" custScaleX="113398">
        <dgm:presLayoutVars>
          <dgm:chMax val="1"/>
          <dgm:chPref val="1"/>
          <dgm:bulletEnabled val="1"/>
        </dgm:presLayoutVars>
      </dgm:prSet>
      <dgm:spPr/>
      <dgm:t>
        <a:bodyPr/>
        <a:lstStyle/>
        <a:p>
          <a:endParaRPr lang="es-ES"/>
        </a:p>
      </dgm:t>
    </dgm:pt>
    <dgm:pt modelId="{24DD009F-C14F-4AEA-853E-3E282B39CC79}" type="pres">
      <dgm:prSet presAssocID="{36C0FC77-6391-47A3-9786-59F53D643A04}" presName="sibTrans" presStyleCnt="0"/>
      <dgm:spPr/>
    </dgm:pt>
    <dgm:pt modelId="{14705F42-04C8-4F7A-9811-5DD980C27648}" type="pres">
      <dgm:prSet presAssocID="{AF309E5E-9A48-4AEB-9A50-8393C3C99F04}" presName="composite" presStyleCnt="0"/>
      <dgm:spPr/>
    </dgm:pt>
    <dgm:pt modelId="{18D5FD3B-72F3-4A13-822F-ECEDA54DB7E3}" type="pres">
      <dgm:prSet presAssocID="{AF309E5E-9A48-4AEB-9A50-8393C3C99F04}" presName="BackAccent" presStyleLbl="bgShp" presStyleIdx="2" presStyleCnt="3"/>
      <dgm:spPr/>
    </dgm:pt>
    <dgm:pt modelId="{FC3C21F8-ED8B-4ADF-BBEE-566967C45C1E}" type="pres">
      <dgm:prSet presAssocID="{AF309E5E-9A48-4AEB-9A50-8393C3C99F04}" presName="Accent" presStyleLbl="alignNode1" presStyleIdx="2" presStyleCnt="3"/>
      <dgm:spPr/>
    </dgm:pt>
    <dgm:pt modelId="{17E26B36-644D-40A2-B53B-718F65EA9B51}" type="pres">
      <dgm:prSet presAssocID="{AF309E5E-9A48-4AEB-9A50-8393C3C99F04}" presName="Child" presStyleLbl="revTx" presStyleIdx="4" presStyleCnt="6" custScaleX="116144">
        <dgm:presLayoutVars>
          <dgm:chMax val="0"/>
          <dgm:chPref val="0"/>
          <dgm:bulletEnabled val="1"/>
        </dgm:presLayoutVars>
      </dgm:prSet>
      <dgm:spPr/>
      <dgm:t>
        <a:bodyPr/>
        <a:lstStyle/>
        <a:p>
          <a:endParaRPr lang="es-ES"/>
        </a:p>
      </dgm:t>
    </dgm:pt>
    <dgm:pt modelId="{1A742E48-B0D9-400A-AD9A-C32D6D35FB03}" type="pres">
      <dgm:prSet presAssocID="{AF309E5E-9A48-4AEB-9A50-8393C3C99F04}" presName="Parent" presStyleLbl="revTx" presStyleIdx="5" presStyleCnt="6" custScaleX="139394" custLinFactNeighborX="12069" custLinFactNeighborY="3758">
        <dgm:presLayoutVars>
          <dgm:chMax val="1"/>
          <dgm:chPref val="1"/>
          <dgm:bulletEnabled val="1"/>
        </dgm:presLayoutVars>
      </dgm:prSet>
      <dgm:spPr/>
      <dgm:t>
        <a:bodyPr/>
        <a:lstStyle/>
        <a:p>
          <a:endParaRPr lang="es-ES"/>
        </a:p>
      </dgm:t>
    </dgm:pt>
  </dgm:ptLst>
  <dgm:cxnLst>
    <dgm:cxn modelId="{F99A418F-F912-44CC-9026-51D97A1C16DD}" type="presOf" srcId="{A7EE9202-EA07-4536-9932-78A751CDFA27}" destId="{B1D140C2-20C9-4E88-9375-6F10C08A0857}" srcOrd="0" destOrd="0" presId="urn:microsoft.com/office/officeart/2008/layout/IncreasingCircleProcess"/>
    <dgm:cxn modelId="{8043C172-4033-4672-B062-794D211DA849}" srcId="{AF309E5E-9A48-4AEB-9A50-8393C3C99F04}" destId="{F1EBEF4D-B74B-4D14-A024-32D789EB0DC4}" srcOrd="0" destOrd="0" parTransId="{F2EE5C51-95E2-4A8B-A760-42A3D95C0A82}" sibTransId="{DF484AA9-DE52-443F-BFD1-BC06B6C47568}"/>
    <dgm:cxn modelId="{8CF65516-0CE8-442B-9568-86D62B81D712}" srcId="{99E8E295-AD43-43D9-8E38-C0889CF76FE0}" destId="{4D2E1551-A34C-4DD6-A8D0-AF8B20D38E65}" srcOrd="0" destOrd="0" parTransId="{D8E05CB5-FF0A-48ED-81B3-031BD5606AF1}" sibTransId="{B87BF056-B132-4636-A756-FD53B248AA12}"/>
    <dgm:cxn modelId="{D08D7B24-3A9F-4EEF-8F1E-FBF8114B0F8E}" type="presOf" srcId="{6FF6BF49-91C0-4F15-ACF6-7913FC9DC4C1}" destId="{379B299C-4E8C-495D-8C98-2621FCFB18F6}" srcOrd="0" destOrd="0" presId="urn:microsoft.com/office/officeart/2008/layout/IncreasingCircleProcess"/>
    <dgm:cxn modelId="{A8D51F2E-A4A0-405D-BE0D-6F286CFD4DB9}" type="presOf" srcId="{16C03F26-6107-4986-AA0C-DC3499741461}" destId="{3539226E-374C-4BF0-BD2A-55EBF91AB545}" srcOrd="0" destOrd="0" presId="urn:microsoft.com/office/officeart/2008/layout/IncreasingCircleProcess"/>
    <dgm:cxn modelId="{8987F00A-401C-425E-B47B-5F77CE2620DD}" srcId="{A7EE9202-EA07-4536-9932-78A751CDFA27}" destId="{16C03F26-6107-4986-AA0C-DC3499741461}" srcOrd="0" destOrd="0" parTransId="{BD099042-43ED-4EB2-AB5E-66D0FDF5A553}" sibTransId="{5921A02A-6E78-4FB3-BD48-506AE1CD1517}"/>
    <dgm:cxn modelId="{FC1B2D06-CB0F-4583-9AC3-3B472FB5E29C}" srcId="{16C03F26-6107-4986-AA0C-DC3499741461}" destId="{6FF6BF49-91C0-4F15-ACF6-7913FC9DC4C1}" srcOrd="0" destOrd="0" parTransId="{49A9A2BF-9A72-4109-A1DE-10B9BFB340AA}" sibTransId="{5D350241-A7AA-469C-B110-520BF0F60339}"/>
    <dgm:cxn modelId="{20E06EA3-3D4F-4786-BD48-8D1F42552816}" type="presOf" srcId="{4D2E1551-A34C-4DD6-A8D0-AF8B20D38E65}" destId="{3C2C9740-E606-492F-9403-162B284884CC}" srcOrd="0" destOrd="0" presId="urn:microsoft.com/office/officeart/2008/layout/IncreasingCircleProcess"/>
    <dgm:cxn modelId="{A2AFF60C-25E6-4906-88AE-3C2C3DDAFCD2}" type="presOf" srcId="{F1EBEF4D-B74B-4D14-A024-32D789EB0DC4}" destId="{17E26B36-644D-40A2-B53B-718F65EA9B51}" srcOrd="0" destOrd="0" presId="urn:microsoft.com/office/officeart/2008/layout/IncreasingCircleProcess"/>
    <dgm:cxn modelId="{48E22C71-D309-41EF-A6C1-C316DDF74958}" srcId="{A7EE9202-EA07-4536-9932-78A751CDFA27}" destId="{AF309E5E-9A48-4AEB-9A50-8393C3C99F04}" srcOrd="2" destOrd="0" parTransId="{CDB65019-2C6D-4922-A11D-038B3A79A22A}" sibTransId="{74B84325-AC17-4FFA-AFE4-95A0E5788852}"/>
    <dgm:cxn modelId="{AC95E2DF-8BD9-4F16-A622-8FAD6533BDC9}" type="presOf" srcId="{99E8E295-AD43-43D9-8E38-C0889CF76FE0}" destId="{72766166-71EC-447D-816A-6CC2CB5268CD}" srcOrd="0" destOrd="0" presId="urn:microsoft.com/office/officeart/2008/layout/IncreasingCircleProcess"/>
    <dgm:cxn modelId="{F6363426-A8CA-4B49-976D-DC3D3DEF558D}" srcId="{A7EE9202-EA07-4536-9932-78A751CDFA27}" destId="{99E8E295-AD43-43D9-8E38-C0889CF76FE0}" srcOrd="1" destOrd="0" parTransId="{24FBDE9C-3CF5-4202-A4B9-51BEEF174F02}" sibTransId="{36C0FC77-6391-47A3-9786-59F53D643A04}"/>
    <dgm:cxn modelId="{018B395E-2CA5-4EBB-93B3-AE3A69E04726}" type="presOf" srcId="{AF309E5E-9A48-4AEB-9A50-8393C3C99F04}" destId="{1A742E48-B0D9-400A-AD9A-C32D6D35FB03}" srcOrd="0" destOrd="0" presId="urn:microsoft.com/office/officeart/2008/layout/IncreasingCircleProcess"/>
    <dgm:cxn modelId="{6971C27A-D51B-4E9F-9E06-76E44B5E31E8}" type="presParOf" srcId="{B1D140C2-20C9-4E88-9375-6F10C08A0857}" destId="{A38E35F1-84FE-4E62-9D1C-2EF448F841F0}" srcOrd="0" destOrd="0" presId="urn:microsoft.com/office/officeart/2008/layout/IncreasingCircleProcess"/>
    <dgm:cxn modelId="{6D983EC5-9253-4302-BA25-978310AE6102}" type="presParOf" srcId="{A38E35F1-84FE-4E62-9D1C-2EF448F841F0}" destId="{4E22860D-F0FB-48C9-9352-082DA75B46A2}" srcOrd="0" destOrd="0" presId="urn:microsoft.com/office/officeart/2008/layout/IncreasingCircleProcess"/>
    <dgm:cxn modelId="{93A32F3D-1C0F-4371-85CD-D1A1692FCF0D}" type="presParOf" srcId="{A38E35F1-84FE-4E62-9D1C-2EF448F841F0}" destId="{F714E1E8-619A-44C6-A1C6-AF00CF1B9850}" srcOrd="1" destOrd="0" presId="urn:microsoft.com/office/officeart/2008/layout/IncreasingCircleProcess"/>
    <dgm:cxn modelId="{0C9ED244-59D1-4E5B-8A45-688EEEADDDB8}" type="presParOf" srcId="{A38E35F1-84FE-4E62-9D1C-2EF448F841F0}" destId="{379B299C-4E8C-495D-8C98-2621FCFB18F6}" srcOrd="2" destOrd="0" presId="urn:microsoft.com/office/officeart/2008/layout/IncreasingCircleProcess"/>
    <dgm:cxn modelId="{BE7D5ED8-DCF6-479E-9532-541A80B339D1}" type="presParOf" srcId="{A38E35F1-84FE-4E62-9D1C-2EF448F841F0}" destId="{3539226E-374C-4BF0-BD2A-55EBF91AB545}" srcOrd="3" destOrd="0" presId="urn:microsoft.com/office/officeart/2008/layout/IncreasingCircleProcess"/>
    <dgm:cxn modelId="{2CAC4ADF-5907-4894-A7B5-C755536D29D1}" type="presParOf" srcId="{B1D140C2-20C9-4E88-9375-6F10C08A0857}" destId="{2A9377C8-73AD-456D-B998-2EA43EA21209}" srcOrd="1" destOrd="0" presId="urn:microsoft.com/office/officeart/2008/layout/IncreasingCircleProcess"/>
    <dgm:cxn modelId="{92CB90CE-157F-4563-87BF-3BD115FEF24F}" type="presParOf" srcId="{B1D140C2-20C9-4E88-9375-6F10C08A0857}" destId="{4D3F3129-10AC-466C-BBC8-369546D65E59}" srcOrd="2" destOrd="0" presId="urn:microsoft.com/office/officeart/2008/layout/IncreasingCircleProcess"/>
    <dgm:cxn modelId="{553A3EB7-AC68-4EF5-88F0-D871906B9DEC}" type="presParOf" srcId="{4D3F3129-10AC-466C-BBC8-369546D65E59}" destId="{1D5A8F02-BDC5-4321-9636-444C8877C8B3}" srcOrd="0" destOrd="0" presId="urn:microsoft.com/office/officeart/2008/layout/IncreasingCircleProcess"/>
    <dgm:cxn modelId="{BE598E86-E8E1-4FEF-964F-19B5C56D32D6}" type="presParOf" srcId="{4D3F3129-10AC-466C-BBC8-369546D65E59}" destId="{0573B655-7F2B-4D13-A311-FF1300BC6089}" srcOrd="1" destOrd="0" presId="urn:microsoft.com/office/officeart/2008/layout/IncreasingCircleProcess"/>
    <dgm:cxn modelId="{54CB8FFF-E1BC-45BC-AAC2-55C595B42DE5}" type="presParOf" srcId="{4D3F3129-10AC-466C-BBC8-369546D65E59}" destId="{3C2C9740-E606-492F-9403-162B284884CC}" srcOrd="2" destOrd="0" presId="urn:microsoft.com/office/officeart/2008/layout/IncreasingCircleProcess"/>
    <dgm:cxn modelId="{D9A993C8-EC47-4658-A353-21573F75B1FB}" type="presParOf" srcId="{4D3F3129-10AC-466C-BBC8-369546D65E59}" destId="{72766166-71EC-447D-816A-6CC2CB5268CD}" srcOrd="3" destOrd="0" presId="urn:microsoft.com/office/officeart/2008/layout/IncreasingCircleProcess"/>
    <dgm:cxn modelId="{6CA063E9-E7CA-4656-8A31-9723C88AC550}" type="presParOf" srcId="{B1D140C2-20C9-4E88-9375-6F10C08A0857}" destId="{24DD009F-C14F-4AEA-853E-3E282B39CC79}" srcOrd="3" destOrd="0" presId="urn:microsoft.com/office/officeart/2008/layout/IncreasingCircleProcess"/>
    <dgm:cxn modelId="{716BE22E-60FD-4BBD-BC3A-49F063B2D30F}" type="presParOf" srcId="{B1D140C2-20C9-4E88-9375-6F10C08A0857}" destId="{14705F42-04C8-4F7A-9811-5DD980C27648}" srcOrd="4" destOrd="0" presId="urn:microsoft.com/office/officeart/2008/layout/IncreasingCircleProcess"/>
    <dgm:cxn modelId="{406772AB-CB20-4005-95F7-2D6F0F69A029}" type="presParOf" srcId="{14705F42-04C8-4F7A-9811-5DD980C27648}" destId="{18D5FD3B-72F3-4A13-822F-ECEDA54DB7E3}" srcOrd="0" destOrd="0" presId="urn:microsoft.com/office/officeart/2008/layout/IncreasingCircleProcess"/>
    <dgm:cxn modelId="{5593B03C-56FE-4608-886A-ED13FD9D5240}" type="presParOf" srcId="{14705F42-04C8-4F7A-9811-5DD980C27648}" destId="{FC3C21F8-ED8B-4ADF-BBEE-566967C45C1E}" srcOrd="1" destOrd="0" presId="urn:microsoft.com/office/officeart/2008/layout/IncreasingCircleProcess"/>
    <dgm:cxn modelId="{534EFB35-284F-41BF-AEC7-A36A8C24DDD9}" type="presParOf" srcId="{14705F42-04C8-4F7A-9811-5DD980C27648}" destId="{17E26B36-644D-40A2-B53B-718F65EA9B51}" srcOrd="2" destOrd="0" presId="urn:microsoft.com/office/officeart/2008/layout/IncreasingCircleProcess"/>
    <dgm:cxn modelId="{F7E3ED76-69BD-48CB-959A-51A6FFB11619}" type="presParOf" srcId="{14705F42-04C8-4F7A-9811-5DD980C27648}" destId="{1A742E48-B0D9-400A-AD9A-C32D6D35FB0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EF19DE-8723-4541-B6B0-6BCCFB9FC14C}" type="doc">
      <dgm:prSet loTypeId="urn:microsoft.com/office/officeart/2008/layout/BendingPictureCaptionList" loCatId="picture" qsTypeId="urn:microsoft.com/office/officeart/2005/8/quickstyle/simple1" qsCatId="simple" csTypeId="urn:microsoft.com/office/officeart/2005/8/colors/accent1_1" csCatId="accent1" phldr="1"/>
      <dgm:spPr/>
      <dgm:t>
        <a:bodyPr/>
        <a:lstStyle/>
        <a:p>
          <a:endParaRPr lang="es-ES"/>
        </a:p>
      </dgm:t>
    </dgm:pt>
    <dgm:pt modelId="{3165B7FA-7917-4E46-B988-349FACE4755B}">
      <dgm:prSet phldrT="[Texto]" custT="1"/>
      <dgm:spPr/>
      <dgm:t>
        <a:bodyPr/>
        <a:lstStyle/>
        <a:p>
          <a:endParaRPr lang="es-ES" sz="1600" b="1" dirty="0" smtClean="0">
            <a:latin typeface="Arial Black" panose="020B0A04020102020204" pitchFamily="34" charset="0"/>
          </a:endParaRPr>
        </a:p>
        <a:p>
          <a:r>
            <a:rPr lang="es-ES" sz="1600" b="1" dirty="0" smtClean="0">
              <a:latin typeface="Arial Black" panose="020B0A04020102020204" pitchFamily="34" charset="0"/>
            </a:rPr>
            <a:t>Modelo de habilidades de Mayer y </a:t>
          </a:r>
          <a:r>
            <a:rPr lang="es-ES" sz="1600" b="1" dirty="0" err="1" smtClean="0">
              <a:latin typeface="Arial Black" panose="020B0A04020102020204" pitchFamily="34" charset="0"/>
            </a:rPr>
            <a:t>Salovey</a:t>
          </a:r>
          <a:r>
            <a:rPr lang="es-ES" sz="1600" b="1" dirty="0" smtClean="0">
              <a:latin typeface="Arial Black" panose="020B0A04020102020204" pitchFamily="34" charset="0"/>
            </a:rPr>
            <a:t> 1989</a:t>
          </a:r>
        </a:p>
        <a:p>
          <a:endParaRPr lang="es-ES" sz="1200" dirty="0"/>
        </a:p>
      </dgm:t>
    </dgm:pt>
    <dgm:pt modelId="{AE425671-2D2C-4E36-862E-B8FF5559DD81}" type="parTrans" cxnId="{ED95A4E3-B634-4B35-B517-BD32C088246B}">
      <dgm:prSet/>
      <dgm:spPr/>
      <dgm:t>
        <a:bodyPr/>
        <a:lstStyle/>
        <a:p>
          <a:endParaRPr lang="es-ES"/>
        </a:p>
      </dgm:t>
    </dgm:pt>
    <dgm:pt modelId="{B44F83C0-0526-4070-886F-D6EECE0DD1DB}" type="sibTrans" cxnId="{ED95A4E3-B634-4B35-B517-BD32C088246B}">
      <dgm:prSet/>
      <dgm:spPr/>
      <dgm:t>
        <a:bodyPr/>
        <a:lstStyle/>
        <a:p>
          <a:endParaRPr lang="es-ES"/>
        </a:p>
      </dgm:t>
    </dgm:pt>
    <dgm:pt modelId="{E8260700-5181-419A-87FC-F09BDF8BCDA8}">
      <dgm:prSet phldrT="[Texto]"/>
      <dgm:spPr/>
      <dgm:t>
        <a:bodyPr/>
        <a:lstStyle/>
        <a:p>
          <a:r>
            <a:rPr lang="es-ES" b="1" dirty="0" smtClean="0">
              <a:latin typeface="Arial Black" panose="020B0A04020102020204" pitchFamily="34" charset="0"/>
            </a:rPr>
            <a:t>Inteligencias múltiples </a:t>
          </a:r>
          <a:r>
            <a:rPr lang="en-US" b="1" dirty="0" smtClean="0"/>
            <a:t>Howard Gardner 1983</a:t>
          </a:r>
          <a:endParaRPr lang="es-ES" b="1" dirty="0">
            <a:latin typeface="Arial Black" panose="020B0A04020102020204" pitchFamily="34" charset="0"/>
          </a:endParaRPr>
        </a:p>
      </dgm:t>
    </dgm:pt>
    <dgm:pt modelId="{260942E6-E20D-4706-8835-EEEE630FB330}" type="parTrans" cxnId="{5EBDDFEC-2CC6-4C78-BD3B-DE02E8D7A49A}">
      <dgm:prSet/>
      <dgm:spPr/>
      <dgm:t>
        <a:bodyPr/>
        <a:lstStyle/>
        <a:p>
          <a:endParaRPr lang="es-ES"/>
        </a:p>
      </dgm:t>
    </dgm:pt>
    <dgm:pt modelId="{E296358D-59AE-436A-98B5-83D9162EA3A7}" type="sibTrans" cxnId="{5EBDDFEC-2CC6-4C78-BD3B-DE02E8D7A49A}">
      <dgm:prSet/>
      <dgm:spPr/>
      <dgm:t>
        <a:bodyPr/>
        <a:lstStyle/>
        <a:p>
          <a:endParaRPr lang="es-ES"/>
        </a:p>
      </dgm:t>
    </dgm:pt>
    <dgm:pt modelId="{58FBADD5-AD67-4153-8020-D59E39A79893}">
      <dgm:prSet phldrT="[Texto]" custT="1"/>
      <dgm:spPr/>
      <dgm:t>
        <a:bodyPr/>
        <a:lstStyle/>
        <a:p>
          <a:r>
            <a:rPr lang="es-EC" sz="1200" b="1" dirty="0" smtClean="0">
              <a:latin typeface="Arial Black" panose="020B0A04020102020204" pitchFamily="34" charset="0"/>
            </a:rPr>
            <a:t>Ingeniería cerebral: Neurobiología de la inteligencia emocional. </a:t>
          </a:r>
          <a:r>
            <a:rPr lang="es-ES" sz="1200" b="1" dirty="0" smtClean="0"/>
            <a:t>William James (1884) </a:t>
          </a:r>
          <a:endParaRPr lang="es-ES" sz="1200" b="1" dirty="0">
            <a:latin typeface="Arial Black" panose="020B0A04020102020204" pitchFamily="34" charset="0"/>
          </a:endParaRPr>
        </a:p>
      </dgm:t>
    </dgm:pt>
    <dgm:pt modelId="{1EA26453-9994-4F45-8B06-9A63DD17D940}" type="parTrans" cxnId="{401228AE-093C-4DA2-BF9B-D26935344A46}">
      <dgm:prSet/>
      <dgm:spPr/>
      <dgm:t>
        <a:bodyPr/>
        <a:lstStyle/>
        <a:p>
          <a:endParaRPr lang="es-ES"/>
        </a:p>
      </dgm:t>
    </dgm:pt>
    <dgm:pt modelId="{E12310A0-9013-42A9-AEF0-009A3599F842}" type="sibTrans" cxnId="{401228AE-093C-4DA2-BF9B-D26935344A46}">
      <dgm:prSet/>
      <dgm:spPr/>
      <dgm:t>
        <a:bodyPr/>
        <a:lstStyle/>
        <a:p>
          <a:endParaRPr lang="es-ES"/>
        </a:p>
      </dgm:t>
    </dgm:pt>
    <dgm:pt modelId="{0CA4127B-4B2D-42D5-8899-E5073379B101}" type="pres">
      <dgm:prSet presAssocID="{A3EF19DE-8723-4541-B6B0-6BCCFB9FC14C}" presName="Name0" presStyleCnt="0">
        <dgm:presLayoutVars>
          <dgm:dir/>
          <dgm:resizeHandles val="exact"/>
        </dgm:presLayoutVars>
      </dgm:prSet>
      <dgm:spPr/>
      <dgm:t>
        <a:bodyPr/>
        <a:lstStyle/>
        <a:p>
          <a:endParaRPr lang="es-EC"/>
        </a:p>
      </dgm:t>
    </dgm:pt>
    <dgm:pt modelId="{45DAD9E5-96CF-4442-9F49-44F5CA7AAF2F}" type="pres">
      <dgm:prSet presAssocID="{3165B7FA-7917-4E46-B988-349FACE4755B}" presName="composite" presStyleCnt="0"/>
      <dgm:spPr/>
    </dgm:pt>
    <dgm:pt modelId="{5AB70A08-9E0D-4DAE-867D-D00A352945D8}" type="pres">
      <dgm:prSet presAssocID="{3165B7FA-7917-4E46-B988-349FACE4755B}"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9FD34B39-5CD8-4A21-9338-7F4C927A7FB0}" type="pres">
      <dgm:prSet presAssocID="{3165B7FA-7917-4E46-B988-349FACE4755B}" presName="wedgeRectCallout1" presStyleLbl="node1" presStyleIdx="0" presStyleCnt="3" custScaleX="95412" custScaleY="78273">
        <dgm:presLayoutVars>
          <dgm:bulletEnabled val="1"/>
        </dgm:presLayoutVars>
      </dgm:prSet>
      <dgm:spPr/>
      <dgm:t>
        <a:bodyPr/>
        <a:lstStyle/>
        <a:p>
          <a:endParaRPr lang="es-ES"/>
        </a:p>
      </dgm:t>
    </dgm:pt>
    <dgm:pt modelId="{102DCB84-3550-47B9-B5B3-EA4D6F57E6CA}" type="pres">
      <dgm:prSet presAssocID="{B44F83C0-0526-4070-886F-D6EECE0DD1DB}" presName="sibTrans" presStyleCnt="0"/>
      <dgm:spPr/>
    </dgm:pt>
    <dgm:pt modelId="{85EA2502-8712-42C2-B0F3-5FE14168EE02}" type="pres">
      <dgm:prSet presAssocID="{E8260700-5181-419A-87FC-F09BDF8BCDA8}" presName="composite" presStyleCnt="0"/>
      <dgm:spPr/>
    </dgm:pt>
    <dgm:pt modelId="{67D79FBD-0307-44BC-9920-7C6627DBC039}" type="pres">
      <dgm:prSet presAssocID="{E8260700-5181-419A-87FC-F09BDF8BCDA8}"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s-EC"/>
        </a:p>
      </dgm:t>
    </dgm:pt>
    <dgm:pt modelId="{44AE7477-D10D-4580-A117-EBE0BE08F7A9}" type="pres">
      <dgm:prSet presAssocID="{E8260700-5181-419A-87FC-F09BDF8BCDA8}" presName="wedgeRectCallout1" presStyleLbl="node1" presStyleIdx="1" presStyleCnt="3">
        <dgm:presLayoutVars>
          <dgm:bulletEnabled val="1"/>
        </dgm:presLayoutVars>
      </dgm:prSet>
      <dgm:spPr/>
      <dgm:t>
        <a:bodyPr/>
        <a:lstStyle/>
        <a:p>
          <a:endParaRPr lang="es-ES"/>
        </a:p>
      </dgm:t>
    </dgm:pt>
    <dgm:pt modelId="{D19026A4-A930-4A54-8FEC-6ABED6EB6731}" type="pres">
      <dgm:prSet presAssocID="{E296358D-59AE-436A-98B5-83D9162EA3A7}" presName="sibTrans" presStyleCnt="0"/>
      <dgm:spPr/>
    </dgm:pt>
    <dgm:pt modelId="{BC00B3F2-D361-48F7-86F1-824C4E2A8950}" type="pres">
      <dgm:prSet presAssocID="{58FBADD5-AD67-4153-8020-D59E39A79893}" presName="composite" presStyleCnt="0"/>
      <dgm:spPr/>
    </dgm:pt>
    <dgm:pt modelId="{B18295E2-4DF4-44F0-8658-C9E7E68DE7B6}" type="pres">
      <dgm:prSet presAssocID="{58FBADD5-AD67-4153-8020-D59E39A79893}" presName="rect1" presStyleLbl="bgImgPlace1" presStyleIdx="2" presStyleCnt="3" custScaleX="106547" custScaleY="90789"/>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433F4683-8C29-459C-9DB1-35B8E8EDC67F}" type="pres">
      <dgm:prSet presAssocID="{58FBADD5-AD67-4153-8020-D59E39A79893}" presName="wedgeRectCallout1" presStyleLbl="node1" presStyleIdx="2" presStyleCnt="3">
        <dgm:presLayoutVars>
          <dgm:bulletEnabled val="1"/>
        </dgm:presLayoutVars>
      </dgm:prSet>
      <dgm:spPr/>
      <dgm:t>
        <a:bodyPr/>
        <a:lstStyle/>
        <a:p>
          <a:endParaRPr lang="es-ES"/>
        </a:p>
      </dgm:t>
    </dgm:pt>
  </dgm:ptLst>
  <dgm:cxnLst>
    <dgm:cxn modelId="{149C3E9F-2C1B-4BF1-BA2E-25FC59E89C60}" type="presOf" srcId="{58FBADD5-AD67-4153-8020-D59E39A79893}" destId="{433F4683-8C29-459C-9DB1-35B8E8EDC67F}" srcOrd="0" destOrd="0" presId="urn:microsoft.com/office/officeart/2008/layout/BendingPictureCaptionList"/>
    <dgm:cxn modelId="{297C8EDF-A585-4569-BC01-B7FD21013FAD}" type="presOf" srcId="{A3EF19DE-8723-4541-B6B0-6BCCFB9FC14C}" destId="{0CA4127B-4B2D-42D5-8899-E5073379B101}" srcOrd="0" destOrd="0" presId="urn:microsoft.com/office/officeart/2008/layout/BendingPictureCaptionList"/>
    <dgm:cxn modelId="{ED95A4E3-B634-4B35-B517-BD32C088246B}" srcId="{A3EF19DE-8723-4541-B6B0-6BCCFB9FC14C}" destId="{3165B7FA-7917-4E46-B988-349FACE4755B}" srcOrd="0" destOrd="0" parTransId="{AE425671-2D2C-4E36-862E-B8FF5559DD81}" sibTransId="{B44F83C0-0526-4070-886F-D6EECE0DD1DB}"/>
    <dgm:cxn modelId="{5EBDDFEC-2CC6-4C78-BD3B-DE02E8D7A49A}" srcId="{A3EF19DE-8723-4541-B6B0-6BCCFB9FC14C}" destId="{E8260700-5181-419A-87FC-F09BDF8BCDA8}" srcOrd="1" destOrd="0" parTransId="{260942E6-E20D-4706-8835-EEEE630FB330}" sibTransId="{E296358D-59AE-436A-98B5-83D9162EA3A7}"/>
    <dgm:cxn modelId="{DA8E6AB5-98C1-4F16-8B80-369C91669F93}" type="presOf" srcId="{3165B7FA-7917-4E46-B988-349FACE4755B}" destId="{9FD34B39-5CD8-4A21-9338-7F4C927A7FB0}" srcOrd="0" destOrd="0" presId="urn:microsoft.com/office/officeart/2008/layout/BendingPictureCaptionList"/>
    <dgm:cxn modelId="{401228AE-093C-4DA2-BF9B-D26935344A46}" srcId="{A3EF19DE-8723-4541-B6B0-6BCCFB9FC14C}" destId="{58FBADD5-AD67-4153-8020-D59E39A79893}" srcOrd="2" destOrd="0" parTransId="{1EA26453-9994-4F45-8B06-9A63DD17D940}" sibTransId="{E12310A0-9013-42A9-AEF0-009A3599F842}"/>
    <dgm:cxn modelId="{79A63CDC-DB84-4060-9573-5D1BA106B635}" type="presOf" srcId="{E8260700-5181-419A-87FC-F09BDF8BCDA8}" destId="{44AE7477-D10D-4580-A117-EBE0BE08F7A9}" srcOrd="0" destOrd="0" presId="urn:microsoft.com/office/officeart/2008/layout/BendingPictureCaptionList"/>
    <dgm:cxn modelId="{6F6D43D0-D8DB-4480-83A1-22810A69C67D}" type="presParOf" srcId="{0CA4127B-4B2D-42D5-8899-E5073379B101}" destId="{45DAD9E5-96CF-4442-9F49-44F5CA7AAF2F}" srcOrd="0" destOrd="0" presId="urn:microsoft.com/office/officeart/2008/layout/BendingPictureCaptionList"/>
    <dgm:cxn modelId="{C619869E-D05E-410B-9F99-E47D98B7D141}" type="presParOf" srcId="{45DAD9E5-96CF-4442-9F49-44F5CA7AAF2F}" destId="{5AB70A08-9E0D-4DAE-867D-D00A352945D8}" srcOrd="0" destOrd="0" presId="urn:microsoft.com/office/officeart/2008/layout/BendingPictureCaptionList"/>
    <dgm:cxn modelId="{12A3AC4F-1F61-4D9A-B864-4218C8F3F1D6}" type="presParOf" srcId="{45DAD9E5-96CF-4442-9F49-44F5CA7AAF2F}" destId="{9FD34B39-5CD8-4A21-9338-7F4C927A7FB0}" srcOrd="1" destOrd="0" presId="urn:microsoft.com/office/officeart/2008/layout/BendingPictureCaptionList"/>
    <dgm:cxn modelId="{A0E0BF8B-18A6-43F0-8638-84E4F5070D42}" type="presParOf" srcId="{0CA4127B-4B2D-42D5-8899-E5073379B101}" destId="{102DCB84-3550-47B9-B5B3-EA4D6F57E6CA}" srcOrd="1" destOrd="0" presId="urn:microsoft.com/office/officeart/2008/layout/BendingPictureCaptionList"/>
    <dgm:cxn modelId="{0B3CFA2C-5E25-433A-A2A2-5A6CA1EDC057}" type="presParOf" srcId="{0CA4127B-4B2D-42D5-8899-E5073379B101}" destId="{85EA2502-8712-42C2-B0F3-5FE14168EE02}" srcOrd="2" destOrd="0" presId="urn:microsoft.com/office/officeart/2008/layout/BendingPictureCaptionList"/>
    <dgm:cxn modelId="{614E0A30-2C0B-402F-B589-BCE318D15BA5}" type="presParOf" srcId="{85EA2502-8712-42C2-B0F3-5FE14168EE02}" destId="{67D79FBD-0307-44BC-9920-7C6627DBC039}" srcOrd="0" destOrd="0" presId="urn:microsoft.com/office/officeart/2008/layout/BendingPictureCaptionList"/>
    <dgm:cxn modelId="{8E6394EE-4710-4F9A-9D56-1492068DF2A3}" type="presParOf" srcId="{85EA2502-8712-42C2-B0F3-5FE14168EE02}" destId="{44AE7477-D10D-4580-A117-EBE0BE08F7A9}" srcOrd="1" destOrd="0" presId="urn:microsoft.com/office/officeart/2008/layout/BendingPictureCaptionList"/>
    <dgm:cxn modelId="{CEAECA53-EDEC-4288-A1AE-6374E813B346}" type="presParOf" srcId="{0CA4127B-4B2D-42D5-8899-E5073379B101}" destId="{D19026A4-A930-4A54-8FEC-6ABED6EB6731}" srcOrd="3" destOrd="0" presId="urn:microsoft.com/office/officeart/2008/layout/BendingPictureCaptionList"/>
    <dgm:cxn modelId="{31CF112F-34A0-48D4-9E1F-DA999234E5DF}" type="presParOf" srcId="{0CA4127B-4B2D-42D5-8899-E5073379B101}" destId="{BC00B3F2-D361-48F7-86F1-824C4E2A8950}" srcOrd="4" destOrd="0" presId="urn:microsoft.com/office/officeart/2008/layout/BendingPictureCaptionList"/>
    <dgm:cxn modelId="{70DEBFFD-EC5C-4651-8F92-23EDCA59735D}" type="presParOf" srcId="{BC00B3F2-D361-48F7-86F1-824C4E2A8950}" destId="{B18295E2-4DF4-44F0-8658-C9E7E68DE7B6}" srcOrd="0" destOrd="0" presId="urn:microsoft.com/office/officeart/2008/layout/BendingPictureCaptionList"/>
    <dgm:cxn modelId="{5D4BFEE2-FED4-4244-83C3-379CFFC56AE1}" type="presParOf" srcId="{BC00B3F2-D361-48F7-86F1-824C4E2A8950}" destId="{433F4683-8C29-459C-9DB1-35B8E8EDC67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9475E6-8356-47C8-A18D-015AE198B115}"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s-ES"/>
        </a:p>
      </dgm:t>
    </dgm:pt>
    <dgm:pt modelId="{2F2B8DE7-216F-4E1E-8527-BAC8C6A71344}">
      <dgm:prSet phldrT="[Texto]" custT="1"/>
      <dgm:spPr/>
      <dgm:t>
        <a:bodyPr/>
        <a:lstStyle/>
        <a:p>
          <a:r>
            <a:rPr lang="es-ES" sz="1400" b="1" dirty="0" smtClean="0">
              <a:latin typeface="+mj-lt"/>
            </a:rPr>
            <a:t>Tipo y diseño de investigación</a:t>
          </a:r>
          <a:endParaRPr lang="es-ES" sz="1400" b="1" dirty="0">
            <a:latin typeface="+mj-lt"/>
          </a:endParaRPr>
        </a:p>
      </dgm:t>
    </dgm:pt>
    <dgm:pt modelId="{9AD6599E-5D8C-4B1F-8086-DF98D2ACF823}" type="parTrans" cxnId="{7637AA2E-36C0-45AC-8AD9-C372D6B1C654}">
      <dgm:prSet/>
      <dgm:spPr/>
      <dgm:t>
        <a:bodyPr/>
        <a:lstStyle/>
        <a:p>
          <a:endParaRPr lang="es-ES"/>
        </a:p>
      </dgm:t>
    </dgm:pt>
    <dgm:pt modelId="{FDEE2C27-E5B4-459D-B98F-ED51FC33EB21}" type="sibTrans" cxnId="{7637AA2E-36C0-45AC-8AD9-C372D6B1C654}">
      <dgm:prSet/>
      <dgm:spPr/>
      <dgm:t>
        <a:bodyPr/>
        <a:lstStyle/>
        <a:p>
          <a:endParaRPr lang="es-ES"/>
        </a:p>
      </dgm:t>
    </dgm:pt>
    <dgm:pt modelId="{486A6203-3AA4-4168-8FAE-B79E4A988D12}">
      <dgm:prSet phldrT="[Texto]" custT="1"/>
      <dgm:spPr/>
      <dgm:t>
        <a:bodyPr/>
        <a:lstStyle/>
        <a:p>
          <a:r>
            <a:rPr lang="es-ES" sz="1400" b="1" dirty="0" smtClean="0">
              <a:latin typeface="+mj-lt"/>
            </a:rPr>
            <a:t>Descriptiva – correlacional.</a:t>
          </a:r>
          <a:endParaRPr lang="es-ES" sz="1400" b="1" dirty="0">
            <a:latin typeface="+mj-lt"/>
          </a:endParaRPr>
        </a:p>
      </dgm:t>
    </dgm:pt>
    <dgm:pt modelId="{26BB8FFC-6DBA-4C12-B01C-89C3BBBF6CDB}" type="parTrans" cxnId="{064000B6-B23A-4725-BA42-AEAD85FB7B64}">
      <dgm:prSet/>
      <dgm:spPr/>
      <dgm:t>
        <a:bodyPr/>
        <a:lstStyle/>
        <a:p>
          <a:endParaRPr lang="es-ES"/>
        </a:p>
      </dgm:t>
    </dgm:pt>
    <dgm:pt modelId="{D8A2A695-8F0E-47DF-9937-08D876B55D4E}" type="sibTrans" cxnId="{064000B6-B23A-4725-BA42-AEAD85FB7B64}">
      <dgm:prSet/>
      <dgm:spPr/>
      <dgm:t>
        <a:bodyPr/>
        <a:lstStyle/>
        <a:p>
          <a:endParaRPr lang="es-ES"/>
        </a:p>
      </dgm:t>
    </dgm:pt>
    <dgm:pt modelId="{68049D29-8775-4B65-A2C1-0360AF50F865}">
      <dgm:prSet phldrT="[Texto]" custT="1"/>
      <dgm:spPr/>
      <dgm:t>
        <a:bodyPr/>
        <a:lstStyle/>
        <a:p>
          <a:r>
            <a:rPr lang="es-ES" sz="1400" b="1" dirty="0" smtClean="0">
              <a:latin typeface="+mj-lt"/>
            </a:rPr>
            <a:t>Enfoque de investigación </a:t>
          </a:r>
          <a:endParaRPr lang="es-ES" sz="1400" b="1" dirty="0">
            <a:latin typeface="+mj-lt"/>
          </a:endParaRPr>
        </a:p>
      </dgm:t>
    </dgm:pt>
    <dgm:pt modelId="{FC73D8C5-1F97-44C2-91EB-D3C0F0A28B42}" type="parTrans" cxnId="{FD32B097-2C11-4549-802D-E6F1FA8EA719}">
      <dgm:prSet/>
      <dgm:spPr/>
      <dgm:t>
        <a:bodyPr/>
        <a:lstStyle/>
        <a:p>
          <a:endParaRPr lang="es-ES"/>
        </a:p>
      </dgm:t>
    </dgm:pt>
    <dgm:pt modelId="{3F79E5AC-0320-4845-ADD5-2C043DFA4D4C}" type="sibTrans" cxnId="{FD32B097-2C11-4549-802D-E6F1FA8EA719}">
      <dgm:prSet/>
      <dgm:spPr/>
      <dgm:t>
        <a:bodyPr/>
        <a:lstStyle/>
        <a:p>
          <a:endParaRPr lang="es-ES"/>
        </a:p>
      </dgm:t>
    </dgm:pt>
    <dgm:pt modelId="{4F2CED42-0AF2-4332-8D4B-DC8BE1D0BFDD}">
      <dgm:prSet phldrT="[Texto]" custT="1"/>
      <dgm:spPr/>
      <dgm:t>
        <a:bodyPr/>
        <a:lstStyle/>
        <a:p>
          <a:r>
            <a:rPr lang="es-ES" sz="1400" b="1" dirty="0" smtClean="0">
              <a:latin typeface="+mj-lt"/>
            </a:rPr>
            <a:t>Cualitativa</a:t>
          </a:r>
          <a:endParaRPr lang="es-ES" sz="1400" b="1" dirty="0">
            <a:latin typeface="+mj-lt"/>
          </a:endParaRPr>
        </a:p>
      </dgm:t>
    </dgm:pt>
    <dgm:pt modelId="{4647DAD6-5EA0-4BC8-A3B5-58E14E20B8FB}" type="parTrans" cxnId="{E0FF0521-7073-453F-B396-3AD825B6A161}">
      <dgm:prSet/>
      <dgm:spPr/>
      <dgm:t>
        <a:bodyPr/>
        <a:lstStyle/>
        <a:p>
          <a:endParaRPr lang="es-ES"/>
        </a:p>
      </dgm:t>
    </dgm:pt>
    <dgm:pt modelId="{10A8A392-2F1B-4372-B149-20F91E69243C}" type="sibTrans" cxnId="{E0FF0521-7073-453F-B396-3AD825B6A161}">
      <dgm:prSet/>
      <dgm:spPr/>
      <dgm:t>
        <a:bodyPr/>
        <a:lstStyle/>
        <a:p>
          <a:endParaRPr lang="es-ES"/>
        </a:p>
      </dgm:t>
    </dgm:pt>
    <dgm:pt modelId="{639EC429-51EB-4E93-9D72-A954B94AE8ED}">
      <dgm:prSet phldrT="[Texto]" custT="1"/>
      <dgm:spPr/>
      <dgm:t>
        <a:bodyPr/>
        <a:lstStyle/>
        <a:p>
          <a:r>
            <a:rPr lang="es-MX" sz="1400" b="1" dirty="0" smtClean="0">
              <a:latin typeface="+mj-lt"/>
              <a:cs typeface="Arial" panose="020B0604020202020204" pitchFamily="34" charset="0"/>
            </a:rPr>
            <a:t>Técnicas de investigación</a:t>
          </a:r>
          <a:endParaRPr lang="es-ES" sz="1400" b="1" dirty="0">
            <a:latin typeface="+mj-lt"/>
          </a:endParaRPr>
        </a:p>
      </dgm:t>
    </dgm:pt>
    <dgm:pt modelId="{2FCB88C9-A27B-4836-99DF-54FD378E6B7F}" type="parTrans" cxnId="{4D34F4A5-3486-4CDB-BC2C-15D43E6E77B2}">
      <dgm:prSet/>
      <dgm:spPr/>
      <dgm:t>
        <a:bodyPr/>
        <a:lstStyle/>
        <a:p>
          <a:endParaRPr lang="es-ES"/>
        </a:p>
      </dgm:t>
    </dgm:pt>
    <dgm:pt modelId="{143A2439-180C-45D2-8848-AD0DB4C871B3}" type="sibTrans" cxnId="{4D34F4A5-3486-4CDB-BC2C-15D43E6E77B2}">
      <dgm:prSet/>
      <dgm:spPr/>
      <dgm:t>
        <a:bodyPr/>
        <a:lstStyle/>
        <a:p>
          <a:endParaRPr lang="es-ES"/>
        </a:p>
      </dgm:t>
    </dgm:pt>
    <dgm:pt modelId="{7F0F51CC-A834-46BC-9CC6-7A9262CA146E}">
      <dgm:prSet phldrT="[Texto]" custT="1"/>
      <dgm:spPr/>
      <dgm:t>
        <a:bodyPr/>
        <a:lstStyle/>
        <a:p>
          <a:r>
            <a:rPr lang="es-ES" sz="1400" b="1" dirty="0" smtClean="0">
              <a:latin typeface="+mj-lt"/>
            </a:rPr>
            <a:t>Encuesta</a:t>
          </a:r>
          <a:endParaRPr lang="es-ES" sz="1400" b="1" dirty="0">
            <a:latin typeface="+mj-lt"/>
          </a:endParaRPr>
        </a:p>
      </dgm:t>
    </dgm:pt>
    <dgm:pt modelId="{D7516212-FA58-4F1E-93EB-3CFF31DCD260}" type="parTrans" cxnId="{F6AB70CF-7CD3-4772-8BF2-0879F525C4CC}">
      <dgm:prSet/>
      <dgm:spPr/>
      <dgm:t>
        <a:bodyPr/>
        <a:lstStyle/>
        <a:p>
          <a:endParaRPr lang="es-ES"/>
        </a:p>
      </dgm:t>
    </dgm:pt>
    <dgm:pt modelId="{6B98FE09-A90F-42BB-9AF5-0A0F9C600B2B}" type="sibTrans" cxnId="{F6AB70CF-7CD3-4772-8BF2-0879F525C4CC}">
      <dgm:prSet/>
      <dgm:spPr/>
      <dgm:t>
        <a:bodyPr/>
        <a:lstStyle/>
        <a:p>
          <a:endParaRPr lang="es-ES"/>
        </a:p>
      </dgm:t>
    </dgm:pt>
    <dgm:pt modelId="{B3DB56B5-1B0F-4D2A-8B6F-70EBD0C88CD5}">
      <dgm:prSet phldrT="[Texto]" custT="1"/>
      <dgm:spPr/>
      <dgm:t>
        <a:bodyPr/>
        <a:lstStyle/>
        <a:p>
          <a:r>
            <a:rPr lang="es-ES" sz="1400" b="1" dirty="0" smtClean="0">
              <a:latin typeface="+mj-lt"/>
            </a:rPr>
            <a:t>Tiempo: Transversal</a:t>
          </a:r>
          <a:endParaRPr lang="es-ES" sz="1400" b="1" dirty="0">
            <a:latin typeface="+mj-lt"/>
          </a:endParaRPr>
        </a:p>
      </dgm:t>
    </dgm:pt>
    <dgm:pt modelId="{BC17D1C0-4E0B-4A3D-868B-EBFBAA1168BE}" type="parTrans" cxnId="{F6941BFE-5A6D-4112-B994-68A26FAD1E6B}">
      <dgm:prSet/>
      <dgm:spPr/>
      <dgm:t>
        <a:bodyPr/>
        <a:lstStyle/>
        <a:p>
          <a:endParaRPr lang="es-ES"/>
        </a:p>
      </dgm:t>
    </dgm:pt>
    <dgm:pt modelId="{11234FB1-1159-4EEE-B229-4B79ED9D444C}" type="sibTrans" cxnId="{F6941BFE-5A6D-4112-B994-68A26FAD1E6B}">
      <dgm:prSet/>
      <dgm:spPr/>
      <dgm:t>
        <a:bodyPr/>
        <a:lstStyle/>
        <a:p>
          <a:endParaRPr lang="es-ES"/>
        </a:p>
      </dgm:t>
    </dgm:pt>
    <dgm:pt modelId="{0B5AED1D-5039-4F01-BC1B-F3F0C705D3F1}">
      <dgm:prSet phldrT="[Texto]" custT="1"/>
      <dgm:spPr/>
      <dgm:t>
        <a:bodyPr/>
        <a:lstStyle/>
        <a:p>
          <a:r>
            <a:rPr lang="es-ES" sz="1400" b="1" dirty="0" smtClean="0">
              <a:latin typeface="+mj-lt"/>
            </a:rPr>
            <a:t>Lugar: De campo</a:t>
          </a:r>
          <a:endParaRPr lang="es-ES" sz="1400" b="1" dirty="0">
            <a:latin typeface="+mj-lt"/>
          </a:endParaRPr>
        </a:p>
      </dgm:t>
    </dgm:pt>
    <dgm:pt modelId="{5315713E-9507-4647-ABD2-21F7538CB641}" type="parTrans" cxnId="{986069C7-EA16-49C8-BFD9-36B7BDF115D2}">
      <dgm:prSet/>
      <dgm:spPr/>
      <dgm:t>
        <a:bodyPr/>
        <a:lstStyle/>
        <a:p>
          <a:endParaRPr lang="es-ES"/>
        </a:p>
      </dgm:t>
    </dgm:pt>
    <dgm:pt modelId="{7E9B4056-3923-4124-97A6-3C158D42568C}" type="sibTrans" cxnId="{986069C7-EA16-49C8-BFD9-36B7BDF115D2}">
      <dgm:prSet/>
      <dgm:spPr/>
      <dgm:t>
        <a:bodyPr/>
        <a:lstStyle/>
        <a:p>
          <a:endParaRPr lang="es-ES"/>
        </a:p>
      </dgm:t>
    </dgm:pt>
    <dgm:pt modelId="{78BBA971-E057-4C3B-9752-2BF19537CA5C}">
      <dgm:prSet phldrT="[Texto]" custT="1"/>
      <dgm:spPr/>
      <dgm:t>
        <a:bodyPr/>
        <a:lstStyle/>
        <a:p>
          <a:r>
            <a:rPr lang="es-ES" sz="1400" b="1" dirty="0" smtClean="0">
              <a:latin typeface="+mj-lt"/>
            </a:rPr>
            <a:t>Cuantitativa</a:t>
          </a:r>
          <a:endParaRPr lang="es-ES" sz="1400" b="1" dirty="0">
            <a:latin typeface="+mj-lt"/>
          </a:endParaRPr>
        </a:p>
      </dgm:t>
    </dgm:pt>
    <dgm:pt modelId="{6F18567E-76CF-4DA9-95A5-033298203695}" type="parTrans" cxnId="{318E8B3A-AE4E-419D-BCC6-7C52F7D74219}">
      <dgm:prSet/>
      <dgm:spPr/>
      <dgm:t>
        <a:bodyPr/>
        <a:lstStyle/>
        <a:p>
          <a:endParaRPr lang="es-ES"/>
        </a:p>
      </dgm:t>
    </dgm:pt>
    <dgm:pt modelId="{0E62DC14-A78F-49A7-8597-9215983D44DE}" type="sibTrans" cxnId="{318E8B3A-AE4E-419D-BCC6-7C52F7D74219}">
      <dgm:prSet/>
      <dgm:spPr/>
      <dgm:t>
        <a:bodyPr/>
        <a:lstStyle/>
        <a:p>
          <a:endParaRPr lang="es-ES"/>
        </a:p>
      </dgm:t>
    </dgm:pt>
    <dgm:pt modelId="{DEBB125B-2E09-4EFB-BD75-52F70B0CD286}">
      <dgm:prSet phldrT="[Texto]" custT="1"/>
      <dgm:spPr/>
      <dgm:t>
        <a:bodyPr/>
        <a:lstStyle/>
        <a:p>
          <a:r>
            <a:rPr lang="es-ES" sz="1400" b="1" dirty="0" smtClean="0">
              <a:latin typeface="+mj-lt"/>
            </a:rPr>
            <a:t>Entrevista</a:t>
          </a:r>
          <a:endParaRPr lang="es-ES" sz="1400" b="1" dirty="0">
            <a:latin typeface="+mj-lt"/>
          </a:endParaRPr>
        </a:p>
      </dgm:t>
    </dgm:pt>
    <dgm:pt modelId="{83226AC1-B49D-49D3-8AA1-8D07B07AD952}" type="parTrans" cxnId="{A1FB0B33-7A71-42EB-9AF8-572869E09D9D}">
      <dgm:prSet/>
      <dgm:spPr/>
      <dgm:t>
        <a:bodyPr/>
        <a:lstStyle/>
        <a:p>
          <a:endParaRPr lang="es-ES"/>
        </a:p>
      </dgm:t>
    </dgm:pt>
    <dgm:pt modelId="{53B10D79-A441-4C7B-A714-9D8F52168A4A}" type="sibTrans" cxnId="{A1FB0B33-7A71-42EB-9AF8-572869E09D9D}">
      <dgm:prSet/>
      <dgm:spPr/>
      <dgm:t>
        <a:bodyPr/>
        <a:lstStyle/>
        <a:p>
          <a:endParaRPr lang="es-ES"/>
        </a:p>
      </dgm:t>
    </dgm:pt>
    <dgm:pt modelId="{2F32BB08-26C4-4776-94A0-628A9BFD951C}">
      <dgm:prSet phldrT="[Texto]" custT="1"/>
      <dgm:spPr/>
      <dgm:t>
        <a:bodyPr/>
        <a:lstStyle/>
        <a:p>
          <a:r>
            <a:rPr lang="es-ES" sz="1400" b="1" dirty="0" smtClean="0">
              <a:latin typeface="+mj-lt"/>
            </a:rPr>
            <a:t>Observación</a:t>
          </a:r>
          <a:endParaRPr lang="es-ES" sz="1400" b="1" dirty="0">
            <a:latin typeface="+mj-lt"/>
          </a:endParaRPr>
        </a:p>
      </dgm:t>
    </dgm:pt>
    <dgm:pt modelId="{9A1D65E8-095F-4256-8D52-470A8A7D362C}" type="parTrans" cxnId="{B065980E-C3A8-43AA-B9CA-D7685F0E0215}">
      <dgm:prSet/>
      <dgm:spPr/>
      <dgm:t>
        <a:bodyPr/>
        <a:lstStyle/>
        <a:p>
          <a:endParaRPr lang="es-ES"/>
        </a:p>
      </dgm:t>
    </dgm:pt>
    <dgm:pt modelId="{BAD51750-EB45-492B-9A8B-053ED79BB11E}" type="sibTrans" cxnId="{B065980E-C3A8-43AA-B9CA-D7685F0E0215}">
      <dgm:prSet/>
      <dgm:spPr/>
      <dgm:t>
        <a:bodyPr/>
        <a:lstStyle/>
        <a:p>
          <a:endParaRPr lang="es-ES"/>
        </a:p>
      </dgm:t>
    </dgm:pt>
    <dgm:pt modelId="{51C86484-2151-4E89-BC22-65CF99D161DE}">
      <dgm:prSet phldrT="[Texto]" custT="1"/>
      <dgm:spPr/>
      <dgm:t>
        <a:bodyPr/>
        <a:lstStyle/>
        <a:p>
          <a:r>
            <a:rPr lang="es-ES" sz="1400" b="1" dirty="0" smtClean="0">
              <a:latin typeface="+mj-lt"/>
            </a:rPr>
            <a:t>Instrumentos de recolección de datos</a:t>
          </a:r>
          <a:endParaRPr lang="es-ES" sz="1400" b="1" dirty="0">
            <a:latin typeface="+mj-lt"/>
          </a:endParaRPr>
        </a:p>
      </dgm:t>
    </dgm:pt>
    <dgm:pt modelId="{A380C57D-D41D-4AC6-90D2-068CD09F7A95}" type="parTrans" cxnId="{3DBEFE89-E15B-4259-AC11-3399DB59D73D}">
      <dgm:prSet/>
      <dgm:spPr/>
      <dgm:t>
        <a:bodyPr/>
        <a:lstStyle/>
        <a:p>
          <a:endParaRPr lang="es-ES"/>
        </a:p>
      </dgm:t>
    </dgm:pt>
    <dgm:pt modelId="{6D713B99-BFE1-42EA-AE5F-DCFE1F37D7EF}" type="sibTrans" cxnId="{3DBEFE89-E15B-4259-AC11-3399DB59D73D}">
      <dgm:prSet/>
      <dgm:spPr/>
      <dgm:t>
        <a:bodyPr/>
        <a:lstStyle/>
        <a:p>
          <a:endParaRPr lang="es-ES"/>
        </a:p>
      </dgm:t>
    </dgm:pt>
    <dgm:pt modelId="{ADEC7E60-89EA-493C-BC85-E593A0BDB016}">
      <dgm:prSet phldrT="[Texto]" custT="1"/>
      <dgm:spPr/>
      <dgm:t>
        <a:bodyPr/>
        <a:lstStyle/>
        <a:p>
          <a:r>
            <a:rPr lang="es-ES" sz="1400" b="1" dirty="0" smtClean="0">
              <a:latin typeface="+mj-lt"/>
            </a:rPr>
            <a:t>Población y muestra</a:t>
          </a:r>
          <a:endParaRPr lang="es-ES" sz="1400" b="1" dirty="0">
            <a:latin typeface="+mj-lt"/>
          </a:endParaRPr>
        </a:p>
      </dgm:t>
    </dgm:pt>
    <dgm:pt modelId="{7E54CBEF-A6B0-4BED-8FB4-FF6E86489E9A}" type="parTrans" cxnId="{27E418E9-ED9A-4666-83D0-33BB09B25AA1}">
      <dgm:prSet/>
      <dgm:spPr/>
      <dgm:t>
        <a:bodyPr/>
        <a:lstStyle/>
        <a:p>
          <a:endParaRPr lang="es-ES"/>
        </a:p>
      </dgm:t>
    </dgm:pt>
    <dgm:pt modelId="{FD3FB7B0-EB93-4A57-95B0-6559A757CE87}" type="sibTrans" cxnId="{27E418E9-ED9A-4666-83D0-33BB09B25AA1}">
      <dgm:prSet/>
      <dgm:spPr/>
      <dgm:t>
        <a:bodyPr/>
        <a:lstStyle/>
        <a:p>
          <a:endParaRPr lang="es-ES"/>
        </a:p>
      </dgm:t>
    </dgm:pt>
    <dgm:pt modelId="{1E4854A0-E8AC-43A2-B076-D2592625898B}">
      <dgm:prSet custT="1"/>
      <dgm:spPr/>
      <dgm:t>
        <a:bodyPr/>
        <a:lstStyle/>
        <a:p>
          <a:r>
            <a:rPr lang="es-ES" sz="1400" b="1" dirty="0" smtClean="0">
              <a:latin typeface="+mj-lt"/>
            </a:rPr>
            <a:t> Cuestionario</a:t>
          </a:r>
          <a:endParaRPr lang="es-ES" sz="1400" b="1" dirty="0">
            <a:latin typeface="+mj-lt"/>
          </a:endParaRPr>
        </a:p>
      </dgm:t>
    </dgm:pt>
    <dgm:pt modelId="{C242427A-E58F-416E-BC27-363512381CCB}" type="parTrans" cxnId="{363BA293-9AB0-4F99-ADCC-B2AC6CB25F70}">
      <dgm:prSet/>
      <dgm:spPr/>
      <dgm:t>
        <a:bodyPr/>
        <a:lstStyle/>
        <a:p>
          <a:endParaRPr lang="es-ES"/>
        </a:p>
      </dgm:t>
    </dgm:pt>
    <dgm:pt modelId="{BE48D62B-824D-4D99-97D6-2B180120312D}" type="sibTrans" cxnId="{363BA293-9AB0-4F99-ADCC-B2AC6CB25F70}">
      <dgm:prSet/>
      <dgm:spPr/>
      <dgm:t>
        <a:bodyPr/>
        <a:lstStyle/>
        <a:p>
          <a:endParaRPr lang="es-ES"/>
        </a:p>
      </dgm:t>
    </dgm:pt>
    <dgm:pt modelId="{A4096F33-AA87-4CAA-B799-75CA721AD5EA}">
      <dgm:prSet custT="1"/>
      <dgm:spPr/>
      <dgm:t>
        <a:bodyPr/>
        <a:lstStyle/>
        <a:p>
          <a:r>
            <a:rPr lang="es-ES" sz="1400" b="1" dirty="0" smtClean="0">
              <a:latin typeface="+mj-lt"/>
            </a:rPr>
            <a:t> Guía de entrevistas</a:t>
          </a:r>
          <a:endParaRPr lang="es-ES" sz="1400" b="1" dirty="0">
            <a:latin typeface="+mj-lt"/>
          </a:endParaRPr>
        </a:p>
      </dgm:t>
    </dgm:pt>
    <dgm:pt modelId="{54DF54C4-FE4D-4FD2-866F-51FF4072B63F}" type="parTrans" cxnId="{D3FE4058-4E2D-401C-B3C8-21CA3C0C77EB}">
      <dgm:prSet/>
      <dgm:spPr/>
      <dgm:t>
        <a:bodyPr/>
        <a:lstStyle/>
        <a:p>
          <a:endParaRPr lang="es-ES"/>
        </a:p>
      </dgm:t>
    </dgm:pt>
    <dgm:pt modelId="{3A37A0F5-6DD1-4B8A-8389-4D6AB8EDA60E}" type="sibTrans" cxnId="{D3FE4058-4E2D-401C-B3C8-21CA3C0C77EB}">
      <dgm:prSet/>
      <dgm:spPr/>
      <dgm:t>
        <a:bodyPr/>
        <a:lstStyle/>
        <a:p>
          <a:endParaRPr lang="es-ES"/>
        </a:p>
      </dgm:t>
    </dgm:pt>
    <dgm:pt modelId="{0590881D-02A5-4F72-BA5D-67B9B1C716BB}">
      <dgm:prSet custT="1"/>
      <dgm:spPr/>
      <dgm:t>
        <a:bodyPr/>
        <a:lstStyle/>
        <a:p>
          <a:r>
            <a:rPr lang="es-ES" sz="1400" b="1" dirty="0" smtClean="0">
              <a:latin typeface="+mj-lt"/>
            </a:rPr>
            <a:t> Ficha de observación</a:t>
          </a:r>
          <a:endParaRPr lang="es-ES" sz="1400" b="1" dirty="0">
            <a:latin typeface="+mj-lt"/>
          </a:endParaRPr>
        </a:p>
      </dgm:t>
    </dgm:pt>
    <dgm:pt modelId="{4D3CCFA2-F55B-448E-950F-52140D34F440}" type="parTrans" cxnId="{0F9B182B-2583-4AF5-8E09-DC58D67293C0}">
      <dgm:prSet/>
      <dgm:spPr/>
      <dgm:t>
        <a:bodyPr/>
        <a:lstStyle/>
        <a:p>
          <a:endParaRPr lang="es-ES"/>
        </a:p>
      </dgm:t>
    </dgm:pt>
    <dgm:pt modelId="{8BAA24AB-AC93-45B4-8658-D60D51D0EDEE}" type="sibTrans" cxnId="{0F9B182B-2583-4AF5-8E09-DC58D67293C0}">
      <dgm:prSet/>
      <dgm:spPr/>
      <dgm:t>
        <a:bodyPr/>
        <a:lstStyle/>
        <a:p>
          <a:endParaRPr lang="es-ES"/>
        </a:p>
      </dgm:t>
    </dgm:pt>
    <dgm:pt modelId="{67321BB2-4F3A-4BA4-A8FA-250566C933D7}">
      <dgm:prSet custT="1"/>
      <dgm:spPr/>
      <dgm:t>
        <a:bodyPr/>
        <a:lstStyle/>
        <a:p>
          <a:r>
            <a:rPr lang="es-ES" sz="1400" b="1" dirty="0" smtClean="0">
              <a:latin typeface="+mj-lt"/>
            </a:rPr>
            <a:t> Registro de Notas</a:t>
          </a:r>
          <a:endParaRPr lang="es-ES" sz="1400" b="1" dirty="0">
            <a:latin typeface="+mj-lt"/>
          </a:endParaRPr>
        </a:p>
      </dgm:t>
    </dgm:pt>
    <dgm:pt modelId="{A2091BB6-1709-4E6A-9C4B-20F05B013D64}" type="parTrans" cxnId="{03519C5A-1261-4EF7-A755-26F78632AEAE}">
      <dgm:prSet/>
      <dgm:spPr/>
      <dgm:t>
        <a:bodyPr/>
        <a:lstStyle/>
        <a:p>
          <a:endParaRPr lang="es-ES"/>
        </a:p>
      </dgm:t>
    </dgm:pt>
    <dgm:pt modelId="{7182C442-AE0E-4F6E-8C9A-898BDE09DE08}" type="sibTrans" cxnId="{03519C5A-1261-4EF7-A755-26F78632AEAE}">
      <dgm:prSet/>
      <dgm:spPr/>
      <dgm:t>
        <a:bodyPr/>
        <a:lstStyle/>
        <a:p>
          <a:endParaRPr lang="es-ES"/>
        </a:p>
      </dgm:t>
    </dgm:pt>
    <dgm:pt modelId="{9616A3FF-AC51-4B8D-BE52-F0E5A1CA2243}">
      <dgm:prSet custT="1"/>
      <dgm:spPr/>
      <dgm:t>
        <a:bodyPr/>
        <a:lstStyle/>
        <a:p>
          <a:r>
            <a:rPr lang="es-ES" sz="1400" b="1" dirty="0" smtClean="0">
              <a:latin typeface="+mj-lt"/>
            </a:rPr>
            <a:t>31 estudiantes</a:t>
          </a:r>
          <a:endParaRPr lang="es-ES" sz="1400" b="1" dirty="0">
            <a:latin typeface="+mj-lt"/>
          </a:endParaRPr>
        </a:p>
      </dgm:t>
    </dgm:pt>
    <dgm:pt modelId="{5D311631-A8AF-4CC6-8FFC-FAD962D5C3D1}" type="parTrans" cxnId="{E54F7921-A190-4CC4-9624-66B368960E4A}">
      <dgm:prSet/>
      <dgm:spPr/>
      <dgm:t>
        <a:bodyPr/>
        <a:lstStyle/>
        <a:p>
          <a:endParaRPr lang="es-ES"/>
        </a:p>
      </dgm:t>
    </dgm:pt>
    <dgm:pt modelId="{E276DBB6-50DC-4E7B-9B75-401948959B4D}" type="sibTrans" cxnId="{E54F7921-A190-4CC4-9624-66B368960E4A}">
      <dgm:prSet/>
      <dgm:spPr/>
      <dgm:t>
        <a:bodyPr/>
        <a:lstStyle/>
        <a:p>
          <a:endParaRPr lang="es-ES"/>
        </a:p>
      </dgm:t>
    </dgm:pt>
    <dgm:pt modelId="{D3AA4A5F-3E32-4591-8497-93CEBFC9E388}" type="pres">
      <dgm:prSet presAssocID="{B49475E6-8356-47C8-A18D-015AE198B115}" presName="Name0" presStyleCnt="0">
        <dgm:presLayoutVars>
          <dgm:dir/>
          <dgm:animLvl val="lvl"/>
          <dgm:resizeHandles/>
        </dgm:presLayoutVars>
      </dgm:prSet>
      <dgm:spPr/>
      <dgm:t>
        <a:bodyPr/>
        <a:lstStyle/>
        <a:p>
          <a:endParaRPr lang="es-EC"/>
        </a:p>
      </dgm:t>
    </dgm:pt>
    <dgm:pt modelId="{7B5CA786-C68E-49BB-B54A-DB1F69018C2C}" type="pres">
      <dgm:prSet presAssocID="{2F2B8DE7-216F-4E1E-8527-BAC8C6A71344}" presName="linNode" presStyleCnt="0"/>
      <dgm:spPr/>
    </dgm:pt>
    <dgm:pt modelId="{49D2D1B9-3018-4600-B12C-4AB36E98D8FA}" type="pres">
      <dgm:prSet presAssocID="{2F2B8DE7-216F-4E1E-8527-BAC8C6A71344}" presName="parentShp" presStyleLbl="node1" presStyleIdx="0" presStyleCnt="5">
        <dgm:presLayoutVars>
          <dgm:bulletEnabled val="1"/>
        </dgm:presLayoutVars>
      </dgm:prSet>
      <dgm:spPr/>
      <dgm:t>
        <a:bodyPr/>
        <a:lstStyle/>
        <a:p>
          <a:endParaRPr lang="es-EC"/>
        </a:p>
      </dgm:t>
    </dgm:pt>
    <dgm:pt modelId="{C7643E8F-C3C1-483B-92AC-EDF8821798F2}" type="pres">
      <dgm:prSet presAssocID="{2F2B8DE7-216F-4E1E-8527-BAC8C6A71344}" presName="childShp" presStyleLbl="bgAccFollowNode1" presStyleIdx="0" presStyleCnt="5">
        <dgm:presLayoutVars>
          <dgm:bulletEnabled val="1"/>
        </dgm:presLayoutVars>
      </dgm:prSet>
      <dgm:spPr/>
      <dgm:t>
        <a:bodyPr/>
        <a:lstStyle/>
        <a:p>
          <a:endParaRPr lang="es-EC"/>
        </a:p>
      </dgm:t>
    </dgm:pt>
    <dgm:pt modelId="{B2ADAE9D-07B2-4861-914E-C474E74A6F0F}" type="pres">
      <dgm:prSet presAssocID="{FDEE2C27-E5B4-459D-B98F-ED51FC33EB21}" presName="spacing" presStyleCnt="0"/>
      <dgm:spPr/>
    </dgm:pt>
    <dgm:pt modelId="{39F2C41D-30D4-47D2-A1C9-2486FE222E6C}" type="pres">
      <dgm:prSet presAssocID="{68049D29-8775-4B65-A2C1-0360AF50F865}" presName="linNode" presStyleCnt="0"/>
      <dgm:spPr/>
    </dgm:pt>
    <dgm:pt modelId="{4EB1CDA5-CE37-45FC-877D-D4BECD7FCB5F}" type="pres">
      <dgm:prSet presAssocID="{68049D29-8775-4B65-A2C1-0360AF50F865}" presName="parentShp" presStyleLbl="node1" presStyleIdx="1" presStyleCnt="5">
        <dgm:presLayoutVars>
          <dgm:bulletEnabled val="1"/>
        </dgm:presLayoutVars>
      </dgm:prSet>
      <dgm:spPr/>
      <dgm:t>
        <a:bodyPr/>
        <a:lstStyle/>
        <a:p>
          <a:endParaRPr lang="es-EC"/>
        </a:p>
      </dgm:t>
    </dgm:pt>
    <dgm:pt modelId="{7C8AC9F2-7FD3-4AAC-928E-9EE731252465}" type="pres">
      <dgm:prSet presAssocID="{68049D29-8775-4B65-A2C1-0360AF50F865}" presName="childShp" presStyleLbl="bgAccFollowNode1" presStyleIdx="1" presStyleCnt="5">
        <dgm:presLayoutVars>
          <dgm:bulletEnabled val="1"/>
        </dgm:presLayoutVars>
      </dgm:prSet>
      <dgm:spPr/>
      <dgm:t>
        <a:bodyPr/>
        <a:lstStyle/>
        <a:p>
          <a:endParaRPr lang="es-EC"/>
        </a:p>
      </dgm:t>
    </dgm:pt>
    <dgm:pt modelId="{601FAFC3-963F-4337-8800-0DAE6CD3BE1A}" type="pres">
      <dgm:prSet presAssocID="{3F79E5AC-0320-4845-ADD5-2C043DFA4D4C}" presName="spacing" presStyleCnt="0"/>
      <dgm:spPr/>
    </dgm:pt>
    <dgm:pt modelId="{FFDC5FF7-B071-4757-9D9F-9F92BD3224F9}" type="pres">
      <dgm:prSet presAssocID="{639EC429-51EB-4E93-9D72-A954B94AE8ED}" presName="linNode" presStyleCnt="0"/>
      <dgm:spPr/>
    </dgm:pt>
    <dgm:pt modelId="{BA010EB4-AC90-41C0-B8F7-7CC79036D341}" type="pres">
      <dgm:prSet presAssocID="{639EC429-51EB-4E93-9D72-A954B94AE8ED}" presName="parentShp" presStyleLbl="node1" presStyleIdx="2" presStyleCnt="5">
        <dgm:presLayoutVars>
          <dgm:bulletEnabled val="1"/>
        </dgm:presLayoutVars>
      </dgm:prSet>
      <dgm:spPr/>
      <dgm:t>
        <a:bodyPr/>
        <a:lstStyle/>
        <a:p>
          <a:endParaRPr lang="es-EC"/>
        </a:p>
      </dgm:t>
    </dgm:pt>
    <dgm:pt modelId="{0E3C0ADB-1CCB-4CBE-8000-74C5E8BDB561}" type="pres">
      <dgm:prSet presAssocID="{639EC429-51EB-4E93-9D72-A954B94AE8ED}" presName="childShp" presStyleLbl="bgAccFollowNode1" presStyleIdx="2" presStyleCnt="5">
        <dgm:presLayoutVars>
          <dgm:bulletEnabled val="1"/>
        </dgm:presLayoutVars>
      </dgm:prSet>
      <dgm:spPr/>
      <dgm:t>
        <a:bodyPr/>
        <a:lstStyle/>
        <a:p>
          <a:endParaRPr lang="es-EC"/>
        </a:p>
      </dgm:t>
    </dgm:pt>
    <dgm:pt modelId="{2493EC17-0E3C-4F01-9E03-133A94B219CA}" type="pres">
      <dgm:prSet presAssocID="{143A2439-180C-45D2-8848-AD0DB4C871B3}" presName="spacing" presStyleCnt="0"/>
      <dgm:spPr/>
    </dgm:pt>
    <dgm:pt modelId="{29202F00-951F-4231-BD68-012218F2474D}" type="pres">
      <dgm:prSet presAssocID="{51C86484-2151-4E89-BC22-65CF99D161DE}" presName="linNode" presStyleCnt="0"/>
      <dgm:spPr/>
    </dgm:pt>
    <dgm:pt modelId="{CFCDB71C-1C97-4E83-9204-E2E74C0C0C94}" type="pres">
      <dgm:prSet presAssocID="{51C86484-2151-4E89-BC22-65CF99D161DE}" presName="parentShp" presStyleLbl="node1" presStyleIdx="3" presStyleCnt="5">
        <dgm:presLayoutVars>
          <dgm:bulletEnabled val="1"/>
        </dgm:presLayoutVars>
      </dgm:prSet>
      <dgm:spPr/>
      <dgm:t>
        <a:bodyPr/>
        <a:lstStyle/>
        <a:p>
          <a:endParaRPr lang="es-EC"/>
        </a:p>
      </dgm:t>
    </dgm:pt>
    <dgm:pt modelId="{CAA121EC-7137-42E2-937F-DC0FF7C56697}" type="pres">
      <dgm:prSet presAssocID="{51C86484-2151-4E89-BC22-65CF99D161DE}" presName="childShp" presStyleLbl="bgAccFollowNode1" presStyleIdx="3" presStyleCnt="5">
        <dgm:presLayoutVars>
          <dgm:bulletEnabled val="1"/>
        </dgm:presLayoutVars>
      </dgm:prSet>
      <dgm:spPr/>
      <dgm:t>
        <a:bodyPr/>
        <a:lstStyle/>
        <a:p>
          <a:endParaRPr lang="es-EC"/>
        </a:p>
      </dgm:t>
    </dgm:pt>
    <dgm:pt modelId="{168EF793-B924-4F6A-8902-1D2A12EAFD8A}" type="pres">
      <dgm:prSet presAssocID="{6D713B99-BFE1-42EA-AE5F-DCFE1F37D7EF}" presName="spacing" presStyleCnt="0"/>
      <dgm:spPr/>
    </dgm:pt>
    <dgm:pt modelId="{5FF33573-AC9E-4F45-87D5-1DEC980AECED}" type="pres">
      <dgm:prSet presAssocID="{ADEC7E60-89EA-493C-BC85-E593A0BDB016}" presName="linNode" presStyleCnt="0"/>
      <dgm:spPr/>
    </dgm:pt>
    <dgm:pt modelId="{93F801E0-F1F4-48A8-8D19-AC919F48B259}" type="pres">
      <dgm:prSet presAssocID="{ADEC7E60-89EA-493C-BC85-E593A0BDB016}" presName="parentShp" presStyleLbl="node1" presStyleIdx="4" presStyleCnt="5">
        <dgm:presLayoutVars>
          <dgm:bulletEnabled val="1"/>
        </dgm:presLayoutVars>
      </dgm:prSet>
      <dgm:spPr/>
      <dgm:t>
        <a:bodyPr/>
        <a:lstStyle/>
        <a:p>
          <a:endParaRPr lang="es-EC"/>
        </a:p>
      </dgm:t>
    </dgm:pt>
    <dgm:pt modelId="{2CAD48CB-ABD4-400E-B399-29A2FB0BC8D5}" type="pres">
      <dgm:prSet presAssocID="{ADEC7E60-89EA-493C-BC85-E593A0BDB016}" presName="childShp" presStyleLbl="bgAccFollowNode1" presStyleIdx="4" presStyleCnt="5" custLinFactNeighborX="523" custLinFactNeighborY="23446">
        <dgm:presLayoutVars>
          <dgm:bulletEnabled val="1"/>
        </dgm:presLayoutVars>
      </dgm:prSet>
      <dgm:spPr/>
      <dgm:t>
        <a:bodyPr/>
        <a:lstStyle/>
        <a:p>
          <a:endParaRPr lang="es-EC"/>
        </a:p>
      </dgm:t>
    </dgm:pt>
  </dgm:ptLst>
  <dgm:cxnLst>
    <dgm:cxn modelId="{400D62C8-6522-4CC1-A1DF-DFA3091CB8E7}" type="presOf" srcId="{0590881D-02A5-4F72-BA5D-67B9B1C716BB}" destId="{CAA121EC-7137-42E2-937F-DC0FF7C56697}" srcOrd="0" destOrd="2" presId="urn:microsoft.com/office/officeart/2005/8/layout/vList6"/>
    <dgm:cxn modelId="{A4D5E635-CF56-4E86-82BD-AF95A41C9B98}" type="presOf" srcId="{68049D29-8775-4B65-A2C1-0360AF50F865}" destId="{4EB1CDA5-CE37-45FC-877D-D4BECD7FCB5F}" srcOrd="0" destOrd="0" presId="urn:microsoft.com/office/officeart/2005/8/layout/vList6"/>
    <dgm:cxn modelId="{318E8B3A-AE4E-419D-BCC6-7C52F7D74219}" srcId="{68049D29-8775-4B65-A2C1-0360AF50F865}" destId="{78BBA971-E057-4C3B-9752-2BF19537CA5C}" srcOrd="1" destOrd="0" parTransId="{6F18567E-76CF-4DA9-95A5-033298203695}" sibTransId="{0E62DC14-A78F-49A7-8597-9215983D44DE}"/>
    <dgm:cxn modelId="{1E9E12D6-3756-4621-8874-0A4BFA154577}" type="presOf" srcId="{2F32BB08-26C4-4776-94A0-628A9BFD951C}" destId="{0E3C0ADB-1CCB-4CBE-8000-74C5E8BDB561}" srcOrd="0" destOrd="2" presId="urn:microsoft.com/office/officeart/2005/8/layout/vList6"/>
    <dgm:cxn modelId="{D3FE4058-4E2D-401C-B3C8-21CA3C0C77EB}" srcId="{51C86484-2151-4E89-BC22-65CF99D161DE}" destId="{A4096F33-AA87-4CAA-B799-75CA721AD5EA}" srcOrd="1" destOrd="0" parTransId="{54DF54C4-FE4D-4FD2-866F-51FF4072B63F}" sibTransId="{3A37A0F5-6DD1-4B8A-8389-4D6AB8EDA60E}"/>
    <dgm:cxn modelId="{F6941BFE-5A6D-4112-B994-68A26FAD1E6B}" srcId="{2F2B8DE7-216F-4E1E-8527-BAC8C6A71344}" destId="{B3DB56B5-1B0F-4D2A-8B6F-70EBD0C88CD5}" srcOrd="1" destOrd="0" parTransId="{BC17D1C0-4E0B-4A3D-868B-EBFBAA1168BE}" sibTransId="{11234FB1-1159-4EEE-B229-4B79ED9D444C}"/>
    <dgm:cxn modelId="{E54F7921-A190-4CC4-9624-66B368960E4A}" srcId="{ADEC7E60-89EA-493C-BC85-E593A0BDB016}" destId="{9616A3FF-AC51-4B8D-BE52-F0E5A1CA2243}" srcOrd="0" destOrd="0" parTransId="{5D311631-A8AF-4CC6-8FFC-FAD962D5C3D1}" sibTransId="{E276DBB6-50DC-4E7B-9B75-401948959B4D}"/>
    <dgm:cxn modelId="{064000B6-B23A-4725-BA42-AEAD85FB7B64}" srcId="{2F2B8DE7-216F-4E1E-8527-BAC8C6A71344}" destId="{486A6203-3AA4-4168-8FAE-B79E4A988D12}" srcOrd="0" destOrd="0" parTransId="{26BB8FFC-6DBA-4C12-B01C-89C3BBBF6CDB}" sibTransId="{D8A2A695-8F0E-47DF-9937-08D876B55D4E}"/>
    <dgm:cxn modelId="{493A99AD-5A50-456C-9147-E9231514988D}" type="presOf" srcId="{486A6203-3AA4-4168-8FAE-B79E4A988D12}" destId="{C7643E8F-C3C1-483B-92AC-EDF8821798F2}" srcOrd="0" destOrd="0" presId="urn:microsoft.com/office/officeart/2005/8/layout/vList6"/>
    <dgm:cxn modelId="{4D34F4A5-3486-4CDB-BC2C-15D43E6E77B2}" srcId="{B49475E6-8356-47C8-A18D-015AE198B115}" destId="{639EC429-51EB-4E93-9D72-A954B94AE8ED}" srcOrd="2" destOrd="0" parTransId="{2FCB88C9-A27B-4836-99DF-54FD378E6B7F}" sibTransId="{143A2439-180C-45D2-8848-AD0DB4C871B3}"/>
    <dgm:cxn modelId="{39C44FB5-F82D-4460-A07B-5F396E1D9893}" type="presOf" srcId="{7F0F51CC-A834-46BC-9CC6-7A9262CA146E}" destId="{0E3C0ADB-1CCB-4CBE-8000-74C5E8BDB561}" srcOrd="0" destOrd="0" presId="urn:microsoft.com/office/officeart/2005/8/layout/vList6"/>
    <dgm:cxn modelId="{E0FF0521-7073-453F-B396-3AD825B6A161}" srcId="{68049D29-8775-4B65-A2C1-0360AF50F865}" destId="{4F2CED42-0AF2-4332-8D4B-DC8BE1D0BFDD}" srcOrd="0" destOrd="0" parTransId="{4647DAD6-5EA0-4BC8-A3B5-58E14E20B8FB}" sibTransId="{10A8A392-2F1B-4372-B149-20F91E69243C}"/>
    <dgm:cxn modelId="{79747EE5-AEFA-4555-B640-AFCDEF1CDF30}" type="presOf" srcId="{B3DB56B5-1B0F-4D2A-8B6F-70EBD0C88CD5}" destId="{C7643E8F-C3C1-483B-92AC-EDF8821798F2}" srcOrd="0" destOrd="1" presId="urn:microsoft.com/office/officeart/2005/8/layout/vList6"/>
    <dgm:cxn modelId="{B065980E-C3A8-43AA-B9CA-D7685F0E0215}" srcId="{639EC429-51EB-4E93-9D72-A954B94AE8ED}" destId="{2F32BB08-26C4-4776-94A0-628A9BFD951C}" srcOrd="2" destOrd="0" parTransId="{9A1D65E8-095F-4256-8D52-470A8A7D362C}" sibTransId="{BAD51750-EB45-492B-9A8B-053ED79BB11E}"/>
    <dgm:cxn modelId="{27E418E9-ED9A-4666-83D0-33BB09B25AA1}" srcId="{B49475E6-8356-47C8-A18D-015AE198B115}" destId="{ADEC7E60-89EA-493C-BC85-E593A0BDB016}" srcOrd="4" destOrd="0" parTransId="{7E54CBEF-A6B0-4BED-8FB4-FF6E86489E9A}" sibTransId="{FD3FB7B0-EB93-4A57-95B0-6559A757CE87}"/>
    <dgm:cxn modelId="{E4472C64-4AE5-4D23-B1B2-D98C1B20C204}" type="presOf" srcId="{0B5AED1D-5039-4F01-BC1B-F3F0C705D3F1}" destId="{C7643E8F-C3C1-483B-92AC-EDF8821798F2}" srcOrd="0" destOrd="2" presId="urn:microsoft.com/office/officeart/2005/8/layout/vList6"/>
    <dgm:cxn modelId="{7637AA2E-36C0-45AC-8AD9-C372D6B1C654}" srcId="{B49475E6-8356-47C8-A18D-015AE198B115}" destId="{2F2B8DE7-216F-4E1E-8527-BAC8C6A71344}" srcOrd="0" destOrd="0" parTransId="{9AD6599E-5D8C-4B1F-8086-DF98D2ACF823}" sibTransId="{FDEE2C27-E5B4-459D-B98F-ED51FC33EB21}"/>
    <dgm:cxn modelId="{42A78E62-F952-4B76-8A16-614125CB19B5}" type="presOf" srcId="{A4096F33-AA87-4CAA-B799-75CA721AD5EA}" destId="{CAA121EC-7137-42E2-937F-DC0FF7C56697}" srcOrd="0" destOrd="1" presId="urn:microsoft.com/office/officeart/2005/8/layout/vList6"/>
    <dgm:cxn modelId="{7CACAB9F-4A49-4633-A0A9-A4705CD1E32C}" type="presOf" srcId="{639EC429-51EB-4E93-9D72-A954B94AE8ED}" destId="{BA010EB4-AC90-41C0-B8F7-7CC79036D341}" srcOrd="0" destOrd="0" presId="urn:microsoft.com/office/officeart/2005/8/layout/vList6"/>
    <dgm:cxn modelId="{6E7CC0D5-4B5D-475C-9336-322F6F7967B1}" type="presOf" srcId="{1E4854A0-E8AC-43A2-B076-D2592625898B}" destId="{CAA121EC-7137-42E2-937F-DC0FF7C56697}" srcOrd="0" destOrd="0" presId="urn:microsoft.com/office/officeart/2005/8/layout/vList6"/>
    <dgm:cxn modelId="{418B8D08-A2CD-4B87-9DED-D272E3436F66}" type="presOf" srcId="{67321BB2-4F3A-4BA4-A8FA-250566C933D7}" destId="{CAA121EC-7137-42E2-937F-DC0FF7C56697}" srcOrd="0" destOrd="3" presId="urn:microsoft.com/office/officeart/2005/8/layout/vList6"/>
    <dgm:cxn modelId="{A1FB0B33-7A71-42EB-9AF8-572869E09D9D}" srcId="{639EC429-51EB-4E93-9D72-A954B94AE8ED}" destId="{DEBB125B-2E09-4EFB-BD75-52F70B0CD286}" srcOrd="1" destOrd="0" parTransId="{83226AC1-B49D-49D3-8AA1-8D07B07AD952}" sibTransId="{53B10D79-A441-4C7B-A714-9D8F52168A4A}"/>
    <dgm:cxn modelId="{FD32B097-2C11-4549-802D-E6F1FA8EA719}" srcId="{B49475E6-8356-47C8-A18D-015AE198B115}" destId="{68049D29-8775-4B65-A2C1-0360AF50F865}" srcOrd="1" destOrd="0" parTransId="{FC73D8C5-1F97-44C2-91EB-D3C0F0A28B42}" sibTransId="{3F79E5AC-0320-4845-ADD5-2C043DFA4D4C}"/>
    <dgm:cxn modelId="{DCE96F33-DD45-461B-9C3F-D35B01155B17}" type="presOf" srcId="{B49475E6-8356-47C8-A18D-015AE198B115}" destId="{D3AA4A5F-3E32-4591-8497-93CEBFC9E388}" srcOrd="0" destOrd="0" presId="urn:microsoft.com/office/officeart/2005/8/layout/vList6"/>
    <dgm:cxn modelId="{F6CA59DF-9C79-4942-AB82-497AB25C6D95}" type="presOf" srcId="{78BBA971-E057-4C3B-9752-2BF19537CA5C}" destId="{7C8AC9F2-7FD3-4AAC-928E-9EE731252465}" srcOrd="0" destOrd="1" presId="urn:microsoft.com/office/officeart/2005/8/layout/vList6"/>
    <dgm:cxn modelId="{7369A2DA-FF84-4C01-978F-0291B02CCB24}" type="presOf" srcId="{DEBB125B-2E09-4EFB-BD75-52F70B0CD286}" destId="{0E3C0ADB-1CCB-4CBE-8000-74C5E8BDB561}" srcOrd="0" destOrd="1" presId="urn:microsoft.com/office/officeart/2005/8/layout/vList6"/>
    <dgm:cxn modelId="{A6A7A61C-8A59-492C-B59D-C041B24B74C0}" type="presOf" srcId="{4F2CED42-0AF2-4332-8D4B-DC8BE1D0BFDD}" destId="{7C8AC9F2-7FD3-4AAC-928E-9EE731252465}" srcOrd="0" destOrd="0" presId="urn:microsoft.com/office/officeart/2005/8/layout/vList6"/>
    <dgm:cxn modelId="{31452C8F-90C8-4A25-8BE9-0A58664F6DFA}" type="presOf" srcId="{51C86484-2151-4E89-BC22-65CF99D161DE}" destId="{CFCDB71C-1C97-4E83-9204-E2E74C0C0C94}" srcOrd="0" destOrd="0" presId="urn:microsoft.com/office/officeart/2005/8/layout/vList6"/>
    <dgm:cxn modelId="{986069C7-EA16-49C8-BFD9-36B7BDF115D2}" srcId="{2F2B8DE7-216F-4E1E-8527-BAC8C6A71344}" destId="{0B5AED1D-5039-4F01-BC1B-F3F0C705D3F1}" srcOrd="2" destOrd="0" parTransId="{5315713E-9507-4647-ABD2-21F7538CB641}" sibTransId="{7E9B4056-3923-4124-97A6-3C158D42568C}"/>
    <dgm:cxn modelId="{03519C5A-1261-4EF7-A755-26F78632AEAE}" srcId="{51C86484-2151-4E89-BC22-65CF99D161DE}" destId="{67321BB2-4F3A-4BA4-A8FA-250566C933D7}" srcOrd="3" destOrd="0" parTransId="{A2091BB6-1709-4E6A-9C4B-20F05B013D64}" sibTransId="{7182C442-AE0E-4F6E-8C9A-898BDE09DE08}"/>
    <dgm:cxn modelId="{3DBEFE89-E15B-4259-AC11-3399DB59D73D}" srcId="{B49475E6-8356-47C8-A18D-015AE198B115}" destId="{51C86484-2151-4E89-BC22-65CF99D161DE}" srcOrd="3" destOrd="0" parTransId="{A380C57D-D41D-4AC6-90D2-068CD09F7A95}" sibTransId="{6D713B99-BFE1-42EA-AE5F-DCFE1F37D7EF}"/>
    <dgm:cxn modelId="{750D8D96-D8D0-49F9-B5A3-8A6CFC94D396}" type="presOf" srcId="{9616A3FF-AC51-4B8D-BE52-F0E5A1CA2243}" destId="{2CAD48CB-ABD4-400E-B399-29A2FB0BC8D5}" srcOrd="0" destOrd="0" presId="urn:microsoft.com/office/officeart/2005/8/layout/vList6"/>
    <dgm:cxn modelId="{363BA293-9AB0-4F99-ADCC-B2AC6CB25F70}" srcId="{51C86484-2151-4E89-BC22-65CF99D161DE}" destId="{1E4854A0-E8AC-43A2-B076-D2592625898B}" srcOrd="0" destOrd="0" parTransId="{C242427A-E58F-416E-BC27-363512381CCB}" sibTransId="{BE48D62B-824D-4D99-97D6-2B180120312D}"/>
    <dgm:cxn modelId="{EF7BF16B-A832-41AE-A7D6-D9F8006FEC3C}" type="presOf" srcId="{2F2B8DE7-216F-4E1E-8527-BAC8C6A71344}" destId="{49D2D1B9-3018-4600-B12C-4AB36E98D8FA}" srcOrd="0" destOrd="0" presId="urn:microsoft.com/office/officeart/2005/8/layout/vList6"/>
    <dgm:cxn modelId="{867789AD-E509-4BF1-B1FE-14F78CA43EF6}" type="presOf" srcId="{ADEC7E60-89EA-493C-BC85-E593A0BDB016}" destId="{93F801E0-F1F4-48A8-8D19-AC919F48B259}" srcOrd="0" destOrd="0" presId="urn:microsoft.com/office/officeart/2005/8/layout/vList6"/>
    <dgm:cxn modelId="{F6AB70CF-7CD3-4772-8BF2-0879F525C4CC}" srcId="{639EC429-51EB-4E93-9D72-A954B94AE8ED}" destId="{7F0F51CC-A834-46BC-9CC6-7A9262CA146E}" srcOrd="0" destOrd="0" parTransId="{D7516212-FA58-4F1E-93EB-3CFF31DCD260}" sibTransId="{6B98FE09-A90F-42BB-9AF5-0A0F9C600B2B}"/>
    <dgm:cxn modelId="{0F9B182B-2583-4AF5-8E09-DC58D67293C0}" srcId="{51C86484-2151-4E89-BC22-65CF99D161DE}" destId="{0590881D-02A5-4F72-BA5D-67B9B1C716BB}" srcOrd="2" destOrd="0" parTransId="{4D3CCFA2-F55B-448E-950F-52140D34F440}" sibTransId="{8BAA24AB-AC93-45B4-8658-D60D51D0EDEE}"/>
    <dgm:cxn modelId="{0A2A95ED-86E8-4DA6-AF5A-3D83F57881DF}" type="presParOf" srcId="{D3AA4A5F-3E32-4591-8497-93CEBFC9E388}" destId="{7B5CA786-C68E-49BB-B54A-DB1F69018C2C}" srcOrd="0" destOrd="0" presId="urn:microsoft.com/office/officeart/2005/8/layout/vList6"/>
    <dgm:cxn modelId="{9EB2A009-9AE5-46B6-A17A-A8CF59F5864B}" type="presParOf" srcId="{7B5CA786-C68E-49BB-B54A-DB1F69018C2C}" destId="{49D2D1B9-3018-4600-B12C-4AB36E98D8FA}" srcOrd="0" destOrd="0" presId="urn:microsoft.com/office/officeart/2005/8/layout/vList6"/>
    <dgm:cxn modelId="{21024487-E4AD-48DE-AB52-E9EA65B56529}" type="presParOf" srcId="{7B5CA786-C68E-49BB-B54A-DB1F69018C2C}" destId="{C7643E8F-C3C1-483B-92AC-EDF8821798F2}" srcOrd="1" destOrd="0" presId="urn:microsoft.com/office/officeart/2005/8/layout/vList6"/>
    <dgm:cxn modelId="{101402F6-8B38-4376-8EDF-9B93CCE81805}" type="presParOf" srcId="{D3AA4A5F-3E32-4591-8497-93CEBFC9E388}" destId="{B2ADAE9D-07B2-4861-914E-C474E74A6F0F}" srcOrd="1" destOrd="0" presId="urn:microsoft.com/office/officeart/2005/8/layout/vList6"/>
    <dgm:cxn modelId="{968606F2-790D-4343-BAC8-2DCA4D604B6E}" type="presParOf" srcId="{D3AA4A5F-3E32-4591-8497-93CEBFC9E388}" destId="{39F2C41D-30D4-47D2-A1C9-2486FE222E6C}" srcOrd="2" destOrd="0" presId="urn:microsoft.com/office/officeart/2005/8/layout/vList6"/>
    <dgm:cxn modelId="{D3455C25-105D-4BE5-9035-F146FFDF6DA9}" type="presParOf" srcId="{39F2C41D-30D4-47D2-A1C9-2486FE222E6C}" destId="{4EB1CDA5-CE37-45FC-877D-D4BECD7FCB5F}" srcOrd="0" destOrd="0" presId="urn:microsoft.com/office/officeart/2005/8/layout/vList6"/>
    <dgm:cxn modelId="{8F009F56-8516-4987-85FD-3EE6701C5A00}" type="presParOf" srcId="{39F2C41D-30D4-47D2-A1C9-2486FE222E6C}" destId="{7C8AC9F2-7FD3-4AAC-928E-9EE731252465}" srcOrd="1" destOrd="0" presId="urn:microsoft.com/office/officeart/2005/8/layout/vList6"/>
    <dgm:cxn modelId="{1840C6EE-B6D4-463F-842F-2D5B75C06AAA}" type="presParOf" srcId="{D3AA4A5F-3E32-4591-8497-93CEBFC9E388}" destId="{601FAFC3-963F-4337-8800-0DAE6CD3BE1A}" srcOrd="3" destOrd="0" presId="urn:microsoft.com/office/officeart/2005/8/layout/vList6"/>
    <dgm:cxn modelId="{CEA63F6E-2235-407D-AC4B-42FD5B730831}" type="presParOf" srcId="{D3AA4A5F-3E32-4591-8497-93CEBFC9E388}" destId="{FFDC5FF7-B071-4757-9D9F-9F92BD3224F9}" srcOrd="4" destOrd="0" presId="urn:microsoft.com/office/officeart/2005/8/layout/vList6"/>
    <dgm:cxn modelId="{80A164BB-E431-4C79-86B9-254E7D9959AB}" type="presParOf" srcId="{FFDC5FF7-B071-4757-9D9F-9F92BD3224F9}" destId="{BA010EB4-AC90-41C0-B8F7-7CC79036D341}" srcOrd="0" destOrd="0" presId="urn:microsoft.com/office/officeart/2005/8/layout/vList6"/>
    <dgm:cxn modelId="{34CBA0CF-4C27-4080-9EE5-69D87476F2DD}" type="presParOf" srcId="{FFDC5FF7-B071-4757-9D9F-9F92BD3224F9}" destId="{0E3C0ADB-1CCB-4CBE-8000-74C5E8BDB561}" srcOrd="1" destOrd="0" presId="urn:microsoft.com/office/officeart/2005/8/layout/vList6"/>
    <dgm:cxn modelId="{563FA3F2-F690-4B41-82AE-84AA5A14CD86}" type="presParOf" srcId="{D3AA4A5F-3E32-4591-8497-93CEBFC9E388}" destId="{2493EC17-0E3C-4F01-9E03-133A94B219CA}" srcOrd="5" destOrd="0" presId="urn:microsoft.com/office/officeart/2005/8/layout/vList6"/>
    <dgm:cxn modelId="{B3C2F3F4-F008-4792-BBEC-69E08DE0456D}" type="presParOf" srcId="{D3AA4A5F-3E32-4591-8497-93CEBFC9E388}" destId="{29202F00-951F-4231-BD68-012218F2474D}" srcOrd="6" destOrd="0" presId="urn:microsoft.com/office/officeart/2005/8/layout/vList6"/>
    <dgm:cxn modelId="{9BFC23B1-38A6-4216-A5DA-78741955B858}" type="presParOf" srcId="{29202F00-951F-4231-BD68-012218F2474D}" destId="{CFCDB71C-1C97-4E83-9204-E2E74C0C0C94}" srcOrd="0" destOrd="0" presId="urn:microsoft.com/office/officeart/2005/8/layout/vList6"/>
    <dgm:cxn modelId="{7B13C8F0-21AD-4CDD-8764-9E5095232853}" type="presParOf" srcId="{29202F00-951F-4231-BD68-012218F2474D}" destId="{CAA121EC-7137-42E2-937F-DC0FF7C56697}" srcOrd="1" destOrd="0" presId="urn:microsoft.com/office/officeart/2005/8/layout/vList6"/>
    <dgm:cxn modelId="{3FC9A028-BE77-4BCB-A6F1-00ADED975181}" type="presParOf" srcId="{D3AA4A5F-3E32-4591-8497-93CEBFC9E388}" destId="{168EF793-B924-4F6A-8902-1D2A12EAFD8A}" srcOrd="7" destOrd="0" presId="urn:microsoft.com/office/officeart/2005/8/layout/vList6"/>
    <dgm:cxn modelId="{008814F8-C1BC-45AC-9C40-47271588BAB6}" type="presParOf" srcId="{D3AA4A5F-3E32-4591-8497-93CEBFC9E388}" destId="{5FF33573-AC9E-4F45-87D5-1DEC980AECED}" srcOrd="8" destOrd="0" presId="urn:microsoft.com/office/officeart/2005/8/layout/vList6"/>
    <dgm:cxn modelId="{0934C1D5-5B05-4141-B6F6-EBB9E2FB7083}" type="presParOf" srcId="{5FF33573-AC9E-4F45-87D5-1DEC980AECED}" destId="{93F801E0-F1F4-48A8-8D19-AC919F48B259}" srcOrd="0" destOrd="0" presId="urn:microsoft.com/office/officeart/2005/8/layout/vList6"/>
    <dgm:cxn modelId="{304257AB-0FE4-4476-9B1F-87A1C911A30A}" type="presParOf" srcId="{5FF33573-AC9E-4F45-87D5-1DEC980AECED}" destId="{2CAD48CB-ABD4-400E-B399-29A2FB0BC8D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40B576-49CF-4A35-8D04-89377AF76644}"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s-ES"/>
        </a:p>
      </dgm:t>
    </dgm:pt>
    <dgm:pt modelId="{AD25AC15-84CC-422A-B93B-2836B39EAC55}">
      <dgm:prSet phldrT="[Texto]"/>
      <dgm:spPr/>
      <dgm:t>
        <a:bodyPr/>
        <a:lstStyle/>
        <a:p>
          <a:r>
            <a:rPr lang="es-ES" dirty="0" smtClean="0">
              <a:solidFill>
                <a:schemeClr val="tx1"/>
              </a:solidFill>
            </a:rPr>
            <a:t>ATENCIÓN 23 %</a:t>
          </a:r>
          <a:endParaRPr lang="es-ES" dirty="0">
            <a:solidFill>
              <a:schemeClr val="tx1"/>
            </a:solidFill>
          </a:endParaRPr>
        </a:p>
      </dgm:t>
    </dgm:pt>
    <dgm:pt modelId="{D2412B57-2608-4129-AC5A-D813FCDF25E8}" type="parTrans" cxnId="{77D0B413-1359-40FC-91CF-2C7961B53137}">
      <dgm:prSet/>
      <dgm:spPr/>
      <dgm:t>
        <a:bodyPr/>
        <a:lstStyle/>
        <a:p>
          <a:endParaRPr lang="es-ES"/>
        </a:p>
      </dgm:t>
    </dgm:pt>
    <dgm:pt modelId="{A02E2C75-C8CA-4D60-8259-3A16CA370812}" type="sibTrans" cxnId="{77D0B413-1359-40FC-91CF-2C7961B53137}">
      <dgm:prSet/>
      <dgm:spPr/>
      <dgm:t>
        <a:bodyPr/>
        <a:lstStyle/>
        <a:p>
          <a:endParaRPr lang="es-ES"/>
        </a:p>
      </dgm:t>
    </dgm:pt>
    <dgm:pt modelId="{070A1A93-CD7B-4105-AD97-F1E8F322F5D2}">
      <dgm:prSet phldrT="[Texto]"/>
      <dgm:spPr/>
      <dgm:t>
        <a:bodyPr/>
        <a:lstStyle/>
        <a:p>
          <a:r>
            <a:rPr lang="es-ES" dirty="0" smtClean="0">
              <a:solidFill>
                <a:schemeClr val="tx1"/>
              </a:solidFill>
            </a:rPr>
            <a:t>CLARIDAD </a:t>
          </a:r>
        </a:p>
        <a:p>
          <a:r>
            <a:rPr lang="es-ES" dirty="0" smtClean="0">
              <a:solidFill>
                <a:schemeClr val="tx1"/>
              </a:solidFill>
            </a:rPr>
            <a:t>20 %</a:t>
          </a:r>
          <a:endParaRPr lang="es-ES" dirty="0">
            <a:solidFill>
              <a:schemeClr val="tx1"/>
            </a:solidFill>
          </a:endParaRPr>
        </a:p>
      </dgm:t>
    </dgm:pt>
    <dgm:pt modelId="{A1647D74-DC0C-4940-B034-901FE8695B9C}" type="parTrans" cxnId="{8E6C2051-C027-4D1F-9D32-7090A758BD48}">
      <dgm:prSet/>
      <dgm:spPr/>
      <dgm:t>
        <a:bodyPr/>
        <a:lstStyle/>
        <a:p>
          <a:endParaRPr lang="es-ES"/>
        </a:p>
      </dgm:t>
    </dgm:pt>
    <dgm:pt modelId="{6D5245A5-E111-4A1E-9535-31F299190831}" type="sibTrans" cxnId="{8E6C2051-C027-4D1F-9D32-7090A758BD48}">
      <dgm:prSet/>
      <dgm:spPr/>
      <dgm:t>
        <a:bodyPr/>
        <a:lstStyle/>
        <a:p>
          <a:endParaRPr lang="es-ES"/>
        </a:p>
      </dgm:t>
    </dgm:pt>
    <dgm:pt modelId="{D2E1C42A-2FCF-4E84-8E10-9A4919AE7F45}">
      <dgm:prSet phldrT="[Texto]"/>
      <dgm:spPr/>
      <dgm:t>
        <a:bodyPr/>
        <a:lstStyle/>
        <a:p>
          <a:r>
            <a:rPr lang="es-ES" dirty="0" smtClean="0">
              <a:solidFill>
                <a:schemeClr val="tx1"/>
              </a:solidFill>
            </a:rPr>
            <a:t>REPARACIÓN</a:t>
          </a:r>
        </a:p>
        <a:p>
          <a:r>
            <a:rPr lang="es-ES" dirty="0" smtClean="0">
              <a:solidFill>
                <a:schemeClr val="tx1"/>
              </a:solidFill>
            </a:rPr>
            <a:t>26 %</a:t>
          </a:r>
        </a:p>
        <a:p>
          <a:endParaRPr lang="es-ES" dirty="0">
            <a:solidFill>
              <a:schemeClr val="tx1"/>
            </a:solidFill>
          </a:endParaRPr>
        </a:p>
      </dgm:t>
    </dgm:pt>
    <dgm:pt modelId="{4966B443-C7F3-4DAD-8124-FF561F5212A7}" type="parTrans" cxnId="{FF47036A-5DD0-4EA6-A201-77E040DACA0E}">
      <dgm:prSet/>
      <dgm:spPr/>
      <dgm:t>
        <a:bodyPr/>
        <a:lstStyle/>
        <a:p>
          <a:endParaRPr lang="es-ES"/>
        </a:p>
      </dgm:t>
    </dgm:pt>
    <dgm:pt modelId="{B70597D5-B8FA-4C5D-A9F8-0E55E57CD285}" type="sibTrans" cxnId="{FF47036A-5DD0-4EA6-A201-77E040DACA0E}">
      <dgm:prSet/>
      <dgm:spPr/>
      <dgm:t>
        <a:bodyPr/>
        <a:lstStyle/>
        <a:p>
          <a:endParaRPr lang="es-ES"/>
        </a:p>
      </dgm:t>
    </dgm:pt>
    <dgm:pt modelId="{0B68CD0F-3BDD-456E-8B00-7CDDD692DA6A}">
      <dgm:prSet/>
      <dgm:spPr>
        <a:blipFill rotWithShape="0">
          <a:blip xmlns:r="http://schemas.openxmlformats.org/officeDocument/2006/relationships" r:embed="rId1"/>
          <a:stretch>
            <a:fillRect/>
          </a:stretch>
        </a:blipFill>
      </dgm:spPr>
      <dgm:t>
        <a:bodyPr/>
        <a:lstStyle/>
        <a:p>
          <a:endParaRPr lang="es-ES" dirty="0"/>
        </a:p>
      </dgm:t>
    </dgm:pt>
    <dgm:pt modelId="{32F57A16-C284-49EA-A38A-3452FDE323D5}" type="parTrans" cxnId="{8D3583B6-A9A6-4D79-A94E-BDA72E60CBAC}">
      <dgm:prSet/>
      <dgm:spPr/>
      <dgm:t>
        <a:bodyPr/>
        <a:lstStyle/>
        <a:p>
          <a:endParaRPr lang="es-ES"/>
        </a:p>
      </dgm:t>
    </dgm:pt>
    <dgm:pt modelId="{35AAC3A1-2084-4F52-BDCA-87DACBF6BF6B}" type="sibTrans" cxnId="{8D3583B6-A9A6-4D79-A94E-BDA72E60CBAC}">
      <dgm:prSet/>
      <dgm:spPr/>
      <dgm:t>
        <a:bodyPr/>
        <a:lstStyle/>
        <a:p>
          <a:endParaRPr lang="es-ES"/>
        </a:p>
      </dgm:t>
    </dgm:pt>
    <dgm:pt modelId="{BF731BAF-1EF8-48E0-B5C7-3C350525795D}">
      <dgm:prSet/>
      <dgm:spPr>
        <a:blipFill rotWithShape="0">
          <a:blip xmlns:r="http://schemas.openxmlformats.org/officeDocument/2006/relationships" r:embed="rId2"/>
          <a:stretch>
            <a:fillRect/>
          </a:stretch>
        </a:blipFill>
      </dgm:spPr>
      <dgm:t>
        <a:bodyPr/>
        <a:lstStyle/>
        <a:p>
          <a:endParaRPr lang="es-ES" dirty="0"/>
        </a:p>
      </dgm:t>
    </dgm:pt>
    <dgm:pt modelId="{541B478B-3955-488A-9706-D93180459665}" type="parTrans" cxnId="{721494D0-B5CB-4382-9240-9F16158FAC39}">
      <dgm:prSet/>
      <dgm:spPr/>
      <dgm:t>
        <a:bodyPr/>
        <a:lstStyle/>
        <a:p>
          <a:endParaRPr lang="es-ES"/>
        </a:p>
      </dgm:t>
    </dgm:pt>
    <dgm:pt modelId="{CD09F890-5908-43DC-89BE-9C6372EAB765}" type="sibTrans" cxnId="{721494D0-B5CB-4382-9240-9F16158FAC39}">
      <dgm:prSet/>
      <dgm:spPr/>
      <dgm:t>
        <a:bodyPr/>
        <a:lstStyle/>
        <a:p>
          <a:endParaRPr lang="es-ES"/>
        </a:p>
      </dgm:t>
    </dgm:pt>
    <dgm:pt modelId="{7CDF777B-661E-4463-BF61-2EB38A73CD9E}" type="pres">
      <dgm:prSet presAssocID="{7F40B576-49CF-4A35-8D04-89377AF76644}" presName="diagram" presStyleCnt="0">
        <dgm:presLayoutVars>
          <dgm:dir/>
          <dgm:animLvl val="lvl"/>
          <dgm:resizeHandles val="exact"/>
        </dgm:presLayoutVars>
      </dgm:prSet>
      <dgm:spPr/>
      <dgm:t>
        <a:bodyPr/>
        <a:lstStyle/>
        <a:p>
          <a:endParaRPr lang="es-EC"/>
        </a:p>
      </dgm:t>
    </dgm:pt>
    <dgm:pt modelId="{5C08DDDB-D39E-4F58-8E40-8A08FEADEB6B}" type="pres">
      <dgm:prSet presAssocID="{AD25AC15-84CC-422A-B93B-2836B39EAC55}" presName="compNode" presStyleCnt="0"/>
      <dgm:spPr/>
    </dgm:pt>
    <dgm:pt modelId="{78076C23-A4C6-4306-8B9B-D0A2C525AF08}" type="pres">
      <dgm:prSet presAssocID="{AD25AC15-84CC-422A-B93B-2836B39EAC55}" presName="childRect" presStyleLbl="bgAcc1" presStyleIdx="0" presStyleCnt="3" custScaleX="96785" custScaleY="88669" custLinFactNeighborX="-1483" custLinFactNeighborY="-662">
        <dgm:presLayoutVars>
          <dgm:bulletEnabled val="1"/>
        </dgm:presLayoutVars>
      </dgm:prSet>
      <dgm:spPr/>
      <dgm:t>
        <a:bodyPr/>
        <a:lstStyle/>
        <a:p>
          <a:endParaRPr lang="es-ES"/>
        </a:p>
      </dgm:t>
    </dgm:pt>
    <dgm:pt modelId="{782C64A9-F97E-4214-BC5E-C3205892668A}" type="pres">
      <dgm:prSet presAssocID="{AD25AC15-84CC-422A-B93B-2836B39EAC55}" presName="parentText" presStyleLbl="node1" presStyleIdx="0" presStyleCnt="0">
        <dgm:presLayoutVars>
          <dgm:chMax val="0"/>
          <dgm:bulletEnabled val="1"/>
        </dgm:presLayoutVars>
      </dgm:prSet>
      <dgm:spPr/>
      <dgm:t>
        <a:bodyPr/>
        <a:lstStyle/>
        <a:p>
          <a:endParaRPr lang="es-EC"/>
        </a:p>
      </dgm:t>
    </dgm:pt>
    <dgm:pt modelId="{177CAB72-E84D-4444-B21D-E51592B0F205}" type="pres">
      <dgm:prSet presAssocID="{AD25AC15-84CC-422A-B93B-2836B39EAC55}" presName="parentRect" presStyleLbl="alignNode1" presStyleIdx="0" presStyleCnt="3"/>
      <dgm:spPr/>
      <dgm:t>
        <a:bodyPr/>
        <a:lstStyle/>
        <a:p>
          <a:endParaRPr lang="es-EC"/>
        </a:p>
      </dgm:t>
    </dgm:pt>
    <dgm:pt modelId="{4BAE0F82-0349-4D45-82E6-18AA199A9259}" type="pres">
      <dgm:prSet presAssocID="{AD25AC15-84CC-422A-B93B-2836B39EAC55}" presName="adorn" presStyleLbl="fgAccFollowNode1" presStyleIdx="0"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649B7EC-FF7F-4C96-B53C-C60D82512685}" type="pres">
      <dgm:prSet presAssocID="{A02E2C75-C8CA-4D60-8259-3A16CA370812}" presName="sibTrans" presStyleLbl="sibTrans2D1" presStyleIdx="0" presStyleCnt="0"/>
      <dgm:spPr/>
      <dgm:t>
        <a:bodyPr/>
        <a:lstStyle/>
        <a:p>
          <a:endParaRPr lang="es-EC"/>
        </a:p>
      </dgm:t>
    </dgm:pt>
    <dgm:pt modelId="{D1866EC3-65FC-4095-BF41-5426C08D6BFD}" type="pres">
      <dgm:prSet presAssocID="{070A1A93-CD7B-4105-AD97-F1E8F322F5D2}" presName="compNode" presStyleCnt="0"/>
      <dgm:spPr/>
    </dgm:pt>
    <dgm:pt modelId="{53D50A72-D363-4A08-B16D-A1B1E4D6D715}" type="pres">
      <dgm:prSet presAssocID="{070A1A93-CD7B-4105-AD97-F1E8F322F5D2}" presName="childRect" presStyleLbl="bgAcc1" presStyleIdx="1" presStyleCnt="3">
        <dgm:presLayoutVars>
          <dgm:bulletEnabled val="1"/>
        </dgm:presLayoutVars>
      </dgm:prSet>
      <dgm:spPr/>
      <dgm:t>
        <a:bodyPr/>
        <a:lstStyle/>
        <a:p>
          <a:endParaRPr lang="es-ES"/>
        </a:p>
      </dgm:t>
    </dgm:pt>
    <dgm:pt modelId="{FFE43D75-7A7E-4F56-AD5B-BA49C3A4DA8F}" type="pres">
      <dgm:prSet presAssocID="{070A1A93-CD7B-4105-AD97-F1E8F322F5D2}" presName="parentText" presStyleLbl="node1" presStyleIdx="0" presStyleCnt="0">
        <dgm:presLayoutVars>
          <dgm:chMax val="0"/>
          <dgm:bulletEnabled val="1"/>
        </dgm:presLayoutVars>
      </dgm:prSet>
      <dgm:spPr/>
      <dgm:t>
        <a:bodyPr/>
        <a:lstStyle/>
        <a:p>
          <a:endParaRPr lang="es-EC"/>
        </a:p>
      </dgm:t>
    </dgm:pt>
    <dgm:pt modelId="{454A30F6-63F8-48F2-99D8-92C4F0184440}" type="pres">
      <dgm:prSet presAssocID="{070A1A93-CD7B-4105-AD97-F1E8F322F5D2}" presName="parentRect" presStyleLbl="alignNode1" presStyleIdx="1" presStyleCnt="3"/>
      <dgm:spPr/>
      <dgm:t>
        <a:bodyPr/>
        <a:lstStyle/>
        <a:p>
          <a:endParaRPr lang="es-EC"/>
        </a:p>
      </dgm:t>
    </dgm:pt>
    <dgm:pt modelId="{3A709230-6C83-4D05-80B4-5F802945050A}" type="pres">
      <dgm:prSet presAssocID="{070A1A93-CD7B-4105-AD97-F1E8F322F5D2}" presName="adorn" presStyleLbl="fgAccFollowNod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C2272A1-A165-4029-B86B-631249CB88D7}" type="pres">
      <dgm:prSet presAssocID="{6D5245A5-E111-4A1E-9535-31F299190831}" presName="sibTrans" presStyleLbl="sibTrans2D1" presStyleIdx="0" presStyleCnt="0"/>
      <dgm:spPr/>
      <dgm:t>
        <a:bodyPr/>
        <a:lstStyle/>
        <a:p>
          <a:endParaRPr lang="es-EC"/>
        </a:p>
      </dgm:t>
    </dgm:pt>
    <dgm:pt modelId="{8BD84E56-3EE5-4F71-B078-C2C459F1843E}" type="pres">
      <dgm:prSet presAssocID="{D2E1C42A-2FCF-4E84-8E10-9A4919AE7F45}" presName="compNode" presStyleCnt="0"/>
      <dgm:spPr/>
    </dgm:pt>
    <dgm:pt modelId="{02666187-8B8D-442B-9544-59180E3C03FD}" type="pres">
      <dgm:prSet presAssocID="{D2E1C42A-2FCF-4E84-8E10-9A4919AE7F45}" presName="childRect" presStyleLbl="bgAcc1" presStyleIdx="2" presStyleCnt="3">
        <dgm:presLayoutVars>
          <dgm:bulletEnabled val="1"/>
        </dgm:presLayoutVars>
      </dgm:prSet>
      <dgm:spPr>
        <a:blipFill rotWithShape="0">
          <a:blip xmlns:r="http://schemas.openxmlformats.org/officeDocument/2006/relationships" r:embed="rId4"/>
          <a:stretch>
            <a:fillRect/>
          </a:stretch>
        </a:blipFill>
      </dgm:spPr>
    </dgm:pt>
    <dgm:pt modelId="{3B220D88-305B-4469-A4F3-D352AEFB8BE1}" type="pres">
      <dgm:prSet presAssocID="{D2E1C42A-2FCF-4E84-8E10-9A4919AE7F45}" presName="parentText" presStyleLbl="node1" presStyleIdx="0" presStyleCnt="0">
        <dgm:presLayoutVars>
          <dgm:chMax val="0"/>
          <dgm:bulletEnabled val="1"/>
        </dgm:presLayoutVars>
      </dgm:prSet>
      <dgm:spPr/>
      <dgm:t>
        <a:bodyPr/>
        <a:lstStyle/>
        <a:p>
          <a:endParaRPr lang="es-EC"/>
        </a:p>
      </dgm:t>
    </dgm:pt>
    <dgm:pt modelId="{01732E49-F45C-49C7-B687-ED6F10FB9CEC}" type="pres">
      <dgm:prSet presAssocID="{D2E1C42A-2FCF-4E84-8E10-9A4919AE7F45}" presName="parentRect" presStyleLbl="alignNode1" presStyleIdx="2" presStyleCnt="3" custLinFactNeighborX="2471" custLinFactNeighborY="-9240"/>
      <dgm:spPr/>
      <dgm:t>
        <a:bodyPr/>
        <a:lstStyle/>
        <a:p>
          <a:endParaRPr lang="es-EC"/>
        </a:p>
      </dgm:t>
    </dgm:pt>
    <dgm:pt modelId="{8B7E0AFD-34F4-4F67-B85D-6D641C542C02}" type="pres">
      <dgm:prSet presAssocID="{D2E1C42A-2FCF-4E84-8E10-9A4919AE7F45}"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8E6C2051-C027-4D1F-9D32-7090A758BD48}" srcId="{7F40B576-49CF-4A35-8D04-89377AF76644}" destId="{070A1A93-CD7B-4105-AD97-F1E8F322F5D2}" srcOrd="1" destOrd="0" parTransId="{A1647D74-DC0C-4940-B034-901FE8695B9C}" sibTransId="{6D5245A5-E111-4A1E-9535-31F299190831}"/>
    <dgm:cxn modelId="{77D0B413-1359-40FC-91CF-2C7961B53137}" srcId="{7F40B576-49CF-4A35-8D04-89377AF76644}" destId="{AD25AC15-84CC-422A-B93B-2836B39EAC55}" srcOrd="0" destOrd="0" parTransId="{D2412B57-2608-4129-AC5A-D813FCDF25E8}" sibTransId="{A02E2C75-C8CA-4D60-8259-3A16CA370812}"/>
    <dgm:cxn modelId="{6F4DC452-0FB7-4075-9FE5-0BAE81A3F6BA}" type="presOf" srcId="{070A1A93-CD7B-4105-AD97-F1E8F322F5D2}" destId="{FFE43D75-7A7E-4F56-AD5B-BA49C3A4DA8F}" srcOrd="0" destOrd="0" presId="urn:microsoft.com/office/officeart/2005/8/layout/bList2"/>
    <dgm:cxn modelId="{FF47036A-5DD0-4EA6-A201-77E040DACA0E}" srcId="{7F40B576-49CF-4A35-8D04-89377AF76644}" destId="{D2E1C42A-2FCF-4E84-8E10-9A4919AE7F45}" srcOrd="2" destOrd="0" parTransId="{4966B443-C7F3-4DAD-8124-FF561F5212A7}" sibTransId="{B70597D5-B8FA-4C5D-A9F8-0E55E57CD285}"/>
    <dgm:cxn modelId="{813571D0-83B9-4F18-8658-7ACB9666AE27}" type="presOf" srcId="{070A1A93-CD7B-4105-AD97-F1E8F322F5D2}" destId="{454A30F6-63F8-48F2-99D8-92C4F0184440}" srcOrd="1" destOrd="0" presId="urn:microsoft.com/office/officeart/2005/8/layout/bList2"/>
    <dgm:cxn modelId="{FAFBCAB0-39C3-42FC-91AF-AAACCEFA2C35}" type="presOf" srcId="{D2E1C42A-2FCF-4E84-8E10-9A4919AE7F45}" destId="{3B220D88-305B-4469-A4F3-D352AEFB8BE1}" srcOrd="0" destOrd="0" presId="urn:microsoft.com/office/officeart/2005/8/layout/bList2"/>
    <dgm:cxn modelId="{8C687794-19EB-4AFD-B647-7E4E540C60AF}" type="presOf" srcId="{A02E2C75-C8CA-4D60-8259-3A16CA370812}" destId="{1649B7EC-FF7F-4C96-B53C-C60D82512685}" srcOrd="0" destOrd="0" presId="urn:microsoft.com/office/officeart/2005/8/layout/bList2"/>
    <dgm:cxn modelId="{73DD8D29-8B9A-4A8D-9665-2FF526715AB9}" type="presOf" srcId="{D2E1C42A-2FCF-4E84-8E10-9A4919AE7F45}" destId="{01732E49-F45C-49C7-B687-ED6F10FB9CEC}" srcOrd="1" destOrd="0" presId="urn:microsoft.com/office/officeart/2005/8/layout/bList2"/>
    <dgm:cxn modelId="{6203FE90-D8D8-4418-A0F3-611867B982A5}" type="presOf" srcId="{6D5245A5-E111-4A1E-9535-31F299190831}" destId="{6C2272A1-A165-4029-B86B-631249CB88D7}" srcOrd="0" destOrd="0" presId="urn:microsoft.com/office/officeart/2005/8/layout/bList2"/>
    <dgm:cxn modelId="{17DCC921-7194-42DE-945E-FAECD4641A16}" type="presOf" srcId="{AD25AC15-84CC-422A-B93B-2836B39EAC55}" destId="{177CAB72-E84D-4444-B21D-E51592B0F205}" srcOrd="1" destOrd="0" presId="urn:microsoft.com/office/officeart/2005/8/layout/bList2"/>
    <dgm:cxn modelId="{721494D0-B5CB-4382-9240-9F16158FAC39}" srcId="{070A1A93-CD7B-4105-AD97-F1E8F322F5D2}" destId="{BF731BAF-1EF8-48E0-B5C7-3C350525795D}" srcOrd="0" destOrd="0" parTransId="{541B478B-3955-488A-9706-D93180459665}" sibTransId="{CD09F890-5908-43DC-89BE-9C6372EAB765}"/>
    <dgm:cxn modelId="{8D3583B6-A9A6-4D79-A94E-BDA72E60CBAC}" srcId="{AD25AC15-84CC-422A-B93B-2836B39EAC55}" destId="{0B68CD0F-3BDD-456E-8B00-7CDDD692DA6A}" srcOrd="0" destOrd="0" parTransId="{32F57A16-C284-49EA-A38A-3452FDE323D5}" sibTransId="{35AAC3A1-2084-4F52-BDCA-87DACBF6BF6B}"/>
    <dgm:cxn modelId="{55ADE02B-46F9-42DC-B19A-0CC939CAF395}" type="presOf" srcId="{7F40B576-49CF-4A35-8D04-89377AF76644}" destId="{7CDF777B-661E-4463-BF61-2EB38A73CD9E}" srcOrd="0" destOrd="0" presId="urn:microsoft.com/office/officeart/2005/8/layout/bList2"/>
    <dgm:cxn modelId="{F618CFDA-70B4-4F1A-A9E1-EBCFFF46B561}" type="presOf" srcId="{0B68CD0F-3BDD-456E-8B00-7CDDD692DA6A}" destId="{78076C23-A4C6-4306-8B9B-D0A2C525AF08}" srcOrd="0" destOrd="0" presId="urn:microsoft.com/office/officeart/2005/8/layout/bList2"/>
    <dgm:cxn modelId="{04F3F971-856A-41BE-865C-859B5265FF66}" type="presOf" srcId="{BF731BAF-1EF8-48E0-B5C7-3C350525795D}" destId="{53D50A72-D363-4A08-B16D-A1B1E4D6D715}" srcOrd="0" destOrd="0" presId="urn:microsoft.com/office/officeart/2005/8/layout/bList2"/>
    <dgm:cxn modelId="{4D877E9A-1103-4296-8506-1EF633D23147}" type="presOf" srcId="{AD25AC15-84CC-422A-B93B-2836B39EAC55}" destId="{782C64A9-F97E-4214-BC5E-C3205892668A}" srcOrd="0" destOrd="0" presId="urn:microsoft.com/office/officeart/2005/8/layout/bList2"/>
    <dgm:cxn modelId="{5CE093CD-F362-4BB4-B2EC-716479CFAC44}" type="presParOf" srcId="{7CDF777B-661E-4463-BF61-2EB38A73CD9E}" destId="{5C08DDDB-D39E-4F58-8E40-8A08FEADEB6B}" srcOrd="0" destOrd="0" presId="urn:microsoft.com/office/officeart/2005/8/layout/bList2"/>
    <dgm:cxn modelId="{131D378F-862C-401C-8D57-F2918A476FD7}" type="presParOf" srcId="{5C08DDDB-D39E-4F58-8E40-8A08FEADEB6B}" destId="{78076C23-A4C6-4306-8B9B-D0A2C525AF08}" srcOrd="0" destOrd="0" presId="urn:microsoft.com/office/officeart/2005/8/layout/bList2"/>
    <dgm:cxn modelId="{29F27858-D68D-491F-8029-6E8C42B087E1}" type="presParOf" srcId="{5C08DDDB-D39E-4F58-8E40-8A08FEADEB6B}" destId="{782C64A9-F97E-4214-BC5E-C3205892668A}" srcOrd="1" destOrd="0" presId="urn:microsoft.com/office/officeart/2005/8/layout/bList2"/>
    <dgm:cxn modelId="{C0EEF480-AEC2-47A8-8FBD-E614F5D7898C}" type="presParOf" srcId="{5C08DDDB-D39E-4F58-8E40-8A08FEADEB6B}" destId="{177CAB72-E84D-4444-B21D-E51592B0F205}" srcOrd="2" destOrd="0" presId="urn:microsoft.com/office/officeart/2005/8/layout/bList2"/>
    <dgm:cxn modelId="{FD44D541-9C28-4D2D-9C1C-2BCC85F21191}" type="presParOf" srcId="{5C08DDDB-D39E-4F58-8E40-8A08FEADEB6B}" destId="{4BAE0F82-0349-4D45-82E6-18AA199A9259}" srcOrd="3" destOrd="0" presId="urn:microsoft.com/office/officeart/2005/8/layout/bList2"/>
    <dgm:cxn modelId="{F38E81F2-6D11-4725-A771-90BC4CEA5A6E}" type="presParOf" srcId="{7CDF777B-661E-4463-BF61-2EB38A73CD9E}" destId="{1649B7EC-FF7F-4C96-B53C-C60D82512685}" srcOrd="1" destOrd="0" presId="urn:microsoft.com/office/officeart/2005/8/layout/bList2"/>
    <dgm:cxn modelId="{95F31B49-005D-419F-8D5F-BD0FCC1185F1}" type="presParOf" srcId="{7CDF777B-661E-4463-BF61-2EB38A73CD9E}" destId="{D1866EC3-65FC-4095-BF41-5426C08D6BFD}" srcOrd="2" destOrd="0" presId="urn:microsoft.com/office/officeart/2005/8/layout/bList2"/>
    <dgm:cxn modelId="{8B9E3A81-A679-4EB9-89BF-92D59D23BBA2}" type="presParOf" srcId="{D1866EC3-65FC-4095-BF41-5426C08D6BFD}" destId="{53D50A72-D363-4A08-B16D-A1B1E4D6D715}" srcOrd="0" destOrd="0" presId="urn:microsoft.com/office/officeart/2005/8/layout/bList2"/>
    <dgm:cxn modelId="{C7D5F305-E286-4800-A665-C01B548DDD5E}" type="presParOf" srcId="{D1866EC3-65FC-4095-BF41-5426C08D6BFD}" destId="{FFE43D75-7A7E-4F56-AD5B-BA49C3A4DA8F}" srcOrd="1" destOrd="0" presId="urn:microsoft.com/office/officeart/2005/8/layout/bList2"/>
    <dgm:cxn modelId="{969E3BF6-C346-4231-B87E-2868FC1C741B}" type="presParOf" srcId="{D1866EC3-65FC-4095-BF41-5426C08D6BFD}" destId="{454A30F6-63F8-48F2-99D8-92C4F0184440}" srcOrd="2" destOrd="0" presId="urn:microsoft.com/office/officeart/2005/8/layout/bList2"/>
    <dgm:cxn modelId="{87F947F1-64C0-47B2-AA5D-D4962D238954}" type="presParOf" srcId="{D1866EC3-65FC-4095-BF41-5426C08D6BFD}" destId="{3A709230-6C83-4D05-80B4-5F802945050A}" srcOrd="3" destOrd="0" presId="urn:microsoft.com/office/officeart/2005/8/layout/bList2"/>
    <dgm:cxn modelId="{DDC15866-9335-4AA1-BAD0-E36831501B37}" type="presParOf" srcId="{7CDF777B-661E-4463-BF61-2EB38A73CD9E}" destId="{6C2272A1-A165-4029-B86B-631249CB88D7}" srcOrd="3" destOrd="0" presId="urn:microsoft.com/office/officeart/2005/8/layout/bList2"/>
    <dgm:cxn modelId="{E8AEE6F8-BCD6-470F-8D27-189645613F69}" type="presParOf" srcId="{7CDF777B-661E-4463-BF61-2EB38A73CD9E}" destId="{8BD84E56-3EE5-4F71-B078-C2C459F1843E}" srcOrd="4" destOrd="0" presId="urn:microsoft.com/office/officeart/2005/8/layout/bList2"/>
    <dgm:cxn modelId="{3A94A917-3E4E-4891-AF0D-95D8F41E78B2}" type="presParOf" srcId="{8BD84E56-3EE5-4F71-B078-C2C459F1843E}" destId="{02666187-8B8D-442B-9544-59180E3C03FD}" srcOrd="0" destOrd="0" presId="urn:microsoft.com/office/officeart/2005/8/layout/bList2"/>
    <dgm:cxn modelId="{FF8BC896-D669-4F74-9DC9-0A6C06101DEF}" type="presParOf" srcId="{8BD84E56-3EE5-4F71-B078-C2C459F1843E}" destId="{3B220D88-305B-4469-A4F3-D352AEFB8BE1}" srcOrd="1" destOrd="0" presId="urn:microsoft.com/office/officeart/2005/8/layout/bList2"/>
    <dgm:cxn modelId="{3B82E479-CCBE-48A8-8177-9F55B159773F}" type="presParOf" srcId="{8BD84E56-3EE5-4F71-B078-C2C459F1843E}" destId="{01732E49-F45C-49C7-B687-ED6F10FB9CEC}" srcOrd="2" destOrd="0" presId="urn:microsoft.com/office/officeart/2005/8/layout/bList2"/>
    <dgm:cxn modelId="{BE3C17B8-0B02-4BDA-ACD1-807B7FE3EE9E}" type="presParOf" srcId="{8BD84E56-3EE5-4F71-B078-C2C459F1843E}" destId="{8B7E0AFD-34F4-4F67-B85D-6D641C542C0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39993-3B1D-4AA4-B472-D0C7F250B29F}">
      <dsp:nvSpPr>
        <dsp:cNvPr id="0" name=""/>
        <dsp:cNvSpPr/>
      </dsp:nvSpPr>
      <dsp:spPr>
        <a:xfrm>
          <a:off x="93709" y="275757"/>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INTRODUCCIÓN</a:t>
          </a:r>
          <a:endParaRPr lang="es-ES" sz="2000" b="1" kern="1200" dirty="0"/>
        </a:p>
      </dsp:txBody>
      <dsp:txXfrm>
        <a:off x="93709" y="275757"/>
        <a:ext cx="3464593" cy="1082685"/>
      </dsp:txXfrm>
    </dsp:sp>
    <dsp:sp modelId="{B5C9BFFB-7504-4DB1-B7E4-CD53DB77CE42}">
      <dsp:nvSpPr>
        <dsp:cNvPr id="0" name=""/>
        <dsp:cNvSpPr/>
      </dsp:nvSpPr>
      <dsp:spPr>
        <a:xfrm>
          <a:off x="149541" y="427839"/>
          <a:ext cx="602355" cy="8377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39345CF-611D-4E78-8BC4-3C1323B5D724}">
      <dsp:nvSpPr>
        <dsp:cNvPr id="0" name=""/>
        <dsp:cNvSpPr/>
      </dsp:nvSpPr>
      <dsp:spPr>
        <a:xfrm>
          <a:off x="3749513" y="272323"/>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1. Planteamiento del problema</a:t>
          </a:r>
          <a:endParaRPr lang="es-ES" sz="2000" b="1" kern="1200" dirty="0"/>
        </a:p>
      </dsp:txBody>
      <dsp:txXfrm>
        <a:off x="3749513" y="272323"/>
        <a:ext cx="3464593" cy="1082685"/>
      </dsp:txXfrm>
    </dsp:sp>
    <dsp:sp modelId="{28C50330-CB4C-4703-B9C5-B1BB9F50325B}">
      <dsp:nvSpPr>
        <dsp:cNvPr id="0" name=""/>
        <dsp:cNvSpPr/>
      </dsp:nvSpPr>
      <dsp:spPr>
        <a:xfrm>
          <a:off x="3808498" y="509314"/>
          <a:ext cx="582392" cy="63906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3000" r="-93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46AB684-2857-455F-B9F2-B2E77B8C05B4}">
      <dsp:nvSpPr>
        <dsp:cNvPr id="0" name=""/>
        <dsp:cNvSpPr/>
      </dsp:nvSpPr>
      <dsp:spPr>
        <a:xfrm>
          <a:off x="7393613" y="272323"/>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2. </a:t>
          </a:r>
          <a:r>
            <a:rPr lang="es-EC" sz="2000" b="1" kern="1200" dirty="0" smtClean="0"/>
            <a:t>Marco teórico</a:t>
          </a:r>
          <a:endParaRPr lang="es-ES" sz="2000" b="1" kern="1200" dirty="0"/>
        </a:p>
      </dsp:txBody>
      <dsp:txXfrm>
        <a:off x="7393613" y="272323"/>
        <a:ext cx="3464593" cy="1082685"/>
      </dsp:txXfrm>
    </dsp:sp>
    <dsp:sp modelId="{177107B0-89EE-4DD7-B06D-1C90DB63CB12}">
      <dsp:nvSpPr>
        <dsp:cNvPr id="0" name=""/>
        <dsp:cNvSpPr/>
      </dsp:nvSpPr>
      <dsp:spPr>
        <a:xfrm>
          <a:off x="7464303" y="504540"/>
          <a:ext cx="558981" cy="70640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8BA1B3C7-45FC-437B-ABF6-194EF4F5437D}">
      <dsp:nvSpPr>
        <dsp:cNvPr id="0" name=""/>
        <dsp:cNvSpPr/>
      </dsp:nvSpPr>
      <dsp:spPr>
        <a:xfrm>
          <a:off x="88663" y="1482350"/>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3. </a:t>
          </a:r>
          <a:r>
            <a:rPr lang="es-EC" sz="2000" b="1" kern="1200" dirty="0" smtClean="0"/>
            <a:t>Metodología de investigación</a:t>
          </a:r>
          <a:endParaRPr lang="es-ES" sz="2000" b="1" kern="1200" dirty="0"/>
        </a:p>
      </dsp:txBody>
      <dsp:txXfrm>
        <a:off x="88663" y="1482350"/>
        <a:ext cx="3464593" cy="1082685"/>
      </dsp:txXfrm>
    </dsp:sp>
    <dsp:sp modelId="{66D19652-87B3-4913-A35D-9CF3BEDD4B51}">
      <dsp:nvSpPr>
        <dsp:cNvPr id="0" name=""/>
        <dsp:cNvSpPr/>
      </dsp:nvSpPr>
      <dsp:spPr>
        <a:xfrm>
          <a:off x="144097" y="1699822"/>
          <a:ext cx="619142" cy="59140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F757C73-3BF4-46CC-9605-D66F162A47F2}">
      <dsp:nvSpPr>
        <dsp:cNvPr id="0" name=""/>
        <dsp:cNvSpPr/>
      </dsp:nvSpPr>
      <dsp:spPr>
        <a:xfrm>
          <a:off x="3710939" y="1482350"/>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4. </a:t>
          </a:r>
          <a:r>
            <a:rPr lang="es-EC" sz="2000" b="1" kern="1200" dirty="0" smtClean="0"/>
            <a:t>Análisis estadístico e interpretación de resultados</a:t>
          </a:r>
          <a:endParaRPr lang="es-ES" sz="2000" b="1" kern="1200" dirty="0"/>
        </a:p>
      </dsp:txBody>
      <dsp:txXfrm>
        <a:off x="3710939" y="1482350"/>
        <a:ext cx="3464593" cy="1082685"/>
      </dsp:txXfrm>
    </dsp:sp>
    <dsp:sp modelId="{999E501E-6BBD-46C3-9F71-7536A1390453}">
      <dsp:nvSpPr>
        <dsp:cNvPr id="0" name=""/>
        <dsp:cNvSpPr/>
      </dsp:nvSpPr>
      <dsp:spPr>
        <a:xfrm>
          <a:off x="3803453" y="1693876"/>
          <a:ext cx="515335" cy="6610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F4CA578-7C36-4971-8EF7-C29333567DF2}">
      <dsp:nvSpPr>
        <dsp:cNvPr id="0" name=""/>
        <dsp:cNvSpPr/>
      </dsp:nvSpPr>
      <dsp:spPr>
        <a:xfrm>
          <a:off x="7407052" y="1482350"/>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 5. Propuesta alternativa</a:t>
          </a:r>
          <a:endParaRPr lang="es-ES" sz="2000" b="1" kern="1200" dirty="0"/>
        </a:p>
      </dsp:txBody>
      <dsp:txXfrm>
        <a:off x="7407052" y="1482350"/>
        <a:ext cx="3464593" cy="1082685"/>
      </dsp:txXfrm>
    </dsp:sp>
    <dsp:sp modelId="{FC0E4C1E-B7E4-4EA8-934A-753E82F40FCB}">
      <dsp:nvSpPr>
        <dsp:cNvPr id="0" name=""/>
        <dsp:cNvSpPr/>
      </dsp:nvSpPr>
      <dsp:spPr>
        <a:xfrm>
          <a:off x="7465685" y="1803091"/>
          <a:ext cx="663008" cy="501098"/>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97000" r="-97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682E04D-D3AF-41C7-94D2-750CC2A85C51}">
      <dsp:nvSpPr>
        <dsp:cNvPr id="0" name=""/>
        <dsp:cNvSpPr/>
      </dsp:nvSpPr>
      <dsp:spPr>
        <a:xfrm>
          <a:off x="3717893" y="2708144"/>
          <a:ext cx="3464593" cy="1082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733339"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6. Conclusiones y Recomendaciones</a:t>
          </a:r>
          <a:endParaRPr lang="es-ES" sz="2000" b="1" kern="1200" dirty="0"/>
        </a:p>
      </dsp:txBody>
      <dsp:txXfrm>
        <a:off x="3717893" y="2708144"/>
        <a:ext cx="3464593" cy="1082685"/>
      </dsp:txXfrm>
    </dsp:sp>
    <dsp:sp modelId="{0C0FB618-6A61-46E0-B796-54C45C1CEE95}">
      <dsp:nvSpPr>
        <dsp:cNvPr id="0" name=""/>
        <dsp:cNvSpPr/>
      </dsp:nvSpPr>
      <dsp:spPr>
        <a:xfrm>
          <a:off x="3789913" y="2776023"/>
          <a:ext cx="499283" cy="86244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69C21-478D-4A82-B4F6-7511DD8A0D8A}">
      <dsp:nvSpPr>
        <dsp:cNvPr id="0" name=""/>
        <dsp:cNvSpPr/>
      </dsp:nvSpPr>
      <dsp:spPr>
        <a:xfrm>
          <a:off x="500886" y="0"/>
          <a:ext cx="2574259" cy="193069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6152C93F-630A-4611-A4CD-0BC61E27827E}">
      <dsp:nvSpPr>
        <dsp:cNvPr id="0" name=""/>
        <dsp:cNvSpPr/>
      </dsp:nvSpPr>
      <dsp:spPr>
        <a:xfrm>
          <a:off x="3152373" y="0"/>
          <a:ext cx="5632502" cy="193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ea typeface="Calibri" panose="020F0502020204030204" pitchFamily="34" charset="0"/>
              <a:cs typeface="SimSun" panose="02010600030101010101" pitchFamily="2" charset="-122"/>
            </a:rPr>
            <a:t>Hipótesis de investigación: La inteligencia emocional se relaciona con el rendimiento académico de estudiantes de tercer semestre de Ingeniería Agropecuaria de la Universidad de Fuerzas Armadas ESPE</a:t>
          </a:r>
          <a:endParaRPr lang="es-ES" sz="2400" kern="1200" dirty="0"/>
        </a:p>
      </dsp:txBody>
      <dsp:txXfrm>
        <a:off x="3152373" y="0"/>
        <a:ext cx="5632502" cy="1930694"/>
      </dsp:txXfrm>
    </dsp:sp>
    <dsp:sp modelId="{5DA429A1-9A05-4D6C-B383-52889425C9A5}">
      <dsp:nvSpPr>
        <dsp:cNvPr id="0" name=""/>
        <dsp:cNvSpPr/>
      </dsp:nvSpPr>
      <dsp:spPr>
        <a:xfrm>
          <a:off x="1273164" y="2091585"/>
          <a:ext cx="2574259" cy="193069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E7987EBA-B07D-490A-B6FD-0D8FA22B20FE}">
      <dsp:nvSpPr>
        <dsp:cNvPr id="0" name=""/>
        <dsp:cNvSpPr/>
      </dsp:nvSpPr>
      <dsp:spPr>
        <a:xfrm>
          <a:off x="3924651" y="2091585"/>
          <a:ext cx="5632502" cy="193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ea typeface="Calibri" panose="020F0502020204030204" pitchFamily="34" charset="0"/>
              <a:cs typeface="SimSun" panose="02010600030101010101" pitchFamily="2" charset="-122"/>
            </a:rPr>
            <a:t>Hipótesis nula: La inteligencia emocional no se relaciona con el rendimiento académico de estudiantes de tercer semestre de Ingeniería Agropecuaria de la Universidad de Fuerzas Armadas ESPE.</a:t>
          </a:r>
          <a:endParaRPr lang="es-ES" sz="2400" kern="1200" dirty="0"/>
        </a:p>
      </dsp:txBody>
      <dsp:txXfrm>
        <a:off x="3924651" y="2091585"/>
        <a:ext cx="5632502" cy="1930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31C77-E2D6-4337-BD41-B1F9B71915AA}">
      <dsp:nvSpPr>
        <dsp:cNvPr id="0" name=""/>
        <dsp:cNvSpPr/>
      </dsp:nvSpPr>
      <dsp:spPr>
        <a:xfrm>
          <a:off x="4135" y="757343"/>
          <a:ext cx="1248117" cy="291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a:solidFill>
                <a:schemeClr val="tx1"/>
              </a:solidFill>
            </a:rPr>
            <a:t>Habilidad social</a:t>
          </a:r>
        </a:p>
      </dsp:txBody>
      <dsp:txXfrm>
        <a:off x="12676" y="765884"/>
        <a:ext cx="1231035" cy="274519"/>
      </dsp:txXfrm>
    </dsp:sp>
    <dsp:sp modelId="{83593376-804D-4B07-978F-66AC0EBDCEC4}">
      <dsp:nvSpPr>
        <dsp:cNvPr id="0" name=""/>
        <dsp:cNvSpPr/>
      </dsp:nvSpPr>
      <dsp:spPr>
        <a:xfrm>
          <a:off x="128947" y="1048944"/>
          <a:ext cx="124811" cy="1352993"/>
        </a:xfrm>
        <a:custGeom>
          <a:avLst/>
          <a:gdLst/>
          <a:ahLst/>
          <a:cxnLst/>
          <a:rect l="0" t="0" r="0" b="0"/>
          <a:pathLst>
            <a:path>
              <a:moveTo>
                <a:pt x="0" y="0"/>
              </a:moveTo>
              <a:lnTo>
                <a:pt x="0" y="1352993"/>
              </a:lnTo>
              <a:lnTo>
                <a:pt x="124811" y="1352993"/>
              </a:lnTo>
            </a:path>
          </a:pathLst>
        </a:custGeom>
        <a:noFill/>
        <a:ln w="25400" cap="flat" cmpd="sng" algn="ctr">
          <a:solidFill>
            <a:schemeClr val="accent3">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A3157926-2AA2-47B3-BF73-0BCF36EA470F}">
      <dsp:nvSpPr>
        <dsp:cNvPr id="0" name=""/>
        <dsp:cNvSpPr/>
      </dsp:nvSpPr>
      <dsp:spPr>
        <a:xfrm>
          <a:off x="253759" y="1166700"/>
          <a:ext cx="1157346" cy="2470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Capacidad para manejar las relaciones con los demás y conducirlos hacia la dirección que desee buscando acuerdos de ganar </a:t>
          </a:r>
          <a:r>
            <a:rPr lang="es-ES" sz="1200" kern="1200" dirty="0" err="1">
              <a:solidFill>
                <a:schemeClr val="tx1"/>
              </a:solidFill>
            </a:rPr>
            <a:t>ganar</a:t>
          </a:r>
          <a:r>
            <a:rPr lang="es-ES" sz="1200" kern="1200" dirty="0">
              <a:solidFill>
                <a:schemeClr val="tx1"/>
              </a:solidFill>
            </a:rPr>
            <a:t>.</a:t>
          </a:r>
        </a:p>
      </dsp:txBody>
      <dsp:txXfrm>
        <a:off x="287657" y="1200598"/>
        <a:ext cx="1089550" cy="2402679"/>
      </dsp:txXfrm>
    </dsp:sp>
    <dsp:sp modelId="{CE280142-3E94-41F8-BA62-EB76D4B1BFBC}">
      <dsp:nvSpPr>
        <dsp:cNvPr id="0" name=""/>
        <dsp:cNvSpPr/>
      </dsp:nvSpPr>
      <dsp:spPr>
        <a:xfrm>
          <a:off x="1487765" y="757343"/>
          <a:ext cx="1248117" cy="291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rPr>
            <a:t>Autoconocimiento</a:t>
          </a:r>
        </a:p>
      </dsp:txBody>
      <dsp:txXfrm>
        <a:off x="1496306" y="765884"/>
        <a:ext cx="1231035" cy="274519"/>
      </dsp:txXfrm>
    </dsp:sp>
    <dsp:sp modelId="{C9A4F3B8-FD96-4E75-8FBB-2C14D64F8576}">
      <dsp:nvSpPr>
        <dsp:cNvPr id="0" name=""/>
        <dsp:cNvSpPr/>
      </dsp:nvSpPr>
      <dsp:spPr>
        <a:xfrm>
          <a:off x="1612577" y="1048944"/>
          <a:ext cx="124811" cy="1352993"/>
        </a:xfrm>
        <a:custGeom>
          <a:avLst/>
          <a:gdLst/>
          <a:ahLst/>
          <a:cxnLst/>
          <a:rect l="0" t="0" r="0" b="0"/>
          <a:pathLst>
            <a:path>
              <a:moveTo>
                <a:pt x="0" y="0"/>
              </a:moveTo>
              <a:lnTo>
                <a:pt x="0" y="1352993"/>
              </a:lnTo>
              <a:lnTo>
                <a:pt x="124811" y="1352993"/>
              </a:lnTo>
            </a:path>
          </a:pathLst>
        </a:custGeom>
        <a:noFill/>
        <a:ln w="25400" cap="flat" cmpd="sng" algn="ctr">
          <a:solidFill>
            <a:schemeClr val="accent3">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145D2185-4CF4-4492-9D38-46225DDB466F}">
      <dsp:nvSpPr>
        <dsp:cNvPr id="0" name=""/>
        <dsp:cNvSpPr/>
      </dsp:nvSpPr>
      <dsp:spPr>
        <a:xfrm>
          <a:off x="1737389" y="1166700"/>
          <a:ext cx="1157346" cy="2470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Ser honesto con uno mismo, reconocer y entender el estado de ánimo y emociones en el que se encuentra y su efecto en las personas que lo rodean.</a:t>
          </a:r>
        </a:p>
      </dsp:txBody>
      <dsp:txXfrm>
        <a:off x="1771287" y="1200598"/>
        <a:ext cx="1089550" cy="2402679"/>
      </dsp:txXfrm>
    </dsp:sp>
    <dsp:sp modelId="{808175F2-9D1E-4EFA-8E58-13B47D09005D}">
      <dsp:nvSpPr>
        <dsp:cNvPr id="0" name=""/>
        <dsp:cNvSpPr/>
      </dsp:nvSpPr>
      <dsp:spPr>
        <a:xfrm>
          <a:off x="2971395" y="757343"/>
          <a:ext cx="1248117" cy="291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rPr>
            <a:t>Autocontrol</a:t>
          </a:r>
        </a:p>
      </dsp:txBody>
      <dsp:txXfrm>
        <a:off x="2979936" y="765884"/>
        <a:ext cx="1231035" cy="274519"/>
      </dsp:txXfrm>
    </dsp:sp>
    <dsp:sp modelId="{9AF604F3-CD11-4A12-A4EE-6E1842492CD7}">
      <dsp:nvSpPr>
        <dsp:cNvPr id="0" name=""/>
        <dsp:cNvSpPr/>
      </dsp:nvSpPr>
      <dsp:spPr>
        <a:xfrm>
          <a:off x="3096206" y="1048944"/>
          <a:ext cx="124811" cy="1352993"/>
        </a:xfrm>
        <a:custGeom>
          <a:avLst/>
          <a:gdLst/>
          <a:ahLst/>
          <a:cxnLst/>
          <a:rect l="0" t="0" r="0" b="0"/>
          <a:pathLst>
            <a:path>
              <a:moveTo>
                <a:pt x="0" y="0"/>
              </a:moveTo>
              <a:lnTo>
                <a:pt x="0" y="1352993"/>
              </a:lnTo>
              <a:lnTo>
                <a:pt x="124811" y="1352993"/>
              </a:lnTo>
            </a:path>
          </a:pathLst>
        </a:custGeom>
        <a:noFill/>
        <a:ln w="25400" cap="flat" cmpd="sng" algn="ctr">
          <a:solidFill>
            <a:schemeClr val="accent3">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F8AFA6D3-B487-4C22-BF95-41CA0DF6BFCE}">
      <dsp:nvSpPr>
        <dsp:cNvPr id="0" name=""/>
        <dsp:cNvSpPr/>
      </dsp:nvSpPr>
      <dsp:spPr>
        <a:xfrm>
          <a:off x="3221018" y="1166700"/>
          <a:ext cx="1157346" cy="2470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Saber controlar los impulsos y emociones antes de realizar cualquier cosa, ya que sabe como esto incide en el fracaso o el éxito personal. </a:t>
          </a:r>
        </a:p>
      </dsp:txBody>
      <dsp:txXfrm>
        <a:off x="3254916" y="1200598"/>
        <a:ext cx="1089550" cy="2402679"/>
      </dsp:txXfrm>
    </dsp:sp>
    <dsp:sp modelId="{008B6BAF-381A-495E-8590-657407D74102}">
      <dsp:nvSpPr>
        <dsp:cNvPr id="0" name=""/>
        <dsp:cNvSpPr/>
      </dsp:nvSpPr>
      <dsp:spPr>
        <a:xfrm>
          <a:off x="4455024" y="757343"/>
          <a:ext cx="1248117" cy="291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a:solidFill>
                <a:schemeClr val="tx1"/>
              </a:solidFill>
            </a:rPr>
            <a:t>Automotivación</a:t>
          </a:r>
        </a:p>
      </dsp:txBody>
      <dsp:txXfrm>
        <a:off x="4463565" y="765884"/>
        <a:ext cx="1231035" cy="274519"/>
      </dsp:txXfrm>
    </dsp:sp>
    <dsp:sp modelId="{F760FA4E-A211-4357-9545-5DFEC9DCA453}">
      <dsp:nvSpPr>
        <dsp:cNvPr id="0" name=""/>
        <dsp:cNvSpPr/>
      </dsp:nvSpPr>
      <dsp:spPr>
        <a:xfrm>
          <a:off x="4579836" y="1048944"/>
          <a:ext cx="124811" cy="1352993"/>
        </a:xfrm>
        <a:custGeom>
          <a:avLst/>
          <a:gdLst/>
          <a:ahLst/>
          <a:cxnLst/>
          <a:rect l="0" t="0" r="0" b="0"/>
          <a:pathLst>
            <a:path>
              <a:moveTo>
                <a:pt x="0" y="0"/>
              </a:moveTo>
              <a:lnTo>
                <a:pt x="0" y="1352993"/>
              </a:lnTo>
              <a:lnTo>
                <a:pt x="124811" y="1352993"/>
              </a:lnTo>
            </a:path>
          </a:pathLst>
        </a:custGeom>
        <a:noFill/>
        <a:ln w="25400" cap="flat" cmpd="sng" algn="ctr">
          <a:solidFill>
            <a:schemeClr val="accent3">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C91D6F3D-C45C-4A9D-9895-3564CA52E567}">
      <dsp:nvSpPr>
        <dsp:cNvPr id="0" name=""/>
        <dsp:cNvSpPr/>
      </dsp:nvSpPr>
      <dsp:spPr>
        <a:xfrm>
          <a:off x="4704648" y="1166700"/>
          <a:ext cx="1157346" cy="2470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Sentido apasionado para realizar todas las actividades de la vida.  Son creativos, </a:t>
          </a:r>
          <a:r>
            <a:rPr lang="es-ES" sz="1200" kern="1200" dirty="0" err="1">
              <a:solidFill>
                <a:schemeClr val="tx1"/>
              </a:solidFill>
            </a:rPr>
            <a:t>energeticos</a:t>
          </a:r>
          <a:r>
            <a:rPr lang="es-ES" sz="1200" kern="1200" dirty="0">
              <a:solidFill>
                <a:schemeClr val="tx1"/>
              </a:solidFill>
            </a:rPr>
            <a:t> y abiertos aprenden para culminar con éxito los objetivos.</a:t>
          </a:r>
        </a:p>
      </dsp:txBody>
      <dsp:txXfrm>
        <a:off x="4738546" y="1200598"/>
        <a:ext cx="1089550" cy="2402679"/>
      </dsp:txXfrm>
    </dsp:sp>
    <dsp:sp modelId="{62F7D6E2-EFB7-467B-9F26-266A9E6F3D5A}">
      <dsp:nvSpPr>
        <dsp:cNvPr id="0" name=""/>
        <dsp:cNvSpPr/>
      </dsp:nvSpPr>
      <dsp:spPr>
        <a:xfrm>
          <a:off x="5938654" y="757343"/>
          <a:ext cx="1248117" cy="291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rPr>
            <a:t>Empatia</a:t>
          </a:r>
        </a:p>
      </dsp:txBody>
      <dsp:txXfrm>
        <a:off x="5947195" y="765884"/>
        <a:ext cx="1231035" cy="274519"/>
      </dsp:txXfrm>
    </dsp:sp>
    <dsp:sp modelId="{3308F3EF-07AA-45A3-A27F-A54ECF268993}">
      <dsp:nvSpPr>
        <dsp:cNvPr id="0" name=""/>
        <dsp:cNvSpPr/>
      </dsp:nvSpPr>
      <dsp:spPr>
        <a:xfrm>
          <a:off x="6063466" y="1048944"/>
          <a:ext cx="124811" cy="1352993"/>
        </a:xfrm>
        <a:custGeom>
          <a:avLst/>
          <a:gdLst/>
          <a:ahLst/>
          <a:cxnLst/>
          <a:rect l="0" t="0" r="0" b="0"/>
          <a:pathLst>
            <a:path>
              <a:moveTo>
                <a:pt x="0" y="0"/>
              </a:moveTo>
              <a:lnTo>
                <a:pt x="0" y="1352993"/>
              </a:lnTo>
              <a:lnTo>
                <a:pt x="124811" y="1352993"/>
              </a:lnTo>
            </a:path>
          </a:pathLst>
        </a:custGeom>
        <a:noFill/>
        <a:ln w="25400" cap="flat" cmpd="sng" algn="ctr">
          <a:solidFill>
            <a:schemeClr val="accent3">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90C69057-96D2-44EA-B974-5CC26BFEC65F}">
      <dsp:nvSpPr>
        <dsp:cNvPr id="0" name=""/>
        <dsp:cNvSpPr/>
      </dsp:nvSpPr>
      <dsp:spPr>
        <a:xfrm>
          <a:off x="6188278" y="1166700"/>
          <a:ext cx="1157346" cy="2470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Esta habilidad permite considerar los sentimientos de los demás y tratar a las personas </a:t>
          </a:r>
          <a:r>
            <a:rPr lang="es-ES" sz="1200" kern="1200" dirty="0" err="1">
              <a:solidFill>
                <a:schemeClr val="tx1"/>
              </a:solidFill>
            </a:rPr>
            <a:t>enteniendo</a:t>
          </a:r>
          <a:r>
            <a:rPr lang="es-ES" sz="1200" kern="1200" dirty="0">
              <a:solidFill>
                <a:schemeClr val="tx1"/>
              </a:solidFill>
            </a:rPr>
            <a:t> el punto de vista, situación real, emociones y sentimientos ajenos.</a:t>
          </a:r>
        </a:p>
      </dsp:txBody>
      <dsp:txXfrm>
        <a:off x="6222176" y="1200598"/>
        <a:ext cx="1089550" cy="24026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7A32-3DF8-4199-9C36-88FE771E12C1}">
      <dsp:nvSpPr>
        <dsp:cNvPr id="0" name=""/>
        <dsp:cNvSpPr/>
      </dsp:nvSpPr>
      <dsp:spPr>
        <a:xfrm>
          <a:off x="4587" y="315743"/>
          <a:ext cx="2005720" cy="120343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Percepción y expresión emocional</a:t>
          </a:r>
          <a:endParaRPr lang="es-ES" sz="2300" kern="1200" dirty="0"/>
        </a:p>
      </dsp:txBody>
      <dsp:txXfrm>
        <a:off x="39834" y="350990"/>
        <a:ext cx="1935226" cy="1132938"/>
      </dsp:txXfrm>
    </dsp:sp>
    <dsp:sp modelId="{1487E7D9-D32C-451D-AC88-ED73DEF5EE30}">
      <dsp:nvSpPr>
        <dsp:cNvPr id="0" name=""/>
        <dsp:cNvSpPr/>
      </dsp:nvSpPr>
      <dsp:spPr>
        <a:xfrm rot="21563715">
          <a:off x="2196355" y="654119"/>
          <a:ext cx="394466" cy="4974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196358" y="754228"/>
        <a:ext cx="276126" cy="298450"/>
      </dsp:txXfrm>
    </dsp:sp>
    <dsp:sp modelId="{B3A5ADBC-994E-4081-B15C-FB14ED4B20A1}">
      <dsp:nvSpPr>
        <dsp:cNvPr id="0" name=""/>
        <dsp:cNvSpPr/>
      </dsp:nvSpPr>
      <dsp:spPr>
        <a:xfrm>
          <a:off x="2754542" y="286717"/>
          <a:ext cx="2005720" cy="120343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Facilitación emocional</a:t>
          </a:r>
          <a:endParaRPr lang="es-ES" sz="2300" kern="1200" dirty="0"/>
        </a:p>
      </dsp:txBody>
      <dsp:txXfrm>
        <a:off x="2789789" y="321964"/>
        <a:ext cx="1935226" cy="1132938"/>
      </dsp:txXfrm>
    </dsp:sp>
    <dsp:sp modelId="{A10EB5F0-83D7-4D87-9EE6-274752B9319E}">
      <dsp:nvSpPr>
        <dsp:cNvPr id="0" name=""/>
        <dsp:cNvSpPr/>
      </dsp:nvSpPr>
      <dsp:spPr>
        <a:xfrm rot="34815">
          <a:off x="4975336" y="654368"/>
          <a:ext cx="456004" cy="4974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4975340" y="753159"/>
        <a:ext cx="319203" cy="298450"/>
      </dsp:txXfrm>
    </dsp:sp>
    <dsp:sp modelId="{BF179ECE-DBA6-4D4E-9F13-58B9A9E06188}">
      <dsp:nvSpPr>
        <dsp:cNvPr id="0" name=""/>
        <dsp:cNvSpPr/>
      </dsp:nvSpPr>
      <dsp:spPr>
        <a:xfrm>
          <a:off x="5620604" y="315743"/>
          <a:ext cx="2005720" cy="120343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Comprensión emocional</a:t>
          </a:r>
          <a:endParaRPr lang="es-ES" sz="2300" kern="1200" dirty="0"/>
        </a:p>
      </dsp:txBody>
      <dsp:txXfrm>
        <a:off x="5655851" y="350990"/>
        <a:ext cx="1935226" cy="1132938"/>
      </dsp:txXfrm>
    </dsp:sp>
    <dsp:sp modelId="{83C788BF-817A-48F5-9F66-FBEF62D66475}">
      <dsp:nvSpPr>
        <dsp:cNvPr id="0" name=""/>
        <dsp:cNvSpPr/>
      </dsp:nvSpPr>
      <dsp:spPr>
        <a:xfrm>
          <a:off x="7826896" y="668750"/>
          <a:ext cx="425212" cy="4974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7826896" y="768234"/>
        <a:ext cx="297648" cy="298450"/>
      </dsp:txXfrm>
    </dsp:sp>
    <dsp:sp modelId="{517E64B9-2CA4-47E8-BF4F-43487FD19B9F}">
      <dsp:nvSpPr>
        <dsp:cNvPr id="0" name=""/>
        <dsp:cNvSpPr/>
      </dsp:nvSpPr>
      <dsp:spPr>
        <a:xfrm>
          <a:off x="8428612" y="315743"/>
          <a:ext cx="2005720" cy="120343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smtClean="0"/>
            <a:t>Regulación emocional</a:t>
          </a:r>
          <a:endParaRPr lang="en-US" sz="2300" kern="1200"/>
        </a:p>
      </dsp:txBody>
      <dsp:txXfrm>
        <a:off x="8463859" y="350990"/>
        <a:ext cx="1935226" cy="11329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84C95-5981-4398-B14B-8FE343FD764F}">
      <dsp:nvSpPr>
        <dsp:cNvPr id="0" name=""/>
        <dsp:cNvSpPr/>
      </dsp:nvSpPr>
      <dsp:spPr>
        <a:xfrm>
          <a:off x="5137" y="1377224"/>
          <a:ext cx="2990477" cy="119619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a:t>Diagnostico Inteligencias Múltiples</a:t>
          </a:r>
        </a:p>
      </dsp:txBody>
      <dsp:txXfrm>
        <a:off x="603232" y="1377224"/>
        <a:ext cx="1794287" cy="1196190"/>
      </dsp:txXfrm>
    </dsp:sp>
    <dsp:sp modelId="{3861F4CE-6C49-433A-9C72-10F0E55A79D0}">
      <dsp:nvSpPr>
        <dsp:cNvPr id="0" name=""/>
        <dsp:cNvSpPr/>
      </dsp:nvSpPr>
      <dsp:spPr>
        <a:xfrm>
          <a:off x="2696566" y="1377224"/>
          <a:ext cx="2990477" cy="119619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a:t>Selección estrategias pedagogicas IE</a:t>
          </a:r>
        </a:p>
      </dsp:txBody>
      <dsp:txXfrm>
        <a:off x="3294661" y="1377224"/>
        <a:ext cx="1794287" cy="1196190"/>
      </dsp:txXfrm>
    </dsp:sp>
    <dsp:sp modelId="{4FE1B572-03B4-4475-B255-43D84AAC72E6}">
      <dsp:nvSpPr>
        <dsp:cNvPr id="0" name=""/>
        <dsp:cNvSpPr/>
      </dsp:nvSpPr>
      <dsp:spPr>
        <a:xfrm>
          <a:off x="5387996" y="1377224"/>
          <a:ext cx="2990477" cy="119619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a:t>Aplicación estrategias pedagogicas IE</a:t>
          </a:r>
        </a:p>
      </dsp:txBody>
      <dsp:txXfrm>
        <a:off x="5986091" y="1377224"/>
        <a:ext cx="1794287" cy="1196190"/>
      </dsp:txXfrm>
    </dsp:sp>
    <dsp:sp modelId="{CEDD4351-2AC0-42F9-8AFE-5A4B870C8352}">
      <dsp:nvSpPr>
        <dsp:cNvPr id="0" name=""/>
        <dsp:cNvSpPr/>
      </dsp:nvSpPr>
      <dsp:spPr>
        <a:xfrm>
          <a:off x="8079425" y="1377224"/>
          <a:ext cx="2990477" cy="119619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a:t>Retroalimentación Docente-Estudiante</a:t>
          </a:r>
        </a:p>
      </dsp:txBody>
      <dsp:txXfrm>
        <a:off x="8677520" y="1377224"/>
        <a:ext cx="1794287" cy="1196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618F1-0FD2-4EFD-BCA3-3266DB09D256}">
      <dsp:nvSpPr>
        <dsp:cNvPr id="0" name=""/>
        <dsp:cNvSpPr/>
      </dsp:nvSpPr>
      <dsp:spPr>
        <a:xfrm rot="21300000">
          <a:off x="16509" y="1373254"/>
          <a:ext cx="5346821" cy="612291"/>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A2382CE-66FA-4D24-9861-CC42C94E4433}">
      <dsp:nvSpPr>
        <dsp:cNvPr id="0" name=""/>
        <dsp:cNvSpPr/>
      </dsp:nvSpPr>
      <dsp:spPr>
        <a:xfrm>
          <a:off x="964529" y="534559"/>
          <a:ext cx="976053" cy="61028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CD0F55D-2C61-4808-8527-5B7D0C091E11}">
      <dsp:nvSpPr>
        <dsp:cNvPr id="0" name=""/>
        <dsp:cNvSpPr/>
      </dsp:nvSpPr>
      <dsp:spPr>
        <a:xfrm>
          <a:off x="2851315" y="0"/>
          <a:ext cx="1721548" cy="141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INTELIGENCIA EMOCIONAL</a:t>
          </a:r>
          <a:endParaRPr lang="es-ES" sz="1600" kern="1200" dirty="0"/>
        </a:p>
      </dsp:txBody>
      <dsp:txXfrm>
        <a:off x="2851315" y="0"/>
        <a:ext cx="1721548" cy="1410696"/>
      </dsp:txXfrm>
    </dsp:sp>
    <dsp:sp modelId="{C0C0A1C1-47CB-4DA3-9F9A-CEBA20BA0A34}">
      <dsp:nvSpPr>
        <dsp:cNvPr id="0" name=""/>
        <dsp:cNvSpPr/>
      </dsp:nvSpPr>
      <dsp:spPr>
        <a:xfrm>
          <a:off x="3473835" y="2153978"/>
          <a:ext cx="906895" cy="730243"/>
        </a:xfrm>
        <a:prstGeom prst="upArrow">
          <a:avLst/>
        </a:prstGeom>
        <a:solidFill>
          <a:schemeClr val="accent5">
            <a:hueOff val="375767"/>
            <a:satOff val="36001"/>
            <a:lumOff val="8823"/>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2939BECB-B334-4617-8368-6589F379E9C2}">
      <dsp:nvSpPr>
        <dsp:cNvPr id="0" name=""/>
        <dsp:cNvSpPr/>
      </dsp:nvSpPr>
      <dsp:spPr>
        <a:xfrm>
          <a:off x="806976" y="1948104"/>
          <a:ext cx="1721548" cy="141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RENDIMIENTO ACADÉMICO</a:t>
          </a:r>
          <a:endParaRPr lang="es-ES" sz="1600" kern="1200" dirty="0"/>
        </a:p>
      </dsp:txBody>
      <dsp:txXfrm>
        <a:off x="806976" y="1948104"/>
        <a:ext cx="1721548" cy="1410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CD100-8CFB-4647-96FC-7AC412D72315}">
      <dsp:nvSpPr>
        <dsp:cNvPr id="0" name=""/>
        <dsp:cNvSpPr/>
      </dsp:nvSpPr>
      <dsp:spPr>
        <a:xfrm>
          <a:off x="-2953368" y="-436920"/>
          <a:ext cx="3382680" cy="3382680"/>
        </a:xfrm>
        <a:prstGeom prst="blockArc">
          <a:avLst>
            <a:gd name="adj1" fmla="val 18900000"/>
            <a:gd name="adj2" fmla="val 2700000"/>
            <a:gd name="adj3" fmla="val 639"/>
          </a:avLst>
        </a:prstGeom>
        <a:noFill/>
        <a:ln w="25400" cap="flat" cmpd="sng" algn="ctr">
          <a:solidFill>
            <a:schemeClr val="accent6">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87E5CC8A-C12B-4EF1-B6E2-69EDD946CBC8}">
      <dsp:nvSpPr>
        <dsp:cNvPr id="0" name=""/>
        <dsp:cNvSpPr/>
      </dsp:nvSpPr>
      <dsp:spPr>
        <a:xfrm>
          <a:off x="332635" y="101574"/>
          <a:ext cx="4509418" cy="71672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68901" tIns="81280" rIns="81280" bIns="81280" numCol="1" spcCol="1270" anchor="t" anchorCtr="0">
          <a:noAutofit/>
        </a:bodyPr>
        <a:lstStyle/>
        <a:p>
          <a:pPr lvl="0" algn="l" defTabSz="1422400">
            <a:lnSpc>
              <a:spcPct val="90000"/>
            </a:lnSpc>
            <a:spcBef>
              <a:spcPct val="0"/>
            </a:spcBef>
            <a:spcAft>
              <a:spcPct val="35000"/>
            </a:spcAft>
          </a:pPr>
          <a:r>
            <a:rPr lang="es-ES" sz="3200" kern="1200" dirty="0" err="1" smtClean="0">
              <a:latin typeface="+mj-lt"/>
              <a:cs typeface="Times New Roman" panose="02020603050405020304" pitchFamily="18" charset="0"/>
            </a:rPr>
            <a:t>Elliz</a:t>
          </a:r>
          <a:r>
            <a:rPr lang="es-ES" sz="3200" kern="1200" dirty="0" smtClean="0">
              <a:latin typeface="+mj-lt"/>
              <a:cs typeface="Times New Roman" panose="02020603050405020304" pitchFamily="18" charset="0"/>
            </a:rPr>
            <a:t> y </a:t>
          </a:r>
          <a:r>
            <a:rPr lang="es-ES" sz="3200" kern="1200" dirty="0" err="1" smtClean="0">
              <a:latin typeface="+mj-lt"/>
              <a:cs typeface="Times New Roman" panose="02020603050405020304" pitchFamily="18" charset="0"/>
            </a:rPr>
            <a:t>Ashbook</a:t>
          </a:r>
          <a:r>
            <a:rPr lang="es-ES" sz="3200" kern="1200" dirty="0" smtClean="0">
              <a:latin typeface="+mj-lt"/>
              <a:cs typeface="Times New Roman" panose="02020603050405020304" pitchFamily="18" charset="0"/>
            </a:rPr>
            <a:t> (1988)  </a:t>
          </a:r>
          <a:endParaRPr lang="es-ES" sz="3200" kern="1200" dirty="0">
            <a:latin typeface="+mj-lt"/>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mj-lt"/>
            </a:rPr>
            <a:t>Las emociones intensas ocasionan un déficit en el cumplimiento de tareas con niveles de complejidad altos. </a:t>
          </a:r>
          <a:endParaRPr lang="es-ES" sz="1600" kern="1200" dirty="0">
            <a:latin typeface="+mj-lt"/>
          </a:endParaRPr>
        </a:p>
      </dsp:txBody>
      <dsp:txXfrm>
        <a:off x="332635" y="101574"/>
        <a:ext cx="4509418" cy="716725"/>
      </dsp:txXfrm>
    </dsp:sp>
    <dsp:sp modelId="{641CFB5F-3498-469F-9BC2-1D473C1D4F88}">
      <dsp:nvSpPr>
        <dsp:cNvPr id="0" name=""/>
        <dsp:cNvSpPr/>
      </dsp:nvSpPr>
      <dsp:spPr>
        <a:xfrm>
          <a:off x="-122668" y="268822"/>
          <a:ext cx="895906" cy="89590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991E48B8-91C9-4ECF-A3A4-B0EAE6504D5F}">
      <dsp:nvSpPr>
        <dsp:cNvPr id="0" name=""/>
        <dsp:cNvSpPr/>
      </dsp:nvSpPr>
      <dsp:spPr>
        <a:xfrm>
          <a:off x="53479" y="1403459"/>
          <a:ext cx="5053028" cy="72623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68901" tIns="71120" rIns="71120" bIns="71120" numCol="1" spcCol="1270" anchor="t" anchorCtr="0">
          <a:noAutofit/>
        </a:bodyPr>
        <a:lstStyle/>
        <a:p>
          <a:pPr lvl="0" algn="l" defTabSz="1244600">
            <a:lnSpc>
              <a:spcPct val="90000"/>
            </a:lnSpc>
            <a:spcBef>
              <a:spcPct val="0"/>
            </a:spcBef>
            <a:spcAft>
              <a:spcPct val="35000"/>
            </a:spcAft>
          </a:pPr>
          <a:r>
            <a:rPr lang="es-ES" sz="2800" kern="1200" dirty="0" smtClean="0">
              <a:latin typeface="+mj-lt"/>
            </a:rPr>
            <a:t>Fernández-Berrocal (</a:t>
          </a:r>
          <a:r>
            <a:rPr lang="es-ES" sz="2800" kern="1200" dirty="0" smtClean="0">
              <a:latin typeface="+mj-lt"/>
              <a:cs typeface="Times New Roman" panose="02020603050405020304" pitchFamily="18" charset="0"/>
            </a:rPr>
            <a:t>1995</a:t>
          </a:r>
          <a:r>
            <a:rPr lang="es-ES" sz="2800" kern="1200" dirty="0" smtClean="0">
              <a:latin typeface="+mj-lt"/>
            </a:rPr>
            <a:t>) </a:t>
          </a:r>
          <a:endParaRPr lang="es-ES" sz="2800" kern="1200" dirty="0">
            <a:latin typeface="+mj-lt"/>
          </a:endParaRPr>
        </a:p>
        <a:p>
          <a:pPr marL="171450" lvl="1" indent="-171450" algn="l" defTabSz="711200">
            <a:lnSpc>
              <a:spcPct val="90000"/>
            </a:lnSpc>
            <a:spcBef>
              <a:spcPct val="0"/>
            </a:spcBef>
            <a:spcAft>
              <a:spcPct val="15000"/>
            </a:spcAft>
            <a:buChar char="••"/>
          </a:pPr>
          <a:r>
            <a:rPr lang="es-ES" sz="1600" kern="1200" dirty="0" smtClean="0">
              <a:latin typeface="+mj-lt"/>
            </a:rPr>
            <a:t>las emociones como facilitadoras del pensamiento.</a:t>
          </a:r>
          <a:endParaRPr lang="es-ES" sz="1600" kern="1200" dirty="0">
            <a:latin typeface="+mj-lt"/>
          </a:endParaRPr>
        </a:p>
        <a:p>
          <a:pPr marL="171450" lvl="1" indent="-171450" algn="l" defTabSz="711200">
            <a:lnSpc>
              <a:spcPct val="90000"/>
            </a:lnSpc>
            <a:spcBef>
              <a:spcPct val="0"/>
            </a:spcBef>
            <a:spcAft>
              <a:spcPct val="15000"/>
            </a:spcAft>
            <a:buChar char="••"/>
          </a:pPr>
          <a:r>
            <a:rPr lang="es-ES" sz="1600" kern="1200" dirty="0" smtClean="0">
              <a:latin typeface="+mj-lt"/>
            </a:rPr>
            <a:t>Comprobó que los estados emocionales influyen en la percepción de información para la solución de problem</a:t>
          </a:r>
          <a:r>
            <a:rPr lang="es-ES" sz="1500" kern="1200" dirty="0" smtClean="0"/>
            <a:t>as.</a:t>
          </a:r>
          <a:endParaRPr lang="es-ES" sz="1500" kern="1200" dirty="0"/>
        </a:p>
      </dsp:txBody>
      <dsp:txXfrm>
        <a:off x="53479" y="1403459"/>
        <a:ext cx="5053028" cy="726236"/>
      </dsp:txXfrm>
    </dsp:sp>
    <dsp:sp modelId="{ABEB1CEE-83B0-4916-BBE4-E17CA83E6A9F}">
      <dsp:nvSpPr>
        <dsp:cNvPr id="0" name=""/>
        <dsp:cNvSpPr/>
      </dsp:nvSpPr>
      <dsp:spPr>
        <a:xfrm>
          <a:off x="-122668" y="1344111"/>
          <a:ext cx="895906" cy="89590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9461C-B2A0-4880-8137-0D5715C3E52A}">
      <dsp:nvSpPr>
        <dsp:cNvPr id="0" name=""/>
        <dsp:cNvSpPr/>
      </dsp:nvSpPr>
      <dsp:spPr>
        <a:xfrm>
          <a:off x="-3784550" y="-574568"/>
          <a:ext cx="4458257" cy="4458257"/>
        </a:xfrm>
        <a:prstGeom prst="blockArc">
          <a:avLst>
            <a:gd name="adj1" fmla="val 18900000"/>
            <a:gd name="adj2" fmla="val 2700000"/>
            <a:gd name="adj3" fmla="val 484"/>
          </a:avLst>
        </a:prstGeom>
        <a:noFill/>
        <a:ln w="25400" cap="flat" cmpd="sng" algn="ctr">
          <a:solidFill>
            <a:schemeClr val="accent6">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00A6AB2C-C3BB-46BF-BC72-C3F5EC31F05C}">
      <dsp:nvSpPr>
        <dsp:cNvPr id="0" name=""/>
        <dsp:cNvSpPr/>
      </dsp:nvSpPr>
      <dsp:spPr>
        <a:xfrm>
          <a:off x="398056" y="435702"/>
          <a:ext cx="5024328" cy="94534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50371" tIns="71120" rIns="71120" bIns="71120" numCol="1" spcCol="1270" anchor="t" anchorCtr="0">
          <a:noAutofit/>
        </a:bodyPr>
        <a:lstStyle/>
        <a:p>
          <a:pPr lvl="0" algn="l" defTabSz="1244600">
            <a:lnSpc>
              <a:spcPct val="90000"/>
            </a:lnSpc>
            <a:spcBef>
              <a:spcPct val="0"/>
            </a:spcBef>
            <a:spcAft>
              <a:spcPct val="35000"/>
            </a:spcAft>
          </a:pPr>
          <a:r>
            <a:rPr lang="es-ES" sz="2800" kern="1200" dirty="0" smtClean="0">
              <a:latin typeface="+mj-lt"/>
              <a:cs typeface="Times New Roman" panose="02020603050405020304" pitchFamily="18" charset="0"/>
            </a:rPr>
            <a:t>Trinidad y Johnson (2002</a:t>
          </a:r>
          <a:r>
            <a:rPr lang="es-ES" sz="3600" kern="1200" dirty="0" smtClean="0">
              <a:latin typeface="+mj-lt"/>
              <a:cs typeface="Times New Roman" panose="02020603050405020304" pitchFamily="18" charset="0"/>
            </a:rPr>
            <a:t>) </a:t>
          </a:r>
          <a:endParaRPr lang="es-ES" sz="3600"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Conductas disruptivas en el aula son el resultado de baja tolerancia al fracaso, competitividad por reconocimiento.</a:t>
          </a:r>
          <a:endParaRPr lang="es-E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Docentes/ educadores que excluyen la formación en habilidades para la vida.</a:t>
          </a:r>
          <a:endParaRPr lang="es-ES" sz="1400" kern="1200" dirty="0">
            <a:latin typeface="Times New Roman" panose="02020603050405020304" pitchFamily="18" charset="0"/>
            <a:cs typeface="Times New Roman" panose="02020603050405020304" pitchFamily="18" charset="0"/>
          </a:endParaRPr>
        </a:p>
      </dsp:txBody>
      <dsp:txXfrm>
        <a:off x="398056" y="435702"/>
        <a:ext cx="5024328" cy="945349"/>
      </dsp:txXfrm>
    </dsp:sp>
    <dsp:sp modelId="{E2832814-760E-4866-979F-DDFFB367EBEE}">
      <dsp:nvSpPr>
        <dsp:cNvPr id="0" name=""/>
        <dsp:cNvSpPr/>
      </dsp:nvSpPr>
      <dsp:spPr>
        <a:xfrm>
          <a:off x="-52625" y="354572"/>
          <a:ext cx="1181686" cy="118168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8DFCD87-5AB2-4CB9-9BC9-4E67DD0B78C8}">
      <dsp:nvSpPr>
        <dsp:cNvPr id="0" name=""/>
        <dsp:cNvSpPr/>
      </dsp:nvSpPr>
      <dsp:spPr>
        <a:xfrm>
          <a:off x="625754" y="2363770"/>
          <a:ext cx="4744005" cy="94534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50371" tIns="81280" rIns="81280" bIns="81280" numCol="1" spcCol="1270" anchor="t" anchorCtr="0">
          <a:noAutofit/>
        </a:bodyPr>
        <a:lstStyle/>
        <a:p>
          <a:pPr lvl="0" algn="l" defTabSz="1422400">
            <a:lnSpc>
              <a:spcPct val="90000"/>
            </a:lnSpc>
            <a:spcBef>
              <a:spcPct val="0"/>
            </a:spcBef>
            <a:spcAft>
              <a:spcPct val="35000"/>
            </a:spcAft>
          </a:pPr>
          <a:r>
            <a:rPr lang="es-ES" sz="3200" kern="1200" dirty="0" err="1" smtClean="0">
              <a:latin typeface="+mj-lt"/>
              <a:cs typeface="Times New Roman" panose="02020603050405020304" pitchFamily="18" charset="0"/>
            </a:rPr>
            <a:t>Barchard</a:t>
          </a:r>
          <a:r>
            <a:rPr lang="es-ES" sz="3200" kern="1200" dirty="0" smtClean="0">
              <a:latin typeface="+mj-lt"/>
              <a:cs typeface="Times New Roman" panose="02020603050405020304" pitchFamily="18" charset="0"/>
            </a:rPr>
            <a:t> (2000)</a:t>
          </a:r>
          <a:r>
            <a:rPr lang="es-ES" sz="1400" kern="1200" dirty="0" smtClean="0">
              <a:latin typeface="Showcard Gothic" panose="04020904020102020604" pitchFamily="82" charset="0"/>
              <a:cs typeface="Times New Roman" panose="02020603050405020304" pitchFamily="18" charset="0"/>
            </a:rPr>
            <a:t> </a:t>
          </a:r>
          <a:endParaRPr lang="es-ES" sz="1400" kern="1200" dirty="0">
            <a:latin typeface="Showcard Gothic" panose="04020904020102020604" pitchFamily="82"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Los niveles de Inteligencia Emocional predecían las calificaciones de los estudiantes.</a:t>
          </a:r>
          <a:endParaRPr lang="es-E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Docentes /  educadores que no destinan tiempo para actividades de diagnostico del clima emocional y situación sentimental del aprendiz.</a:t>
          </a:r>
          <a:endParaRPr lang="es-ES" sz="1400" kern="1200" dirty="0">
            <a:latin typeface="Times New Roman" panose="02020603050405020304" pitchFamily="18" charset="0"/>
            <a:cs typeface="Times New Roman" panose="02020603050405020304" pitchFamily="18" charset="0"/>
          </a:endParaRPr>
        </a:p>
      </dsp:txBody>
      <dsp:txXfrm>
        <a:off x="625754" y="2363770"/>
        <a:ext cx="4744005" cy="945349"/>
      </dsp:txXfrm>
    </dsp:sp>
    <dsp:sp modelId="{9058705C-F1B2-4F9C-B64B-A3A767F1BAAD}">
      <dsp:nvSpPr>
        <dsp:cNvPr id="0" name=""/>
        <dsp:cNvSpPr/>
      </dsp:nvSpPr>
      <dsp:spPr>
        <a:xfrm>
          <a:off x="-52625" y="2127433"/>
          <a:ext cx="1181686" cy="118168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9F7E1-DA36-4BA2-9049-D7EA7E90073B}">
      <dsp:nvSpPr>
        <dsp:cNvPr id="0" name=""/>
        <dsp:cNvSpPr/>
      </dsp:nvSpPr>
      <dsp:spPr>
        <a:xfrm rot="16200000">
          <a:off x="6645" y="324"/>
          <a:ext cx="1577950" cy="1577950"/>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RENDIMIENTO ACADÉMICO </a:t>
          </a:r>
          <a:endParaRPr lang="es-ES" sz="1200" kern="1200" dirty="0">
            <a:solidFill>
              <a:schemeClr val="tx1"/>
            </a:solidFill>
          </a:endParaRPr>
        </a:p>
      </dsp:txBody>
      <dsp:txXfrm rot="5400000">
        <a:off x="6645" y="394811"/>
        <a:ext cx="1301809" cy="788975"/>
      </dsp:txXfrm>
    </dsp:sp>
    <dsp:sp modelId="{632F30E1-052D-467A-9F5C-169F7C9BE4D1}">
      <dsp:nvSpPr>
        <dsp:cNvPr id="0" name=""/>
        <dsp:cNvSpPr/>
      </dsp:nvSpPr>
      <dsp:spPr>
        <a:xfrm rot="5400000">
          <a:off x="8436003" y="324"/>
          <a:ext cx="1577950" cy="1577950"/>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INTELIGENCIA EMOCIONAL</a:t>
          </a:r>
          <a:endParaRPr lang="es-ES" sz="1200" kern="1200" dirty="0">
            <a:solidFill>
              <a:schemeClr val="tx1"/>
            </a:solidFill>
          </a:endParaRPr>
        </a:p>
      </dsp:txBody>
      <dsp:txXfrm rot="-5400000">
        <a:off x="8712144" y="394812"/>
        <a:ext cx="1301809" cy="788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860D-F0FB-48C9-9352-082DA75B46A2}">
      <dsp:nvSpPr>
        <dsp:cNvPr id="0" name=""/>
        <dsp:cNvSpPr/>
      </dsp:nvSpPr>
      <dsp:spPr>
        <a:xfrm>
          <a:off x="45757" y="0"/>
          <a:ext cx="771523" cy="7715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4E1E8-619A-44C6-A1C6-AF00CF1B9850}">
      <dsp:nvSpPr>
        <dsp:cNvPr id="0" name=""/>
        <dsp:cNvSpPr/>
      </dsp:nvSpPr>
      <dsp:spPr>
        <a:xfrm>
          <a:off x="122909" y="77152"/>
          <a:ext cx="617218" cy="617218"/>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79B299C-4E8C-495D-8C98-2621FCFB18F6}">
      <dsp:nvSpPr>
        <dsp:cNvPr id="0" name=""/>
        <dsp:cNvSpPr/>
      </dsp:nvSpPr>
      <dsp:spPr>
        <a:xfrm>
          <a:off x="431431" y="771523"/>
          <a:ext cx="3375590" cy="324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lvl="0" algn="just" defTabSz="577850">
            <a:lnSpc>
              <a:spcPct val="90000"/>
            </a:lnSpc>
            <a:spcBef>
              <a:spcPct val="0"/>
            </a:spcBef>
            <a:spcAft>
              <a:spcPct val="35000"/>
            </a:spcAft>
          </a:pPr>
          <a:r>
            <a:rPr lang="es-ES" sz="1300" kern="1200" dirty="0" smtClean="0"/>
            <a:t>- </a:t>
          </a:r>
          <a:r>
            <a:rPr lang="es-ES" sz="1600" kern="1200" dirty="0" smtClean="0"/>
            <a:t>Educación superior que conserva </a:t>
          </a:r>
          <a:r>
            <a:rPr lang="es-EC" sz="1600" kern="1200" dirty="0" smtClean="0"/>
            <a:t>Estrategias Metodológicas y evaluaciones cuantitativas que no preparan al estudiante para la vida.</a:t>
          </a:r>
        </a:p>
        <a:p>
          <a:pPr lvl="0" algn="just" defTabSz="577850">
            <a:lnSpc>
              <a:spcPct val="90000"/>
            </a:lnSpc>
            <a:spcBef>
              <a:spcPct val="0"/>
            </a:spcBef>
            <a:spcAft>
              <a:spcPct val="35000"/>
            </a:spcAft>
          </a:pPr>
          <a:r>
            <a:rPr lang="es-ES" sz="1600" kern="1200" dirty="0" smtClean="0"/>
            <a:t>-  Formación académica para profesionales con enfoque humanista.</a:t>
          </a:r>
        </a:p>
        <a:p>
          <a:pPr lvl="0" algn="just" defTabSz="577850">
            <a:lnSpc>
              <a:spcPct val="90000"/>
            </a:lnSpc>
            <a:spcBef>
              <a:spcPct val="0"/>
            </a:spcBef>
            <a:spcAft>
              <a:spcPct val="35000"/>
            </a:spcAft>
          </a:pPr>
          <a:r>
            <a:rPr lang="es-ES" sz="1600" kern="1200" dirty="0" smtClean="0"/>
            <a:t>- Deserción académica en una tasa nacional del 48%.</a:t>
          </a:r>
        </a:p>
        <a:p>
          <a:pPr lvl="0" algn="just" defTabSz="577850">
            <a:lnSpc>
              <a:spcPct val="90000"/>
            </a:lnSpc>
            <a:spcBef>
              <a:spcPct val="0"/>
            </a:spcBef>
            <a:spcAft>
              <a:spcPct val="35000"/>
            </a:spcAft>
          </a:pPr>
          <a:r>
            <a:rPr lang="es-ES" sz="1600" kern="1200" dirty="0" smtClean="0"/>
            <a:t>- De 100 estudiantes que se matricula en un programa de educación superior, solo 53 se gradúan.</a:t>
          </a:r>
          <a:endParaRPr lang="es-ES" sz="1600" kern="1200" dirty="0"/>
        </a:p>
      </dsp:txBody>
      <dsp:txXfrm>
        <a:off x="431431" y="771523"/>
        <a:ext cx="3375590" cy="3246828"/>
      </dsp:txXfrm>
    </dsp:sp>
    <dsp:sp modelId="{3539226E-374C-4BF0-BD2A-55EBF91AB545}">
      <dsp:nvSpPr>
        <dsp:cNvPr id="0" name=""/>
        <dsp:cNvSpPr/>
      </dsp:nvSpPr>
      <dsp:spPr>
        <a:xfrm>
          <a:off x="978015" y="0"/>
          <a:ext cx="2282423" cy="77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s-ES" sz="2200" b="1" kern="1200" dirty="0" smtClean="0"/>
            <a:t>JUSTIFICACIÓN</a:t>
          </a:r>
          <a:endParaRPr lang="es-ES" sz="2200" b="1" kern="1200" dirty="0"/>
        </a:p>
      </dsp:txBody>
      <dsp:txXfrm>
        <a:off x="978015" y="0"/>
        <a:ext cx="2282423" cy="771523"/>
      </dsp:txXfrm>
    </dsp:sp>
    <dsp:sp modelId="{1D5A8F02-BDC5-4321-9636-444C8877C8B3}">
      <dsp:nvSpPr>
        <dsp:cNvPr id="0" name=""/>
        <dsp:cNvSpPr/>
      </dsp:nvSpPr>
      <dsp:spPr>
        <a:xfrm>
          <a:off x="3967756" y="0"/>
          <a:ext cx="771523" cy="7715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3B655-7F2B-4D13-A311-FF1300BC6089}">
      <dsp:nvSpPr>
        <dsp:cNvPr id="0" name=""/>
        <dsp:cNvSpPr/>
      </dsp:nvSpPr>
      <dsp:spPr>
        <a:xfrm>
          <a:off x="4044908" y="77152"/>
          <a:ext cx="617218" cy="617218"/>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C2C9740-E606-492F-9403-162B284884CC}">
      <dsp:nvSpPr>
        <dsp:cNvPr id="0" name=""/>
        <dsp:cNvSpPr/>
      </dsp:nvSpPr>
      <dsp:spPr>
        <a:xfrm>
          <a:off x="4900014" y="771523"/>
          <a:ext cx="2282423" cy="324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s-ES" sz="1600" kern="1200" dirty="0" smtClean="0"/>
            <a:t>- Determinar la relación entre </a:t>
          </a:r>
          <a:r>
            <a:rPr lang="es-ES" sz="1600" kern="1200" dirty="0" err="1" smtClean="0"/>
            <a:t>IE</a:t>
          </a:r>
          <a:r>
            <a:rPr lang="es-ES" sz="1600" kern="1200" dirty="0" smtClean="0"/>
            <a:t> y Rendimiento académico</a:t>
          </a:r>
          <a:r>
            <a:rPr lang="es-ES" sz="1400" kern="1200" dirty="0" smtClean="0"/>
            <a:t>.</a:t>
          </a:r>
          <a:endParaRPr lang="es-ES" sz="1400" kern="1200" dirty="0"/>
        </a:p>
      </dsp:txBody>
      <dsp:txXfrm>
        <a:off x="4900014" y="771523"/>
        <a:ext cx="2282423" cy="3246828"/>
      </dsp:txXfrm>
    </dsp:sp>
    <dsp:sp modelId="{72766166-71EC-447D-816A-6CC2CB5268CD}">
      <dsp:nvSpPr>
        <dsp:cNvPr id="0" name=""/>
        <dsp:cNvSpPr/>
      </dsp:nvSpPr>
      <dsp:spPr>
        <a:xfrm>
          <a:off x="4747114" y="0"/>
          <a:ext cx="2588223" cy="77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s-ES" sz="2200" b="1" kern="1200" dirty="0" smtClean="0"/>
            <a:t>OBJETIVO GENERAL</a:t>
          </a:r>
          <a:endParaRPr lang="es-ES" sz="2200" b="1" kern="1200" dirty="0"/>
        </a:p>
      </dsp:txBody>
      <dsp:txXfrm>
        <a:off x="4747114" y="0"/>
        <a:ext cx="2588223" cy="771523"/>
      </dsp:txXfrm>
    </dsp:sp>
    <dsp:sp modelId="{18D5FD3B-72F3-4A13-822F-ECEDA54DB7E3}">
      <dsp:nvSpPr>
        <dsp:cNvPr id="0" name=""/>
        <dsp:cNvSpPr/>
      </dsp:nvSpPr>
      <dsp:spPr>
        <a:xfrm>
          <a:off x="7496071" y="0"/>
          <a:ext cx="771523" cy="7715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C21F8-ED8B-4ADF-BBEE-566967C45C1E}">
      <dsp:nvSpPr>
        <dsp:cNvPr id="0" name=""/>
        <dsp:cNvSpPr/>
      </dsp:nvSpPr>
      <dsp:spPr>
        <a:xfrm>
          <a:off x="7573224" y="77152"/>
          <a:ext cx="617218" cy="617218"/>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17E26B36-644D-40A2-B53B-718F65EA9B51}">
      <dsp:nvSpPr>
        <dsp:cNvPr id="0" name=""/>
        <dsp:cNvSpPr/>
      </dsp:nvSpPr>
      <dsp:spPr>
        <a:xfrm>
          <a:off x="8244092" y="771523"/>
          <a:ext cx="2650898" cy="324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s-ES" sz="1600" kern="1200" dirty="0" smtClean="0"/>
            <a:t>- Determinar el nivel de </a:t>
          </a:r>
          <a:r>
            <a:rPr lang="es-ES" sz="1600" kern="1200" dirty="0" err="1" smtClean="0"/>
            <a:t>IE</a:t>
          </a:r>
          <a:r>
            <a:rPr lang="es-ES" sz="1600" kern="1200" dirty="0" smtClean="0"/>
            <a:t>.</a:t>
          </a:r>
        </a:p>
        <a:p>
          <a:pPr lvl="0" algn="just" defTabSz="711200">
            <a:lnSpc>
              <a:spcPct val="90000"/>
            </a:lnSpc>
            <a:spcBef>
              <a:spcPct val="0"/>
            </a:spcBef>
            <a:spcAft>
              <a:spcPct val="35000"/>
            </a:spcAft>
          </a:pPr>
          <a:endParaRPr lang="es-ES" sz="1600" kern="1200" dirty="0" smtClean="0"/>
        </a:p>
        <a:p>
          <a:pPr lvl="0" algn="just" defTabSz="711200">
            <a:lnSpc>
              <a:spcPct val="90000"/>
            </a:lnSpc>
            <a:spcBef>
              <a:spcPct val="0"/>
            </a:spcBef>
            <a:spcAft>
              <a:spcPct val="35000"/>
            </a:spcAft>
          </a:pPr>
          <a:r>
            <a:rPr lang="es-ES" sz="1600" kern="1200" dirty="0" smtClean="0"/>
            <a:t>- Establecer el nivel de Rendimiento académico.</a:t>
          </a:r>
        </a:p>
        <a:p>
          <a:pPr lvl="0" algn="just" defTabSz="711200">
            <a:lnSpc>
              <a:spcPct val="90000"/>
            </a:lnSpc>
            <a:spcBef>
              <a:spcPct val="0"/>
            </a:spcBef>
            <a:spcAft>
              <a:spcPct val="35000"/>
            </a:spcAft>
          </a:pPr>
          <a:endParaRPr lang="es-ES" sz="1600" kern="1200" dirty="0" smtClean="0"/>
        </a:p>
        <a:p>
          <a:pPr lvl="0" algn="just" defTabSz="711200">
            <a:lnSpc>
              <a:spcPct val="90000"/>
            </a:lnSpc>
            <a:spcBef>
              <a:spcPct val="0"/>
            </a:spcBef>
            <a:spcAft>
              <a:spcPct val="35000"/>
            </a:spcAft>
          </a:pPr>
          <a:r>
            <a:rPr lang="es-ES" sz="1600" kern="1200" dirty="0" smtClean="0"/>
            <a:t>- Analizar la relación entre </a:t>
          </a:r>
          <a:r>
            <a:rPr lang="es-ES" sz="1600" kern="1200" dirty="0" err="1" smtClean="0"/>
            <a:t>IE</a:t>
          </a:r>
          <a:r>
            <a:rPr lang="es-ES" sz="1600" kern="1200" dirty="0" smtClean="0"/>
            <a:t> y rendimiento académico.</a:t>
          </a:r>
        </a:p>
        <a:p>
          <a:pPr lvl="0" algn="just" defTabSz="711200">
            <a:lnSpc>
              <a:spcPct val="90000"/>
            </a:lnSpc>
            <a:spcBef>
              <a:spcPct val="0"/>
            </a:spcBef>
            <a:spcAft>
              <a:spcPct val="35000"/>
            </a:spcAft>
          </a:pPr>
          <a:endParaRPr lang="es-ES" sz="1600" kern="1200" dirty="0" smtClean="0"/>
        </a:p>
        <a:p>
          <a:pPr lvl="0" algn="just" defTabSz="711200">
            <a:lnSpc>
              <a:spcPct val="90000"/>
            </a:lnSpc>
            <a:spcBef>
              <a:spcPct val="0"/>
            </a:spcBef>
            <a:spcAft>
              <a:spcPct val="35000"/>
            </a:spcAft>
          </a:pPr>
          <a:r>
            <a:rPr lang="es-ES" sz="1600" kern="1200" dirty="0" smtClean="0"/>
            <a:t> - Elaborar una Propuesta alternativa.</a:t>
          </a:r>
          <a:endParaRPr lang="es-ES" sz="1600" kern="1200" dirty="0"/>
        </a:p>
      </dsp:txBody>
      <dsp:txXfrm>
        <a:off x="8244092" y="771523"/>
        <a:ext cx="2650898" cy="3246828"/>
      </dsp:txXfrm>
    </dsp:sp>
    <dsp:sp modelId="{1A742E48-B0D9-400A-AD9A-C32D6D35FB03}">
      <dsp:nvSpPr>
        <dsp:cNvPr id="0" name=""/>
        <dsp:cNvSpPr/>
      </dsp:nvSpPr>
      <dsp:spPr>
        <a:xfrm>
          <a:off x="8024517" y="28993"/>
          <a:ext cx="3181562" cy="77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s-ES" sz="2200" b="1" kern="1200" dirty="0" smtClean="0"/>
            <a:t>OBJETIVO ESPECÍFICOS</a:t>
          </a:r>
          <a:endParaRPr lang="es-ES" sz="2200" b="1" kern="1200" dirty="0"/>
        </a:p>
      </dsp:txBody>
      <dsp:txXfrm>
        <a:off x="8024517" y="28993"/>
        <a:ext cx="3181562" cy="771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0A08-9E0D-4DAE-867D-D00A352945D8}">
      <dsp:nvSpPr>
        <dsp:cNvPr id="0" name=""/>
        <dsp:cNvSpPr/>
      </dsp:nvSpPr>
      <dsp:spPr>
        <a:xfrm>
          <a:off x="1495" y="316461"/>
          <a:ext cx="3408063" cy="272645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9FD34B39-5CD8-4A21-9338-7F4C927A7FB0}">
      <dsp:nvSpPr>
        <dsp:cNvPr id="0" name=""/>
        <dsp:cNvSpPr/>
      </dsp:nvSpPr>
      <dsp:spPr>
        <a:xfrm>
          <a:off x="377802" y="2873932"/>
          <a:ext cx="2894014" cy="746926"/>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1" kern="1200" dirty="0" smtClean="0">
            <a:latin typeface="Arial Black" panose="020B0A04020102020204" pitchFamily="34" charset="0"/>
          </a:endParaRPr>
        </a:p>
        <a:p>
          <a:pPr lvl="0" algn="ctr" defTabSz="711200">
            <a:lnSpc>
              <a:spcPct val="90000"/>
            </a:lnSpc>
            <a:spcBef>
              <a:spcPct val="0"/>
            </a:spcBef>
            <a:spcAft>
              <a:spcPct val="35000"/>
            </a:spcAft>
          </a:pPr>
          <a:r>
            <a:rPr lang="es-ES" sz="1600" b="1" kern="1200" dirty="0" smtClean="0">
              <a:latin typeface="Arial Black" panose="020B0A04020102020204" pitchFamily="34" charset="0"/>
            </a:rPr>
            <a:t>Modelo de habilidades de Mayer y </a:t>
          </a:r>
          <a:r>
            <a:rPr lang="es-ES" sz="1600" b="1" kern="1200" dirty="0" err="1" smtClean="0">
              <a:latin typeface="Arial Black" panose="020B0A04020102020204" pitchFamily="34" charset="0"/>
            </a:rPr>
            <a:t>Salovey</a:t>
          </a:r>
          <a:r>
            <a:rPr lang="es-ES" sz="1600" b="1" kern="1200" dirty="0" smtClean="0">
              <a:latin typeface="Arial Black" panose="020B0A04020102020204" pitchFamily="34" charset="0"/>
            </a:rPr>
            <a:t> 1989</a:t>
          </a:r>
        </a:p>
        <a:p>
          <a:pPr lvl="0" algn="ctr" defTabSz="711200">
            <a:lnSpc>
              <a:spcPct val="90000"/>
            </a:lnSpc>
            <a:spcBef>
              <a:spcPct val="0"/>
            </a:spcBef>
            <a:spcAft>
              <a:spcPct val="35000"/>
            </a:spcAft>
          </a:pPr>
          <a:endParaRPr lang="es-ES" sz="1200" kern="1200" dirty="0"/>
        </a:p>
      </dsp:txBody>
      <dsp:txXfrm>
        <a:off x="377802" y="2873932"/>
        <a:ext cx="2894014" cy="746926"/>
      </dsp:txXfrm>
    </dsp:sp>
    <dsp:sp modelId="{67D79FBD-0307-44BC-9920-7C6627DBC039}">
      <dsp:nvSpPr>
        <dsp:cNvPr id="0" name=""/>
        <dsp:cNvSpPr/>
      </dsp:nvSpPr>
      <dsp:spPr>
        <a:xfrm>
          <a:off x="3750365" y="264628"/>
          <a:ext cx="3408063" cy="27264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44AE7477-D10D-4580-A117-EBE0BE08F7A9}">
      <dsp:nvSpPr>
        <dsp:cNvPr id="0" name=""/>
        <dsp:cNvSpPr/>
      </dsp:nvSpPr>
      <dsp:spPr>
        <a:xfrm>
          <a:off x="4057091" y="2718433"/>
          <a:ext cx="3033176" cy="954257"/>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Arial Black" panose="020B0A04020102020204" pitchFamily="34" charset="0"/>
            </a:rPr>
            <a:t>Inteligencias múltiples </a:t>
          </a:r>
          <a:r>
            <a:rPr lang="en-US" sz="1800" b="1" kern="1200" dirty="0" smtClean="0"/>
            <a:t>Howard Gardner 1983</a:t>
          </a:r>
          <a:endParaRPr lang="es-ES" sz="1800" b="1" kern="1200" dirty="0">
            <a:latin typeface="Arial Black" panose="020B0A04020102020204" pitchFamily="34" charset="0"/>
          </a:endParaRPr>
        </a:p>
      </dsp:txBody>
      <dsp:txXfrm>
        <a:off x="4057091" y="2718433"/>
        <a:ext cx="3033176" cy="954257"/>
      </dsp:txXfrm>
    </dsp:sp>
    <dsp:sp modelId="{B18295E2-4DF4-44F0-8658-C9E7E68DE7B6}">
      <dsp:nvSpPr>
        <dsp:cNvPr id="0" name=""/>
        <dsp:cNvSpPr/>
      </dsp:nvSpPr>
      <dsp:spPr>
        <a:xfrm>
          <a:off x="7499235" y="327411"/>
          <a:ext cx="3631189" cy="247531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433F4683-8C29-459C-9DB1-35B8E8EDC67F}">
      <dsp:nvSpPr>
        <dsp:cNvPr id="0" name=""/>
        <dsp:cNvSpPr/>
      </dsp:nvSpPr>
      <dsp:spPr>
        <a:xfrm>
          <a:off x="7917523" y="2655650"/>
          <a:ext cx="3033176" cy="954257"/>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Black" panose="020B0A04020102020204" pitchFamily="34" charset="0"/>
            </a:rPr>
            <a:t>Ingeniería cerebral: Neurobiología de la inteligencia emocional. </a:t>
          </a:r>
          <a:r>
            <a:rPr lang="es-ES" sz="1200" b="1" kern="1200" dirty="0" smtClean="0"/>
            <a:t>William James (1884) </a:t>
          </a:r>
          <a:endParaRPr lang="es-ES" sz="1200" b="1" kern="1200" dirty="0">
            <a:latin typeface="Arial Black" panose="020B0A04020102020204" pitchFamily="34" charset="0"/>
          </a:endParaRPr>
        </a:p>
      </dsp:txBody>
      <dsp:txXfrm>
        <a:off x="7917523" y="2655650"/>
        <a:ext cx="3033176" cy="954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3E8F-C3C1-483B-92AC-EDF8821798F2}">
      <dsp:nvSpPr>
        <dsp:cNvPr id="0" name=""/>
        <dsp:cNvSpPr/>
      </dsp:nvSpPr>
      <dsp:spPr>
        <a:xfrm>
          <a:off x="1924128" y="1398"/>
          <a:ext cx="2886192" cy="75741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j-lt"/>
            </a:rPr>
            <a:t>Descriptiva – correlacional.</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Tiempo: Transversal</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Lugar: De campo</a:t>
          </a:r>
          <a:endParaRPr lang="es-ES" sz="1400" b="1" kern="1200" dirty="0">
            <a:latin typeface="+mj-lt"/>
          </a:endParaRPr>
        </a:p>
      </dsp:txBody>
      <dsp:txXfrm>
        <a:off x="1924128" y="96075"/>
        <a:ext cx="2602161" cy="568061"/>
      </dsp:txXfrm>
    </dsp:sp>
    <dsp:sp modelId="{49D2D1B9-3018-4600-B12C-4AB36E98D8FA}">
      <dsp:nvSpPr>
        <dsp:cNvPr id="0" name=""/>
        <dsp:cNvSpPr/>
      </dsp:nvSpPr>
      <dsp:spPr>
        <a:xfrm>
          <a:off x="0" y="1398"/>
          <a:ext cx="1924128" cy="75741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Tipo y diseño de investigación</a:t>
          </a:r>
          <a:endParaRPr lang="es-ES" sz="1400" b="1" kern="1200" dirty="0">
            <a:latin typeface="+mj-lt"/>
          </a:endParaRPr>
        </a:p>
      </dsp:txBody>
      <dsp:txXfrm>
        <a:off x="36974" y="38372"/>
        <a:ext cx="1850180" cy="683467"/>
      </dsp:txXfrm>
    </dsp:sp>
    <dsp:sp modelId="{7C8AC9F2-7FD3-4AAC-928E-9EE731252465}">
      <dsp:nvSpPr>
        <dsp:cNvPr id="0" name=""/>
        <dsp:cNvSpPr/>
      </dsp:nvSpPr>
      <dsp:spPr>
        <a:xfrm>
          <a:off x="1924128" y="834555"/>
          <a:ext cx="2886192" cy="75741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j-lt"/>
            </a:rPr>
            <a:t>Cualitativa</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Cuantitativa</a:t>
          </a:r>
          <a:endParaRPr lang="es-ES" sz="1400" b="1" kern="1200" dirty="0">
            <a:latin typeface="+mj-lt"/>
          </a:endParaRPr>
        </a:p>
      </dsp:txBody>
      <dsp:txXfrm>
        <a:off x="1924128" y="929232"/>
        <a:ext cx="2602161" cy="568061"/>
      </dsp:txXfrm>
    </dsp:sp>
    <dsp:sp modelId="{4EB1CDA5-CE37-45FC-877D-D4BECD7FCB5F}">
      <dsp:nvSpPr>
        <dsp:cNvPr id="0" name=""/>
        <dsp:cNvSpPr/>
      </dsp:nvSpPr>
      <dsp:spPr>
        <a:xfrm>
          <a:off x="0" y="834555"/>
          <a:ext cx="1924128" cy="75741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Enfoque de investigación </a:t>
          </a:r>
          <a:endParaRPr lang="es-ES" sz="1400" b="1" kern="1200" dirty="0">
            <a:latin typeface="+mj-lt"/>
          </a:endParaRPr>
        </a:p>
      </dsp:txBody>
      <dsp:txXfrm>
        <a:off x="36974" y="871529"/>
        <a:ext cx="1850180" cy="683467"/>
      </dsp:txXfrm>
    </dsp:sp>
    <dsp:sp modelId="{0E3C0ADB-1CCB-4CBE-8000-74C5E8BDB561}">
      <dsp:nvSpPr>
        <dsp:cNvPr id="0" name=""/>
        <dsp:cNvSpPr/>
      </dsp:nvSpPr>
      <dsp:spPr>
        <a:xfrm>
          <a:off x="1924128" y="1667712"/>
          <a:ext cx="2886192" cy="75741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j-lt"/>
            </a:rPr>
            <a:t>Encuesta</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Entrevista</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Observación</a:t>
          </a:r>
          <a:endParaRPr lang="es-ES" sz="1400" b="1" kern="1200" dirty="0">
            <a:latin typeface="+mj-lt"/>
          </a:endParaRPr>
        </a:p>
      </dsp:txBody>
      <dsp:txXfrm>
        <a:off x="1924128" y="1762389"/>
        <a:ext cx="2602161" cy="568061"/>
      </dsp:txXfrm>
    </dsp:sp>
    <dsp:sp modelId="{BA010EB4-AC90-41C0-B8F7-7CC79036D341}">
      <dsp:nvSpPr>
        <dsp:cNvPr id="0" name=""/>
        <dsp:cNvSpPr/>
      </dsp:nvSpPr>
      <dsp:spPr>
        <a:xfrm>
          <a:off x="0" y="1667712"/>
          <a:ext cx="1924128" cy="75741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mj-lt"/>
              <a:cs typeface="Arial" panose="020B0604020202020204" pitchFamily="34" charset="0"/>
            </a:rPr>
            <a:t>Técnicas de investigación</a:t>
          </a:r>
          <a:endParaRPr lang="es-ES" sz="1400" b="1" kern="1200" dirty="0">
            <a:latin typeface="+mj-lt"/>
          </a:endParaRPr>
        </a:p>
      </dsp:txBody>
      <dsp:txXfrm>
        <a:off x="36974" y="1704686"/>
        <a:ext cx="1850180" cy="683467"/>
      </dsp:txXfrm>
    </dsp:sp>
    <dsp:sp modelId="{CAA121EC-7137-42E2-937F-DC0FF7C56697}">
      <dsp:nvSpPr>
        <dsp:cNvPr id="0" name=""/>
        <dsp:cNvSpPr/>
      </dsp:nvSpPr>
      <dsp:spPr>
        <a:xfrm>
          <a:off x="1924128" y="2500869"/>
          <a:ext cx="2886192" cy="75741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j-lt"/>
            </a:rPr>
            <a:t> Cuestionario</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 Guía de entrevistas</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 Ficha de observación</a:t>
          </a:r>
          <a:endParaRPr lang="es-ES" sz="1400" b="1" kern="1200" dirty="0">
            <a:latin typeface="+mj-lt"/>
          </a:endParaRPr>
        </a:p>
        <a:p>
          <a:pPr marL="114300" lvl="1" indent="-114300" algn="l" defTabSz="622300">
            <a:lnSpc>
              <a:spcPct val="90000"/>
            </a:lnSpc>
            <a:spcBef>
              <a:spcPct val="0"/>
            </a:spcBef>
            <a:spcAft>
              <a:spcPct val="15000"/>
            </a:spcAft>
            <a:buChar char="••"/>
          </a:pPr>
          <a:r>
            <a:rPr lang="es-ES" sz="1400" b="1" kern="1200" dirty="0" smtClean="0">
              <a:latin typeface="+mj-lt"/>
            </a:rPr>
            <a:t> Registro de Notas</a:t>
          </a:r>
          <a:endParaRPr lang="es-ES" sz="1400" b="1" kern="1200" dirty="0">
            <a:latin typeface="+mj-lt"/>
          </a:endParaRPr>
        </a:p>
      </dsp:txBody>
      <dsp:txXfrm>
        <a:off x="1924128" y="2595546"/>
        <a:ext cx="2602161" cy="568061"/>
      </dsp:txXfrm>
    </dsp:sp>
    <dsp:sp modelId="{CFCDB71C-1C97-4E83-9204-E2E74C0C0C94}">
      <dsp:nvSpPr>
        <dsp:cNvPr id="0" name=""/>
        <dsp:cNvSpPr/>
      </dsp:nvSpPr>
      <dsp:spPr>
        <a:xfrm>
          <a:off x="0" y="2500869"/>
          <a:ext cx="1924128" cy="75741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Instrumentos de recolección de datos</a:t>
          </a:r>
          <a:endParaRPr lang="es-ES" sz="1400" b="1" kern="1200" dirty="0">
            <a:latin typeface="+mj-lt"/>
          </a:endParaRPr>
        </a:p>
      </dsp:txBody>
      <dsp:txXfrm>
        <a:off x="36974" y="2537843"/>
        <a:ext cx="1850180" cy="683467"/>
      </dsp:txXfrm>
    </dsp:sp>
    <dsp:sp modelId="{2CAD48CB-ABD4-400E-B399-29A2FB0BC8D5}">
      <dsp:nvSpPr>
        <dsp:cNvPr id="0" name=""/>
        <dsp:cNvSpPr/>
      </dsp:nvSpPr>
      <dsp:spPr>
        <a:xfrm>
          <a:off x="1924128" y="3335424"/>
          <a:ext cx="2886192" cy="75741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j-lt"/>
            </a:rPr>
            <a:t>31 estudiantes</a:t>
          </a:r>
          <a:endParaRPr lang="es-ES" sz="1400" b="1" kern="1200" dirty="0">
            <a:latin typeface="+mj-lt"/>
          </a:endParaRPr>
        </a:p>
      </dsp:txBody>
      <dsp:txXfrm>
        <a:off x="1924128" y="3430101"/>
        <a:ext cx="2602161" cy="568061"/>
      </dsp:txXfrm>
    </dsp:sp>
    <dsp:sp modelId="{93F801E0-F1F4-48A8-8D19-AC919F48B259}">
      <dsp:nvSpPr>
        <dsp:cNvPr id="0" name=""/>
        <dsp:cNvSpPr/>
      </dsp:nvSpPr>
      <dsp:spPr>
        <a:xfrm>
          <a:off x="0" y="3334025"/>
          <a:ext cx="1924128" cy="75741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smtClean="0">
              <a:latin typeface="+mj-lt"/>
            </a:rPr>
            <a:t>Población y muestra</a:t>
          </a:r>
          <a:endParaRPr lang="es-ES" sz="1400" b="1" kern="1200" dirty="0">
            <a:latin typeface="+mj-lt"/>
          </a:endParaRPr>
        </a:p>
      </dsp:txBody>
      <dsp:txXfrm>
        <a:off x="36974" y="3370999"/>
        <a:ext cx="1850180" cy="683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6C23-A4C6-4306-8B9B-D0A2C525AF08}">
      <dsp:nvSpPr>
        <dsp:cNvPr id="0" name=""/>
        <dsp:cNvSpPr/>
      </dsp:nvSpPr>
      <dsp:spPr>
        <a:xfrm>
          <a:off x="11916" y="1170825"/>
          <a:ext cx="3239547" cy="2215468"/>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dirty="0"/>
        </a:p>
      </dsp:txBody>
      <dsp:txXfrm>
        <a:off x="63827" y="1222736"/>
        <a:ext cx="3135725" cy="2163557"/>
      </dsp:txXfrm>
    </dsp:sp>
    <dsp:sp modelId="{177CAB72-E84D-4444-B21D-E51592B0F205}">
      <dsp:nvSpPr>
        <dsp:cNvPr id="0" name=""/>
        <dsp:cNvSpPr/>
      </dsp:nvSpPr>
      <dsp:spPr>
        <a:xfrm>
          <a:off x="7749" y="3544391"/>
          <a:ext cx="3347158" cy="10743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solidFill>
                <a:schemeClr val="tx1"/>
              </a:solidFill>
            </a:rPr>
            <a:t>ATENCIÓN 23 %</a:t>
          </a:r>
          <a:endParaRPr lang="es-ES" sz="2100" kern="1200" dirty="0">
            <a:solidFill>
              <a:schemeClr val="tx1"/>
            </a:solidFill>
          </a:endParaRPr>
        </a:p>
      </dsp:txBody>
      <dsp:txXfrm>
        <a:off x="7749" y="3544391"/>
        <a:ext cx="2357153" cy="1074390"/>
      </dsp:txXfrm>
    </dsp:sp>
    <dsp:sp modelId="{4BAE0F82-0349-4D45-82E6-18AA199A9259}">
      <dsp:nvSpPr>
        <dsp:cNvPr id="0" name=""/>
        <dsp:cNvSpPr/>
      </dsp:nvSpPr>
      <dsp:spPr>
        <a:xfrm>
          <a:off x="2459589" y="3715048"/>
          <a:ext cx="1171505" cy="117150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3D50A72-D363-4A08-B16D-A1B1E4D6D715}">
      <dsp:nvSpPr>
        <dsp:cNvPr id="0" name=""/>
        <dsp:cNvSpPr/>
      </dsp:nvSpPr>
      <dsp:spPr>
        <a:xfrm>
          <a:off x="3921327" y="1116587"/>
          <a:ext cx="3347158" cy="2498582"/>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dirty="0"/>
        </a:p>
      </dsp:txBody>
      <dsp:txXfrm>
        <a:off x="3979872" y="1175132"/>
        <a:ext cx="3230068" cy="2440037"/>
      </dsp:txXfrm>
    </dsp:sp>
    <dsp:sp modelId="{454A30F6-63F8-48F2-99D8-92C4F0184440}">
      <dsp:nvSpPr>
        <dsp:cNvPr id="0" name=""/>
        <dsp:cNvSpPr/>
      </dsp:nvSpPr>
      <dsp:spPr>
        <a:xfrm>
          <a:off x="3921327" y="3615170"/>
          <a:ext cx="3347158" cy="10743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solidFill>
                <a:schemeClr val="tx1"/>
              </a:solidFill>
            </a:rPr>
            <a:t>CLARIDAD </a:t>
          </a:r>
        </a:p>
        <a:p>
          <a:pPr lvl="0" algn="l" defTabSz="933450">
            <a:lnSpc>
              <a:spcPct val="90000"/>
            </a:lnSpc>
            <a:spcBef>
              <a:spcPct val="0"/>
            </a:spcBef>
            <a:spcAft>
              <a:spcPct val="35000"/>
            </a:spcAft>
          </a:pPr>
          <a:r>
            <a:rPr lang="es-ES" sz="2100" kern="1200" dirty="0" smtClean="0">
              <a:solidFill>
                <a:schemeClr val="tx1"/>
              </a:solidFill>
            </a:rPr>
            <a:t>20 %</a:t>
          </a:r>
          <a:endParaRPr lang="es-ES" sz="2100" kern="1200" dirty="0">
            <a:solidFill>
              <a:schemeClr val="tx1"/>
            </a:solidFill>
          </a:endParaRPr>
        </a:p>
      </dsp:txBody>
      <dsp:txXfrm>
        <a:off x="3921327" y="3615170"/>
        <a:ext cx="2357153" cy="1074390"/>
      </dsp:txXfrm>
    </dsp:sp>
    <dsp:sp modelId="{3A709230-6C83-4D05-80B4-5F802945050A}">
      <dsp:nvSpPr>
        <dsp:cNvPr id="0" name=""/>
        <dsp:cNvSpPr/>
      </dsp:nvSpPr>
      <dsp:spPr>
        <a:xfrm>
          <a:off x="6373167" y="3785827"/>
          <a:ext cx="1171505" cy="117150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2666187-8B8D-442B-9544-59180E3C03FD}">
      <dsp:nvSpPr>
        <dsp:cNvPr id="0" name=""/>
        <dsp:cNvSpPr/>
      </dsp:nvSpPr>
      <dsp:spPr>
        <a:xfrm>
          <a:off x="7834905" y="1116587"/>
          <a:ext cx="3347158" cy="2498582"/>
        </a:xfrm>
        <a:prstGeom prst="round2SameRect">
          <a:avLst>
            <a:gd name="adj1" fmla="val 8000"/>
            <a:gd name="adj2" fmla="val 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1732E49-F45C-49C7-B687-ED6F10FB9CEC}">
      <dsp:nvSpPr>
        <dsp:cNvPr id="0" name=""/>
        <dsp:cNvSpPr/>
      </dsp:nvSpPr>
      <dsp:spPr>
        <a:xfrm>
          <a:off x="7917613" y="3515896"/>
          <a:ext cx="3347158" cy="10743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solidFill>
                <a:schemeClr val="tx1"/>
              </a:solidFill>
            </a:rPr>
            <a:t>REPARACIÓN</a:t>
          </a:r>
        </a:p>
        <a:p>
          <a:pPr lvl="0" algn="l" defTabSz="933450">
            <a:lnSpc>
              <a:spcPct val="90000"/>
            </a:lnSpc>
            <a:spcBef>
              <a:spcPct val="0"/>
            </a:spcBef>
            <a:spcAft>
              <a:spcPct val="35000"/>
            </a:spcAft>
          </a:pPr>
          <a:r>
            <a:rPr lang="es-ES" sz="2100" kern="1200" dirty="0" smtClean="0">
              <a:solidFill>
                <a:schemeClr val="tx1"/>
              </a:solidFill>
            </a:rPr>
            <a:t>26 %</a:t>
          </a:r>
        </a:p>
        <a:p>
          <a:pPr lvl="0" algn="l" defTabSz="933450">
            <a:lnSpc>
              <a:spcPct val="90000"/>
            </a:lnSpc>
            <a:spcBef>
              <a:spcPct val="0"/>
            </a:spcBef>
            <a:spcAft>
              <a:spcPct val="35000"/>
            </a:spcAft>
          </a:pPr>
          <a:endParaRPr lang="es-ES" sz="2100" kern="1200" dirty="0">
            <a:solidFill>
              <a:schemeClr val="tx1"/>
            </a:solidFill>
          </a:endParaRPr>
        </a:p>
      </dsp:txBody>
      <dsp:txXfrm>
        <a:off x="7917613" y="3515896"/>
        <a:ext cx="2357153" cy="1074390"/>
      </dsp:txXfrm>
    </dsp:sp>
    <dsp:sp modelId="{8B7E0AFD-34F4-4F67-B85D-6D641C542C02}">
      <dsp:nvSpPr>
        <dsp:cNvPr id="0" name=""/>
        <dsp:cNvSpPr/>
      </dsp:nvSpPr>
      <dsp:spPr>
        <a:xfrm>
          <a:off x="10286744" y="3785827"/>
          <a:ext cx="1171505" cy="117150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3" name="PlaceHolder 2"/>
          <p:cNvSpPr>
            <a:spLocks noGrp="1"/>
          </p:cNvSpPr>
          <p:nvPr>
            <p:ph type="body"/>
          </p:nvPr>
        </p:nvSpPr>
        <p:spPr>
          <a:xfrm>
            <a:off x="1097280" y="184572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4" name="PlaceHolder 3"/>
          <p:cNvSpPr>
            <a:spLocks noGrp="1"/>
          </p:cNvSpPr>
          <p:nvPr>
            <p:ph type="body"/>
          </p:nvPr>
        </p:nvSpPr>
        <p:spPr>
          <a:xfrm>
            <a:off x="1097280" y="394704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6"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7"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8"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9" name="PlaceHolder 5"/>
          <p:cNvSpPr>
            <a:spLocks noGrp="1"/>
          </p:cNvSpPr>
          <p:nvPr>
            <p:ph type="body"/>
          </p:nvPr>
        </p:nvSpPr>
        <p:spPr>
          <a:xfrm>
            <a:off x="625140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1" name="PlaceHolder 2"/>
          <p:cNvSpPr>
            <a:spLocks noGrp="1"/>
          </p:cNvSpPr>
          <p:nvPr>
            <p:ph type="body"/>
          </p:nvPr>
        </p:nvSpPr>
        <p:spPr>
          <a:xfrm>
            <a:off x="109728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42" name="PlaceHolder 3"/>
          <p:cNvSpPr>
            <a:spLocks noGrp="1"/>
          </p:cNvSpPr>
          <p:nvPr>
            <p:ph type="body"/>
          </p:nvPr>
        </p:nvSpPr>
        <p:spPr>
          <a:xfrm>
            <a:off x="449820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43" name="PlaceHolder 4"/>
          <p:cNvSpPr>
            <a:spLocks noGrp="1"/>
          </p:cNvSpPr>
          <p:nvPr>
            <p:ph type="body"/>
          </p:nvPr>
        </p:nvSpPr>
        <p:spPr>
          <a:xfrm>
            <a:off x="789912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44" name="PlaceHolder 5"/>
          <p:cNvSpPr>
            <a:spLocks noGrp="1"/>
          </p:cNvSpPr>
          <p:nvPr>
            <p:ph type="body"/>
          </p:nvPr>
        </p:nvSpPr>
        <p:spPr>
          <a:xfrm>
            <a:off x="109728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45" name="PlaceHolder 6"/>
          <p:cNvSpPr>
            <a:spLocks noGrp="1"/>
          </p:cNvSpPr>
          <p:nvPr>
            <p:ph type="body"/>
          </p:nvPr>
        </p:nvSpPr>
        <p:spPr>
          <a:xfrm>
            <a:off x="449820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46" name="PlaceHolder 7"/>
          <p:cNvSpPr>
            <a:spLocks noGrp="1"/>
          </p:cNvSpPr>
          <p:nvPr>
            <p:ph type="body"/>
          </p:nvPr>
        </p:nvSpPr>
        <p:spPr>
          <a:xfrm>
            <a:off x="789912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subTitle"/>
          </p:nvPr>
        </p:nvSpPr>
        <p:spPr>
          <a:xfrm>
            <a:off x="1097280" y="1845720"/>
            <a:ext cx="10058040" cy="4023000"/>
          </a:xfrm>
          <a:prstGeom prst="rect">
            <a:avLst/>
          </a:prstGeom>
        </p:spPr>
        <p:txBody>
          <a:bodyPr lIns="0" tIns="0" rIns="0" bIns="0" anchor="ctr">
            <a:noAutofit/>
          </a:bodyPr>
          <a:lstStyle/>
          <a:p>
            <a:pPr algn="ctr"/>
            <a:endParaRPr lang="es-EC"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8" name="PlaceHolder 2"/>
          <p:cNvSpPr>
            <a:spLocks noGrp="1"/>
          </p:cNvSpPr>
          <p:nvPr>
            <p:ph type="body"/>
          </p:nvPr>
        </p:nvSpPr>
        <p:spPr>
          <a:xfrm>
            <a:off x="1097280" y="1845720"/>
            <a:ext cx="100580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61"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097280" y="286560"/>
            <a:ext cx="10058040" cy="6724800"/>
          </a:xfrm>
          <a:prstGeom prst="rect">
            <a:avLst/>
          </a:prstGeom>
        </p:spPr>
        <p:txBody>
          <a:bodyPr lIns="0" tIns="0" rIns="0" bIns="0" anchor="ctr">
            <a:noAutofit/>
          </a:bodyPr>
          <a:lstStyle/>
          <a:p>
            <a:pPr algn="ctr"/>
            <a:endParaRPr lang="es-EC"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5"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66"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67"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type="subTitle"/>
          </p:nvPr>
        </p:nvSpPr>
        <p:spPr>
          <a:xfrm>
            <a:off x="1097280" y="1845720"/>
            <a:ext cx="10058040" cy="4023000"/>
          </a:xfrm>
          <a:prstGeom prst="rect">
            <a:avLst/>
          </a:prstGeom>
        </p:spPr>
        <p:txBody>
          <a:bodyPr lIns="0" tIns="0" rIns="0" bIns="0" anchor="ctr">
            <a:noAutofit/>
          </a:bodyPr>
          <a:lstStyle/>
          <a:p>
            <a:pPr algn="ctr"/>
            <a:endParaRPr lang="es-EC"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9"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70"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71" name="PlaceHolder 4"/>
          <p:cNvSpPr>
            <a:spLocks noGrp="1"/>
          </p:cNvSpPr>
          <p:nvPr>
            <p:ph type="body"/>
          </p:nvPr>
        </p:nvSpPr>
        <p:spPr>
          <a:xfrm>
            <a:off x="625140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3"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74"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75" name="PlaceHolder 4"/>
          <p:cNvSpPr>
            <a:spLocks noGrp="1"/>
          </p:cNvSpPr>
          <p:nvPr>
            <p:ph type="body"/>
          </p:nvPr>
        </p:nvSpPr>
        <p:spPr>
          <a:xfrm>
            <a:off x="1097280" y="394704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7" name="PlaceHolder 2"/>
          <p:cNvSpPr>
            <a:spLocks noGrp="1"/>
          </p:cNvSpPr>
          <p:nvPr>
            <p:ph type="body"/>
          </p:nvPr>
        </p:nvSpPr>
        <p:spPr>
          <a:xfrm>
            <a:off x="1097280" y="184572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78" name="PlaceHolder 3"/>
          <p:cNvSpPr>
            <a:spLocks noGrp="1"/>
          </p:cNvSpPr>
          <p:nvPr>
            <p:ph type="body"/>
          </p:nvPr>
        </p:nvSpPr>
        <p:spPr>
          <a:xfrm>
            <a:off x="1097280" y="394704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0"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1"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2"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3" name="PlaceHolder 5"/>
          <p:cNvSpPr>
            <a:spLocks noGrp="1"/>
          </p:cNvSpPr>
          <p:nvPr>
            <p:ph type="body"/>
          </p:nvPr>
        </p:nvSpPr>
        <p:spPr>
          <a:xfrm>
            <a:off x="625140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5" name="PlaceHolder 2"/>
          <p:cNvSpPr>
            <a:spLocks noGrp="1"/>
          </p:cNvSpPr>
          <p:nvPr>
            <p:ph type="body"/>
          </p:nvPr>
        </p:nvSpPr>
        <p:spPr>
          <a:xfrm>
            <a:off x="109728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6" name="PlaceHolder 3"/>
          <p:cNvSpPr>
            <a:spLocks noGrp="1"/>
          </p:cNvSpPr>
          <p:nvPr>
            <p:ph type="body"/>
          </p:nvPr>
        </p:nvSpPr>
        <p:spPr>
          <a:xfrm>
            <a:off x="449820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7" name="PlaceHolder 4"/>
          <p:cNvSpPr>
            <a:spLocks noGrp="1"/>
          </p:cNvSpPr>
          <p:nvPr>
            <p:ph type="body"/>
          </p:nvPr>
        </p:nvSpPr>
        <p:spPr>
          <a:xfrm>
            <a:off x="7899120" y="184572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8" name="PlaceHolder 5"/>
          <p:cNvSpPr>
            <a:spLocks noGrp="1"/>
          </p:cNvSpPr>
          <p:nvPr>
            <p:ph type="body"/>
          </p:nvPr>
        </p:nvSpPr>
        <p:spPr>
          <a:xfrm>
            <a:off x="109728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89" name="PlaceHolder 6"/>
          <p:cNvSpPr>
            <a:spLocks noGrp="1"/>
          </p:cNvSpPr>
          <p:nvPr>
            <p:ph type="body"/>
          </p:nvPr>
        </p:nvSpPr>
        <p:spPr>
          <a:xfrm>
            <a:off x="449820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90" name="PlaceHolder 7"/>
          <p:cNvSpPr>
            <a:spLocks noGrp="1"/>
          </p:cNvSpPr>
          <p:nvPr>
            <p:ph type="body"/>
          </p:nvPr>
        </p:nvSpPr>
        <p:spPr>
          <a:xfrm>
            <a:off x="7899120" y="3947040"/>
            <a:ext cx="323856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 name="PlaceHolder 2"/>
          <p:cNvSpPr>
            <a:spLocks noGrp="1"/>
          </p:cNvSpPr>
          <p:nvPr>
            <p:ph type="body"/>
          </p:nvPr>
        </p:nvSpPr>
        <p:spPr>
          <a:xfrm>
            <a:off x="1097280" y="1845720"/>
            <a:ext cx="100580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17"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097280" y="286560"/>
            <a:ext cx="10058040" cy="6724800"/>
          </a:xfrm>
          <a:prstGeom prst="rect">
            <a:avLst/>
          </a:prstGeom>
        </p:spPr>
        <p:txBody>
          <a:bodyPr lIns="0" tIns="0" rIns="0" bIns="0" anchor="ctr">
            <a:noAutofit/>
          </a:bodyPr>
          <a:lstStyle/>
          <a:p>
            <a:pPr algn="ctr"/>
            <a:endParaRPr lang="es-EC"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22"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23"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26"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27" name="PlaceHolder 4"/>
          <p:cNvSpPr>
            <a:spLocks noGrp="1"/>
          </p:cNvSpPr>
          <p:nvPr>
            <p:ph type="body"/>
          </p:nvPr>
        </p:nvSpPr>
        <p:spPr>
          <a:xfrm>
            <a:off x="6251400" y="394704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0"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
        <p:nvSpPr>
          <p:cNvPr id="31" name="PlaceHolder 4"/>
          <p:cNvSpPr>
            <a:spLocks noGrp="1"/>
          </p:cNvSpPr>
          <p:nvPr>
            <p:ph type="body"/>
          </p:nvPr>
        </p:nvSpPr>
        <p:spPr>
          <a:xfrm>
            <a:off x="1097280" y="3947040"/>
            <a:ext cx="10058040" cy="1918800"/>
          </a:xfrm>
          <a:prstGeom prst="rect">
            <a:avLst/>
          </a:prstGeom>
        </p:spPr>
        <p:txBody>
          <a:bodyPr lIns="0" tIns="0" rIns="0" bIns="0">
            <a:normAutofit/>
          </a:bodyPr>
          <a:lstStyle/>
          <a:p>
            <a:endParaRPr lang="en-US" sz="2000" b="0" strike="noStrike" spc="-1">
              <a:solidFill>
                <a:srgbClr val="40404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2" name="CustomShape 2"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6"/>
          <p:cNvSpPr>
            <a:spLocks noGrp="1"/>
          </p:cNvSpPr>
          <p:nvPr>
            <p:ph type="title"/>
          </p:nvPr>
        </p:nvSpPr>
        <p:spPr>
          <a:xfrm>
            <a:off x="1097280" y="758880"/>
            <a:ext cx="10058040" cy="3565800"/>
          </a:xfrm>
          <a:prstGeom prst="rect">
            <a:avLst/>
          </a:prstGeom>
        </p:spPr>
        <p:txBody>
          <a:bodyPr anchor="b">
            <a:normAutofit/>
          </a:bodyPr>
          <a:lstStyle/>
          <a:p>
            <a:pPr>
              <a:lnSpc>
                <a:spcPct val="85000"/>
              </a:lnSpc>
            </a:pPr>
            <a:r>
              <a:rPr lang="es-ES" sz="8000" b="0" strike="noStrike" spc="-52">
                <a:solidFill>
                  <a:srgbClr val="262626"/>
                </a:solidFill>
                <a:latin typeface="Calibri Light"/>
              </a:rPr>
              <a:t>Haga clic para modificar el estilo de título del patrón</a:t>
            </a:r>
            <a:endParaRPr lang="en-US" sz="8000" b="0" strike="noStrike" spc="-1">
              <a:solidFill>
                <a:srgbClr val="000000"/>
              </a:solidFill>
              <a:latin typeface="Calibri"/>
            </a:endParaRPr>
          </a:p>
        </p:txBody>
      </p:sp>
      <p:sp>
        <p:nvSpPr>
          <p:cNvPr id="6" name="PlaceHolder 7"/>
          <p:cNvSpPr>
            <a:spLocks noGrp="1"/>
          </p:cNvSpPr>
          <p:nvPr>
            <p:ph type="dt"/>
          </p:nvPr>
        </p:nvSpPr>
        <p:spPr>
          <a:xfrm>
            <a:off x="1097280" y="6459840"/>
            <a:ext cx="2471760" cy="364680"/>
          </a:xfrm>
          <a:prstGeom prst="rect">
            <a:avLst/>
          </a:prstGeom>
        </p:spPr>
        <p:txBody>
          <a:bodyPr anchor="ctr">
            <a:noAutofit/>
          </a:bodyPr>
          <a:lstStyle/>
          <a:p>
            <a:pPr>
              <a:lnSpc>
                <a:spcPct val="100000"/>
              </a:lnSpc>
            </a:pPr>
            <a:fld id="{364392CC-4CB9-494A-87BB-EF38C54662A8}" type="datetime">
              <a:rPr lang="en-US" sz="900" b="0" strike="noStrike" spc="-1">
                <a:solidFill>
                  <a:srgbClr val="FFFFFF"/>
                </a:solidFill>
                <a:latin typeface="Calibri"/>
              </a:rPr>
              <a:t>2/9/2022</a:t>
            </a:fld>
            <a:endParaRPr lang="es-EC" sz="900" b="0" strike="noStrike" spc="-1">
              <a:latin typeface="Times New Roman"/>
            </a:endParaRPr>
          </a:p>
        </p:txBody>
      </p:sp>
      <p:sp>
        <p:nvSpPr>
          <p:cNvPr id="7" name="PlaceHolder 8"/>
          <p:cNvSpPr>
            <a:spLocks noGrp="1"/>
          </p:cNvSpPr>
          <p:nvPr>
            <p:ph type="ftr"/>
          </p:nvPr>
        </p:nvSpPr>
        <p:spPr>
          <a:xfrm>
            <a:off x="3686040" y="6459840"/>
            <a:ext cx="4822560" cy="364680"/>
          </a:xfrm>
          <a:prstGeom prst="rect">
            <a:avLst/>
          </a:prstGeom>
        </p:spPr>
        <p:txBody>
          <a:bodyPr anchor="ctr">
            <a:noAutofit/>
          </a:bodyPr>
          <a:lstStyle/>
          <a:p>
            <a:endParaRPr lang="es-EC" sz="2400" b="0" strike="noStrike" spc="-1">
              <a:latin typeface="Times New Roman"/>
            </a:endParaRPr>
          </a:p>
        </p:txBody>
      </p:sp>
      <p:sp>
        <p:nvSpPr>
          <p:cNvPr id="8" name="PlaceHolder 9"/>
          <p:cNvSpPr>
            <a:spLocks noGrp="1"/>
          </p:cNvSpPr>
          <p:nvPr>
            <p:ph type="sldNum"/>
          </p:nvPr>
        </p:nvSpPr>
        <p:spPr>
          <a:xfrm>
            <a:off x="9900360" y="6459840"/>
            <a:ext cx="1311840" cy="364680"/>
          </a:xfrm>
          <a:prstGeom prst="rect">
            <a:avLst/>
          </a:prstGeom>
        </p:spPr>
        <p:txBody>
          <a:bodyPr anchor="ctr">
            <a:noAutofit/>
          </a:bodyPr>
          <a:lstStyle/>
          <a:p>
            <a:pPr algn="r">
              <a:lnSpc>
                <a:spcPct val="100000"/>
              </a:lnSpc>
            </a:pPr>
            <a:fld id="{C4D654F7-5222-48B6-9089-6B0C91DAB72F}" type="slidenum">
              <a:rPr lang="en-US" sz="1050" b="0" strike="noStrike" spc="-1">
                <a:solidFill>
                  <a:srgbClr val="FFFFFF"/>
                </a:solidFill>
                <a:latin typeface="Calibri"/>
              </a:rPr>
              <a:t>‹Nº›</a:t>
            </a:fld>
            <a:endParaRPr lang="es-EC" sz="1050" b="0" strike="noStrike" spc="-1">
              <a:latin typeface="Times New Roman"/>
            </a:endParaRPr>
          </a:p>
        </p:txBody>
      </p:sp>
      <p:sp>
        <p:nvSpPr>
          <p:cNvPr id="9" name="Line 10"/>
          <p:cNvSpPr/>
          <p:nvPr/>
        </p:nvSpPr>
        <p:spPr>
          <a:xfrm>
            <a:off x="1207440" y="4343400"/>
            <a:ext cx="987552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10"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404040"/>
                </a:solidFill>
                <a:latin typeface="Calibri"/>
              </a:rPr>
              <a:t>Pulse para editar el formato de texto del esquema</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Calibri"/>
              </a:rPr>
              <a:t>Segundo nivel del esquema</a:t>
            </a:r>
          </a:p>
          <a:p>
            <a:pPr marL="1296000" lvl="2" indent="-288000">
              <a:spcBef>
                <a:spcPts val="850"/>
              </a:spcBef>
              <a:buClr>
                <a:srgbClr val="000000"/>
              </a:buClr>
              <a:buSzPct val="45000"/>
              <a:buFont typeface="Wingdings" charset="2"/>
              <a:buChar char=""/>
            </a:pPr>
            <a:r>
              <a:rPr lang="en-US" sz="1400" b="0" strike="noStrike" spc="-1">
                <a:solidFill>
                  <a:srgbClr val="404040"/>
                </a:solidFill>
                <a:latin typeface="Calibri"/>
              </a:rPr>
              <a:t>Tercer nivel del esquema</a:t>
            </a:r>
          </a:p>
          <a:p>
            <a:pPr marL="1728000" lvl="3" indent="-216000">
              <a:spcBef>
                <a:spcPts val="567"/>
              </a:spcBef>
              <a:buClr>
                <a:srgbClr val="000000"/>
              </a:buClr>
              <a:buSzPct val="75000"/>
              <a:buFont typeface="Symbol" charset="2"/>
              <a:buChar char=""/>
            </a:pPr>
            <a:r>
              <a:rPr lang="en-US" sz="1400" b="0" strike="noStrike" spc="-1">
                <a:solidFill>
                  <a:srgbClr val="404040"/>
                </a:solidFill>
                <a:latin typeface="Calibri"/>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Calibri"/>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Calibri"/>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50" name="PlaceHolder 4"/>
          <p:cNvSpPr>
            <a:spLocks noGrp="1"/>
          </p:cNvSpPr>
          <p:nvPr>
            <p:ph type="title"/>
          </p:nvPr>
        </p:nvSpPr>
        <p:spPr>
          <a:xfrm>
            <a:off x="1097280" y="286560"/>
            <a:ext cx="10058040" cy="1450440"/>
          </a:xfrm>
          <a:prstGeom prst="rect">
            <a:avLst/>
          </a:prstGeom>
        </p:spPr>
        <p:txBody>
          <a:bodyPr anchor="b">
            <a:noAutofit/>
          </a:bodyPr>
          <a:lstStyle/>
          <a:p>
            <a:pPr>
              <a:lnSpc>
                <a:spcPct val="85000"/>
              </a:lnSpc>
            </a:pPr>
            <a:r>
              <a:rPr lang="es-ES" sz="4800" b="0" strike="noStrike" spc="-52">
                <a:solidFill>
                  <a:srgbClr val="404040"/>
                </a:solidFill>
                <a:latin typeface="Calibri Light"/>
              </a:rPr>
              <a:t>Haga clic para modificar el estilo de título del patrón</a:t>
            </a:r>
            <a:endParaRPr lang="en-US" sz="4800" b="0" strike="noStrike" spc="-1">
              <a:solidFill>
                <a:srgbClr val="000000"/>
              </a:solidFill>
              <a:latin typeface="Calibri"/>
            </a:endParaRPr>
          </a:p>
        </p:txBody>
      </p:sp>
      <p:sp>
        <p:nvSpPr>
          <p:cNvPr id="51" name="PlaceHolder 5"/>
          <p:cNvSpPr>
            <a:spLocks noGrp="1"/>
          </p:cNvSpPr>
          <p:nvPr>
            <p:ph type="body"/>
          </p:nvPr>
        </p:nvSpPr>
        <p:spPr>
          <a:xfrm>
            <a:off x="1097280" y="1845720"/>
            <a:ext cx="10058040" cy="4023000"/>
          </a:xfrm>
          <a:prstGeom prst="rect">
            <a:avLst/>
          </a:prstGeom>
        </p:spPr>
        <p:txBody>
          <a:bodyPr lIns="0" rIns="0">
            <a:noAutofit/>
          </a:bodyPr>
          <a:lstStyle/>
          <a:p>
            <a:pPr marL="91440" indent="-91080">
              <a:lnSpc>
                <a:spcPct val="90000"/>
              </a:lnSpc>
              <a:spcBef>
                <a:spcPts val="1199"/>
              </a:spcBef>
              <a:spcAft>
                <a:spcPts val="201"/>
              </a:spcAft>
              <a:buClr>
                <a:srgbClr val="99CB38"/>
              </a:buClr>
              <a:buFont typeface="Calibri"/>
              <a:buChar char=" "/>
            </a:pPr>
            <a:r>
              <a:rPr lang="es-ES" sz="2000" b="0" strike="noStrike" spc="-1">
                <a:solidFill>
                  <a:srgbClr val="404040"/>
                </a:solidFill>
                <a:latin typeface="Calibri"/>
              </a:rPr>
              <a:t>Editar el estilo de texto del patrón</a:t>
            </a:r>
            <a:endParaRPr lang="en-US" sz="2000" b="0" strike="noStrike" spc="-1">
              <a:solidFill>
                <a:srgbClr val="404040"/>
              </a:solidFill>
              <a:latin typeface="Calibri"/>
            </a:endParaRPr>
          </a:p>
          <a:p>
            <a:pPr marL="384120" lvl="1" indent="-182520">
              <a:lnSpc>
                <a:spcPct val="90000"/>
              </a:lnSpc>
              <a:spcBef>
                <a:spcPts val="201"/>
              </a:spcBef>
              <a:spcAft>
                <a:spcPts val="400"/>
              </a:spcAft>
              <a:buClr>
                <a:srgbClr val="99CB38"/>
              </a:buClr>
              <a:buFont typeface="Calibri"/>
              <a:buChar char="◦"/>
            </a:pPr>
            <a:r>
              <a:rPr lang="es-ES" sz="1800" b="0" strike="noStrike" spc="-1">
                <a:solidFill>
                  <a:srgbClr val="404040"/>
                </a:solidFill>
                <a:latin typeface="Calibri"/>
              </a:rPr>
              <a:t>Segundo nivel</a:t>
            </a:r>
            <a:endParaRPr lang="en-US" sz="1800" b="0" strike="noStrike" spc="-1">
              <a:solidFill>
                <a:srgbClr val="404040"/>
              </a:solidFill>
              <a:latin typeface="Calibri"/>
            </a:endParaRPr>
          </a:p>
          <a:p>
            <a:pPr marL="567000" lvl="2" indent="-182520">
              <a:lnSpc>
                <a:spcPct val="90000"/>
              </a:lnSpc>
              <a:spcBef>
                <a:spcPts val="201"/>
              </a:spcBef>
              <a:spcAft>
                <a:spcPts val="400"/>
              </a:spcAft>
              <a:buClr>
                <a:srgbClr val="99CB38"/>
              </a:buClr>
              <a:buFont typeface="Calibri"/>
              <a:buChar char="◦"/>
            </a:pPr>
            <a:r>
              <a:rPr lang="es-ES" sz="1400" b="0" strike="noStrike" spc="-1">
                <a:solidFill>
                  <a:srgbClr val="404040"/>
                </a:solidFill>
                <a:latin typeface="Calibri"/>
              </a:rPr>
              <a:t>Tercer nivel</a:t>
            </a:r>
            <a:endParaRPr lang="en-US" sz="1400" b="0" strike="noStrike" spc="-1">
              <a:solidFill>
                <a:srgbClr val="404040"/>
              </a:solidFill>
              <a:latin typeface="Calibri"/>
            </a:endParaRPr>
          </a:p>
          <a:p>
            <a:pPr marL="749880" lvl="3" indent="-182520">
              <a:lnSpc>
                <a:spcPct val="90000"/>
              </a:lnSpc>
              <a:spcBef>
                <a:spcPts val="201"/>
              </a:spcBef>
              <a:spcAft>
                <a:spcPts val="400"/>
              </a:spcAft>
              <a:buClr>
                <a:srgbClr val="99CB38"/>
              </a:buClr>
              <a:buFont typeface="Calibri"/>
              <a:buChar char="◦"/>
            </a:pPr>
            <a:r>
              <a:rPr lang="es-ES" sz="1400" b="0" strike="noStrike" spc="-1">
                <a:solidFill>
                  <a:srgbClr val="404040"/>
                </a:solidFill>
                <a:latin typeface="Calibri"/>
              </a:rPr>
              <a:t>Cuarto nivel</a:t>
            </a:r>
            <a:endParaRPr lang="en-US" sz="1400" b="0" strike="noStrike" spc="-1">
              <a:solidFill>
                <a:srgbClr val="404040"/>
              </a:solidFill>
              <a:latin typeface="Calibri"/>
            </a:endParaRPr>
          </a:p>
          <a:p>
            <a:pPr marL="932760" lvl="4" indent="-182520">
              <a:lnSpc>
                <a:spcPct val="90000"/>
              </a:lnSpc>
              <a:spcBef>
                <a:spcPts val="201"/>
              </a:spcBef>
              <a:spcAft>
                <a:spcPts val="400"/>
              </a:spcAft>
              <a:buClr>
                <a:srgbClr val="99CB38"/>
              </a:buClr>
              <a:buFont typeface="Calibri"/>
              <a:buChar char="◦"/>
            </a:pPr>
            <a:r>
              <a:rPr lang="es-ES" sz="1400" b="0" strike="noStrike" spc="-1">
                <a:solidFill>
                  <a:srgbClr val="404040"/>
                </a:solidFill>
                <a:latin typeface="Calibri"/>
              </a:rPr>
              <a:t>Quinto nivel</a:t>
            </a:r>
            <a:endParaRPr lang="en-US" sz="1400" b="0" strike="noStrike" spc="-1">
              <a:solidFill>
                <a:srgbClr val="404040"/>
              </a:solidFill>
              <a:latin typeface="Calibri"/>
            </a:endParaRPr>
          </a:p>
        </p:txBody>
      </p:sp>
      <p:sp>
        <p:nvSpPr>
          <p:cNvPr id="52" name="PlaceHolder 6"/>
          <p:cNvSpPr>
            <a:spLocks noGrp="1"/>
          </p:cNvSpPr>
          <p:nvPr>
            <p:ph type="dt"/>
          </p:nvPr>
        </p:nvSpPr>
        <p:spPr>
          <a:xfrm>
            <a:off x="1097280" y="6459840"/>
            <a:ext cx="2471760" cy="364680"/>
          </a:xfrm>
          <a:prstGeom prst="rect">
            <a:avLst/>
          </a:prstGeom>
        </p:spPr>
        <p:txBody>
          <a:bodyPr anchor="ctr">
            <a:noAutofit/>
          </a:bodyPr>
          <a:lstStyle/>
          <a:p>
            <a:pPr>
              <a:lnSpc>
                <a:spcPct val="100000"/>
              </a:lnSpc>
            </a:pPr>
            <a:fld id="{9B435D9E-5548-463F-AA96-55C00D600ACE}" type="datetime">
              <a:rPr lang="en-US" sz="900" b="0" strike="noStrike" spc="-1">
                <a:solidFill>
                  <a:srgbClr val="FFFFFF"/>
                </a:solidFill>
                <a:latin typeface="Calibri"/>
              </a:rPr>
              <a:t>2/9/2022</a:t>
            </a:fld>
            <a:endParaRPr lang="es-EC" sz="900" b="0" strike="noStrike" spc="-1">
              <a:latin typeface="Times New Roman"/>
            </a:endParaRPr>
          </a:p>
        </p:txBody>
      </p:sp>
      <p:sp>
        <p:nvSpPr>
          <p:cNvPr id="53" name="PlaceHolder 7"/>
          <p:cNvSpPr>
            <a:spLocks noGrp="1"/>
          </p:cNvSpPr>
          <p:nvPr>
            <p:ph type="ftr"/>
          </p:nvPr>
        </p:nvSpPr>
        <p:spPr>
          <a:xfrm>
            <a:off x="3686040" y="6459840"/>
            <a:ext cx="4822560" cy="364680"/>
          </a:xfrm>
          <a:prstGeom prst="rect">
            <a:avLst/>
          </a:prstGeom>
        </p:spPr>
        <p:txBody>
          <a:bodyPr anchor="ctr">
            <a:noAutofit/>
          </a:bodyPr>
          <a:lstStyle/>
          <a:p>
            <a:endParaRPr lang="es-EC" sz="2400" b="0" strike="noStrike" spc="-1">
              <a:latin typeface="Times New Roman"/>
            </a:endParaRPr>
          </a:p>
        </p:txBody>
      </p:sp>
      <p:sp>
        <p:nvSpPr>
          <p:cNvPr id="54" name="PlaceHolder 8"/>
          <p:cNvSpPr>
            <a:spLocks noGrp="1"/>
          </p:cNvSpPr>
          <p:nvPr>
            <p:ph type="sldNum"/>
          </p:nvPr>
        </p:nvSpPr>
        <p:spPr>
          <a:xfrm>
            <a:off x="9900360" y="6459840"/>
            <a:ext cx="1311840" cy="364680"/>
          </a:xfrm>
          <a:prstGeom prst="rect">
            <a:avLst/>
          </a:prstGeom>
        </p:spPr>
        <p:txBody>
          <a:bodyPr anchor="ctr">
            <a:noAutofit/>
          </a:bodyPr>
          <a:lstStyle/>
          <a:p>
            <a:pPr algn="r">
              <a:lnSpc>
                <a:spcPct val="100000"/>
              </a:lnSpc>
            </a:pPr>
            <a:fld id="{E2736470-4129-4DAC-9C97-A6AD3DF65039}" type="slidenum">
              <a:rPr lang="en-US" sz="1050" b="0" strike="noStrike" spc="-1">
                <a:solidFill>
                  <a:srgbClr val="FFFFFF"/>
                </a:solidFill>
                <a:latin typeface="Calibri"/>
              </a:rPr>
              <a:t>‹Nº›</a:t>
            </a:fld>
            <a:endParaRPr lang="es-EC" sz="105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6.jpeg"/><Relationship Id="rId4" Type="http://schemas.openxmlformats.org/officeDocument/2006/relationships/diagramLayout" Target="../diagrams/layout8.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2" descr="Resultado de imagen para logo espe"/>
          <p:cNvPicPr/>
          <p:nvPr/>
        </p:nvPicPr>
        <p:blipFill>
          <a:blip r:embed="rId2"/>
          <a:stretch/>
        </p:blipFill>
        <p:spPr>
          <a:xfrm>
            <a:off x="5351400" y="257400"/>
            <a:ext cx="6696720" cy="1459080"/>
          </a:xfrm>
          <a:prstGeom prst="rect">
            <a:avLst/>
          </a:prstGeom>
          <a:ln>
            <a:noFill/>
          </a:ln>
        </p:spPr>
      </p:pic>
      <p:sp>
        <p:nvSpPr>
          <p:cNvPr id="93" name="CustomShape 2"/>
          <p:cNvSpPr/>
          <p:nvPr/>
        </p:nvSpPr>
        <p:spPr>
          <a:xfrm>
            <a:off x="642240" y="505080"/>
            <a:ext cx="3119400" cy="115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000" b="1" strike="noStrike" spc="-1">
                <a:solidFill>
                  <a:srgbClr val="000000"/>
                </a:solidFill>
                <a:latin typeface="Arial"/>
              </a:rPr>
              <a:t>VICERRECTORADO DE INVESTIGACIÓN INNOVACIÓN Y TRANSFERENCIA DE TECNOLOGÍA</a:t>
            </a:r>
            <a:endParaRPr lang="es-EC" sz="1000" b="0" strike="noStrike" spc="-1">
              <a:latin typeface="Arial"/>
            </a:endParaRPr>
          </a:p>
          <a:p>
            <a:pPr algn="ctr">
              <a:lnSpc>
                <a:spcPct val="100000"/>
              </a:lnSpc>
            </a:pPr>
            <a:r>
              <a:rPr lang="es-ES" sz="1000" b="1" strike="noStrike" spc="-1">
                <a:solidFill>
                  <a:srgbClr val="000000"/>
                </a:solidFill>
                <a:latin typeface="Arial"/>
              </a:rPr>
              <a:t>DEPARTAMENTO DE CIENCIAS HUMANAS Y SOCIALES</a:t>
            </a:r>
            <a:endParaRPr lang="es-EC" sz="1000" b="0" strike="noStrike" spc="-1">
              <a:latin typeface="Arial"/>
            </a:endParaRPr>
          </a:p>
          <a:p>
            <a:pPr algn="ctr">
              <a:lnSpc>
                <a:spcPct val="100000"/>
              </a:lnSpc>
            </a:pPr>
            <a:r>
              <a:rPr lang="es-ES" sz="1000" b="1" strike="noStrike" spc="-1">
                <a:solidFill>
                  <a:srgbClr val="000000"/>
                </a:solidFill>
                <a:latin typeface="Arial"/>
              </a:rPr>
              <a:t>CENTRO DE POSTGRADO</a:t>
            </a:r>
            <a:endParaRPr lang="es-EC" sz="1000" b="0" strike="noStrike" spc="-1">
              <a:latin typeface="Arial"/>
            </a:endParaRPr>
          </a:p>
          <a:p>
            <a:pPr algn="ctr">
              <a:lnSpc>
                <a:spcPct val="100000"/>
              </a:lnSpc>
            </a:pPr>
            <a:r>
              <a:rPr lang="es-ES" sz="1000" b="1" strike="noStrike" spc="-1">
                <a:solidFill>
                  <a:srgbClr val="000000"/>
                </a:solidFill>
                <a:latin typeface="Arial"/>
              </a:rPr>
              <a:t>MAESTRÍA EN DOCENCIA UNIVERSITARIA XX</a:t>
            </a:r>
            <a:endParaRPr lang="es-EC" sz="1000" b="0" strike="noStrike" spc="-1">
              <a:latin typeface="Arial"/>
            </a:endParaRPr>
          </a:p>
        </p:txBody>
      </p:sp>
      <p:sp>
        <p:nvSpPr>
          <p:cNvPr id="94" name="CustomShape 3"/>
          <p:cNvSpPr/>
          <p:nvPr/>
        </p:nvSpPr>
        <p:spPr>
          <a:xfrm>
            <a:off x="6701400" y="4741920"/>
            <a:ext cx="45324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SANGOLQUI, 21 DE DICIEMBRE DEL 2021</a:t>
            </a:r>
            <a:endParaRPr lang="es-EC" sz="1800" b="0" strike="noStrike" spc="-1">
              <a:latin typeface="Arial"/>
            </a:endParaRPr>
          </a:p>
          <a:p>
            <a:pPr>
              <a:lnSpc>
                <a:spcPct val="100000"/>
              </a:lnSpc>
            </a:pPr>
            <a:r>
              <a:rPr lang="es-ES" sz="1800" b="0" strike="noStrike" spc="-1">
                <a:solidFill>
                  <a:srgbClr val="000000"/>
                </a:solidFill>
                <a:latin typeface="Calibri"/>
              </a:rPr>
              <a:t>AUTORA: BUENAÑO MÉNDEZ ERIKA JOHANNA</a:t>
            </a:r>
            <a:endParaRPr lang="es-EC" sz="1800" b="0" strike="noStrike" spc="-1">
              <a:latin typeface="Arial"/>
            </a:endParaRPr>
          </a:p>
        </p:txBody>
      </p:sp>
      <p:sp>
        <p:nvSpPr>
          <p:cNvPr id="3" name="2 CuadroTexto"/>
          <p:cNvSpPr txBox="1"/>
          <p:nvPr/>
        </p:nvSpPr>
        <p:spPr>
          <a:xfrm>
            <a:off x="1055440" y="2132856"/>
            <a:ext cx="9937104" cy="1938992"/>
          </a:xfrm>
          <a:prstGeom prst="rect">
            <a:avLst/>
          </a:prstGeom>
          <a:noFill/>
        </p:spPr>
        <p:txBody>
          <a:bodyPr wrap="square" rtlCol="0">
            <a:spAutoFit/>
          </a:bodyPr>
          <a:lstStyle/>
          <a:p>
            <a:pPr algn="just"/>
            <a:r>
              <a:rPr lang="es-ES" sz="2400" dirty="0"/>
              <a:t>“</a:t>
            </a:r>
            <a:r>
              <a:rPr lang="es-ES" sz="2400" b="1" dirty="0"/>
              <a:t>La inteligencia emocional y su relación en el rendimiento académico de los estudiantes de tercer semestre de Ingeniería Agropecuaria de la Universidad de las Fuerzas Armadas ESPE, durante el período académico septiembre a diciembre  2019”. Propuesta alternativa. </a:t>
            </a:r>
            <a:endParaRPr lang="es-EC"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900000" y="277920"/>
            <a:ext cx="5108760" cy="1450440"/>
          </a:xfrm>
          <a:prstGeom prst="rect">
            <a:avLst/>
          </a:prstGeom>
          <a:noFill/>
          <a:ln>
            <a:noFill/>
          </a:ln>
        </p:spPr>
        <p:txBody>
          <a:bodyPr anchor="b">
            <a:normAutofit fontScale="87000" lnSpcReduction="10000"/>
          </a:bodyPr>
          <a:lstStyle/>
          <a:p>
            <a:pPr>
              <a:lnSpc>
                <a:spcPct val="85000"/>
              </a:lnSpc>
            </a:pPr>
            <a:r>
              <a:t/>
            </a:r>
            <a:br/>
            <a:r>
              <a:rPr lang="es-ES" sz="3600" b="1" strike="noStrike" spc="-52">
                <a:solidFill>
                  <a:srgbClr val="000000"/>
                </a:solidFill>
                <a:latin typeface="Arial Black"/>
              </a:rPr>
              <a:t>ANÁLISIS E </a:t>
            </a:r>
            <a:r>
              <a:t/>
            </a:r>
            <a:br/>
            <a:r>
              <a:rPr lang="es-ES" sz="3600" b="1" strike="noStrike" spc="-52">
                <a:solidFill>
                  <a:srgbClr val="000000"/>
                </a:solidFill>
                <a:latin typeface="Arial Black"/>
              </a:rPr>
              <a:t>INTERPRETACIÓN DE </a:t>
            </a:r>
            <a:r>
              <a:t/>
            </a:r>
            <a:br/>
            <a:r>
              <a:rPr lang="es-ES" sz="3600" b="1" strike="noStrike" spc="-52">
                <a:solidFill>
                  <a:srgbClr val="000000"/>
                </a:solidFill>
                <a:latin typeface="Arial Black"/>
              </a:rPr>
              <a:t>RESULTADOS</a:t>
            </a:r>
            <a:endParaRPr lang="en-US" sz="3600" b="0" strike="noStrike" spc="-1">
              <a:solidFill>
                <a:srgbClr val="000000"/>
              </a:solidFill>
              <a:latin typeface="Calibri"/>
            </a:endParaRPr>
          </a:p>
        </p:txBody>
      </p:sp>
      <p:pic>
        <p:nvPicPr>
          <p:cNvPr id="126" name="Marcador de contenido 4" descr="Cómo elaborar informes y aplicaciones &lt;strong&gt;estadísticas&lt;/strong&gt; para ..."/>
          <p:cNvPicPr/>
          <p:nvPr/>
        </p:nvPicPr>
        <p:blipFill>
          <a:blip r:embed="rId2"/>
          <a:stretch/>
        </p:blipFill>
        <p:spPr>
          <a:xfrm>
            <a:off x="742680" y="2584080"/>
            <a:ext cx="3886920" cy="2720880"/>
          </a:xfrm>
          <a:prstGeom prst="rect">
            <a:avLst/>
          </a:prstGeom>
          <a:ln>
            <a:noFill/>
          </a:ln>
        </p:spPr>
      </p:pic>
      <p:pic>
        <p:nvPicPr>
          <p:cNvPr id="127" name="Picture 2" descr="Resultado de imagen para logo espe"/>
          <p:cNvPicPr/>
          <p:nvPr/>
        </p:nvPicPr>
        <p:blipFill>
          <a:blip r:embed="rId3"/>
          <a:stretch/>
        </p:blipFill>
        <p:spPr>
          <a:xfrm>
            <a:off x="5756400" y="277920"/>
            <a:ext cx="6696720" cy="1459080"/>
          </a:xfrm>
          <a:prstGeom prst="rect">
            <a:avLst/>
          </a:prstGeom>
          <a:ln>
            <a:noFill/>
          </a:ln>
        </p:spPr>
      </p:pic>
      <p:sp>
        <p:nvSpPr>
          <p:cNvPr id="128" name="CustomShape 2"/>
          <p:cNvSpPr/>
          <p:nvPr/>
        </p:nvSpPr>
        <p:spPr>
          <a:xfrm>
            <a:off x="5065560" y="1959480"/>
            <a:ext cx="6676200" cy="420444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marL="285840" indent="-285480" algn="just">
              <a:lnSpc>
                <a:spcPct val="100000"/>
              </a:lnSpc>
              <a:buClr>
                <a:srgbClr val="000000"/>
              </a:buClr>
              <a:buFont typeface="Arial"/>
              <a:buChar char="•"/>
            </a:pPr>
            <a:r>
              <a:rPr lang="es-ES" sz="1800" b="0" strike="noStrike" spc="-1">
                <a:solidFill>
                  <a:srgbClr val="000000"/>
                </a:solidFill>
                <a:latin typeface="Calibri"/>
              </a:rPr>
              <a:t>Datos tabulados en hojas de Excel con registro de información por cada estudiante</a:t>
            </a:r>
            <a:r>
              <a:rPr lang="es-ES" sz="1800" b="1" strike="noStrike" spc="-1">
                <a:solidFill>
                  <a:srgbClr val="000000"/>
                </a:solidFill>
                <a:latin typeface="Calibri"/>
              </a:rPr>
              <a:t>.</a:t>
            </a:r>
            <a:endParaRPr lang="es-EC" sz="1800" b="0" strike="noStrike" spc="-1">
              <a:latin typeface="Arial"/>
            </a:endParaRPr>
          </a:p>
          <a:p>
            <a:pPr marL="285840" indent="-285480" algn="just">
              <a:lnSpc>
                <a:spcPct val="100000"/>
              </a:lnSpc>
              <a:buClr>
                <a:srgbClr val="000000"/>
              </a:buClr>
              <a:buFont typeface="Arial"/>
              <a:buChar char="•"/>
            </a:pPr>
            <a:r>
              <a:rPr lang="es-ES" sz="1800" b="0" strike="noStrike" spc="-1">
                <a:solidFill>
                  <a:srgbClr val="000000"/>
                </a:solidFill>
                <a:latin typeface="Calibri"/>
              </a:rPr>
              <a:t>Sometidos a</a:t>
            </a:r>
            <a:r>
              <a:rPr lang="es-ES" sz="1800" b="1" strike="noStrike" spc="-1">
                <a:solidFill>
                  <a:srgbClr val="000000"/>
                </a:solidFill>
                <a:latin typeface="Calibri"/>
              </a:rPr>
              <a:t> </a:t>
            </a:r>
            <a:r>
              <a:rPr lang="es-ES" sz="1800" b="0" strike="noStrike" spc="-1">
                <a:solidFill>
                  <a:srgbClr val="000000"/>
                </a:solidFill>
                <a:latin typeface="Calibri"/>
              </a:rPr>
              <a:t>verificación con el programa IBM SPSS STATISTICS 20.</a:t>
            </a:r>
            <a:endParaRPr lang="es-EC" sz="1800" b="0" strike="noStrike" spc="-1">
              <a:latin typeface="Arial"/>
            </a:endParaRPr>
          </a:p>
          <a:p>
            <a:pPr marL="285840" indent="-285480" algn="just">
              <a:lnSpc>
                <a:spcPct val="100000"/>
              </a:lnSpc>
              <a:buClr>
                <a:srgbClr val="000000"/>
              </a:buClr>
              <a:buFont typeface="Arial"/>
              <a:buChar char="•"/>
            </a:pPr>
            <a:r>
              <a:rPr lang="es-ES" sz="1800" b="0" strike="noStrike" spc="-1">
                <a:solidFill>
                  <a:srgbClr val="000000"/>
                </a:solidFill>
                <a:latin typeface="Calibri"/>
              </a:rPr>
              <a:t>Resultados trasladados a tablas de frecuencia totales con sus respetivos porcentajes. </a:t>
            </a:r>
            <a:endParaRPr lang="es-EC" sz="1800" b="0" strike="noStrike" spc="-1">
              <a:latin typeface="Arial"/>
            </a:endParaRPr>
          </a:p>
          <a:p>
            <a:pPr marL="285840" indent="-285480" algn="just">
              <a:lnSpc>
                <a:spcPct val="100000"/>
              </a:lnSpc>
              <a:buClr>
                <a:srgbClr val="000000"/>
              </a:buClr>
              <a:buFont typeface="Arial"/>
              <a:buChar char="•"/>
            </a:pPr>
            <a:r>
              <a:rPr lang="es-ES" sz="1800" b="0" strike="noStrike" spc="-1">
                <a:solidFill>
                  <a:srgbClr val="000000"/>
                </a:solidFill>
                <a:latin typeface="Calibri"/>
              </a:rPr>
              <a:t>Información organizada que permitió un análisis de los objetos de estudio como son: el nivel de relación entre inteligencia emocional (variable independiente) y el rendimiento académico (variable dependiente). </a:t>
            </a:r>
            <a:endParaRPr lang="es-EC" sz="1800" b="0" strike="noStrike" spc="-1">
              <a:latin typeface="Arial"/>
            </a:endParaRPr>
          </a:p>
          <a:p>
            <a:pPr marL="285840" indent="-285480" algn="just">
              <a:lnSpc>
                <a:spcPct val="100000"/>
              </a:lnSpc>
              <a:buClr>
                <a:srgbClr val="000000"/>
              </a:buClr>
              <a:buFont typeface="Arial"/>
              <a:buChar char="•"/>
            </a:pPr>
            <a:r>
              <a:rPr lang="es-ES" sz="1800" b="0" strike="noStrike" spc="-1">
                <a:solidFill>
                  <a:srgbClr val="000000"/>
                </a:solidFill>
                <a:latin typeface="Calibri"/>
              </a:rPr>
              <a:t>Se consigue organizar la información gracias a las herramientas de Microsoft Excel y SPSS</a:t>
            </a:r>
            <a:endParaRPr lang="es-EC" sz="1800" b="0" strike="noStrike" spc="-1">
              <a:latin typeface="Arial"/>
            </a:endParaRPr>
          </a:p>
          <a:p>
            <a:pPr marL="285840" indent="-285480" algn="just">
              <a:lnSpc>
                <a:spcPct val="100000"/>
              </a:lnSpc>
              <a:buClr>
                <a:srgbClr val="000000"/>
              </a:buClr>
              <a:buFont typeface="Arial"/>
              <a:buChar char="•"/>
            </a:pPr>
            <a:r>
              <a:rPr lang="es-ES" sz="1800" b="0" strike="noStrike" spc="-1">
                <a:solidFill>
                  <a:srgbClr val="000000"/>
                </a:solidFill>
                <a:latin typeface="Calibri"/>
              </a:rPr>
              <a:t>Para graficar histogramas que permitieron una mejor interpretación de dichos resultados que fueron descritos en conclusiones y recomendaciones. </a:t>
            </a:r>
            <a:endParaRPr lang="es-EC"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900000" y="277920"/>
            <a:ext cx="5108760" cy="1450440"/>
          </a:xfrm>
          <a:prstGeom prst="rect">
            <a:avLst/>
          </a:prstGeom>
          <a:noFill/>
          <a:ln>
            <a:noFill/>
          </a:ln>
        </p:spPr>
        <p:txBody>
          <a:bodyPr anchor="b">
            <a:normAutofit fontScale="87000" lnSpcReduction="10000"/>
          </a:bodyPr>
          <a:lstStyle/>
          <a:p>
            <a:pPr>
              <a:lnSpc>
                <a:spcPct val="85000"/>
              </a:lnSpc>
            </a:pPr>
            <a:r>
              <a:t/>
            </a:r>
            <a:br/>
            <a:r>
              <a:rPr lang="es-ES" sz="3600" b="1" strike="noStrike" spc="-52">
                <a:solidFill>
                  <a:srgbClr val="000000"/>
                </a:solidFill>
                <a:latin typeface="Arial Black"/>
              </a:rPr>
              <a:t>ANÁLISIS E </a:t>
            </a:r>
            <a:r>
              <a:t/>
            </a:r>
            <a:br/>
            <a:r>
              <a:rPr lang="es-ES" sz="3600" b="1" strike="noStrike" spc="-52">
                <a:solidFill>
                  <a:srgbClr val="000000"/>
                </a:solidFill>
                <a:latin typeface="Arial Black"/>
              </a:rPr>
              <a:t>INTERPRETACIÓN DE </a:t>
            </a:r>
            <a:r>
              <a:t/>
            </a:r>
            <a:br/>
            <a:r>
              <a:rPr lang="es-ES" sz="3600" b="1" strike="noStrike" spc="-52">
                <a:solidFill>
                  <a:srgbClr val="000000"/>
                </a:solidFill>
                <a:latin typeface="Arial Black"/>
              </a:rPr>
              <a:t>RESULTADOS</a:t>
            </a:r>
            <a:endParaRPr lang="en-US" sz="3600" b="0" strike="noStrike" spc="-1">
              <a:solidFill>
                <a:srgbClr val="000000"/>
              </a:solidFill>
              <a:latin typeface="Calibri"/>
            </a:endParaRPr>
          </a:p>
        </p:txBody>
      </p:sp>
      <p:graphicFrame>
        <p:nvGraphicFramePr>
          <p:cNvPr id="9" name="Diagram9"/>
          <p:cNvGraphicFramePr/>
          <p:nvPr>
            <p:extLst>
              <p:ext uri="{D42A27DB-BD31-4B8C-83A1-F6EECF244321}">
                <p14:modId xmlns:p14="http://schemas.microsoft.com/office/powerpoint/2010/main" val="2360271804"/>
              </p:ext>
            </p:extLst>
          </p:nvPr>
        </p:nvGraphicFramePr>
        <p:xfrm>
          <a:off x="261360" y="783720"/>
          <a:ext cx="11466000" cy="607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0" name="Picture 2" descr="Resultado de imagen para logo espe"/>
          <p:cNvPicPr/>
          <p:nvPr/>
        </p:nvPicPr>
        <p:blipFill>
          <a:blip r:embed="rId7"/>
          <a:stretch/>
        </p:blipFill>
        <p:spPr>
          <a:xfrm>
            <a:off x="5756400" y="277920"/>
            <a:ext cx="6696720" cy="145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900000" y="277920"/>
            <a:ext cx="5108760" cy="1450440"/>
          </a:xfrm>
          <a:prstGeom prst="rect">
            <a:avLst/>
          </a:prstGeom>
          <a:noFill/>
          <a:ln>
            <a:noFill/>
          </a:ln>
        </p:spPr>
        <p:txBody>
          <a:bodyPr anchor="b">
            <a:normAutofit fontScale="87000" lnSpcReduction="10000"/>
          </a:bodyPr>
          <a:lstStyle/>
          <a:p>
            <a:pPr>
              <a:lnSpc>
                <a:spcPct val="85000"/>
              </a:lnSpc>
            </a:pPr>
            <a:r>
              <a:t/>
            </a:r>
            <a:br/>
            <a:r>
              <a:rPr lang="es-ES" sz="3600" b="1" strike="noStrike" spc="-52">
                <a:solidFill>
                  <a:srgbClr val="000000"/>
                </a:solidFill>
                <a:latin typeface="Arial Black"/>
              </a:rPr>
              <a:t>ANÁLISIS E </a:t>
            </a:r>
            <a:r>
              <a:t/>
            </a:r>
            <a:br/>
            <a:r>
              <a:rPr lang="es-ES" sz="3600" b="1" strike="noStrike" spc="-52">
                <a:solidFill>
                  <a:srgbClr val="000000"/>
                </a:solidFill>
                <a:latin typeface="Arial Black"/>
              </a:rPr>
              <a:t>INTERPRETACIÓN DE </a:t>
            </a:r>
            <a:r>
              <a:t/>
            </a:r>
            <a:br/>
            <a:r>
              <a:rPr lang="es-ES" sz="3600" b="1" strike="noStrike" spc="-52">
                <a:solidFill>
                  <a:srgbClr val="000000"/>
                </a:solidFill>
                <a:latin typeface="Arial Black"/>
              </a:rPr>
              <a:t>RESULTADOS</a:t>
            </a:r>
            <a:endParaRPr lang="en-US" sz="3600" b="0" strike="noStrike" spc="-1">
              <a:solidFill>
                <a:srgbClr val="000000"/>
              </a:solidFill>
              <a:latin typeface="Calibri"/>
            </a:endParaRPr>
          </a:p>
        </p:txBody>
      </p:sp>
      <p:sp>
        <p:nvSpPr>
          <p:cNvPr id="132" name="TextShape 2"/>
          <p:cNvSpPr txBox="1"/>
          <p:nvPr/>
        </p:nvSpPr>
        <p:spPr>
          <a:xfrm>
            <a:off x="502200" y="2061000"/>
            <a:ext cx="5927400" cy="3976560"/>
          </a:xfrm>
          <a:prstGeom prst="rect">
            <a:avLst/>
          </a:prstGeom>
          <a:noFill/>
          <a:ln>
            <a:noFill/>
          </a:ln>
        </p:spPr>
        <p:txBody>
          <a:bodyPr lIns="0" rIns="0">
            <a:normAutofit fontScale="98000" lnSpcReduction="10000"/>
          </a:bodyPr>
          <a:lstStyle/>
          <a:p>
            <a:pPr marL="91440" indent="-91080">
              <a:lnSpc>
                <a:spcPct val="90000"/>
              </a:lnSpc>
              <a:spcBef>
                <a:spcPts val="1199"/>
              </a:spcBef>
              <a:spcAft>
                <a:spcPts val="201"/>
              </a:spcAft>
              <a:buClr>
                <a:srgbClr val="99CB38"/>
              </a:buClr>
              <a:buFont typeface="Calibri"/>
              <a:buChar char=" "/>
            </a:pPr>
            <a:r>
              <a:rPr lang="es-ES" sz="2000" b="0" strike="noStrike" spc="-1">
                <a:solidFill>
                  <a:srgbClr val="404040"/>
                </a:solidFill>
                <a:latin typeface="Calibri"/>
              </a:rPr>
              <a:t>O.E.1 : Determinar el nivel de inteligencia emocional de los estudiantes de Ingeniería Agropecuaria de tercer semestre. </a:t>
            </a:r>
            <a:endParaRPr lang="en-US" sz="2000" b="0" strike="noStrike" spc="-1">
              <a:solidFill>
                <a:srgbClr val="404040"/>
              </a:solidFill>
              <a:latin typeface="Calibri"/>
            </a:endParaRPr>
          </a:p>
          <a:p>
            <a:pPr marL="91440" indent="-91080">
              <a:lnSpc>
                <a:spcPct val="90000"/>
              </a:lnSpc>
              <a:spcBef>
                <a:spcPts val="1199"/>
              </a:spcBef>
              <a:spcAft>
                <a:spcPts val="201"/>
              </a:spcAft>
              <a:buClr>
                <a:srgbClr val="99CB38"/>
              </a:buClr>
              <a:buFont typeface="Calibri"/>
              <a:buChar char=" "/>
            </a:pPr>
            <a:r>
              <a:rPr lang="es-ES" sz="2000" b="0" strike="noStrike" spc="-1">
                <a:solidFill>
                  <a:srgbClr val="404040"/>
                </a:solidFill>
                <a:latin typeface="Calibri"/>
              </a:rPr>
              <a:t>Resultados Obtenidos:  Existe un bajo nivel de inteligencia emocional </a:t>
            </a:r>
            <a:endParaRPr lang="en-US" sz="2000" b="0" strike="noStrike" spc="-1">
              <a:solidFill>
                <a:srgbClr val="404040"/>
              </a:solidFill>
              <a:latin typeface="Calibri"/>
            </a:endParaRPr>
          </a:p>
          <a:p>
            <a:pPr>
              <a:lnSpc>
                <a:spcPct val="90000"/>
              </a:lnSpc>
              <a:spcBef>
                <a:spcPts val="1199"/>
              </a:spcBef>
              <a:spcAft>
                <a:spcPts val="201"/>
              </a:spcAft>
            </a:pPr>
            <a:endParaRPr lang="en-US" sz="2000" b="0" strike="noStrike" spc="-1">
              <a:solidFill>
                <a:srgbClr val="404040"/>
              </a:solidFill>
              <a:latin typeface="Calibri"/>
            </a:endParaRPr>
          </a:p>
          <a:p>
            <a:pPr marL="457200" indent="-456840">
              <a:lnSpc>
                <a:spcPct val="90000"/>
              </a:lnSpc>
              <a:spcBef>
                <a:spcPts val="1199"/>
              </a:spcBef>
              <a:spcAft>
                <a:spcPts val="201"/>
              </a:spcAft>
              <a:buClr>
                <a:srgbClr val="99CB38"/>
              </a:buClr>
              <a:buFont typeface="Calibri Light"/>
              <a:buAutoNum type="alphaUcPeriod"/>
            </a:pPr>
            <a:r>
              <a:rPr lang="es-ES" sz="2000" b="0" strike="noStrike" spc="-1">
                <a:solidFill>
                  <a:srgbClr val="404040"/>
                </a:solidFill>
                <a:latin typeface="Calibri"/>
              </a:rPr>
              <a:t> ATENCIÓN: Debe mejorar la atención que le presta a sus sentimientos, poca atención.</a:t>
            </a:r>
            <a:endParaRPr lang="en-US" sz="2000" b="0" strike="noStrike" spc="-1">
              <a:solidFill>
                <a:srgbClr val="404040"/>
              </a:solidFill>
              <a:latin typeface="Calibri"/>
            </a:endParaRPr>
          </a:p>
          <a:p>
            <a:pPr marL="457200" indent="-456840">
              <a:lnSpc>
                <a:spcPct val="90000"/>
              </a:lnSpc>
              <a:spcBef>
                <a:spcPts val="1199"/>
              </a:spcBef>
              <a:spcAft>
                <a:spcPts val="201"/>
              </a:spcAft>
              <a:buClr>
                <a:srgbClr val="99CB38"/>
              </a:buClr>
              <a:buFont typeface="Calibri Light"/>
              <a:buAutoNum type="alphaUcPeriod"/>
            </a:pPr>
            <a:r>
              <a:rPr lang="es-ES" sz="2000" b="0" strike="noStrike" spc="-1">
                <a:solidFill>
                  <a:srgbClr val="404040"/>
                </a:solidFill>
                <a:latin typeface="Calibri"/>
              </a:rPr>
              <a:t>CLARIDAD: </a:t>
            </a:r>
            <a:r>
              <a:rPr lang="en-US" sz="2000" b="0" strike="noStrike" spc="-1">
                <a:solidFill>
                  <a:srgbClr val="404040"/>
                </a:solidFill>
                <a:latin typeface="Calibri"/>
              </a:rPr>
              <a:t>Debe mejorar la compresion de sus sentimentos.</a:t>
            </a:r>
          </a:p>
          <a:p>
            <a:pPr marL="457200" indent="-456840">
              <a:lnSpc>
                <a:spcPct val="90000"/>
              </a:lnSpc>
              <a:spcBef>
                <a:spcPts val="1199"/>
              </a:spcBef>
              <a:spcAft>
                <a:spcPts val="201"/>
              </a:spcAft>
              <a:buClr>
                <a:srgbClr val="99CB38"/>
              </a:buClr>
              <a:buFont typeface="Calibri Light"/>
              <a:buAutoNum type="alphaUcPeriod"/>
            </a:pPr>
            <a:r>
              <a:rPr lang="es-ES" sz="2000" b="0" strike="noStrike" spc="-1">
                <a:solidFill>
                  <a:srgbClr val="404040"/>
                </a:solidFill>
                <a:latin typeface="Calibri"/>
              </a:rPr>
              <a:t>REPARACIÓN: </a:t>
            </a:r>
            <a:r>
              <a:rPr lang="en-US" sz="2000" b="0" strike="noStrike" spc="-1">
                <a:solidFill>
                  <a:srgbClr val="404040"/>
                </a:solidFill>
                <a:latin typeface="Calibri"/>
              </a:rPr>
              <a:t>Debe mejorar su regulación y control de sentimientos.</a:t>
            </a:r>
          </a:p>
        </p:txBody>
      </p:sp>
      <p:pic>
        <p:nvPicPr>
          <p:cNvPr id="133" name="Picture 2" descr="Resultado de imagen para logo espe"/>
          <p:cNvPicPr/>
          <p:nvPr/>
        </p:nvPicPr>
        <p:blipFill>
          <a:blip r:embed="rId2"/>
          <a:stretch/>
        </p:blipFill>
        <p:spPr>
          <a:xfrm>
            <a:off x="5756400" y="277920"/>
            <a:ext cx="6696720" cy="1459080"/>
          </a:xfrm>
          <a:prstGeom prst="rect">
            <a:avLst/>
          </a:prstGeom>
          <a:ln>
            <a:noFill/>
          </a:ln>
        </p:spPr>
      </p:pic>
      <p:pic>
        <p:nvPicPr>
          <p:cNvPr id="134" name="Imagen 6"/>
          <p:cNvPicPr/>
          <p:nvPr/>
        </p:nvPicPr>
        <p:blipFill>
          <a:blip r:embed="rId3"/>
          <a:srcRect l="15276" t="18720" r="43658" b="30876"/>
          <a:stretch/>
        </p:blipFill>
        <p:spPr>
          <a:xfrm>
            <a:off x="6690960" y="2191680"/>
            <a:ext cx="4876560" cy="3279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900000" y="277920"/>
            <a:ext cx="5108760" cy="1450440"/>
          </a:xfrm>
          <a:prstGeom prst="rect">
            <a:avLst/>
          </a:prstGeom>
          <a:noFill/>
          <a:ln>
            <a:noFill/>
          </a:ln>
        </p:spPr>
        <p:txBody>
          <a:bodyPr anchor="b">
            <a:normAutofit fontScale="87000" lnSpcReduction="10000"/>
          </a:bodyPr>
          <a:lstStyle/>
          <a:p>
            <a:pPr>
              <a:lnSpc>
                <a:spcPct val="85000"/>
              </a:lnSpc>
            </a:pPr>
            <a:r>
              <a:t/>
            </a:r>
            <a:br/>
            <a:r>
              <a:rPr lang="es-ES" sz="3600" b="1" strike="noStrike" spc="-52">
                <a:solidFill>
                  <a:srgbClr val="000000"/>
                </a:solidFill>
                <a:latin typeface="Arial Black"/>
              </a:rPr>
              <a:t>ANÁLISIS E </a:t>
            </a:r>
            <a:r>
              <a:t/>
            </a:r>
            <a:br/>
            <a:r>
              <a:rPr lang="es-ES" sz="3600" b="1" strike="noStrike" spc="-52">
                <a:solidFill>
                  <a:srgbClr val="000000"/>
                </a:solidFill>
                <a:latin typeface="Arial Black"/>
              </a:rPr>
              <a:t>INTERPRETACIÓN DE </a:t>
            </a:r>
            <a:r>
              <a:t/>
            </a:r>
            <a:br/>
            <a:r>
              <a:rPr lang="es-ES" sz="3600" b="1" strike="noStrike" spc="-52">
                <a:solidFill>
                  <a:srgbClr val="000000"/>
                </a:solidFill>
                <a:latin typeface="Arial Black"/>
              </a:rPr>
              <a:t>RESULTADOS</a:t>
            </a:r>
            <a:endParaRPr lang="en-US" sz="3600" b="0" strike="noStrike" spc="-1">
              <a:solidFill>
                <a:srgbClr val="000000"/>
              </a:solidFill>
              <a:latin typeface="Calibri"/>
            </a:endParaRPr>
          </a:p>
        </p:txBody>
      </p:sp>
      <p:pic>
        <p:nvPicPr>
          <p:cNvPr id="136" name="Picture 2" descr="Resultado de imagen para logo espe"/>
          <p:cNvPicPr/>
          <p:nvPr/>
        </p:nvPicPr>
        <p:blipFill>
          <a:blip r:embed="rId2"/>
          <a:stretch/>
        </p:blipFill>
        <p:spPr>
          <a:xfrm>
            <a:off x="5756400" y="277920"/>
            <a:ext cx="6696720" cy="1459080"/>
          </a:xfrm>
          <a:prstGeom prst="rect">
            <a:avLst/>
          </a:prstGeom>
          <a:ln>
            <a:noFill/>
          </a:ln>
        </p:spPr>
      </p:pic>
      <p:sp>
        <p:nvSpPr>
          <p:cNvPr id="137" name="TextShape 2"/>
          <p:cNvSpPr txBox="1"/>
          <p:nvPr/>
        </p:nvSpPr>
        <p:spPr>
          <a:xfrm>
            <a:off x="638640" y="2056320"/>
            <a:ext cx="7314840" cy="991440"/>
          </a:xfrm>
          <a:prstGeom prst="rect">
            <a:avLst/>
          </a:prstGeom>
          <a:noFill/>
          <a:ln>
            <a:noFill/>
          </a:ln>
        </p:spPr>
        <p:txBody>
          <a:bodyPr lIns="0" rIns="0">
            <a:noAutofit/>
          </a:bodyPr>
          <a:lstStyle/>
          <a:p>
            <a:pPr marL="91440" indent="-91080">
              <a:lnSpc>
                <a:spcPct val="90000"/>
              </a:lnSpc>
              <a:spcBef>
                <a:spcPts val="1199"/>
              </a:spcBef>
              <a:spcAft>
                <a:spcPts val="201"/>
              </a:spcAft>
              <a:buClr>
                <a:srgbClr val="99CB38"/>
              </a:buClr>
              <a:buFont typeface="Calibri"/>
              <a:buChar char=" "/>
            </a:pPr>
            <a:r>
              <a:rPr lang="es-ES" sz="2000" b="0" strike="noStrike" spc="-1">
                <a:solidFill>
                  <a:srgbClr val="404040"/>
                </a:solidFill>
                <a:latin typeface="Calibri"/>
              </a:rPr>
              <a:t>O.E 2 Establecer el nivel de rendimiento académico del estudiante</a:t>
            </a:r>
            <a:endParaRPr lang="en-US" sz="2000" b="0" strike="noStrike" spc="-1">
              <a:solidFill>
                <a:srgbClr val="404040"/>
              </a:solidFill>
              <a:latin typeface="Calibri"/>
            </a:endParaRPr>
          </a:p>
          <a:p>
            <a:pPr marL="91440" indent="-91080">
              <a:lnSpc>
                <a:spcPct val="90000"/>
              </a:lnSpc>
              <a:spcBef>
                <a:spcPts val="1199"/>
              </a:spcBef>
              <a:spcAft>
                <a:spcPts val="201"/>
              </a:spcAft>
              <a:buClr>
                <a:srgbClr val="99CB38"/>
              </a:buClr>
              <a:buFont typeface="Calibri"/>
              <a:buChar char=" "/>
            </a:pPr>
            <a:r>
              <a:rPr lang="es-ES" sz="2000" b="0" strike="noStrike" spc="-1">
                <a:solidFill>
                  <a:srgbClr val="404040"/>
                </a:solidFill>
                <a:latin typeface="Calibri"/>
              </a:rPr>
              <a:t>Resultados obtenidos: Instrumento de Registro de notas</a:t>
            </a:r>
            <a:endParaRPr lang="en-US" sz="2000" b="0" strike="noStrike" spc="-1">
              <a:solidFill>
                <a:srgbClr val="404040"/>
              </a:solidFill>
              <a:latin typeface="Calibri"/>
            </a:endParaRPr>
          </a:p>
          <a:p>
            <a:pPr>
              <a:lnSpc>
                <a:spcPct val="90000"/>
              </a:lnSpc>
              <a:spcBef>
                <a:spcPts val="1199"/>
              </a:spcBef>
              <a:spcAft>
                <a:spcPts val="201"/>
              </a:spcAft>
            </a:pPr>
            <a:endParaRPr lang="en-US" sz="2000" b="0" strike="noStrike" spc="-1">
              <a:solidFill>
                <a:srgbClr val="404040"/>
              </a:solidFill>
              <a:latin typeface="Calibri"/>
            </a:endParaRPr>
          </a:p>
        </p:txBody>
      </p:sp>
      <p:graphicFrame>
        <p:nvGraphicFramePr>
          <p:cNvPr id="138" name="Table 3"/>
          <p:cNvGraphicFramePr/>
          <p:nvPr/>
        </p:nvGraphicFramePr>
        <p:xfrm>
          <a:off x="3454560" y="3366720"/>
          <a:ext cx="3787920" cy="1937088"/>
        </p:xfrm>
        <a:graphic>
          <a:graphicData uri="http://schemas.openxmlformats.org/drawingml/2006/table">
            <a:tbl>
              <a:tblPr/>
              <a:tblGrid>
                <a:gridCol w="1984680"/>
                <a:gridCol w="936000"/>
                <a:gridCol w="867240"/>
              </a:tblGrid>
              <a:tr h="410760">
                <a:tc>
                  <a:txBody>
                    <a:bodyPr/>
                    <a:lstStyle/>
                    <a:p>
                      <a:pPr>
                        <a:lnSpc>
                          <a:spcPct val="115000"/>
                        </a:lnSpc>
                      </a:pPr>
                      <a:r>
                        <a:rPr lang="es-ES" sz="1200" b="0" strike="noStrike" spc="-1">
                          <a:solidFill>
                            <a:srgbClr val="000000"/>
                          </a:solidFill>
                          <a:latin typeface="Calibri"/>
                        </a:rPr>
                        <a:t>Actividad</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Puntaje</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Porcentaje</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205560">
                <a:tc>
                  <a:txBody>
                    <a:bodyPr/>
                    <a:lstStyle/>
                    <a:p>
                      <a:pPr>
                        <a:lnSpc>
                          <a:spcPct val="115000"/>
                        </a:lnSpc>
                      </a:pPr>
                      <a:r>
                        <a:rPr lang="es-ES" sz="1200" b="0" strike="noStrike" spc="-1">
                          <a:solidFill>
                            <a:srgbClr val="000000"/>
                          </a:solidFill>
                          <a:latin typeface="Calibri"/>
                        </a:rPr>
                        <a:t>Examen</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6 puntos</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30 %</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0760">
                <a:tc>
                  <a:txBody>
                    <a:bodyPr/>
                    <a:lstStyle/>
                    <a:p>
                      <a:pPr>
                        <a:lnSpc>
                          <a:spcPct val="115000"/>
                        </a:lnSpc>
                      </a:pPr>
                      <a:r>
                        <a:rPr lang="es-ES" sz="1200" b="0" strike="noStrike" spc="-1">
                          <a:solidFill>
                            <a:srgbClr val="000000"/>
                          </a:solidFill>
                          <a:latin typeface="Calibri"/>
                        </a:rPr>
                        <a:t>Trabajos en clase / Participación</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6 puntos</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30 %</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0760">
                <a:tc>
                  <a:txBody>
                    <a:bodyPr/>
                    <a:lstStyle/>
                    <a:p>
                      <a:pPr>
                        <a:lnSpc>
                          <a:spcPct val="115000"/>
                        </a:lnSpc>
                      </a:pPr>
                      <a:r>
                        <a:rPr lang="es-ES" sz="1200" b="0" strike="noStrike" spc="-1">
                          <a:solidFill>
                            <a:srgbClr val="000000"/>
                          </a:solidFill>
                          <a:latin typeface="Calibri"/>
                        </a:rPr>
                        <a:t>Exposición investigación</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8 puntos</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40 %</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205560">
                <a:tc>
                  <a:txBody>
                    <a:bodyPr/>
                    <a:lstStyle/>
                    <a:p>
                      <a:pPr>
                        <a:lnSpc>
                          <a:spcPct val="115000"/>
                        </a:lnSpc>
                      </a:pPr>
                      <a:r>
                        <a:rPr lang="es-ES" sz="1200" b="0" strike="noStrike" spc="-1">
                          <a:solidFill>
                            <a:srgbClr val="000000"/>
                          </a:solidFill>
                          <a:latin typeface="Calibri"/>
                        </a:rPr>
                        <a:t>Total</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20 puntos</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es-ES" sz="1200" b="0" strike="noStrike" spc="-1">
                          <a:solidFill>
                            <a:srgbClr val="000000"/>
                          </a:solidFill>
                          <a:latin typeface="Calibri"/>
                        </a:rPr>
                        <a:t>100 %</a:t>
                      </a:r>
                      <a:endParaRPr lang="es-EC" sz="12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139" name="Table 4"/>
          <p:cNvGraphicFramePr/>
          <p:nvPr/>
        </p:nvGraphicFramePr>
        <p:xfrm>
          <a:off x="3178800" y="5158800"/>
          <a:ext cx="4237920" cy="701040"/>
        </p:xfrm>
        <a:graphic>
          <a:graphicData uri="http://schemas.openxmlformats.org/drawingml/2006/table">
            <a:tbl>
              <a:tblPr/>
              <a:tblGrid>
                <a:gridCol w="2118960"/>
                <a:gridCol w="2118960"/>
              </a:tblGrid>
              <a:tr h="683280">
                <a:tc>
                  <a:txBody>
                    <a:bodyPr/>
                    <a:lstStyle/>
                    <a:p>
                      <a:pPr algn="ctr">
                        <a:lnSpc>
                          <a:spcPct val="100000"/>
                        </a:lnSpc>
                      </a:pPr>
                      <a:r>
                        <a:rPr lang="es-ES" sz="1800" b="1" strike="noStrike" spc="-1">
                          <a:solidFill>
                            <a:srgbClr val="000000"/>
                          </a:solidFill>
                          <a:latin typeface="Calibri"/>
                        </a:rPr>
                        <a:t>PROMEDIO GENERAL</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es-ES" sz="4000" b="0" strike="noStrike" spc="-1">
                          <a:solidFill>
                            <a:srgbClr val="FF0000"/>
                          </a:solidFill>
                          <a:latin typeface="Calibri"/>
                        </a:rPr>
                        <a:t>11,83</a:t>
                      </a:r>
                      <a:endParaRPr lang="es-EC" sz="4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140" name="CustomShape 5"/>
          <p:cNvSpPr/>
          <p:nvPr/>
        </p:nvSpPr>
        <p:spPr>
          <a:xfrm>
            <a:off x="8302320" y="2264400"/>
            <a:ext cx="2757960" cy="2697120"/>
          </a:xfrm>
          <a:prstGeom prst="ellipse">
            <a:avLst/>
          </a:prstGeom>
          <a:blipFill rotWithShape="0">
            <a:blip r:embed="rId3"/>
            <a:stretch>
              <a:fillRect/>
            </a:stretch>
          </a:blipFill>
          <a:ln w="63360" cap="rnd">
            <a:solidFill>
              <a:schemeClr val="accent1">
                <a:alpha val="90000"/>
                <a:tint val="40000"/>
                <a:hueOff val="0"/>
                <a:satOff val="0"/>
                <a:lumOff val="0"/>
                <a:alphaOff val="0"/>
              </a:schemeClr>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2" descr="Resultado de imagen para logo espe"/>
          <p:cNvPicPr/>
          <p:nvPr/>
        </p:nvPicPr>
        <p:blipFill>
          <a:blip r:embed="rId2"/>
          <a:stretch/>
        </p:blipFill>
        <p:spPr>
          <a:xfrm>
            <a:off x="5756400" y="277920"/>
            <a:ext cx="6696720" cy="1459080"/>
          </a:xfrm>
          <a:prstGeom prst="rect">
            <a:avLst/>
          </a:prstGeom>
          <a:ln>
            <a:noFill/>
          </a:ln>
        </p:spPr>
      </p:pic>
      <p:sp>
        <p:nvSpPr>
          <p:cNvPr id="142" name="TextShape 1"/>
          <p:cNvSpPr txBox="1"/>
          <p:nvPr/>
        </p:nvSpPr>
        <p:spPr>
          <a:xfrm>
            <a:off x="1097280" y="286560"/>
            <a:ext cx="10058040" cy="1450440"/>
          </a:xfrm>
          <a:prstGeom prst="rect">
            <a:avLst/>
          </a:prstGeom>
          <a:noFill/>
          <a:ln>
            <a:noFill/>
          </a:ln>
        </p:spPr>
        <p:txBody>
          <a:bodyPr anchor="b">
            <a:normAutofit fontScale="86000" lnSpcReduction="10000"/>
          </a:bodyPr>
          <a:lstStyle/>
          <a:p>
            <a:pPr>
              <a:lnSpc>
                <a:spcPct val="85000"/>
              </a:lnSpc>
            </a:pPr>
            <a:r>
              <a:t/>
            </a:r>
            <a:br/>
            <a:r>
              <a:rPr lang="es-ES" sz="3600" b="1" strike="noStrike" spc="-52">
                <a:solidFill>
                  <a:srgbClr val="000000"/>
                </a:solidFill>
                <a:latin typeface="Arial Black"/>
              </a:rPr>
              <a:t>ANÁLISIS E </a:t>
            </a:r>
            <a:r>
              <a:t/>
            </a:r>
            <a:br/>
            <a:r>
              <a:rPr lang="es-ES" sz="3600" b="1" strike="noStrike" spc="-52">
                <a:solidFill>
                  <a:srgbClr val="000000"/>
                </a:solidFill>
                <a:latin typeface="Arial Black"/>
              </a:rPr>
              <a:t>INTERPRETACIÓN DE </a:t>
            </a:r>
            <a:r>
              <a:t/>
            </a:r>
            <a:br/>
            <a:r>
              <a:rPr lang="es-ES" sz="3600" b="1" strike="noStrike" spc="-52">
                <a:solidFill>
                  <a:srgbClr val="000000"/>
                </a:solidFill>
                <a:latin typeface="Arial Black"/>
              </a:rPr>
              <a:t>RESULTADOS</a:t>
            </a:r>
            <a:endParaRPr lang="en-US" sz="3600" b="0" strike="noStrike" spc="-1">
              <a:solidFill>
                <a:srgbClr val="000000"/>
              </a:solidFill>
              <a:latin typeface="Calibri"/>
            </a:endParaRPr>
          </a:p>
        </p:txBody>
      </p:sp>
      <p:sp>
        <p:nvSpPr>
          <p:cNvPr id="143" name="TextShape 2"/>
          <p:cNvSpPr txBox="1"/>
          <p:nvPr/>
        </p:nvSpPr>
        <p:spPr>
          <a:xfrm>
            <a:off x="6600960" y="2824560"/>
            <a:ext cx="5007240" cy="3413160"/>
          </a:xfrm>
          <a:prstGeom prst="rect">
            <a:avLst/>
          </a:prstGeom>
          <a:noFill/>
          <a:ln>
            <a:noFill/>
          </a:ln>
        </p:spPr>
        <p:txBody>
          <a:bodyPr lIns="0" rIns="0">
            <a:normAutofit fontScale="59000" lnSpcReduction="10000"/>
          </a:bodyPr>
          <a:lstStyle/>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Anhedonia</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Apatía por participar de actividades grupales.</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Poca participación en el aula</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Recurrentes permisos médicos</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Negación por trabajar en equipo</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Apatía colectiva que existe en actividades interpersonales</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Bajo rendimiento académico</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Dificultad de adaptación </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Frustración </a:t>
            </a:r>
            <a:endParaRPr lang="en-US" sz="2300" b="0" strike="noStrike" spc="-1">
              <a:solidFill>
                <a:srgbClr val="404040"/>
              </a:solidFill>
              <a:latin typeface="Calibri"/>
            </a:endParaRPr>
          </a:p>
          <a:p>
            <a:pPr marL="91440" indent="-91080">
              <a:lnSpc>
                <a:spcPct val="90000"/>
              </a:lnSpc>
              <a:spcBef>
                <a:spcPts val="1199"/>
              </a:spcBef>
              <a:spcAft>
                <a:spcPts val="201"/>
              </a:spcAft>
              <a:buClr>
                <a:srgbClr val="99CB38"/>
              </a:buClr>
              <a:buFont typeface="Wingdings" charset="2"/>
              <a:buChar char=""/>
            </a:pPr>
            <a:r>
              <a:rPr lang="es-ES" sz="2300" b="0" strike="noStrike" spc="-1">
                <a:solidFill>
                  <a:srgbClr val="404040"/>
                </a:solidFill>
                <a:latin typeface="Calibri"/>
              </a:rPr>
              <a:t>Poca tolerancia al estrés. </a:t>
            </a:r>
            <a:endParaRPr lang="en-US" sz="2300" b="0" strike="noStrike" spc="-1">
              <a:solidFill>
                <a:srgbClr val="404040"/>
              </a:solidFill>
              <a:latin typeface="Calibri"/>
            </a:endParaRPr>
          </a:p>
          <a:p>
            <a:pPr>
              <a:lnSpc>
                <a:spcPct val="90000"/>
              </a:lnSpc>
              <a:spcBef>
                <a:spcPts val="1199"/>
              </a:spcBef>
              <a:spcAft>
                <a:spcPts val="201"/>
              </a:spcAft>
            </a:pPr>
            <a:endParaRPr lang="en-US" sz="2300" b="0" strike="noStrike" spc="-1">
              <a:solidFill>
                <a:srgbClr val="404040"/>
              </a:solidFill>
              <a:latin typeface="Calibri"/>
            </a:endParaRPr>
          </a:p>
        </p:txBody>
      </p:sp>
      <p:sp>
        <p:nvSpPr>
          <p:cNvPr id="144" name="CustomShape 3"/>
          <p:cNvSpPr/>
          <p:nvPr/>
        </p:nvSpPr>
        <p:spPr>
          <a:xfrm>
            <a:off x="987120" y="1901520"/>
            <a:ext cx="105516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O.E.3 Analizar la relación entre inteligencia emocional y rendimiento académico</a:t>
            </a:r>
            <a:endParaRPr lang="es-EC" sz="1800" b="0" strike="noStrike" spc="-1">
              <a:latin typeface="Arial"/>
            </a:endParaRPr>
          </a:p>
          <a:p>
            <a:pPr>
              <a:lnSpc>
                <a:spcPct val="100000"/>
              </a:lnSpc>
            </a:pPr>
            <a:r>
              <a:rPr lang="es-ES" sz="1800" b="0" strike="noStrike" spc="-1">
                <a:solidFill>
                  <a:srgbClr val="000000"/>
                </a:solidFill>
                <a:latin typeface="Calibri"/>
              </a:rPr>
              <a:t>Resultados obtenidos:  Instrumento  Entrevista al Docente</a:t>
            </a:r>
            <a:endParaRPr lang="es-EC" sz="1800" b="0" strike="noStrike" spc="-1">
              <a:latin typeface="Arial"/>
            </a:endParaRPr>
          </a:p>
          <a:p>
            <a:pPr>
              <a:lnSpc>
                <a:spcPct val="100000"/>
              </a:lnSpc>
            </a:pPr>
            <a:endParaRPr lang="es-EC" sz="1800" b="0" strike="noStrike" spc="-1">
              <a:latin typeface="Arial"/>
            </a:endParaRPr>
          </a:p>
        </p:txBody>
      </p:sp>
      <p:pic>
        <p:nvPicPr>
          <p:cNvPr id="145" name="Imagen 10"/>
          <p:cNvPicPr/>
          <p:nvPr/>
        </p:nvPicPr>
        <p:blipFill>
          <a:blip r:embed="rId3"/>
          <a:srcRect l="5980" t="29447" r="9373" b="10281"/>
          <a:stretch/>
        </p:blipFill>
        <p:spPr>
          <a:xfrm>
            <a:off x="1586520" y="2602440"/>
            <a:ext cx="4539600" cy="3232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15080" y="576720"/>
            <a:ext cx="5869080" cy="1004760"/>
          </a:xfrm>
          <a:prstGeom prst="rect">
            <a:avLst/>
          </a:prstGeom>
          <a:noFill/>
          <a:ln>
            <a:noFill/>
          </a:ln>
        </p:spPr>
        <p:txBody>
          <a:bodyPr anchor="b">
            <a:normAutofit fontScale="80000" lnSpcReduction="10000"/>
          </a:bodyPr>
          <a:lstStyle/>
          <a:p>
            <a:pPr>
              <a:lnSpc>
                <a:spcPct val="85000"/>
              </a:lnSpc>
            </a:pPr>
            <a:r>
              <a:rPr lang="es-ES" sz="4800" b="0" strike="noStrike" spc="-52">
                <a:solidFill>
                  <a:srgbClr val="404040"/>
                </a:solidFill>
                <a:latin typeface="Arial Black"/>
              </a:rPr>
              <a:t>COMPROBACIÓN DE HIPÓTESIS</a:t>
            </a:r>
            <a:endParaRPr lang="en-US" sz="4800" b="0" strike="noStrike" spc="-1">
              <a:solidFill>
                <a:srgbClr val="000000"/>
              </a:solidFill>
              <a:latin typeface="Calibri"/>
            </a:endParaRPr>
          </a:p>
        </p:txBody>
      </p:sp>
      <p:graphicFrame>
        <p:nvGraphicFramePr>
          <p:cNvPr id="10" name="Diagram10"/>
          <p:cNvGraphicFramePr/>
          <p:nvPr>
            <p:extLst>
              <p:ext uri="{D42A27DB-BD31-4B8C-83A1-F6EECF244321}">
                <p14:modId xmlns:p14="http://schemas.microsoft.com/office/powerpoint/2010/main" val="1075287529"/>
              </p:ext>
            </p:extLst>
          </p:nvPr>
        </p:nvGraphicFramePr>
        <p:xfrm>
          <a:off x="1096920" y="1846440"/>
          <a:ext cx="10058040" cy="402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7" name="Picture 2" descr="Resultado de imagen para logo espe"/>
          <p:cNvPicPr/>
          <p:nvPr/>
        </p:nvPicPr>
        <p:blipFill>
          <a:blip r:embed="rId7"/>
          <a:stretch/>
        </p:blipFill>
        <p:spPr>
          <a:xfrm>
            <a:off x="5756400" y="277920"/>
            <a:ext cx="6696720" cy="145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1097280" y="286560"/>
            <a:ext cx="10058040" cy="1450440"/>
          </a:xfrm>
          <a:prstGeom prst="rect">
            <a:avLst/>
          </a:prstGeom>
          <a:noFill/>
          <a:ln>
            <a:noFill/>
          </a:ln>
        </p:spPr>
        <p:txBody>
          <a:bodyPr anchor="b">
            <a:normAutofit/>
          </a:bodyPr>
          <a:lstStyle/>
          <a:p>
            <a:pPr>
              <a:lnSpc>
                <a:spcPct val="85000"/>
              </a:lnSpc>
            </a:pPr>
            <a:r>
              <a:rPr lang="es-ES" sz="4000" b="1" strike="noStrike" spc="-52">
                <a:solidFill>
                  <a:srgbClr val="404040"/>
                </a:solidFill>
                <a:latin typeface="Arial Black"/>
              </a:rPr>
              <a:t>COMPROBACIÓN</a:t>
            </a:r>
            <a:r>
              <a:t/>
            </a:r>
            <a:br/>
            <a:r>
              <a:rPr lang="es-ES" sz="4000" b="1" strike="noStrike" spc="-52">
                <a:solidFill>
                  <a:srgbClr val="404040"/>
                </a:solidFill>
                <a:latin typeface="Arial Black"/>
              </a:rPr>
              <a:t>HIP</a:t>
            </a:r>
            <a:r>
              <a:rPr lang="es-EC" sz="4000" b="1" strike="noStrike" spc="-52">
                <a:solidFill>
                  <a:srgbClr val="404040"/>
                </a:solidFill>
                <a:latin typeface="Arial Black"/>
              </a:rPr>
              <a:t>Ó</a:t>
            </a:r>
            <a:r>
              <a:rPr lang="es-ES" sz="4000" b="1" strike="noStrike" spc="-52">
                <a:solidFill>
                  <a:srgbClr val="404040"/>
                </a:solidFill>
                <a:latin typeface="Arial Black"/>
              </a:rPr>
              <a:t>TESIS</a:t>
            </a:r>
            <a:endParaRPr lang="en-US" sz="4000" b="0" strike="noStrike" spc="-1">
              <a:solidFill>
                <a:srgbClr val="000000"/>
              </a:solidFill>
              <a:latin typeface="Calibri"/>
            </a:endParaRPr>
          </a:p>
        </p:txBody>
      </p:sp>
      <p:sp>
        <p:nvSpPr>
          <p:cNvPr id="149" name="TextShape 2"/>
          <p:cNvSpPr txBox="1"/>
          <p:nvPr/>
        </p:nvSpPr>
        <p:spPr>
          <a:xfrm>
            <a:off x="1370160" y="4259520"/>
            <a:ext cx="10339920" cy="1932480"/>
          </a:xfrm>
          <a:prstGeom prst="rect">
            <a:avLst/>
          </a:prstGeom>
          <a:noFill/>
          <a:ln>
            <a:noFill/>
          </a:ln>
        </p:spPr>
        <p:txBody>
          <a:bodyPr lIns="0" rIns="0">
            <a:normAutofit fontScale="75000" lnSpcReduction="10000"/>
          </a:bodyPr>
          <a:lstStyle/>
          <a:p>
            <a:pPr>
              <a:lnSpc>
                <a:spcPct val="90000"/>
              </a:lnSpc>
              <a:spcBef>
                <a:spcPts val="1199"/>
              </a:spcBef>
              <a:spcAft>
                <a:spcPts val="201"/>
              </a:spcAft>
              <a:tabLst>
                <a:tab pos="0" algn="l"/>
              </a:tabLst>
            </a:pPr>
            <a:r>
              <a:rPr lang="es-ES" sz="2000" b="0" strike="noStrike" spc="-1">
                <a:solidFill>
                  <a:srgbClr val="404040"/>
                </a:solidFill>
                <a:latin typeface="Calibri"/>
              </a:rPr>
              <a:t>Prueba estadística que se usa con muestras independientes y muestras pequeñas menor a 50.</a:t>
            </a:r>
            <a:endParaRPr lang="en-US" sz="2000" b="0" strike="noStrike" spc="-1">
              <a:solidFill>
                <a:srgbClr val="404040"/>
              </a:solidFill>
              <a:latin typeface="Calibri"/>
            </a:endParaRPr>
          </a:p>
          <a:p>
            <a:pPr>
              <a:lnSpc>
                <a:spcPct val="90000"/>
              </a:lnSpc>
              <a:spcBef>
                <a:spcPts val="1199"/>
              </a:spcBef>
              <a:spcAft>
                <a:spcPts val="201"/>
              </a:spcAft>
              <a:tabLst>
                <a:tab pos="0" algn="l"/>
              </a:tabLst>
            </a:pPr>
            <a:endParaRPr lang="en-US" sz="2000" b="0" strike="noStrike" spc="-1">
              <a:solidFill>
                <a:srgbClr val="404040"/>
              </a:solidFill>
              <a:latin typeface="Calibri"/>
            </a:endParaRPr>
          </a:p>
          <a:p>
            <a:pPr>
              <a:lnSpc>
                <a:spcPct val="90000"/>
              </a:lnSpc>
              <a:spcBef>
                <a:spcPts val="1199"/>
              </a:spcBef>
              <a:spcAft>
                <a:spcPts val="201"/>
              </a:spcAft>
              <a:tabLst>
                <a:tab pos="0" algn="l"/>
              </a:tabLst>
            </a:pPr>
            <a:r>
              <a:rPr lang="es-ES" sz="2000" b="0" strike="noStrike" spc="-1">
                <a:solidFill>
                  <a:srgbClr val="404040"/>
                </a:solidFill>
                <a:latin typeface="Calibri"/>
              </a:rPr>
              <a:t>El valor de significancia obtenida con este método estadístico determina un valor mayor a α = 0,05 por lo que se acepta la hipótesis nula:</a:t>
            </a:r>
            <a:endParaRPr lang="en-US" sz="2000" b="0" strike="noStrike" spc="-1">
              <a:solidFill>
                <a:srgbClr val="404040"/>
              </a:solidFill>
              <a:latin typeface="Calibri"/>
            </a:endParaRPr>
          </a:p>
          <a:p>
            <a:pPr>
              <a:lnSpc>
                <a:spcPct val="90000"/>
              </a:lnSpc>
              <a:spcBef>
                <a:spcPts val="1199"/>
              </a:spcBef>
              <a:spcAft>
                <a:spcPts val="201"/>
              </a:spcAft>
              <a:tabLst>
                <a:tab pos="0" algn="l"/>
              </a:tabLst>
            </a:pPr>
            <a:endParaRPr lang="en-US" sz="2000" b="0" strike="noStrike" spc="-1">
              <a:solidFill>
                <a:srgbClr val="404040"/>
              </a:solidFill>
              <a:latin typeface="Calibri"/>
            </a:endParaRPr>
          </a:p>
          <a:p>
            <a:pPr algn="ctr">
              <a:lnSpc>
                <a:spcPct val="90000"/>
              </a:lnSpc>
              <a:spcBef>
                <a:spcPts val="1199"/>
              </a:spcBef>
              <a:spcAft>
                <a:spcPts val="201"/>
              </a:spcAft>
              <a:tabLst>
                <a:tab pos="0" algn="l"/>
              </a:tabLst>
            </a:pPr>
            <a:r>
              <a:rPr lang="es-ES" sz="2000" b="1" strike="noStrike" spc="-1">
                <a:solidFill>
                  <a:srgbClr val="404040"/>
                </a:solidFill>
                <a:latin typeface="Calibri"/>
              </a:rPr>
              <a:t>H0: los datos provienen de una distribución normal. </a:t>
            </a:r>
            <a:endParaRPr lang="en-US" sz="2000" b="0" strike="noStrike" spc="-1">
              <a:solidFill>
                <a:srgbClr val="404040"/>
              </a:solidFill>
              <a:latin typeface="Calibri"/>
            </a:endParaRPr>
          </a:p>
        </p:txBody>
      </p:sp>
      <p:pic>
        <p:nvPicPr>
          <p:cNvPr id="150" name="Picture 2" descr="Resultado de imagen para logo espe"/>
          <p:cNvPicPr/>
          <p:nvPr/>
        </p:nvPicPr>
        <p:blipFill>
          <a:blip r:embed="rId2"/>
          <a:stretch/>
        </p:blipFill>
        <p:spPr>
          <a:xfrm>
            <a:off x="5973840" y="386280"/>
            <a:ext cx="6217560" cy="1459080"/>
          </a:xfrm>
          <a:prstGeom prst="rect">
            <a:avLst/>
          </a:prstGeom>
          <a:ln>
            <a:noFill/>
          </a:ln>
        </p:spPr>
      </p:pic>
      <p:pic>
        <p:nvPicPr>
          <p:cNvPr id="151" name="Imagen 10"/>
          <p:cNvPicPr/>
          <p:nvPr/>
        </p:nvPicPr>
        <p:blipFill>
          <a:blip r:embed="rId3"/>
          <a:stretch/>
        </p:blipFill>
        <p:spPr>
          <a:xfrm>
            <a:off x="4819320" y="2019240"/>
            <a:ext cx="6191280" cy="1752480"/>
          </a:xfrm>
          <a:prstGeom prst="rect">
            <a:avLst/>
          </a:prstGeom>
          <a:ln>
            <a:noFill/>
          </a:ln>
        </p:spPr>
      </p:pic>
      <p:sp>
        <p:nvSpPr>
          <p:cNvPr id="152" name="CustomShape 3"/>
          <p:cNvSpPr/>
          <p:nvPr/>
        </p:nvSpPr>
        <p:spPr>
          <a:xfrm>
            <a:off x="390240" y="2326680"/>
            <a:ext cx="399096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Calibri"/>
              </a:rPr>
              <a:t>Prueba T Student o distribución T</a:t>
            </a: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r>
              <a:rPr lang="es-ES" sz="1800" b="1" strike="noStrike" spc="-1">
                <a:solidFill>
                  <a:srgbClr val="000000"/>
                </a:solidFill>
                <a:latin typeface="Calibri"/>
              </a:rPr>
              <a:t>Shapiro Wilk</a:t>
            </a: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r>
              <a:rPr lang="es-ES" sz="1800" b="1" strike="noStrike" spc="-1">
                <a:solidFill>
                  <a:srgbClr val="000000"/>
                </a:solidFill>
                <a:latin typeface="Calibri"/>
              </a:rPr>
              <a:t>Comprobación </a:t>
            </a:r>
            <a:endParaRPr lang="es-EC" sz="1800" b="0" strike="noStrike" spc="-1">
              <a:latin typeface="Arial"/>
            </a:endParaRPr>
          </a:p>
          <a:p>
            <a:pPr algn="ctr">
              <a:lnSpc>
                <a:spcPct val="100000"/>
              </a:lnSpc>
            </a:pPr>
            <a:r>
              <a:rPr lang="es-ES" sz="1800" b="1" strike="noStrike" spc="-1">
                <a:solidFill>
                  <a:srgbClr val="000000"/>
                </a:solidFill>
                <a:latin typeface="Calibri"/>
              </a:rPr>
              <a:t>Distribución Normal de las muestras</a:t>
            </a:r>
            <a:endParaRPr lang="es-EC" sz="1800" b="0" strike="noStrike" spc="-1">
              <a:latin typeface="Arial"/>
            </a:endParaRPr>
          </a:p>
        </p:txBody>
      </p:sp>
      <p:sp>
        <p:nvSpPr>
          <p:cNvPr id="153" name="CustomShape 4"/>
          <p:cNvSpPr/>
          <p:nvPr/>
        </p:nvSpPr>
        <p:spPr>
          <a:xfrm>
            <a:off x="10325160" y="2696040"/>
            <a:ext cx="856800" cy="1075680"/>
          </a:xfrm>
          <a:prstGeom prst="ellipse">
            <a:avLst/>
          </a:prstGeom>
          <a:noFill/>
          <a:ln>
            <a:round/>
          </a:ln>
        </p:spPr>
        <p:style>
          <a:lnRef idx="2">
            <a:schemeClr val="accent6"/>
          </a:lnRef>
          <a:fillRef idx="1">
            <a:schemeClr val="lt1"/>
          </a:fillRef>
          <a:effectRef idx="0">
            <a:schemeClr val="accent6"/>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1097280" y="286560"/>
            <a:ext cx="10058040" cy="1450440"/>
          </a:xfrm>
          <a:prstGeom prst="rect">
            <a:avLst/>
          </a:prstGeom>
          <a:noFill/>
          <a:ln>
            <a:noFill/>
          </a:ln>
        </p:spPr>
        <p:txBody>
          <a:bodyPr anchor="b">
            <a:normAutofit/>
          </a:bodyPr>
          <a:lstStyle/>
          <a:p>
            <a:pPr>
              <a:lnSpc>
                <a:spcPct val="85000"/>
              </a:lnSpc>
            </a:pPr>
            <a:r>
              <a:rPr lang="es-ES" sz="4000" b="1" strike="noStrike" spc="-52">
                <a:solidFill>
                  <a:srgbClr val="404040"/>
                </a:solidFill>
                <a:latin typeface="Arial Black"/>
              </a:rPr>
              <a:t>COMPROBACIÓN</a:t>
            </a:r>
            <a:r>
              <a:t/>
            </a:r>
            <a:br/>
            <a:r>
              <a:rPr lang="es-ES" sz="4000" b="1" strike="noStrike" spc="-52">
                <a:solidFill>
                  <a:srgbClr val="404040"/>
                </a:solidFill>
                <a:latin typeface="Arial Black"/>
              </a:rPr>
              <a:t>HIP</a:t>
            </a:r>
            <a:r>
              <a:rPr lang="es-EC" sz="4000" b="1" strike="noStrike" spc="-52">
                <a:solidFill>
                  <a:srgbClr val="404040"/>
                </a:solidFill>
                <a:latin typeface="Arial Black"/>
              </a:rPr>
              <a:t>Ó</a:t>
            </a:r>
            <a:r>
              <a:rPr lang="es-ES" sz="4000" b="1" strike="noStrike" spc="-52">
                <a:solidFill>
                  <a:srgbClr val="404040"/>
                </a:solidFill>
                <a:latin typeface="Arial Black"/>
              </a:rPr>
              <a:t>TESIS</a:t>
            </a:r>
            <a:endParaRPr lang="en-US" sz="4000" b="0" strike="noStrike" spc="-1">
              <a:solidFill>
                <a:srgbClr val="000000"/>
              </a:solidFill>
              <a:latin typeface="Calibri"/>
            </a:endParaRPr>
          </a:p>
        </p:txBody>
      </p:sp>
      <p:sp>
        <p:nvSpPr>
          <p:cNvPr id="155" name="TextShape 2"/>
          <p:cNvSpPr txBox="1"/>
          <p:nvPr/>
        </p:nvSpPr>
        <p:spPr>
          <a:xfrm>
            <a:off x="838080" y="3772080"/>
            <a:ext cx="3897720" cy="2654640"/>
          </a:xfrm>
          <a:prstGeom prst="rect">
            <a:avLst/>
          </a:prstGeom>
          <a:noFill/>
          <a:ln>
            <a:noFill/>
          </a:ln>
        </p:spPr>
        <p:txBody>
          <a:bodyPr lIns="0" rIns="0">
            <a:normAutofit fontScale="84000" lnSpcReduction="10000"/>
          </a:bodyPr>
          <a:lstStyle/>
          <a:p>
            <a:pPr algn="just">
              <a:lnSpc>
                <a:spcPct val="90000"/>
              </a:lnSpc>
              <a:spcBef>
                <a:spcPts val="1199"/>
              </a:spcBef>
              <a:spcAft>
                <a:spcPts val="201"/>
              </a:spcAft>
              <a:tabLst>
                <a:tab pos="0" algn="l"/>
              </a:tabLst>
            </a:pPr>
            <a:r>
              <a:rPr lang="es-ES" sz="2000" b="0" strike="noStrike" spc="-1">
                <a:solidFill>
                  <a:srgbClr val="404040"/>
                </a:solidFill>
                <a:latin typeface="Calibri"/>
              </a:rPr>
              <a:t>El valor de significancia de las varianzas obtenida con la prueba Levene y contrarrestado con el valor alfa, determina un valor mayor a α = 0,05 por lo que se acepta la hipótesis nula:</a:t>
            </a:r>
            <a:endParaRPr lang="en-US" sz="2000" b="0" strike="noStrike" spc="-1">
              <a:solidFill>
                <a:srgbClr val="404040"/>
              </a:solidFill>
              <a:latin typeface="Calibri"/>
            </a:endParaRPr>
          </a:p>
          <a:p>
            <a:pPr algn="just">
              <a:lnSpc>
                <a:spcPct val="90000"/>
              </a:lnSpc>
              <a:spcBef>
                <a:spcPts val="1199"/>
              </a:spcBef>
              <a:spcAft>
                <a:spcPts val="201"/>
              </a:spcAft>
              <a:tabLst>
                <a:tab pos="0" algn="l"/>
              </a:tabLst>
            </a:pPr>
            <a:endParaRPr lang="en-US" sz="2000" b="0" strike="noStrike" spc="-1">
              <a:solidFill>
                <a:srgbClr val="404040"/>
              </a:solidFill>
              <a:latin typeface="Calibri"/>
            </a:endParaRPr>
          </a:p>
          <a:p>
            <a:pPr algn="ctr">
              <a:lnSpc>
                <a:spcPct val="90000"/>
              </a:lnSpc>
              <a:spcBef>
                <a:spcPts val="1199"/>
              </a:spcBef>
              <a:spcAft>
                <a:spcPts val="201"/>
              </a:spcAft>
              <a:tabLst>
                <a:tab pos="0" algn="l"/>
              </a:tabLst>
            </a:pPr>
            <a:r>
              <a:rPr lang="es-ES" sz="2000" b="1" strike="noStrike" spc="-1">
                <a:solidFill>
                  <a:srgbClr val="404040"/>
                </a:solidFill>
                <a:latin typeface="Calibri"/>
              </a:rPr>
              <a:t>H0: Las varianzas son iguales</a:t>
            </a:r>
            <a:endParaRPr lang="en-US" sz="2000" b="0" strike="noStrike" spc="-1">
              <a:solidFill>
                <a:srgbClr val="404040"/>
              </a:solidFill>
              <a:latin typeface="Calibri"/>
            </a:endParaRPr>
          </a:p>
          <a:p>
            <a:pPr algn="ctr">
              <a:lnSpc>
                <a:spcPct val="90000"/>
              </a:lnSpc>
              <a:spcBef>
                <a:spcPts val="1199"/>
              </a:spcBef>
              <a:spcAft>
                <a:spcPts val="201"/>
              </a:spcAft>
              <a:tabLst>
                <a:tab pos="0" algn="l"/>
              </a:tabLst>
            </a:pPr>
            <a:endParaRPr lang="en-US" sz="2000" b="0" strike="noStrike" spc="-1">
              <a:solidFill>
                <a:srgbClr val="404040"/>
              </a:solidFill>
              <a:latin typeface="Calibri"/>
            </a:endParaRPr>
          </a:p>
          <a:p>
            <a:pPr algn="just">
              <a:lnSpc>
                <a:spcPct val="90000"/>
              </a:lnSpc>
              <a:spcBef>
                <a:spcPts val="1199"/>
              </a:spcBef>
              <a:spcAft>
                <a:spcPts val="201"/>
              </a:spcAft>
              <a:tabLst>
                <a:tab pos="0" algn="l"/>
              </a:tabLst>
            </a:pPr>
            <a:r>
              <a:rPr lang="es-ES" sz="2000" b="0" strike="noStrike" spc="-1">
                <a:solidFill>
                  <a:srgbClr val="404040"/>
                </a:solidFill>
                <a:latin typeface="Calibri"/>
              </a:rPr>
              <a:t>Por tanto, se asume que las varianzas de la variable promedio o calificación son iguales.</a:t>
            </a:r>
            <a:endParaRPr lang="en-US" sz="2000" b="0" strike="noStrike" spc="-1">
              <a:solidFill>
                <a:srgbClr val="404040"/>
              </a:solidFill>
              <a:latin typeface="Calibri"/>
            </a:endParaRPr>
          </a:p>
        </p:txBody>
      </p:sp>
      <p:pic>
        <p:nvPicPr>
          <p:cNvPr id="156" name="Picture 2" descr="Resultado de imagen para logo espe"/>
          <p:cNvPicPr/>
          <p:nvPr/>
        </p:nvPicPr>
        <p:blipFill>
          <a:blip r:embed="rId2"/>
          <a:stretch/>
        </p:blipFill>
        <p:spPr>
          <a:xfrm>
            <a:off x="5973840" y="386280"/>
            <a:ext cx="6217560" cy="1459080"/>
          </a:xfrm>
          <a:prstGeom prst="rect">
            <a:avLst/>
          </a:prstGeom>
          <a:ln>
            <a:noFill/>
          </a:ln>
        </p:spPr>
      </p:pic>
      <p:sp>
        <p:nvSpPr>
          <p:cNvPr id="157" name="CustomShape 3"/>
          <p:cNvSpPr/>
          <p:nvPr/>
        </p:nvSpPr>
        <p:spPr>
          <a:xfrm>
            <a:off x="1013400" y="1840320"/>
            <a:ext cx="33678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Calibri"/>
              </a:rPr>
              <a:t>Prueba T Student o distribución T</a:t>
            </a: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r>
              <a:rPr lang="es-ES" sz="1800" b="1" strike="noStrike" spc="-1">
                <a:solidFill>
                  <a:srgbClr val="000000"/>
                </a:solidFill>
                <a:latin typeface="Calibri"/>
              </a:rPr>
              <a:t>Método Levene</a:t>
            </a: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r>
              <a:rPr lang="es-ES" sz="1800" b="1" strike="noStrike" spc="-1">
                <a:solidFill>
                  <a:srgbClr val="000000"/>
                </a:solidFill>
                <a:latin typeface="Calibri"/>
              </a:rPr>
              <a:t>Comprobación de igualdad de varianza</a:t>
            </a:r>
            <a:endParaRPr lang="es-EC" sz="1800" b="0" strike="noStrike" spc="-1">
              <a:latin typeface="Arial"/>
            </a:endParaRPr>
          </a:p>
        </p:txBody>
      </p:sp>
      <p:sp>
        <p:nvSpPr>
          <p:cNvPr id="158" name="CustomShape 4"/>
          <p:cNvSpPr/>
          <p:nvPr/>
        </p:nvSpPr>
        <p:spPr>
          <a:xfrm>
            <a:off x="10325160" y="3067200"/>
            <a:ext cx="856800" cy="704520"/>
          </a:xfrm>
          <a:prstGeom prst="ellipse">
            <a:avLst/>
          </a:prstGeom>
          <a:noFill/>
          <a:ln>
            <a:round/>
          </a:ln>
        </p:spPr>
        <p:style>
          <a:lnRef idx="2">
            <a:schemeClr val="accent6"/>
          </a:lnRef>
          <a:fillRef idx="1">
            <a:schemeClr val="lt1"/>
          </a:fillRef>
          <a:effectRef idx="0">
            <a:schemeClr val="accent6"/>
          </a:effectRef>
          <a:fontRef idx="minor"/>
        </p:style>
      </p:sp>
      <p:pic>
        <p:nvPicPr>
          <p:cNvPr id="159" name="Imagen 5"/>
          <p:cNvPicPr/>
          <p:nvPr/>
        </p:nvPicPr>
        <p:blipFill>
          <a:blip r:embed="rId3"/>
          <a:stretch/>
        </p:blipFill>
        <p:spPr>
          <a:xfrm>
            <a:off x="4911480" y="2476440"/>
            <a:ext cx="6925320" cy="3248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1097280" y="286560"/>
            <a:ext cx="5135760" cy="1558800"/>
          </a:xfrm>
          <a:prstGeom prst="rect">
            <a:avLst/>
          </a:prstGeom>
          <a:noFill/>
          <a:ln>
            <a:noFill/>
          </a:ln>
        </p:spPr>
        <p:txBody>
          <a:bodyPr anchor="b">
            <a:normAutofit/>
          </a:bodyPr>
          <a:lstStyle/>
          <a:p>
            <a:pPr>
              <a:lnSpc>
                <a:spcPct val="85000"/>
              </a:lnSpc>
            </a:pPr>
            <a:r>
              <a:rPr lang="es-ES" sz="4000" b="1" strike="noStrike" spc="-52">
                <a:solidFill>
                  <a:srgbClr val="404040"/>
                </a:solidFill>
                <a:latin typeface="Arial Black"/>
              </a:rPr>
              <a:t>ANÁLISIS CORRELACIONAL</a:t>
            </a:r>
            <a:endParaRPr lang="en-US" sz="4000" b="0" strike="noStrike" spc="-1">
              <a:solidFill>
                <a:srgbClr val="000000"/>
              </a:solidFill>
              <a:latin typeface="Calibri"/>
            </a:endParaRPr>
          </a:p>
        </p:txBody>
      </p:sp>
      <p:sp>
        <p:nvSpPr>
          <p:cNvPr id="161" name="TextShape 2"/>
          <p:cNvSpPr txBox="1"/>
          <p:nvPr/>
        </p:nvSpPr>
        <p:spPr>
          <a:xfrm>
            <a:off x="1013400" y="3998520"/>
            <a:ext cx="10339920" cy="2715480"/>
          </a:xfrm>
          <a:prstGeom prst="rect">
            <a:avLst/>
          </a:prstGeom>
          <a:noFill/>
          <a:ln>
            <a:noFill/>
          </a:ln>
        </p:spPr>
        <p:txBody>
          <a:bodyPr lIns="0" rIns="0">
            <a:normAutofit fontScale="93000" lnSpcReduction="10000"/>
          </a:bodyPr>
          <a:lstStyle/>
          <a:p>
            <a:pPr algn="just">
              <a:lnSpc>
                <a:spcPct val="90000"/>
              </a:lnSpc>
              <a:spcBef>
                <a:spcPts val="1199"/>
              </a:spcBef>
              <a:spcAft>
                <a:spcPts val="201"/>
              </a:spcAft>
              <a:tabLst>
                <a:tab pos="0" algn="l"/>
              </a:tabLst>
            </a:pPr>
            <a:r>
              <a:rPr lang="es-ES" sz="2000" b="0" strike="noStrike" spc="-1">
                <a:solidFill>
                  <a:srgbClr val="404040"/>
                </a:solidFill>
                <a:latin typeface="Calibri"/>
              </a:rPr>
              <a:t>Se demuestra que p valor es menor que alfa, por lo cual, según los criterios de probabilidad; se determina que existe una diferencia significativa en las calificaciones y promedios de los alumnos de tercer semestre de Ingeniería Agropecuaria de la Universidad de las Fuerzas Armadas ESPE.  Por consiguiente, la Hipótesis Nula se rechaza y se acepta la:</a:t>
            </a:r>
            <a:endParaRPr lang="en-US" sz="2000" b="0" strike="noStrike" spc="-1">
              <a:solidFill>
                <a:srgbClr val="404040"/>
              </a:solidFill>
              <a:latin typeface="Calibri"/>
            </a:endParaRPr>
          </a:p>
          <a:p>
            <a:pPr algn="ctr">
              <a:lnSpc>
                <a:spcPct val="90000"/>
              </a:lnSpc>
              <a:spcBef>
                <a:spcPts val="1199"/>
              </a:spcBef>
              <a:spcAft>
                <a:spcPts val="201"/>
              </a:spcAft>
              <a:tabLst>
                <a:tab pos="0" algn="l"/>
              </a:tabLst>
            </a:pPr>
            <a:r>
              <a:rPr lang="es-ES" sz="2000" b="1" strike="noStrike" spc="-1">
                <a:solidFill>
                  <a:srgbClr val="404040"/>
                </a:solidFill>
                <a:latin typeface="Calibri"/>
              </a:rPr>
              <a:t>Hipótesis alternativa: “La inteligencia emocional se relaciona con el rendimiento académico de estudiantes de tercer semestre de Ingeniería Agropecuaria de la Universidad de Fuerzas Armadas ESPE”</a:t>
            </a:r>
            <a:endParaRPr lang="en-US" sz="2000" b="0" strike="noStrike" spc="-1">
              <a:solidFill>
                <a:srgbClr val="404040"/>
              </a:solidFill>
              <a:latin typeface="Calibri"/>
            </a:endParaRPr>
          </a:p>
          <a:p>
            <a:pPr algn="just">
              <a:lnSpc>
                <a:spcPct val="90000"/>
              </a:lnSpc>
              <a:spcBef>
                <a:spcPts val="1199"/>
              </a:spcBef>
              <a:spcAft>
                <a:spcPts val="201"/>
              </a:spcAft>
              <a:tabLst>
                <a:tab pos="0" algn="l"/>
              </a:tabLst>
            </a:pPr>
            <a:r>
              <a:rPr lang="es-ES" sz="2000" b="0" strike="noStrike" spc="-1">
                <a:solidFill>
                  <a:srgbClr val="404040"/>
                </a:solidFill>
                <a:latin typeface="Calibri"/>
              </a:rPr>
              <a:t>Por tanto, la aplicación de una propuesta alternativa mejora la inteligencia emocional de los estudiantes mostrando cambios significativos en su rendimiento académico, lo que muestra una relación funcional de mayor inteligencia emocional mayor desempeño.</a:t>
            </a:r>
            <a:endParaRPr lang="en-US" sz="2000" b="0" strike="noStrike" spc="-1">
              <a:solidFill>
                <a:srgbClr val="404040"/>
              </a:solidFill>
              <a:latin typeface="Calibri"/>
            </a:endParaRPr>
          </a:p>
        </p:txBody>
      </p:sp>
      <p:pic>
        <p:nvPicPr>
          <p:cNvPr id="162" name="Picture 2" descr="Resultado de imagen para logo espe"/>
          <p:cNvPicPr/>
          <p:nvPr/>
        </p:nvPicPr>
        <p:blipFill>
          <a:blip r:embed="rId2"/>
          <a:stretch/>
        </p:blipFill>
        <p:spPr>
          <a:xfrm>
            <a:off x="5973840" y="386280"/>
            <a:ext cx="6217560" cy="1459080"/>
          </a:xfrm>
          <a:prstGeom prst="rect">
            <a:avLst/>
          </a:prstGeom>
          <a:ln>
            <a:noFill/>
          </a:ln>
        </p:spPr>
      </p:pic>
      <p:sp>
        <p:nvSpPr>
          <p:cNvPr id="163" name="CustomShape 3"/>
          <p:cNvSpPr/>
          <p:nvPr/>
        </p:nvSpPr>
        <p:spPr>
          <a:xfrm>
            <a:off x="1013400" y="2019240"/>
            <a:ext cx="33678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800" b="1" strike="noStrike" spc="-1">
                <a:solidFill>
                  <a:srgbClr val="000000"/>
                </a:solidFill>
                <a:latin typeface="Calibri"/>
              </a:rPr>
              <a:t>Prueba T Student</a:t>
            </a: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endParaRPr lang="es-EC" sz="1800" b="0" strike="noStrike" spc="-1">
              <a:latin typeface="Arial"/>
            </a:endParaRPr>
          </a:p>
          <a:p>
            <a:pPr algn="ctr">
              <a:lnSpc>
                <a:spcPct val="100000"/>
              </a:lnSpc>
            </a:pPr>
            <a:r>
              <a:rPr lang="es-ES" sz="1800" b="1" strike="noStrike" spc="-1">
                <a:solidFill>
                  <a:srgbClr val="000000"/>
                </a:solidFill>
                <a:latin typeface="Calibri"/>
              </a:rPr>
              <a:t>Significancia Bilateral</a:t>
            </a:r>
            <a:endParaRPr lang="es-EC" sz="1800" b="0" strike="noStrike" spc="-1">
              <a:latin typeface="Arial"/>
            </a:endParaRPr>
          </a:p>
        </p:txBody>
      </p:sp>
      <p:pic>
        <p:nvPicPr>
          <p:cNvPr id="164" name="Imagen 4"/>
          <p:cNvPicPr/>
          <p:nvPr/>
        </p:nvPicPr>
        <p:blipFill>
          <a:blip r:embed="rId3"/>
          <a:stretch/>
        </p:blipFill>
        <p:spPr>
          <a:xfrm>
            <a:off x="4158000" y="1845720"/>
            <a:ext cx="7115040" cy="1823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1097280" y="286560"/>
            <a:ext cx="4078080" cy="1450440"/>
          </a:xfrm>
          <a:prstGeom prst="rect">
            <a:avLst/>
          </a:prstGeom>
          <a:noFill/>
          <a:ln>
            <a:noFill/>
          </a:ln>
        </p:spPr>
        <p:txBody>
          <a:bodyPr anchor="b">
            <a:normAutofit/>
          </a:bodyPr>
          <a:lstStyle/>
          <a:p>
            <a:pPr>
              <a:lnSpc>
                <a:spcPct val="85000"/>
              </a:lnSpc>
            </a:pPr>
            <a:r>
              <a:rPr lang="es-ES" sz="4000" b="0" strike="noStrike" spc="-52">
                <a:solidFill>
                  <a:srgbClr val="404040"/>
                </a:solidFill>
                <a:latin typeface="Arial Black"/>
              </a:rPr>
              <a:t>PROPUESTA ALTERNATIVA</a:t>
            </a:r>
            <a:endParaRPr lang="en-US" sz="4000" b="0" strike="noStrike" spc="-1">
              <a:solidFill>
                <a:srgbClr val="000000"/>
              </a:solidFill>
              <a:latin typeface="Calibri"/>
            </a:endParaRPr>
          </a:p>
        </p:txBody>
      </p:sp>
      <p:pic>
        <p:nvPicPr>
          <p:cNvPr id="166" name="Picture 2" descr="Resultado de imagen para logo espe"/>
          <p:cNvPicPr/>
          <p:nvPr/>
        </p:nvPicPr>
        <p:blipFill>
          <a:blip r:embed="rId2"/>
          <a:stretch/>
        </p:blipFill>
        <p:spPr>
          <a:xfrm>
            <a:off x="5175720" y="286560"/>
            <a:ext cx="6696720" cy="1459080"/>
          </a:xfrm>
          <a:prstGeom prst="rect">
            <a:avLst/>
          </a:prstGeom>
          <a:ln>
            <a:noFill/>
          </a:ln>
        </p:spPr>
      </p:pic>
      <p:graphicFrame>
        <p:nvGraphicFramePr>
          <p:cNvPr id="11" name="Diagram11"/>
          <p:cNvGraphicFramePr/>
          <p:nvPr>
            <p:extLst>
              <p:ext uri="{D42A27DB-BD31-4B8C-83A1-F6EECF244321}">
                <p14:modId xmlns:p14="http://schemas.microsoft.com/office/powerpoint/2010/main" val="3819982313"/>
              </p:ext>
            </p:extLst>
          </p:nvPr>
        </p:nvGraphicFramePr>
        <p:xfrm>
          <a:off x="4075920" y="1746000"/>
          <a:ext cx="7349760" cy="4394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7" name="Imagen 7"/>
          <p:cNvPicPr/>
          <p:nvPr/>
        </p:nvPicPr>
        <p:blipFill>
          <a:blip r:embed="rId8"/>
          <a:srcRect r="-758" b="13892"/>
          <a:stretch/>
        </p:blipFill>
        <p:spPr>
          <a:xfrm>
            <a:off x="635760" y="3618360"/>
            <a:ext cx="3036600" cy="1929960"/>
          </a:xfrm>
          <a:prstGeom prst="rect">
            <a:avLst/>
          </a:prstGeom>
          <a:ln>
            <a:noFill/>
          </a:ln>
        </p:spPr>
      </p:pic>
      <p:sp>
        <p:nvSpPr>
          <p:cNvPr id="168" name="CustomShape 2"/>
          <p:cNvSpPr/>
          <p:nvPr/>
        </p:nvSpPr>
        <p:spPr>
          <a:xfrm>
            <a:off x="348480" y="2350080"/>
            <a:ext cx="4594680" cy="106524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000000"/>
                </a:solidFill>
                <a:latin typeface="Arial Black"/>
              </a:rPr>
              <a:t>EMOCIONES Y SENTIMIENTOS</a:t>
            </a:r>
            <a:endParaRPr lang="es-EC"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p:cNvGraphicFramePr/>
          <p:nvPr>
            <p:extLst>
              <p:ext uri="{D42A27DB-BD31-4B8C-83A1-F6EECF244321}">
                <p14:modId xmlns:p14="http://schemas.microsoft.com/office/powerpoint/2010/main" val="2873800070"/>
              </p:ext>
            </p:extLst>
          </p:nvPr>
        </p:nvGraphicFramePr>
        <p:xfrm>
          <a:off x="798120" y="1992600"/>
          <a:ext cx="10885320" cy="405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5" name="Picture 2" descr="Resultado de imagen para logo espe"/>
          <p:cNvPicPr/>
          <p:nvPr/>
        </p:nvPicPr>
        <p:blipFill>
          <a:blip r:embed="rId7"/>
          <a:stretch/>
        </p:blipFill>
        <p:spPr>
          <a:xfrm>
            <a:off x="5351400" y="257400"/>
            <a:ext cx="6696720" cy="1459080"/>
          </a:xfrm>
          <a:prstGeom prst="rect">
            <a:avLst/>
          </a:prstGeom>
          <a:ln>
            <a:noFill/>
          </a:ln>
        </p:spPr>
      </p:pic>
      <p:sp>
        <p:nvSpPr>
          <p:cNvPr id="96" name="CustomShape 1"/>
          <p:cNvSpPr/>
          <p:nvPr/>
        </p:nvSpPr>
        <p:spPr>
          <a:xfrm>
            <a:off x="924480" y="775080"/>
            <a:ext cx="4968000" cy="91332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5400" b="0" strike="noStrike" spc="-1">
                <a:solidFill>
                  <a:srgbClr val="000000"/>
                </a:solidFill>
                <a:latin typeface="Arial Black"/>
              </a:rPr>
              <a:t>CONTENIDO</a:t>
            </a:r>
            <a:endParaRPr lang="es-EC"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12"/>
          <p:cNvGraphicFramePr/>
          <p:nvPr>
            <p:extLst>
              <p:ext uri="{D42A27DB-BD31-4B8C-83A1-F6EECF244321}">
                <p14:modId xmlns:p14="http://schemas.microsoft.com/office/powerpoint/2010/main" val="824822087"/>
              </p:ext>
            </p:extLst>
          </p:nvPr>
        </p:nvGraphicFramePr>
        <p:xfrm>
          <a:off x="666720" y="4663440"/>
          <a:ext cx="10438920" cy="183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9" name="CustomShape 1"/>
          <p:cNvSpPr/>
          <p:nvPr/>
        </p:nvSpPr>
        <p:spPr>
          <a:xfrm>
            <a:off x="762120" y="2898720"/>
            <a:ext cx="10515240" cy="510840"/>
          </a:xfrm>
          <a:prstGeom prst="rect">
            <a:avLst/>
          </a:prstGeom>
          <a:noFill/>
          <a:ln>
            <a:noFill/>
          </a:ln>
        </p:spPr>
        <p:style>
          <a:lnRef idx="2">
            <a:scrgbClr r="0" g="0" b="0"/>
          </a:lnRef>
          <a:fillRef idx="0">
            <a:scrgbClr r="0" g="0" b="0"/>
          </a:fillRef>
          <a:effectRef idx="0">
            <a:scrgbClr r="0" g="0" b="0"/>
          </a:effectRef>
          <a:fontRef idx="minor"/>
        </p:style>
        <p:txBody>
          <a:bodyPr anchor="ctr">
            <a:normAutofit fontScale="55000" lnSpcReduction="10000"/>
          </a:bodyPr>
          <a:lstStyle/>
          <a:p>
            <a:pPr>
              <a:lnSpc>
                <a:spcPct val="90000"/>
              </a:lnSpc>
            </a:pPr>
            <a:r>
              <a:rPr lang="es-ES" sz="4400" b="0" strike="noStrike" spc="-1">
                <a:solidFill>
                  <a:srgbClr val="000000"/>
                </a:solidFill>
                <a:latin typeface="Calibri Light"/>
              </a:rPr>
              <a:t>PROPUESTA ALTERNATIVA: Inteligencia emocional y rendimiento académico</a:t>
            </a:r>
            <a:endParaRPr lang="es-EC" sz="4400" b="0" strike="noStrike" spc="-1">
              <a:latin typeface="Arial"/>
            </a:endParaRPr>
          </a:p>
        </p:txBody>
      </p:sp>
      <p:graphicFrame>
        <p:nvGraphicFramePr>
          <p:cNvPr id="13" name="Diagram13"/>
          <p:cNvGraphicFramePr/>
          <p:nvPr>
            <p:extLst>
              <p:ext uri="{D42A27DB-BD31-4B8C-83A1-F6EECF244321}">
                <p14:modId xmlns:p14="http://schemas.microsoft.com/office/powerpoint/2010/main" val="2117313537"/>
              </p:ext>
            </p:extLst>
          </p:nvPr>
        </p:nvGraphicFramePr>
        <p:xfrm>
          <a:off x="450000" y="2129760"/>
          <a:ext cx="11075040" cy="395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0" name="Picture 2" descr="Resultado de imagen para logo espe"/>
          <p:cNvPicPr/>
          <p:nvPr/>
        </p:nvPicPr>
        <p:blipFill>
          <a:blip r:embed="rId12"/>
          <a:stretch/>
        </p:blipFill>
        <p:spPr>
          <a:xfrm>
            <a:off x="5175720" y="325440"/>
            <a:ext cx="6696720" cy="1459080"/>
          </a:xfrm>
          <a:prstGeom prst="rect">
            <a:avLst/>
          </a:prstGeom>
          <a:ln>
            <a:noFill/>
          </a:ln>
        </p:spPr>
      </p:pic>
      <p:sp>
        <p:nvSpPr>
          <p:cNvPr id="171" name="TextShape 2"/>
          <p:cNvSpPr txBox="1"/>
          <p:nvPr/>
        </p:nvSpPr>
        <p:spPr>
          <a:xfrm>
            <a:off x="1097280" y="286560"/>
            <a:ext cx="4078080" cy="1450440"/>
          </a:xfrm>
          <a:prstGeom prst="rect">
            <a:avLst/>
          </a:prstGeom>
          <a:noFill/>
          <a:ln>
            <a:noFill/>
          </a:ln>
        </p:spPr>
        <p:txBody>
          <a:bodyPr anchor="b">
            <a:normAutofit/>
          </a:bodyPr>
          <a:lstStyle/>
          <a:p>
            <a:pPr>
              <a:lnSpc>
                <a:spcPct val="85000"/>
              </a:lnSpc>
            </a:pPr>
            <a:r>
              <a:rPr lang="es-ES" sz="4000" b="0" strike="noStrike" spc="-52">
                <a:solidFill>
                  <a:srgbClr val="404040"/>
                </a:solidFill>
                <a:latin typeface="Arial Black"/>
              </a:rPr>
              <a:t>PROPUESTA ALTERNATIVA</a:t>
            </a:r>
            <a:endParaRPr lang="en-US" sz="40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17240" y="655920"/>
            <a:ext cx="5388120" cy="720360"/>
          </a:xfrm>
          <a:prstGeom prst="rect">
            <a:avLst/>
          </a:prstGeom>
          <a:noFill/>
          <a:ln>
            <a:noFill/>
          </a:ln>
        </p:spPr>
        <p:txBody>
          <a:bodyPr anchor="b">
            <a:normAutofit fontScale="92500"/>
          </a:bodyPr>
          <a:lstStyle/>
          <a:p>
            <a:pPr>
              <a:lnSpc>
                <a:spcPct val="85000"/>
              </a:lnSpc>
            </a:pPr>
            <a:r>
              <a:rPr lang="es-ES" sz="4800" b="0" strike="noStrike" spc="-52">
                <a:solidFill>
                  <a:srgbClr val="000000"/>
                </a:solidFill>
                <a:latin typeface="Arial Black"/>
              </a:rPr>
              <a:t>CONCLUSIONES</a:t>
            </a:r>
            <a:endParaRPr lang="en-US" sz="4800" b="0" strike="noStrike" spc="-1">
              <a:solidFill>
                <a:srgbClr val="000000"/>
              </a:solidFill>
              <a:latin typeface="Calibri"/>
            </a:endParaRPr>
          </a:p>
        </p:txBody>
      </p:sp>
      <p:sp>
        <p:nvSpPr>
          <p:cNvPr id="173" name="TextShape 2"/>
          <p:cNvSpPr txBox="1"/>
          <p:nvPr/>
        </p:nvSpPr>
        <p:spPr>
          <a:xfrm>
            <a:off x="624240" y="1845720"/>
            <a:ext cx="10531080" cy="4023000"/>
          </a:xfrm>
          <a:prstGeom prst="rect">
            <a:avLst/>
          </a:prstGeom>
          <a:noFill/>
          <a:ln>
            <a:noFill/>
          </a:ln>
        </p:spPr>
        <p:txBody>
          <a:bodyPr lIns="0" rIns="0">
            <a:normAutofit fontScale="84500" lnSpcReduction="10000"/>
          </a:bodyPr>
          <a:lstStyle/>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Las emociones de los investigados requieren ser fortalecidas en toda su esencia, considerando que el entorno donde se desarrollan incide en la evolución holística de los mismos que perciben factores del área emocional que pueden perturbar las relaciones interpersonales e influir en el desarrollo cognitivo.</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La aplicación de la prueba T de student para validar los datos recogidos sobre los estudiantes de la carrera de Ingeniería Agropecuaria de tercer semestre de la Universidad de las Fuerzas Armadas ESPE durante el periodo académico septiembre a diciembre 2019, permitió determinar de manera cuantitativa el aprendizaje significativo que se obtuvo al aplicar una propuesta alternativa  y que atendió  las necesidades afectivas de los estudiante, de donde se acepta la Hipótesis Alternativa, es decir, la aplicación de una propuesta alternativa mejora la inteligencia emocional de los estudiantes mostrando cambios significativos en su rendimiento académico, lo que muestra una relación funcional.  </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La propuesta alternativa de IE aplicada para desarrollar la inteligencia emocional de los estudiantes permitió evidenciar el mejoramiento del rendimiento académico de los estudiantes, además, esto aporta a desarrollar habilidades como: participación activa, disminución de frustración; resiliencia, resolución de conflictos, satisfacción personal, profesional y laboral.</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Se puede evidenciar de la investigación, que la mayor parte de discentes de la muestra abordada tiene un aceptable rendimiento académico cuando presentan un mejor control y manejo de las emociones, es decir, la inteligencia emocional esta predominante en los estudiantes.</a:t>
            </a:r>
            <a:endParaRPr lang="en-US" sz="2000" b="0" strike="noStrike" spc="-1">
              <a:solidFill>
                <a:srgbClr val="404040"/>
              </a:solidFill>
              <a:latin typeface="Calibri"/>
            </a:endParaRPr>
          </a:p>
          <a:p>
            <a:pPr>
              <a:lnSpc>
                <a:spcPct val="90000"/>
              </a:lnSpc>
              <a:spcBef>
                <a:spcPts val="1199"/>
              </a:spcBef>
              <a:spcAft>
                <a:spcPts val="201"/>
              </a:spcAft>
            </a:pPr>
            <a:endParaRPr lang="en-US" sz="2000" b="0" strike="noStrike" spc="-1">
              <a:solidFill>
                <a:srgbClr val="404040"/>
              </a:solidFill>
              <a:latin typeface="Calibri"/>
            </a:endParaRPr>
          </a:p>
        </p:txBody>
      </p:sp>
      <p:pic>
        <p:nvPicPr>
          <p:cNvPr id="174" name="Picture 2" descr="Resultado de imagen para logo espe"/>
          <p:cNvPicPr/>
          <p:nvPr/>
        </p:nvPicPr>
        <p:blipFill>
          <a:blip r:embed="rId2"/>
          <a:stretch/>
        </p:blipFill>
        <p:spPr>
          <a:xfrm>
            <a:off x="5175720" y="286560"/>
            <a:ext cx="6696720" cy="145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65840" y="171360"/>
            <a:ext cx="5295960" cy="1450440"/>
          </a:xfrm>
          <a:prstGeom prst="rect">
            <a:avLst/>
          </a:prstGeom>
          <a:noFill/>
          <a:ln>
            <a:noFill/>
          </a:ln>
        </p:spPr>
        <p:txBody>
          <a:bodyPr anchor="b">
            <a:normAutofit/>
          </a:bodyPr>
          <a:lstStyle/>
          <a:p>
            <a:pPr>
              <a:lnSpc>
                <a:spcPct val="85000"/>
              </a:lnSpc>
            </a:pPr>
            <a:r>
              <a:rPr lang="es-ES" sz="3600" b="0" strike="noStrike" spc="-52">
                <a:solidFill>
                  <a:srgbClr val="404040"/>
                </a:solidFill>
                <a:latin typeface="Arial Black"/>
              </a:rPr>
              <a:t>RECOMENDACIONES</a:t>
            </a:r>
            <a:endParaRPr lang="en-US" sz="3600" b="0" strike="noStrike" spc="-1">
              <a:solidFill>
                <a:srgbClr val="000000"/>
              </a:solidFill>
              <a:latin typeface="Calibri"/>
            </a:endParaRPr>
          </a:p>
        </p:txBody>
      </p:sp>
      <p:sp>
        <p:nvSpPr>
          <p:cNvPr id="176" name="TextShape 2"/>
          <p:cNvSpPr txBox="1"/>
          <p:nvPr/>
        </p:nvSpPr>
        <p:spPr>
          <a:xfrm>
            <a:off x="1097280" y="1845720"/>
            <a:ext cx="10058040" cy="4023000"/>
          </a:xfrm>
          <a:prstGeom prst="rect">
            <a:avLst/>
          </a:prstGeom>
          <a:noFill/>
          <a:ln>
            <a:noFill/>
          </a:ln>
        </p:spPr>
        <p:txBody>
          <a:bodyPr lIns="0" rIns="0">
            <a:normAutofit fontScale="88500" lnSpcReduction="10000"/>
          </a:bodyPr>
          <a:lstStyle/>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El aula de clase debe ser un lugar, donde se proporcione al estudiante un entorno favorable y un saludable ambiente académico donde se produzcan experiencias positivas que generen emociones de alegría, satisfacción y tranquilidad, para de esta manera beneficiar e influir en el desarrollo cognitivo y las relaciones interpersonales de los discentes.</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Establecer estrategias emocionales y / académicas que fortalezcan el aprendizaje en clase mediante el desarrollo de la inteligencia emocional para de esta manera conseguir, que los estudiantes apliquen conocimientos teóricos a espacios prácticos donde muestren sus habilidades y destrezas. </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Implementar la propuesta alternativa aplicada en clase, con la finalidad de impulsar el mejoramiento de las habilidades mentales y control de las emociones, en estudiantes que cursan semestres iniciales donde hay una prevalencia de factores de riesgo asociados a su edad, motivación académica, para mejorar el proceso de enseñanza – aprendizaje con resultados útiles también para su vida extra curricular.</a:t>
            </a:r>
            <a:endParaRPr lang="en-US" sz="2000" b="0" strike="noStrike" spc="-1">
              <a:solidFill>
                <a:srgbClr val="404040"/>
              </a:solidFill>
              <a:latin typeface="Calibri"/>
            </a:endParaRPr>
          </a:p>
          <a:p>
            <a:pPr marL="91440" indent="-91080" algn="just">
              <a:lnSpc>
                <a:spcPct val="90000"/>
              </a:lnSpc>
              <a:spcBef>
                <a:spcPts val="1199"/>
              </a:spcBef>
              <a:spcAft>
                <a:spcPts val="201"/>
              </a:spcAft>
              <a:buClr>
                <a:srgbClr val="99CB38"/>
              </a:buClr>
              <a:buFont typeface="Wingdings" charset="2"/>
              <a:buChar char=""/>
            </a:pPr>
            <a:r>
              <a:rPr lang="es-ES" sz="2000" b="0" strike="noStrike" spc="-1">
                <a:solidFill>
                  <a:srgbClr val="404040"/>
                </a:solidFill>
                <a:latin typeface="Calibri"/>
              </a:rPr>
              <a:t>Determinar los tipos de inteligencia múltiple del estudiante y enfatizar la inteligencia predominante para dotar al estudiante de recursos que garanticen su adherencia con el proceso educativo con la finalidad de aplicar estratégicas pedagógicas y andragogicas que se adapten a las necesidades reales de los estudiantes y se consiga el impulso de mejoramiento en los rendimientos académicos.</a:t>
            </a:r>
            <a:endParaRPr lang="en-US" sz="2000" b="0" strike="noStrike" spc="-1">
              <a:solidFill>
                <a:srgbClr val="404040"/>
              </a:solidFill>
              <a:latin typeface="Calibri"/>
            </a:endParaRPr>
          </a:p>
          <a:p>
            <a:pPr>
              <a:lnSpc>
                <a:spcPct val="90000"/>
              </a:lnSpc>
              <a:spcBef>
                <a:spcPts val="1199"/>
              </a:spcBef>
              <a:spcAft>
                <a:spcPts val="201"/>
              </a:spcAft>
            </a:pPr>
            <a:endParaRPr lang="en-US" sz="2000" b="0" strike="noStrike" spc="-1">
              <a:solidFill>
                <a:srgbClr val="404040"/>
              </a:solidFill>
              <a:latin typeface="Calibri"/>
            </a:endParaRPr>
          </a:p>
        </p:txBody>
      </p:sp>
      <p:pic>
        <p:nvPicPr>
          <p:cNvPr id="177" name="Picture 2" descr="Resultado de imagen para logo espe"/>
          <p:cNvPicPr/>
          <p:nvPr/>
        </p:nvPicPr>
        <p:blipFill>
          <a:blip r:embed="rId2"/>
          <a:stretch/>
        </p:blipFill>
        <p:spPr>
          <a:xfrm>
            <a:off x="5495040" y="230760"/>
            <a:ext cx="6696720" cy="145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8946720" y="2126880"/>
            <a:ext cx="3056040" cy="2013840"/>
          </a:xfrm>
          <a:prstGeom prst="ellipse">
            <a:avLst/>
          </a:prstGeom>
          <a:blipFill rotWithShape="0">
            <a:blip r:embed="rId2"/>
            <a:stretch>
              <a:fillRect/>
            </a:stretch>
          </a:blipFill>
          <a:ln w="63360" cap="rnd">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pic>
        <p:nvPicPr>
          <p:cNvPr id="98" name="Picture 2" descr="Resultado de imagen para logo espe"/>
          <p:cNvPicPr/>
          <p:nvPr/>
        </p:nvPicPr>
        <p:blipFill>
          <a:blip r:embed="rId3"/>
          <a:stretch/>
        </p:blipFill>
        <p:spPr>
          <a:xfrm>
            <a:off x="5714280" y="277920"/>
            <a:ext cx="6696720" cy="1459080"/>
          </a:xfrm>
          <a:prstGeom prst="rect">
            <a:avLst/>
          </a:prstGeom>
          <a:ln>
            <a:noFill/>
          </a:ln>
        </p:spPr>
      </p:pic>
      <p:sp>
        <p:nvSpPr>
          <p:cNvPr id="99" name="CustomShape 2"/>
          <p:cNvSpPr/>
          <p:nvPr/>
        </p:nvSpPr>
        <p:spPr>
          <a:xfrm>
            <a:off x="685080" y="340920"/>
            <a:ext cx="10058040" cy="1450440"/>
          </a:xfrm>
          <a:prstGeom prst="rect">
            <a:avLst/>
          </a:prstGeom>
          <a:noFill/>
          <a:ln>
            <a:noFill/>
          </a:ln>
        </p:spPr>
        <p:style>
          <a:lnRef idx="0">
            <a:scrgbClr r="0" g="0" b="0"/>
          </a:lnRef>
          <a:fillRef idx="0">
            <a:scrgbClr r="0" g="0" b="0"/>
          </a:fillRef>
          <a:effectRef idx="0">
            <a:scrgbClr r="0" g="0" b="0"/>
          </a:effectRef>
          <a:fontRef idx="minor"/>
        </p:style>
        <p:txBody>
          <a:bodyPr anchor="b">
            <a:normAutofit/>
          </a:bodyPr>
          <a:lstStyle/>
          <a:p>
            <a:pPr>
              <a:lnSpc>
                <a:spcPct val="85000"/>
              </a:lnSpc>
            </a:pPr>
            <a:r>
              <a:rPr lang="es-ES" sz="4800" b="0" strike="noStrike" spc="-52">
                <a:solidFill>
                  <a:srgbClr val="404040"/>
                </a:solidFill>
                <a:latin typeface="Arial Black"/>
              </a:rPr>
              <a:t>INTRODUCCIÓN</a:t>
            </a:r>
            <a:endParaRPr lang="es-EC" sz="4800" b="0" strike="noStrike" spc="-1">
              <a:latin typeface="Arial"/>
            </a:endParaRPr>
          </a:p>
        </p:txBody>
      </p:sp>
      <p:sp>
        <p:nvSpPr>
          <p:cNvPr id="100" name="CustomShape 3"/>
          <p:cNvSpPr/>
          <p:nvPr/>
        </p:nvSpPr>
        <p:spPr>
          <a:xfrm>
            <a:off x="1121760" y="2190600"/>
            <a:ext cx="2925000" cy="1886040"/>
          </a:xfrm>
          <a:prstGeom prst="ellipse">
            <a:avLst/>
          </a:prstGeom>
          <a:blipFill rotWithShape="0">
            <a:blip r:embed="rId4"/>
            <a:stretch>
              <a:fillRect/>
            </a:stretch>
          </a:blipFill>
          <a:ln w="63360" cap="rnd">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graphicFrame>
        <p:nvGraphicFramePr>
          <p:cNvPr id="2" name="Diagram2"/>
          <p:cNvGraphicFramePr/>
          <p:nvPr>
            <p:extLst>
              <p:ext uri="{D42A27DB-BD31-4B8C-83A1-F6EECF244321}">
                <p14:modId xmlns:p14="http://schemas.microsoft.com/office/powerpoint/2010/main" val="3749390037"/>
              </p:ext>
            </p:extLst>
          </p:nvPr>
        </p:nvGraphicFramePr>
        <p:xfrm>
          <a:off x="4047120" y="1737360"/>
          <a:ext cx="5379840" cy="335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1" name="CustomShape 4"/>
          <p:cNvSpPr/>
          <p:nvPr/>
        </p:nvSpPr>
        <p:spPr>
          <a:xfrm>
            <a:off x="2005920" y="5171040"/>
            <a:ext cx="88970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C" sz="1800" b="1" strike="noStrike" spc="-1">
                <a:solidFill>
                  <a:srgbClr val="000000"/>
                </a:solidFill>
                <a:latin typeface="Calibri"/>
              </a:rPr>
              <a:t>Análisis bibliográfico + Levantamiento de información primaria + investigación de campo</a:t>
            </a:r>
            <a:endParaRPr lang="es-EC" sz="1800" b="0" strike="noStrike" spc="-1">
              <a:latin typeface="Arial"/>
            </a:endParaRPr>
          </a:p>
        </p:txBody>
      </p:sp>
      <p:sp>
        <p:nvSpPr>
          <p:cNvPr id="102" name="CustomShape 5"/>
          <p:cNvSpPr/>
          <p:nvPr/>
        </p:nvSpPr>
        <p:spPr>
          <a:xfrm>
            <a:off x="5239800" y="5821200"/>
            <a:ext cx="2752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Calibri"/>
              </a:rPr>
              <a:t>PROPUESTA ALTERNATIVA</a:t>
            </a:r>
            <a:endParaRPr lang="es-EC"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331560" y="340920"/>
            <a:ext cx="5692320" cy="1450440"/>
          </a:xfrm>
          <a:prstGeom prst="rect">
            <a:avLst/>
          </a:prstGeom>
          <a:noFill/>
          <a:ln>
            <a:noFill/>
          </a:ln>
        </p:spPr>
        <p:txBody>
          <a:bodyPr anchor="b">
            <a:normAutofit fontScale="92500"/>
          </a:bodyPr>
          <a:lstStyle/>
          <a:p>
            <a:pPr>
              <a:lnSpc>
                <a:spcPct val="85000"/>
              </a:lnSpc>
            </a:pPr>
            <a:r>
              <a:rPr lang="es-ES" sz="4800" b="0" strike="noStrike" spc="-52">
                <a:solidFill>
                  <a:srgbClr val="404040"/>
                </a:solidFill>
                <a:latin typeface="Arial Black"/>
              </a:rPr>
              <a:t>PLANTEAMIENTO DEL PROBLEMA</a:t>
            </a:r>
            <a:endParaRPr lang="en-US" sz="4800" b="0" strike="noStrike" spc="-1">
              <a:solidFill>
                <a:srgbClr val="000000"/>
              </a:solidFill>
              <a:latin typeface="Calibri"/>
            </a:endParaRPr>
          </a:p>
        </p:txBody>
      </p:sp>
      <p:pic>
        <p:nvPicPr>
          <p:cNvPr id="104" name="Picture 2" descr="Resultado de imagen para logo espe"/>
          <p:cNvPicPr/>
          <p:nvPr/>
        </p:nvPicPr>
        <p:blipFill>
          <a:blip r:embed="rId2"/>
          <a:stretch/>
        </p:blipFill>
        <p:spPr>
          <a:xfrm>
            <a:off x="5670720" y="332280"/>
            <a:ext cx="6696720" cy="1459080"/>
          </a:xfrm>
          <a:prstGeom prst="rect">
            <a:avLst/>
          </a:prstGeom>
          <a:ln>
            <a:noFill/>
          </a:ln>
        </p:spPr>
      </p:pic>
      <p:graphicFrame>
        <p:nvGraphicFramePr>
          <p:cNvPr id="3" name="Diagram3"/>
          <p:cNvGraphicFramePr/>
          <p:nvPr>
            <p:extLst>
              <p:ext uri="{D42A27DB-BD31-4B8C-83A1-F6EECF244321}">
                <p14:modId xmlns:p14="http://schemas.microsoft.com/office/powerpoint/2010/main" val="491607591"/>
              </p:ext>
            </p:extLst>
          </p:nvPr>
        </p:nvGraphicFramePr>
        <p:xfrm>
          <a:off x="686160" y="2737080"/>
          <a:ext cx="4983840" cy="2508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4"/>
          <p:cNvGraphicFramePr/>
          <p:nvPr>
            <p:extLst>
              <p:ext uri="{D42A27DB-BD31-4B8C-83A1-F6EECF244321}">
                <p14:modId xmlns:p14="http://schemas.microsoft.com/office/powerpoint/2010/main" val="3185296293"/>
              </p:ext>
            </p:extLst>
          </p:nvPr>
        </p:nvGraphicFramePr>
        <p:xfrm>
          <a:off x="6024240" y="2118960"/>
          <a:ext cx="5369760" cy="3309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124920" y="186840"/>
            <a:ext cx="5680440" cy="1450440"/>
          </a:xfrm>
          <a:prstGeom prst="rect">
            <a:avLst/>
          </a:prstGeom>
          <a:noFill/>
          <a:ln>
            <a:noFill/>
          </a:ln>
        </p:spPr>
        <p:txBody>
          <a:bodyPr anchor="b">
            <a:normAutofit fontScale="94000"/>
          </a:bodyPr>
          <a:lstStyle/>
          <a:p>
            <a:pPr>
              <a:lnSpc>
                <a:spcPct val="85000"/>
              </a:lnSpc>
            </a:pPr>
            <a:r>
              <a:rPr lang="es-ES" sz="4800" b="1" strike="noStrike" spc="-52">
                <a:solidFill>
                  <a:srgbClr val="404040"/>
                </a:solidFill>
                <a:latin typeface="Arial Black"/>
              </a:rPr>
              <a:t>PLANTEAMIENTO DEL PROBLEMA</a:t>
            </a:r>
            <a:endParaRPr lang="en-US" sz="4800" b="0" strike="noStrike" spc="-1">
              <a:solidFill>
                <a:srgbClr val="000000"/>
              </a:solidFill>
              <a:latin typeface="Calibri"/>
            </a:endParaRPr>
          </a:p>
        </p:txBody>
      </p:sp>
      <p:graphicFrame>
        <p:nvGraphicFramePr>
          <p:cNvPr id="5" name="Diagram5"/>
          <p:cNvGraphicFramePr/>
          <p:nvPr>
            <p:extLst>
              <p:ext uri="{D42A27DB-BD31-4B8C-83A1-F6EECF244321}">
                <p14:modId xmlns:p14="http://schemas.microsoft.com/office/powerpoint/2010/main" val="2214413712"/>
              </p:ext>
            </p:extLst>
          </p:nvPr>
        </p:nvGraphicFramePr>
        <p:xfrm>
          <a:off x="1213200" y="2771640"/>
          <a:ext cx="10020600" cy="157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6" name="Picture 2" descr="Resultado de imagen para logo espe"/>
          <p:cNvPicPr/>
          <p:nvPr/>
        </p:nvPicPr>
        <p:blipFill>
          <a:blip r:embed="rId7"/>
          <a:stretch/>
        </p:blipFill>
        <p:spPr>
          <a:xfrm>
            <a:off x="5162760" y="178200"/>
            <a:ext cx="6696720" cy="1459080"/>
          </a:xfrm>
          <a:prstGeom prst="rect">
            <a:avLst/>
          </a:prstGeom>
          <a:ln>
            <a:noFill/>
          </a:ln>
        </p:spPr>
      </p:pic>
      <p:sp>
        <p:nvSpPr>
          <p:cNvPr id="107" name="CustomShape 2"/>
          <p:cNvSpPr/>
          <p:nvPr/>
        </p:nvSpPr>
        <p:spPr>
          <a:xfrm>
            <a:off x="3211920" y="2771640"/>
            <a:ext cx="5587560" cy="4021560"/>
          </a:xfrm>
          <a:prstGeom prst="rect">
            <a:avLst/>
          </a:prstGeom>
          <a:noFill/>
          <a:ln w="9360">
            <a:solidFill>
              <a:schemeClr val="accent2"/>
            </a:solidFill>
            <a:round/>
          </a:ln>
          <a:effectLst>
            <a:outerShdw blurRad="38100" dist="25455"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C" sz="2400" b="1" strike="noStrike" spc="-1">
                <a:solidFill>
                  <a:srgbClr val="63A537"/>
                </a:solidFill>
                <a:latin typeface="Calibri"/>
              </a:rPr>
              <a:t>¿De qué manera se relacionan la inteligencia emocional en el rendimiento académico de los estudiantes de tercer semestre de Ingeniería Agropecuaria de la Universidad de Las Fuerzas Armadas ESPE durante el periodo académico septiembre a diciembre 2019?</a:t>
            </a:r>
            <a:endParaRPr lang="es-EC" sz="2400" b="0" strike="noStrike" spc="-1">
              <a:latin typeface="Arial"/>
            </a:endParaRPr>
          </a:p>
          <a:p>
            <a:pPr>
              <a:lnSpc>
                <a:spcPct val="100000"/>
              </a:lnSpc>
            </a:pPr>
            <a:endParaRPr lang="es-EC" sz="2400" b="0" strike="noStrike" spc="-1">
              <a:latin typeface="Arial"/>
            </a:endParaRPr>
          </a:p>
        </p:txBody>
      </p:sp>
      <p:sp>
        <p:nvSpPr>
          <p:cNvPr id="108" name="CustomShape 3"/>
          <p:cNvSpPr/>
          <p:nvPr/>
        </p:nvSpPr>
        <p:spPr>
          <a:xfrm>
            <a:off x="417960" y="4434840"/>
            <a:ext cx="26701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Calibri"/>
              </a:rPr>
              <a:t>VARIABLE DEPENDIENTE</a:t>
            </a:r>
            <a:endParaRPr lang="es-EC" sz="1800" b="0" strike="noStrike" spc="-1">
              <a:latin typeface="Arial"/>
            </a:endParaRPr>
          </a:p>
        </p:txBody>
      </p:sp>
      <p:sp>
        <p:nvSpPr>
          <p:cNvPr id="109" name="CustomShape 4"/>
          <p:cNvSpPr/>
          <p:nvPr/>
        </p:nvSpPr>
        <p:spPr>
          <a:xfrm>
            <a:off x="9046440" y="4434840"/>
            <a:ext cx="29170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Calibri"/>
              </a:rPr>
              <a:t>VARIABLE INDEPENDIENTE</a:t>
            </a:r>
            <a:endParaRPr lang="es-EC"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6"/>
          <p:cNvGraphicFramePr/>
          <p:nvPr>
            <p:extLst>
              <p:ext uri="{D42A27DB-BD31-4B8C-83A1-F6EECF244321}">
                <p14:modId xmlns:p14="http://schemas.microsoft.com/office/powerpoint/2010/main" val="2902734426"/>
              </p:ext>
            </p:extLst>
          </p:nvPr>
        </p:nvGraphicFramePr>
        <p:xfrm>
          <a:off x="303120" y="2020320"/>
          <a:ext cx="11206080" cy="402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 name="CustomShape 1"/>
          <p:cNvSpPr/>
          <p:nvPr/>
        </p:nvSpPr>
        <p:spPr>
          <a:xfrm>
            <a:off x="433800" y="286560"/>
            <a:ext cx="5692320" cy="1450440"/>
          </a:xfrm>
          <a:prstGeom prst="rect">
            <a:avLst/>
          </a:prstGeom>
          <a:noFill/>
          <a:ln>
            <a:noFill/>
          </a:ln>
        </p:spPr>
        <p:style>
          <a:lnRef idx="0">
            <a:scrgbClr r="0" g="0" b="0"/>
          </a:lnRef>
          <a:fillRef idx="0">
            <a:scrgbClr r="0" g="0" b="0"/>
          </a:fillRef>
          <a:effectRef idx="0">
            <a:scrgbClr r="0" g="0" b="0"/>
          </a:effectRef>
          <a:fontRef idx="minor"/>
        </p:style>
        <p:txBody>
          <a:bodyPr anchor="b">
            <a:normAutofit fontScale="92500"/>
          </a:bodyPr>
          <a:lstStyle/>
          <a:p>
            <a:pPr>
              <a:lnSpc>
                <a:spcPct val="85000"/>
              </a:lnSpc>
            </a:pPr>
            <a:r>
              <a:rPr lang="es-ES" sz="4800" b="0" strike="noStrike" spc="-52">
                <a:solidFill>
                  <a:srgbClr val="404040"/>
                </a:solidFill>
                <a:latin typeface="Arial Black"/>
              </a:rPr>
              <a:t>PLANTEAMIENTO DEL PROBLEMA</a:t>
            </a:r>
            <a:endParaRPr lang="es-EC" sz="4800" b="0" strike="noStrike" spc="-1">
              <a:latin typeface="Arial"/>
            </a:endParaRPr>
          </a:p>
        </p:txBody>
      </p:sp>
      <p:pic>
        <p:nvPicPr>
          <p:cNvPr id="111" name="Picture 2" descr="Resultado de imagen para logo espe"/>
          <p:cNvPicPr/>
          <p:nvPr/>
        </p:nvPicPr>
        <p:blipFill>
          <a:blip r:embed="rId7"/>
          <a:stretch/>
        </p:blipFill>
        <p:spPr>
          <a:xfrm>
            <a:off x="5495040" y="286560"/>
            <a:ext cx="6696720" cy="145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255600" y="-16920"/>
            <a:ext cx="10058040" cy="1450440"/>
          </a:xfrm>
          <a:prstGeom prst="rect">
            <a:avLst/>
          </a:prstGeom>
          <a:noFill/>
          <a:ln>
            <a:noFill/>
          </a:ln>
        </p:spPr>
        <p:txBody>
          <a:bodyPr anchor="b">
            <a:noAutofit/>
          </a:bodyPr>
          <a:lstStyle/>
          <a:p>
            <a:pPr>
              <a:lnSpc>
                <a:spcPct val="85000"/>
              </a:lnSpc>
            </a:pPr>
            <a:r>
              <a:rPr lang="es-ES" sz="4800" b="1" strike="noStrike" spc="-52">
                <a:solidFill>
                  <a:srgbClr val="404040"/>
                </a:solidFill>
                <a:latin typeface="Arial Black"/>
              </a:rPr>
              <a:t>MARCO TEÓRICO</a:t>
            </a:r>
            <a:endParaRPr lang="en-US" sz="4800" b="0" strike="noStrike" spc="-1">
              <a:solidFill>
                <a:srgbClr val="000000"/>
              </a:solidFill>
              <a:latin typeface="Calibri"/>
            </a:endParaRPr>
          </a:p>
        </p:txBody>
      </p:sp>
      <p:graphicFrame>
        <p:nvGraphicFramePr>
          <p:cNvPr id="7" name="Diagram7"/>
          <p:cNvGraphicFramePr/>
          <p:nvPr>
            <p:extLst>
              <p:ext uri="{D42A27DB-BD31-4B8C-83A1-F6EECF244321}">
                <p14:modId xmlns:p14="http://schemas.microsoft.com/office/powerpoint/2010/main" val="247196255"/>
              </p:ext>
            </p:extLst>
          </p:nvPr>
        </p:nvGraphicFramePr>
        <p:xfrm>
          <a:off x="464400" y="2450880"/>
          <a:ext cx="11131920" cy="3937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3" name="Picture 2" descr="Resultado de imagen para logo espe"/>
          <p:cNvPicPr/>
          <p:nvPr/>
        </p:nvPicPr>
        <p:blipFill>
          <a:blip r:embed="rId7"/>
          <a:stretch/>
        </p:blipFill>
        <p:spPr>
          <a:xfrm>
            <a:off x="5756400" y="205560"/>
            <a:ext cx="6696720" cy="1459080"/>
          </a:xfrm>
          <a:prstGeom prst="rect">
            <a:avLst/>
          </a:prstGeom>
          <a:ln>
            <a:noFill/>
          </a:ln>
        </p:spPr>
      </p:pic>
      <p:sp>
        <p:nvSpPr>
          <p:cNvPr id="114" name="CustomShape 2"/>
          <p:cNvSpPr/>
          <p:nvPr/>
        </p:nvSpPr>
        <p:spPr>
          <a:xfrm>
            <a:off x="3085560" y="2219760"/>
            <a:ext cx="5544000" cy="3646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800" b="1" strike="noStrike" spc="-1">
                <a:solidFill>
                  <a:srgbClr val="000000"/>
                </a:solidFill>
                <a:latin typeface="Calibri"/>
              </a:rPr>
              <a:t>INTELIGENCIA EMOCIONAL</a:t>
            </a:r>
            <a:endParaRPr lang="es-EC"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255600" y="-16920"/>
            <a:ext cx="10058040" cy="1450440"/>
          </a:xfrm>
          <a:prstGeom prst="rect">
            <a:avLst/>
          </a:prstGeom>
          <a:noFill/>
          <a:ln>
            <a:noFill/>
          </a:ln>
        </p:spPr>
        <p:txBody>
          <a:bodyPr anchor="b">
            <a:noAutofit/>
          </a:bodyPr>
          <a:lstStyle/>
          <a:p>
            <a:pPr>
              <a:lnSpc>
                <a:spcPct val="85000"/>
              </a:lnSpc>
            </a:pPr>
            <a:r>
              <a:rPr lang="es-ES" sz="4800" b="1" strike="noStrike" spc="-52">
                <a:solidFill>
                  <a:srgbClr val="404040"/>
                </a:solidFill>
                <a:latin typeface="Arial Black"/>
              </a:rPr>
              <a:t>MARCO TEÓRICO</a:t>
            </a:r>
            <a:endParaRPr lang="en-US" sz="4800" b="0" strike="noStrike" spc="-1">
              <a:solidFill>
                <a:srgbClr val="000000"/>
              </a:solidFill>
              <a:latin typeface="Calibri"/>
            </a:endParaRPr>
          </a:p>
        </p:txBody>
      </p:sp>
      <p:pic>
        <p:nvPicPr>
          <p:cNvPr id="116" name="Picture 2" descr="Resultado de imagen para logo espe"/>
          <p:cNvPicPr/>
          <p:nvPr/>
        </p:nvPicPr>
        <p:blipFill>
          <a:blip r:embed="rId2"/>
          <a:stretch/>
        </p:blipFill>
        <p:spPr>
          <a:xfrm>
            <a:off x="5756400" y="205560"/>
            <a:ext cx="6696720" cy="1459080"/>
          </a:xfrm>
          <a:prstGeom prst="rect">
            <a:avLst/>
          </a:prstGeom>
          <a:ln>
            <a:noFill/>
          </a:ln>
        </p:spPr>
      </p:pic>
      <p:graphicFrame>
        <p:nvGraphicFramePr>
          <p:cNvPr id="117" name="Table 2"/>
          <p:cNvGraphicFramePr/>
          <p:nvPr/>
        </p:nvGraphicFramePr>
        <p:xfrm>
          <a:off x="651240" y="2017800"/>
          <a:ext cx="10615680" cy="4739400"/>
        </p:xfrm>
        <a:graphic>
          <a:graphicData uri="http://schemas.openxmlformats.org/drawingml/2006/table">
            <a:tbl>
              <a:tblPr/>
              <a:tblGrid>
                <a:gridCol w="3538440"/>
                <a:gridCol w="3538440"/>
                <a:gridCol w="3538800"/>
              </a:tblGrid>
              <a:tr h="887760">
                <a:tc>
                  <a:txBody>
                    <a:bodyPr/>
                    <a:lstStyle/>
                    <a:p>
                      <a:pPr algn="ctr">
                        <a:lnSpc>
                          <a:spcPct val="100000"/>
                        </a:lnSpc>
                      </a:pPr>
                      <a:r>
                        <a:rPr lang="es-ES" sz="1800" b="1" strike="noStrike" spc="-1">
                          <a:solidFill>
                            <a:srgbClr val="000000"/>
                          </a:solidFill>
                          <a:latin typeface="Calibri"/>
                        </a:rPr>
                        <a:t>Teoría del rendimiento basado en inteligencia emocional</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9CB38"/>
                    </a:solidFill>
                  </a:tcPr>
                </a:tc>
                <a:tc>
                  <a:txBody>
                    <a:bodyPr/>
                    <a:lstStyle/>
                    <a:p>
                      <a:pPr algn="ctr">
                        <a:lnSpc>
                          <a:spcPct val="100000"/>
                        </a:lnSpc>
                        <a:tabLst>
                          <a:tab pos="0" algn="l"/>
                        </a:tabLst>
                      </a:pPr>
                      <a:r>
                        <a:rPr lang="es-EC" sz="1800" b="1" strike="noStrike" spc="-1">
                          <a:solidFill>
                            <a:srgbClr val="000000"/>
                          </a:solidFill>
                          <a:latin typeface="Calibri"/>
                        </a:rPr>
                        <a:t>Tipos de influencia del rendimiento académico</a:t>
                      </a:r>
                      <a:endParaRPr lang="es-EC" sz="1800" b="0" strike="noStrike" spc="-1">
                        <a:latin typeface="Arial"/>
                      </a:endParaRPr>
                    </a:p>
                    <a:p>
                      <a:pPr algn="ctr">
                        <a:lnSpc>
                          <a:spcPct val="100000"/>
                        </a:lnSpc>
                        <a:tabLst>
                          <a:tab pos="0" algn="l"/>
                        </a:tabLst>
                      </a:pP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9CB38"/>
                    </a:solidFill>
                  </a:tcPr>
                </a:tc>
                <a:tc>
                  <a:txBody>
                    <a:bodyPr/>
                    <a:lstStyle/>
                    <a:p>
                      <a:pPr algn="ctr">
                        <a:lnSpc>
                          <a:spcPct val="100000"/>
                        </a:lnSpc>
                        <a:tabLst>
                          <a:tab pos="0" algn="l"/>
                        </a:tabLst>
                      </a:pPr>
                      <a:r>
                        <a:rPr lang="es-EC" sz="1800" b="1" strike="noStrike" spc="-1">
                          <a:solidFill>
                            <a:srgbClr val="000000"/>
                          </a:solidFill>
                          <a:latin typeface="Calibri"/>
                        </a:rPr>
                        <a:t>Medición del rendimiento académico</a:t>
                      </a:r>
                      <a:endParaRPr lang="es-EC" sz="1800" b="0" strike="noStrike" spc="-1">
                        <a:latin typeface="Arial"/>
                      </a:endParaRPr>
                    </a:p>
                    <a:p>
                      <a:pPr algn="ctr">
                        <a:lnSpc>
                          <a:spcPct val="100000"/>
                        </a:lnSpc>
                        <a:tabLst>
                          <a:tab pos="0" algn="l"/>
                        </a:tabLst>
                      </a:pP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9CB38"/>
                    </a:solidFill>
                  </a:tcPr>
                </a:tc>
              </a:tr>
              <a:tr h="1153080">
                <a:tc>
                  <a:txBody>
                    <a:bodyPr/>
                    <a:lstStyle/>
                    <a:p>
                      <a:pPr>
                        <a:lnSpc>
                          <a:spcPct val="100000"/>
                        </a:lnSpc>
                        <a:tabLst>
                          <a:tab pos="0" algn="l"/>
                        </a:tabLst>
                      </a:pPr>
                      <a:r>
                        <a:rPr lang="es-EC" sz="1800" b="0" strike="noStrike" spc="-1">
                          <a:solidFill>
                            <a:srgbClr val="000000"/>
                          </a:solidFill>
                          <a:latin typeface="Calibri"/>
                        </a:rPr>
                        <a:t>Guía de Estrategias Metodológicas que refuerzan la inteligencia emocional de los estudiantes. </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es-ES" sz="1800" b="0" strike="noStrike" spc="-1">
                          <a:solidFill>
                            <a:srgbClr val="000000"/>
                          </a:solidFill>
                          <a:latin typeface="Calibri"/>
                        </a:rPr>
                        <a:t>Factores fisiológicos: </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es-ES" sz="1800" b="0" strike="noStrike" spc="-1">
                          <a:solidFill>
                            <a:srgbClr val="000000"/>
                          </a:solidFill>
                          <a:latin typeface="Calibri"/>
                        </a:rPr>
                        <a:t>Sistemática , flexible, planificada, planteamiento de objetivos a corto y largo plazo.</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357120">
                <a:tc rowSpan="3">
                  <a:txBody>
                    <a:bodyPr/>
                    <a:lstStyle/>
                    <a:p>
                      <a:endParaRPr lang="es-EC"/>
                    </a:p>
                  </a:txBody>
                  <a:tcPr>
                    <a:lnL w="12240">
                      <a:noFill/>
                    </a:lnL>
                    <a:lnR w="12240">
                      <a:solidFill>
                        <a:srgbClr val="000000"/>
                      </a:solidFill>
                    </a:lnR>
                    <a:lnT w="12240">
                      <a:solidFill>
                        <a:srgbClr val="000000"/>
                      </a:solidFill>
                    </a:lnT>
                    <a:lnB w="12240">
                      <a:noFill/>
                    </a:lnB>
                    <a:noFill/>
                  </a:tcPr>
                </a:tc>
                <a:tc>
                  <a:txBody>
                    <a:bodyPr/>
                    <a:lstStyle/>
                    <a:p>
                      <a:pPr>
                        <a:lnSpc>
                          <a:spcPct val="100000"/>
                        </a:lnSpc>
                      </a:pPr>
                      <a:r>
                        <a:rPr lang="es-ES" sz="1800" b="0" strike="noStrike" spc="-1">
                          <a:solidFill>
                            <a:srgbClr val="000000"/>
                          </a:solidFill>
                          <a:latin typeface="Calibri"/>
                        </a:rPr>
                        <a:t>Factores sociológicos: </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es-ES" sz="1800" b="0" strike="noStrike" spc="-1">
                          <a:solidFill>
                            <a:srgbClr val="000000"/>
                          </a:solidFill>
                          <a:latin typeface="Calibri"/>
                        </a:rPr>
                        <a:t>Instrumentos de evaluación: </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887760">
                <a:tc vMerge="1">
                  <a:txBody>
                    <a:bodyPr/>
                    <a:lstStyle/>
                    <a:p>
                      <a:endParaRPr lang="es-EC"/>
                    </a:p>
                  </a:txBody>
                  <a:tcPr marL="90000" marR="90000">
                    <a:solidFill>
                      <a:srgbClr val="729FCF"/>
                    </a:solidFill>
                  </a:tcPr>
                </a:tc>
                <a:tc>
                  <a:txBody>
                    <a:bodyPr/>
                    <a:lstStyle/>
                    <a:p>
                      <a:pPr>
                        <a:lnSpc>
                          <a:spcPct val="100000"/>
                        </a:lnSpc>
                      </a:pPr>
                      <a:r>
                        <a:rPr lang="es-ES" sz="1800" b="0" strike="noStrike" spc="-1">
                          <a:solidFill>
                            <a:srgbClr val="000000"/>
                          </a:solidFill>
                          <a:latin typeface="Calibri"/>
                        </a:rPr>
                        <a:t>Factores pedagógicos. </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es-ES" sz="1800" b="0" strike="noStrike" spc="-1">
                          <a:solidFill>
                            <a:srgbClr val="000000"/>
                          </a:solidFill>
                          <a:latin typeface="Calibri"/>
                        </a:rPr>
                        <a:t>Tipos de evaluación: Cuantitativa, cualitativa, mixta.</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r h="1418400">
                <a:tc vMerge="1">
                  <a:txBody>
                    <a:bodyPr/>
                    <a:lstStyle/>
                    <a:p>
                      <a:endParaRPr lang="es-EC"/>
                    </a:p>
                  </a:txBody>
                  <a:tcPr marL="90000" marR="90000">
                    <a:solidFill>
                      <a:srgbClr val="729FCF"/>
                    </a:solidFill>
                  </a:tcPr>
                </a:tc>
                <a:tc>
                  <a:txBody>
                    <a:bodyPr/>
                    <a:lstStyle/>
                    <a:p>
                      <a:endParaRPr lang="es-EC"/>
                    </a:p>
                  </a:txBody>
                  <a:tcPr>
                    <a:lnL w="12240">
                      <a:noFill/>
                    </a:lnL>
                    <a:lnR w="12240">
                      <a:solidFill>
                        <a:srgbClr val="000000"/>
                      </a:solidFill>
                    </a:lnR>
                    <a:lnT w="12240">
                      <a:solidFill>
                        <a:srgbClr val="000000"/>
                      </a:solidFill>
                    </a:lnT>
                    <a:lnB w="12240">
                      <a:noFill/>
                    </a:lnB>
                    <a:noFill/>
                  </a:tcPr>
                </a:tc>
                <a:tc>
                  <a:txBody>
                    <a:bodyPr/>
                    <a:lstStyle/>
                    <a:p>
                      <a:pPr>
                        <a:lnSpc>
                          <a:spcPct val="100000"/>
                        </a:lnSpc>
                      </a:pPr>
                      <a:r>
                        <a:rPr lang="es-ES" sz="1800" b="0" strike="noStrike" spc="-1">
                          <a:solidFill>
                            <a:srgbClr val="000000"/>
                          </a:solidFill>
                          <a:latin typeface="Calibri"/>
                        </a:rPr>
                        <a:t>Evaluación constructivista: capacidad de poner en practica los conocimientos teóricos en la </a:t>
                      </a:r>
                      <a:endParaRPr lang="es-EC" sz="1800" b="0" strike="noStrike" spc="-1">
                        <a:latin typeface="Arial"/>
                      </a:endParaRPr>
                    </a:p>
                    <a:p>
                      <a:pPr>
                        <a:lnSpc>
                          <a:spcPct val="100000"/>
                        </a:lnSpc>
                      </a:pPr>
                      <a:r>
                        <a:rPr lang="es-ES" sz="1800" b="0" strike="noStrike" spc="-1">
                          <a:solidFill>
                            <a:srgbClr val="000000"/>
                          </a:solidFill>
                          <a:latin typeface="Calibri"/>
                        </a:rPr>
                        <a:t>vida diaria.</a:t>
                      </a:r>
                      <a:endParaRPr lang="es-EC"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118" name="CustomShape 3"/>
          <p:cNvSpPr/>
          <p:nvPr/>
        </p:nvSpPr>
        <p:spPr>
          <a:xfrm>
            <a:off x="4188600" y="5487120"/>
            <a:ext cx="3540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000000"/>
                </a:solidFill>
                <a:latin typeface="Arial Black"/>
              </a:rPr>
              <a:t>Rendimiento académico</a:t>
            </a:r>
            <a:endParaRPr lang="es-EC" sz="1800" b="0" strike="noStrike" spc="-1">
              <a:latin typeface="Arial"/>
            </a:endParaRPr>
          </a:p>
        </p:txBody>
      </p:sp>
      <p:pic>
        <p:nvPicPr>
          <p:cNvPr id="119" name="Imagen 9"/>
          <p:cNvPicPr/>
          <p:nvPr/>
        </p:nvPicPr>
        <p:blipFill>
          <a:blip r:embed="rId3"/>
          <a:stretch/>
        </p:blipFill>
        <p:spPr>
          <a:xfrm>
            <a:off x="651240" y="4165560"/>
            <a:ext cx="3381120" cy="1690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226440" y="214200"/>
            <a:ext cx="6014520" cy="1450440"/>
          </a:xfrm>
          <a:prstGeom prst="rect">
            <a:avLst/>
          </a:prstGeom>
          <a:noFill/>
          <a:ln>
            <a:noFill/>
          </a:ln>
        </p:spPr>
        <p:txBody>
          <a:bodyPr anchor="b">
            <a:noAutofit/>
          </a:bodyPr>
          <a:lstStyle/>
          <a:p>
            <a:pPr>
              <a:lnSpc>
                <a:spcPct val="85000"/>
              </a:lnSpc>
            </a:pPr>
            <a:r>
              <a:rPr lang="es-ES" sz="4800" b="1" strike="noStrike" spc="-52">
                <a:solidFill>
                  <a:srgbClr val="404040"/>
                </a:solidFill>
                <a:latin typeface="Arial Black"/>
              </a:rPr>
              <a:t>MARCO METODOLÓGICO</a:t>
            </a:r>
            <a:endParaRPr lang="en-US" sz="4800" b="0" strike="noStrike" spc="-1">
              <a:solidFill>
                <a:srgbClr val="000000"/>
              </a:solidFill>
              <a:latin typeface="Calibri"/>
            </a:endParaRPr>
          </a:p>
        </p:txBody>
      </p:sp>
      <p:pic>
        <p:nvPicPr>
          <p:cNvPr id="121" name="Picture 2" descr="Resultado de imagen para logo espe"/>
          <p:cNvPicPr/>
          <p:nvPr/>
        </p:nvPicPr>
        <p:blipFill>
          <a:blip r:embed="rId2"/>
          <a:stretch/>
        </p:blipFill>
        <p:spPr>
          <a:xfrm>
            <a:off x="5756400" y="205560"/>
            <a:ext cx="6696720" cy="1459080"/>
          </a:xfrm>
          <a:prstGeom prst="rect">
            <a:avLst/>
          </a:prstGeom>
          <a:ln>
            <a:noFill/>
          </a:ln>
        </p:spPr>
      </p:pic>
      <p:graphicFrame>
        <p:nvGraphicFramePr>
          <p:cNvPr id="8" name="Diagram8"/>
          <p:cNvGraphicFramePr/>
          <p:nvPr>
            <p:extLst>
              <p:ext uri="{D42A27DB-BD31-4B8C-83A1-F6EECF244321}">
                <p14:modId xmlns:p14="http://schemas.microsoft.com/office/powerpoint/2010/main" val="2819142859"/>
              </p:ext>
            </p:extLst>
          </p:nvPr>
        </p:nvGraphicFramePr>
        <p:xfrm>
          <a:off x="675720" y="1901520"/>
          <a:ext cx="4810320" cy="409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 name="Imagen 7"/>
          <p:cNvPicPr/>
          <p:nvPr/>
        </p:nvPicPr>
        <p:blipFill>
          <a:blip r:embed="rId8"/>
          <a:stretch/>
        </p:blipFill>
        <p:spPr>
          <a:xfrm rot="5400000">
            <a:off x="5708520" y="3236400"/>
            <a:ext cx="2815560" cy="1964880"/>
          </a:xfrm>
          <a:prstGeom prst="rect">
            <a:avLst/>
          </a:prstGeom>
          <a:ln w="38160" cap="sq">
            <a:solidFill>
              <a:srgbClr val="000000"/>
            </a:solidFill>
            <a:miter/>
          </a:ln>
          <a:effectLst>
            <a:outerShdw blurRad="50800" dist="37674" dir="2700000" algn="tl" rotWithShape="0">
              <a:srgbClr val="000000">
                <a:alpha val="43000"/>
              </a:srgbClr>
            </a:outerShdw>
          </a:effectLst>
        </p:spPr>
      </p:pic>
      <p:pic>
        <p:nvPicPr>
          <p:cNvPr id="123" name="Imagen 10"/>
          <p:cNvPicPr/>
          <p:nvPr/>
        </p:nvPicPr>
        <p:blipFill>
          <a:blip r:embed="rId9"/>
          <a:srcRect l="-916" t="28748"/>
          <a:stretch/>
        </p:blipFill>
        <p:spPr>
          <a:xfrm rot="10800000">
            <a:off x="8427240" y="1980720"/>
            <a:ext cx="3212280" cy="1660680"/>
          </a:xfrm>
          <a:prstGeom prst="rect">
            <a:avLst/>
          </a:prstGeom>
          <a:ln w="38160" cap="sq">
            <a:solidFill>
              <a:srgbClr val="000000"/>
            </a:solidFill>
            <a:miter/>
          </a:ln>
          <a:effectLst>
            <a:outerShdw blurRad="50800" dist="37674" dir="2700000" algn="tl" rotWithShape="0">
              <a:srgbClr val="000000">
                <a:alpha val="43000"/>
              </a:srgbClr>
            </a:outerShdw>
          </a:effectLst>
        </p:spPr>
      </p:pic>
      <p:pic>
        <p:nvPicPr>
          <p:cNvPr id="124" name="Imagen 11"/>
          <p:cNvPicPr/>
          <p:nvPr/>
        </p:nvPicPr>
        <p:blipFill>
          <a:blip r:embed="rId10"/>
          <a:srcRect t="22519"/>
          <a:stretch/>
        </p:blipFill>
        <p:spPr>
          <a:xfrm>
            <a:off x="8426880" y="4093200"/>
            <a:ext cx="3212280" cy="1901160"/>
          </a:xfrm>
          <a:prstGeom prst="rect">
            <a:avLst/>
          </a:prstGeom>
          <a:ln w="38160" cap="sq">
            <a:solidFill>
              <a:srgbClr val="000000"/>
            </a:solidFill>
            <a:miter/>
          </a:ln>
          <a:effectLst>
            <a:outerShdw blurRad="50800" dist="37674"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1996</TotalTime>
  <Words>1852</Words>
  <Application>Microsoft Office PowerPoint</Application>
  <PresentationFormat>Personalizado</PresentationFormat>
  <Paragraphs>212</Paragraphs>
  <Slides>22</Slides>
  <Notes>0</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Toshiba</dc:creator>
  <dc:description/>
  <cp:lastModifiedBy>consultorio</cp:lastModifiedBy>
  <cp:revision>80</cp:revision>
  <dcterms:created xsi:type="dcterms:W3CDTF">2021-12-19T16:44:22Z</dcterms:created>
  <dcterms:modified xsi:type="dcterms:W3CDTF">2022-02-09T21:13:30Z</dcterms:modified>
  <dc:language>es-EC</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