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0" r:id="rId2"/>
    <p:sldId id="300" r:id="rId3"/>
    <p:sldId id="373" r:id="rId4"/>
    <p:sldId id="430" r:id="rId5"/>
    <p:sldId id="304" r:id="rId6"/>
    <p:sldId id="469" r:id="rId7"/>
    <p:sldId id="520" r:id="rId8"/>
    <p:sldId id="524" r:id="rId9"/>
    <p:sldId id="526" r:id="rId10"/>
    <p:sldId id="527" r:id="rId11"/>
    <p:sldId id="530" r:id="rId12"/>
    <p:sldId id="525" r:id="rId13"/>
    <p:sldId id="523" r:id="rId14"/>
    <p:sldId id="531" r:id="rId15"/>
    <p:sldId id="533" r:id="rId16"/>
    <p:sldId id="532" r:id="rId17"/>
    <p:sldId id="450" r:id="rId18"/>
    <p:sldId id="535" r:id="rId19"/>
    <p:sldId id="536" r:id="rId20"/>
    <p:sldId id="534" r:id="rId21"/>
    <p:sldId id="508" r:id="rId2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BBE3BF"/>
    <a:srgbClr val="FF9966"/>
    <a:srgbClr val="FF9900"/>
    <a:srgbClr val="66FF66"/>
    <a:srgbClr val="CC00FF"/>
    <a:srgbClr val="CC0066"/>
    <a:srgbClr val="FFCC00"/>
    <a:srgbClr val="000066"/>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F15757-6765-4ACF-B746-5E4E02D869FC}" v="2" dt="2022-02-12T01:32:52.097"/>
    <p1510:client id="{BD4D678D-7A8B-4118-8BB4-4EAA5D676637}" v="759" dt="2022-02-11T06:24:09.40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snapToGrid="0">
      <p:cViewPr varScale="1">
        <p:scale>
          <a:sx n="78" d="100"/>
          <a:sy n="78" d="100"/>
        </p:scale>
        <p:origin x="1613" y="6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Requelme" userId="9c54024742f82348" providerId="LiveId" clId="{1FE63A4D-670A-49A9-8FD0-1A707DE34582}"/>
    <pc:docChg chg="undo custSel addSld delSld modSld sldOrd">
      <pc:chgData name="Richard Requelme" userId="9c54024742f82348" providerId="LiveId" clId="{1FE63A4D-670A-49A9-8FD0-1A707DE34582}" dt="2022-02-07T04:15:24.412" v="1418" actId="1076"/>
      <pc:docMkLst>
        <pc:docMk/>
      </pc:docMkLst>
      <pc:sldChg chg="modSp">
        <pc:chgData name="Richard Requelme" userId="9c54024742f82348" providerId="LiveId" clId="{1FE63A4D-670A-49A9-8FD0-1A707DE34582}" dt="2022-02-04T20:17:36.220" v="116"/>
        <pc:sldMkLst>
          <pc:docMk/>
          <pc:sldMk cId="1024373400" sldId="300"/>
        </pc:sldMkLst>
        <pc:graphicFrameChg chg="mod">
          <ac:chgData name="Richard Requelme" userId="9c54024742f82348" providerId="LiveId" clId="{1FE63A4D-670A-49A9-8FD0-1A707DE34582}" dt="2022-02-04T20:17:36.220" v="116"/>
          <ac:graphicFrameMkLst>
            <pc:docMk/>
            <pc:sldMk cId="1024373400" sldId="300"/>
            <ac:graphicFrameMk id="5" creationId="{00000000-0000-0000-0000-000000000000}"/>
          </ac:graphicFrameMkLst>
        </pc:graphicFrameChg>
      </pc:sldChg>
      <pc:sldChg chg="modSp mod">
        <pc:chgData name="Richard Requelme" userId="9c54024742f82348" providerId="LiveId" clId="{1FE63A4D-670A-49A9-8FD0-1A707DE34582}" dt="2022-02-04T19:45:51.152" v="62" actId="21"/>
        <pc:sldMkLst>
          <pc:docMk/>
          <pc:sldMk cId="1434096433" sldId="304"/>
        </pc:sldMkLst>
        <pc:spChg chg="mod">
          <ac:chgData name="Richard Requelme" userId="9c54024742f82348" providerId="LiveId" clId="{1FE63A4D-670A-49A9-8FD0-1A707DE34582}" dt="2022-02-04T19:45:51.152" v="62" actId="21"/>
          <ac:spMkLst>
            <pc:docMk/>
            <pc:sldMk cId="1434096433" sldId="304"/>
            <ac:spMk id="5" creationId="{00000000-0000-0000-0000-000000000000}"/>
          </ac:spMkLst>
        </pc:spChg>
      </pc:sldChg>
      <pc:sldChg chg="addSp delSp modSp mod">
        <pc:chgData name="Richard Requelme" userId="9c54024742f82348" providerId="LiveId" clId="{1FE63A4D-670A-49A9-8FD0-1A707DE34582}" dt="2022-02-07T04:12:25.791" v="1390" actId="1076"/>
        <pc:sldMkLst>
          <pc:docMk/>
          <pc:sldMk cId="2780316949" sldId="373"/>
        </pc:sldMkLst>
        <pc:spChg chg="mod">
          <ac:chgData name="Richard Requelme" userId="9c54024742f82348" providerId="LiveId" clId="{1FE63A4D-670A-49A9-8FD0-1A707DE34582}" dt="2022-02-04T20:05:55.223" v="78" actId="1076"/>
          <ac:spMkLst>
            <pc:docMk/>
            <pc:sldMk cId="2780316949" sldId="373"/>
            <ac:spMk id="2" creationId="{00000000-0000-0000-0000-000000000000}"/>
          </ac:spMkLst>
        </pc:spChg>
        <pc:spChg chg="del">
          <ac:chgData name="Richard Requelme" userId="9c54024742f82348" providerId="LiveId" clId="{1FE63A4D-670A-49A9-8FD0-1A707DE34582}" dt="2022-02-04T19:38:41.346" v="1" actId="478"/>
          <ac:spMkLst>
            <pc:docMk/>
            <pc:sldMk cId="2780316949" sldId="373"/>
            <ac:spMk id="4" creationId="{00000000-0000-0000-0000-000000000000}"/>
          </ac:spMkLst>
        </pc:spChg>
        <pc:spChg chg="add del mod">
          <ac:chgData name="Richard Requelme" userId="9c54024742f82348" providerId="LiveId" clId="{1FE63A4D-670A-49A9-8FD0-1A707DE34582}" dt="2022-02-04T20:05:38.181" v="75" actId="478"/>
          <ac:spMkLst>
            <pc:docMk/>
            <pc:sldMk cId="2780316949" sldId="373"/>
            <ac:spMk id="5" creationId="{F7360493-F882-49C1-9D4B-D901E8CEC1C7}"/>
          </ac:spMkLst>
        </pc:spChg>
        <pc:spChg chg="mod">
          <ac:chgData name="Richard Requelme" userId="9c54024742f82348" providerId="LiveId" clId="{1FE63A4D-670A-49A9-8FD0-1A707DE34582}" dt="2022-02-04T20:05:48.427" v="77" actId="14100"/>
          <ac:spMkLst>
            <pc:docMk/>
            <pc:sldMk cId="2780316949" sldId="373"/>
            <ac:spMk id="9" creationId="{00000000-0000-0000-0000-000000000000}"/>
          </ac:spMkLst>
        </pc:spChg>
        <pc:spChg chg="mod">
          <ac:chgData name="Richard Requelme" userId="9c54024742f82348" providerId="LiveId" clId="{1FE63A4D-670A-49A9-8FD0-1A707DE34582}" dt="2022-02-04T20:18:10.783" v="124" actId="1076"/>
          <ac:spMkLst>
            <pc:docMk/>
            <pc:sldMk cId="2780316949" sldId="373"/>
            <ac:spMk id="10" creationId="{00000000-0000-0000-0000-000000000000}"/>
          </ac:spMkLst>
        </pc:spChg>
        <pc:spChg chg="mod">
          <ac:chgData name="Richard Requelme" userId="9c54024742f82348" providerId="LiveId" clId="{1FE63A4D-670A-49A9-8FD0-1A707DE34582}" dt="2022-02-04T20:05:55.223" v="78" actId="1076"/>
          <ac:spMkLst>
            <pc:docMk/>
            <pc:sldMk cId="2780316949" sldId="373"/>
            <ac:spMk id="12" creationId="{00000000-0000-0000-0000-000000000000}"/>
          </ac:spMkLst>
        </pc:spChg>
        <pc:spChg chg="del">
          <ac:chgData name="Richard Requelme" userId="9c54024742f82348" providerId="LiveId" clId="{1FE63A4D-670A-49A9-8FD0-1A707DE34582}" dt="2022-02-04T19:46:42.055" v="68" actId="478"/>
          <ac:spMkLst>
            <pc:docMk/>
            <pc:sldMk cId="2780316949" sldId="373"/>
            <ac:spMk id="13" creationId="{00000000-0000-0000-0000-000000000000}"/>
          </ac:spMkLst>
        </pc:spChg>
        <pc:spChg chg="add del mod">
          <ac:chgData name="Richard Requelme" userId="9c54024742f82348" providerId="LiveId" clId="{1FE63A4D-670A-49A9-8FD0-1A707DE34582}" dt="2022-02-04T20:05:41.707" v="76" actId="14100"/>
          <ac:spMkLst>
            <pc:docMk/>
            <pc:sldMk cId="2780316949" sldId="373"/>
            <ac:spMk id="15" creationId="{00000000-0000-0000-0000-000000000000}"/>
          </ac:spMkLst>
        </pc:spChg>
        <pc:spChg chg="mod">
          <ac:chgData name="Richard Requelme" userId="9c54024742f82348" providerId="LiveId" clId="{1FE63A4D-670A-49A9-8FD0-1A707DE34582}" dt="2022-02-04T20:05:55.223" v="78" actId="1076"/>
          <ac:spMkLst>
            <pc:docMk/>
            <pc:sldMk cId="2780316949" sldId="373"/>
            <ac:spMk id="22" creationId="{00000000-0000-0000-0000-000000000000}"/>
          </ac:spMkLst>
        </pc:spChg>
        <pc:picChg chg="mod">
          <ac:chgData name="Richard Requelme" userId="9c54024742f82348" providerId="LiveId" clId="{1FE63A4D-670A-49A9-8FD0-1A707DE34582}" dt="2022-02-04T20:05:32.372" v="73" actId="14100"/>
          <ac:picMkLst>
            <pc:docMk/>
            <pc:sldMk cId="2780316949" sldId="373"/>
            <ac:picMk id="8" creationId="{00000000-0000-0000-0000-000000000000}"/>
          </ac:picMkLst>
        </pc:picChg>
        <pc:picChg chg="add mod">
          <ac:chgData name="Richard Requelme" userId="9c54024742f82348" providerId="LiveId" clId="{1FE63A4D-670A-49A9-8FD0-1A707DE34582}" dt="2022-02-07T04:12:25.791" v="1390" actId="1076"/>
          <ac:picMkLst>
            <pc:docMk/>
            <pc:sldMk cId="2780316949" sldId="373"/>
            <ac:picMk id="11" creationId="{95A62BB8-2FE2-4A0D-9801-A8139AA29626}"/>
          </ac:picMkLst>
        </pc:picChg>
        <pc:picChg chg="mod">
          <ac:chgData name="Richard Requelme" userId="9c54024742f82348" providerId="LiveId" clId="{1FE63A4D-670A-49A9-8FD0-1A707DE34582}" dt="2022-02-04T20:05:28.025" v="71" actId="1076"/>
          <ac:picMkLst>
            <pc:docMk/>
            <pc:sldMk cId="2780316949" sldId="373"/>
            <ac:picMk id="16" creationId="{00000000-0000-0000-0000-000000000000}"/>
          </ac:picMkLst>
        </pc:picChg>
      </pc:sldChg>
      <pc:sldChg chg="addSp delSp modSp mod">
        <pc:chgData name="Richard Requelme" userId="9c54024742f82348" providerId="LiveId" clId="{1FE63A4D-670A-49A9-8FD0-1A707DE34582}" dt="2022-02-07T00:10:12.901" v="338"/>
        <pc:sldMkLst>
          <pc:docMk/>
          <pc:sldMk cId="1321884465" sldId="430"/>
        </pc:sldMkLst>
        <pc:spChg chg="del">
          <ac:chgData name="Richard Requelme" userId="9c54024742f82348" providerId="LiveId" clId="{1FE63A4D-670A-49A9-8FD0-1A707DE34582}" dt="2022-02-04T19:39:25.573" v="5" actId="478"/>
          <ac:spMkLst>
            <pc:docMk/>
            <pc:sldMk cId="1321884465" sldId="430"/>
            <ac:spMk id="3" creationId="{00000000-0000-0000-0000-000000000000}"/>
          </ac:spMkLst>
        </pc:spChg>
        <pc:spChg chg="del mod">
          <ac:chgData name="Richard Requelme" userId="9c54024742f82348" providerId="LiveId" clId="{1FE63A4D-670A-49A9-8FD0-1A707DE34582}" dt="2022-02-04T19:41:28.639" v="13" actId="478"/>
          <ac:spMkLst>
            <pc:docMk/>
            <pc:sldMk cId="1321884465" sldId="430"/>
            <ac:spMk id="4" creationId="{00000000-0000-0000-0000-000000000000}"/>
          </ac:spMkLst>
        </pc:spChg>
        <pc:spChg chg="del">
          <ac:chgData name="Richard Requelme" userId="9c54024742f82348" providerId="LiveId" clId="{1FE63A4D-670A-49A9-8FD0-1A707DE34582}" dt="2022-02-04T19:39:20.829" v="4" actId="478"/>
          <ac:spMkLst>
            <pc:docMk/>
            <pc:sldMk cId="1321884465" sldId="430"/>
            <ac:spMk id="6" creationId="{00000000-0000-0000-0000-000000000000}"/>
          </ac:spMkLst>
        </pc:spChg>
        <pc:spChg chg="del">
          <ac:chgData name="Richard Requelme" userId="9c54024742f82348" providerId="LiveId" clId="{1FE63A4D-670A-49A9-8FD0-1A707DE34582}" dt="2022-02-04T19:39:26.953" v="6" actId="478"/>
          <ac:spMkLst>
            <pc:docMk/>
            <pc:sldMk cId="1321884465" sldId="430"/>
            <ac:spMk id="8" creationId="{00000000-0000-0000-0000-000000000000}"/>
          </ac:spMkLst>
        </pc:spChg>
        <pc:spChg chg="mod">
          <ac:chgData name="Richard Requelme" userId="9c54024742f82348" providerId="LiveId" clId="{1FE63A4D-670A-49A9-8FD0-1A707DE34582}" dt="2022-02-04T20:24:53.983" v="155" actId="14100"/>
          <ac:spMkLst>
            <pc:docMk/>
            <pc:sldMk cId="1321884465" sldId="430"/>
            <ac:spMk id="9" creationId="{00000000-0000-0000-0000-000000000000}"/>
          </ac:spMkLst>
        </pc:spChg>
        <pc:spChg chg="del">
          <ac:chgData name="Richard Requelme" userId="9c54024742f82348" providerId="LiveId" clId="{1FE63A4D-670A-49A9-8FD0-1A707DE34582}" dt="2022-02-04T19:39:28.440" v="7" actId="478"/>
          <ac:spMkLst>
            <pc:docMk/>
            <pc:sldMk cId="1321884465" sldId="430"/>
            <ac:spMk id="10" creationId="{00000000-0000-0000-0000-000000000000}"/>
          </ac:spMkLst>
        </pc:spChg>
        <pc:spChg chg="del">
          <ac:chgData name="Richard Requelme" userId="9c54024742f82348" providerId="LiveId" clId="{1FE63A4D-670A-49A9-8FD0-1A707DE34582}" dt="2022-02-04T19:41:31.047" v="14" actId="478"/>
          <ac:spMkLst>
            <pc:docMk/>
            <pc:sldMk cId="1321884465" sldId="430"/>
            <ac:spMk id="11" creationId="{00000000-0000-0000-0000-000000000000}"/>
          </ac:spMkLst>
        </pc:spChg>
        <pc:spChg chg="del">
          <ac:chgData name="Richard Requelme" userId="9c54024742f82348" providerId="LiveId" clId="{1FE63A4D-670A-49A9-8FD0-1A707DE34582}" dt="2022-02-04T19:41:32.954" v="15" actId="478"/>
          <ac:spMkLst>
            <pc:docMk/>
            <pc:sldMk cId="1321884465" sldId="430"/>
            <ac:spMk id="12" creationId="{00000000-0000-0000-0000-000000000000}"/>
          </ac:spMkLst>
        </pc:spChg>
        <pc:graphicFrameChg chg="add del modGraphic">
          <ac:chgData name="Richard Requelme" userId="9c54024742f82348" providerId="LiveId" clId="{1FE63A4D-670A-49A9-8FD0-1A707DE34582}" dt="2022-02-04T19:41:12.479" v="9" actId="478"/>
          <ac:graphicFrameMkLst>
            <pc:docMk/>
            <pc:sldMk cId="1321884465" sldId="430"/>
            <ac:graphicFrameMk id="5" creationId="{E2470D67-B764-4751-A6DC-8B8444C90C05}"/>
          </ac:graphicFrameMkLst>
        </pc:graphicFrameChg>
        <pc:graphicFrameChg chg="add mod modGraphic">
          <ac:chgData name="Richard Requelme" userId="9c54024742f82348" providerId="LiveId" clId="{1FE63A4D-670A-49A9-8FD0-1A707DE34582}" dt="2022-02-07T00:10:12.901" v="338"/>
          <ac:graphicFrameMkLst>
            <pc:docMk/>
            <pc:sldMk cId="1321884465" sldId="430"/>
            <ac:graphicFrameMk id="7" creationId="{78CD8A47-3A04-4B69-B6F8-AD2E66A4AE24}"/>
          </ac:graphicFrameMkLst>
        </pc:graphicFrameChg>
        <pc:picChg chg="del">
          <ac:chgData name="Richard Requelme" userId="9c54024742f82348" providerId="LiveId" clId="{1FE63A4D-670A-49A9-8FD0-1A707DE34582}" dt="2022-02-04T19:39:18.376" v="3" actId="478"/>
          <ac:picMkLst>
            <pc:docMk/>
            <pc:sldMk cId="1321884465" sldId="430"/>
            <ac:picMk id="2" creationId="{00000000-0000-0000-0000-000000000000}"/>
          </ac:picMkLst>
        </pc:picChg>
        <pc:picChg chg="add mod">
          <ac:chgData name="Richard Requelme" userId="9c54024742f82348" providerId="LiveId" clId="{1FE63A4D-670A-49A9-8FD0-1A707DE34582}" dt="2022-02-04T20:25:21.151" v="171" actId="1076"/>
          <ac:picMkLst>
            <pc:docMk/>
            <pc:sldMk cId="1321884465" sldId="430"/>
            <ac:picMk id="2050" creationId="{C542731C-93BA-45C9-99A1-21F8B0D82BDB}"/>
          </ac:picMkLst>
        </pc:picChg>
        <pc:picChg chg="add mod">
          <ac:chgData name="Richard Requelme" userId="9c54024742f82348" providerId="LiveId" clId="{1FE63A4D-670A-49A9-8FD0-1A707DE34582}" dt="2022-02-04T20:27:12.286" v="191" actId="1076"/>
          <ac:picMkLst>
            <pc:docMk/>
            <pc:sldMk cId="1321884465" sldId="430"/>
            <ac:picMk id="2052" creationId="{62C9AF28-249C-4F62-9ED8-D54804073157}"/>
          </ac:picMkLst>
        </pc:picChg>
      </pc:sldChg>
      <pc:sldChg chg="modSp mod">
        <pc:chgData name="Richard Requelme" userId="9c54024742f82348" providerId="LiveId" clId="{1FE63A4D-670A-49A9-8FD0-1A707DE34582}" dt="2022-02-07T01:24:43.234" v="1102" actId="20577"/>
        <pc:sldMkLst>
          <pc:docMk/>
          <pc:sldMk cId="950238505" sldId="450"/>
        </pc:sldMkLst>
        <pc:spChg chg="mod">
          <ac:chgData name="Richard Requelme" userId="9c54024742f82348" providerId="LiveId" clId="{1FE63A4D-670A-49A9-8FD0-1A707DE34582}" dt="2022-02-07T01:17:31.471" v="1061" actId="20577"/>
          <ac:spMkLst>
            <pc:docMk/>
            <pc:sldMk cId="950238505" sldId="450"/>
            <ac:spMk id="4" creationId="{00000000-0000-0000-0000-000000000000}"/>
          </ac:spMkLst>
        </pc:spChg>
        <pc:spChg chg="mod">
          <ac:chgData name="Richard Requelme" userId="9c54024742f82348" providerId="LiveId" clId="{1FE63A4D-670A-49A9-8FD0-1A707DE34582}" dt="2022-02-07T01:24:43.234" v="1102" actId="20577"/>
          <ac:spMkLst>
            <pc:docMk/>
            <pc:sldMk cId="950238505" sldId="450"/>
            <ac:spMk id="6" creationId="{00000000-0000-0000-0000-000000000000}"/>
          </ac:spMkLst>
        </pc:spChg>
      </pc:sldChg>
      <pc:sldChg chg="del">
        <pc:chgData name="Richard Requelme" userId="9c54024742f82348" providerId="LiveId" clId="{1FE63A4D-670A-49A9-8FD0-1A707DE34582}" dt="2022-02-07T01:24:20.336" v="1077" actId="47"/>
        <pc:sldMkLst>
          <pc:docMk/>
          <pc:sldMk cId="1996643839" sldId="452"/>
        </pc:sldMkLst>
      </pc:sldChg>
      <pc:sldChg chg="addSp delSp modSp mod">
        <pc:chgData name="Richard Requelme" userId="9c54024742f82348" providerId="LiveId" clId="{1FE63A4D-670A-49A9-8FD0-1A707DE34582}" dt="2022-02-04T20:47:36.287" v="262" actId="1076"/>
        <pc:sldMkLst>
          <pc:docMk/>
          <pc:sldMk cId="3986965998" sldId="456"/>
        </pc:sldMkLst>
        <pc:spChg chg="del">
          <ac:chgData name="Richard Requelme" userId="9c54024742f82348" providerId="LiveId" clId="{1FE63A4D-670A-49A9-8FD0-1A707DE34582}" dt="2022-02-04T20:33:55.498" v="198" actId="478"/>
          <ac:spMkLst>
            <pc:docMk/>
            <pc:sldMk cId="3986965998" sldId="456"/>
            <ac:spMk id="6" creationId="{00000000-0000-0000-0000-000000000000}"/>
          </ac:spMkLst>
        </pc:spChg>
        <pc:spChg chg="del">
          <ac:chgData name="Richard Requelme" userId="9c54024742f82348" providerId="LiveId" clId="{1FE63A4D-670A-49A9-8FD0-1A707DE34582}" dt="2022-02-04T20:33:52.394" v="197" actId="478"/>
          <ac:spMkLst>
            <pc:docMk/>
            <pc:sldMk cId="3986965998" sldId="456"/>
            <ac:spMk id="7" creationId="{00000000-0000-0000-0000-000000000000}"/>
          </ac:spMkLst>
        </pc:spChg>
        <pc:picChg chg="add mod">
          <ac:chgData name="Richard Requelme" userId="9c54024742f82348" providerId="LiveId" clId="{1FE63A4D-670A-49A9-8FD0-1A707DE34582}" dt="2022-02-04T20:47:36.287" v="262" actId="1076"/>
          <ac:picMkLst>
            <pc:docMk/>
            <pc:sldMk cId="3986965998" sldId="456"/>
            <ac:picMk id="3" creationId="{B42F0300-D953-41B4-A3FB-ADC3DFEFEA6A}"/>
          </ac:picMkLst>
        </pc:picChg>
        <pc:picChg chg="del">
          <ac:chgData name="Richard Requelme" userId="9c54024742f82348" providerId="LiveId" clId="{1FE63A4D-670A-49A9-8FD0-1A707DE34582}" dt="2022-02-04T20:33:49.360" v="196" actId="478"/>
          <ac:picMkLst>
            <pc:docMk/>
            <pc:sldMk cId="3986965998" sldId="456"/>
            <ac:picMk id="8" creationId="{B9F663FF-6101-4C8D-A4DD-4C81AB76C107}"/>
          </ac:picMkLst>
        </pc:picChg>
      </pc:sldChg>
      <pc:sldChg chg="del">
        <pc:chgData name="Richard Requelme" userId="9c54024742f82348" providerId="LiveId" clId="{1FE63A4D-670A-49A9-8FD0-1A707DE34582}" dt="2022-02-07T01:23:51.710" v="1076" actId="47"/>
        <pc:sldMkLst>
          <pc:docMk/>
          <pc:sldMk cId="2726776860" sldId="458"/>
        </pc:sldMkLst>
      </pc:sldChg>
      <pc:sldChg chg="addSp delSp modSp mod">
        <pc:chgData name="Richard Requelme" userId="9c54024742f82348" providerId="LiveId" clId="{1FE63A4D-670A-49A9-8FD0-1A707DE34582}" dt="2022-02-04T20:54:50.679" v="332" actId="1076"/>
        <pc:sldMkLst>
          <pc:docMk/>
          <pc:sldMk cId="3871679775" sldId="464"/>
        </pc:sldMkLst>
        <pc:spChg chg="del">
          <ac:chgData name="Richard Requelme" userId="9c54024742f82348" providerId="LiveId" clId="{1FE63A4D-670A-49A9-8FD0-1A707DE34582}" dt="2022-02-04T20:52:39.901" v="318" actId="478"/>
          <ac:spMkLst>
            <pc:docMk/>
            <pc:sldMk cId="3871679775" sldId="464"/>
            <ac:spMk id="4" creationId="{00000000-0000-0000-0000-000000000000}"/>
          </ac:spMkLst>
        </pc:spChg>
        <pc:spChg chg="del">
          <ac:chgData name="Richard Requelme" userId="9c54024742f82348" providerId="LiveId" clId="{1FE63A4D-670A-49A9-8FD0-1A707DE34582}" dt="2022-02-04T20:52:12.179" v="304" actId="478"/>
          <ac:spMkLst>
            <pc:docMk/>
            <pc:sldMk cId="3871679775" sldId="464"/>
            <ac:spMk id="11" creationId="{093394ED-A5AB-44E3-BFFB-836E9B70D43A}"/>
          </ac:spMkLst>
        </pc:spChg>
        <pc:spChg chg="del">
          <ac:chgData name="Richard Requelme" userId="9c54024742f82348" providerId="LiveId" clId="{1FE63A4D-670A-49A9-8FD0-1A707DE34582}" dt="2022-02-04T20:52:04.947" v="302" actId="478"/>
          <ac:spMkLst>
            <pc:docMk/>
            <pc:sldMk cId="3871679775" sldId="464"/>
            <ac:spMk id="13" creationId="{CF6EE048-A271-412D-B38E-5025D25E98C0}"/>
          </ac:spMkLst>
        </pc:spChg>
        <pc:spChg chg="del">
          <ac:chgData name="Richard Requelme" userId="9c54024742f82348" providerId="LiveId" clId="{1FE63A4D-670A-49A9-8FD0-1A707DE34582}" dt="2022-02-04T20:52:04.947" v="302" actId="478"/>
          <ac:spMkLst>
            <pc:docMk/>
            <pc:sldMk cId="3871679775" sldId="464"/>
            <ac:spMk id="14" creationId="{5654BEB4-D3D2-48C6-BC3A-760F4630C150}"/>
          </ac:spMkLst>
        </pc:spChg>
        <pc:picChg chg="add del mod">
          <ac:chgData name="Richard Requelme" userId="9c54024742f82348" providerId="LiveId" clId="{1FE63A4D-670A-49A9-8FD0-1A707DE34582}" dt="2022-02-04T20:52:20.181" v="312" actId="21"/>
          <ac:picMkLst>
            <pc:docMk/>
            <pc:sldMk cId="3871679775" sldId="464"/>
            <ac:picMk id="6" creationId="{C9CCC79C-B46F-4DEC-B9B9-EE400326423F}"/>
          </ac:picMkLst>
        </pc:picChg>
        <pc:picChg chg="del">
          <ac:chgData name="Richard Requelme" userId="9c54024742f82348" providerId="LiveId" clId="{1FE63A4D-670A-49A9-8FD0-1A707DE34582}" dt="2022-02-04T20:52:06.495" v="303" actId="478"/>
          <ac:picMkLst>
            <pc:docMk/>
            <pc:sldMk cId="3871679775" sldId="464"/>
            <ac:picMk id="7" creationId="{22D887C6-10E7-4358-88FD-D69A617BF381}"/>
          </ac:picMkLst>
        </pc:picChg>
        <pc:picChg chg="del">
          <ac:chgData name="Richard Requelme" userId="9c54024742f82348" providerId="LiveId" clId="{1FE63A4D-670A-49A9-8FD0-1A707DE34582}" dt="2022-02-04T20:52:04.947" v="302" actId="478"/>
          <ac:picMkLst>
            <pc:docMk/>
            <pc:sldMk cId="3871679775" sldId="464"/>
            <ac:picMk id="8" creationId="{01D4C25B-EBE9-461B-AB5D-BA79494E0A9E}"/>
          </ac:picMkLst>
        </pc:picChg>
        <pc:picChg chg="del">
          <ac:chgData name="Richard Requelme" userId="9c54024742f82348" providerId="LiveId" clId="{1FE63A4D-670A-49A9-8FD0-1A707DE34582}" dt="2022-02-04T20:52:13.424" v="305" actId="478"/>
          <ac:picMkLst>
            <pc:docMk/>
            <pc:sldMk cId="3871679775" sldId="464"/>
            <ac:picMk id="9" creationId="{79B4EEDA-7728-4487-8D79-064772A81F3F}"/>
          </ac:picMkLst>
        </pc:picChg>
        <pc:picChg chg="add mod">
          <ac:chgData name="Richard Requelme" userId="9c54024742f82348" providerId="LiveId" clId="{1FE63A4D-670A-49A9-8FD0-1A707DE34582}" dt="2022-02-04T20:54:50.679" v="332" actId="1076"/>
          <ac:picMkLst>
            <pc:docMk/>
            <pc:sldMk cId="3871679775" sldId="464"/>
            <ac:picMk id="12" creationId="{74745759-DE45-4E2E-9F8E-652A69FC2D6E}"/>
          </ac:picMkLst>
        </pc:picChg>
        <pc:picChg chg="add mod">
          <ac:chgData name="Richard Requelme" userId="9c54024742f82348" providerId="LiveId" clId="{1FE63A4D-670A-49A9-8FD0-1A707DE34582}" dt="2022-02-04T20:54:48.464" v="331" actId="1076"/>
          <ac:picMkLst>
            <pc:docMk/>
            <pc:sldMk cId="3871679775" sldId="464"/>
            <ac:picMk id="16" creationId="{C74B045E-3FC4-4467-901B-4380D4C9B964}"/>
          </ac:picMkLst>
        </pc:picChg>
      </pc:sldChg>
      <pc:sldChg chg="del">
        <pc:chgData name="Richard Requelme" userId="9c54024742f82348" providerId="LiveId" clId="{1FE63A4D-670A-49A9-8FD0-1A707DE34582}" dt="2022-02-07T01:15:42.652" v="1042" actId="47"/>
        <pc:sldMkLst>
          <pc:docMk/>
          <pc:sldMk cId="3775084953" sldId="466"/>
        </pc:sldMkLst>
      </pc:sldChg>
      <pc:sldChg chg="delSp modSp mod">
        <pc:chgData name="Richard Requelme" userId="9c54024742f82348" providerId="LiveId" clId="{1FE63A4D-670A-49A9-8FD0-1A707DE34582}" dt="2022-02-04T20:18:41.827" v="125" actId="478"/>
        <pc:sldMkLst>
          <pc:docMk/>
          <pc:sldMk cId="4170672096" sldId="469"/>
        </pc:sldMkLst>
        <pc:spChg chg="mod">
          <ac:chgData name="Richard Requelme" userId="9c54024742f82348" providerId="LiveId" clId="{1FE63A4D-670A-49A9-8FD0-1A707DE34582}" dt="2022-02-04T20:18:04.596" v="121" actId="20577"/>
          <ac:spMkLst>
            <pc:docMk/>
            <pc:sldMk cId="4170672096" sldId="469"/>
            <ac:spMk id="3" creationId="{00000000-0000-0000-0000-000000000000}"/>
          </ac:spMkLst>
        </pc:spChg>
        <pc:picChg chg="del">
          <ac:chgData name="Richard Requelme" userId="9c54024742f82348" providerId="LiveId" clId="{1FE63A4D-670A-49A9-8FD0-1A707DE34582}" dt="2022-02-04T20:18:41.827" v="125" actId="478"/>
          <ac:picMkLst>
            <pc:docMk/>
            <pc:sldMk cId="4170672096" sldId="469"/>
            <ac:picMk id="7" creationId="{3D7A2B72-5FD5-48FE-A169-0C7FE7761588}"/>
          </ac:picMkLst>
        </pc:picChg>
      </pc:sldChg>
      <pc:sldChg chg="addSp delSp modSp mod">
        <pc:chgData name="Richard Requelme" userId="9c54024742f82348" providerId="LiveId" clId="{1FE63A4D-670A-49A9-8FD0-1A707DE34582}" dt="2022-02-07T00:22:44.645" v="477" actId="1035"/>
        <pc:sldMkLst>
          <pc:docMk/>
          <pc:sldMk cId="2417485151" sldId="473"/>
        </pc:sldMkLst>
        <pc:spChg chg="mod">
          <ac:chgData name="Richard Requelme" userId="9c54024742f82348" providerId="LiveId" clId="{1FE63A4D-670A-49A9-8FD0-1A707DE34582}" dt="2022-02-04T20:47:29.288" v="260" actId="20577"/>
          <ac:spMkLst>
            <pc:docMk/>
            <pc:sldMk cId="2417485151" sldId="473"/>
            <ac:spMk id="4" creationId="{00000000-0000-0000-0000-000000000000}"/>
          </ac:spMkLst>
        </pc:spChg>
        <pc:picChg chg="del">
          <ac:chgData name="Richard Requelme" userId="9c54024742f82348" providerId="LiveId" clId="{1FE63A4D-670A-49A9-8FD0-1A707DE34582}" dt="2022-02-04T20:47:15.271" v="243" actId="478"/>
          <ac:picMkLst>
            <pc:docMk/>
            <pc:sldMk cId="2417485151" sldId="473"/>
            <ac:picMk id="9" creationId="{6D7F9FAE-ACEB-4809-AFBA-C4FAB658BD44}"/>
          </ac:picMkLst>
        </pc:picChg>
        <pc:picChg chg="del">
          <ac:chgData name="Richard Requelme" userId="9c54024742f82348" providerId="LiveId" clId="{1FE63A4D-670A-49A9-8FD0-1A707DE34582}" dt="2022-02-04T20:47:17.687" v="245" actId="478"/>
          <ac:picMkLst>
            <pc:docMk/>
            <pc:sldMk cId="2417485151" sldId="473"/>
            <ac:picMk id="10" creationId="{D25330B5-5336-4199-A7D6-28BBEE5DAB9E}"/>
          </ac:picMkLst>
        </pc:picChg>
        <pc:picChg chg="del">
          <ac:chgData name="Richard Requelme" userId="9c54024742f82348" providerId="LiveId" clId="{1FE63A4D-670A-49A9-8FD0-1A707DE34582}" dt="2022-02-04T20:47:16.506" v="244" actId="478"/>
          <ac:picMkLst>
            <pc:docMk/>
            <pc:sldMk cId="2417485151" sldId="473"/>
            <ac:picMk id="11" creationId="{8FB5D436-5878-4FB2-ACA8-739AAFCDFE97}"/>
          </ac:picMkLst>
        </pc:picChg>
        <pc:picChg chg="del">
          <ac:chgData name="Richard Requelme" userId="9c54024742f82348" providerId="LiveId" clId="{1FE63A4D-670A-49A9-8FD0-1A707DE34582}" dt="2022-02-04T20:47:18.946" v="246" actId="478"/>
          <ac:picMkLst>
            <pc:docMk/>
            <pc:sldMk cId="2417485151" sldId="473"/>
            <ac:picMk id="12" creationId="{5761A793-1C07-4288-901B-517A319B87B7}"/>
          </ac:picMkLst>
        </pc:picChg>
        <pc:picChg chg="add mod">
          <ac:chgData name="Richard Requelme" userId="9c54024742f82348" providerId="LiveId" clId="{1FE63A4D-670A-49A9-8FD0-1A707DE34582}" dt="2022-02-04T20:47:22.210" v="248" actId="1076"/>
          <ac:picMkLst>
            <pc:docMk/>
            <pc:sldMk cId="2417485151" sldId="473"/>
            <ac:picMk id="13" creationId="{4BE20F60-736B-4011-BDA4-ED9FDBA55C28}"/>
          </ac:picMkLst>
        </pc:picChg>
        <pc:picChg chg="add mod">
          <ac:chgData name="Richard Requelme" userId="9c54024742f82348" providerId="LiveId" clId="{1FE63A4D-670A-49A9-8FD0-1A707DE34582}" dt="2022-02-07T00:22:44.645" v="477" actId="1035"/>
          <ac:picMkLst>
            <pc:docMk/>
            <pc:sldMk cId="2417485151" sldId="473"/>
            <ac:picMk id="14" creationId="{BCEE1BDB-33F8-4EEB-B4CD-5975F300CC25}"/>
          </ac:picMkLst>
        </pc:picChg>
      </pc:sldChg>
      <pc:sldChg chg="addSp delSp modSp mod">
        <pc:chgData name="Richard Requelme" userId="9c54024742f82348" providerId="LiveId" clId="{1FE63A4D-670A-49A9-8FD0-1A707DE34582}" dt="2022-02-07T02:09:53.686" v="1327" actId="20577"/>
        <pc:sldMkLst>
          <pc:docMk/>
          <pc:sldMk cId="2014044839" sldId="477"/>
        </pc:sldMkLst>
        <pc:spChg chg="del">
          <ac:chgData name="Richard Requelme" userId="9c54024742f82348" providerId="LiveId" clId="{1FE63A4D-670A-49A9-8FD0-1A707DE34582}" dt="2022-02-04T20:36:42.667" v="212" actId="478"/>
          <ac:spMkLst>
            <pc:docMk/>
            <pc:sldMk cId="2014044839" sldId="477"/>
            <ac:spMk id="2" creationId="{00000000-0000-0000-0000-000000000000}"/>
          </ac:spMkLst>
        </pc:spChg>
        <pc:spChg chg="del">
          <ac:chgData name="Richard Requelme" userId="9c54024742f82348" providerId="LiveId" clId="{1FE63A4D-670A-49A9-8FD0-1A707DE34582}" dt="2022-02-04T20:36:39.037" v="210" actId="478"/>
          <ac:spMkLst>
            <pc:docMk/>
            <pc:sldMk cId="2014044839" sldId="477"/>
            <ac:spMk id="6" creationId="{00000000-0000-0000-0000-000000000000}"/>
          </ac:spMkLst>
        </pc:spChg>
        <pc:spChg chg="add mod">
          <ac:chgData name="Richard Requelme" userId="9c54024742f82348" providerId="LiveId" clId="{1FE63A4D-670A-49A9-8FD0-1A707DE34582}" dt="2022-02-07T02:09:53.686" v="1327" actId="20577"/>
          <ac:spMkLst>
            <pc:docMk/>
            <pc:sldMk cId="2014044839" sldId="477"/>
            <ac:spMk id="8" creationId="{0737AFB8-33FF-4D88-8345-D10297C74826}"/>
          </ac:spMkLst>
        </pc:spChg>
        <pc:picChg chg="add mod">
          <ac:chgData name="Richard Requelme" userId="9c54024742f82348" providerId="LiveId" clId="{1FE63A4D-670A-49A9-8FD0-1A707DE34582}" dt="2022-02-07T00:20:07.027" v="451" actId="1076"/>
          <ac:picMkLst>
            <pc:docMk/>
            <pc:sldMk cId="2014044839" sldId="477"/>
            <ac:picMk id="3" creationId="{EA70D3DA-CF9D-49BD-A7A9-F983D464C16C}"/>
          </ac:picMkLst>
        </pc:picChg>
        <pc:picChg chg="add del mod">
          <ac:chgData name="Richard Requelme" userId="9c54024742f82348" providerId="LiveId" clId="{1FE63A4D-670A-49A9-8FD0-1A707DE34582}" dt="2022-02-04T20:47:12.880" v="242" actId="21"/>
          <ac:picMkLst>
            <pc:docMk/>
            <pc:sldMk cId="2014044839" sldId="477"/>
            <ac:picMk id="4" creationId="{13D3E25D-5741-43C8-B4EF-DAFC6C6712D3}"/>
          </ac:picMkLst>
        </pc:picChg>
        <pc:picChg chg="add mod">
          <ac:chgData name="Richard Requelme" userId="9c54024742f82348" providerId="LiveId" clId="{1FE63A4D-670A-49A9-8FD0-1A707DE34582}" dt="2022-02-07T00:20:13.298" v="455" actId="1076"/>
          <ac:picMkLst>
            <pc:docMk/>
            <pc:sldMk cId="2014044839" sldId="477"/>
            <ac:picMk id="6" creationId="{A5A3C045-8CA0-4A9C-AD2B-0D17358ECE3B}"/>
          </ac:picMkLst>
        </pc:picChg>
        <pc:picChg chg="add mod">
          <ac:chgData name="Richard Requelme" userId="9c54024742f82348" providerId="LiveId" clId="{1FE63A4D-670A-49A9-8FD0-1A707DE34582}" dt="2022-02-07T02:09:38.885" v="1324" actId="1076"/>
          <ac:picMkLst>
            <pc:docMk/>
            <pc:sldMk cId="2014044839" sldId="477"/>
            <ac:picMk id="7" creationId="{603502A2-AD6F-4FB2-B43E-5423BE8E56F2}"/>
          </ac:picMkLst>
        </pc:picChg>
        <pc:picChg chg="del">
          <ac:chgData name="Richard Requelme" userId="9c54024742f82348" providerId="LiveId" clId="{1FE63A4D-670A-49A9-8FD0-1A707DE34582}" dt="2022-02-04T20:36:44.058" v="213" actId="478"/>
          <ac:picMkLst>
            <pc:docMk/>
            <pc:sldMk cId="2014044839" sldId="477"/>
            <ac:picMk id="7" creationId="{69A21AF5-E189-4C02-9C71-273C495ECE8E}"/>
          </ac:picMkLst>
        </pc:picChg>
        <pc:picChg chg="del">
          <ac:chgData name="Richard Requelme" userId="9c54024742f82348" providerId="LiveId" clId="{1FE63A4D-670A-49A9-8FD0-1A707DE34582}" dt="2022-02-04T20:36:40.663" v="211" actId="478"/>
          <ac:picMkLst>
            <pc:docMk/>
            <pc:sldMk cId="2014044839" sldId="477"/>
            <ac:picMk id="10" creationId="{04B4F7A2-CC02-4AF5-AB54-2325C31E7D3F}"/>
          </ac:picMkLst>
        </pc:picChg>
        <pc:picChg chg="add del mod">
          <ac:chgData name="Richard Requelme" userId="9c54024742f82348" providerId="LiveId" clId="{1FE63A4D-670A-49A9-8FD0-1A707DE34582}" dt="2022-02-04T20:47:12.880" v="242" actId="21"/>
          <ac:picMkLst>
            <pc:docMk/>
            <pc:sldMk cId="2014044839" sldId="477"/>
            <ac:picMk id="11" creationId="{129EF8E5-B49C-4023-865B-1245AE2A79F6}"/>
          </ac:picMkLst>
        </pc:picChg>
        <pc:picChg chg="add del mod">
          <ac:chgData name="Richard Requelme" userId="9c54024742f82348" providerId="LiveId" clId="{1FE63A4D-670A-49A9-8FD0-1A707DE34582}" dt="2022-02-04T20:50:49.943" v="286" actId="478"/>
          <ac:picMkLst>
            <pc:docMk/>
            <pc:sldMk cId="2014044839" sldId="477"/>
            <ac:picMk id="13" creationId="{F188B762-B858-4075-B9C0-B04AB023492C}"/>
          </ac:picMkLst>
        </pc:picChg>
        <pc:picChg chg="add del mod">
          <ac:chgData name="Richard Requelme" userId="9c54024742f82348" providerId="LiveId" clId="{1FE63A4D-670A-49A9-8FD0-1A707DE34582}" dt="2022-02-04T20:49:15.306" v="275" actId="21"/>
          <ac:picMkLst>
            <pc:docMk/>
            <pc:sldMk cId="2014044839" sldId="477"/>
            <ac:picMk id="15" creationId="{0FB9B84C-B8CA-42F6-903F-C4087EDA6741}"/>
          </ac:picMkLst>
        </pc:picChg>
        <pc:picChg chg="add del mod">
          <ac:chgData name="Richard Requelme" userId="9c54024742f82348" providerId="LiveId" clId="{1FE63A4D-670A-49A9-8FD0-1A707DE34582}" dt="2022-02-07T00:18:37.388" v="442" actId="478"/>
          <ac:picMkLst>
            <pc:docMk/>
            <pc:sldMk cId="2014044839" sldId="477"/>
            <ac:picMk id="18" creationId="{6ADEA66F-E799-4713-A78F-7AB5D0B6D26B}"/>
          </ac:picMkLst>
        </pc:picChg>
        <pc:picChg chg="add del mod">
          <ac:chgData name="Richard Requelme" userId="9c54024742f82348" providerId="LiveId" clId="{1FE63A4D-670A-49A9-8FD0-1A707DE34582}" dt="2022-02-07T00:11:09.294" v="342" actId="478"/>
          <ac:picMkLst>
            <pc:docMk/>
            <pc:sldMk cId="2014044839" sldId="477"/>
            <ac:picMk id="20" creationId="{1DC55053-557C-422B-8D55-CBEEDC5170D6}"/>
          </ac:picMkLst>
        </pc:picChg>
      </pc:sldChg>
      <pc:sldChg chg="addSp delSp modSp mod">
        <pc:chgData name="Richard Requelme" userId="9c54024742f82348" providerId="LiveId" clId="{1FE63A4D-670A-49A9-8FD0-1A707DE34582}" dt="2022-02-07T00:28:08.145" v="586" actId="1076"/>
        <pc:sldMkLst>
          <pc:docMk/>
          <pc:sldMk cId="857103470" sldId="479"/>
        </pc:sldMkLst>
        <pc:spChg chg="add mod">
          <ac:chgData name="Richard Requelme" userId="9c54024742f82348" providerId="LiveId" clId="{1FE63A4D-670A-49A9-8FD0-1A707DE34582}" dt="2022-02-07T00:28:05.898" v="584" actId="1076"/>
          <ac:spMkLst>
            <pc:docMk/>
            <pc:sldMk cId="857103470" sldId="479"/>
            <ac:spMk id="2" creationId="{77E2AD4C-D5DF-4DE4-8482-82D0D765154D}"/>
          </ac:spMkLst>
        </pc:spChg>
        <pc:spChg chg="del">
          <ac:chgData name="Richard Requelme" userId="9c54024742f82348" providerId="LiveId" clId="{1FE63A4D-670A-49A9-8FD0-1A707DE34582}" dt="2022-02-04T20:42:29.813" v="239" actId="478"/>
          <ac:spMkLst>
            <pc:docMk/>
            <pc:sldMk cId="857103470" sldId="479"/>
            <ac:spMk id="6" creationId="{00000000-0000-0000-0000-000000000000}"/>
          </ac:spMkLst>
        </pc:spChg>
        <pc:picChg chg="add del mod">
          <ac:chgData name="Richard Requelme" userId="9c54024742f82348" providerId="LiveId" clId="{1FE63A4D-670A-49A9-8FD0-1A707DE34582}" dt="2022-02-07T00:28:08.145" v="586" actId="1076"/>
          <ac:picMkLst>
            <pc:docMk/>
            <pc:sldMk cId="857103470" sldId="479"/>
            <ac:picMk id="3" creationId="{C18B5B39-1DE5-4F68-B7FE-E5AAC760B1C1}"/>
          </ac:picMkLst>
        </pc:picChg>
        <pc:picChg chg="add del mod">
          <ac:chgData name="Richard Requelme" userId="9c54024742f82348" providerId="LiveId" clId="{1FE63A4D-670A-49A9-8FD0-1A707DE34582}" dt="2022-02-07T00:13:27.095" v="393"/>
          <ac:picMkLst>
            <pc:docMk/>
            <pc:sldMk cId="857103470" sldId="479"/>
            <ac:picMk id="6" creationId="{DD5332A6-74FA-40E1-8F79-01E425280E9C}"/>
          </ac:picMkLst>
        </pc:picChg>
        <pc:picChg chg="del">
          <ac:chgData name="Richard Requelme" userId="9c54024742f82348" providerId="LiveId" clId="{1FE63A4D-670A-49A9-8FD0-1A707DE34582}" dt="2022-02-04T20:42:28.315" v="238" actId="478"/>
          <ac:picMkLst>
            <pc:docMk/>
            <pc:sldMk cId="857103470" sldId="479"/>
            <ac:picMk id="7" creationId="{64B8A6A1-178E-43BF-9120-D219EC57085D}"/>
          </ac:picMkLst>
        </pc:picChg>
        <pc:picChg chg="add del mod">
          <ac:chgData name="Richard Requelme" userId="9c54024742f82348" providerId="LiveId" clId="{1FE63A4D-670A-49A9-8FD0-1A707DE34582}" dt="2022-02-07T00:17:42.427" v="421" actId="21"/>
          <ac:picMkLst>
            <pc:docMk/>
            <pc:sldMk cId="857103470" sldId="479"/>
            <ac:picMk id="8" creationId="{AAA688D8-CD25-4FC7-9FAF-233B95FB20F8}"/>
          </ac:picMkLst>
        </pc:picChg>
        <pc:picChg chg="del">
          <ac:chgData name="Richard Requelme" userId="9c54024742f82348" providerId="LiveId" clId="{1FE63A4D-670A-49A9-8FD0-1A707DE34582}" dt="2022-02-04T20:42:07.773" v="233" actId="478"/>
          <ac:picMkLst>
            <pc:docMk/>
            <pc:sldMk cId="857103470" sldId="479"/>
            <ac:picMk id="8" creationId="{B1E61B6F-F0BF-451E-8EF8-5CAD4B09C74D}"/>
          </ac:picMkLst>
        </pc:picChg>
        <pc:picChg chg="add mod">
          <ac:chgData name="Richard Requelme" userId="9c54024742f82348" providerId="LiveId" clId="{1FE63A4D-670A-49A9-8FD0-1A707DE34582}" dt="2022-02-07T00:28:07.023" v="585" actId="1076"/>
          <ac:picMkLst>
            <pc:docMk/>
            <pc:sldMk cId="857103470" sldId="479"/>
            <ac:picMk id="10" creationId="{E2F72707-8D7B-411A-8F1D-007FE3722CEC}"/>
          </ac:picMkLst>
        </pc:picChg>
        <pc:picChg chg="add del mod">
          <ac:chgData name="Richard Requelme" userId="9c54024742f82348" providerId="LiveId" clId="{1FE63A4D-670A-49A9-8FD0-1A707DE34582}" dt="2022-02-04T20:50:54.075" v="288" actId="478"/>
          <ac:picMkLst>
            <pc:docMk/>
            <pc:sldMk cId="857103470" sldId="479"/>
            <ac:picMk id="11" creationId="{BE87CED5-BB0C-47D1-8529-F2A3A2A4426F}"/>
          </ac:picMkLst>
        </pc:picChg>
      </pc:sldChg>
      <pc:sldChg chg="addSp delSp modSp mod ord">
        <pc:chgData name="Richard Requelme" userId="9c54024742f82348" providerId="LiveId" clId="{1FE63A4D-670A-49A9-8FD0-1A707DE34582}" dt="2022-02-07T04:14:26.906" v="1408"/>
        <pc:sldMkLst>
          <pc:docMk/>
          <pc:sldMk cId="2612102366" sldId="481"/>
        </pc:sldMkLst>
        <pc:spChg chg="mod">
          <ac:chgData name="Richard Requelme" userId="9c54024742f82348" providerId="LiveId" clId="{1FE63A4D-670A-49A9-8FD0-1A707DE34582}" dt="2022-02-07T01:08:22.791" v="950" actId="14100"/>
          <ac:spMkLst>
            <pc:docMk/>
            <pc:sldMk cId="2612102366" sldId="481"/>
            <ac:spMk id="5" creationId="{00000000-0000-0000-0000-000000000000}"/>
          </ac:spMkLst>
        </pc:spChg>
        <pc:spChg chg="del">
          <ac:chgData name="Richard Requelme" userId="9c54024742f82348" providerId="LiveId" clId="{1FE63A4D-670A-49A9-8FD0-1A707DE34582}" dt="2022-02-04T20:53:50.706" v="329" actId="478"/>
          <ac:spMkLst>
            <pc:docMk/>
            <pc:sldMk cId="2612102366" sldId="481"/>
            <ac:spMk id="6" creationId="{00000000-0000-0000-0000-000000000000}"/>
          </ac:spMkLst>
        </pc:spChg>
        <pc:spChg chg="add mod">
          <ac:chgData name="Richard Requelme" userId="9c54024742f82348" providerId="LiveId" clId="{1FE63A4D-670A-49A9-8FD0-1A707DE34582}" dt="2022-02-07T01:08:18.264" v="949" actId="122"/>
          <ac:spMkLst>
            <pc:docMk/>
            <pc:sldMk cId="2612102366" sldId="481"/>
            <ac:spMk id="10" creationId="{4632D0AC-584E-447A-9835-FBC0C3DF968F}"/>
          </ac:spMkLst>
        </pc:spChg>
        <pc:picChg chg="add mod">
          <ac:chgData name="Richard Requelme" userId="9c54024742f82348" providerId="LiveId" clId="{1FE63A4D-670A-49A9-8FD0-1A707DE34582}" dt="2022-02-07T00:18:33.043" v="441" actId="1076"/>
          <ac:picMkLst>
            <pc:docMk/>
            <pc:sldMk cId="2612102366" sldId="481"/>
            <ac:picMk id="3" creationId="{00077280-5E31-48B0-AC66-09868178543A}"/>
          </ac:picMkLst>
        </pc:picChg>
        <pc:picChg chg="add mod">
          <ac:chgData name="Richard Requelme" userId="9c54024742f82348" providerId="LiveId" clId="{1FE63A4D-670A-49A9-8FD0-1A707DE34582}" dt="2022-02-07T00:18:31.708" v="440" actId="1076"/>
          <ac:picMkLst>
            <pc:docMk/>
            <pc:sldMk cId="2612102366" sldId="481"/>
            <ac:picMk id="6" creationId="{9F62BACA-FCBC-4531-8497-59452DA6BF90}"/>
          </ac:picMkLst>
        </pc:picChg>
        <pc:picChg chg="del">
          <ac:chgData name="Richard Requelme" userId="9c54024742f82348" providerId="LiveId" clId="{1FE63A4D-670A-49A9-8FD0-1A707DE34582}" dt="2022-02-04T20:53:50.706" v="329" actId="478"/>
          <ac:picMkLst>
            <pc:docMk/>
            <pc:sldMk cId="2612102366" sldId="481"/>
            <ac:picMk id="7" creationId="{F11E2A35-B230-462E-AA72-F15A7C127C61}"/>
          </ac:picMkLst>
        </pc:picChg>
        <pc:picChg chg="del">
          <ac:chgData name="Richard Requelme" userId="9c54024742f82348" providerId="LiveId" clId="{1FE63A4D-670A-49A9-8FD0-1A707DE34582}" dt="2022-02-04T20:53:50.706" v="329" actId="478"/>
          <ac:picMkLst>
            <pc:docMk/>
            <pc:sldMk cId="2612102366" sldId="481"/>
            <ac:picMk id="8" creationId="{C1892D9D-CDB9-4CAB-B649-39282BA700A7}"/>
          </ac:picMkLst>
        </pc:picChg>
        <pc:picChg chg="add del mod">
          <ac:chgData name="Richard Requelme" userId="9c54024742f82348" providerId="LiveId" clId="{1FE63A4D-670A-49A9-8FD0-1A707DE34582}" dt="2022-02-07T00:18:22.905" v="435"/>
          <ac:picMkLst>
            <pc:docMk/>
            <pc:sldMk cId="2612102366" sldId="481"/>
            <ac:picMk id="11" creationId="{9ACA0F8C-E776-494F-BCD7-2CD387D5FEC3}"/>
          </ac:picMkLst>
        </pc:picChg>
      </pc:sldChg>
      <pc:sldChg chg="addSp delSp modSp mod">
        <pc:chgData name="Richard Requelme" userId="9c54024742f82348" providerId="LiveId" clId="{1FE63A4D-670A-49A9-8FD0-1A707DE34582}" dt="2022-02-07T00:27:49.816" v="573" actId="1076"/>
        <pc:sldMkLst>
          <pc:docMk/>
          <pc:sldMk cId="4270111623" sldId="483"/>
        </pc:sldMkLst>
        <pc:spChg chg="del">
          <ac:chgData name="Richard Requelme" userId="9c54024742f82348" providerId="LiveId" clId="{1FE63A4D-670A-49A9-8FD0-1A707DE34582}" dt="2022-02-07T00:21:06.981" v="460" actId="478"/>
          <ac:spMkLst>
            <pc:docMk/>
            <pc:sldMk cId="4270111623" sldId="483"/>
            <ac:spMk id="6" creationId="{00000000-0000-0000-0000-000000000000}"/>
          </ac:spMkLst>
        </pc:spChg>
        <pc:spChg chg="add mod">
          <ac:chgData name="Richard Requelme" userId="9c54024742f82348" providerId="LiveId" clId="{1FE63A4D-670A-49A9-8FD0-1A707DE34582}" dt="2022-02-07T00:27:49.816" v="573" actId="1076"/>
          <ac:spMkLst>
            <pc:docMk/>
            <pc:sldMk cId="4270111623" sldId="483"/>
            <ac:spMk id="14" creationId="{5A67D97E-308B-47D6-B413-B7FFFAA6917A}"/>
          </ac:spMkLst>
        </pc:spChg>
        <pc:picChg chg="add mod">
          <ac:chgData name="Richard Requelme" userId="9c54024742f82348" providerId="LiveId" clId="{1FE63A4D-670A-49A9-8FD0-1A707DE34582}" dt="2022-02-07T00:21:14.020" v="463" actId="14100"/>
          <ac:picMkLst>
            <pc:docMk/>
            <pc:sldMk cId="4270111623" sldId="483"/>
            <ac:picMk id="3" creationId="{D8408C89-F720-4DD2-B3F3-76763569147E}"/>
          </ac:picMkLst>
        </pc:picChg>
        <pc:picChg chg="del">
          <ac:chgData name="Richard Requelme" userId="9c54024742f82348" providerId="LiveId" clId="{1FE63A4D-670A-49A9-8FD0-1A707DE34582}" dt="2022-02-07T00:21:00.572" v="458" actId="478"/>
          <ac:picMkLst>
            <pc:docMk/>
            <pc:sldMk cId="4270111623" sldId="483"/>
            <ac:picMk id="7" creationId="{BE7320EB-2943-4B73-8C8E-7B52AC99DD6E}"/>
          </ac:picMkLst>
        </pc:picChg>
        <pc:picChg chg="del">
          <ac:chgData name="Richard Requelme" userId="9c54024742f82348" providerId="LiveId" clId="{1FE63A4D-670A-49A9-8FD0-1A707DE34582}" dt="2022-02-07T00:20:59.125" v="457" actId="478"/>
          <ac:picMkLst>
            <pc:docMk/>
            <pc:sldMk cId="4270111623" sldId="483"/>
            <ac:picMk id="8" creationId="{1B59F558-62D2-4A69-9705-7D80563E9A43}"/>
          </ac:picMkLst>
        </pc:picChg>
        <pc:picChg chg="add mod">
          <ac:chgData name="Richard Requelme" userId="9c54024742f82348" providerId="LiveId" clId="{1FE63A4D-670A-49A9-8FD0-1A707DE34582}" dt="2022-02-07T00:21:43.650" v="469" actId="1076"/>
          <ac:picMkLst>
            <pc:docMk/>
            <pc:sldMk cId="4270111623" sldId="483"/>
            <ac:picMk id="10" creationId="{93A49B9C-7072-4065-B89E-C1F3BBA97DAB}"/>
          </ac:picMkLst>
        </pc:picChg>
        <pc:picChg chg="add mod">
          <ac:chgData name="Richard Requelme" userId="9c54024742f82348" providerId="LiveId" clId="{1FE63A4D-670A-49A9-8FD0-1A707DE34582}" dt="2022-02-07T00:22:24.145" v="473" actId="1076"/>
          <ac:picMkLst>
            <pc:docMk/>
            <pc:sldMk cId="4270111623" sldId="483"/>
            <ac:picMk id="12" creationId="{B14B0F10-24C4-4511-AA9D-5AC38811FEAE}"/>
          </ac:picMkLst>
        </pc:picChg>
      </pc:sldChg>
      <pc:sldChg chg="addSp delSp modSp mod">
        <pc:chgData name="Richard Requelme" userId="9c54024742f82348" providerId="LiveId" clId="{1FE63A4D-670A-49A9-8FD0-1A707DE34582}" dt="2022-02-07T01:45:49.075" v="1320" actId="1076"/>
        <pc:sldMkLst>
          <pc:docMk/>
          <pc:sldMk cId="3671427962" sldId="485"/>
        </pc:sldMkLst>
        <pc:spChg chg="del">
          <ac:chgData name="Richard Requelme" userId="9c54024742f82348" providerId="LiveId" clId="{1FE63A4D-670A-49A9-8FD0-1A707DE34582}" dt="2022-02-07T00:26:01.975" v="481" actId="478"/>
          <ac:spMkLst>
            <pc:docMk/>
            <pc:sldMk cId="3671427962" sldId="485"/>
            <ac:spMk id="6" creationId="{00000000-0000-0000-0000-000000000000}"/>
          </ac:spMkLst>
        </pc:spChg>
        <pc:graphicFrameChg chg="add mod modGraphic">
          <ac:chgData name="Richard Requelme" userId="9c54024742f82348" providerId="LiveId" clId="{1FE63A4D-670A-49A9-8FD0-1A707DE34582}" dt="2022-02-07T01:45:40.431" v="1319" actId="20577"/>
          <ac:graphicFrameMkLst>
            <pc:docMk/>
            <pc:sldMk cId="3671427962" sldId="485"/>
            <ac:graphicFrameMk id="10" creationId="{98BF62E7-7579-44D0-B5CA-D8F82ECCE7F7}"/>
          </ac:graphicFrameMkLst>
        </pc:graphicFrameChg>
        <pc:graphicFrameChg chg="add mod modGraphic">
          <ac:chgData name="Richard Requelme" userId="9c54024742f82348" providerId="LiveId" clId="{1FE63A4D-670A-49A9-8FD0-1A707DE34582}" dt="2022-02-07T01:25:26.987" v="1106" actId="1076"/>
          <ac:graphicFrameMkLst>
            <pc:docMk/>
            <pc:sldMk cId="3671427962" sldId="485"/>
            <ac:graphicFrameMk id="15" creationId="{A062DBE2-3935-4A04-A228-D966FB2BF275}"/>
          </ac:graphicFrameMkLst>
        </pc:graphicFrameChg>
        <pc:picChg chg="add del mod">
          <ac:chgData name="Richard Requelme" userId="9c54024742f82348" providerId="LiveId" clId="{1FE63A4D-670A-49A9-8FD0-1A707DE34582}" dt="2022-02-07T00:30:56.184" v="598" actId="478"/>
          <ac:picMkLst>
            <pc:docMk/>
            <pc:sldMk cId="3671427962" sldId="485"/>
            <ac:picMk id="3" creationId="{1036770F-946E-478F-8011-CB46FCF3167F}"/>
          </ac:picMkLst>
        </pc:picChg>
        <pc:picChg chg="del">
          <ac:chgData name="Richard Requelme" userId="9c54024742f82348" providerId="LiveId" clId="{1FE63A4D-670A-49A9-8FD0-1A707DE34582}" dt="2022-02-07T00:25:58.025" v="478" actId="478"/>
          <ac:picMkLst>
            <pc:docMk/>
            <pc:sldMk cId="3671427962" sldId="485"/>
            <ac:picMk id="7" creationId="{AAFB76E4-F484-4158-8454-35A9985BF3AA}"/>
          </ac:picMkLst>
        </pc:picChg>
        <pc:picChg chg="add mod">
          <ac:chgData name="Richard Requelme" userId="9c54024742f82348" providerId="LiveId" clId="{1FE63A4D-670A-49A9-8FD0-1A707DE34582}" dt="2022-02-07T01:45:49.075" v="1320" actId="1076"/>
          <ac:picMkLst>
            <pc:docMk/>
            <pc:sldMk cId="3671427962" sldId="485"/>
            <ac:picMk id="8" creationId="{AE2364DB-CE1C-46E2-8CF2-3C8832DDF1EC}"/>
          </ac:picMkLst>
        </pc:picChg>
        <pc:picChg chg="add del mod">
          <ac:chgData name="Richard Requelme" userId="9c54024742f82348" providerId="LiveId" clId="{1FE63A4D-670A-49A9-8FD0-1A707DE34582}" dt="2022-02-07T00:31:28.577" v="601" actId="478"/>
          <ac:picMkLst>
            <pc:docMk/>
            <pc:sldMk cId="3671427962" sldId="485"/>
            <ac:picMk id="11" creationId="{82E95ADD-EFE8-410A-95F2-6155CF34FE0F}"/>
          </ac:picMkLst>
        </pc:picChg>
        <pc:picChg chg="add del mod">
          <ac:chgData name="Richard Requelme" userId="9c54024742f82348" providerId="LiveId" clId="{1FE63A4D-670A-49A9-8FD0-1A707DE34582}" dt="2022-02-07T01:25:19.960" v="1104" actId="478"/>
          <ac:picMkLst>
            <pc:docMk/>
            <pc:sldMk cId="3671427962" sldId="485"/>
            <ac:picMk id="13" creationId="{2CC55A8B-9F9C-421A-A241-0B8FD9415AC5}"/>
          </ac:picMkLst>
        </pc:picChg>
      </pc:sldChg>
      <pc:sldChg chg="del">
        <pc:chgData name="Richard Requelme" userId="9c54024742f82348" providerId="LiveId" clId="{1FE63A4D-670A-49A9-8FD0-1A707DE34582}" dt="2022-02-07T01:15:43.115" v="1043" actId="47"/>
        <pc:sldMkLst>
          <pc:docMk/>
          <pc:sldMk cId="3429112585" sldId="491"/>
        </pc:sldMkLst>
      </pc:sldChg>
      <pc:sldChg chg="delSp del mod">
        <pc:chgData name="Richard Requelme" userId="9c54024742f82348" providerId="LiveId" clId="{1FE63A4D-670A-49A9-8FD0-1A707DE34582}" dt="2022-02-07T01:49:40.143" v="1323" actId="47"/>
        <pc:sldMkLst>
          <pc:docMk/>
          <pc:sldMk cId="3794978186" sldId="492"/>
        </pc:sldMkLst>
        <pc:spChg chg="del">
          <ac:chgData name="Richard Requelme" userId="9c54024742f82348" providerId="LiveId" clId="{1FE63A4D-670A-49A9-8FD0-1A707DE34582}" dt="2022-02-07T01:14:43.050" v="1020" actId="478"/>
          <ac:spMkLst>
            <pc:docMk/>
            <pc:sldMk cId="3794978186" sldId="492"/>
            <ac:spMk id="12" creationId="{833AB220-3EFC-42BB-A3E7-B10AAFBAB126}"/>
          </ac:spMkLst>
        </pc:spChg>
        <pc:graphicFrameChg chg="del">
          <ac:chgData name="Richard Requelme" userId="9c54024742f82348" providerId="LiveId" clId="{1FE63A4D-670A-49A9-8FD0-1A707DE34582}" dt="2022-02-07T01:14:50.017" v="1023" actId="478"/>
          <ac:graphicFrameMkLst>
            <pc:docMk/>
            <pc:sldMk cId="3794978186" sldId="492"/>
            <ac:graphicFrameMk id="2" creationId="{00000000-0000-0000-0000-000000000000}"/>
          </ac:graphicFrameMkLst>
        </pc:graphicFrameChg>
        <pc:graphicFrameChg chg="del">
          <ac:chgData name="Richard Requelme" userId="9c54024742f82348" providerId="LiveId" clId="{1FE63A4D-670A-49A9-8FD0-1A707DE34582}" dt="2022-02-07T01:14:47.602" v="1022" actId="478"/>
          <ac:graphicFrameMkLst>
            <pc:docMk/>
            <pc:sldMk cId="3794978186" sldId="492"/>
            <ac:graphicFrameMk id="4" creationId="{00000000-0000-0000-0000-000000000000}"/>
          </ac:graphicFrameMkLst>
        </pc:graphicFrameChg>
        <pc:picChg chg="del">
          <ac:chgData name="Richard Requelme" userId="9c54024742f82348" providerId="LiveId" clId="{1FE63A4D-670A-49A9-8FD0-1A707DE34582}" dt="2022-02-07T01:14:44.298" v="1021" actId="478"/>
          <ac:picMkLst>
            <pc:docMk/>
            <pc:sldMk cId="3794978186" sldId="492"/>
            <ac:picMk id="9" creationId="{00000000-0000-0000-0000-000000000000}"/>
          </ac:picMkLst>
        </pc:picChg>
      </pc:sldChg>
      <pc:sldChg chg="delSp modSp del mod">
        <pc:chgData name="Richard Requelme" userId="9c54024742f82348" providerId="LiveId" clId="{1FE63A4D-670A-49A9-8FD0-1A707DE34582}" dt="2022-02-07T01:49:39.133" v="1322" actId="47"/>
        <pc:sldMkLst>
          <pc:docMk/>
          <pc:sldMk cId="1315234598" sldId="493"/>
        </pc:sldMkLst>
        <pc:spChg chg="mod">
          <ac:chgData name="Richard Requelme" userId="9c54024742f82348" providerId="LiveId" clId="{1FE63A4D-670A-49A9-8FD0-1A707DE34582}" dt="2022-02-07T00:47:30.519" v="792" actId="14100"/>
          <ac:spMkLst>
            <pc:docMk/>
            <pc:sldMk cId="1315234598" sldId="493"/>
            <ac:spMk id="5" creationId="{00000000-0000-0000-0000-000000000000}"/>
          </ac:spMkLst>
        </pc:spChg>
        <pc:spChg chg="del">
          <ac:chgData name="Richard Requelme" userId="9c54024742f82348" providerId="LiveId" clId="{1FE63A4D-670A-49A9-8FD0-1A707DE34582}" dt="2022-02-07T00:47:24.677" v="789" actId="478"/>
          <ac:spMkLst>
            <pc:docMk/>
            <pc:sldMk cId="1315234598" sldId="493"/>
            <ac:spMk id="12" creationId="{833AB220-3EFC-42BB-A3E7-B10AAFBAB126}"/>
          </ac:spMkLst>
        </pc:spChg>
        <pc:spChg chg="del">
          <ac:chgData name="Richard Requelme" userId="9c54024742f82348" providerId="LiveId" clId="{1FE63A4D-670A-49A9-8FD0-1A707DE34582}" dt="2022-02-07T01:14:34.400" v="1019" actId="478"/>
          <ac:spMkLst>
            <pc:docMk/>
            <pc:sldMk cId="1315234598" sldId="493"/>
            <ac:spMk id="20" creationId="{52AC2A72-98C4-48FD-AEEE-46744C7FFB03}"/>
          </ac:spMkLst>
        </pc:spChg>
        <pc:graphicFrameChg chg="del">
          <ac:chgData name="Richard Requelme" userId="9c54024742f82348" providerId="LiveId" clId="{1FE63A4D-670A-49A9-8FD0-1A707DE34582}" dt="2022-02-07T01:14:31.886" v="1018" actId="478"/>
          <ac:graphicFrameMkLst>
            <pc:docMk/>
            <pc:sldMk cId="1315234598" sldId="493"/>
            <ac:graphicFrameMk id="3" creationId="{00000000-0000-0000-0000-000000000000}"/>
          </ac:graphicFrameMkLst>
        </pc:graphicFrameChg>
        <pc:picChg chg="del">
          <ac:chgData name="Richard Requelme" userId="9c54024742f82348" providerId="LiveId" clId="{1FE63A4D-670A-49A9-8FD0-1A707DE34582}" dt="2022-02-07T01:14:31.886" v="1018" actId="478"/>
          <ac:picMkLst>
            <pc:docMk/>
            <pc:sldMk cId="1315234598" sldId="493"/>
            <ac:picMk id="10" creationId="{00000000-0000-0000-0000-000000000000}"/>
          </ac:picMkLst>
        </pc:picChg>
        <pc:picChg chg="del">
          <ac:chgData name="Richard Requelme" userId="9c54024742f82348" providerId="LiveId" clId="{1FE63A4D-670A-49A9-8FD0-1A707DE34582}" dt="2022-02-07T01:14:31.886" v="1018" actId="478"/>
          <ac:picMkLst>
            <pc:docMk/>
            <pc:sldMk cId="1315234598" sldId="493"/>
            <ac:picMk id="18" creationId="{00000000-0000-0000-0000-000000000000}"/>
          </ac:picMkLst>
        </pc:picChg>
        <pc:picChg chg="del">
          <ac:chgData name="Richard Requelme" userId="9c54024742f82348" providerId="LiveId" clId="{1FE63A4D-670A-49A9-8FD0-1A707DE34582}" dt="2022-02-07T01:14:31.886" v="1018" actId="478"/>
          <ac:picMkLst>
            <pc:docMk/>
            <pc:sldMk cId="1315234598" sldId="493"/>
            <ac:picMk id="19" creationId="{00000000-0000-0000-0000-000000000000}"/>
          </ac:picMkLst>
        </pc:picChg>
      </pc:sldChg>
      <pc:sldChg chg="add">
        <pc:chgData name="Richard Requelme" userId="9c54024742f82348" providerId="LiveId" clId="{1FE63A4D-670A-49A9-8FD0-1A707DE34582}" dt="2022-02-07T02:18:55.049" v="1367"/>
        <pc:sldMkLst>
          <pc:docMk/>
          <pc:sldMk cId="1532023577" sldId="495"/>
        </pc:sldMkLst>
      </pc:sldChg>
      <pc:sldChg chg="addSp delSp modSp del mod ord">
        <pc:chgData name="Richard Requelme" userId="9c54024742f82348" providerId="LiveId" clId="{1FE63A4D-670A-49A9-8FD0-1A707DE34582}" dt="2022-02-07T02:18:48.961" v="1366" actId="2696"/>
        <pc:sldMkLst>
          <pc:docMk/>
          <pc:sldMk cId="1604340797" sldId="495"/>
        </pc:sldMkLst>
        <pc:spChg chg="mod">
          <ac:chgData name="Richard Requelme" userId="9c54024742f82348" providerId="LiveId" clId="{1FE63A4D-670A-49A9-8FD0-1A707DE34582}" dt="2022-02-07T01:03:52.851" v="936" actId="14100"/>
          <ac:spMkLst>
            <pc:docMk/>
            <pc:sldMk cId="1604340797" sldId="495"/>
            <ac:spMk id="5" creationId="{00000000-0000-0000-0000-000000000000}"/>
          </ac:spMkLst>
        </pc:spChg>
        <pc:spChg chg="add del">
          <ac:chgData name="Richard Requelme" userId="9c54024742f82348" providerId="LiveId" clId="{1FE63A4D-670A-49A9-8FD0-1A707DE34582}" dt="2022-02-07T00:34:06.946" v="624" actId="478"/>
          <ac:spMkLst>
            <pc:docMk/>
            <pc:sldMk cId="1604340797" sldId="495"/>
            <ac:spMk id="6" creationId="{624C944A-ABAD-4628-9C1D-D6C06DA7358D}"/>
          </ac:spMkLst>
        </pc:spChg>
        <pc:spChg chg="add del mod">
          <ac:chgData name="Richard Requelme" userId="9c54024742f82348" providerId="LiveId" clId="{1FE63A4D-670A-49A9-8FD0-1A707DE34582}" dt="2022-02-07T00:34:17.493" v="627" actId="478"/>
          <ac:spMkLst>
            <pc:docMk/>
            <pc:sldMk cId="1604340797" sldId="495"/>
            <ac:spMk id="7" creationId="{BB66948F-5F46-474A-B7F5-3CE16EF2DEE3}"/>
          </ac:spMkLst>
        </pc:spChg>
        <pc:spChg chg="add del">
          <ac:chgData name="Richard Requelme" userId="9c54024742f82348" providerId="LiveId" clId="{1FE63A4D-670A-49A9-8FD0-1A707DE34582}" dt="2022-02-07T00:34:21.124" v="629" actId="478"/>
          <ac:spMkLst>
            <pc:docMk/>
            <pc:sldMk cId="1604340797" sldId="495"/>
            <ac:spMk id="8" creationId="{BBC814A1-1B5E-40A2-BC68-03047F1B180B}"/>
          </ac:spMkLst>
        </pc:spChg>
        <pc:spChg chg="del">
          <ac:chgData name="Richard Requelme" userId="9c54024742f82348" providerId="LiveId" clId="{1FE63A4D-670A-49A9-8FD0-1A707DE34582}" dt="2022-02-07T00:34:35.326" v="633" actId="478"/>
          <ac:spMkLst>
            <pc:docMk/>
            <pc:sldMk cId="1604340797" sldId="495"/>
            <ac:spMk id="12" creationId="{833AB220-3EFC-42BB-A3E7-B10AAFBAB126}"/>
          </ac:spMkLst>
        </pc:spChg>
        <pc:spChg chg="del">
          <ac:chgData name="Richard Requelme" userId="9c54024742f82348" providerId="LiveId" clId="{1FE63A4D-670A-49A9-8FD0-1A707DE34582}" dt="2022-02-07T00:33:32.781" v="621" actId="478"/>
          <ac:spMkLst>
            <pc:docMk/>
            <pc:sldMk cId="1604340797" sldId="495"/>
            <ac:spMk id="20" creationId="{52AC2A72-98C4-48FD-AEEE-46744C7FFB03}"/>
          </ac:spMkLst>
        </pc:spChg>
        <pc:spChg chg="add mod">
          <ac:chgData name="Richard Requelme" userId="9c54024742f82348" providerId="LiveId" clId="{1FE63A4D-670A-49A9-8FD0-1A707DE34582}" dt="2022-02-07T01:09:54.216" v="999" actId="1076"/>
          <ac:spMkLst>
            <pc:docMk/>
            <pc:sldMk cId="1604340797" sldId="495"/>
            <ac:spMk id="21" creationId="{30B0590E-B139-4B0D-955E-7A73CE1CC4A8}"/>
          </ac:spMkLst>
        </pc:spChg>
        <pc:spChg chg="add mod">
          <ac:chgData name="Richard Requelme" userId="9c54024742f82348" providerId="LiveId" clId="{1FE63A4D-670A-49A9-8FD0-1A707DE34582}" dt="2022-02-07T01:09:56.837" v="1000" actId="1076"/>
          <ac:spMkLst>
            <pc:docMk/>
            <pc:sldMk cId="1604340797" sldId="495"/>
            <ac:spMk id="22" creationId="{4379FE2F-F778-4B70-8D98-85E740B02A51}"/>
          </ac:spMkLst>
        </pc:spChg>
        <pc:graphicFrameChg chg="del mod">
          <ac:chgData name="Richard Requelme" userId="9c54024742f82348" providerId="LiveId" clId="{1FE63A4D-670A-49A9-8FD0-1A707DE34582}" dt="2022-02-07T00:34:39.849" v="635" actId="21"/>
          <ac:graphicFrameMkLst>
            <pc:docMk/>
            <pc:sldMk cId="1604340797" sldId="495"/>
            <ac:graphicFrameMk id="3" creationId="{00000000-0000-0000-0000-000000000000}"/>
          </ac:graphicFrameMkLst>
        </pc:graphicFrameChg>
        <pc:picChg chg="add del mod">
          <ac:chgData name="Richard Requelme" userId="9c54024742f82348" providerId="LiveId" clId="{1FE63A4D-670A-49A9-8FD0-1A707DE34582}" dt="2022-02-07T00:43:01.367" v="781" actId="478"/>
          <ac:picMkLst>
            <pc:docMk/>
            <pc:sldMk cId="1604340797" sldId="495"/>
            <ac:picMk id="4" creationId="{D307CAD4-FFBB-4A76-A060-B4837F3DB119}"/>
          </ac:picMkLst>
        </pc:picChg>
        <pc:picChg chg="add del mod">
          <ac:chgData name="Richard Requelme" userId="9c54024742f82348" providerId="LiveId" clId="{1FE63A4D-670A-49A9-8FD0-1A707DE34582}" dt="2022-02-07T00:53:06.296" v="832" actId="478"/>
          <ac:picMkLst>
            <pc:docMk/>
            <pc:sldMk cId="1604340797" sldId="495"/>
            <ac:picMk id="10" creationId="{9CFE322A-E50F-4249-AA09-74FFCFB694A7}"/>
          </ac:picMkLst>
        </pc:picChg>
        <pc:picChg chg="del">
          <ac:chgData name="Richard Requelme" userId="9c54024742f82348" providerId="LiveId" clId="{1FE63A4D-670A-49A9-8FD0-1A707DE34582}" dt="2022-02-07T00:33:23.250" v="616" actId="478"/>
          <ac:picMkLst>
            <pc:docMk/>
            <pc:sldMk cId="1604340797" sldId="495"/>
            <ac:picMk id="11" creationId="{86E67D3A-8929-48A4-9E49-0518CFEE5F2C}"/>
          </ac:picMkLst>
        </pc:picChg>
        <pc:picChg chg="del">
          <ac:chgData name="Richard Requelme" userId="9c54024742f82348" providerId="LiveId" clId="{1FE63A4D-670A-49A9-8FD0-1A707DE34582}" dt="2022-02-07T00:33:22.091" v="615" actId="478"/>
          <ac:picMkLst>
            <pc:docMk/>
            <pc:sldMk cId="1604340797" sldId="495"/>
            <ac:picMk id="14" creationId="{82CDCEDA-1177-45D9-AD9E-7008EE10F6F3}"/>
          </ac:picMkLst>
        </pc:picChg>
        <pc:picChg chg="del">
          <ac:chgData name="Richard Requelme" userId="9c54024742f82348" providerId="LiveId" clId="{1FE63A4D-670A-49A9-8FD0-1A707DE34582}" dt="2022-02-07T00:33:24.479" v="617" actId="478"/>
          <ac:picMkLst>
            <pc:docMk/>
            <pc:sldMk cId="1604340797" sldId="495"/>
            <ac:picMk id="15" creationId="{A2AA51AA-B1B1-400C-8014-E1DFB35FA5C6}"/>
          </ac:picMkLst>
        </pc:picChg>
        <pc:picChg chg="add del mod">
          <ac:chgData name="Richard Requelme" userId="9c54024742f82348" providerId="LiveId" clId="{1FE63A4D-670A-49A9-8FD0-1A707DE34582}" dt="2022-02-07T00:57:39.247" v="850" actId="478"/>
          <ac:picMkLst>
            <pc:docMk/>
            <pc:sldMk cId="1604340797" sldId="495"/>
            <ac:picMk id="16" creationId="{A3CBD08D-0137-426A-84D5-305FD314D64B}"/>
          </ac:picMkLst>
        </pc:picChg>
        <pc:picChg chg="add mod">
          <ac:chgData name="Richard Requelme" userId="9c54024742f82348" providerId="LiveId" clId="{1FE63A4D-670A-49A9-8FD0-1A707DE34582}" dt="2022-02-07T01:09:46.634" v="996" actId="1076"/>
          <ac:picMkLst>
            <pc:docMk/>
            <pc:sldMk cId="1604340797" sldId="495"/>
            <ac:picMk id="19" creationId="{F42830D4-BC2B-4A01-99ED-556A24B4FFC5}"/>
          </ac:picMkLst>
        </pc:picChg>
        <pc:picChg chg="add del mod">
          <ac:chgData name="Richard Requelme" userId="9c54024742f82348" providerId="LiveId" clId="{1FE63A4D-670A-49A9-8FD0-1A707DE34582}" dt="2022-02-07T01:10:00.429" v="1001" actId="21"/>
          <ac:picMkLst>
            <pc:docMk/>
            <pc:sldMk cId="1604340797" sldId="495"/>
            <ac:picMk id="1032" creationId="{A679CE64-1D86-4A3C-83E2-2C181CFE64D8}"/>
          </ac:picMkLst>
        </pc:picChg>
      </pc:sldChg>
      <pc:sldChg chg="addSp delSp modSp mod ord">
        <pc:chgData name="Richard Requelme" userId="9c54024742f82348" providerId="LiveId" clId="{1FE63A4D-670A-49A9-8FD0-1A707DE34582}" dt="2022-02-07T01:10:19.769" v="1011" actId="1076"/>
        <pc:sldMkLst>
          <pc:docMk/>
          <pc:sldMk cId="3979693022" sldId="496"/>
        </pc:sldMkLst>
        <pc:spChg chg="del">
          <ac:chgData name="Richard Requelme" userId="9c54024742f82348" providerId="LiveId" clId="{1FE63A4D-670A-49A9-8FD0-1A707DE34582}" dt="2022-02-07T00:43:12.384" v="784" actId="478"/>
          <ac:spMkLst>
            <pc:docMk/>
            <pc:sldMk cId="3979693022" sldId="496"/>
            <ac:spMk id="12" creationId="{833AB220-3EFC-42BB-A3E7-B10AAFBAB126}"/>
          </ac:spMkLst>
        </pc:spChg>
        <pc:graphicFrameChg chg="del">
          <ac:chgData name="Richard Requelme" userId="9c54024742f82348" providerId="LiveId" clId="{1FE63A4D-670A-49A9-8FD0-1A707DE34582}" dt="2022-02-07T00:43:08.043" v="783" actId="478"/>
          <ac:graphicFrameMkLst>
            <pc:docMk/>
            <pc:sldMk cId="3979693022" sldId="496"/>
            <ac:graphicFrameMk id="2" creationId="{00000000-0000-0000-0000-000000000000}"/>
          </ac:graphicFrameMkLst>
        </pc:graphicFrameChg>
        <pc:graphicFrameChg chg="del">
          <ac:chgData name="Richard Requelme" userId="9c54024742f82348" providerId="LiveId" clId="{1FE63A4D-670A-49A9-8FD0-1A707DE34582}" dt="2022-02-07T00:43:08.043" v="783" actId="478"/>
          <ac:graphicFrameMkLst>
            <pc:docMk/>
            <pc:sldMk cId="3979693022" sldId="496"/>
            <ac:graphicFrameMk id="4" creationId="{00000000-0000-0000-0000-000000000000}"/>
          </ac:graphicFrameMkLst>
        </pc:graphicFrameChg>
        <pc:picChg chg="add mod">
          <ac:chgData name="Richard Requelme" userId="9c54024742f82348" providerId="LiveId" clId="{1FE63A4D-670A-49A9-8FD0-1A707DE34582}" dt="2022-02-07T01:10:15.306" v="1008" actId="1076"/>
          <ac:picMkLst>
            <pc:docMk/>
            <pc:sldMk cId="3979693022" sldId="496"/>
            <ac:picMk id="6" creationId="{A34D94AE-3FE2-4372-A608-89FC3D484C42}"/>
          </ac:picMkLst>
        </pc:picChg>
        <pc:picChg chg="add mod">
          <ac:chgData name="Richard Requelme" userId="9c54024742f82348" providerId="LiveId" clId="{1FE63A4D-670A-49A9-8FD0-1A707DE34582}" dt="2022-02-07T01:10:19.769" v="1011" actId="1076"/>
          <ac:picMkLst>
            <pc:docMk/>
            <pc:sldMk cId="3979693022" sldId="496"/>
            <ac:picMk id="8" creationId="{646D85A0-C092-44D4-B0FA-6A3C727C89D8}"/>
          </ac:picMkLst>
        </pc:picChg>
        <pc:picChg chg="del">
          <ac:chgData name="Richard Requelme" userId="9c54024742f82348" providerId="LiveId" clId="{1FE63A4D-670A-49A9-8FD0-1A707DE34582}" dt="2022-02-07T00:43:05.497" v="782" actId="478"/>
          <ac:picMkLst>
            <pc:docMk/>
            <pc:sldMk cId="3979693022" sldId="496"/>
            <ac:picMk id="10" creationId="{8A851F75-5BCD-473F-BDDC-BFD8D50A6880}"/>
          </ac:picMkLst>
        </pc:picChg>
        <pc:picChg chg="add del mod">
          <ac:chgData name="Richard Requelme" userId="9c54024742f82348" providerId="LiveId" clId="{1FE63A4D-670A-49A9-8FD0-1A707DE34582}" dt="2022-02-07T00:58:03.941" v="854" actId="21"/>
          <ac:picMkLst>
            <pc:docMk/>
            <pc:sldMk cId="3979693022" sldId="496"/>
            <ac:picMk id="11" creationId="{CCF344E6-ACA3-4FB0-B35E-C50FC7537EFF}"/>
          </ac:picMkLst>
        </pc:picChg>
      </pc:sldChg>
      <pc:sldChg chg="addSp delSp modSp del mod">
        <pc:chgData name="Richard Requelme" userId="9c54024742f82348" providerId="LiveId" clId="{1FE63A4D-670A-49A9-8FD0-1A707DE34582}" dt="2022-02-07T04:14:48.841" v="1411" actId="47"/>
        <pc:sldMkLst>
          <pc:docMk/>
          <pc:sldMk cId="938683442" sldId="498"/>
        </pc:sldMkLst>
        <pc:spChg chg="del">
          <ac:chgData name="Richard Requelme" userId="9c54024742f82348" providerId="LiveId" clId="{1FE63A4D-670A-49A9-8FD0-1A707DE34582}" dt="2022-02-07T01:14:57.378" v="1026" actId="478"/>
          <ac:spMkLst>
            <pc:docMk/>
            <pc:sldMk cId="938683442" sldId="498"/>
            <ac:spMk id="12" creationId="{833AB220-3EFC-42BB-A3E7-B10AAFBAB126}"/>
          </ac:spMkLst>
        </pc:spChg>
        <pc:spChg chg="del">
          <ac:chgData name="Richard Requelme" userId="9c54024742f82348" providerId="LiveId" clId="{1FE63A4D-670A-49A9-8FD0-1A707DE34582}" dt="2022-02-07T01:14:55.362" v="1025" actId="478"/>
          <ac:spMkLst>
            <pc:docMk/>
            <pc:sldMk cId="938683442" sldId="498"/>
            <ac:spMk id="20" creationId="{52AC2A72-98C4-48FD-AEEE-46744C7FFB03}"/>
          </ac:spMkLst>
        </pc:spChg>
        <pc:grpChg chg="del">
          <ac:chgData name="Richard Requelme" userId="9c54024742f82348" providerId="LiveId" clId="{1FE63A4D-670A-49A9-8FD0-1A707DE34582}" dt="2022-02-07T01:15:00.089" v="1027" actId="478"/>
          <ac:grpSpMkLst>
            <pc:docMk/>
            <pc:sldMk cId="938683442" sldId="498"/>
            <ac:grpSpMk id="6" creationId="{945AFA15-13B9-402E-9731-16DB9A03A499}"/>
          </ac:grpSpMkLst>
        </pc:grpChg>
        <pc:picChg chg="add mod">
          <ac:chgData name="Richard Requelme" userId="9c54024742f82348" providerId="LiveId" clId="{1FE63A4D-670A-49A9-8FD0-1A707DE34582}" dt="2022-02-07T01:40:56.173" v="1309" actId="1076"/>
          <ac:picMkLst>
            <pc:docMk/>
            <pc:sldMk cId="938683442" sldId="498"/>
            <ac:picMk id="3" creationId="{0BFF3451-8C07-439C-BAB7-7D4C9079C5B3}"/>
          </ac:picMkLst>
        </pc:picChg>
        <pc:picChg chg="add mod">
          <ac:chgData name="Richard Requelme" userId="9c54024742f82348" providerId="LiveId" clId="{1FE63A4D-670A-49A9-8FD0-1A707DE34582}" dt="2022-02-07T01:40:53.495" v="1307" actId="1076"/>
          <ac:picMkLst>
            <pc:docMk/>
            <pc:sldMk cId="938683442" sldId="498"/>
            <ac:picMk id="8" creationId="{84B6984B-DF22-41BC-AA5A-D575D0F44A6D}"/>
          </ac:picMkLst>
        </pc:picChg>
        <pc:picChg chg="del">
          <ac:chgData name="Richard Requelme" userId="9c54024742f82348" providerId="LiveId" clId="{1FE63A4D-670A-49A9-8FD0-1A707DE34582}" dt="2022-02-07T01:14:52.502" v="1024" actId="478"/>
          <ac:picMkLst>
            <pc:docMk/>
            <pc:sldMk cId="938683442" sldId="498"/>
            <ac:picMk id="13" creationId="{FC49315F-AE34-4D9B-A9F1-16BA24ECCF4E}"/>
          </ac:picMkLst>
        </pc:picChg>
      </pc:sldChg>
      <pc:sldChg chg="delSp del mod">
        <pc:chgData name="Richard Requelme" userId="9c54024742f82348" providerId="LiveId" clId="{1FE63A4D-670A-49A9-8FD0-1A707DE34582}" dt="2022-02-07T01:37:38.206" v="1296" actId="47"/>
        <pc:sldMkLst>
          <pc:docMk/>
          <pc:sldMk cId="59769865" sldId="499"/>
        </pc:sldMkLst>
        <pc:spChg chg="del">
          <ac:chgData name="Richard Requelme" userId="9c54024742f82348" providerId="LiveId" clId="{1FE63A4D-670A-49A9-8FD0-1A707DE34582}" dt="2022-02-07T01:15:20.508" v="1033" actId="478"/>
          <ac:spMkLst>
            <pc:docMk/>
            <pc:sldMk cId="59769865" sldId="499"/>
            <ac:spMk id="12" creationId="{833AB220-3EFC-42BB-A3E7-B10AAFBAB126}"/>
          </ac:spMkLst>
        </pc:spChg>
        <pc:spChg chg="del">
          <ac:chgData name="Richard Requelme" userId="9c54024742f82348" providerId="LiveId" clId="{1FE63A4D-670A-49A9-8FD0-1A707DE34582}" dt="2022-02-07T01:15:17.084" v="1032" actId="478"/>
          <ac:spMkLst>
            <pc:docMk/>
            <pc:sldMk cId="59769865" sldId="499"/>
            <ac:spMk id="20" creationId="{52AC2A72-98C4-48FD-AEEE-46744C7FFB03}"/>
          </ac:spMkLst>
        </pc:spChg>
        <pc:picChg chg="del">
          <ac:chgData name="Richard Requelme" userId="9c54024742f82348" providerId="LiveId" clId="{1FE63A4D-670A-49A9-8FD0-1A707DE34582}" dt="2022-02-07T01:15:13.338" v="1030" actId="478"/>
          <ac:picMkLst>
            <pc:docMk/>
            <pc:sldMk cId="59769865" sldId="499"/>
            <ac:picMk id="10" creationId="{5AFC4005-072C-469E-8460-AE057A368419}"/>
          </ac:picMkLst>
        </pc:picChg>
        <pc:picChg chg="del">
          <ac:chgData name="Richard Requelme" userId="9c54024742f82348" providerId="LiveId" clId="{1FE63A4D-670A-49A9-8FD0-1A707DE34582}" dt="2022-02-07T01:15:14.486" v="1031" actId="478"/>
          <ac:picMkLst>
            <pc:docMk/>
            <pc:sldMk cId="59769865" sldId="499"/>
            <ac:picMk id="11" creationId="{4DE2E75A-1A5D-42EB-8204-80FC05BA4859}"/>
          </ac:picMkLst>
        </pc:picChg>
      </pc:sldChg>
      <pc:sldChg chg="addSp delSp modSp mod">
        <pc:chgData name="Richard Requelme" userId="9c54024742f82348" providerId="LiveId" clId="{1FE63A4D-670A-49A9-8FD0-1A707DE34582}" dt="2022-02-07T01:23:36.010" v="1075" actId="1076"/>
        <pc:sldMkLst>
          <pc:docMk/>
          <pc:sldMk cId="901494297" sldId="500"/>
        </pc:sldMkLst>
        <pc:spChg chg="del">
          <ac:chgData name="Richard Requelme" userId="9c54024742f82348" providerId="LiveId" clId="{1FE63A4D-670A-49A9-8FD0-1A707DE34582}" dt="2022-02-07T01:15:32.736" v="1037" actId="478"/>
          <ac:spMkLst>
            <pc:docMk/>
            <pc:sldMk cId="901494297" sldId="500"/>
            <ac:spMk id="12" creationId="{833AB220-3EFC-42BB-A3E7-B10AAFBAB126}"/>
          </ac:spMkLst>
        </pc:spChg>
        <pc:spChg chg="del">
          <ac:chgData name="Richard Requelme" userId="9c54024742f82348" providerId="LiveId" clId="{1FE63A4D-670A-49A9-8FD0-1A707DE34582}" dt="2022-02-07T01:15:29.837" v="1036" actId="478"/>
          <ac:spMkLst>
            <pc:docMk/>
            <pc:sldMk cId="901494297" sldId="500"/>
            <ac:spMk id="20" creationId="{52AC2A72-98C4-48FD-AEEE-46744C7FFB03}"/>
          </ac:spMkLst>
        </pc:spChg>
        <pc:graphicFrameChg chg="del">
          <ac:chgData name="Richard Requelme" userId="9c54024742f82348" providerId="LiveId" clId="{1FE63A4D-670A-49A9-8FD0-1A707DE34582}" dt="2022-02-07T01:15:25.281" v="1034" actId="478"/>
          <ac:graphicFrameMkLst>
            <pc:docMk/>
            <pc:sldMk cId="901494297" sldId="500"/>
            <ac:graphicFrameMk id="2" creationId="{65771B74-E70E-4DD0-BB33-6D52B38F8CB1}"/>
          </ac:graphicFrameMkLst>
        </pc:graphicFrameChg>
        <pc:graphicFrameChg chg="del">
          <ac:chgData name="Richard Requelme" userId="9c54024742f82348" providerId="LiveId" clId="{1FE63A4D-670A-49A9-8FD0-1A707DE34582}" dt="2022-02-07T01:15:25.281" v="1034" actId="478"/>
          <ac:graphicFrameMkLst>
            <pc:docMk/>
            <pc:sldMk cId="901494297" sldId="500"/>
            <ac:graphicFrameMk id="3" creationId="{92D7A255-7143-4371-BA5C-65CFC1FB0A9D}"/>
          </ac:graphicFrameMkLst>
        </pc:graphicFrameChg>
        <pc:graphicFrameChg chg="del">
          <ac:chgData name="Richard Requelme" userId="9c54024742f82348" providerId="LiveId" clId="{1FE63A4D-670A-49A9-8FD0-1A707DE34582}" dt="2022-02-07T01:15:27.744" v="1035" actId="478"/>
          <ac:graphicFrameMkLst>
            <pc:docMk/>
            <pc:sldMk cId="901494297" sldId="500"/>
            <ac:graphicFrameMk id="4" creationId="{62642D12-10BC-47BF-9651-3E04591DB740}"/>
          </ac:graphicFrameMkLst>
        </pc:graphicFrameChg>
        <pc:picChg chg="add mod">
          <ac:chgData name="Richard Requelme" userId="9c54024742f82348" providerId="LiveId" clId="{1FE63A4D-670A-49A9-8FD0-1A707DE34582}" dt="2022-02-07T01:22:28.255" v="1074" actId="1076"/>
          <ac:picMkLst>
            <pc:docMk/>
            <pc:sldMk cId="901494297" sldId="500"/>
            <ac:picMk id="7" creationId="{16A3B4D4-A8AC-4EF0-8D67-CFAAD76E4A13}"/>
          </ac:picMkLst>
        </pc:picChg>
        <pc:picChg chg="add del mod">
          <ac:chgData name="Richard Requelme" userId="9c54024742f82348" providerId="LiveId" clId="{1FE63A4D-670A-49A9-8FD0-1A707DE34582}" dt="2022-02-07T01:22:09.359" v="1066" actId="478"/>
          <ac:picMkLst>
            <pc:docMk/>
            <pc:sldMk cId="901494297" sldId="500"/>
            <ac:picMk id="9" creationId="{1BC29CEB-0E1D-404A-BE2E-CAB4144020F7}"/>
          </ac:picMkLst>
        </pc:picChg>
        <pc:picChg chg="add mod">
          <ac:chgData name="Richard Requelme" userId="9c54024742f82348" providerId="LiveId" clId="{1FE63A4D-670A-49A9-8FD0-1A707DE34582}" dt="2022-02-07T01:23:36.010" v="1075" actId="1076"/>
          <ac:picMkLst>
            <pc:docMk/>
            <pc:sldMk cId="901494297" sldId="500"/>
            <ac:picMk id="11" creationId="{D1CE48A2-C1C8-4E51-8C98-CA2FF836D39A}"/>
          </ac:picMkLst>
        </pc:picChg>
      </pc:sldChg>
      <pc:sldChg chg="delSp del mod">
        <pc:chgData name="Richard Requelme" userId="9c54024742f82348" providerId="LiveId" clId="{1FE63A4D-670A-49A9-8FD0-1A707DE34582}" dt="2022-02-07T01:37:43.471" v="1297" actId="47"/>
        <pc:sldMkLst>
          <pc:docMk/>
          <pc:sldMk cId="2298144594" sldId="501"/>
        </pc:sldMkLst>
        <pc:spChg chg="del">
          <ac:chgData name="Richard Requelme" userId="9c54024742f82348" providerId="LiveId" clId="{1FE63A4D-670A-49A9-8FD0-1A707DE34582}" dt="2022-02-07T01:15:06.543" v="1029" actId="478"/>
          <ac:spMkLst>
            <pc:docMk/>
            <pc:sldMk cId="2298144594" sldId="501"/>
            <ac:spMk id="12" creationId="{833AB220-3EFC-42BB-A3E7-B10AAFBAB126}"/>
          </ac:spMkLst>
        </pc:spChg>
        <pc:grpChg chg="del">
          <ac:chgData name="Richard Requelme" userId="9c54024742f82348" providerId="LiveId" clId="{1FE63A4D-670A-49A9-8FD0-1A707DE34582}" dt="2022-02-07T01:15:04.184" v="1028" actId="478"/>
          <ac:grpSpMkLst>
            <pc:docMk/>
            <pc:sldMk cId="2298144594" sldId="501"/>
            <ac:grpSpMk id="11" creationId="{38E5D3D7-0929-42F8-8929-D7CB99222EAD}"/>
          </ac:grpSpMkLst>
        </pc:grpChg>
      </pc:sldChg>
      <pc:sldChg chg="del">
        <pc:chgData name="Richard Requelme" userId="9c54024742f82348" providerId="LiveId" clId="{1FE63A4D-670A-49A9-8FD0-1A707DE34582}" dt="2022-02-07T01:15:41.788" v="1038" actId="47"/>
        <pc:sldMkLst>
          <pc:docMk/>
          <pc:sldMk cId="1793622686" sldId="504"/>
        </pc:sldMkLst>
      </pc:sldChg>
      <pc:sldChg chg="del">
        <pc:chgData name="Richard Requelme" userId="9c54024742f82348" providerId="LiveId" clId="{1FE63A4D-670A-49A9-8FD0-1A707DE34582}" dt="2022-02-07T01:15:42.231" v="1040" actId="47"/>
        <pc:sldMkLst>
          <pc:docMk/>
          <pc:sldMk cId="2261856049" sldId="505"/>
        </pc:sldMkLst>
      </pc:sldChg>
      <pc:sldChg chg="del">
        <pc:chgData name="Richard Requelme" userId="9c54024742f82348" providerId="LiveId" clId="{1FE63A4D-670A-49A9-8FD0-1A707DE34582}" dt="2022-02-07T01:15:42.001" v="1039" actId="47"/>
        <pc:sldMkLst>
          <pc:docMk/>
          <pc:sldMk cId="2204944014" sldId="506"/>
        </pc:sldMkLst>
      </pc:sldChg>
      <pc:sldChg chg="del">
        <pc:chgData name="Richard Requelme" userId="9c54024742f82348" providerId="LiveId" clId="{1FE63A4D-670A-49A9-8FD0-1A707DE34582}" dt="2022-02-07T01:15:42.426" v="1041" actId="47"/>
        <pc:sldMkLst>
          <pc:docMk/>
          <pc:sldMk cId="1351027248" sldId="507"/>
        </pc:sldMkLst>
      </pc:sldChg>
      <pc:sldChg chg="modSp new del mod">
        <pc:chgData name="Richard Requelme" userId="9c54024742f82348" providerId="LiveId" clId="{1FE63A4D-670A-49A9-8FD0-1A707DE34582}" dt="2022-02-04T19:45:49.568" v="60" actId="680"/>
        <pc:sldMkLst>
          <pc:docMk/>
          <pc:sldMk cId="34418598" sldId="509"/>
        </pc:sldMkLst>
        <pc:spChg chg="mod">
          <ac:chgData name="Richard Requelme" userId="9c54024742f82348" providerId="LiveId" clId="{1FE63A4D-670A-49A9-8FD0-1A707DE34582}" dt="2022-02-04T19:45:48.938" v="59"/>
          <ac:spMkLst>
            <pc:docMk/>
            <pc:sldMk cId="34418598" sldId="509"/>
            <ac:spMk id="3" creationId="{C77ED2C8-A45A-4409-BA40-148EFAFE7220}"/>
          </ac:spMkLst>
        </pc:spChg>
      </pc:sldChg>
      <pc:sldChg chg="new del">
        <pc:chgData name="Richard Requelme" userId="9c54024742f82348" providerId="LiveId" clId="{1FE63A4D-670A-49A9-8FD0-1A707DE34582}" dt="2022-02-07T01:03:09.659" v="899" actId="47"/>
        <pc:sldMkLst>
          <pc:docMk/>
          <pc:sldMk cId="794902998" sldId="509"/>
        </pc:sldMkLst>
      </pc:sldChg>
      <pc:sldChg chg="addSp delSp modSp new del mod ord">
        <pc:chgData name="Richard Requelme" userId="9c54024742f82348" providerId="LiveId" clId="{1FE63A4D-670A-49A9-8FD0-1A707DE34582}" dt="2022-02-04T20:42:54.801" v="241" actId="47"/>
        <pc:sldMkLst>
          <pc:docMk/>
          <pc:sldMk cId="1584190241" sldId="509"/>
        </pc:sldMkLst>
        <pc:picChg chg="add del mod">
          <ac:chgData name="Richard Requelme" userId="9c54024742f82348" providerId="LiveId" clId="{1FE63A4D-670A-49A9-8FD0-1A707DE34582}" dt="2022-02-04T20:42:33.103" v="240" actId="21"/>
          <ac:picMkLst>
            <pc:docMk/>
            <pc:sldMk cId="1584190241" sldId="509"/>
            <ac:picMk id="3" creationId="{C485436E-2F60-46B1-9222-62CCFA84D813}"/>
          </ac:picMkLst>
        </pc:picChg>
      </pc:sldChg>
      <pc:sldChg chg="addSp delSp modSp new mod ord">
        <pc:chgData name="Richard Requelme" userId="9c54024742f82348" providerId="LiveId" clId="{1FE63A4D-670A-49A9-8FD0-1A707DE34582}" dt="2022-02-07T02:11:34.379" v="1336" actId="14100"/>
        <pc:sldMkLst>
          <pc:docMk/>
          <pc:sldMk cId="2089927595" sldId="510"/>
        </pc:sldMkLst>
        <pc:spChg chg="del">
          <ac:chgData name="Richard Requelme" userId="9c54024742f82348" providerId="LiveId" clId="{1FE63A4D-670A-49A9-8FD0-1A707DE34582}" dt="2022-02-07T01:00:55.274" v="892" actId="478"/>
          <ac:spMkLst>
            <pc:docMk/>
            <pc:sldMk cId="2089927595" sldId="510"/>
            <ac:spMk id="2" creationId="{A697648F-A50A-44DE-AB2C-F141A5AA9174}"/>
          </ac:spMkLst>
        </pc:spChg>
        <pc:spChg chg="add mod">
          <ac:chgData name="Richard Requelme" userId="9c54024742f82348" providerId="LiveId" clId="{1FE63A4D-670A-49A9-8FD0-1A707DE34582}" dt="2022-02-07T01:03:58.556" v="938" actId="1076"/>
          <ac:spMkLst>
            <pc:docMk/>
            <pc:sldMk cId="2089927595" sldId="510"/>
            <ac:spMk id="7" creationId="{5E991C4C-5F6C-4E27-9B52-C988D2CACB77}"/>
          </ac:spMkLst>
        </pc:spChg>
        <pc:spChg chg="add mod">
          <ac:chgData name="Richard Requelme" userId="9c54024742f82348" providerId="LiveId" clId="{1FE63A4D-670A-49A9-8FD0-1A707DE34582}" dt="2022-02-07T01:14:07.827" v="1015" actId="14100"/>
          <ac:spMkLst>
            <pc:docMk/>
            <pc:sldMk cId="2089927595" sldId="510"/>
            <ac:spMk id="8" creationId="{E0B19607-6DF7-4557-BBC6-A1457F2E2A29}"/>
          </ac:spMkLst>
        </pc:spChg>
        <pc:picChg chg="mod">
          <ac:chgData name="Richard Requelme" userId="9c54024742f82348" providerId="LiveId" clId="{1FE63A4D-670A-49A9-8FD0-1A707DE34582}" dt="2022-02-07T01:39:25.195" v="1298" actId="1076"/>
          <ac:picMkLst>
            <pc:docMk/>
            <pc:sldMk cId="2089927595" sldId="510"/>
            <ac:picMk id="2" creationId="{00000000-0000-0000-0000-000000000000}"/>
          </ac:picMkLst>
        </pc:picChg>
        <pc:picChg chg="mod">
          <ac:chgData name="Richard Requelme" userId="9c54024742f82348" providerId="LiveId" clId="{1FE63A4D-670A-49A9-8FD0-1A707DE34582}" dt="2022-02-07T02:11:34.379" v="1336" actId="14100"/>
          <ac:picMkLst>
            <pc:docMk/>
            <pc:sldMk cId="2089927595" sldId="510"/>
            <ac:picMk id="4" creationId="{00000000-0000-0000-0000-000000000000}"/>
          </ac:picMkLst>
        </pc:picChg>
        <pc:picChg chg="add del mod">
          <ac:chgData name="Richard Requelme" userId="9c54024742f82348" providerId="LiveId" clId="{1FE63A4D-670A-49A9-8FD0-1A707DE34582}" dt="2022-02-07T01:00:42.612" v="888" actId="478"/>
          <ac:picMkLst>
            <pc:docMk/>
            <pc:sldMk cId="2089927595" sldId="510"/>
            <ac:picMk id="4" creationId="{7A6340B6-938C-44AF-924F-5ACD95D94F13}"/>
          </ac:picMkLst>
        </pc:picChg>
        <pc:picChg chg="add mod">
          <ac:chgData name="Richard Requelme" userId="9c54024742f82348" providerId="LiveId" clId="{1FE63A4D-670A-49A9-8FD0-1A707DE34582}" dt="2022-02-07T01:14:12.029" v="1017" actId="1076"/>
          <ac:picMkLst>
            <pc:docMk/>
            <pc:sldMk cId="2089927595" sldId="510"/>
            <ac:picMk id="6" creationId="{7EB0086C-F98C-4040-8DA9-6A977218A91A}"/>
          </ac:picMkLst>
        </pc:picChg>
      </pc:sldChg>
      <pc:sldChg chg="addSp delSp modSp add del mod">
        <pc:chgData name="Richard Requelme" userId="9c54024742f82348" providerId="LiveId" clId="{1FE63A4D-670A-49A9-8FD0-1A707DE34582}" dt="2022-02-07T02:12:12.354" v="1341" actId="47"/>
        <pc:sldMkLst>
          <pc:docMk/>
          <pc:sldMk cId="271725984" sldId="511"/>
        </pc:sldMkLst>
        <pc:picChg chg="del mod">
          <ac:chgData name="Richard Requelme" userId="9c54024742f82348" providerId="LiveId" clId="{1FE63A4D-670A-49A9-8FD0-1A707DE34582}" dt="2022-02-07T02:12:10.402" v="1340" actId="21"/>
          <ac:picMkLst>
            <pc:docMk/>
            <pc:sldMk cId="271725984" sldId="511"/>
            <ac:picMk id="3" creationId="{00000000-0000-0000-0000-000000000000}"/>
          </ac:picMkLst>
        </pc:picChg>
        <pc:picChg chg="add mod">
          <ac:chgData name="Richard Requelme" userId="9c54024742f82348" providerId="LiveId" clId="{1FE63A4D-670A-49A9-8FD0-1A707DE34582}" dt="2022-02-07T02:10:56.059" v="1330" actId="1076"/>
          <ac:picMkLst>
            <pc:docMk/>
            <pc:sldMk cId="271725984" sldId="511"/>
            <ac:picMk id="4" creationId="{820A17AF-B6EB-4D32-9253-A37832C3F57D}"/>
          </ac:picMkLst>
        </pc:picChg>
      </pc:sldChg>
      <pc:sldChg chg="addSp delSp modSp mod">
        <pc:chgData name="Richard Requelme" userId="9c54024742f82348" providerId="LiveId" clId="{1FE63A4D-670A-49A9-8FD0-1A707DE34582}" dt="2022-02-07T04:13:14.209" v="1397" actId="1076"/>
        <pc:sldMkLst>
          <pc:docMk/>
          <pc:sldMk cId="3238983965" sldId="512"/>
        </pc:sldMkLst>
        <pc:spChg chg="del">
          <ac:chgData name="Richard Requelme" userId="9c54024742f82348" providerId="LiveId" clId="{1FE63A4D-670A-49A9-8FD0-1A707DE34582}" dt="2022-02-07T02:19:10.723" v="1368" actId="478"/>
          <ac:spMkLst>
            <pc:docMk/>
            <pc:sldMk cId="3238983965" sldId="512"/>
            <ac:spMk id="2" creationId="{00000000-0000-0000-0000-000000000000}"/>
          </ac:spMkLst>
        </pc:spChg>
        <pc:spChg chg="add mod">
          <ac:chgData name="Richard Requelme" userId="9c54024742f82348" providerId="LiveId" clId="{1FE63A4D-670A-49A9-8FD0-1A707DE34582}" dt="2022-02-07T02:20:07.830" v="1382" actId="20577"/>
          <ac:spMkLst>
            <pc:docMk/>
            <pc:sldMk cId="3238983965" sldId="512"/>
            <ac:spMk id="6" creationId="{64EAD0BC-9960-4CC9-9DC1-9369073A30B6}"/>
          </ac:spMkLst>
        </pc:spChg>
        <pc:picChg chg="add mod">
          <ac:chgData name="Richard Requelme" userId="9c54024742f82348" providerId="LiveId" clId="{1FE63A4D-670A-49A9-8FD0-1A707DE34582}" dt="2022-02-07T04:13:14.209" v="1397" actId="1076"/>
          <ac:picMkLst>
            <pc:docMk/>
            <pc:sldMk cId="3238983965" sldId="512"/>
            <ac:picMk id="3" creationId="{A9BD1BCA-6900-4B95-825D-92E0EBFB5CBD}"/>
          </ac:picMkLst>
        </pc:picChg>
        <pc:picChg chg="add mod">
          <ac:chgData name="Richard Requelme" userId="9c54024742f82348" providerId="LiveId" clId="{1FE63A4D-670A-49A9-8FD0-1A707DE34582}" dt="2022-02-07T02:11:05.141" v="1332" actId="1076"/>
          <ac:picMkLst>
            <pc:docMk/>
            <pc:sldMk cId="3238983965" sldId="512"/>
            <ac:picMk id="5" creationId="{F1E42C52-9659-41B5-BA5B-8880E8DE3F5F}"/>
          </ac:picMkLst>
        </pc:picChg>
        <pc:picChg chg="add del mod">
          <ac:chgData name="Richard Requelme" userId="9c54024742f82348" providerId="LiveId" clId="{1FE63A4D-670A-49A9-8FD0-1A707DE34582}" dt="2022-02-07T04:12:41.737" v="1391" actId="478"/>
          <ac:picMkLst>
            <pc:docMk/>
            <pc:sldMk cId="3238983965" sldId="512"/>
            <ac:picMk id="7" creationId="{3BBDDE93-DC03-437D-A692-94AD5A6169B6}"/>
          </ac:picMkLst>
        </pc:picChg>
      </pc:sldChg>
      <pc:sldChg chg="addSp delSp modSp mod">
        <pc:chgData name="Richard Requelme" userId="9c54024742f82348" providerId="LiveId" clId="{1FE63A4D-670A-49A9-8FD0-1A707DE34582}" dt="2022-02-07T04:15:24.412" v="1418" actId="1076"/>
        <pc:sldMkLst>
          <pc:docMk/>
          <pc:sldMk cId="795422389" sldId="513"/>
        </pc:sldMkLst>
        <pc:spChg chg="del">
          <ac:chgData name="Richard Requelme" userId="9c54024742f82348" providerId="LiveId" clId="{1FE63A4D-670A-49A9-8FD0-1A707DE34582}" dt="2022-02-07T04:13:35.894" v="1400" actId="478"/>
          <ac:spMkLst>
            <pc:docMk/>
            <pc:sldMk cId="795422389" sldId="513"/>
            <ac:spMk id="2" creationId="{00000000-0000-0000-0000-000000000000}"/>
          </ac:spMkLst>
        </pc:spChg>
        <pc:picChg chg="mod">
          <ac:chgData name="Richard Requelme" userId="9c54024742f82348" providerId="LiveId" clId="{1FE63A4D-670A-49A9-8FD0-1A707DE34582}" dt="2022-02-07T04:15:08.694" v="1412" actId="1076"/>
          <ac:picMkLst>
            <pc:docMk/>
            <pc:sldMk cId="795422389" sldId="513"/>
            <ac:picMk id="4" creationId="{00000000-0000-0000-0000-000000000000}"/>
          </ac:picMkLst>
        </pc:picChg>
        <pc:picChg chg="add del mod">
          <ac:chgData name="Richard Requelme" userId="9c54024742f82348" providerId="LiveId" clId="{1FE63A4D-670A-49A9-8FD0-1A707DE34582}" dt="2022-02-07T04:14:08.297" v="1406" actId="21"/>
          <ac:picMkLst>
            <pc:docMk/>
            <pc:sldMk cId="795422389" sldId="513"/>
            <ac:picMk id="5" creationId="{BD385B5A-BB84-46BA-98D9-2366E27A35FD}"/>
          </ac:picMkLst>
        </pc:picChg>
        <pc:picChg chg="add mod">
          <ac:chgData name="Richard Requelme" userId="9c54024742f82348" providerId="LiveId" clId="{1FE63A4D-670A-49A9-8FD0-1A707DE34582}" dt="2022-02-07T04:15:22.953" v="1417" actId="1076"/>
          <ac:picMkLst>
            <pc:docMk/>
            <pc:sldMk cId="795422389" sldId="513"/>
            <ac:picMk id="6" creationId="{9F65FA8B-2697-4E53-9835-8FA6A6F94549}"/>
          </ac:picMkLst>
        </pc:picChg>
        <pc:picChg chg="add mod">
          <ac:chgData name="Richard Requelme" userId="9c54024742f82348" providerId="LiveId" clId="{1FE63A4D-670A-49A9-8FD0-1A707DE34582}" dt="2022-02-07T04:15:24.412" v="1418" actId="1076"/>
          <ac:picMkLst>
            <pc:docMk/>
            <pc:sldMk cId="795422389" sldId="513"/>
            <ac:picMk id="7" creationId="{B3F0DEC2-F260-4060-A470-396C6E6FE4E2}"/>
          </ac:picMkLst>
        </pc:picChg>
      </pc:sldChg>
      <pc:sldChg chg="addSp modSp del mod">
        <pc:chgData name="Richard Requelme" userId="9c54024742f82348" providerId="LiveId" clId="{1FE63A4D-670A-49A9-8FD0-1A707DE34582}" dt="2022-02-07T04:13:43.597" v="1403" actId="47"/>
        <pc:sldMkLst>
          <pc:docMk/>
          <pc:sldMk cId="1349892851" sldId="514"/>
        </pc:sldMkLst>
        <pc:picChg chg="mod">
          <ac:chgData name="Richard Requelme" userId="9c54024742f82348" providerId="LiveId" clId="{1FE63A4D-670A-49A9-8FD0-1A707DE34582}" dt="2022-02-07T02:11:19.675" v="1334" actId="1076"/>
          <ac:picMkLst>
            <pc:docMk/>
            <pc:sldMk cId="1349892851" sldId="514"/>
            <ac:picMk id="4" creationId="{00000000-0000-0000-0000-000000000000}"/>
          </ac:picMkLst>
        </pc:picChg>
        <pc:picChg chg="add mod">
          <ac:chgData name="Richard Requelme" userId="9c54024742f82348" providerId="LiveId" clId="{1FE63A4D-670A-49A9-8FD0-1A707DE34582}" dt="2022-02-07T02:11:15.729" v="1333"/>
          <ac:picMkLst>
            <pc:docMk/>
            <pc:sldMk cId="1349892851" sldId="514"/>
            <ac:picMk id="5" creationId="{3E24E1BE-23D0-405D-B343-6703D6CD878B}"/>
          </ac:picMkLst>
        </pc:picChg>
      </pc:sldChg>
      <pc:sldChg chg="addSp modSp mod">
        <pc:chgData name="Richard Requelme" userId="9c54024742f82348" providerId="LiveId" clId="{1FE63A4D-670A-49A9-8FD0-1A707DE34582}" dt="2022-02-07T04:14:34.566" v="1410" actId="1076"/>
        <pc:sldMkLst>
          <pc:docMk/>
          <pc:sldMk cId="1672137987" sldId="515"/>
        </pc:sldMkLst>
        <pc:picChg chg="mod">
          <ac:chgData name="Richard Requelme" userId="9c54024742f82348" providerId="LiveId" clId="{1FE63A4D-670A-49A9-8FD0-1A707DE34582}" dt="2022-02-07T04:14:34.566" v="1410" actId="1076"/>
          <ac:picMkLst>
            <pc:docMk/>
            <pc:sldMk cId="1672137987" sldId="515"/>
            <ac:picMk id="4" creationId="{00000000-0000-0000-0000-000000000000}"/>
          </ac:picMkLst>
        </pc:picChg>
        <pc:picChg chg="add mod">
          <ac:chgData name="Richard Requelme" userId="9c54024742f82348" providerId="LiveId" clId="{1FE63A4D-670A-49A9-8FD0-1A707DE34582}" dt="2022-02-07T04:14:30.805" v="1409"/>
          <ac:picMkLst>
            <pc:docMk/>
            <pc:sldMk cId="1672137987" sldId="515"/>
            <ac:picMk id="5" creationId="{773259F8-73ED-40FE-8F61-0DFEB0B41387}"/>
          </ac:picMkLst>
        </pc:picChg>
      </pc:sldChg>
      <pc:sldChg chg="addSp delSp modSp mod">
        <pc:chgData name="Richard Requelme" userId="9c54024742f82348" providerId="LiveId" clId="{1FE63A4D-670A-49A9-8FD0-1A707DE34582}" dt="2022-02-07T02:13:40.276" v="1362" actId="1076"/>
        <pc:sldMkLst>
          <pc:docMk/>
          <pc:sldMk cId="2780421339" sldId="516"/>
        </pc:sldMkLst>
        <pc:picChg chg="add mod">
          <ac:chgData name="Richard Requelme" userId="9c54024742f82348" providerId="LiveId" clId="{1FE63A4D-670A-49A9-8FD0-1A707DE34582}" dt="2022-02-07T02:13:40.276" v="1362" actId="1076"/>
          <ac:picMkLst>
            <pc:docMk/>
            <pc:sldMk cId="2780421339" sldId="516"/>
            <ac:picMk id="3" creationId="{46363639-4D11-4B21-AE0B-142B1D9521E1}"/>
          </ac:picMkLst>
        </pc:picChg>
        <pc:picChg chg="mod">
          <ac:chgData name="Richard Requelme" userId="9c54024742f82348" providerId="LiveId" clId="{1FE63A4D-670A-49A9-8FD0-1A707DE34582}" dt="2022-02-07T02:13:37.040" v="1361" actId="1076"/>
          <ac:picMkLst>
            <pc:docMk/>
            <pc:sldMk cId="2780421339" sldId="516"/>
            <ac:picMk id="4" creationId="{00000000-0000-0000-0000-000000000000}"/>
          </ac:picMkLst>
        </pc:picChg>
        <pc:picChg chg="add mod">
          <ac:chgData name="Richard Requelme" userId="9c54024742f82348" providerId="LiveId" clId="{1FE63A4D-670A-49A9-8FD0-1A707DE34582}" dt="2022-02-07T02:12:28.458" v="1345" actId="1076"/>
          <ac:picMkLst>
            <pc:docMk/>
            <pc:sldMk cId="2780421339" sldId="516"/>
            <ac:picMk id="5" creationId="{257E8F5A-3BC9-4616-9462-6DC9DE01B506}"/>
          </ac:picMkLst>
        </pc:picChg>
        <pc:picChg chg="del mod">
          <ac:chgData name="Richard Requelme" userId="9c54024742f82348" providerId="LiveId" clId="{1FE63A4D-670A-49A9-8FD0-1A707DE34582}" dt="2022-02-07T02:12:45.723" v="1351" actId="478"/>
          <ac:picMkLst>
            <pc:docMk/>
            <pc:sldMk cId="2780421339" sldId="516"/>
            <ac:picMk id="6" creationId="{00000000-0000-0000-0000-000000000000}"/>
          </ac:picMkLst>
        </pc:picChg>
      </pc:sldChg>
      <pc:sldChg chg="delSp del mod">
        <pc:chgData name="Richard Requelme" userId="9c54024742f82348" providerId="LiveId" clId="{1FE63A4D-670A-49A9-8FD0-1A707DE34582}" dt="2022-02-07T04:15:15.269" v="1414" actId="47"/>
        <pc:sldMkLst>
          <pc:docMk/>
          <pc:sldMk cId="2508144600" sldId="518"/>
        </pc:sldMkLst>
        <pc:picChg chg="del">
          <ac:chgData name="Richard Requelme" userId="9c54024742f82348" providerId="LiveId" clId="{1FE63A4D-670A-49A9-8FD0-1A707DE34582}" dt="2022-02-07T04:15:12.289" v="1413" actId="21"/>
          <ac:picMkLst>
            <pc:docMk/>
            <pc:sldMk cId="2508144600" sldId="518"/>
            <ac:picMk id="4" creationId="{00000000-0000-0000-0000-000000000000}"/>
          </ac:picMkLst>
        </pc:picChg>
        <pc:picChg chg="del">
          <ac:chgData name="Richard Requelme" userId="9c54024742f82348" providerId="LiveId" clId="{1FE63A4D-670A-49A9-8FD0-1A707DE34582}" dt="2022-02-07T04:15:12.289" v="1413" actId="21"/>
          <ac:picMkLst>
            <pc:docMk/>
            <pc:sldMk cId="2508144600" sldId="518"/>
            <ac:picMk id="6" creationId="{00000000-0000-0000-0000-000000000000}"/>
          </ac:picMkLst>
        </pc:picChg>
      </pc:sldChg>
    </pc:docChg>
  </pc:docChgLst>
  <pc:docChgLst>
    <pc:chgData name="Richard Requelme" userId="9c54024742f82348" providerId="Windows Live" clId="Web-{7CD3DA92-27E4-41E8-8E77-F26D5D0A9916}"/>
    <pc:docChg chg="modSld">
      <pc:chgData name="Richard Requelme" userId="9c54024742f82348" providerId="Windows Live" clId="Web-{7CD3DA92-27E4-41E8-8E77-F26D5D0A9916}" dt="2022-02-08T00:17:49.525" v="7" actId="20577"/>
      <pc:docMkLst>
        <pc:docMk/>
      </pc:docMkLst>
      <pc:sldChg chg="modSp">
        <pc:chgData name="Richard Requelme" userId="9c54024742f82348" providerId="Windows Live" clId="Web-{7CD3DA92-27E4-41E8-8E77-F26D5D0A9916}" dt="2022-02-08T00:17:31.775" v="4" actId="20577"/>
        <pc:sldMkLst>
          <pc:docMk/>
          <pc:sldMk cId="3986965998" sldId="456"/>
        </pc:sldMkLst>
        <pc:spChg chg="mod">
          <ac:chgData name="Richard Requelme" userId="9c54024742f82348" providerId="Windows Live" clId="Web-{7CD3DA92-27E4-41E8-8E77-F26D5D0A9916}" dt="2022-02-08T00:17:31.775" v="4" actId="20577"/>
          <ac:spMkLst>
            <pc:docMk/>
            <pc:sldMk cId="3986965998" sldId="456"/>
            <ac:spMk id="17" creationId="{00000000-0000-0000-0000-000000000000}"/>
          </ac:spMkLst>
        </pc:spChg>
      </pc:sldChg>
      <pc:sldChg chg="modSp">
        <pc:chgData name="Richard Requelme" userId="9c54024742f82348" providerId="Windows Live" clId="Web-{7CD3DA92-27E4-41E8-8E77-F26D5D0A9916}" dt="2022-02-08T00:17:17.649" v="1" actId="20577"/>
        <pc:sldMkLst>
          <pc:docMk/>
          <pc:sldMk cId="3871679775" sldId="464"/>
        </pc:sldMkLst>
        <pc:spChg chg="mod">
          <ac:chgData name="Richard Requelme" userId="9c54024742f82348" providerId="Windows Live" clId="Web-{7CD3DA92-27E4-41E8-8E77-F26D5D0A9916}" dt="2022-02-08T00:17:17.649" v="1" actId="20577"/>
          <ac:spMkLst>
            <pc:docMk/>
            <pc:sldMk cId="3871679775" sldId="464"/>
            <ac:spMk id="33" creationId="{00000000-0000-0000-0000-000000000000}"/>
          </ac:spMkLst>
        </pc:spChg>
      </pc:sldChg>
      <pc:sldChg chg="modSp">
        <pc:chgData name="Richard Requelme" userId="9c54024742f82348" providerId="Windows Live" clId="Web-{7CD3DA92-27E4-41E8-8E77-F26D5D0A9916}" dt="2022-02-08T00:17:24.681" v="2" actId="20577"/>
        <pc:sldMkLst>
          <pc:docMk/>
          <pc:sldMk cId="2417485151" sldId="473"/>
        </pc:sldMkLst>
        <pc:spChg chg="mod">
          <ac:chgData name="Richard Requelme" userId="9c54024742f82348" providerId="Windows Live" clId="Web-{7CD3DA92-27E4-41E8-8E77-F26D5D0A9916}" dt="2022-02-08T00:17:24.681" v="2" actId="20577"/>
          <ac:spMkLst>
            <pc:docMk/>
            <pc:sldMk cId="2417485151" sldId="473"/>
            <ac:spMk id="33" creationId="{00000000-0000-0000-0000-000000000000}"/>
          </ac:spMkLst>
        </pc:spChg>
      </pc:sldChg>
      <pc:sldChg chg="modSp">
        <pc:chgData name="Richard Requelme" userId="9c54024742f82348" providerId="Windows Live" clId="Web-{7CD3DA92-27E4-41E8-8E77-F26D5D0A9916}" dt="2022-02-08T00:17:37.072" v="5" actId="20577"/>
        <pc:sldMkLst>
          <pc:docMk/>
          <pc:sldMk cId="2014044839" sldId="477"/>
        </pc:sldMkLst>
        <pc:spChg chg="mod">
          <ac:chgData name="Richard Requelme" userId="9c54024742f82348" providerId="Windows Live" clId="Web-{7CD3DA92-27E4-41E8-8E77-F26D5D0A9916}" dt="2022-02-08T00:17:37.072" v="5" actId="20577"/>
          <ac:spMkLst>
            <pc:docMk/>
            <pc:sldMk cId="2014044839" sldId="477"/>
            <ac:spMk id="17" creationId="{00000000-0000-0000-0000-000000000000}"/>
          </ac:spMkLst>
        </pc:spChg>
      </pc:sldChg>
      <pc:sldChg chg="modSp">
        <pc:chgData name="Richard Requelme" userId="9c54024742f82348" providerId="Windows Live" clId="Web-{7CD3DA92-27E4-41E8-8E77-F26D5D0A9916}" dt="2022-02-08T00:17:49.525" v="7" actId="20577"/>
        <pc:sldMkLst>
          <pc:docMk/>
          <pc:sldMk cId="857103470" sldId="479"/>
        </pc:sldMkLst>
        <pc:spChg chg="mod">
          <ac:chgData name="Richard Requelme" userId="9c54024742f82348" providerId="Windows Live" clId="Web-{7CD3DA92-27E4-41E8-8E77-F26D5D0A9916}" dt="2022-02-08T00:17:49.525" v="7" actId="20577"/>
          <ac:spMkLst>
            <pc:docMk/>
            <pc:sldMk cId="857103470" sldId="479"/>
            <ac:spMk id="17" creationId="{00000000-0000-0000-0000-000000000000}"/>
          </ac:spMkLst>
        </pc:spChg>
      </pc:sldChg>
    </pc:docChg>
  </pc:docChgLst>
  <pc:docChgLst>
    <pc:chgData name="alex guaman" userId="f6bbd94d20bc308c" providerId="Windows Live" clId="Web-{6DF15757-6765-4ACF-B746-5E4E02D869FC}"/>
    <pc:docChg chg="modSld">
      <pc:chgData name="alex guaman" userId="f6bbd94d20bc308c" providerId="Windows Live" clId="Web-{6DF15757-6765-4ACF-B746-5E4E02D869FC}" dt="2022-02-12T01:32:52.081" v="0" actId="20577"/>
      <pc:docMkLst>
        <pc:docMk/>
      </pc:docMkLst>
      <pc:sldChg chg="modSp">
        <pc:chgData name="alex guaman" userId="f6bbd94d20bc308c" providerId="Windows Live" clId="Web-{6DF15757-6765-4ACF-B746-5E4E02D869FC}" dt="2022-02-12T01:32:52.081" v="0" actId="20577"/>
        <pc:sldMkLst>
          <pc:docMk/>
          <pc:sldMk cId="0" sldId="260"/>
        </pc:sldMkLst>
        <pc:spChg chg="mod">
          <ac:chgData name="alex guaman" userId="f6bbd94d20bc308c" providerId="Windows Live" clId="Web-{6DF15757-6765-4ACF-B746-5E4E02D869FC}" dt="2022-02-12T01:32:52.081" v="0" actId="20577"/>
          <ac:spMkLst>
            <pc:docMk/>
            <pc:sldMk cId="0" sldId="260"/>
            <ac:spMk id="4" creationId="{00000000-0000-0000-0000-000000000000}"/>
          </ac:spMkLst>
        </pc:spChg>
      </pc:sldChg>
    </pc:docChg>
  </pc:docChgLst>
  <pc:docChgLst>
    <pc:chgData name="alex guaman" userId="f6bbd94d20bc308c" providerId="LiveId" clId="{BD4D678D-7A8B-4118-8BB4-4EAA5D676637}"/>
    <pc:docChg chg="undo custSel addSld delSld modSld sldOrd">
      <pc:chgData name="alex guaman" userId="f6bbd94d20bc308c" providerId="LiveId" clId="{BD4D678D-7A8B-4118-8BB4-4EAA5D676637}" dt="2022-02-11T06:24:09.401" v="2439"/>
      <pc:docMkLst>
        <pc:docMk/>
      </pc:docMkLst>
      <pc:sldChg chg="modSp mod">
        <pc:chgData name="alex guaman" userId="f6bbd94d20bc308c" providerId="LiveId" clId="{BD4D678D-7A8B-4118-8BB4-4EAA5D676637}" dt="2022-02-11T04:13:24.906" v="127" actId="20577"/>
        <pc:sldMkLst>
          <pc:docMk/>
          <pc:sldMk cId="0" sldId="260"/>
        </pc:sldMkLst>
        <pc:spChg chg="mod">
          <ac:chgData name="alex guaman" userId="f6bbd94d20bc308c" providerId="LiveId" clId="{BD4D678D-7A8B-4118-8BB4-4EAA5D676637}" dt="2022-02-11T04:13:09.746" v="112" actId="20577"/>
          <ac:spMkLst>
            <pc:docMk/>
            <pc:sldMk cId="0" sldId="260"/>
            <ac:spMk id="3" creationId="{00000000-0000-0000-0000-000000000000}"/>
          </ac:spMkLst>
        </pc:spChg>
        <pc:spChg chg="mod">
          <ac:chgData name="alex guaman" userId="f6bbd94d20bc308c" providerId="LiveId" clId="{BD4D678D-7A8B-4118-8BB4-4EAA5D676637}" dt="2022-02-11T04:12:21.189" v="5" actId="313"/>
          <ac:spMkLst>
            <pc:docMk/>
            <pc:sldMk cId="0" sldId="260"/>
            <ac:spMk id="4" creationId="{00000000-0000-0000-0000-000000000000}"/>
          </ac:spMkLst>
        </pc:spChg>
        <pc:spChg chg="mod">
          <ac:chgData name="alex guaman" userId="f6bbd94d20bc308c" providerId="LiveId" clId="{BD4D678D-7A8B-4118-8BB4-4EAA5D676637}" dt="2022-02-11T04:13:24.906" v="127" actId="20577"/>
          <ac:spMkLst>
            <pc:docMk/>
            <pc:sldMk cId="0" sldId="260"/>
            <ac:spMk id="7" creationId="{00000000-0000-0000-0000-000000000000}"/>
          </ac:spMkLst>
        </pc:spChg>
      </pc:sldChg>
      <pc:sldChg chg="modSp">
        <pc:chgData name="alex guaman" userId="f6bbd94d20bc308c" providerId="LiveId" clId="{BD4D678D-7A8B-4118-8BB4-4EAA5D676637}" dt="2022-02-11T06:06:04.010" v="2106" actId="20577"/>
        <pc:sldMkLst>
          <pc:docMk/>
          <pc:sldMk cId="1024373400" sldId="300"/>
        </pc:sldMkLst>
        <pc:graphicFrameChg chg="mod">
          <ac:chgData name="alex guaman" userId="f6bbd94d20bc308c" providerId="LiveId" clId="{BD4D678D-7A8B-4118-8BB4-4EAA5D676637}" dt="2022-02-11T06:06:04.010" v="2106" actId="20577"/>
          <ac:graphicFrameMkLst>
            <pc:docMk/>
            <pc:sldMk cId="1024373400" sldId="300"/>
            <ac:graphicFrameMk id="5" creationId="{00000000-0000-0000-0000-000000000000}"/>
          </ac:graphicFrameMkLst>
        </pc:graphicFrameChg>
      </pc:sldChg>
      <pc:sldChg chg="modSp mod">
        <pc:chgData name="alex guaman" userId="f6bbd94d20bc308c" providerId="LiveId" clId="{BD4D678D-7A8B-4118-8BB4-4EAA5D676637}" dt="2022-02-11T04:42:29.077" v="582" actId="2710"/>
        <pc:sldMkLst>
          <pc:docMk/>
          <pc:sldMk cId="1434096433" sldId="304"/>
        </pc:sldMkLst>
        <pc:spChg chg="mod">
          <ac:chgData name="alex guaman" userId="f6bbd94d20bc308c" providerId="LiveId" clId="{BD4D678D-7A8B-4118-8BB4-4EAA5D676637}" dt="2022-02-11T04:42:29.077" v="582" actId="2710"/>
          <ac:spMkLst>
            <pc:docMk/>
            <pc:sldMk cId="1434096433" sldId="304"/>
            <ac:spMk id="5" creationId="{00000000-0000-0000-0000-000000000000}"/>
          </ac:spMkLst>
        </pc:spChg>
      </pc:sldChg>
      <pc:sldChg chg="del">
        <pc:chgData name="alex guaman" userId="f6bbd94d20bc308c" providerId="LiveId" clId="{BD4D678D-7A8B-4118-8BB4-4EAA5D676637}" dt="2022-02-11T04:45:01.297" v="596" actId="47"/>
        <pc:sldMkLst>
          <pc:docMk/>
          <pc:sldMk cId="4286368106" sldId="320"/>
        </pc:sldMkLst>
      </pc:sldChg>
      <pc:sldChg chg="addSp delSp modSp mod">
        <pc:chgData name="alex guaman" userId="f6bbd94d20bc308c" providerId="LiveId" clId="{BD4D678D-7A8B-4118-8BB4-4EAA5D676637}" dt="2022-02-11T04:24:36.050" v="280" actId="165"/>
        <pc:sldMkLst>
          <pc:docMk/>
          <pc:sldMk cId="2780316949" sldId="373"/>
        </pc:sldMkLst>
        <pc:spChg chg="del">
          <ac:chgData name="alex guaman" userId="f6bbd94d20bc308c" providerId="LiveId" clId="{BD4D678D-7A8B-4118-8BB4-4EAA5D676637}" dt="2022-02-11T04:19:56.006" v="135" actId="478"/>
          <ac:spMkLst>
            <pc:docMk/>
            <pc:sldMk cId="2780316949" sldId="373"/>
            <ac:spMk id="2" creationId="{00000000-0000-0000-0000-000000000000}"/>
          </ac:spMkLst>
        </pc:spChg>
        <pc:spChg chg="add mod">
          <ac:chgData name="alex guaman" userId="f6bbd94d20bc308c" providerId="LiveId" clId="{BD4D678D-7A8B-4118-8BB4-4EAA5D676637}" dt="2022-02-11T04:24:36.050" v="280" actId="165"/>
          <ac:spMkLst>
            <pc:docMk/>
            <pc:sldMk cId="2780316949" sldId="373"/>
            <ac:spMk id="3" creationId="{74F31D55-2505-4E5D-B0FC-21E28D554CF9}"/>
          </ac:spMkLst>
        </pc:spChg>
        <pc:spChg chg="add mod">
          <ac:chgData name="alex guaman" userId="f6bbd94d20bc308c" providerId="LiveId" clId="{BD4D678D-7A8B-4118-8BB4-4EAA5D676637}" dt="2022-02-11T04:24:36.050" v="280" actId="165"/>
          <ac:spMkLst>
            <pc:docMk/>
            <pc:sldMk cId="2780316949" sldId="373"/>
            <ac:spMk id="4" creationId="{545072D3-A2E3-4181-87EE-3A4193E33244}"/>
          </ac:spMkLst>
        </pc:spChg>
        <pc:spChg chg="add mod topLvl">
          <ac:chgData name="alex guaman" userId="f6bbd94d20bc308c" providerId="LiveId" clId="{BD4D678D-7A8B-4118-8BB4-4EAA5D676637}" dt="2022-02-11T04:24:36.050" v="280" actId="165"/>
          <ac:spMkLst>
            <pc:docMk/>
            <pc:sldMk cId="2780316949" sldId="373"/>
            <ac:spMk id="5" creationId="{2F57D357-DF4F-465D-A638-25986DD4F4F2}"/>
          </ac:spMkLst>
        </pc:spChg>
        <pc:spChg chg="del mod">
          <ac:chgData name="alex guaman" userId="f6bbd94d20bc308c" providerId="LiveId" clId="{BD4D678D-7A8B-4118-8BB4-4EAA5D676637}" dt="2022-02-11T04:20:01.203" v="139" actId="478"/>
          <ac:spMkLst>
            <pc:docMk/>
            <pc:sldMk cId="2780316949" sldId="373"/>
            <ac:spMk id="10" creationId="{00000000-0000-0000-0000-000000000000}"/>
          </ac:spMkLst>
        </pc:spChg>
        <pc:spChg chg="del">
          <ac:chgData name="alex guaman" userId="f6bbd94d20bc308c" providerId="LiveId" clId="{BD4D678D-7A8B-4118-8BB4-4EAA5D676637}" dt="2022-02-11T04:19:58.452" v="137" actId="478"/>
          <ac:spMkLst>
            <pc:docMk/>
            <pc:sldMk cId="2780316949" sldId="373"/>
            <ac:spMk id="12" creationId="{00000000-0000-0000-0000-000000000000}"/>
          </ac:spMkLst>
        </pc:spChg>
        <pc:spChg chg="del">
          <ac:chgData name="alex guaman" userId="f6bbd94d20bc308c" providerId="LiveId" clId="{BD4D678D-7A8B-4118-8BB4-4EAA5D676637}" dt="2022-02-11T04:19:57.131" v="136" actId="478"/>
          <ac:spMkLst>
            <pc:docMk/>
            <pc:sldMk cId="2780316949" sldId="373"/>
            <ac:spMk id="22" creationId="{00000000-0000-0000-0000-000000000000}"/>
          </ac:spMkLst>
        </pc:spChg>
        <pc:grpChg chg="add mod topLvl">
          <ac:chgData name="alex guaman" userId="f6bbd94d20bc308c" providerId="LiveId" clId="{BD4D678D-7A8B-4118-8BB4-4EAA5D676637}" dt="2022-02-11T04:24:36.050" v="280" actId="165"/>
          <ac:grpSpMkLst>
            <pc:docMk/>
            <pc:sldMk cId="2780316949" sldId="373"/>
            <ac:grpSpMk id="6" creationId="{6DECFCE0-1644-420D-87BB-36458F57E4E3}"/>
          </ac:grpSpMkLst>
        </pc:grpChg>
        <pc:grpChg chg="add mod topLvl">
          <ac:chgData name="alex guaman" userId="f6bbd94d20bc308c" providerId="LiveId" clId="{BD4D678D-7A8B-4118-8BB4-4EAA5D676637}" dt="2022-02-11T04:24:36.050" v="280" actId="165"/>
          <ac:grpSpMkLst>
            <pc:docMk/>
            <pc:sldMk cId="2780316949" sldId="373"/>
            <ac:grpSpMk id="7" creationId="{E2D4239C-B00B-4F8C-98A2-26C3AA578AB5}"/>
          </ac:grpSpMkLst>
        </pc:grpChg>
        <pc:grpChg chg="add del mod">
          <ac:chgData name="alex guaman" userId="f6bbd94d20bc308c" providerId="LiveId" clId="{BD4D678D-7A8B-4118-8BB4-4EAA5D676637}" dt="2022-02-11T04:24:36.050" v="280" actId="165"/>
          <ac:grpSpMkLst>
            <pc:docMk/>
            <pc:sldMk cId="2780316949" sldId="373"/>
            <ac:grpSpMk id="13" creationId="{02CFA6F1-56B2-4095-BD07-26A1232645CA}"/>
          </ac:grpSpMkLst>
        </pc:grpChg>
        <pc:picChg chg="del">
          <ac:chgData name="alex guaman" userId="f6bbd94d20bc308c" providerId="LiveId" clId="{BD4D678D-7A8B-4118-8BB4-4EAA5D676637}" dt="2022-02-11T04:21:22.035" v="146" actId="478"/>
          <ac:picMkLst>
            <pc:docMk/>
            <pc:sldMk cId="2780316949" sldId="373"/>
            <ac:picMk id="8" creationId="{00000000-0000-0000-0000-000000000000}"/>
          </ac:picMkLst>
        </pc:picChg>
        <pc:picChg chg="add del">
          <ac:chgData name="alex guaman" userId="f6bbd94d20bc308c" providerId="LiveId" clId="{BD4D678D-7A8B-4118-8BB4-4EAA5D676637}" dt="2022-02-11T04:19:48.955" v="131" actId="478"/>
          <ac:picMkLst>
            <pc:docMk/>
            <pc:sldMk cId="2780316949" sldId="373"/>
            <ac:picMk id="11" creationId="{95A62BB8-2FE2-4A0D-9801-A8139AA29626}"/>
          </ac:picMkLst>
        </pc:picChg>
        <pc:picChg chg="del">
          <ac:chgData name="alex guaman" userId="f6bbd94d20bc308c" providerId="LiveId" clId="{BD4D678D-7A8B-4118-8BB4-4EAA5D676637}" dt="2022-02-11T04:21:19.245" v="144" actId="478"/>
          <ac:picMkLst>
            <pc:docMk/>
            <pc:sldMk cId="2780316949" sldId="373"/>
            <ac:picMk id="16" creationId="{00000000-0000-0000-0000-000000000000}"/>
          </ac:picMkLst>
        </pc:picChg>
        <pc:picChg chg="add del mod">
          <ac:chgData name="alex guaman" userId="f6bbd94d20bc308c" providerId="LiveId" clId="{BD4D678D-7A8B-4118-8BB4-4EAA5D676637}" dt="2022-02-11T04:24:36.050" v="280" actId="165"/>
          <ac:picMkLst>
            <pc:docMk/>
            <pc:sldMk cId="2780316949" sldId="373"/>
            <ac:picMk id="4098" creationId="{FB42DB98-97F4-49AF-9649-5F346B0C5FA0}"/>
          </ac:picMkLst>
        </pc:picChg>
        <pc:picChg chg="add mod">
          <ac:chgData name="alex guaman" userId="f6bbd94d20bc308c" providerId="LiveId" clId="{BD4D678D-7A8B-4118-8BB4-4EAA5D676637}" dt="2022-02-11T04:24:36.050" v="280" actId="165"/>
          <ac:picMkLst>
            <pc:docMk/>
            <pc:sldMk cId="2780316949" sldId="373"/>
            <ac:picMk id="4100" creationId="{E5554D31-05F8-4BE0-A5E4-B1E92BB0CEA0}"/>
          </ac:picMkLst>
        </pc:picChg>
      </pc:sldChg>
      <pc:sldChg chg="addSp delSp modSp mod">
        <pc:chgData name="alex guaman" userId="f6bbd94d20bc308c" providerId="LiveId" clId="{BD4D678D-7A8B-4118-8BB4-4EAA5D676637}" dt="2022-02-11T04:41:29.741" v="571" actId="1076"/>
        <pc:sldMkLst>
          <pc:docMk/>
          <pc:sldMk cId="1321884465" sldId="430"/>
        </pc:sldMkLst>
        <pc:spChg chg="add del">
          <ac:chgData name="alex guaman" userId="f6bbd94d20bc308c" providerId="LiveId" clId="{BD4D678D-7A8B-4118-8BB4-4EAA5D676637}" dt="2022-02-11T04:28:11.710" v="287"/>
          <ac:spMkLst>
            <pc:docMk/>
            <pc:sldMk cId="1321884465" sldId="430"/>
            <ac:spMk id="2" creationId="{36DE5430-5E69-43B6-AA2D-A14A073DA16A}"/>
          </ac:spMkLst>
        </pc:spChg>
        <pc:spChg chg="add mod">
          <ac:chgData name="alex guaman" userId="f6bbd94d20bc308c" providerId="LiveId" clId="{BD4D678D-7A8B-4118-8BB4-4EAA5D676637}" dt="2022-02-11T04:33:11.171" v="374" actId="1076"/>
          <ac:spMkLst>
            <pc:docMk/>
            <pc:sldMk cId="1321884465" sldId="430"/>
            <ac:spMk id="4" creationId="{D328EDB0-BE4B-49CA-B0A9-F250C43C3FAD}"/>
          </ac:spMkLst>
        </pc:spChg>
        <pc:spChg chg="add mod">
          <ac:chgData name="alex guaman" userId="f6bbd94d20bc308c" providerId="LiveId" clId="{BD4D678D-7A8B-4118-8BB4-4EAA5D676637}" dt="2022-02-11T04:34:29.341" v="435" actId="164"/>
          <ac:spMkLst>
            <pc:docMk/>
            <pc:sldMk cId="1321884465" sldId="430"/>
            <ac:spMk id="8" creationId="{DFD0C7F1-13E9-49CF-91AA-A0FCCFB9052A}"/>
          </ac:spMkLst>
        </pc:spChg>
        <pc:spChg chg="add mod">
          <ac:chgData name="alex guaman" userId="f6bbd94d20bc308c" providerId="LiveId" clId="{BD4D678D-7A8B-4118-8BB4-4EAA5D676637}" dt="2022-02-11T04:40:43.387" v="563" actId="1037"/>
          <ac:spMkLst>
            <pc:docMk/>
            <pc:sldMk cId="1321884465" sldId="430"/>
            <ac:spMk id="11" creationId="{A7F865A9-769D-4B4C-8E65-9B7FF7FFA9EE}"/>
          </ac:spMkLst>
        </pc:spChg>
        <pc:spChg chg="add mod">
          <ac:chgData name="alex guaman" userId="f6bbd94d20bc308c" providerId="LiveId" clId="{BD4D678D-7A8B-4118-8BB4-4EAA5D676637}" dt="2022-02-11T04:40:45.831" v="566" actId="1035"/>
          <ac:spMkLst>
            <pc:docMk/>
            <pc:sldMk cId="1321884465" sldId="430"/>
            <ac:spMk id="12" creationId="{2CEE43A4-986C-4B07-A76D-1DFB76085457}"/>
          </ac:spMkLst>
        </pc:spChg>
        <pc:grpChg chg="add mod">
          <ac:chgData name="alex guaman" userId="f6bbd94d20bc308c" providerId="LiveId" clId="{BD4D678D-7A8B-4118-8BB4-4EAA5D676637}" dt="2022-02-11T04:32:41.151" v="357" actId="164"/>
          <ac:grpSpMkLst>
            <pc:docMk/>
            <pc:sldMk cId="1321884465" sldId="430"/>
            <ac:grpSpMk id="5" creationId="{66BE1285-9AFF-429A-8996-FC8557977EB9}"/>
          </ac:grpSpMkLst>
        </pc:grpChg>
        <pc:grpChg chg="add mod">
          <ac:chgData name="alex guaman" userId="f6bbd94d20bc308c" providerId="LiveId" clId="{BD4D678D-7A8B-4118-8BB4-4EAA5D676637}" dt="2022-02-11T04:33:11.171" v="374" actId="1076"/>
          <ac:grpSpMkLst>
            <pc:docMk/>
            <pc:sldMk cId="1321884465" sldId="430"/>
            <ac:grpSpMk id="6" creationId="{2B15285C-63E6-4B3A-8288-0B13DCDCD51A}"/>
          </ac:grpSpMkLst>
        </pc:grpChg>
        <pc:grpChg chg="add mod">
          <ac:chgData name="alex guaman" userId="f6bbd94d20bc308c" providerId="LiveId" clId="{BD4D678D-7A8B-4118-8BB4-4EAA5D676637}" dt="2022-02-11T04:34:29.341" v="435" actId="164"/>
          <ac:grpSpMkLst>
            <pc:docMk/>
            <pc:sldMk cId="1321884465" sldId="430"/>
            <ac:grpSpMk id="10" creationId="{695E0F36-60CD-4C68-89F1-F0CEBD0BFB3F}"/>
          </ac:grpSpMkLst>
        </pc:grpChg>
        <pc:graphicFrameChg chg="del">
          <ac:chgData name="alex guaman" userId="f6bbd94d20bc308c" providerId="LiveId" clId="{BD4D678D-7A8B-4118-8BB4-4EAA5D676637}" dt="2022-02-11T04:24:56.572" v="282" actId="478"/>
          <ac:graphicFrameMkLst>
            <pc:docMk/>
            <pc:sldMk cId="1321884465" sldId="430"/>
            <ac:graphicFrameMk id="7" creationId="{78CD8A47-3A04-4B69-B6F8-AD2E66A4AE24}"/>
          </ac:graphicFrameMkLst>
        </pc:graphicFrameChg>
        <pc:picChg chg="add mod">
          <ac:chgData name="alex guaman" userId="f6bbd94d20bc308c" providerId="LiveId" clId="{BD4D678D-7A8B-4118-8BB4-4EAA5D676637}" dt="2022-02-11T04:34:29.341" v="435" actId="164"/>
          <ac:picMkLst>
            <pc:docMk/>
            <pc:sldMk cId="1321884465" sldId="430"/>
            <ac:picMk id="3" creationId="{409EADD7-6F7C-4E7F-B427-20687F7F865D}"/>
          </ac:picMkLst>
        </pc:picChg>
        <pc:picChg chg="del">
          <ac:chgData name="alex guaman" userId="f6bbd94d20bc308c" providerId="LiveId" clId="{BD4D678D-7A8B-4118-8BB4-4EAA5D676637}" dt="2022-02-11T04:24:55.323" v="281" actId="478"/>
          <ac:picMkLst>
            <pc:docMk/>
            <pc:sldMk cId="1321884465" sldId="430"/>
            <ac:picMk id="2050" creationId="{C542731C-93BA-45C9-99A1-21F8B0D82BDB}"/>
          </ac:picMkLst>
        </pc:picChg>
        <pc:picChg chg="del">
          <ac:chgData name="alex guaman" userId="f6bbd94d20bc308c" providerId="LiveId" clId="{BD4D678D-7A8B-4118-8BB4-4EAA5D676637}" dt="2022-02-11T04:24:57.474" v="283" actId="478"/>
          <ac:picMkLst>
            <pc:docMk/>
            <pc:sldMk cId="1321884465" sldId="430"/>
            <ac:picMk id="2052" creationId="{62C9AF28-249C-4F62-9ED8-D54804073157}"/>
          </ac:picMkLst>
        </pc:picChg>
        <pc:picChg chg="add mod">
          <ac:chgData name="alex guaman" userId="f6bbd94d20bc308c" providerId="LiveId" clId="{BD4D678D-7A8B-4118-8BB4-4EAA5D676637}" dt="2022-02-11T04:33:11.171" v="374" actId="1076"/>
          <ac:picMkLst>
            <pc:docMk/>
            <pc:sldMk cId="1321884465" sldId="430"/>
            <ac:picMk id="5122" creationId="{06C87D93-1EF2-47CD-B099-FCAFF88B26EA}"/>
          </ac:picMkLst>
        </pc:picChg>
        <pc:picChg chg="add mod">
          <ac:chgData name="alex guaman" userId="f6bbd94d20bc308c" providerId="LiveId" clId="{BD4D678D-7A8B-4118-8BB4-4EAA5D676637}" dt="2022-02-11T04:41:29.741" v="571" actId="1076"/>
          <ac:picMkLst>
            <pc:docMk/>
            <pc:sldMk cId="1321884465" sldId="430"/>
            <ac:picMk id="5126" creationId="{C26145FE-7A86-45C4-A085-D806D7ED7B3D}"/>
          </ac:picMkLst>
        </pc:picChg>
        <pc:picChg chg="add del">
          <ac:chgData name="alex guaman" userId="f6bbd94d20bc308c" providerId="LiveId" clId="{BD4D678D-7A8B-4118-8BB4-4EAA5D676637}" dt="2022-02-11T04:30:16.050" v="297" actId="478"/>
          <ac:picMkLst>
            <pc:docMk/>
            <pc:sldMk cId="1321884465" sldId="430"/>
            <ac:picMk id="5128" creationId="{CC7191F2-DAB2-45C8-A200-32B5995DC98E}"/>
          </ac:picMkLst>
        </pc:picChg>
        <pc:picChg chg="add mod">
          <ac:chgData name="alex guaman" userId="f6bbd94d20bc308c" providerId="LiveId" clId="{BD4D678D-7A8B-4118-8BB4-4EAA5D676637}" dt="2022-02-11T04:40:31.267" v="530" actId="555"/>
          <ac:picMkLst>
            <pc:docMk/>
            <pc:sldMk cId="1321884465" sldId="430"/>
            <ac:picMk id="5130" creationId="{2B383B0D-7679-44CA-A2B1-BC5444023371}"/>
          </ac:picMkLst>
        </pc:picChg>
        <pc:picChg chg="add del mod">
          <ac:chgData name="alex guaman" userId="f6bbd94d20bc308c" providerId="LiveId" clId="{BD4D678D-7A8B-4118-8BB4-4EAA5D676637}" dt="2022-02-11T04:40:10.587" v="523" actId="478"/>
          <ac:picMkLst>
            <pc:docMk/>
            <pc:sldMk cId="1321884465" sldId="430"/>
            <ac:picMk id="5132" creationId="{B1651335-83D0-4716-AE8D-D81EE0471979}"/>
          </ac:picMkLst>
        </pc:picChg>
      </pc:sldChg>
      <pc:sldChg chg="modSp mod">
        <pc:chgData name="alex guaman" userId="f6bbd94d20bc308c" providerId="LiveId" clId="{BD4D678D-7A8B-4118-8BB4-4EAA5D676637}" dt="2022-02-11T06:16:13.771" v="2352" actId="20578"/>
        <pc:sldMkLst>
          <pc:docMk/>
          <pc:sldMk cId="950238505" sldId="450"/>
        </pc:sldMkLst>
        <pc:spChg chg="mod">
          <ac:chgData name="alex guaman" userId="f6bbd94d20bc308c" providerId="LiveId" clId="{BD4D678D-7A8B-4118-8BB4-4EAA5D676637}" dt="2022-02-11T06:16:13.771" v="2352" actId="20578"/>
          <ac:spMkLst>
            <pc:docMk/>
            <pc:sldMk cId="950238505" sldId="450"/>
            <ac:spMk id="4" creationId="{00000000-0000-0000-0000-000000000000}"/>
          </ac:spMkLst>
        </pc:spChg>
        <pc:spChg chg="mod">
          <ac:chgData name="alex guaman" userId="f6bbd94d20bc308c" providerId="LiveId" clId="{BD4D678D-7A8B-4118-8BB4-4EAA5D676637}" dt="2022-02-11T06:05:40.530" v="2067" actId="6549"/>
          <ac:spMkLst>
            <pc:docMk/>
            <pc:sldMk cId="950238505" sldId="450"/>
            <ac:spMk id="6" creationId="{00000000-0000-0000-0000-000000000000}"/>
          </ac:spMkLst>
        </pc:spChg>
      </pc:sldChg>
      <pc:sldChg chg="del">
        <pc:chgData name="alex guaman" userId="f6bbd94d20bc308c" providerId="LiveId" clId="{BD4D678D-7A8B-4118-8BB4-4EAA5D676637}" dt="2022-02-11T05:11:02.938" v="1105" actId="47"/>
        <pc:sldMkLst>
          <pc:docMk/>
          <pc:sldMk cId="3986965998" sldId="456"/>
        </pc:sldMkLst>
      </pc:sldChg>
      <pc:sldChg chg="del">
        <pc:chgData name="alex guaman" userId="f6bbd94d20bc308c" providerId="LiveId" clId="{BD4D678D-7A8B-4118-8BB4-4EAA5D676637}" dt="2022-02-11T04:45:01.937" v="597" actId="47"/>
        <pc:sldMkLst>
          <pc:docMk/>
          <pc:sldMk cId="3765290499" sldId="459"/>
        </pc:sldMkLst>
      </pc:sldChg>
      <pc:sldChg chg="del">
        <pc:chgData name="alex guaman" userId="f6bbd94d20bc308c" providerId="LiveId" clId="{BD4D678D-7A8B-4118-8BB4-4EAA5D676637}" dt="2022-02-11T04:45:02.557" v="598" actId="47"/>
        <pc:sldMkLst>
          <pc:docMk/>
          <pc:sldMk cId="1324400610" sldId="461"/>
        </pc:sldMkLst>
      </pc:sldChg>
      <pc:sldChg chg="del">
        <pc:chgData name="alex guaman" userId="f6bbd94d20bc308c" providerId="LiveId" clId="{BD4D678D-7A8B-4118-8BB4-4EAA5D676637}" dt="2022-02-11T04:45:03.187" v="599" actId="47"/>
        <pc:sldMkLst>
          <pc:docMk/>
          <pc:sldMk cId="3871679775" sldId="464"/>
        </pc:sldMkLst>
      </pc:sldChg>
      <pc:sldChg chg="addSp delSp modSp mod">
        <pc:chgData name="alex guaman" userId="f6bbd94d20bc308c" providerId="LiveId" clId="{BD4D678D-7A8B-4118-8BB4-4EAA5D676637}" dt="2022-02-11T04:49:23.218" v="672" actId="20577"/>
        <pc:sldMkLst>
          <pc:docMk/>
          <pc:sldMk cId="4170672096" sldId="469"/>
        </pc:sldMkLst>
        <pc:spChg chg="mod">
          <ac:chgData name="alex guaman" userId="f6bbd94d20bc308c" providerId="LiveId" clId="{BD4D678D-7A8B-4118-8BB4-4EAA5D676637}" dt="2022-02-11T04:44:57.117" v="594" actId="20577"/>
          <ac:spMkLst>
            <pc:docMk/>
            <pc:sldMk cId="4170672096" sldId="469"/>
            <ac:spMk id="3" creationId="{00000000-0000-0000-0000-000000000000}"/>
          </ac:spMkLst>
        </pc:spChg>
        <pc:spChg chg="del mod">
          <ac:chgData name="alex guaman" userId="f6bbd94d20bc308c" providerId="LiveId" clId="{BD4D678D-7A8B-4118-8BB4-4EAA5D676637}" dt="2022-02-11T04:46:49.059" v="635" actId="478"/>
          <ac:spMkLst>
            <pc:docMk/>
            <pc:sldMk cId="4170672096" sldId="469"/>
            <ac:spMk id="8" creationId="{B350F89F-7B1F-4189-8CDA-0F96C3DF8C3B}"/>
          </ac:spMkLst>
        </pc:spChg>
        <pc:spChg chg="del mod">
          <ac:chgData name="alex guaman" userId="f6bbd94d20bc308c" providerId="LiveId" clId="{BD4D678D-7A8B-4118-8BB4-4EAA5D676637}" dt="2022-02-11T04:46:50.767" v="637" actId="478"/>
          <ac:spMkLst>
            <pc:docMk/>
            <pc:sldMk cId="4170672096" sldId="469"/>
            <ac:spMk id="9" creationId="{B350F89F-7B1F-4189-8CDA-0F96C3DF8C3B}"/>
          </ac:spMkLst>
        </pc:spChg>
        <pc:spChg chg="mod">
          <ac:chgData name="alex guaman" userId="f6bbd94d20bc308c" providerId="LiveId" clId="{BD4D678D-7A8B-4118-8BB4-4EAA5D676637}" dt="2022-02-11T04:49:23.218" v="672" actId="20577"/>
          <ac:spMkLst>
            <pc:docMk/>
            <pc:sldMk cId="4170672096" sldId="469"/>
            <ac:spMk id="10" creationId="{B350F89F-7B1F-4189-8CDA-0F96C3DF8C3B}"/>
          </ac:spMkLst>
        </pc:spChg>
        <pc:picChg chg="add mod">
          <ac:chgData name="alex guaman" userId="f6bbd94d20bc308c" providerId="LiveId" clId="{BD4D678D-7A8B-4118-8BB4-4EAA5D676637}" dt="2022-02-11T04:48:48.787" v="655" actId="12789"/>
          <ac:picMkLst>
            <pc:docMk/>
            <pc:sldMk cId="4170672096" sldId="469"/>
            <ac:picMk id="5" creationId="{987C348F-D9C8-4012-8AC0-7C265C117497}"/>
          </ac:picMkLst>
        </pc:picChg>
        <pc:picChg chg="del">
          <ac:chgData name="alex guaman" userId="f6bbd94d20bc308c" providerId="LiveId" clId="{BD4D678D-7A8B-4118-8BB4-4EAA5D676637}" dt="2022-02-11T04:46:47.586" v="633" actId="478"/>
          <ac:picMkLst>
            <pc:docMk/>
            <pc:sldMk cId="4170672096" sldId="469"/>
            <ac:picMk id="6" creationId="{00000000-0000-0000-0000-000000000000}"/>
          </ac:picMkLst>
        </pc:picChg>
        <pc:picChg chg="del">
          <ac:chgData name="alex guaman" userId="f6bbd94d20bc308c" providerId="LiveId" clId="{BD4D678D-7A8B-4118-8BB4-4EAA5D676637}" dt="2022-02-11T04:46:51.407" v="638" actId="478"/>
          <ac:picMkLst>
            <pc:docMk/>
            <pc:sldMk cId="4170672096" sldId="469"/>
            <ac:picMk id="7" creationId="{00000000-0000-0000-0000-000000000000}"/>
          </ac:picMkLst>
        </pc:picChg>
        <pc:picChg chg="add del">
          <ac:chgData name="alex guaman" userId="f6bbd94d20bc308c" providerId="LiveId" clId="{BD4D678D-7A8B-4118-8BB4-4EAA5D676637}" dt="2022-02-11T04:48:02.207" v="640" actId="478"/>
          <ac:picMkLst>
            <pc:docMk/>
            <pc:sldMk cId="4170672096" sldId="469"/>
            <ac:picMk id="6146" creationId="{39F4E61A-6AAC-47D4-84BF-FB5E1AD45912}"/>
          </ac:picMkLst>
        </pc:picChg>
      </pc:sldChg>
      <pc:sldChg chg="del">
        <pc:chgData name="alex guaman" userId="f6bbd94d20bc308c" providerId="LiveId" clId="{BD4D678D-7A8B-4118-8BB4-4EAA5D676637}" dt="2022-02-11T04:45:00.497" v="595" actId="47"/>
        <pc:sldMkLst>
          <pc:docMk/>
          <pc:sldMk cId="371137449" sldId="471"/>
        </pc:sldMkLst>
      </pc:sldChg>
      <pc:sldChg chg="del">
        <pc:chgData name="alex guaman" userId="f6bbd94d20bc308c" providerId="LiveId" clId="{BD4D678D-7A8B-4118-8BB4-4EAA5D676637}" dt="2022-02-11T04:45:05.307" v="601" actId="47"/>
        <pc:sldMkLst>
          <pc:docMk/>
          <pc:sldMk cId="2417485151" sldId="473"/>
        </pc:sldMkLst>
      </pc:sldChg>
      <pc:sldChg chg="del">
        <pc:chgData name="alex guaman" userId="f6bbd94d20bc308c" providerId="LiveId" clId="{BD4D678D-7A8B-4118-8BB4-4EAA5D676637}" dt="2022-02-11T05:11:02.938" v="1105" actId="47"/>
        <pc:sldMkLst>
          <pc:docMk/>
          <pc:sldMk cId="2014044839" sldId="477"/>
        </pc:sldMkLst>
      </pc:sldChg>
      <pc:sldChg chg="del">
        <pc:chgData name="alex guaman" userId="f6bbd94d20bc308c" providerId="LiveId" clId="{BD4D678D-7A8B-4118-8BB4-4EAA5D676637}" dt="2022-02-11T05:11:02.938" v="1105" actId="47"/>
        <pc:sldMkLst>
          <pc:docMk/>
          <pc:sldMk cId="857103470" sldId="479"/>
        </pc:sldMkLst>
      </pc:sldChg>
      <pc:sldChg chg="del">
        <pc:chgData name="alex guaman" userId="f6bbd94d20bc308c" providerId="LiveId" clId="{BD4D678D-7A8B-4118-8BB4-4EAA5D676637}" dt="2022-02-11T05:10:58.323" v="1104" actId="47"/>
        <pc:sldMkLst>
          <pc:docMk/>
          <pc:sldMk cId="2612102366" sldId="481"/>
        </pc:sldMkLst>
      </pc:sldChg>
      <pc:sldChg chg="del">
        <pc:chgData name="alex guaman" userId="f6bbd94d20bc308c" providerId="LiveId" clId="{BD4D678D-7A8B-4118-8BB4-4EAA5D676637}" dt="2022-02-11T05:11:02.938" v="1105" actId="47"/>
        <pc:sldMkLst>
          <pc:docMk/>
          <pc:sldMk cId="4270111623" sldId="483"/>
        </pc:sldMkLst>
      </pc:sldChg>
      <pc:sldChg chg="del">
        <pc:chgData name="alex guaman" userId="f6bbd94d20bc308c" providerId="LiveId" clId="{BD4D678D-7A8B-4118-8BB4-4EAA5D676637}" dt="2022-02-11T05:11:02.938" v="1105" actId="47"/>
        <pc:sldMkLst>
          <pc:docMk/>
          <pc:sldMk cId="3671427962" sldId="485"/>
        </pc:sldMkLst>
      </pc:sldChg>
      <pc:sldChg chg="del">
        <pc:chgData name="alex guaman" userId="f6bbd94d20bc308c" providerId="LiveId" clId="{BD4D678D-7A8B-4118-8BB4-4EAA5D676637}" dt="2022-02-11T05:10:58.323" v="1104" actId="47"/>
        <pc:sldMkLst>
          <pc:docMk/>
          <pc:sldMk cId="1532023577" sldId="495"/>
        </pc:sldMkLst>
      </pc:sldChg>
      <pc:sldChg chg="del">
        <pc:chgData name="alex guaman" userId="f6bbd94d20bc308c" providerId="LiveId" clId="{BD4D678D-7A8B-4118-8BB4-4EAA5D676637}" dt="2022-02-11T05:10:58.323" v="1104" actId="47"/>
        <pc:sldMkLst>
          <pc:docMk/>
          <pc:sldMk cId="3979693022" sldId="496"/>
        </pc:sldMkLst>
      </pc:sldChg>
      <pc:sldChg chg="del">
        <pc:chgData name="alex guaman" userId="f6bbd94d20bc308c" providerId="LiveId" clId="{BD4D678D-7A8B-4118-8BB4-4EAA5D676637}" dt="2022-02-11T05:10:58.323" v="1104" actId="47"/>
        <pc:sldMkLst>
          <pc:docMk/>
          <pc:sldMk cId="901494297" sldId="500"/>
        </pc:sldMkLst>
      </pc:sldChg>
      <pc:sldChg chg="addSp delSp modSp mod">
        <pc:chgData name="alex guaman" userId="f6bbd94d20bc308c" providerId="LiveId" clId="{BD4D678D-7A8B-4118-8BB4-4EAA5D676637}" dt="2022-02-11T06:24:09.401" v="2439"/>
        <pc:sldMkLst>
          <pc:docMk/>
          <pc:sldMk cId="1724081403" sldId="508"/>
        </pc:sldMkLst>
        <pc:spChg chg="del">
          <ac:chgData name="alex guaman" userId="f6bbd94d20bc308c" providerId="LiveId" clId="{BD4D678D-7A8B-4118-8BB4-4EAA5D676637}" dt="2022-02-11T06:23:07.793" v="2425" actId="478"/>
          <ac:spMkLst>
            <pc:docMk/>
            <pc:sldMk cId="1724081403" sldId="508"/>
            <ac:spMk id="3" creationId="{00000000-0000-0000-0000-000000000000}"/>
          </ac:spMkLst>
        </pc:spChg>
        <pc:picChg chg="add mod">
          <ac:chgData name="alex guaman" userId="f6bbd94d20bc308c" providerId="LiveId" clId="{BD4D678D-7A8B-4118-8BB4-4EAA5D676637}" dt="2022-02-11T06:24:09.401" v="2439"/>
          <ac:picMkLst>
            <pc:docMk/>
            <pc:sldMk cId="1724081403" sldId="508"/>
            <ac:picMk id="21506" creationId="{663FB27A-C3D6-4755-BF0A-E4938FB2C77B}"/>
          </ac:picMkLst>
        </pc:picChg>
      </pc:sldChg>
      <pc:sldChg chg="del">
        <pc:chgData name="alex guaman" userId="f6bbd94d20bc308c" providerId="LiveId" clId="{BD4D678D-7A8B-4118-8BB4-4EAA5D676637}" dt="2022-02-11T05:10:58.323" v="1104" actId="47"/>
        <pc:sldMkLst>
          <pc:docMk/>
          <pc:sldMk cId="2089927595" sldId="510"/>
        </pc:sldMkLst>
      </pc:sldChg>
      <pc:sldChg chg="del">
        <pc:chgData name="alex guaman" userId="f6bbd94d20bc308c" providerId="LiveId" clId="{BD4D678D-7A8B-4118-8BB4-4EAA5D676637}" dt="2022-02-11T05:10:58.323" v="1104" actId="47"/>
        <pc:sldMkLst>
          <pc:docMk/>
          <pc:sldMk cId="3238983965" sldId="512"/>
        </pc:sldMkLst>
      </pc:sldChg>
      <pc:sldChg chg="del">
        <pc:chgData name="alex guaman" userId="f6bbd94d20bc308c" providerId="LiveId" clId="{BD4D678D-7A8B-4118-8BB4-4EAA5D676637}" dt="2022-02-11T05:10:58.323" v="1104" actId="47"/>
        <pc:sldMkLst>
          <pc:docMk/>
          <pc:sldMk cId="795422389" sldId="513"/>
        </pc:sldMkLst>
      </pc:sldChg>
      <pc:sldChg chg="del">
        <pc:chgData name="alex guaman" userId="f6bbd94d20bc308c" providerId="LiveId" clId="{BD4D678D-7A8B-4118-8BB4-4EAA5D676637}" dt="2022-02-11T05:10:58.323" v="1104" actId="47"/>
        <pc:sldMkLst>
          <pc:docMk/>
          <pc:sldMk cId="1672137987" sldId="515"/>
        </pc:sldMkLst>
      </pc:sldChg>
      <pc:sldChg chg="del">
        <pc:chgData name="alex guaman" userId="f6bbd94d20bc308c" providerId="LiveId" clId="{BD4D678D-7A8B-4118-8BB4-4EAA5D676637}" dt="2022-02-11T05:10:58.323" v="1104" actId="47"/>
        <pc:sldMkLst>
          <pc:docMk/>
          <pc:sldMk cId="2780421339" sldId="516"/>
        </pc:sldMkLst>
      </pc:sldChg>
      <pc:sldChg chg="del">
        <pc:chgData name="alex guaman" userId="f6bbd94d20bc308c" providerId="LiveId" clId="{BD4D678D-7A8B-4118-8BB4-4EAA5D676637}" dt="2022-02-11T05:10:58.323" v="1104" actId="47"/>
        <pc:sldMkLst>
          <pc:docMk/>
          <pc:sldMk cId="3283627031" sldId="517"/>
        </pc:sldMkLst>
      </pc:sldChg>
      <pc:sldChg chg="del">
        <pc:chgData name="alex guaman" userId="f6bbd94d20bc308c" providerId="LiveId" clId="{BD4D678D-7A8B-4118-8BB4-4EAA5D676637}" dt="2022-02-11T05:10:58.323" v="1104" actId="47"/>
        <pc:sldMkLst>
          <pc:docMk/>
          <pc:sldMk cId="1238914331" sldId="519"/>
        </pc:sldMkLst>
      </pc:sldChg>
      <pc:sldChg chg="addSp delSp modSp add mod">
        <pc:chgData name="alex guaman" userId="f6bbd94d20bc308c" providerId="LiveId" clId="{BD4D678D-7A8B-4118-8BB4-4EAA5D676637}" dt="2022-02-11T05:01:37.398" v="807" actId="14100"/>
        <pc:sldMkLst>
          <pc:docMk/>
          <pc:sldMk cId="944122704" sldId="520"/>
        </pc:sldMkLst>
        <pc:spChg chg="mod">
          <ac:chgData name="alex guaman" userId="f6bbd94d20bc308c" providerId="LiveId" clId="{BD4D678D-7A8B-4118-8BB4-4EAA5D676637}" dt="2022-02-11T04:51:10.128" v="718" actId="20577"/>
          <ac:spMkLst>
            <pc:docMk/>
            <pc:sldMk cId="944122704" sldId="520"/>
            <ac:spMk id="10" creationId="{B350F89F-7B1F-4189-8CDA-0F96C3DF8C3B}"/>
          </ac:spMkLst>
        </pc:spChg>
        <pc:grpChg chg="add mod">
          <ac:chgData name="alex guaman" userId="f6bbd94d20bc308c" providerId="LiveId" clId="{BD4D678D-7A8B-4118-8BB4-4EAA5D676637}" dt="2022-02-11T04:59:38.868" v="780" actId="12789"/>
          <ac:grpSpMkLst>
            <pc:docMk/>
            <pc:sldMk cId="944122704" sldId="520"/>
            <ac:grpSpMk id="7" creationId="{02B66EFC-9451-4F8D-9297-7247C744B9A5}"/>
          </ac:grpSpMkLst>
        </pc:grpChg>
        <pc:grpChg chg="add mod">
          <ac:chgData name="alex guaman" userId="f6bbd94d20bc308c" providerId="LiveId" clId="{BD4D678D-7A8B-4118-8BB4-4EAA5D676637}" dt="2022-02-11T05:01:29.018" v="806" actId="1076"/>
          <ac:grpSpMkLst>
            <pc:docMk/>
            <pc:sldMk cId="944122704" sldId="520"/>
            <ac:grpSpMk id="8" creationId="{25C17AE3-B2D7-4968-AF7C-3C814B3FE313}"/>
          </ac:grpSpMkLst>
        </pc:grpChg>
        <pc:grpChg chg="add del mod">
          <ac:chgData name="alex guaman" userId="f6bbd94d20bc308c" providerId="LiveId" clId="{BD4D678D-7A8B-4118-8BB4-4EAA5D676637}" dt="2022-02-11T05:01:17.708" v="801" actId="165"/>
          <ac:grpSpMkLst>
            <pc:docMk/>
            <pc:sldMk cId="944122704" sldId="520"/>
            <ac:grpSpMk id="27" creationId="{07E2A6AC-31CA-4AF1-B729-C9E4A142C788}"/>
          </ac:grpSpMkLst>
        </pc:grpChg>
        <pc:picChg chg="del">
          <ac:chgData name="alex guaman" userId="f6bbd94d20bc308c" providerId="LiveId" clId="{BD4D678D-7A8B-4118-8BB4-4EAA5D676637}" dt="2022-02-11T04:50:30.677" v="674" actId="478"/>
          <ac:picMkLst>
            <pc:docMk/>
            <pc:sldMk cId="944122704" sldId="520"/>
            <ac:picMk id="5" creationId="{987C348F-D9C8-4012-8AC0-7C265C117497}"/>
          </ac:picMkLst>
        </pc:picChg>
        <pc:picChg chg="add mod">
          <ac:chgData name="alex guaman" userId="f6bbd94d20bc308c" providerId="LiveId" clId="{BD4D678D-7A8B-4118-8BB4-4EAA5D676637}" dt="2022-02-11T04:59:38.868" v="780" actId="12789"/>
          <ac:picMkLst>
            <pc:docMk/>
            <pc:sldMk cId="944122704" sldId="520"/>
            <ac:picMk id="6" creationId="{0EEF86BF-AFA8-47AC-BBC3-7DA3E68F3C74}"/>
          </ac:picMkLst>
        </pc:picChg>
        <pc:picChg chg="add del mod">
          <ac:chgData name="alex guaman" userId="f6bbd94d20bc308c" providerId="LiveId" clId="{BD4D678D-7A8B-4118-8BB4-4EAA5D676637}" dt="2022-02-11T04:54:55.974" v="736" actId="478"/>
          <ac:picMkLst>
            <pc:docMk/>
            <pc:sldMk cId="944122704" sldId="520"/>
            <ac:picMk id="11" creationId="{65B6EEDD-A99F-40FB-B800-9EBC6DE8E446}"/>
          </ac:picMkLst>
        </pc:picChg>
        <pc:picChg chg="add del mod">
          <ac:chgData name="alex guaman" userId="f6bbd94d20bc308c" providerId="LiveId" clId="{BD4D678D-7A8B-4118-8BB4-4EAA5D676637}" dt="2022-02-11T04:56:18.781" v="749"/>
          <ac:picMkLst>
            <pc:docMk/>
            <pc:sldMk cId="944122704" sldId="520"/>
            <ac:picMk id="14" creationId="{E804D4EF-EF85-4123-A87D-EF69134FAF0D}"/>
          </ac:picMkLst>
        </pc:picChg>
        <pc:picChg chg="add del mod">
          <ac:chgData name="alex guaman" userId="f6bbd94d20bc308c" providerId="LiveId" clId="{BD4D678D-7A8B-4118-8BB4-4EAA5D676637}" dt="2022-02-11T04:54:56.315" v="737" actId="478"/>
          <ac:picMkLst>
            <pc:docMk/>
            <pc:sldMk cId="944122704" sldId="520"/>
            <ac:picMk id="11266" creationId="{80B83839-D5A4-47AC-A22D-1CE5120FE4BC}"/>
          </ac:picMkLst>
        </pc:picChg>
        <pc:picChg chg="add mod">
          <ac:chgData name="alex guaman" userId="f6bbd94d20bc308c" providerId="LiveId" clId="{BD4D678D-7A8B-4118-8BB4-4EAA5D676637}" dt="2022-02-11T04:59:38.868" v="780" actId="12789"/>
          <ac:picMkLst>
            <pc:docMk/>
            <pc:sldMk cId="944122704" sldId="520"/>
            <ac:picMk id="11268" creationId="{D87A16D7-A1F1-4E70-B174-1CD5718C20DC}"/>
          </ac:picMkLst>
        </pc:picChg>
        <pc:picChg chg="add del mod">
          <ac:chgData name="alex guaman" userId="f6bbd94d20bc308c" providerId="LiveId" clId="{BD4D678D-7A8B-4118-8BB4-4EAA5D676637}" dt="2022-02-11T04:53:37.070" v="733" actId="21"/>
          <ac:picMkLst>
            <pc:docMk/>
            <pc:sldMk cId="944122704" sldId="520"/>
            <ac:picMk id="11270" creationId="{D1286B31-C51A-45DC-9DF4-743FBD67A6C2}"/>
          </ac:picMkLst>
        </pc:picChg>
        <pc:picChg chg="add mod">
          <ac:chgData name="alex guaman" userId="f6bbd94d20bc308c" providerId="LiveId" clId="{BD4D678D-7A8B-4118-8BB4-4EAA5D676637}" dt="2022-02-11T04:59:38.868" v="780" actId="12789"/>
          <ac:picMkLst>
            <pc:docMk/>
            <pc:sldMk cId="944122704" sldId="520"/>
            <ac:picMk id="11272" creationId="{A6E86291-7A30-4D25-96A3-29721ADA41BD}"/>
          </ac:picMkLst>
        </pc:picChg>
        <pc:picChg chg="add mod">
          <ac:chgData name="alex guaman" userId="f6bbd94d20bc308c" providerId="LiveId" clId="{BD4D678D-7A8B-4118-8BB4-4EAA5D676637}" dt="2022-02-11T04:59:38.868" v="780" actId="12789"/>
          <ac:picMkLst>
            <pc:docMk/>
            <pc:sldMk cId="944122704" sldId="520"/>
            <ac:picMk id="11274" creationId="{842A798E-E12C-4172-9567-E9C1D9817E5D}"/>
          </ac:picMkLst>
        </pc:picChg>
        <pc:picChg chg="add mod">
          <ac:chgData name="alex guaman" userId="f6bbd94d20bc308c" providerId="LiveId" clId="{BD4D678D-7A8B-4118-8BB4-4EAA5D676637}" dt="2022-02-11T05:01:29.018" v="806" actId="1076"/>
          <ac:picMkLst>
            <pc:docMk/>
            <pc:sldMk cId="944122704" sldId="520"/>
            <ac:picMk id="11276" creationId="{C7F30A42-F0CB-4E59-B77C-D2C6D8E2BC82}"/>
          </ac:picMkLst>
        </pc:picChg>
        <pc:picChg chg="add mod">
          <ac:chgData name="alex guaman" userId="f6bbd94d20bc308c" providerId="LiveId" clId="{BD4D678D-7A8B-4118-8BB4-4EAA5D676637}" dt="2022-02-11T05:01:29.018" v="806" actId="1076"/>
          <ac:picMkLst>
            <pc:docMk/>
            <pc:sldMk cId="944122704" sldId="520"/>
            <ac:picMk id="11278" creationId="{97934B1E-A086-452D-A850-4A59E60C9C14}"/>
          </ac:picMkLst>
        </pc:picChg>
        <pc:picChg chg="add mod">
          <ac:chgData name="alex guaman" userId="f6bbd94d20bc308c" providerId="LiveId" clId="{BD4D678D-7A8B-4118-8BB4-4EAA5D676637}" dt="2022-02-11T05:01:29.018" v="806" actId="1076"/>
          <ac:picMkLst>
            <pc:docMk/>
            <pc:sldMk cId="944122704" sldId="520"/>
            <ac:picMk id="11280" creationId="{FE6DE9D8-51A5-4D4F-A0D1-1C11746FACE4}"/>
          </ac:picMkLst>
        </pc:picChg>
        <pc:cxnChg chg="add mod">
          <ac:chgData name="alex guaman" userId="f6bbd94d20bc308c" providerId="LiveId" clId="{BD4D678D-7A8B-4118-8BB4-4EAA5D676637}" dt="2022-02-11T05:00:49.508" v="793" actId="14100"/>
          <ac:cxnSpMkLst>
            <pc:docMk/>
            <pc:sldMk cId="944122704" sldId="520"/>
            <ac:cxnSpMk id="12" creationId="{C2721CAC-4DFC-41AB-86C4-D4666E6E476E}"/>
          </ac:cxnSpMkLst>
        </pc:cxnChg>
        <pc:cxnChg chg="add mod">
          <ac:chgData name="alex guaman" userId="f6bbd94d20bc308c" providerId="LiveId" clId="{BD4D678D-7A8B-4118-8BB4-4EAA5D676637}" dt="2022-02-11T05:00:56.258" v="795" actId="14100"/>
          <ac:cxnSpMkLst>
            <pc:docMk/>
            <pc:sldMk cId="944122704" sldId="520"/>
            <ac:cxnSpMk id="23" creationId="{AEE5B620-A836-4020-B52B-53B34343D018}"/>
          </ac:cxnSpMkLst>
        </pc:cxnChg>
        <pc:cxnChg chg="add mod">
          <ac:chgData name="alex guaman" userId="f6bbd94d20bc308c" providerId="LiveId" clId="{BD4D678D-7A8B-4118-8BB4-4EAA5D676637}" dt="2022-02-11T05:00:53.308" v="794" actId="14100"/>
          <ac:cxnSpMkLst>
            <pc:docMk/>
            <pc:sldMk cId="944122704" sldId="520"/>
            <ac:cxnSpMk id="25" creationId="{CFF0BCE2-7E91-417E-91C3-CFD7E406E86F}"/>
          </ac:cxnSpMkLst>
        </pc:cxnChg>
        <pc:cxnChg chg="add mod topLvl">
          <ac:chgData name="alex guaman" userId="f6bbd94d20bc308c" providerId="LiveId" clId="{BD4D678D-7A8B-4118-8BB4-4EAA5D676637}" dt="2022-02-11T05:01:37.398" v="807" actId="14100"/>
          <ac:cxnSpMkLst>
            <pc:docMk/>
            <pc:sldMk cId="944122704" sldId="520"/>
            <ac:cxnSpMk id="36" creationId="{D5681758-386B-4BF1-BBF1-A799ACBCE519}"/>
          </ac:cxnSpMkLst>
        </pc:cxnChg>
        <pc:cxnChg chg="add mod topLvl">
          <ac:chgData name="alex guaman" userId="f6bbd94d20bc308c" providerId="LiveId" clId="{BD4D678D-7A8B-4118-8BB4-4EAA5D676637}" dt="2022-02-11T05:01:29.018" v="806" actId="1076"/>
          <ac:cxnSpMkLst>
            <pc:docMk/>
            <pc:sldMk cId="944122704" sldId="520"/>
            <ac:cxnSpMk id="37" creationId="{565E273A-DA8C-423F-877F-570467D5FB00}"/>
          </ac:cxnSpMkLst>
        </pc:cxnChg>
        <pc:cxnChg chg="add mod topLvl">
          <ac:chgData name="alex guaman" userId="f6bbd94d20bc308c" providerId="LiveId" clId="{BD4D678D-7A8B-4118-8BB4-4EAA5D676637}" dt="2022-02-11T05:01:29.018" v="806" actId="1076"/>
          <ac:cxnSpMkLst>
            <pc:docMk/>
            <pc:sldMk cId="944122704" sldId="520"/>
            <ac:cxnSpMk id="38" creationId="{C0480EBE-2673-4665-B310-C22024F3DE55}"/>
          </ac:cxnSpMkLst>
        </pc:cxnChg>
      </pc:sldChg>
      <pc:sldChg chg="del">
        <pc:chgData name="alex guaman" userId="f6bbd94d20bc308c" providerId="LiveId" clId="{BD4D678D-7A8B-4118-8BB4-4EAA5D676637}" dt="2022-02-11T04:45:04.357" v="600" actId="47"/>
        <pc:sldMkLst>
          <pc:docMk/>
          <pc:sldMk cId="2311085131" sldId="520"/>
        </pc:sldMkLst>
      </pc:sldChg>
      <pc:sldChg chg="addSp modSp add mod ord modAnim">
        <pc:chgData name="alex guaman" userId="f6bbd94d20bc308c" providerId="LiveId" clId="{BD4D678D-7A8B-4118-8BB4-4EAA5D676637}" dt="2022-02-11T05:32:11.269" v="1408"/>
        <pc:sldMkLst>
          <pc:docMk/>
          <pc:sldMk cId="2206652487" sldId="521"/>
        </pc:sldMkLst>
        <pc:spChg chg="mod">
          <ac:chgData name="alex guaman" userId="f6bbd94d20bc308c" providerId="LiveId" clId="{BD4D678D-7A8B-4118-8BB4-4EAA5D676637}" dt="2022-02-11T05:11:46.838" v="1136" actId="20577"/>
          <ac:spMkLst>
            <pc:docMk/>
            <pc:sldMk cId="2206652487" sldId="521"/>
            <ac:spMk id="3" creationId="{00000000-0000-0000-0000-000000000000}"/>
          </ac:spMkLst>
        </pc:spChg>
        <pc:spChg chg="mod">
          <ac:chgData name="alex guaman" userId="f6bbd94d20bc308c" providerId="LiveId" clId="{BD4D678D-7A8B-4118-8BB4-4EAA5D676637}" dt="2022-02-11T05:11:56.818" v="1155" actId="20577"/>
          <ac:spMkLst>
            <pc:docMk/>
            <pc:sldMk cId="2206652487" sldId="521"/>
            <ac:spMk id="10" creationId="{B350F89F-7B1F-4189-8CDA-0F96C3DF8C3B}"/>
          </ac:spMkLst>
        </pc:spChg>
        <pc:picChg chg="add mod">
          <ac:chgData name="alex guaman" userId="f6bbd94d20bc308c" providerId="LiveId" clId="{BD4D678D-7A8B-4118-8BB4-4EAA5D676637}" dt="2022-02-11T05:16:22.248" v="1164" actId="12788"/>
          <ac:picMkLst>
            <pc:docMk/>
            <pc:sldMk cId="2206652487" sldId="521"/>
            <ac:picMk id="4" creationId="{80C86037-F392-453E-A8A0-B8C0319DDDA0}"/>
          </ac:picMkLst>
        </pc:picChg>
      </pc:sldChg>
      <pc:sldChg chg="addSp delSp modSp add del mod">
        <pc:chgData name="alex guaman" userId="f6bbd94d20bc308c" providerId="LiveId" clId="{BD4D678D-7A8B-4118-8BB4-4EAA5D676637}" dt="2022-02-11T05:29:08.449" v="1359" actId="47"/>
        <pc:sldMkLst>
          <pc:docMk/>
          <pc:sldMk cId="729369631" sldId="522"/>
        </pc:sldMkLst>
        <pc:spChg chg="mod">
          <ac:chgData name="alex guaman" userId="f6bbd94d20bc308c" providerId="LiveId" clId="{BD4D678D-7A8B-4118-8BB4-4EAA5D676637}" dt="2022-02-11T05:26:39.039" v="1336" actId="20577"/>
          <ac:spMkLst>
            <pc:docMk/>
            <pc:sldMk cId="729369631" sldId="522"/>
            <ac:spMk id="3" creationId="{00000000-0000-0000-0000-000000000000}"/>
          </ac:spMkLst>
        </pc:spChg>
        <pc:spChg chg="add del mod topLvl">
          <ac:chgData name="alex guaman" userId="f6bbd94d20bc308c" providerId="LiveId" clId="{BD4D678D-7A8B-4118-8BB4-4EAA5D676637}" dt="2022-02-11T05:26:17.489" v="1320" actId="478"/>
          <ac:spMkLst>
            <pc:docMk/>
            <pc:sldMk cId="729369631" sldId="522"/>
            <ac:spMk id="4" creationId="{0FDE163E-5BC8-4716-8807-87F601AAA0DA}"/>
          </ac:spMkLst>
        </pc:spChg>
        <pc:spChg chg="add del">
          <ac:chgData name="alex guaman" userId="f6bbd94d20bc308c" providerId="LiveId" clId="{BD4D678D-7A8B-4118-8BB4-4EAA5D676637}" dt="2022-02-11T05:20:56.891" v="1233"/>
          <ac:spMkLst>
            <pc:docMk/>
            <pc:sldMk cId="729369631" sldId="522"/>
            <ac:spMk id="5" creationId="{289D7879-3B01-4C92-8463-027EBA18E0BF}"/>
          </ac:spMkLst>
        </pc:spChg>
        <pc:spChg chg="add mod">
          <ac:chgData name="alex guaman" userId="f6bbd94d20bc308c" providerId="LiveId" clId="{BD4D678D-7A8B-4118-8BB4-4EAA5D676637}" dt="2022-02-11T05:26:08.419" v="1319" actId="20577"/>
          <ac:spMkLst>
            <pc:docMk/>
            <pc:sldMk cId="729369631" sldId="522"/>
            <ac:spMk id="7" creationId="{0A730310-19EC-4D92-8151-DFF1EBAACDAB}"/>
          </ac:spMkLst>
        </pc:spChg>
        <pc:spChg chg="del mod">
          <ac:chgData name="alex guaman" userId="f6bbd94d20bc308c" providerId="LiveId" clId="{BD4D678D-7A8B-4118-8BB4-4EAA5D676637}" dt="2022-02-11T05:17:37.009" v="1200"/>
          <ac:spMkLst>
            <pc:docMk/>
            <pc:sldMk cId="729369631" sldId="522"/>
            <ac:spMk id="10" creationId="{B350F89F-7B1F-4189-8CDA-0F96C3DF8C3B}"/>
          </ac:spMkLst>
        </pc:spChg>
        <pc:spChg chg="add del mod">
          <ac:chgData name="alex guaman" userId="f6bbd94d20bc308c" providerId="LiveId" clId="{BD4D678D-7A8B-4118-8BB4-4EAA5D676637}" dt="2022-02-11T05:21:02.479" v="1238" actId="478"/>
          <ac:spMkLst>
            <pc:docMk/>
            <pc:sldMk cId="729369631" sldId="522"/>
            <ac:spMk id="11" creationId="{856B7D04-457F-4709-8EA5-0D38715A5C52}"/>
          </ac:spMkLst>
        </pc:spChg>
        <pc:grpChg chg="add del mod topLvl">
          <ac:chgData name="alex guaman" userId="f6bbd94d20bc308c" providerId="LiveId" clId="{BD4D678D-7A8B-4118-8BB4-4EAA5D676637}" dt="2022-02-11T05:26:18.449" v="1321" actId="478"/>
          <ac:grpSpMkLst>
            <pc:docMk/>
            <pc:sldMk cId="729369631" sldId="522"/>
            <ac:grpSpMk id="14" creationId="{042B8609-C00F-4463-B8C6-EFDBC2C2F44C}"/>
          </ac:grpSpMkLst>
        </pc:grpChg>
        <pc:grpChg chg="add del mod">
          <ac:chgData name="alex guaman" userId="f6bbd94d20bc308c" providerId="LiveId" clId="{BD4D678D-7A8B-4118-8BB4-4EAA5D676637}" dt="2022-02-11T05:23:01.690" v="1261" actId="165"/>
          <ac:grpSpMkLst>
            <pc:docMk/>
            <pc:sldMk cId="729369631" sldId="522"/>
            <ac:grpSpMk id="15" creationId="{73F90031-1488-41F9-9712-5C1344F89AF9}"/>
          </ac:grpSpMkLst>
        </pc:grpChg>
        <pc:grpChg chg="add del mod">
          <ac:chgData name="alex guaman" userId="f6bbd94d20bc308c" providerId="LiveId" clId="{BD4D678D-7A8B-4118-8BB4-4EAA5D676637}" dt="2022-02-11T05:28:13.964" v="1352" actId="165"/>
          <ac:grpSpMkLst>
            <pc:docMk/>
            <pc:sldMk cId="729369631" sldId="522"/>
            <ac:grpSpMk id="17" creationId="{BA482518-93FF-4491-9054-3A0AA2C1FFB2}"/>
          </ac:grpSpMkLst>
        </pc:grpChg>
        <pc:graphicFrameChg chg="add mod">
          <ac:chgData name="alex guaman" userId="f6bbd94d20bc308c" providerId="LiveId" clId="{BD4D678D-7A8B-4118-8BB4-4EAA5D676637}" dt="2022-02-11T05:27:46.199" v="1344" actId="14100"/>
          <ac:graphicFrameMkLst>
            <pc:docMk/>
            <pc:sldMk cId="729369631" sldId="522"/>
            <ac:graphicFrameMk id="16" creationId="{40795380-EA02-4C64-AC69-6BFA389D4D7A}"/>
          </ac:graphicFrameMkLst>
        </pc:graphicFrameChg>
        <pc:picChg chg="add mod">
          <ac:chgData name="alex guaman" userId="f6bbd94d20bc308c" providerId="LiveId" clId="{BD4D678D-7A8B-4118-8BB4-4EAA5D676637}" dt="2022-02-11T05:23:01.690" v="1261" actId="165"/>
          <ac:picMkLst>
            <pc:docMk/>
            <pc:sldMk cId="729369631" sldId="522"/>
            <ac:picMk id="9" creationId="{9BC2E234-13BF-441C-BD8B-24AAC56AB1C6}"/>
          </ac:picMkLst>
        </pc:picChg>
        <pc:picChg chg="add mod">
          <ac:chgData name="alex guaman" userId="f6bbd94d20bc308c" providerId="LiveId" clId="{BD4D678D-7A8B-4118-8BB4-4EAA5D676637}" dt="2022-02-11T05:23:01.690" v="1261" actId="165"/>
          <ac:picMkLst>
            <pc:docMk/>
            <pc:sldMk cId="729369631" sldId="522"/>
            <ac:picMk id="13" creationId="{4D35661F-022B-4992-86BF-061AEEB81191}"/>
          </ac:picMkLst>
        </pc:picChg>
        <pc:picChg chg="mod topLvl">
          <ac:chgData name="alex guaman" userId="f6bbd94d20bc308c" providerId="LiveId" clId="{BD4D678D-7A8B-4118-8BB4-4EAA5D676637}" dt="2022-02-11T05:28:26.179" v="1358" actId="1076"/>
          <ac:picMkLst>
            <pc:docMk/>
            <pc:sldMk cId="729369631" sldId="522"/>
            <ac:picMk id="18" creationId="{3579E986-E82E-4878-95ED-E28FAF5D33C6}"/>
          </ac:picMkLst>
        </pc:picChg>
        <pc:picChg chg="del mod topLvl">
          <ac:chgData name="alex guaman" userId="f6bbd94d20bc308c" providerId="LiveId" clId="{BD4D678D-7A8B-4118-8BB4-4EAA5D676637}" dt="2022-02-11T05:28:14.769" v="1353" actId="478"/>
          <ac:picMkLst>
            <pc:docMk/>
            <pc:sldMk cId="729369631" sldId="522"/>
            <ac:picMk id="19" creationId="{3ACFDB25-81B0-477B-BB1B-1921C7803434}"/>
          </ac:picMkLst>
        </pc:picChg>
        <pc:picChg chg="del mod topLvl">
          <ac:chgData name="alex guaman" userId="f6bbd94d20bc308c" providerId="LiveId" clId="{BD4D678D-7A8B-4118-8BB4-4EAA5D676637}" dt="2022-02-11T05:28:15.279" v="1354" actId="478"/>
          <ac:picMkLst>
            <pc:docMk/>
            <pc:sldMk cId="729369631" sldId="522"/>
            <ac:picMk id="20" creationId="{DF13883C-C649-468B-810B-951E86A4AE17}"/>
          </ac:picMkLst>
        </pc:picChg>
        <pc:picChg chg="add mod">
          <ac:chgData name="alex guaman" userId="f6bbd94d20bc308c" providerId="LiveId" clId="{BD4D678D-7A8B-4118-8BB4-4EAA5D676637}" dt="2022-02-11T05:28:24.619" v="1357" actId="1076"/>
          <ac:picMkLst>
            <pc:docMk/>
            <pc:sldMk cId="729369631" sldId="522"/>
            <ac:picMk id="9219" creationId="{764C97FB-E2B0-458F-9A46-E8F4C673F42A}"/>
          </ac:picMkLst>
        </pc:picChg>
        <pc:picChg chg="add del mod">
          <ac:chgData name="alex guaman" userId="f6bbd94d20bc308c" providerId="LiveId" clId="{BD4D678D-7A8B-4118-8BB4-4EAA5D676637}" dt="2022-02-11T05:28:09.879" v="1350" actId="478"/>
          <ac:picMkLst>
            <pc:docMk/>
            <pc:sldMk cId="729369631" sldId="522"/>
            <ac:picMk id="9221" creationId="{E106DC1A-276A-42FD-9CB0-8DF4FA63054A}"/>
          </ac:picMkLst>
        </pc:picChg>
        <pc:picChg chg="add del mod">
          <ac:chgData name="alex guaman" userId="f6bbd94d20bc308c" providerId="LiveId" clId="{BD4D678D-7A8B-4118-8BB4-4EAA5D676637}" dt="2022-02-11T05:28:09.099" v="1349" actId="478"/>
          <ac:picMkLst>
            <pc:docMk/>
            <pc:sldMk cId="729369631" sldId="522"/>
            <ac:picMk id="9222" creationId="{0EF6C540-67A5-41FA-B088-10D1E7238C91}"/>
          </ac:picMkLst>
        </pc:picChg>
        <pc:picChg chg="add del mod">
          <ac:chgData name="alex guaman" userId="f6bbd94d20bc308c" providerId="LiveId" clId="{BD4D678D-7A8B-4118-8BB4-4EAA5D676637}" dt="2022-02-11T05:28:10.279" v="1351" actId="478"/>
          <ac:picMkLst>
            <pc:docMk/>
            <pc:sldMk cId="729369631" sldId="522"/>
            <ac:picMk id="9223" creationId="{8F5FE16A-2F6C-45B5-9275-0F00B31BDCC0}"/>
          </ac:picMkLst>
        </pc:picChg>
      </pc:sldChg>
      <pc:sldChg chg="addSp delSp modSp add mod delAnim modAnim">
        <pc:chgData name="alex guaman" userId="f6bbd94d20bc308c" providerId="LiveId" clId="{BD4D678D-7A8B-4118-8BB4-4EAA5D676637}" dt="2022-02-11T06:09:07.943" v="2159" actId="14100"/>
        <pc:sldMkLst>
          <pc:docMk/>
          <pc:sldMk cId="1485399535" sldId="523"/>
        </pc:sldMkLst>
        <pc:spChg chg="mod">
          <ac:chgData name="alex guaman" userId="f6bbd94d20bc308c" providerId="LiveId" clId="{BD4D678D-7A8B-4118-8BB4-4EAA5D676637}" dt="2022-02-11T05:45:05.550" v="1764" actId="20577"/>
          <ac:spMkLst>
            <pc:docMk/>
            <pc:sldMk cId="1485399535" sldId="523"/>
            <ac:spMk id="3" creationId="{00000000-0000-0000-0000-000000000000}"/>
          </ac:spMkLst>
        </pc:spChg>
        <pc:spChg chg="mod">
          <ac:chgData name="alex guaman" userId="f6bbd94d20bc308c" providerId="LiveId" clId="{BD4D678D-7A8B-4118-8BB4-4EAA5D676637}" dt="2022-02-11T05:44:58.099" v="1757" actId="20577"/>
          <ac:spMkLst>
            <pc:docMk/>
            <pc:sldMk cId="1485399535" sldId="523"/>
            <ac:spMk id="10" creationId="{B350F89F-7B1F-4189-8CDA-0F96C3DF8C3B}"/>
          </ac:spMkLst>
        </pc:spChg>
        <pc:picChg chg="add del mod">
          <ac:chgData name="alex guaman" userId="f6bbd94d20bc308c" providerId="LiveId" clId="{BD4D678D-7A8B-4118-8BB4-4EAA5D676637}" dt="2022-02-11T05:46:32.914" v="1766" actId="478"/>
          <ac:picMkLst>
            <pc:docMk/>
            <pc:sldMk cId="1485399535" sldId="523"/>
            <ac:picMk id="4" creationId="{98A53884-E4FE-4C70-8C14-F184C6BFC549}"/>
          </ac:picMkLst>
        </pc:picChg>
        <pc:picChg chg="add mod">
          <ac:chgData name="alex guaman" userId="f6bbd94d20bc308c" providerId="LiveId" clId="{BD4D678D-7A8B-4118-8BB4-4EAA5D676637}" dt="2022-02-11T06:08:42.499" v="2151" actId="1076"/>
          <ac:picMkLst>
            <pc:docMk/>
            <pc:sldMk cId="1485399535" sldId="523"/>
            <ac:picMk id="5" creationId="{0A041469-261B-4D42-A9BD-41EBD9BACCA9}"/>
          </ac:picMkLst>
        </pc:picChg>
        <pc:picChg chg="add mod">
          <ac:chgData name="alex guaman" userId="f6bbd94d20bc308c" providerId="LiveId" clId="{BD4D678D-7A8B-4118-8BB4-4EAA5D676637}" dt="2022-02-11T06:09:07.943" v="2159" actId="14100"/>
          <ac:picMkLst>
            <pc:docMk/>
            <pc:sldMk cId="1485399535" sldId="523"/>
            <ac:picMk id="7" creationId="{8CF281B8-1185-4C53-86CB-76C61826E6B1}"/>
          </ac:picMkLst>
        </pc:picChg>
      </pc:sldChg>
      <pc:sldChg chg="addSp delSp modSp add mod">
        <pc:chgData name="alex guaman" userId="f6bbd94d20bc308c" providerId="LiveId" clId="{BD4D678D-7A8B-4118-8BB4-4EAA5D676637}" dt="2022-02-11T05:09:13.764" v="1103" actId="12789"/>
        <pc:sldMkLst>
          <pc:docMk/>
          <pc:sldMk cId="2466515362" sldId="524"/>
        </pc:sldMkLst>
        <pc:spChg chg="add del mod">
          <ac:chgData name="alex guaman" userId="f6bbd94d20bc308c" providerId="LiveId" clId="{BD4D678D-7A8B-4118-8BB4-4EAA5D676637}" dt="2022-02-11T05:06:46.425" v="864"/>
          <ac:spMkLst>
            <pc:docMk/>
            <pc:sldMk cId="2466515362" sldId="524"/>
            <ac:spMk id="5" creationId="{9D4260A7-9032-4876-BB4B-469D2D3A1915}"/>
          </ac:spMkLst>
        </pc:spChg>
        <pc:spChg chg="add del mod">
          <ac:chgData name="alex guaman" userId="f6bbd94d20bc308c" providerId="LiveId" clId="{BD4D678D-7A8B-4118-8BB4-4EAA5D676637}" dt="2022-02-11T05:07:14.768" v="875" actId="478"/>
          <ac:spMkLst>
            <pc:docMk/>
            <pc:sldMk cId="2466515362" sldId="524"/>
            <ac:spMk id="6" creationId="{C4DB14B6-8002-4FB2-812B-1FB0331D9E93}"/>
          </ac:spMkLst>
        </pc:spChg>
        <pc:spChg chg="add mod">
          <ac:chgData name="alex guaman" userId="f6bbd94d20bc308c" providerId="LiveId" clId="{BD4D678D-7A8B-4118-8BB4-4EAA5D676637}" dt="2022-02-11T05:09:13.764" v="1103" actId="12789"/>
          <ac:spMkLst>
            <pc:docMk/>
            <pc:sldMk cId="2466515362" sldId="524"/>
            <ac:spMk id="7" creationId="{C4CB3FDB-6308-4048-BAB1-3680113EEA17}"/>
          </ac:spMkLst>
        </pc:spChg>
        <pc:spChg chg="add mod">
          <ac:chgData name="alex guaman" userId="f6bbd94d20bc308c" providerId="LiveId" clId="{BD4D678D-7A8B-4118-8BB4-4EAA5D676637}" dt="2022-02-11T05:09:13.764" v="1103" actId="12789"/>
          <ac:spMkLst>
            <pc:docMk/>
            <pc:sldMk cId="2466515362" sldId="524"/>
            <ac:spMk id="9" creationId="{A2B04C18-5576-421D-BABF-807B13CE042F}"/>
          </ac:spMkLst>
        </pc:spChg>
        <pc:spChg chg="mod">
          <ac:chgData name="alex guaman" userId="f6bbd94d20bc308c" providerId="LiveId" clId="{BD4D678D-7A8B-4118-8BB4-4EAA5D676637}" dt="2022-02-11T05:03:33.998" v="853" actId="20577"/>
          <ac:spMkLst>
            <pc:docMk/>
            <pc:sldMk cId="2466515362" sldId="524"/>
            <ac:spMk id="10" creationId="{B350F89F-7B1F-4189-8CDA-0F96C3DF8C3B}"/>
          </ac:spMkLst>
        </pc:spChg>
        <pc:grpChg chg="add mod">
          <ac:chgData name="alex guaman" userId="f6bbd94d20bc308c" providerId="LiveId" clId="{BD4D678D-7A8B-4118-8BB4-4EAA5D676637}" dt="2022-02-11T05:09:13.764" v="1103" actId="12789"/>
          <ac:grpSpMkLst>
            <pc:docMk/>
            <pc:sldMk cId="2466515362" sldId="524"/>
            <ac:grpSpMk id="8" creationId="{36AB6994-3F97-452C-859D-AD76CD110C6C}"/>
          </ac:grpSpMkLst>
        </pc:grpChg>
        <pc:grpChg chg="add mod">
          <ac:chgData name="alex guaman" userId="f6bbd94d20bc308c" providerId="LiveId" clId="{BD4D678D-7A8B-4118-8BB4-4EAA5D676637}" dt="2022-02-11T05:09:13.764" v="1103" actId="12789"/>
          <ac:grpSpMkLst>
            <pc:docMk/>
            <pc:sldMk cId="2466515362" sldId="524"/>
            <ac:grpSpMk id="11" creationId="{52361AAC-554B-4042-8A2F-4565D1BD9993}"/>
          </ac:grpSpMkLst>
        </pc:grpChg>
        <pc:graphicFrameChg chg="add mod">
          <ac:chgData name="alex guaman" userId="f6bbd94d20bc308c" providerId="LiveId" clId="{BD4D678D-7A8B-4118-8BB4-4EAA5D676637}" dt="2022-02-11T05:09:13.764" v="1103" actId="12789"/>
          <ac:graphicFrameMkLst>
            <pc:docMk/>
            <pc:sldMk cId="2466515362" sldId="524"/>
            <ac:graphicFrameMk id="4" creationId="{B5FB1793-1768-4230-8B22-D0CF7534BB22}"/>
          </ac:graphicFrameMkLst>
        </pc:graphicFrameChg>
        <pc:picChg chg="add mod">
          <ac:chgData name="alex guaman" userId="f6bbd94d20bc308c" providerId="LiveId" clId="{BD4D678D-7A8B-4118-8BB4-4EAA5D676637}" dt="2022-02-11T05:09:13.764" v="1103" actId="12789"/>
          <ac:picMkLst>
            <pc:docMk/>
            <pc:sldMk cId="2466515362" sldId="524"/>
            <ac:picMk id="7170" creationId="{7AAA8EC9-6343-4F71-88DC-619A163ACB08}"/>
          </ac:picMkLst>
        </pc:picChg>
      </pc:sldChg>
      <pc:sldChg chg="add">
        <pc:chgData name="alex guaman" userId="f6bbd94d20bc308c" providerId="LiveId" clId="{BD4D678D-7A8B-4118-8BB4-4EAA5D676637}" dt="2022-02-11T05:25:58.749" v="1313"/>
        <pc:sldMkLst>
          <pc:docMk/>
          <pc:sldMk cId="897917264" sldId="525"/>
        </pc:sldMkLst>
      </pc:sldChg>
      <pc:sldChg chg="addSp delSp modSp add mod">
        <pc:chgData name="alex guaman" userId="f6bbd94d20bc308c" providerId="LiveId" clId="{BD4D678D-7A8B-4118-8BB4-4EAA5D676637}" dt="2022-02-11T05:38:02.949" v="1612" actId="1076"/>
        <pc:sldMkLst>
          <pc:docMk/>
          <pc:sldMk cId="3536188559" sldId="526"/>
        </pc:sldMkLst>
        <pc:spChg chg="add mod">
          <ac:chgData name="alex guaman" userId="f6bbd94d20bc308c" providerId="LiveId" clId="{BD4D678D-7A8B-4118-8BB4-4EAA5D676637}" dt="2022-02-11T05:31:11.134" v="1396" actId="12789"/>
          <ac:spMkLst>
            <pc:docMk/>
            <pc:sldMk cId="3536188559" sldId="526"/>
            <ac:spMk id="8" creationId="{BCEBB8B2-85FD-4993-A8F8-A527FD671C41}"/>
          </ac:spMkLst>
        </pc:spChg>
        <pc:spChg chg="add mod">
          <ac:chgData name="alex guaman" userId="f6bbd94d20bc308c" providerId="LiveId" clId="{BD4D678D-7A8B-4118-8BB4-4EAA5D676637}" dt="2022-02-11T05:31:56.309" v="1406" actId="165"/>
          <ac:spMkLst>
            <pc:docMk/>
            <pc:sldMk cId="3536188559" sldId="526"/>
            <ac:spMk id="21" creationId="{9D824726-60DF-4652-8E16-0480BED510BE}"/>
          </ac:spMkLst>
        </pc:spChg>
        <pc:spChg chg="add mod">
          <ac:chgData name="alex guaman" userId="f6bbd94d20bc308c" providerId="LiveId" clId="{BD4D678D-7A8B-4118-8BB4-4EAA5D676637}" dt="2022-02-11T05:38:02.949" v="1612" actId="1076"/>
          <ac:spMkLst>
            <pc:docMk/>
            <pc:sldMk cId="3536188559" sldId="526"/>
            <ac:spMk id="23" creationId="{884ED8E9-49A4-4121-BE16-C6037EE734C1}"/>
          </ac:spMkLst>
        </pc:spChg>
        <pc:spChg chg="add mod">
          <ac:chgData name="alex guaman" userId="f6bbd94d20bc308c" providerId="LiveId" clId="{BD4D678D-7A8B-4118-8BB4-4EAA5D676637}" dt="2022-02-11T05:37:56.861" v="1611" actId="1076"/>
          <ac:spMkLst>
            <pc:docMk/>
            <pc:sldMk cId="3536188559" sldId="526"/>
            <ac:spMk id="24" creationId="{52B28B2A-86F9-4E71-AB3A-24C3D8596ADC}"/>
          </ac:spMkLst>
        </pc:spChg>
        <pc:grpChg chg="add mod">
          <ac:chgData name="alex guaman" userId="f6bbd94d20bc308c" providerId="LiveId" clId="{BD4D678D-7A8B-4118-8BB4-4EAA5D676637}" dt="2022-02-11T05:31:56.309" v="1406" actId="165"/>
          <ac:grpSpMkLst>
            <pc:docMk/>
            <pc:sldMk cId="3536188559" sldId="526"/>
            <ac:grpSpMk id="4" creationId="{9A2F8CFD-7650-4A03-B792-7DC202950747}"/>
          </ac:grpSpMkLst>
        </pc:grpChg>
        <pc:grpChg chg="add mod topLvl">
          <ac:chgData name="alex guaman" userId="f6bbd94d20bc308c" providerId="LiveId" clId="{BD4D678D-7A8B-4118-8BB4-4EAA5D676637}" dt="2022-02-11T05:31:56.309" v="1406" actId="165"/>
          <ac:grpSpMkLst>
            <pc:docMk/>
            <pc:sldMk cId="3536188559" sldId="526"/>
            <ac:grpSpMk id="5" creationId="{02F615D0-2522-4936-A4E3-00EA170A4929}"/>
          </ac:grpSpMkLst>
        </pc:grpChg>
        <pc:grpChg chg="add del mod">
          <ac:chgData name="alex guaman" userId="f6bbd94d20bc308c" providerId="LiveId" clId="{BD4D678D-7A8B-4118-8BB4-4EAA5D676637}" dt="2022-02-11T05:30:14.449" v="1379" actId="165"/>
          <ac:grpSpMkLst>
            <pc:docMk/>
            <pc:sldMk cId="3536188559" sldId="526"/>
            <ac:grpSpMk id="6" creationId="{D8BC3C08-C46C-46FC-AC62-DC7ACB554043}"/>
          </ac:grpSpMkLst>
        </pc:grpChg>
        <pc:grpChg chg="add mod topLvl">
          <ac:chgData name="alex guaman" userId="f6bbd94d20bc308c" providerId="LiveId" clId="{BD4D678D-7A8B-4118-8BB4-4EAA5D676637}" dt="2022-02-11T05:31:56.309" v="1406" actId="165"/>
          <ac:grpSpMkLst>
            <pc:docMk/>
            <pc:sldMk cId="3536188559" sldId="526"/>
            <ac:grpSpMk id="9" creationId="{F6278151-2579-43EE-B2CC-762CA7E695C7}"/>
          </ac:grpSpMkLst>
        </pc:grpChg>
        <pc:grpChg chg="add mod topLvl">
          <ac:chgData name="alex guaman" userId="f6bbd94d20bc308c" providerId="LiveId" clId="{BD4D678D-7A8B-4118-8BB4-4EAA5D676637}" dt="2022-02-11T05:31:56.309" v="1406" actId="165"/>
          <ac:grpSpMkLst>
            <pc:docMk/>
            <pc:sldMk cId="3536188559" sldId="526"/>
            <ac:grpSpMk id="10" creationId="{0FB9B484-4F70-4418-8A37-C0CAE1932A9C}"/>
          </ac:grpSpMkLst>
        </pc:grpChg>
        <pc:grpChg chg="add del mod">
          <ac:chgData name="alex guaman" userId="f6bbd94d20bc308c" providerId="LiveId" clId="{BD4D678D-7A8B-4118-8BB4-4EAA5D676637}" dt="2022-02-11T05:31:56.309" v="1406" actId="165"/>
          <ac:grpSpMkLst>
            <pc:docMk/>
            <pc:sldMk cId="3536188559" sldId="526"/>
            <ac:grpSpMk id="11" creationId="{E4B79D4A-A589-4D44-8689-A6964FE60A43}"/>
          </ac:grpSpMkLst>
        </pc:grpChg>
        <pc:grpChg chg="del">
          <ac:chgData name="alex guaman" userId="f6bbd94d20bc308c" providerId="LiveId" clId="{BD4D678D-7A8B-4118-8BB4-4EAA5D676637}" dt="2022-02-11T05:29:17.619" v="1360" actId="165"/>
          <ac:grpSpMkLst>
            <pc:docMk/>
            <pc:sldMk cId="3536188559" sldId="526"/>
            <ac:grpSpMk id="17" creationId="{BA482518-93FF-4491-9054-3A0AA2C1FFB2}"/>
          </ac:grpSpMkLst>
        </pc:grpChg>
        <pc:picChg chg="mod topLvl">
          <ac:chgData name="alex guaman" userId="f6bbd94d20bc308c" providerId="LiveId" clId="{BD4D678D-7A8B-4118-8BB4-4EAA5D676637}" dt="2022-02-11T05:31:56.309" v="1406" actId="165"/>
          <ac:picMkLst>
            <pc:docMk/>
            <pc:sldMk cId="3536188559" sldId="526"/>
            <ac:picMk id="18" creationId="{3579E986-E82E-4878-95ED-E28FAF5D33C6}"/>
          </ac:picMkLst>
        </pc:picChg>
        <pc:picChg chg="mod topLvl">
          <ac:chgData name="alex guaman" userId="f6bbd94d20bc308c" providerId="LiveId" clId="{BD4D678D-7A8B-4118-8BB4-4EAA5D676637}" dt="2022-02-11T05:31:56.309" v="1406" actId="165"/>
          <ac:picMkLst>
            <pc:docMk/>
            <pc:sldMk cId="3536188559" sldId="526"/>
            <ac:picMk id="19" creationId="{3ACFDB25-81B0-477B-BB1B-1921C7803434}"/>
          </ac:picMkLst>
        </pc:picChg>
        <pc:picChg chg="del mod topLvl">
          <ac:chgData name="alex guaman" userId="f6bbd94d20bc308c" providerId="LiveId" clId="{BD4D678D-7A8B-4118-8BB4-4EAA5D676637}" dt="2022-02-11T05:29:19.829" v="1361" actId="478"/>
          <ac:picMkLst>
            <pc:docMk/>
            <pc:sldMk cId="3536188559" sldId="526"/>
            <ac:picMk id="20" creationId="{DF13883C-C649-468B-810B-951E86A4AE17}"/>
          </ac:picMkLst>
        </pc:picChg>
        <pc:picChg chg="mod">
          <ac:chgData name="alex guaman" userId="f6bbd94d20bc308c" providerId="LiveId" clId="{BD4D678D-7A8B-4118-8BB4-4EAA5D676637}" dt="2022-02-11T05:31:56.309" v="1406" actId="165"/>
          <ac:picMkLst>
            <pc:docMk/>
            <pc:sldMk cId="3536188559" sldId="526"/>
            <ac:picMk id="9219" creationId="{764C97FB-E2B0-458F-9A46-E8F4C673F42A}"/>
          </ac:picMkLst>
        </pc:picChg>
        <pc:picChg chg="mod">
          <ac:chgData name="alex guaman" userId="f6bbd94d20bc308c" providerId="LiveId" clId="{BD4D678D-7A8B-4118-8BB4-4EAA5D676637}" dt="2022-02-11T05:31:56.309" v="1406" actId="165"/>
          <ac:picMkLst>
            <pc:docMk/>
            <pc:sldMk cId="3536188559" sldId="526"/>
            <ac:picMk id="9221" creationId="{E106DC1A-276A-42FD-9CB0-8DF4FA63054A}"/>
          </ac:picMkLst>
        </pc:picChg>
        <pc:picChg chg="mod">
          <ac:chgData name="alex guaman" userId="f6bbd94d20bc308c" providerId="LiveId" clId="{BD4D678D-7A8B-4118-8BB4-4EAA5D676637}" dt="2022-02-11T05:31:56.309" v="1406" actId="165"/>
          <ac:picMkLst>
            <pc:docMk/>
            <pc:sldMk cId="3536188559" sldId="526"/>
            <ac:picMk id="9222" creationId="{0EF6C540-67A5-41FA-B088-10D1E7238C91}"/>
          </ac:picMkLst>
        </pc:picChg>
        <pc:picChg chg="mod">
          <ac:chgData name="alex guaman" userId="f6bbd94d20bc308c" providerId="LiveId" clId="{BD4D678D-7A8B-4118-8BB4-4EAA5D676637}" dt="2022-02-11T05:31:56.309" v="1406" actId="165"/>
          <ac:picMkLst>
            <pc:docMk/>
            <pc:sldMk cId="3536188559" sldId="526"/>
            <ac:picMk id="9223" creationId="{8F5FE16A-2F6C-45B5-9275-0F00B31BDCC0}"/>
          </ac:picMkLst>
        </pc:picChg>
      </pc:sldChg>
      <pc:sldChg chg="addSp delSp modSp add mod">
        <pc:chgData name="alex guaman" userId="f6bbd94d20bc308c" providerId="LiveId" clId="{BD4D678D-7A8B-4118-8BB4-4EAA5D676637}" dt="2022-02-11T05:36:48.459" v="1556" actId="313"/>
        <pc:sldMkLst>
          <pc:docMk/>
          <pc:sldMk cId="3591086711" sldId="527"/>
        </pc:sldMkLst>
        <pc:spChg chg="add mod topLvl">
          <ac:chgData name="alex guaman" userId="f6bbd94d20bc308c" providerId="LiveId" clId="{BD4D678D-7A8B-4118-8BB4-4EAA5D676637}" dt="2022-02-11T05:35:47.809" v="1504" actId="165"/>
          <ac:spMkLst>
            <pc:docMk/>
            <pc:sldMk cId="3591086711" sldId="527"/>
            <ac:spMk id="4" creationId="{C6ECD28B-4567-450B-8868-A2037D5E557F}"/>
          </ac:spMkLst>
        </pc:spChg>
        <pc:spChg chg="add mod">
          <ac:chgData name="alex guaman" userId="f6bbd94d20bc308c" providerId="LiveId" clId="{BD4D678D-7A8B-4118-8BB4-4EAA5D676637}" dt="2022-02-11T05:35:01.839" v="1496" actId="12788"/>
          <ac:spMkLst>
            <pc:docMk/>
            <pc:sldMk cId="3591086711" sldId="527"/>
            <ac:spMk id="8" creationId="{A56B7BEF-B0FA-4DCF-8C28-CDF8F3812DE2}"/>
          </ac:spMkLst>
        </pc:spChg>
        <pc:spChg chg="add mod">
          <ac:chgData name="alex guaman" userId="f6bbd94d20bc308c" providerId="LiveId" clId="{BD4D678D-7A8B-4118-8BB4-4EAA5D676637}" dt="2022-02-11T05:35:01.839" v="1496" actId="12788"/>
          <ac:spMkLst>
            <pc:docMk/>
            <pc:sldMk cId="3591086711" sldId="527"/>
            <ac:spMk id="9" creationId="{DB69052A-175B-4616-AB64-9A96758CD7F9}"/>
          </ac:spMkLst>
        </pc:spChg>
        <pc:spChg chg="add mod">
          <ac:chgData name="alex guaman" userId="f6bbd94d20bc308c" providerId="LiveId" clId="{BD4D678D-7A8B-4118-8BB4-4EAA5D676637}" dt="2022-02-11T05:36:48.459" v="1556" actId="313"/>
          <ac:spMkLst>
            <pc:docMk/>
            <pc:sldMk cId="3591086711" sldId="527"/>
            <ac:spMk id="12" creationId="{9EC7EBD0-DB0A-47A8-83C0-C56BB6F601AE}"/>
          </ac:spMkLst>
        </pc:spChg>
        <pc:grpChg chg="add mod">
          <ac:chgData name="alex guaman" userId="f6bbd94d20bc308c" providerId="LiveId" clId="{BD4D678D-7A8B-4118-8BB4-4EAA5D676637}" dt="2022-02-11T05:33:41.614" v="1445" actId="164"/>
          <ac:grpSpMkLst>
            <pc:docMk/>
            <pc:sldMk cId="3591086711" sldId="527"/>
            <ac:grpSpMk id="5" creationId="{90C5F0F6-DBFA-421A-B540-614CE50F38EE}"/>
          </ac:grpSpMkLst>
        </pc:grpChg>
        <pc:grpChg chg="add del mod">
          <ac:chgData name="alex guaman" userId="f6bbd94d20bc308c" providerId="LiveId" clId="{BD4D678D-7A8B-4118-8BB4-4EAA5D676637}" dt="2022-02-11T05:35:47.809" v="1504" actId="165"/>
          <ac:grpSpMkLst>
            <pc:docMk/>
            <pc:sldMk cId="3591086711" sldId="527"/>
            <ac:grpSpMk id="6" creationId="{80BA46A0-321C-4449-B058-7228C9839635}"/>
          </ac:grpSpMkLst>
        </pc:grpChg>
        <pc:grpChg chg="add mod">
          <ac:chgData name="alex guaman" userId="f6bbd94d20bc308c" providerId="LiveId" clId="{BD4D678D-7A8B-4118-8BB4-4EAA5D676637}" dt="2022-02-11T05:35:01.839" v="1496" actId="12788"/>
          <ac:grpSpMkLst>
            <pc:docMk/>
            <pc:sldMk cId="3591086711" sldId="527"/>
            <ac:grpSpMk id="10" creationId="{921B666A-132C-418A-BD1E-BE5B6CB4532F}"/>
          </ac:grpSpMkLst>
        </pc:grpChg>
        <pc:grpChg chg="add mod">
          <ac:chgData name="alex guaman" userId="f6bbd94d20bc308c" providerId="LiveId" clId="{BD4D678D-7A8B-4118-8BB4-4EAA5D676637}" dt="2022-02-11T05:35:01.839" v="1496" actId="12788"/>
          <ac:grpSpMkLst>
            <pc:docMk/>
            <pc:sldMk cId="3591086711" sldId="527"/>
            <ac:grpSpMk id="11" creationId="{920B2AA4-74D7-485C-B3BB-75117F02869D}"/>
          </ac:grpSpMkLst>
        </pc:grpChg>
        <pc:grpChg chg="del">
          <ac:chgData name="alex guaman" userId="f6bbd94d20bc308c" providerId="LiveId" clId="{BD4D678D-7A8B-4118-8BB4-4EAA5D676637}" dt="2022-02-11T05:32:17.544" v="1409" actId="165"/>
          <ac:grpSpMkLst>
            <pc:docMk/>
            <pc:sldMk cId="3591086711" sldId="527"/>
            <ac:grpSpMk id="17" creationId="{BA482518-93FF-4491-9054-3A0AA2C1FFB2}"/>
          </ac:grpSpMkLst>
        </pc:grpChg>
        <pc:picChg chg="add del mod topLvl">
          <ac:chgData name="alex guaman" userId="f6bbd94d20bc308c" providerId="LiveId" clId="{BD4D678D-7A8B-4118-8BB4-4EAA5D676637}" dt="2022-02-11T05:32:21.709" v="1413" actId="478"/>
          <ac:picMkLst>
            <pc:docMk/>
            <pc:sldMk cId="3591086711" sldId="527"/>
            <ac:picMk id="18" creationId="{3579E986-E82E-4878-95ED-E28FAF5D33C6}"/>
          </ac:picMkLst>
        </pc:picChg>
        <pc:picChg chg="add del mod topLvl">
          <ac:chgData name="alex guaman" userId="f6bbd94d20bc308c" providerId="LiveId" clId="{BD4D678D-7A8B-4118-8BB4-4EAA5D676637}" dt="2022-02-11T05:32:21.309" v="1412" actId="478"/>
          <ac:picMkLst>
            <pc:docMk/>
            <pc:sldMk cId="3591086711" sldId="527"/>
            <ac:picMk id="19" creationId="{3ACFDB25-81B0-477B-BB1B-1921C7803434}"/>
          </ac:picMkLst>
        </pc:picChg>
        <pc:picChg chg="add del mod topLvl">
          <ac:chgData name="alex guaman" userId="f6bbd94d20bc308c" providerId="LiveId" clId="{BD4D678D-7A8B-4118-8BB4-4EAA5D676637}" dt="2022-02-11T05:35:47.809" v="1504" actId="165"/>
          <ac:picMkLst>
            <pc:docMk/>
            <pc:sldMk cId="3591086711" sldId="527"/>
            <ac:picMk id="20" creationId="{DF13883C-C649-468B-810B-951E86A4AE17}"/>
          </ac:picMkLst>
        </pc:picChg>
        <pc:picChg chg="del">
          <ac:chgData name="alex guaman" userId="f6bbd94d20bc308c" providerId="LiveId" clId="{BD4D678D-7A8B-4118-8BB4-4EAA5D676637}" dt="2022-02-11T05:32:25.909" v="1415" actId="478"/>
          <ac:picMkLst>
            <pc:docMk/>
            <pc:sldMk cId="3591086711" sldId="527"/>
            <ac:picMk id="9219" creationId="{764C97FB-E2B0-458F-9A46-E8F4C673F42A}"/>
          </ac:picMkLst>
        </pc:picChg>
        <pc:picChg chg="del">
          <ac:chgData name="alex guaman" userId="f6bbd94d20bc308c" providerId="LiveId" clId="{BD4D678D-7A8B-4118-8BB4-4EAA5D676637}" dt="2022-02-11T05:32:26.419" v="1416" actId="478"/>
          <ac:picMkLst>
            <pc:docMk/>
            <pc:sldMk cId="3591086711" sldId="527"/>
            <ac:picMk id="9221" creationId="{E106DC1A-276A-42FD-9CB0-8DF4FA63054A}"/>
          </ac:picMkLst>
        </pc:picChg>
        <pc:picChg chg="del mod">
          <ac:chgData name="alex guaman" userId="f6bbd94d20bc308c" providerId="LiveId" clId="{BD4D678D-7A8B-4118-8BB4-4EAA5D676637}" dt="2022-02-11T05:32:27.109" v="1418" actId="478"/>
          <ac:picMkLst>
            <pc:docMk/>
            <pc:sldMk cId="3591086711" sldId="527"/>
            <ac:picMk id="9222" creationId="{0EF6C540-67A5-41FA-B088-10D1E7238C91}"/>
          </ac:picMkLst>
        </pc:picChg>
        <pc:picChg chg="del">
          <ac:chgData name="alex guaman" userId="f6bbd94d20bc308c" providerId="LiveId" clId="{BD4D678D-7A8B-4118-8BB4-4EAA5D676637}" dt="2022-02-11T05:32:28.449" v="1419" actId="478"/>
          <ac:picMkLst>
            <pc:docMk/>
            <pc:sldMk cId="3591086711" sldId="527"/>
            <ac:picMk id="9223" creationId="{8F5FE16A-2F6C-45B5-9275-0F00B31BDCC0}"/>
          </ac:picMkLst>
        </pc:picChg>
        <pc:picChg chg="add mod">
          <ac:chgData name="alex guaman" userId="f6bbd94d20bc308c" providerId="LiveId" clId="{BD4D678D-7A8B-4118-8BB4-4EAA5D676637}" dt="2022-02-11T05:35:01.839" v="1496" actId="12788"/>
          <ac:picMkLst>
            <pc:docMk/>
            <pc:sldMk cId="3591086711" sldId="527"/>
            <ac:picMk id="13314" creationId="{FA538663-7F88-4BC3-B022-639A895667FA}"/>
          </ac:picMkLst>
        </pc:picChg>
        <pc:picChg chg="add mod">
          <ac:chgData name="alex guaman" userId="f6bbd94d20bc308c" providerId="LiveId" clId="{BD4D678D-7A8B-4118-8BB4-4EAA5D676637}" dt="2022-02-11T05:35:01.839" v="1496" actId="12788"/>
          <ac:picMkLst>
            <pc:docMk/>
            <pc:sldMk cId="3591086711" sldId="527"/>
            <ac:picMk id="13316" creationId="{597FD593-4A60-46A0-9A5F-39145AD82951}"/>
          </ac:picMkLst>
        </pc:picChg>
      </pc:sldChg>
      <pc:sldChg chg="new del">
        <pc:chgData name="alex guaman" userId="f6bbd94d20bc308c" providerId="LiveId" clId="{BD4D678D-7A8B-4118-8BB4-4EAA5D676637}" dt="2022-02-11T05:39:24.609" v="1615" actId="47"/>
        <pc:sldMkLst>
          <pc:docMk/>
          <pc:sldMk cId="2160267868" sldId="528"/>
        </pc:sldMkLst>
      </pc:sldChg>
      <pc:sldChg chg="delSp modSp add del mod">
        <pc:chgData name="alex guaman" userId="f6bbd94d20bc308c" providerId="LiveId" clId="{BD4D678D-7A8B-4118-8BB4-4EAA5D676637}" dt="2022-02-11T05:44:12.210" v="1704" actId="47"/>
        <pc:sldMkLst>
          <pc:docMk/>
          <pc:sldMk cId="3583950810" sldId="529"/>
        </pc:sldMkLst>
        <pc:spChg chg="mod">
          <ac:chgData name="alex guaman" userId="f6bbd94d20bc308c" providerId="LiveId" clId="{BD4D678D-7A8B-4118-8BB4-4EAA5D676637}" dt="2022-02-11T05:39:29.239" v="1623" actId="20577"/>
          <ac:spMkLst>
            <pc:docMk/>
            <pc:sldMk cId="3583950810" sldId="529"/>
            <ac:spMk id="7" creationId="{0A730310-19EC-4D92-8151-DFF1EBAACDAB}"/>
          </ac:spMkLst>
        </pc:spChg>
        <pc:grpChg chg="del">
          <ac:chgData name="alex guaman" userId="f6bbd94d20bc308c" providerId="LiveId" clId="{BD4D678D-7A8B-4118-8BB4-4EAA5D676637}" dt="2022-02-11T05:39:42.609" v="1624" actId="478"/>
          <ac:grpSpMkLst>
            <pc:docMk/>
            <pc:sldMk cId="3583950810" sldId="529"/>
            <ac:grpSpMk id="10" creationId="{921B666A-132C-418A-BD1E-BE5B6CB4532F}"/>
          </ac:grpSpMkLst>
        </pc:grpChg>
      </pc:sldChg>
      <pc:sldChg chg="addSp delSp modSp add mod ord">
        <pc:chgData name="alex guaman" userId="f6bbd94d20bc308c" providerId="LiveId" clId="{BD4D678D-7A8B-4118-8BB4-4EAA5D676637}" dt="2022-02-11T05:44:03.069" v="1703"/>
        <pc:sldMkLst>
          <pc:docMk/>
          <pc:sldMk cId="2483105372" sldId="530"/>
        </pc:sldMkLst>
        <pc:spChg chg="del">
          <ac:chgData name="alex guaman" userId="f6bbd94d20bc308c" providerId="LiveId" clId="{BD4D678D-7A8B-4118-8BB4-4EAA5D676637}" dt="2022-02-11T05:40:11.225" v="1633" actId="478"/>
          <ac:spMkLst>
            <pc:docMk/>
            <pc:sldMk cId="2483105372" sldId="530"/>
            <ac:spMk id="4" creationId="{C6ECD28B-4567-450B-8868-A2037D5E557F}"/>
          </ac:spMkLst>
        </pc:spChg>
        <pc:spChg chg="del">
          <ac:chgData name="alex guaman" userId="f6bbd94d20bc308c" providerId="LiveId" clId="{BD4D678D-7A8B-4118-8BB4-4EAA5D676637}" dt="2022-02-11T05:40:12.599" v="1634" actId="478"/>
          <ac:spMkLst>
            <pc:docMk/>
            <pc:sldMk cId="2483105372" sldId="530"/>
            <ac:spMk id="12" creationId="{9EC7EBD0-DB0A-47A8-83C0-C56BB6F601AE}"/>
          </ac:spMkLst>
        </pc:spChg>
        <pc:spChg chg="add mod">
          <ac:chgData name="alex guaman" userId="f6bbd94d20bc308c" providerId="LiveId" clId="{BD4D678D-7A8B-4118-8BB4-4EAA5D676637}" dt="2022-02-11T05:43:10.079" v="1669" actId="1076"/>
          <ac:spMkLst>
            <pc:docMk/>
            <pc:sldMk cId="2483105372" sldId="530"/>
            <ac:spMk id="24" creationId="{B237B59F-7344-4BB0-8ADA-C4D5152F6EEF}"/>
          </ac:spMkLst>
        </pc:spChg>
        <pc:spChg chg="add mod">
          <ac:chgData name="alex guaman" userId="f6bbd94d20bc308c" providerId="LiveId" clId="{BD4D678D-7A8B-4118-8BB4-4EAA5D676637}" dt="2022-02-11T05:43:17.999" v="1674" actId="1076"/>
          <ac:spMkLst>
            <pc:docMk/>
            <pc:sldMk cId="2483105372" sldId="530"/>
            <ac:spMk id="30" creationId="{9F0C29A8-95FE-4AFB-A95A-2B123B9F0354}"/>
          </ac:spMkLst>
        </pc:spChg>
        <pc:spChg chg="add mod">
          <ac:chgData name="alex guaman" userId="f6bbd94d20bc308c" providerId="LiveId" clId="{BD4D678D-7A8B-4118-8BB4-4EAA5D676637}" dt="2022-02-11T05:43:43.539" v="1701" actId="20577"/>
          <ac:spMkLst>
            <pc:docMk/>
            <pc:sldMk cId="2483105372" sldId="530"/>
            <ac:spMk id="31" creationId="{68739A90-F703-4A93-A1E6-2184B8D31C4C}"/>
          </ac:spMkLst>
        </pc:spChg>
        <pc:grpChg chg="add del mod">
          <ac:chgData name="alex guaman" userId="f6bbd94d20bc308c" providerId="LiveId" clId="{BD4D678D-7A8B-4118-8BB4-4EAA5D676637}" dt="2022-02-11T05:40:53.679" v="1641" actId="165"/>
          <ac:grpSpMkLst>
            <pc:docMk/>
            <pc:sldMk cId="2483105372" sldId="530"/>
            <ac:grpSpMk id="5" creationId="{C1D2A7DB-3C0A-49E3-A346-BC42500B33DE}"/>
          </ac:grpSpMkLst>
        </pc:grpChg>
        <pc:grpChg chg="del">
          <ac:chgData name="alex guaman" userId="f6bbd94d20bc308c" providerId="LiveId" clId="{BD4D678D-7A8B-4118-8BB4-4EAA5D676637}" dt="2022-02-11T05:40:09.128" v="1631" actId="478"/>
          <ac:grpSpMkLst>
            <pc:docMk/>
            <pc:sldMk cId="2483105372" sldId="530"/>
            <ac:grpSpMk id="10" creationId="{921B666A-132C-418A-BD1E-BE5B6CB4532F}"/>
          </ac:grpSpMkLst>
        </pc:grpChg>
        <pc:grpChg chg="del">
          <ac:chgData name="alex guaman" userId="f6bbd94d20bc308c" providerId="LiveId" clId="{BD4D678D-7A8B-4118-8BB4-4EAA5D676637}" dt="2022-02-11T05:40:10.301" v="1632" actId="478"/>
          <ac:grpSpMkLst>
            <pc:docMk/>
            <pc:sldMk cId="2483105372" sldId="530"/>
            <ac:grpSpMk id="11" creationId="{920B2AA4-74D7-485C-B3BB-75117F02869D}"/>
          </ac:grpSpMkLst>
        </pc:grpChg>
        <pc:grpChg chg="add mod">
          <ac:chgData name="alex guaman" userId="f6bbd94d20bc308c" providerId="LiveId" clId="{BD4D678D-7A8B-4118-8BB4-4EAA5D676637}" dt="2022-02-11T05:43:35.239" v="1679" actId="1076"/>
          <ac:grpSpMkLst>
            <pc:docMk/>
            <pc:sldMk cId="2483105372" sldId="530"/>
            <ac:grpSpMk id="14" creationId="{D03BAD10-B3B0-4CEB-A9F2-699323965467}"/>
          </ac:grpSpMkLst>
        </pc:grpChg>
        <pc:grpChg chg="add mod topLvl">
          <ac:chgData name="alex guaman" userId="f6bbd94d20bc308c" providerId="LiveId" clId="{BD4D678D-7A8B-4118-8BB4-4EAA5D676637}" dt="2022-02-11T05:43:35.239" v="1679" actId="1076"/>
          <ac:grpSpMkLst>
            <pc:docMk/>
            <pc:sldMk cId="2483105372" sldId="530"/>
            <ac:grpSpMk id="15" creationId="{607A3589-42DF-4483-A19B-1A8BAB88FCDA}"/>
          </ac:grpSpMkLst>
        </pc:grpChg>
        <pc:grpChg chg="add del mod">
          <ac:chgData name="alex guaman" userId="f6bbd94d20bc308c" providerId="LiveId" clId="{BD4D678D-7A8B-4118-8BB4-4EAA5D676637}" dt="2022-02-11T05:40:04.066" v="1630" actId="165"/>
          <ac:grpSpMkLst>
            <pc:docMk/>
            <pc:sldMk cId="2483105372" sldId="530"/>
            <ac:grpSpMk id="17" creationId="{5F049102-FC6E-431D-BAA6-38752DBEE569}"/>
          </ac:grpSpMkLst>
        </pc:grpChg>
        <pc:grpChg chg="add mod topLvl">
          <ac:chgData name="alex guaman" userId="f6bbd94d20bc308c" providerId="LiveId" clId="{BD4D678D-7A8B-4118-8BB4-4EAA5D676637}" dt="2022-02-11T05:42:54.279" v="1667" actId="165"/>
          <ac:grpSpMkLst>
            <pc:docMk/>
            <pc:sldMk cId="2483105372" sldId="530"/>
            <ac:grpSpMk id="22" creationId="{DFB81C47-7AEE-44D3-AB20-969B1AD3D189}"/>
          </ac:grpSpMkLst>
        </pc:grpChg>
        <pc:grpChg chg="add del mod">
          <ac:chgData name="alex guaman" userId="f6bbd94d20bc308c" providerId="LiveId" clId="{BD4D678D-7A8B-4118-8BB4-4EAA5D676637}" dt="2022-02-11T05:42:54.279" v="1667" actId="165"/>
          <ac:grpSpMkLst>
            <pc:docMk/>
            <pc:sldMk cId="2483105372" sldId="530"/>
            <ac:grpSpMk id="23" creationId="{D350CA8C-A064-47A1-AE43-6F28351FD631}"/>
          </ac:grpSpMkLst>
        </pc:grpChg>
        <pc:picChg chg="add mod">
          <ac:chgData name="alex guaman" userId="f6bbd94d20bc308c" providerId="LiveId" clId="{BD4D678D-7A8B-4118-8BB4-4EAA5D676637}" dt="2022-02-11T05:43:35.239" v="1679" actId="1076"/>
          <ac:picMkLst>
            <pc:docMk/>
            <pc:sldMk cId="2483105372" sldId="530"/>
            <ac:picMk id="13" creationId="{517FC836-DD10-41B7-87D5-DE2E5DF344BA}"/>
          </ac:picMkLst>
        </pc:picChg>
        <pc:picChg chg="mod topLvl">
          <ac:chgData name="alex guaman" userId="f6bbd94d20bc308c" providerId="LiveId" clId="{BD4D678D-7A8B-4118-8BB4-4EAA5D676637}" dt="2022-02-11T05:42:54.279" v="1667" actId="165"/>
          <ac:picMkLst>
            <pc:docMk/>
            <pc:sldMk cId="2483105372" sldId="530"/>
            <ac:picMk id="18" creationId="{F9775BEE-1432-4CE6-AD1D-5C0C142B26A8}"/>
          </ac:picMkLst>
        </pc:picChg>
        <pc:picChg chg="del mod topLvl">
          <ac:chgData name="alex guaman" userId="f6bbd94d20bc308c" providerId="LiveId" clId="{BD4D678D-7A8B-4118-8BB4-4EAA5D676637}" dt="2022-02-11T05:41:05.919" v="1643" actId="478"/>
          <ac:picMkLst>
            <pc:docMk/>
            <pc:sldMk cId="2483105372" sldId="530"/>
            <ac:picMk id="19" creationId="{2DD49B7F-6611-4953-B0AC-EFD6A48C0042}"/>
          </ac:picMkLst>
        </pc:picChg>
        <pc:picChg chg="del">
          <ac:chgData name="alex guaman" userId="f6bbd94d20bc308c" providerId="LiveId" clId="{BD4D678D-7A8B-4118-8BB4-4EAA5D676637}" dt="2022-02-11T05:39:54.982" v="1626" actId="478"/>
          <ac:picMkLst>
            <pc:docMk/>
            <pc:sldMk cId="2483105372" sldId="530"/>
            <ac:picMk id="20" creationId="{DF13883C-C649-468B-810B-951E86A4AE17}"/>
          </ac:picMkLst>
        </pc:picChg>
        <pc:picChg chg="mod topLvl">
          <ac:chgData name="alex guaman" userId="f6bbd94d20bc308c" providerId="LiveId" clId="{BD4D678D-7A8B-4118-8BB4-4EAA5D676637}" dt="2022-02-11T05:43:35.239" v="1679" actId="1076"/>
          <ac:picMkLst>
            <pc:docMk/>
            <pc:sldMk cId="2483105372" sldId="530"/>
            <ac:picMk id="21" creationId="{C384CCD8-8891-47AA-8F9D-99ED2B6D8FA4}"/>
          </ac:picMkLst>
        </pc:picChg>
        <pc:picChg chg="add mod">
          <ac:chgData name="alex guaman" userId="f6bbd94d20bc308c" providerId="LiveId" clId="{BD4D678D-7A8B-4118-8BB4-4EAA5D676637}" dt="2022-02-11T05:42:54.279" v="1667" actId="165"/>
          <ac:picMkLst>
            <pc:docMk/>
            <pc:sldMk cId="2483105372" sldId="530"/>
            <ac:picMk id="16386" creationId="{821919D8-8003-4EEA-8049-6331BF5421BD}"/>
          </ac:picMkLst>
        </pc:picChg>
        <pc:picChg chg="add mod">
          <ac:chgData name="alex guaman" userId="f6bbd94d20bc308c" providerId="LiveId" clId="{BD4D678D-7A8B-4118-8BB4-4EAA5D676637}" dt="2022-02-11T05:43:35.239" v="1679" actId="1076"/>
          <ac:picMkLst>
            <pc:docMk/>
            <pc:sldMk cId="2483105372" sldId="530"/>
            <ac:picMk id="16388" creationId="{FC9D685F-C51D-4788-B7C1-7B79476C6437}"/>
          </ac:picMkLst>
        </pc:picChg>
      </pc:sldChg>
      <pc:sldChg chg="addSp delSp modSp add mod delAnim">
        <pc:chgData name="alex guaman" userId="f6bbd94d20bc308c" providerId="LiveId" clId="{BD4D678D-7A8B-4118-8BB4-4EAA5D676637}" dt="2022-02-11T05:56:39.140" v="1972" actId="14100"/>
        <pc:sldMkLst>
          <pc:docMk/>
          <pc:sldMk cId="11876625" sldId="531"/>
        </pc:sldMkLst>
        <pc:spChg chg="mod">
          <ac:chgData name="alex guaman" userId="f6bbd94d20bc308c" providerId="LiveId" clId="{BD4D678D-7A8B-4118-8BB4-4EAA5D676637}" dt="2022-02-11T05:48:35.489" v="1806" actId="20577"/>
          <ac:spMkLst>
            <pc:docMk/>
            <pc:sldMk cId="11876625" sldId="531"/>
            <ac:spMk id="3" creationId="{00000000-0000-0000-0000-000000000000}"/>
          </ac:spMkLst>
        </pc:spChg>
        <pc:spChg chg="del">
          <ac:chgData name="alex guaman" userId="f6bbd94d20bc308c" providerId="LiveId" clId="{BD4D678D-7A8B-4118-8BB4-4EAA5D676637}" dt="2022-02-11T05:48:41.527" v="1807" actId="478"/>
          <ac:spMkLst>
            <pc:docMk/>
            <pc:sldMk cId="11876625" sldId="531"/>
            <ac:spMk id="10" creationId="{B350F89F-7B1F-4189-8CDA-0F96C3DF8C3B}"/>
          </ac:spMkLst>
        </pc:spChg>
        <pc:grpChg chg="add del mod topLvl">
          <ac:chgData name="alex guaman" userId="f6bbd94d20bc308c" providerId="LiveId" clId="{BD4D678D-7A8B-4118-8BB4-4EAA5D676637}" dt="2022-02-11T05:55:56.580" v="1916" actId="165"/>
          <ac:grpSpMkLst>
            <pc:docMk/>
            <pc:sldMk cId="11876625" sldId="531"/>
            <ac:grpSpMk id="4" creationId="{5B4F07B6-10B6-4627-A3F6-26A83E0E5AD2}"/>
          </ac:grpSpMkLst>
        </pc:grpChg>
        <pc:grpChg chg="add del mod topLvl">
          <ac:chgData name="alex guaman" userId="f6bbd94d20bc308c" providerId="LiveId" clId="{BD4D678D-7A8B-4118-8BB4-4EAA5D676637}" dt="2022-02-11T05:56:02.850" v="1919" actId="165"/>
          <ac:grpSpMkLst>
            <pc:docMk/>
            <pc:sldMk cId="11876625" sldId="531"/>
            <ac:grpSpMk id="6" creationId="{EF902166-E0DE-4973-A0B0-180AE4F67ED0}"/>
          </ac:grpSpMkLst>
        </pc:grpChg>
        <pc:grpChg chg="add del mod">
          <ac:chgData name="alex guaman" userId="f6bbd94d20bc308c" providerId="LiveId" clId="{BD4D678D-7A8B-4118-8BB4-4EAA5D676637}" dt="2022-02-11T05:55:46.910" v="1915" actId="165"/>
          <ac:grpSpMkLst>
            <pc:docMk/>
            <pc:sldMk cId="11876625" sldId="531"/>
            <ac:grpSpMk id="7" creationId="{761B42EC-30A3-4886-AF75-A8188D74CB90}"/>
          </ac:grpSpMkLst>
        </pc:grpChg>
        <pc:grpChg chg="del mod topLvl">
          <ac:chgData name="alex guaman" userId="f6bbd94d20bc308c" providerId="LiveId" clId="{BD4D678D-7A8B-4118-8BB4-4EAA5D676637}" dt="2022-02-11T05:56:06.030" v="1920" actId="165"/>
          <ac:grpSpMkLst>
            <pc:docMk/>
            <pc:sldMk cId="11876625" sldId="531"/>
            <ac:grpSpMk id="8" creationId="{4A820E93-F42C-4F5F-BBAA-C2504790D4DA}"/>
          </ac:grpSpMkLst>
        </pc:grpChg>
        <pc:grpChg chg="add del mod">
          <ac:chgData name="alex guaman" userId="f6bbd94d20bc308c" providerId="LiveId" clId="{BD4D678D-7A8B-4118-8BB4-4EAA5D676637}" dt="2022-02-11T05:56:00.160" v="1918" actId="165"/>
          <ac:grpSpMkLst>
            <pc:docMk/>
            <pc:sldMk cId="11876625" sldId="531"/>
            <ac:grpSpMk id="9" creationId="{A2A213BD-623A-4BAD-88BE-325A45AF49C1}"/>
          </ac:grpSpMkLst>
        </pc:grpChg>
        <pc:picChg chg="del">
          <ac:chgData name="alex guaman" userId="f6bbd94d20bc308c" providerId="LiveId" clId="{BD4D678D-7A8B-4118-8BB4-4EAA5D676637}" dt="2022-02-11T05:48:22.108" v="1778" actId="478"/>
          <ac:picMkLst>
            <pc:docMk/>
            <pc:sldMk cId="11876625" sldId="531"/>
            <ac:picMk id="5" creationId="{0A041469-261B-4D42-A9BD-41EBD9BACCA9}"/>
          </ac:picMkLst>
        </pc:picChg>
        <pc:picChg chg="add del">
          <ac:chgData name="alex guaman" userId="f6bbd94d20bc308c" providerId="LiveId" clId="{BD4D678D-7A8B-4118-8BB4-4EAA5D676637}" dt="2022-02-11T05:48:55.908" v="1809" actId="478"/>
          <ac:picMkLst>
            <pc:docMk/>
            <pc:sldMk cId="11876625" sldId="531"/>
            <ac:picMk id="18434" creationId="{4236A503-7446-434B-99F8-EC89F5FA593D}"/>
          </ac:picMkLst>
        </pc:picChg>
        <pc:picChg chg="add mod topLvl">
          <ac:chgData name="alex guaman" userId="f6bbd94d20bc308c" providerId="LiveId" clId="{BD4D678D-7A8B-4118-8BB4-4EAA5D676637}" dt="2022-02-11T05:56:09.770" v="1928" actId="1036"/>
          <ac:picMkLst>
            <pc:docMk/>
            <pc:sldMk cId="11876625" sldId="531"/>
            <ac:picMk id="18436" creationId="{AE0315D3-D1C1-48E6-85FD-0A540E051895}"/>
          </ac:picMkLst>
        </pc:picChg>
        <pc:picChg chg="add mod topLvl">
          <ac:chgData name="alex guaman" userId="f6bbd94d20bc308c" providerId="LiveId" clId="{BD4D678D-7A8B-4118-8BB4-4EAA5D676637}" dt="2022-02-11T05:56:02.850" v="1919" actId="165"/>
          <ac:picMkLst>
            <pc:docMk/>
            <pc:sldMk cId="11876625" sldId="531"/>
            <ac:picMk id="18438" creationId="{AD764203-49CE-43CC-8915-E3F1449943F5}"/>
          </ac:picMkLst>
        </pc:picChg>
        <pc:picChg chg="add mod topLvl">
          <ac:chgData name="alex guaman" userId="f6bbd94d20bc308c" providerId="LiveId" clId="{BD4D678D-7A8B-4118-8BB4-4EAA5D676637}" dt="2022-02-11T05:56:14.526" v="1951" actId="1036"/>
          <ac:picMkLst>
            <pc:docMk/>
            <pc:sldMk cId="11876625" sldId="531"/>
            <ac:picMk id="18440" creationId="{A3217EF5-7621-4A69-8FE6-14527D024245}"/>
          </ac:picMkLst>
        </pc:picChg>
        <pc:picChg chg="add mod topLvl">
          <ac:chgData name="alex guaman" userId="f6bbd94d20bc308c" providerId="LiveId" clId="{BD4D678D-7A8B-4118-8BB4-4EAA5D676637}" dt="2022-02-11T05:56:17.730" v="1967" actId="1035"/>
          <ac:picMkLst>
            <pc:docMk/>
            <pc:sldMk cId="11876625" sldId="531"/>
            <ac:picMk id="18442" creationId="{B9A6CFEB-0104-46AB-96F0-1F3D555A0434}"/>
          </ac:picMkLst>
        </pc:picChg>
        <pc:cxnChg chg="add mod">
          <ac:chgData name="alex guaman" userId="f6bbd94d20bc308c" providerId="LiveId" clId="{BD4D678D-7A8B-4118-8BB4-4EAA5D676637}" dt="2022-02-11T05:56:30.910" v="1969" actId="1582"/>
          <ac:cxnSpMkLst>
            <pc:docMk/>
            <pc:sldMk cId="11876625" sldId="531"/>
            <ac:cxnSpMk id="12" creationId="{7B673295-43E2-4268-8E1B-20139420EE8B}"/>
          </ac:cxnSpMkLst>
        </pc:cxnChg>
        <pc:cxnChg chg="add mod">
          <ac:chgData name="alex guaman" userId="f6bbd94d20bc308c" providerId="LiveId" clId="{BD4D678D-7A8B-4118-8BB4-4EAA5D676637}" dt="2022-02-11T05:56:39.140" v="1972" actId="14100"/>
          <ac:cxnSpMkLst>
            <pc:docMk/>
            <pc:sldMk cId="11876625" sldId="531"/>
            <ac:cxnSpMk id="19" creationId="{81BAC47B-C841-42B3-94AD-011EA99101D8}"/>
          </ac:cxnSpMkLst>
        </pc:cxnChg>
      </pc:sldChg>
      <pc:sldChg chg="add del">
        <pc:chgData name="alex guaman" userId="f6bbd94d20bc308c" providerId="LiveId" clId="{BD4D678D-7A8B-4118-8BB4-4EAA5D676637}" dt="2022-02-11T05:44:21.539" v="1705" actId="47"/>
        <pc:sldMkLst>
          <pc:docMk/>
          <pc:sldMk cId="1432514072" sldId="531"/>
        </pc:sldMkLst>
      </pc:sldChg>
      <pc:sldChg chg="new del">
        <pc:chgData name="alex guaman" userId="f6bbd94d20bc308c" providerId="LiveId" clId="{BD4D678D-7A8B-4118-8BB4-4EAA5D676637}" dt="2022-02-11T05:48:18.700" v="1776" actId="47"/>
        <pc:sldMkLst>
          <pc:docMk/>
          <pc:sldMk cId="2165702915" sldId="531"/>
        </pc:sldMkLst>
      </pc:sldChg>
      <pc:sldChg chg="addSp delSp modSp add mod ord">
        <pc:chgData name="alex guaman" userId="f6bbd94d20bc308c" providerId="LiveId" clId="{BD4D678D-7A8B-4118-8BB4-4EAA5D676637}" dt="2022-02-11T06:05:10.830" v="2064" actId="14100"/>
        <pc:sldMkLst>
          <pc:docMk/>
          <pc:sldMk cId="1604567665" sldId="532"/>
        </pc:sldMkLst>
        <pc:grpChg chg="add del mod topLvl">
          <ac:chgData name="alex guaman" userId="f6bbd94d20bc308c" providerId="LiveId" clId="{BD4D678D-7A8B-4118-8BB4-4EAA5D676637}" dt="2022-02-11T06:04:04.395" v="2051" actId="165"/>
          <ac:grpSpMkLst>
            <pc:docMk/>
            <pc:sldMk cId="1604567665" sldId="532"/>
            <ac:grpSpMk id="6" creationId="{0B6067AD-A553-4523-A30E-E85FE7EBC0ED}"/>
          </ac:grpSpMkLst>
        </pc:grpChg>
        <pc:grpChg chg="add del mod">
          <ac:chgData name="alex guaman" userId="f6bbd94d20bc308c" providerId="LiveId" clId="{BD4D678D-7A8B-4118-8BB4-4EAA5D676637}" dt="2022-02-11T06:02:15.130" v="2031" actId="165"/>
          <ac:grpSpMkLst>
            <pc:docMk/>
            <pc:sldMk cId="1604567665" sldId="532"/>
            <ac:grpSpMk id="7" creationId="{86F1BA5B-C952-448E-A6E6-44BC9F000B9D}"/>
          </ac:grpSpMkLst>
        </pc:grpChg>
        <pc:grpChg chg="add del mod">
          <ac:chgData name="alex guaman" userId="f6bbd94d20bc308c" providerId="LiveId" clId="{BD4D678D-7A8B-4118-8BB4-4EAA5D676637}" dt="2022-02-11T06:03:50.130" v="2049" actId="165"/>
          <ac:grpSpMkLst>
            <pc:docMk/>
            <pc:sldMk cId="1604567665" sldId="532"/>
            <ac:grpSpMk id="8" creationId="{0A8B89C8-85A6-49D4-A21A-13A74A7D1548}"/>
          </ac:grpSpMkLst>
        </pc:grpChg>
        <pc:picChg chg="add mod">
          <ac:chgData name="alex guaman" userId="f6bbd94d20bc308c" providerId="LiveId" clId="{BD4D678D-7A8B-4118-8BB4-4EAA5D676637}" dt="2022-02-11T05:59:53.650" v="1993" actId="1076"/>
          <ac:picMkLst>
            <pc:docMk/>
            <pc:sldMk cId="1604567665" sldId="532"/>
            <ac:picMk id="10" creationId="{54E7BF14-0D70-418B-ADFA-740CB3A64A4F}"/>
          </ac:picMkLst>
        </pc:picChg>
        <pc:picChg chg="del">
          <ac:chgData name="alex guaman" userId="f6bbd94d20bc308c" providerId="LiveId" clId="{BD4D678D-7A8B-4118-8BB4-4EAA5D676637}" dt="2022-02-11T05:49:38.100" v="1822" actId="478"/>
          <ac:picMkLst>
            <pc:docMk/>
            <pc:sldMk cId="1604567665" sldId="532"/>
            <ac:picMk id="18436" creationId="{AE0315D3-D1C1-48E6-85FD-0A540E051895}"/>
          </ac:picMkLst>
        </pc:picChg>
        <pc:picChg chg="del">
          <ac:chgData name="alex guaman" userId="f6bbd94d20bc308c" providerId="LiveId" clId="{BD4D678D-7A8B-4118-8BB4-4EAA5D676637}" dt="2022-02-11T05:49:38.615" v="1823" actId="478"/>
          <ac:picMkLst>
            <pc:docMk/>
            <pc:sldMk cId="1604567665" sldId="532"/>
            <ac:picMk id="18438" creationId="{AD764203-49CE-43CC-8915-E3F1449943F5}"/>
          </ac:picMkLst>
        </pc:picChg>
        <pc:picChg chg="add mod topLvl">
          <ac:chgData name="alex guaman" userId="f6bbd94d20bc308c" providerId="LiveId" clId="{BD4D678D-7A8B-4118-8BB4-4EAA5D676637}" dt="2022-02-11T06:04:10.080" v="2052" actId="408"/>
          <ac:picMkLst>
            <pc:docMk/>
            <pc:sldMk cId="1604567665" sldId="532"/>
            <ac:picMk id="20482" creationId="{7BC089C7-B96D-468F-8FD7-538EBEF7C6AE}"/>
          </ac:picMkLst>
        </pc:picChg>
        <pc:picChg chg="add mod topLvl">
          <ac:chgData name="alex guaman" userId="f6bbd94d20bc308c" providerId="LiveId" clId="{BD4D678D-7A8B-4118-8BB4-4EAA5D676637}" dt="2022-02-11T06:04:14.810" v="2053" actId="1076"/>
          <ac:picMkLst>
            <pc:docMk/>
            <pc:sldMk cId="1604567665" sldId="532"/>
            <ac:picMk id="20484" creationId="{087B2EE9-FE2E-4A58-BBB7-48C576D81E5E}"/>
          </ac:picMkLst>
        </pc:picChg>
        <pc:picChg chg="add mod topLvl">
          <ac:chgData name="alex guaman" userId="f6bbd94d20bc308c" providerId="LiveId" clId="{BD4D678D-7A8B-4118-8BB4-4EAA5D676637}" dt="2022-02-11T06:05:05.090" v="2062" actId="1076"/>
          <ac:picMkLst>
            <pc:docMk/>
            <pc:sldMk cId="1604567665" sldId="532"/>
            <ac:picMk id="20486" creationId="{894894B1-03D9-4935-960D-E0984CD3237C}"/>
          </ac:picMkLst>
        </pc:picChg>
        <pc:picChg chg="add mod">
          <ac:chgData name="alex guaman" userId="f6bbd94d20bc308c" providerId="LiveId" clId="{BD4D678D-7A8B-4118-8BB4-4EAA5D676637}" dt="2022-02-11T06:04:10.080" v="2052" actId="408"/>
          <ac:picMkLst>
            <pc:docMk/>
            <pc:sldMk cId="1604567665" sldId="532"/>
            <ac:picMk id="20488" creationId="{3D8F82B2-EA53-4F63-BD36-1D59606EA249}"/>
          </ac:picMkLst>
        </pc:picChg>
        <pc:picChg chg="add mod">
          <ac:chgData name="alex guaman" userId="f6bbd94d20bc308c" providerId="LiveId" clId="{BD4D678D-7A8B-4118-8BB4-4EAA5D676637}" dt="2022-02-11T06:04:58.980" v="2058" actId="732"/>
          <ac:picMkLst>
            <pc:docMk/>
            <pc:sldMk cId="1604567665" sldId="532"/>
            <ac:picMk id="20490" creationId="{5C1B1AA5-C759-4CF4-8E66-A3E50D8D8ED0}"/>
          </ac:picMkLst>
        </pc:picChg>
        <pc:cxnChg chg="add mod">
          <ac:chgData name="alex guaman" userId="f6bbd94d20bc308c" providerId="LiveId" clId="{BD4D678D-7A8B-4118-8BB4-4EAA5D676637}" dt="2022-02-11T06:02:23.895" v="2034" actId="408"/>
          <ac:cxnSpMkLst>
            <pc:docMk/>
            <pc:sldMk cId="1604567665" sldId="532"/>
            <ac:cxnSpMk id="11" creationId="{1673608C-19D3-49AE-9F78-BF4F1B36E356}"/>
          </ac:cxnSpMkLst>
        </pc:cxnChg>
        <pc:cxnChg chg="add mod">
          <ac:chgData name="alex guaman" userId="f6bbd94d20bc308c" providerId="LiveId" clId="{BD4D678D-7A8B-4118-8BB4-4EAA5D676637}" dt="2022-02-11T06:04:14.810" v="2053" actId="1076"/>
          <ac:cxnSpMkLst>
            <pc:docMk/>
            <pc:sldMk cId="1604567665" sldId="532"/>
            <ac:cxnSpMk id="18" creationId="{272118EF-A7EC-41E5-9F2B-321C9093A40B}"/>
          </ac:cxnSpMkLst>
        </pc:cxnChg>
        <pc:cxnChg chg="add mod">
          <ac:chgData name="alex guaman" userId="f6bbd94d20bc308c" providerId="LiveId" clId="{BD4D678D-7A8B-4118-8BB4-4EAA5D676637}" dt="2022-02-11T06:05:10.830" v="2064" actId="14100"/>
          <ac:cxnSpMkLst>
            <pc:docMk/>
            <pc:sldMk cId="1604567665" sldId="532"/>
            <ac:cxnSpMk id="25" creationId="{EE2A0EEA-B913-4FBA-86A1-963FD19AF1AE}"/>
          </ac:cxnSpMkLst>
        </pc:cxnChg>
      </pc:sldChg>
      <pc:sldChg chg="addSp delSp modSp add mod ord">
        <pc:chgData name="alex guaman" userId="f6bbd94d20bc308c" providerId="LiveId" clId="{BD4D678D-7A8B-4118-8BB4-4EAA5D676637}" dt="2022-02-11T06:01:27.970" v="2004" actId="12788"/>
        <pc:sldMkLst>
          <pc:docMk/>
          <pc:sldMk cId="2720688978" sldId="533"/>
        </pc:sldMkLst>
        <pc:picChg chg="add mod">
          <ac:chgData name="alex guaman" userId="f6bbd94d20bc308c" providerId="LiveId" clId="{BD4D678D-7A8B-4118-8BB4-4EAA5D676637}" dt="2022-02-11T05:58:01.700" v="1986" actId="12788"/>
          <ac:picMkLst>
            <pc:docMk/>
            <pc:sldMk cId="2720688978" sldId="533"/>
            <ac:picMk id="19458" creationId="{DADB6506-4A8E-4C35-A381-5BA8014AA00C}"/>
          </ac:picMkLst>
        </pc:picChg>
        <pc:picChg chg="add del mod">
          <ac:chgData name="alex guaman" userId="f6bbd94d20bc308c" providerId="LiveId" clId="{BD4D678D-7A8B-4118-8BB4-4EAA5D676637}" dt="2022-02-11T05:50:24.829" v="1829" actId="478"/>
          <ac:picMkLst>
            <pc:docMk/>
            <pc:sldMk cId="2720688978" sldId="533"/>
            <ac:picMk id="19460" creationId="{A32D6659-78A1-48BF-B0D3-6D5706BEB162}"/>
          </ac:picMkLst>
        </pc:picChg>
        <pc:picChg chg="add mod">
          <ac:chgData name="alex guaman" userId="f6bbd94d20bc308c" providerId="LiveId" clId="{BD4D678D-7A8B-4118-8BB4-4EAA5D676637}" dt="2022-02-11T06:01:27.970" v="2004" actId="12788"/>
          <ac:picMkLst>
            <pc:docMk/>
            <pc:sldMk cId="2720688978" sldId="533"/>
            <ac:picMk id="19462" creationId="{384E48D9-5F68-4020-ACDA-75BE85BB2ABB}"/>
          </ac:picMkLst>
        </pc:picChg>
        <pc:picChg chg="add del mod">
          <ac:chgData name="alex guaman" userId="f6bbd94d20bc308c" providerId="LiveId" clId="{BD4D678D-7A8B-4118-8BB4-4EAA5D676637}" dt="2022-02-11T05:59:50.300" v="1991" actId="21"/>
          <ac:picMkLst>
            <pc:docMk/>
            <pc:sldMk cId="2720688978" sldId="533"/>
            <ac:picMk id="19464" creationId="{E56F7AA2-518C-4790-8544-1E1F320E2290}"/>
          </ac:picMkLst>
        </pc:picChg>
        <pc:picChg chg="add mod">
          <ac:chgData name="alex guaman" userId="f6bbd94d20bc308c" providerId="LiveId" clId="{BD4D678D-7A8B-4118-8BB4-4EAA5D676637}" dt="2022-02-11T06:00:11.500" v="1997" actId="1076"/>
          <ac:picMkLst>
            <pc:docMk/>
            <pc:sldMk cId="2720688978" sldId="533"/>
            <ac:picMk id="19466" creationId="{FE99361B-6A89-458E-8320-5A82FC3A58D7}"/>
          </ac:picMkLst>
        </pc:picChg>
        <pc:picChg chg="add mod">
          <ac:chgData name="alex guaman" userId="f6bbd94d20bc308c" providerId="LiveId" clId="{BD4D678D-7A8B-4118-8BB4-4EAA5D676637}" dt="2022-02-11T06:01:27.970" v="2004" actId="12788"/>
          <ac:picMkLst>
            <pc:docMk/>
            <pc:sldMk cId="2720688978" sldId="533"/>
            <ac:picMk id="19468" creationId="{AB15D63E-087C-4734-8330-04D80988C83F}"/>
          </ac:picMkLst>
        </pc:picChg>
        <pc:cxnChg chg="add mod">
          <ac:chgData name="alex guaman" userId="f6bbd94d20bc308c" providerId="LiveId" clId="{BD4D678D-7A8B-4118-8BB4-4EAA5D676637}" dt="2022-02-11T06:00:15.710" v="1998" actId="14100"/>
          <ac:cxnSpMkLst>
            <pc:docMk/>
            <pc:sldMk cId="2720688978" sldId="533"/>
            <ac:cxnSpMk id="8" creationId="{8F83CF40-98F8-43E0-9CA8-64790ECBBF5F}"/>
          </ac:cxnSpMkLst>
        </pc:cxnChg>
        <pc:cxnChg chg="add mod">
          <ac:chgData name="alex guaman" userId="f6bbd94d20bc308c" providerId="LiveId" clId="{BD4D678D-7A8B-4118-8BB4-4EAA5D676637}" dt="2022-02-11T06:01:27.970" v="2004" actId="12788"/>
          <ac:cxnSpMkLst>
            <pc:docMk/>
            <pc:sldMk cId="2720688978" sldId="533"/>
            <ac:cxnSpMk id="16" creationId="{D3BCC478-001F-41DE-A030-4482D96A7D25}"/>
          </ac:cxnSpMkLst>
        </pc:cxnChg>
      </pc:sldChg>
      <pc:sldChg chg="addSp modSp add mod ord">
        <pc:chgData name="alex guaman" userId="f6bbd94d20bc308c" providerId="LiveId" clId="{BD4D678D-7A8B-4118-8BB4-4EAA5D676637}" dt="2022-02-11T06:22:24.316" v="2424" actId="12789"/>
        <pc:sldMkLst>
          <pc:docMk/>
          <pc:sldMk cId="3623923591" sldId="534"/>
        </pc:sldMkLst>
        <pc:spChg chg="add mod ord">
          <ac:chgData name="alex guaman" userId="f6bbd94d20bc308c" providerId="LiveId" clId="{BD4D678D-7A8B-4118-8BB4-4EAA5D676637}" dt="2022-02-11T06:22:24.316" v="2424" actId="12789"/>
          <ac:spMkLst>
            <pc:docMk/>
            <pc:sldMk cId="3623923591" sldId="534"/>
            <ac:spMk id="2" creationId="{355ACE2B-DB72-4191-9EA2-125C2E67B407}"/>
          </ac:spMkLst>
        </pc:spChg>
        <pc:spChg chg="mod">
          <ac:chgData name="alex guaman" userId="f6bbd94d20bc308c" providerId="LiveId" clId="{BD4D678D-7A8B-4118-8BB4-4EAA5D676637}" dt="2022-02-11T06:20:43.051" v="2401" actId="6549"/>
          <ac:spMkLst>
            <pc:docMk/>
            <pc:sldMk cId="3623923591" sldId="534"/>
            <ac:spMk id="4" creationId="{00000000-0000-0000-0000-000000000000}"/>
          </ac:spMkLst>
        </pc:spChg>
        <pc:spChg chg="mod">
          <ac:chgData name="alex guaman" userId="f6bbd94d20bc308c" providerId="LiveId" clId="{BD4D678D-7A8B-4118-8BB4-4EAA5D676637}" dt="2022-02-11T06:05:45.620" v="2068" actId="6549"/>
          <ac:spMkLst>
            <pc:docMk/>
            <pc:sldMk cId="3623923591" sldId="534"/>
            <ac:spMk id="6" creationId="{00000000-0000-0000-0000-000000000000}"/>
          </ac:spMkLst>
        </pc:spChg>
      </pc:sldChg>
      <pc:sldChg chg="modSp add mod">
        <pc:chgData name="alex guaman" userId="f6bbd94d20bc308c" providerId="LiveId" clId="{BD4D678D-7A8B-4118-8BB4-4EAA5D676637}" dt="2022-02-11T06:19:13.594" v="2382" actId="123"/>
        <pc:sldMkLst>
          <pc:docMk/>
          <pc:sldMk cId="1200106611" sldId="535"/>
        </pc:sldMkLst>
        <pc:spChg chg="mod">
          <ac:chgData name="alex guaman" userId="f6bbd94d20bc308c" providerId="LiveId" clId="{BD4D678D-7A8B-4118-8BB4-4EAA5D676637}" dt="2022-02-11T06:19:13.594" v="2382" actId="123"/>
          <ac:spMkLst>
            <pc:docMk/>
            <pc:sldMk cId="1200106611" sldId="535"/>
            <ac:spMk id="4" creationId="{00000000-0000-0000-0000-000000000000}"/>
          </ac:spMkLst>
        </pc:spChg>
        <pc:spChg chg="mod">
          <ac:chgData name="alex guaman" userId="f6bbd94d20bc308c" providerId="LiveId" clId="{BD4D678D-7A8B-4118-8BB4-4EAA5D676637}" dt="2022-02-11T06:17:51.868" v="2373" actId="20577"/>
          <ac:spMkLst>
            <pc:docMk/>
            <pc:sldMk cId="1200106611" sldId="535"/>
            <ac:spMk id="6" creationId="{00000000-0000-0000-0000-000000000000}"/>
          </ac:spMkLst>
        </pc:spChg>
      </pc:sldChg>
      <pc:sldChg chg="add del">
        <pc:chgData name="alex guaman" userId="f6bbd94d20bc308c" providerId="LiveId" clId="{BD4D678D-7A8B-4118-8BB4-4EAA5D676637}" dt="2022-02-11T06:17:25.842" v="2358" actId="47"/>
        <pc:sldMkLst>
          <pc:docMk/>
          <pc:sldMk cId="24861383" sldId="536"/>
        </pc:sldMkLst>
      </pc:sldChg>
      <pc:sldChg chg="modSp add mod">
        <pc:chgData name="alex guaman" userId="f6bbd94d20bc308c" providerId="LiveId" clId="{BD4D678D-7A8B-4118-8BB4-4EAA5D676637}" dt="2022-02-11T06:20:29.181" v="2393" actId="1076"/>
        <pc:sldMkLst>
          <pc:docMk/>
          <pc:sldMk cId="4192700696" sldId="536"/>
        </pc:sldMkLst>
        <pc:spChg chg="mod">
          <ac:chgData name="alex guaman" userId="f6bbd94d20bc308c" providerId="LiveId" clId="{BD4D678D-7A8B-4118-8BB4-4EAA5D676637}" dt="2022-02-11T06:20:29.181" v="2393" actId="1076"/>
          <ac:spMkLst>
            <pc:docMk/>
            <pc:sldMk cId="4192700696" sldId="536"/>
            <ac:spMk id="4" creationId="{00000000-0000-0000-0000-000000000000}"/>
          </ac:spMkLst>
        </pc:spChg>
      </pc:sldChg>
      <pc:sldChg chg="add del">
        <pc:chgData name="alex guaman" userId="f6bbd94d20bc308c" providerId="LiveId" clId="{BD4D678D-7A8B-4118-8BB4-4EAA5D676637}" dt="2022-02-11T06:17:05.675" v="2355"/>
        <pc:sldMkLst>
          <pc:docMk/>
          <pc:sldMk cId="2517843853" sldId="53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6FA0F-7101-4A99-BBA3-0FEC8E239276}" type="doc">
      <dgm:prSet loTypeId="urn:microsoft.com/office/officeart/2008/layout/LinedList" loCatId="list" qsTypeId="urn:microsoft.com/office/officeart/2005/8/quickstyle/simple2" qsCatId="simple" csTypeId="urn:microsoft.com/office/officeart/2005/8/colors/accent6_1" csCatId="accent6" phldr="1"/>
      <dgm:spPr/>
      <dgm:t>
        <a:bodyPr/>
        <a:lstStyle/>
        <a:p>
          <a:endParaRPr lang="es-EC"/>
        </a:p>
      </dgm:t>
    </dgm:pt>
    <dgm:pt modelId="{05450837-240E-4FFA-95F2-1A8EF6BE5AF3}">
      <dgm:prSet phldrT="[Texto]" custT="1"/>
      <dgm:spPr/>
      <dgm:t>
        <a:bodyPr/>
        <a:lstStyle/>
        <a:p>
          <a:r>
            <a:rPr lang="es-EC" sz="1700">
              <a:latin typeface="Georgia" panose="02040502050405020303" pitchFamily="18" charset="0"/>
            </a:rPr>
            <a:t>1.- INTRODUCCIÓN</a:t>
          </a:r>
        </a:p>
      </dgm:t>
    </dgm:pt>
    <dgm:pt modelId="{11CF7E89-1DC9-4E5F-A926-487080FAE350}" type="parTrans" cxnId="{17FEA757-92AC-4E80-B287-5C9508432AB8}">
      <dgm:prSet/>
      <dgm:spPr/>
      <dgm:t>
        <a:bodyPr/>
        <a:lstStyle/>
        <a:p>
          <a:endParaRPr lang="es-EC" sz="1700">
            <a:latin typeface="Georgia" panose="02040502050405020303" pitchFamily="18" charset="0"/>
          </a:endParaRPr>
        </a:p>
      </dgm:t>
    </dgm:pt>
    <dgm:pt modelId="{578AEC27-F882-4355-B379-D1A32A3C8D05}" type="sibTrans" cxnId="{17FEA757-92AC-4E80-B287-5C9508432AB8}">
      <dgm:prSet/>
      <dgm:spPr/>
      <dgm:t>
        <a:bodyPr/>
        <a:lstStyle/>
        <a:p>
          <a:endParaRPr lang="es-EC" sz="1700">
            <a:latin typeface="Georgia" panose="02040502050405020303" pitchFamily="18" charset="0"/>
          </a:endParaRPr>
        </a:p>
      </dgm:t>
    </dgm:pt>
    <dgm:pt modelId="{1DF938E1-278A-4FD6-A1CA-DE06BCD4899A}">
      <dgm:prSet phldrT="[Texto]" custT="1"/>
      <dgm:spPr/>
      <dgm:t>
        <a:bodyPr/>
        <a:lstStyle/>
        <a:p>
          <a:r>
            <a:rPr lang="es-EC" sz="1700">
              <a:latin typeface="Georgia" panose="02040502050405020303" pitchFamily="18" charset="0"/>
            </a:rPr>
            <a:t>2.- OBJETIVOS</a:t>
          </a:r>
        </a:p>
      </dgm:t>
    </dgm:pt>
    <dgm:pt modelId="{F4555CFF-EE8E-4C79-99F7-BBF0153CFD4E}" type="parTrans" cxnId="{A61C54B1-727C-4B91-A03B-66F4069026DC}">
      <dgm:prSet/>
      <dgm:spPr/>
      <dgm:t>
        <a:bodyPr/>
        <a:lstStyle/>
        <a:p>
          <a:endParaRPr lang="es-EC" sz="1700">
            <a:latin typeface="Georgia" panose="02040502050405020303" pitchFamily="18" charset="0"/>
          </a:endParaRPr>
        </a:p>
      </dgm:t>
    </dgm:pt>
    <dgm:pt modelId="{33605C18-F691-4B41-A8FB-8494560D39C3}" type="sibTrans" cxnId="{A61C54B1-727C-4B91-A03B-66F4069026DC}">
      <dgm:prSet/>
      <dgm:spPr/>
      <dgm:t>
        <a:bodyPr/>
        <a:lstStyle/>
        <a:p>
          <a:endParaRPr lang="es-EC" sz="1700">
            <a:latin typeface="Georgia" panose="02040502050405020303" pitchFamily="18" charset="0"/>
          </a:endParaRPr>
        </a:p>
      </dgm:t>
    </dgm:pt>
    <dgm:pt modelId="{1971F5CF-9B81-4658-B315-D3D9C9642D3B}">
      <dgm:prSet phldrT="[Texto]" custT="1"/>
      <dgm:spPr/>
      <dgm:t>
        <a:bodyPr/>
        <a:lstStyle/>
        <a:p>
          <a:r>
            <a:rPr lang="es-EC" sz="1700" dirty="0">
              <a:latin typeface="Georgia" panose="02040502050405020303" pitchFamily="18" charset="0"/>
            </a:rPr>
            <a:t>3.- DESARROLLO</a:t>
          </a:r>
        </a:p>
      </dgm:t>
    </dgm:pt>
    <dgm:pt modelId="{CA8C8FEC-A89C-449A-B58B-485E965BAFC4}" type="parTrans" cxnId="{87ADD404-27FB-4221-AE17-5BE882E45526}">
      <dgm:prSet/>
      <dgm:spPr/>
      <dgm:t>
        <a:bodyPr/>
        <a:lstStyle/>
        <a:p>
          <a:endParaRPr lang="es-EC" sz="1700">
            <a:latin typeface="Georgia" panose="02040502050405020303" pitchFamily="18" charset="0"/>
          </a:endParaRPr>
        </a:p>
      </dgm:t>
    </dgm:pt>
    <dgm:pt modelId="{5977EB26-A2B4-413D-A60F-AE7970BD7830}" type="sibTrans" cxnId="{87ADD404-27FB-4221-AE17-5BE882E45526}">
      <dgm:prSet/>
      <dgm:spPr/>
      <dgm:t>
        <a:bodyPr/>
        <a:lstStyle/>
        <a:p>
          <a:endParaRPr lang="es-EC" sz="1700">
            <a:latin typeface="Georgia" panose="02040502050405020303" pitchFamily="18" charset="0"/>
          </a:endParaRPr>
        </a:p>
      </dgm:t>
    </dgm:pt>
    <dgm:pt modelId="{BE66DF20-BF52-443D-A790-6773382F5A11}">
      <dgm:prSet phldrT="[Texto]" custT="1"/>
      <dgm:spPr/>
      <dgm:t>
        <a:bodyPr/>
        <a:lstStyle/>
        <a:p>
          <a:r>
            <a:rPr lang="es-EC" sz="1700" dirty="0">
              <a:latin typeface="Georgia" panose="02040502050405020303" pitchFamily="18" charset="0"/>
            </a:rPr>
            <a:t>4.- PRUEBAS</a:t>
          </a:r>
        </a:p>
      </dgm:t>
    </dgm:pt>
    <dgm:pt modelId="{F6E97B9A-5E44-4197-BF9F-1099D44E1C08}" type="parTrans" cxnId="{7B8DE10A-634C-40F3-9926-D9D30E5B8030}">
      <dgm:prSet/>
      <dgm:spPr/>
      <dgm:t>
        <a:bodyPr/>
        <a:lstStyle/>
        <a:p>
          <a:endParaRPr lang="es-EC" sz="1700">
            <a:latin typeface="Georgia" panose="02040502050405020303" pitchFamily="18" charset="0"/>
          </a:endParaRPr>
        </a:p>
      </dgm:t>
    </dgm:pt>
    <dgm:pt modelId="{B413F0A3-657E-4361-9E5E-0B5C240964A9}" type="sibTrans" cxnId="{7B8DE10A-634C-40F3-9926-D9D30E5B8030}">
      <dgm:prSet/>
      <dgm:spPr/>
      <dgm:t>
        <a:bodyPr/>
        <a:lstStyle/>
        <a:p>
          <a:endParaRPr lang="es-EC" sz="1700">
            <a:latin typeface="Georgia" panose="02040502050405020303" pitchFamily="18" charset="0"/>
          </a:endParaRPr>
        </a:p>
      </dgm:t>
    </dgm:pt>
    <dgm:pt modelId="{878948C5-E3F1-437D-9D76-6AB40DE20D17}">
      <dgm:prSet phldrT="[Texto]" custT="1"/>
      <dgm:spPr/>
      <dgm:t>
        <a:bodyPr/>
        <a:lstStyle/>
        <a:p>
          <a:r>
            <a:rPr lang="es-EC" sz="1700" dirty="0">
              <a:latin typeface="Georgia" panose="02040502050405020303" pitchFamily="18" charset="0"/>
            </a:rPr>
            <a:t>5.- RESULTADOS</a:t>
          </a:r>
        </a:p>
      </dgm:t>
    </dgm:pt>
    <dgm:pt modelId="{71098E17-9EFD-4B84-AC02-D7F122B59118}" type="parTrans" cxnId="{E6166C27-20E1-4E5C-8F25-5BA406EF5507}">
      <dgm:prSet/>
      <dgm:spPr/>
      <dgm:t>
        <a:bodyPr/>
        <a:lstStyle/>
        <a:p>
          <a:endParaRPr lang="es-EC" sz="1700">
            <a:latin typeface="Georgia" panose="02040502050405020303" pitchFamily="18" charset="0"/>
          </a:endParaRPr>
        </a:p>
      </dgm:t>
    </dgm:pt>
    <dgm:pt modelId="{A2ED155D-7D5B-47DB-94C5-8B6B2F4AA6BA}" type="sibTrans" cxnId="{E6166C27-20E1-4E5C-8F25-5BA406EF5507}">
      <dgm:prSet/>
      <dgm:spPr/>
      <dgm:t>
        <a:bodyPr/>
        <a:lstStyle/>
        <a:p>
          <a:endParaRPr lang="es-EC" sz="1700">
            <a:latin typeface="Georgia" panose="02040502050405020303" pitchFamily="18" charset="0"/>
          </a:endParaRPr>
        </a:p>
      </dgm:t>
    </dgm:pt>
    <dgm:pt modelId="{CB92D689-F92A-41D7-89B1-D94EB458A1A9}">
      <dgm:prSet phldrT="[Texto]" custT="1"/>
      <dgm:spPr/>
      <dgm:t>
        <a:bodyPr/>
        <a:lstStyle/>
        <a:p>
          <a:r>
            <a:rPr lang="es-EC" sz="1700" dirty="0">
              <a:latin typeface="Georgia" panose="02040502050405020303" pitchFamily="18" charset="0"/>
            </a:rPr>
            <a:t>6.- CONCLUSIONES  RECOMENDACIONES Y TRABAJOS FUTUROS </a:t>
          </a:r>
        </a:p>
      </dgm:t>
    </dgm:pt>
    <dgm:pt modelId="{7B2F8113-380A-4265-A4F8-2E67161A700D}" type="parTrans" cxnId="{8D869A05-E609-477E-9D91-045918FC135D}">
      <dgm:prSet/>
      <dgm:spPr/>
      <dgm:t>
        <a:bodyPr/>
        <a:lstStyle/>
        <a:p>
          <a:endParaRPr lang="es-ES"/>
        </a:p>
      </dgm:t>
    </dgm:pt>
    <dgm:pt modelId="{6ABF0AE7-A3E7-41C0-A94F-0ACD49BEC450}" type="sibTrans" cxnId="{8D869A05-E609-477E-9D91-045918FC135D}">
      <dgm:prSet/>
      <dgm:spPr/>
      <dgm:t>
        <a:bodyPr/>
        <a:lstStyle/>
        <a:p>
          <a:endParaRPr lang="es-ES"/>
        </a:p>
      </dgm:t>
    </dgm:pt>
    <dgm:pt modelId="{B3FCA87C-7E4B-4998-9EC2-F460774F782A}" type="pres">
      <dgm:prSet presAssocID="{87B6FA0F-7101-4A99-BBA3-0FEC8E239276}" presName="vert0" presStyleCnt="0">
        <dgm:presLayoutVars>
          <dgm:dir/>
          <dgm:animOne val="branch"/>
          <dgm:animLvl val="lvl"/>
        </dgm:presLayoutVars>
      </dgm:prSet>
      <dgm:spPr/>
    </dgm:pt>
    <dgm:pt modelId="{05F4CBE2-4505-4DEB-9E66-5B46C4C71947}" type="pres">
      <dgm:prSet presAssocID="{05450837-240E-4FFA-95F2-1A8EF6BE5AF3}" presName="thickLine" presStyleLbl="alignNode1" presStyleIdx="0" presStyleCnt="6"/>
      <dgm:spPr/>
    </dgm:pt>
    <dgm:pt modelId="{534B02AC-8898-4155-A674-107647AACA96}" type="pres">
      <dgm:prSet presAssocID="{05450837-240E-4FFA-95F2-1A8EF6BE5AF3}" presName="horz1" presStyleCnt="0"/>
      <dgm:spPr/>
    </dgm:pt>
    <dgm:pt modelId="{6B0FB4EB-21FD-44A7-ADEB-1AEDA1F836FD}" type="pres">
      <dgm:prSet presAssocID="{05450837-240E-4FFA-95F2-1A8EF6BE5AF3}" presName="tx1" presStyleLbl="revTx" presStyleIdx="0" presStyleCnt="6"/>
      <dgm:spPr/>
    </dgm:pt>
    <dgm:pt modelId="{C14CECA2-2EC1-4ECE-884E-431F86CFFA53}" type="pres">
      <dgm:prSet presAssocID="{05450837-240E-4FFA-95F2-1A8EF6BE5AF3}" presName="vert1" presStyleCnt="0"/>
      <dgm:spPr/>
    </dgm:pt>
    <dgm:pt modelId="{490DD242-AFFC-4184-B97E-DBD8D79AEFBF}" type="pres">
      <dgm:prSet presAssocID="{1DF938E1-278A-4FD6-A1CA-DE06BCD4899A}" presName="thickLine" presStyleLbl="alignNode1" presStyleIdx="1" presStyleCnt="6"/>
      <dgm:spPr/>
    </dgm:pt>
    <dgm:pt modelId="{8B90CD75-8F68-42CB-ABA6-5E3EC93FDFAD}" type="pres">
      <dgm:prSet presAssocID="{1DF938E1-278A-4FD6-A1CA-DE06BCD4899A}" presName="horz1" presStyleCnt="0"/>
      <dgm:spPr/>
    </dgm:pt>
    <dgm:pt modelId="{DC64361F-35E0-41C6-82A6-922146D499CF}" type="pres">
      <dgm:prSet presAssocID="{1DF938E1-278A-4FD6-A1CA-DE06BCD4899A}" presName="tx1" presStyleLbl="revTx" presStyleIdx="1" presStyleCnt="6"/>
      <dgm:spPr/>
    </dgm:pt>
    <dgm:pt modelId="{1DB8D169-9313-40A3-9274-9A6886104C75}" type="pres">
      <dgm:prSet presAssocID="{1DF938E1-278A-4FD6-A1CA-DE06BCD4899A}" presName="vert1" presStyleCnt="0"/>
      <dgm:spPr/>
    </dgm:pt>
    <dgm:pt modelId="{0A99B7A7-7EB7-44F1-A603-EC3732C58226}" type="pres">
      <dgm:prSet presAssocID="{1971F5CF-9B81-4658-B315-D3D9C9642D3B}" presName="thickLine" presStyleLbl="alignNode1" presStyleIdx="2" presStyleCnt="6"/>
      <dgm:spPr/>
    </dgm:pt>
    <dgm:pt modelId="{F7CBB611-E276-4AA3-90EF-E0972649772C}" type="pres">
      <dgm:prSet presAssocID="{1971F5CF-9B81-4658-B315-D3D9C9642D3B}" presName="horz1" presStyleCnt="0"/>
      <dgm:spPr/>
    </dgm:pt>
    <dgm:pt modelId="{F32CCE0E-64A6-4C18-9EBF-AC320D7226E2}" type="pres">
      <dgm:prSet presAssocID="{1971F5CF-9B81-4658-B315-D3D9C9642D3B}" presName="tx1" presStyleLbl="revTx" presStyleIdx="2" presStyleCnt="6"/>
      <dgm:spPr/>
    </dgm:pt>
    <dgm:pt modelId="{F49860A1-F9D5-40E8-9AFA-631BB2E6F5A3}" type="pres">
      <dgm:prSet presAssocID="{1971F5CF-9B81-4658-B315-D3D9C9642D3B}" presName="vert1" presStyleCnt="0"/>
      <dgm:spPr/>
    </dgm:pt>
    <dgm:pt modelId="{A465974C-0233-46CF-B8E2-AF7BAAFAD5E3}" type="pres">
      <dgm:prSet presAssocID="{BE66DF20-BF52-443D-A790-6773382F5A11}" presName="thickLine" presStyleLbl="alignNode1" presStyleIdx="3" presStyleCnt="6"/>
      <dgm:spPr/>
    </dgm:pt>
    <dgm:pt modelId="{8325FAD8-23B3-4093-A29B-44804E568D15}" type="pres">
      <dgm:prSet presAssocID="{BE66DF20-BF52-443D-A790-6773382F5A11}" presName="horz1" presStyleCnt="0"/>
      <dgm:spPr/>
    </dgm:pt>
    <dgm:pt modelId="{224C953D-3DEB-49CE-B8D8-90723F330F2A}" type="pres">
      <dgm:prSet presAssocID="{BE66DF20-BF52-443D-A790-6773382F5A11}" presName="tx1" presStyleLbl="revTx" presStyleIdx="3" presStyleCnt="6"/>
      <dgm:spPr/>
    </dgm:pt>
    <dgm:pt modelId="{B08D5161-5B35-496B-9925-BD4925FA9ABD}" type="pres">
      <dgm:prSet presAssocID="{BE66DF20-BF52-443D-A790-6773382F5A11}" presName="vert1" presStyleCnt="0"/>
      <dgm:spPr/>
    </dgm:pt>
    <dgm:pt modelId="{39F9FF3D-0F1C-4669-A286-127CDFFDF128}" type="pres">
      <dgm:prSet presAssocID="{878948C5-E3F1-437D-9D76-6AB40DE20D17}" presName="thickLine" presStyleLbl="alignNode1" presStyleIdx="4" presStyleCnt="6"/>
      <dgm:spPr/>
    </dgm:pt>
    <dgm:pt modelId="{5F94896D-2F2E-427E-A31E-1BDC33C1F3D3}" type="pres">
      <dgm:prSet presAssocID="{878948C5-E3F1-437D-9D76-6AB40DE20D17}" presName="horz1" presStyleCnt="0"/>
      <dgm:spPr/>
    </dgm:pt>
    <dgm:pt modelId="{005F1057-85D8-48A0-A152-F458F449CC22}" type="pres">
      <dgm:prSet presAssocID="{878948C5-E3F1-437D-9D76-6AB40DE20D17}" presName="tx1" presStyleLbl="revTx" presStyleIdx="4" presStyleCnt="6"/>
      <dgm:spPr/>
    </dgm:pt>
    <dgm:pt modelId="{FB39994F-AA62-40B0-A457-A6152FDBFB20}" type="pres">
      <dgm:prSet presAssocID="{878948C5-E3F1-437D-9D76-6AB40DE20D17}" presName="vert1" presStyleCnt="0"/>
      <dgm:spPr/>
    </dgm:pt>
    <dgm:pt modelId="{F8B7FB7D-0178-45E6-AF3B-DB399E31E8DA}" type="pres">
      <dgm:prSet presAssocID="{CB92D689-F92A-41D7-89B1-D94EB458A1A9}" presName="thickLine" presStyleLbl="alignNode1" presStyleIdx="5" presStyleCnt="6"/>
      <dgm:spPr/>
    </dgm:pt>
    <dgm:pt modelId="{2E0A38AB-8D31-4A6A-869B-60977DF7DB4A}" type="pres">
      <dgm:prSet presAssocID="{CB92D689-F92A-41D7-89B1-D94EB458A1A9}" presName="horz1" presStyleCnt="0"/>
      <dgm:spPr/>
    </dgm:pt>
    <dgm:pt modelId="{614EC86E-CA04-4B65-8BBE-C14B2996F950}" type="pres">
      <dgm:prSet presAssocID="{CB92D689-F92A-41D7-89B1-D94EB458A1A9}" presName="tx1" presStyleLbl="revTx" presStyleIdx="5" presStyleCnt="6"/>
      <dgm:spPr/>
    </dgm:pt>
    <dgm:pt modelId="{C551EB5A-D606-4887-9EF2-B85E3DA5A9D7}" type="pres">
      <dgm:prSet presAssocID="{CB92D689-F92A-41D7-89B1-D94EB458A1A9}" presName="vert1" presStyleCnt="0"/>
      <dgm:spPr/>
    </dgm:pt>
  </dgm:ptLst>
  <dgm:cxnLst>
    <dgm:cxn modelId="{87ADD404-27FB-4221-AE17-5BE882E45526}" srcId="{87B6FA0F-7101-4A99-BBA3-0FEC8E239276}" destId="{1971F5CF-9B81-4658-B315-D3D9C9642D3B}" srcOrd="2" destOrd="0" parTransId="{CA8C8FEC-A89C-449A-B58B-485E965BAFC4}" sibTransId="{5977EB26-A2B4-413D-A60F-AE7970BD7830}"/>
    <dgm:cxn modelId="{8D869A05-E609-477E-9D91-045918FC135D}" srcId="{87B6FA0F-7101-4A99-BBA3-0FEC8E239276}" destId="{CB92D689-F92A-41D7-89B1-D94EB458A1A9}" srcOrd="5" destOrd="0" parTransId="{7B2F8113-380A-4265-A4F8-2E67161A700D}" sibTransId="{6ABF0AE7-A3E7-41C0-A94F-0ACD49BEC450}"/>
    <dgm:cxn modelId="{7B8DE10A-634C-40F3-9926-D9D30E5B8030}" srcId="{87B6FA0F-7101-4A99-BBA3-0FEC8E239276}" destId="{BE66DF20-BF52-443D-A790-6773382F5A11}" srcOrd="3" destOrd="0" parTransId="{F6E97B9A-5E44-4197-BF9F-1099D44E1C08}" sibTransId="{B413F0A3-657E-4361-9E5E-0B5C240964A9}"/>
    <dgm:cxn modelId="{785FA911-2EF6-4B35-B223-6C23D14904A5}" type="presOf" srcId="{BE66DF20-BF52-443D-A790-6773382F5A11}" destId="{224C953D-3DEB-49CE-B8D8-90723F330F2A}" srcOrd="0" destOrd="0" presId="urn:microsoft.com/office/officeart/2008/layout/LinedList"/>
    <dgm:cxn modelId="{6B9BCE20-882B-4F11-AFA7-D9BA6C9B3A84}" type="presOf" srcId="{87B6FA0F-7101-4A99-BBA3-0FEC8E239276}" destId="{B3FCA87C-7E4B-4998-9EC2-F460774F782A}" srcOrd="0" destOrd="0" presId="urn:microsoft.com/office/officeart/2008/layout/LinedList"/>
    <dgm:cxn modelId="{E6166C27-20E1-4E5C-8F25-5BA406EF5507}" srcId="{87B6FA0F-7101-4A99-BBA3-0FEC8E239276}" destId="{878948C5-E3F1-437D-9D76-6AB40DE20D17}" srcOrd="4" destOrd="0" parTransId="{71098E17-9EFD-4B84-AC02-D7F122B59118}" sibTransId="{A2ED155D-7D5B-47DB-94C5-8B6B2F4AA6BA}"/>
    <dgm:cxn modelId="{C67E0443-B6A9-4855-B1CB-0103CD3096AE}" type="presOf" srcId="{05450837-240E-4FFA-95F2-1A8EF6BE5AF3}" destId="{6B0FB4EB-21FD-44A7-ADEB-1AEDA1F836FD}" srcOrd="0" destOrd="0" presId="urn:microsoft.com/office/officeart/2008/layout/LinedList"/>
    <dgm:cxn modelId="{17FEA757-92AC-4E80-B287-5C9508432AB8}" srcId="{87B6FA0F-7101-4A99-BBA3-0FEC8E239276}" destId="{05450837-240E-4FFA-95F2-1A8EF6BE5AF3}" srcOrd="0" destOrd="0" parTransId="{11CF7E89-1DC9-4E5F-A926-487080FAE350}" sibTransId="{578AEC27-F882-4355-B379-D1A32A3C8D05}"/>
    <dgm:cxn modelId="{E8AFF68A-1FA9-4576-9F91-1A626AB5BF16}" type="presOf" srcId="{1DF938E1-278A-4FD6-A1CA-DE06BCD4899A}" destId="{DC64361F-35E0-41C6-82A6-922146D499CF}" srcOrd="0" destOrd="0" presId="urn:microsoft.com/office/officeart/2008/layout/LinedList"/>
    <dgm:cxn modelId="{B822B48E-C8BE-425B-BD72-D79383F0175F}" type="presOf" srcId="{CB92D689-F92A-41D7-89B1-D94EB458A1A9}" destId="{614EC86E-CA04-4B65-8BBE-C14B2996F950}" srcOrd="0" destOrd="0" presId="urn:microsoft.com/office/officeart/2008/layout/LinedList"/>
    <dgm:cxn modelId="{FC884B9E-FA05-4920-91C7-3D11D68FA3DF}" type="presOf" srcId="{878948C5-E3F1-437D-9D76-6AB40DE20D17}" destId="{005F1057-85D8-48A0-A152-F458F449CC22}" srcOrd="0" destOrd="0" presId="urn:microsoft.com/office/officeart/2008/layout/LinedList"/>
    <dgm:cxn modelId="{A61C54B1-727C-4B91-A03B-66F4069026DC}" srcId="{87B6FA0F-7101-4A99-BBA3-0FEC8E239276}" destId="{1DF938E1-278A-4FD6-A1CA-DE06BCD4899A}" srcOrd="1" destOrd="0" parTransId="{F4555CFF-EE8E-4C79-99F7-BBF0153CFD4E}" sibTransId="{33605C18-F691-4B41-A8FB-8494560D39C3}"/>
    <dgm:cxn modelId="{9B08DFF4-4FFE-4FDB-B387-518091F29FAE}" type="presOf" srcId="{1971F5CF-9B81-4658-B315-D3D9C9642D3B}" destId="{F32CCE0E-64A6-4C18-9EBF-AC320D7226E2}" srcOrd="0" destOrd="0" presId="urn:microsoft.com/office/officeart/2008/layout/LinedList"/>
    <dgm:cxn modelId="{2DA02547-B84B-49DA-8ACF-31DF1A5A41AE}" type="presParOf" srcId="{B3FCA87C-7E4B-4998-9EC2-F460774F782A}" destId="{05F4CBE2-4505-4DEB-9E66-5B46C4C71947}" srcOrd="0" destOrd="0" presId="urn:microsoft.com/office/officeart/2008/layout/LinedList"/>
    <dgm:cxn modelId="{6F120C5B-D072-4095-B901-51C51CD56622}" type="presParOf" srcId="{B3FCA87C-7E4B-4998-9EC2-F460774F782A}" destId="{534B02AC-8898-4155-A674-107647AACA96}" srcOrd="1" destOrd="0" presId="urn:microsoft.com/office/officeart/2008/layout/LinedList"/>
    <dgm:cxn modelId="{4ADEB9C0-AD50-4D30-BADE-902B25E04FE2}" type="presParOf" srcId="{534B02AC-8898-4155-A674-107647AACA96}" destId="{6B0FB4EB-21FD-44A7-ADEB-1AEDA1F836FD}" srcOrd="0" destOrd="0" presId="urn:microsoft.com/office/officeart/2008/layout/LinedList"/>
    <dgm:cxn modelId="{B2DE5A71-99A2-4143-A2B7-0D5D864D5788}" type="presParOf" srcId="{534B02AC-8898-4155-A674-107647AACA96}" destId="{C14CECA2-2EC1-4ECE-884E-431F86CFFA53}" srcOrd="1" destOrd="0" presId="urn:microsoft.com/office/officeart/2008/layout/LinedList"/>
    <dgm:cxn modelId="{110BFE6C-FD14-4864-8445-8BC2B49899AE}" type="presParOf" srcId="{B3FCA87C-7E4B-4998-9EC2-F460774F782A}" destId="{490DD242-AFFC-4184-B97E-DBD8D79AEFBF}" srcOrd="2" destOrd="0" presId="urn:microsoft.com/office/officeart/2008/layout/LinedList"/>
    <dgm:cxn modelId="{B41F6AAB-54BF-4998-AD77-37B9DF862E4B}" type="presParOf" srcId="{B3FCA87C-7E4B-4998-9EC2-F460774F782A}" destId="{8B90CD75-8F68-42CB-ABA6-5E3EC93FDFAD}" srcOrd="3" destOrd="0" presId="urn:microsoft.com/office/officeart/2008/layout/LinedList"/>
    <dgm:cxn modelId="{E8FC1BB0-0384-4F9F-A67A-9F3B852B6B7F}" type="presParOf" srcId="{8B90CD75-8F68-42CB-ABA6-5E3EC93FDFAD}" destId="{DC64361F-35E0-41C6-82A6-922146D499CF}" srcOrd="0" destOrd="0" presId="urn:microsoft.com/office/officeart/2008/layout/LinedList"/>
    <dgm:cxn modelId="{7DD33A4F-A573-4A89-8C5E-88C4529196DA}" type="presParOf" srcId="{8B90CD75-8F68-42CB-ABA6-5E3EC93FDFAD}" destId="{1DB8D169-9313-40A3-9274-9A6886104C75}" srcOrd="1" destOrd="0" presId="urn:microsoft.com/office/officeart/2008/layout/LinedList"/>
    <dgm:cxn modelId="{F254CEA4-F32F-4754-9564-A915BD73971D}" type="presParOf" srcId="{B3FCA87C-7E4B-4998-9EC2-F460774F782A}" destId="{0A99B7A7-7EB7-44F1-A603-EC3732C58226}" srcOrd="4" destOrd="0" presId="urn:microsoft.com/office/officeart/2008/layout/LinedList"/>
    <dgm:cxn modelId="{40A5F772-239A-4AF2-81CE-C9F588F19827}" type="presParOf" srcId="{B3FCA87C-7E4B-4998-9EC2-F460774F782A}" destId="{F7CBB611-E276-4AA3-90EF-E0972649772C}" srcOrd="5" destOrd="0" presId="urn:microsoft.com/office/officeart/2008/layout/LinedList"/>
    <dgm:cxn modelId="{9BECE6E3-AF0A-4BE4-A969-36F38327CF2A}" type="presParOf" srcId="{F7CBB611-E276-4AA3-90EF-E0972649772C}" destId="{F32CCE0E-64A6-4C18-9EBF-AC320D7226E2}" srcOrd="0" destOrd="0" presId="urn:microsoft.com/office/officeart/2008/layout/LinedList"/>
    <dgm:cxn modelId="{F52DFF53-61EA-440F-817C-94072B959DDD}" type="presParOf" srcId="{F7CBB611-E276-4AA3-90EF-E0972649772C}" destId="{F49860A1-F9D5-40E8-9AFA-631BB2E6F5A3}" srcOrd="1" destOrd="0" presId="urn:microsoft.com/office/officeart/2008/layout/LinedList"/>
    <dgm:cxn modelId="{D604926C-7936-4578-BB1B-5651A5CA9030}" type="presParOf" srcId="{B3FCA87C-7E4B-4998-9EC2-F460774F782A}" destId="{A465974C-0233-46CF-B8E2-AF7BAAFAD5E3}" srcOrd="6" destOrd="0" presId="urn:microsoft.com/office/officeart/2008/layout/LinedList"/>
    <dgm:cxn modelId="{40ACA4CD-1C9C-43B4-B79D-B2F864216814}" type="presParOf" srcId="{B3FCA87C-7E4B-4998-9EC2-F460774F782A}" destId="{8325FAD8-23B3-4093-A29B-44804E568D15}" srcOrd="7" destOrd="0" presId="urn:microsoft.com/office/officeart/2008/layout/LinedList"/>
    <dgm:cxn modelId="{89459131-B487-4A7D-ABBF-FBCEA7EF0DDB}" type="presParOf" srcId="{8325FAD8-23B3-4093-A29B-44804E568D15}" destId="{224C953D-3DEB-49CE-B8D8-90723F330F2A}" srcOrd="0" destOrd="0" presId="urn:microsoft.com/office/officeart/2008/layout/LinedList"/>
    <dgm:cxn modelId="{4AA524E8-EE9B-411E-9403-506749A7A3D6}" type="presParOf" srcId="{8325FAD8-23B3-4093-A29B-44804E568D15}" destId="{B08D5161-5B35-496B-9925-BD4925FA9ABD}" srcOrd="1" destOrd="0" presId="urn:microsoft.com/office/officeart/2008/layout/LinedList"/>
    <dgm:cxn modelId="{3C43F486-3B58-4B50-B197-62942BB856D0}" type="presParOf" srcId="{B3FCA87C-7E4B-4998-9EC2-F460774F782A}" destId="{39F9FF3D-0F1C-4669-A286-127CDFFDF128}" srcOrd="8" destOrd="0" presId="urn:microsoft.com/office/officeart/2008/layout/LinedList"/>
    <dgm:cxn modelId="{796A9688-8B43-4BA0-9ABE-34545D368DCF}" type="presParOf" srcId="{B3FCA87C-7E4B-4998-9EC2-F460774F782A}" destId="{5F94896D-2F2E-427E-A31E-1BDC33C1F3D3}" srcOrd="9" destOrd="0" presId="urn:microsoft.com/office/officeart/2008/layout/LinedList"/>
    <dgm:cxn modelId="{03062F3D-6604-48A3-814C-C4AA569035DC}" type="presParOf" srcId="{5F94896D-2F2E-427E-A31E-1BDC33C1F3D3}" destId="{005F1057-85D8-48A0-A152-F458F449CC22}" srcOrd="0" destOrd="0" presId="urn:microsoft.com/office/officeart/2008/layout/LinedList"/>
    <dgm:cxn modelId="{50DC93DF-DB3C-4D93-AA80-8D085EEA7372}" type="presParOf" srcId="{5F94896D-2F2E-427E-A31E-1BDC33C1F3D3}" destId="{FB39994F-AA62-40B0-A457-A6152FDBFB20}" srcOrd="1" destOrd="0" presId="urn:microsoft.com/office/officeart/2008/layout/LinedList"/>
    <dgm:cxn modelId="{D351F5D4-65CF-4912-9B03-F9EA52B166DE}" type="presParOf" srcId="{B3FCA87C-7E4B-4998-9EC2-F460774F782A}" destId="{F8B7FB7D-0178-45E6-AF3B-DB399E31E8DA}" srcOrd="10" destOrd="0" presId="urn:microsoft.com/office/officeart/2008/layout/LinedList"/>
    <dgm:cxn modelId="{21B3FFDC-1DED-4021-A6B8-37ADBE2F2DC4}" type="presParOf" srcId="{B3FCA87C-7E4B-4998-9EC2-F460774F782A}" destId="{2E0A38AB-8D31-4A6A-869B-60977DF7DB4A}" srcOrd="11" destOrd="0" presId="urn:microsoft.com/office/officeart/2008/layout/LinedList"/>
    <dgm:cxn modelId="{ADCCF5E9-CB8C-47FF-913D-0CF088A95020}" type="presParOf" srcId="{2E0A38AB-8D31-4A6A-869B-60977DF7DB4A}" destId="{614EC86E-CA04-4B65-8BBE-C14B2996F950}" srcOrd="0" destOrd="0" presId="urn:microsoft.com/office/officeart/2008/layout/LinedList"/>
    <dgm:cxn modelId="{050F9BA8-0EE6-4261-A315-AD4A05344D88}" type="presParOf" srcId="{2E0A38AB-8D31-4A6A-869B-60977DF7DB4A}" destId="{C551EB5A-D606-4887-9EF2-B85E3DA5A9D7}" srcOrd="1" destOrd="0" presId="urn:microsoft.com/office/officeart/2008/layout/LinedList"/>
  </dgm:cxnLst>
  <dgm:bg/>
  <dgm:whole>
    <a:ln>
      <a:solidFill>
        <a:schemeClr val="accent3"/>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CBE2-4505-4DEB-9E66-5B46C4C71947}">
      <dsp:nvSpPr>
        <dsp:cNvPr id="0" name=""/>
        <dsp:cNvSpPr/>
      </dsp:nvSpPr>
      <dsp:spPr>
        <a:xfrm>
          <a:off x="0" y="2606"/>
          <a:ext cx="8424936"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B0FB4EB-21FD-44A7-ADEB-1AEDA1F836FD}">
      <dsp:nvSpPr>
        <dsp:cNvPr id="0" name=""/>
        <dsp:cNvSpPr/>
      </dsp:nvSpPr>
      <dsp:spPr>
        <a:xfrm>
          <a:off x="0" y="2606"/>
          <a:ext cx="8424936" cy="888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EC" sz="1700" kern="1200">
              <a:latin typeface="Georgia" panose="02040502050405020303" pitchFamily="18" charset="0"/>
            </a:rPr>
            <a:t>1.- INTRODUCCIÓN</a:t>
          </a:r>
        </a:p>
      </dsp:txBody>
      <dsp:txXfrm>
        <a:off x="0" y="2606"/>
        <a:ext cx="8424936" cy="888661"/>
      </dsp:txXfrm>
    </dsp:sp>
    <dsp:sp modelId="{490DD242-AFFC-4184-B97E-DBD8D79AEFBF}">
      <dsp:nvSpPr>
        <dsp:cNvPr id="0" name=""/>
        <dsp:cNvSpPr/>
      </dsp:nvSpPr>
      <dsp:spPr>
        <a:xfrm>
          <a:off x="0" y="891267"/>
          <a:ext cx="8424936"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C64361F-35E0-41C6-82A6-922146D499CF}">
      <dsp:nvSpPr>
        <dsp:cNvPr id="0" name=""/>
        <dsp:cNvSpPr/>
      </dsp:nvSpPr>
      <dsp:spPr>
        <a:xfrm>
          <a:off x="0" y="891267"/>
          <a:ext cx="8424936" cy="888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EC" sz="1700" kern="1200">
              <a:latin typeface="Georgia" panose="02040502050405020303" pitchFamily="18" charset="0"/>
            </a:rPr>
            <a:t>2.- OBJETIVOS</a:t>
          </a:r>
        </a:p>
      </dsp:txBody>
      <dsp:txXfrm>
        <a:off x="0" y="891267"/>
        <a:ext cx="8424936" cy="888661"/>
      </dsp:txXfrm>
    </dsp:sp>
    <dsp:sp modelId="{0A99B7A7-7EB7-44F1-A603-EC3732C58226}">
      <dsp:nvSpPr>
        <dsp:cNvPr id="0" name=""/>
        <dsp:cNvSpPr/>
      </dsp:nvSpPr>
      <dsp:spPr>
        <a:xfrm>
          <a:off x="0" y="1779928"/>
          <a:ext cx="8424936"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32CCE0E-64A6-4C18-9EBF-AC320D7226E2}">
      <dsp:nvSpPr>
        <dsp:cNvPr id="0" name=""/>
        <dsp:cNvSpPr/>
      </dsp:nvSpPr>
      <dsp:spPr>
        <a:xfrm>
          <a:off x="0" y="1779928"/>
          <a:ext cx="8424936" cy="888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EC" sz="1700" kern="1200" dirty="0">
              <a:latin typeface="Georgia" panose="02040502050405020303" pitchFamily="18" charset="0"/>
            </a:rPr>
            <a:t>3.- DESARROLLO</a:t>
          </a:r>
        </a:p>
      </dsp:txBody>
      <dsp:txXfrm>
        <a:off x="0" y="1779928"/>
        <a:ext cx="8424936" cy="888661"/>
      </dsp:txXfrm>
    </dsp:sp>
    <dsp:sp modelId="{A465974C-0233-46CF-B8E2-AF7BAAFAD5E3}">
      <dsp:nvSpPr>
        <dsp:cNvPr id="0" name=""/>
        <dsp:cNvSpPr/>
      </dsp:nvSpPr>
      <dsp:spPr>
        <a:xfrm>
          <a:off x="0" y="2668589"/>
          <a:ext cx="8424936"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24C953D-3DEB-49CE-B8D8-90723F330F2A}">
      <dsp:nvSpPr>
        <dsp:cNvPr id="0" name=""/>
        <dsp:cNvSpPr/>
      </dsp:nvSpPr>
      <dsp:spPr>
        <a:xfrm>
          <a:off x="0" y="2668589"/>
          <a:ext cx="8424936" cy="888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EC" sz="1700" kern="1200" dirty="0">
              <a:latin typeface="Georgia" panose="02040502050405020303" pitchFamily="18" charset="0"/>
            </a:rPr>
            <a:t>4.- PRUEBAS</a:t>
          </a:r>
        </a:p>
      </dsp:txBody>
      <dsp:txXfrm>
        <a:off x="0" y="2668589"/>
        <a:ext cx="8424936" cy="888661"/>
      </dsp:txXfrm>
    </dsp:sp>
    <dsp:sp modelId="{39F9FF3D-0F1C-4669-A286-127CDFFDF128}">
      <dsp:nvSpPr>
        <dsp:cNvPr id="0" name=""/>
        <dsp:cNvSpPr/>
      </dsp:nvSpPr>
      <dsp:spPr>
        <a:xfrm>
          <a:off x="0" y="3557251"/>
          <a:ext cx="8424936"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05F1057-85D8-48A0-A152-F458F449CC22}">
      <dsp:nvSpPr>
        <dsp:cNvPr id="0" name=""/>
        <dsp:cNvSpPr/>
      </dsp:nvSpPr>
      <dsp:spPr>
        <a:xfrm>
          <a:off x="0" y="3557251"/>
          <a:ext cx="8424936" cy="888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EC" sz="1700" kern="1200" dirty="0">
              <a:latin typeface="Georgia" panose="02040502050405020303" pitchFamily="18" charset="0"/>
            </a:rPr>
            <a:t>5.- RESULTADOS</a:t>
          </a:r>
        </a:p>
      </dsp:txBody>
      <dsp:txXfrm>
        <a:off x="0" y="3557251"/>
        <a:ext cx="8424936" cy="888661"/>
      </dsp:txXfrm>
    </dsp:sp>
    <dsp:sp modelId="{F8B7FB7D-0178-45E6-AF3B-DB399E31E8DA}">
      <dsp:nvSpPr>
        <dsp:cNvPr id="0" name=""/>
        <dsp:cNvSpPr/>
      </dsp:nvSpPr>
      <dsp:spPr>
        <a:xfrm>
          <a:off x="0" y="4445912"/>
          <a:ext cx="8424936"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14EC86E-CA04-4B65-8BBE-C14B2996F950}">
      <dsp:nvSpPr>
        <dsp:cNvPr id="0" name=""/>
        <dsp:cNvSpPr/>
      </dsp:nvSpPr>
      <dsp:spPr>
        <a:xfrm>
          <a:off x="0" y="4445912"/>
          <a:ext cx="8424936" cy="888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EC" sz="1700" kern="1200" dirty="0">
              <a:latin typeface="Georgia" panose="02040502050405020303" pitchFamily="18" charset="0"/>
            </a:rPr>
            <a:t>6.- CONCLUSIONES  RECOMENDACIONES Y TRABAJOS FUTUROS </a:t>
          </a:r>
        </a:p>
      </dsp:txBody>
      <dsp:txXfrm>
        <a:off x="0" y="4445912"/>
        <a:ext cx="8424936" cy="88866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2948F3-A8F2-4611-A8EB-E6CBDB6CF0E8}" type="datetimeFigureOut">
              <a:rPr lang="es-ES" smtClean="0"/>
              <a:t>13/02/2022</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24C32B-DFBD-46E7-85DC-877CA91F65A9}" type="slidenum">
              <a:rPr lang="es-ES" smtClean="0"/>
              <a:t>‹Nº›</a:t>
            </a:fld>
            <a:endParaRPr lang="es-ES"/>
          </a:p>
        </p:txBody>
      </p:sp>
    </p:spTree>
    <p:extLst>
      <p:ext uri="{BB962C8B-B14F-4D97-AF65-F5344CB8AC3E}">
        <p14:creationId xmlns:p14="http://schemas.microsoft.com/office/powerpoint/2010/main" val="17721585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757EB9-B3BF-4635-8998-B082D25EFA99}" type="datetimeFigureOut">
              <a:rPr lang="es-EC" smtClean="0"/>
              <a:t>13/2/2022</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8265F6-9BB1-4E58-AF9C-D8DEB8C6AF81}" type="slidenum">
              <a:rPr lang="es-EC" smtClean="0"/>
              <a:t>‹Nº›</a:t>
            </a:fld>
            <a:endParaRPr lang="es-EC"/>
          </a:p>
        </p:txBody>
      </p:sp>
    </p:spTree>
    <p:extLst>
      <p:ext uri="{BB962C8B-B14F-4D97-AF65-F5344CB8AC3E}">
        <p14:creationId xmlns:p14="http://schemas.microsoft.com/office/powerpoint/2010/main" val="32499885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1F8265F6-9BB1-4E58-AF9C-D8DEB8C6AF81}" type="slidenum">
              <a:rPr lang="es-EC" smtClean="0"/>
              <a:t>2</a:t>
            </a:fld>
            <a:endParaRPr lang="es-EC"/>
          </a:p>
        </p:txBody>
      </p:sp>
    </p:spTree>
    <p:extLst>
      <p:ext uri="{BB962C8B-B14F-4D97-AF65-F5344CB8AC3E}">
        <p14:creationId xmlns:p14="http://schemas.microsoft.com/office/powerpoint/2010/main" val="3991317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3074" name="CorelDRAW" r:id="rId3" imgW="7748626" imgH="4759452" progId="">
                  <p:embed/>
                </p:oleObj>
              </mc:Choice>
              <mc:Fallback>
                <p:oleObj name="CorelDRAW" r:id="rId3" imgW="7748626" imgH="4759452"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pic>
        <p:nvPicPr>
          <p:cNvPr id="17456"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a:p>
        </p:txBody>
      </p:sp>
      <p:pic>
        <p:nvPicPr>
          <p:cNvPr id="2" name="Imagen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4236" y="91278"/>
            <a:ext cx="2879874" cy="88979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ES"/>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ES"/>
          </a:p>
        </p:txBody>
      </p:sp>
      <p:pic>
        <p:nvPicPr>
          <p:cNvPr id="7" name="Imagen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684963" y="5884292"/>
            <a:ext cx="2352675" cy="72690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9.png"/><Relationship Id="rId4" Type="http://schemas.openxmlformats.org/officeDocument/2006/relationships/image" Target="../media/image18.wmf"/></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7624" y="876060"/>
            <a:ext cx="8078418" cy="954107"/>
          </a:xfrm>
          <a:prstGeom prst="rect">
            <a:avLst/>
          </a:prstGeom>
          <a:noFill/>
        </p:spPr>
        <p:txBody>
          <a:bodyPr wrap="square">
            <a:spAutoFit/>
          </a:bodyPr>
          <a:lstStyle/>
          <a:p>
            <a:pPr algn="ctr">
              <a:defRPr/>
            </a:pPr>
            <a:r>
              <a:rPr lang="es-ES" sz="2800" b="1">
                <a:solidFill>
                  <a:srgbClr val="336600"/>
                </a:solidFill>
                <a:latin typeface="Times New Roman" panose="02020603050405020304" pitchFamily="18" charset="0"/>
                <a:cs typeface="Times New Roman" panose="02020603050405020304" pitchFamily="18" charset="0"/>
              </a:rPr>
              <a:t>DEPARTAMENTO DE ELÉCTRICA, ELECTRÓNICA Y TELECOMUNICACIONES</a:t>
            </a:r>
          </a:p>
        </p:txBody>
      </p:sp>
      <p:sp>
        <p:nvSpPr>
          <p:cNvPr id="3" name="2 CuadroTexto"/>
          <p:cNvSpPr txBox="1"/>
          <p:nvPr/>
        </p:nvSpPr>
        <p:spPr>
          <a:xfrm>
            <a:off x="1488016" y="4332274"/>
            <a:ext cx="6743722" cy="707886"/>
          </a:xfrm>
          <a:prstGeom prst="rect">
            <a:avLst/>
          </a:prstGeom>
          <a:noFill/>
        </p:spPr>
        <p:txBody>
          <a:bodyPr wrap="square">
            <a:spAutoFit/>
          </a:bodyPr>
          <a:lstStyle/>
          <a:p>
            <a:pPr algn="ctr">
              <a:defRPr/>
            </a:pPr>
            <a:r>
              <a:rPr lang="es-ES" sz="2000" b="1" dirty="0">
                <a:solidFill>
                  <a:srgbClr val="336600"/>
                </a:solidFill>
                <a:latin typeface="Times New Roman" panose="02020603050405020304" pitchFamily="18" charset="0"/>
                <a:cs typeface="Times New Roman" panose="02020603050405020304" pitchFamily="18" charset="0"/>
              </a:rPr>
              <a:t>Autores: </a:t>
            </a:r>
            <a:r>
              <a:rPr lang="es-ES" sz="2000" b="1" dirty="0">
                <a:latin typeface="Times New Roman" panose="02020603050405020304" pitchFamily="18" charset="0"/>
                <a:cs typeface="Times New Roman" panose="02020603050405020304" pitchFamily="18" charset="0"/>
              </a:rPr>
              <a:t>Guaman Del Pino Alex Fernando,</a:t>
            </a:r>
          </a:p>
          <a:p>
            <a:pPr algn="ctr">
              <a:defRPr/>
            </a:pPr>
            <a:r>
              <a:rPr lang="es-ES" sz="2000" b="1" dirty="0">
                <a:latin typeface="Times New Roman" panose="02020603050405020304" pitchFamily="18" charset="0"/>
                <a:cs typeface="Times New Roman" panose="02020603050405020304" pitchFamily="18" charset="0"/>
              </a:rPr>
              <a:t>Rubio Quinchuela Karen Abigail</a:t>
            </a:r>
          </a:p>
        </p:txBody>
      </p:sp>
      <p:sp>
        <p:nvSpPr>
          <p:cNvPr id="6" name="5 CuadroTexto"/>
          <p:cNvSpPr txBox="1"/>
          <p:nvPr/>
        </p:nvSpPr>
        <p:spPr>
          <a:xfrm>
            <a:off x="1849758" y="1799241"/>
            <a:ext cx="6048375" cy="830997"/>
          </a:xfrm>
          <a:prstGeom prst="rect">
            <a:avLst/>
          </a:prstGeom>
          <a:noFill/>
        </p:spPr>
        <p:txBody>
          <a:bodyPr>
            <a:spAutoFit/>
          </a:bodyPr>
          <a:lstStyle/>
          <a:p>
            <a:pPr algn="ctr">
              <a:defRPr/>
            </a:pPr>
            <a:r>
              <a:rPr lang="es-EC" sz="2400" b="1">
                <a:solidFill>
                  <a:srgbClr val="336600"/>
                </a:solidFill>
                <a:latin typeface="Times New Roman" panose="02020603050405020304" pitchFamily="18" charset="0"/>
                <a:cs typeface="Times New Roman" panose="02020603050405020304" pitchFamily="18" charset="0"/>
              </a:rPr>
              <a:t>Carrera de Ingeniería en Electrónica y Telecomunicaciones</a:t>
            </a:r>
            <a:endParaRPr lang="en-US" sz="2400" b="1">
              <a:solidFill>
                <a:srgbClr val="336600"/>
              </a:solidFill>
              <a:latin typeface="Times New Roman" panose="02020603050405020304" pitchFamily="18" charset="0"/>
              <a:cs typeface="Times New Roman" panose="02020603050405020304" pitchFamily="18" charset="0"/>
            </a:endParaRPr>
          </a:p>
        </p:txBody>
      </p:sp>
      <p:sp>
        <p:nvSpPr>
          <p:cNvPr id="7" name="2 CuadroTexto"/>
          <p:cNvSpPr txBox="1"/>
          <p:nvPr/>
        </p:nvSpPr>
        <p:spPr>
          <a:xfrm>
            <a:off x="1331640" y="5000140"/>
            <a:ext cx="6743722" cy="400110"/>
          </a:xfrm>
          <a:prstGeom prst="rect">
            <a:avLst/>
          </a:prstGeom>
          <a:noFill/>
        </p:spPr>
        <p:txBody>
          <a:bodyPr wrap="square">
            <a:spAutoFit/>
          </a:bodyPr>
          <a:lstStyle/>
          <a:p>
            <a:pPr algn="ctr">
              <a:defRPr/>
            </a:pPr>
            <a:r>
              <a:rPr lang="es-ES" sz="2000" b="1" dirty="0">
                <a:solidFill>
                  <a:srgbClr val="336600"/>
                </a:solidFill>
                <a:latin typeface="Times New Roman" panose="02020603050405020304" pitchFamily="18" charset="0"/>
                <a:cs typeface="Times New Roman" panose="02020603050405020304" pitchFamily="18" charset="0"/>
              </a:rPr>
              <a:t>Director: </a:t>
            </a:r>
            <a:r>
              <a:rPr lang="es-US" sz="2000" b="1" dirty="0">
                <a:latin typeface="Times New Roman" panose="02020603050405020304" pitchFamily="18" charset="0"/>
                <a:ea typeface="Ebrima" panose="02000000000000000000" pitchFamily="2" charset="0"/>
                <a:cs typeface="Times New Roman" panose="02020603050405020304" pitchFamily="18" charset="0"/>
              </a:rPr>
              <a:t>Ing. Darwin Aguilar </a:t>
            </a:r>
            <a:r>
              <a:rPr lang="es-US" sz="2000" b="1" dirty="0" err="1">
                <a:latin typeface="Times New Roman" panose="02020603050405020304" pitchFamily="18" charset="0"/>
                <a:ea typeface="Ebrima" panose="02000000000000000000" pitchFamily="2" charset="0"/>
                <a:cs typeface="Times New Roman" panose="02020603050405020304" pitchFamily="18" charset="0"/>
              </a:rPr>
              <a:t>Msc</a:t>
            </a:r>
            <a:r>
              <a:rPr lang="es-US" sz="2000" b="1" dirty="0">
                <a:latin typeface="Times New Roman" panose="02020603050405020304" pitchFamily="18" charset="0"/>
                <a:ea typeface="Ebrima" panose="02000000000000000000" pitchFamily="2" charset="0"/>
                <a:cs typeface="Times New Roman" panose="02020603050405020304" pitchFamily="18" charset="0"/>
              </a:rPr>
              <a:t>.</a:t>
            </a:r>
          </a:p>
        </p:txBody>
      </p:sp>
      <p:sp>
        <p:nvSpPr>
          <p:cNvPr id="4" name="CuadroTexto 3"/>
          <p:cNvSpPr txBox="1"/>
          <p:nvPr/>
        </p:nvSpPr>
        <p:spPr>
          <a:xfrm>
            <a:off x="730108" y="2345263"/>
            <a:ext cx="8431697" cy="1938992"/>
          </a:xfrm>
          <a:prstGeom prst="rect">
            <a:avLst/>
          </a:prstGeom>
          <a:noFill/>
        </p:spPr>
        <p:txBody>
          <a:bodyPr wrap="square" lIns="91440" tIns="45720" rIns="91440" bIns="45720" rtlCol="0" anchor="t">
            <a:spAutoFit/>
          </a:bodyPr>
          <a:lstStyle/>
          <a:p>
            <a:r>
              <a:rPr lang="es-EC" sz="2400" dirty="0">
                <a:solidFill>
                  <a:srgbClr val="FF0000"/>
                </a:solidFill>
              </a:rPr>
              <a:t> </a:t>
            </a:r>
            <a:endParaRPr lang="es-ES" sz="2800" dirty="0">
              <a:solidFill>
                <a:srgbClr val="FF0000"/>
              </a:solidFill>
              <a:latin typeface="Times New Roman" panose="02020603050405020304" pitchFamily="18" charset="0"/>
            </a:endParaRPr>
          </a:p>
          <a:p>
            <a:pPr algn="ctr"/>
            <a:r>
              <a:rPr lang="es-MX" sz="2400" b="1" dirty="0">
                <a:latin typeface="Times New Roman"/>
                <a:ea typeface="Tahoma"/>
                <a:cs typeface="Times New Roman"/>
              </a:rPr>
              <a:t>“</a:t>
            </a:r>
            <a:r>
              <a:rPr lang="es-ES" sz="2400" b="1" dirty="0">
                <a:latin typeface="Times New Roman"/>
                <a:ea typeface="Tahoma"/>
                <a:cs typeface="Times New Roman"/>
              </a:rPr>
              <a:t>Análisis, implementación y evaluación de un asistente basado en telefonía IP para gestión de archivos e información de </a:t>
            </a:r>
            <a:r>
              <a:rPr lang="es-ES" sz="2400" b="1">
                <a:latin typeface="Times New Roman"/>
                <a:ea typeface="Tahoma"/>
                <a:cs typeface="Times New Roman"/>
              </a:rPr>
              <a:t>documentación para las Carreras del Departamento de </a:t>
            </a:r>
            <a:r>
              <a:rPr lang="es-ES" sz="2400" b="1" dirty="0">
                <a:latin typeface="Times New Roman"/>
                <a:ea typeface="Tahoma"/>
                <a:cs typeface="Times New Roman"/>
              </a:rPr>
              <a:t>Eléctrica, Electrónica y Telecomunicaciones de la ESPE”</a:t>
            </a:r>
            <a:endParaRPr lang="es-ES" sz="2300" dirty="0">
              <a:solidFill>
                <a:srgbClr val="FF0000"/>
              </a:solidFill>
              <a:latin typeface="Times New Roman"/>
              <a:ea typeface="Tahoma"/>
              <a:cs typeface="Times New Roman"/>
            </a:endParaRPr>
          </a:p>
        </p:txBody>
      </p:sp>
      <p:sp>
        <p:nvSpPr>
          <p:cNvPr id="8" name="2 CuadroTexto">
            <a:extLst>
              <a:ext uri="{FF2B5EF4-FFF2-40B4-BE49-F238E27FC236}">
                <a16:creationId xmlns:a16="http://schemas.microsoft.com/office/drawing/2014/main" id="{9748FC71-CBC4-478D-B2F5-3AB571B50BA2}"/>
              </a:ext>
            </a:extLst>
          </p:cNvPr>
          <p:cNvSpPr txBox="1"/>
          <p:nvPr/>
        </p:nvSpPr>
        <p:spPr>
          <a:xfrm>
            <a:off x="1574096" y="5332086"/>
            <a:ext cx="6743722" cy="400110"/>
          </a:xfrm>
          <a:prstGeom prst="rect">
            <a:avLst/>
          </a:prstGeom>
          <a:noFill/>
        </p:spPr>
        <p:txBody>
          <a:bodyPr wrap="square">
            <a:spAutoFit/>
          </a:bodyPr>
          <a:lstStyle/>
          <a:p>
            <a:pPr algn="ctr">
              <a:defRPr/>
            </a:pPr>
            <a:r>
              <a:rPr lang="es-EC" sz="2000" b="1">
                <a:latin typeface="Times New Roman" panose="02020603050405020304" pitchFamily="18" charset="0"/>
                <a:cs typeface="Times New Roman" panose="02020603050405020304" pitchFamily="18" charset="0"/>
              </a:rPr>
              <a:t>2022</a:t>
            </a:r>
            <a:endParaRPr lang="es-US" sz="2000" b="1">
              <a:latin typeface="Times New Roman" panose="02020603050405020304" pitchFamily="18" charset="0"/>
              <a:ea typeface="Ebrima" panose="02000000000000000000" pitchFamily="2"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Funcionamiento</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a:t>4</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ángulo 6">
            <a:extLst>
              <a:ext uri="{FF2B5EF4-FFF2-40B4-BE49-F238E27FC236}">
                <a16:creationId xmlns:a16="http://schemas.microsoft.com/office/drawing/2014/main" id="{0A730310-19EC-4D92-8151-DFF1EBAACDAB}"/>
              </a:ext>
            </a:extLst>
          </p:cNvPr>
          <p:cNvSpPr/>
          <p:nvPr/>
        </p:nvSpPr>
        <p:spPr>
          <a:xfrm>
            <a:off x="216504" y="141738"/>
            <a:ext cx="4774595" cy="369332"/>
          </a:xfrm>
          <a:prstGeom prst="rect">
            <a:avLst/>
          </a:prstGeom>
        </p:spPr>
        <p:txBody>
          <a:bodyPr wrap="square" lIns="91440" tIns="45720" rIns="91440" bIns="45720" anchor="t">
            <a:spAutoFit/>
          </a:bodyPr>
          <a:lstStyle/>
          <a:p>
            <a:pPr algn="just"/>
            <a:r>
              <a:rPr lang="es-EC" i="1" dirty="0">
                <a:latin typeface="Arial"/>
                <a:cs typeface="Arial"/>
              </a:rPr>
              <a:t>Python</a:t>
            </a:r>
          </a:p>
        </p:txBody>
      </p:sp>
      <p:graphicFrame>
        <p:nvGraphicFramePr>
          <p:cNvPr id="16" name="Tabla 15">
            <a:extLst>
              <a:ext uri="{FF2B5EF4-FFF2-40B4-BE49-F238E27FC236}">
                <a16:creationId xmlns:a16="http://schemas.microsoft.com/office/drawing/2014/main" id="{40795380-EA02-4C64-AC69-6BFA389D4D7A}"/>
              </a:ext>
            </a:extLst>
          </p:cNvPr>
          <p:cNvGraphicFramePr>
            <a:graphicFrameLocks noGrp="1"/>
          </p:cNvGraphicFramePr>
          <p:nvPr/>
        </p:nvGraphicFramePr>
        <p:xfrm>
          <a:off x="5097780" y="4317524"/>
          <a:ext cx="1581150" cy="259080"/>
        </p:xfrm>
        <a:graphic>
          <a:graphicData uri="http://schemas.openxmlformats.org/drawingml/2006/table">
            <a:tbl>
              <a:tblPr/>
              <a:tblGrid>
                <a:gridCol w="823456">
                  <a:extLst>
                    <a:ext uri="{9D8B030D-6E8A-4147-A177-3AD203B41FA5}">
                      <a16:colId xmlns:a16="http://schemas.microsoft.com/office/drawing/2014/main" val="1708148082"/>
                    </a:ext>
                  </a:extLst>
                </a:gridCol>
                <a:gridCol w="757694">
                  <a:extLst>
                    <a:ext uri="{9D8B030D-6E8A-4147-A177-3AD203B41FA5}">
                      <a16:colId xmlns:a16="http://schemas.microsoft.com/office/drawing/2014/main" val="2229901903"/>
                    </a:ext>
                  </a:extLst>
                </a:gridCol>
              </a:tblGrid>
              <a:tr h="0">
                <a:tc>
                  <a:txBody>
                    <a:bodyPr/>
                    <a:lstStyle/>
                    <a:p>
                      <a:pPr algn="ctr" rtl="0" fontAlgn="base"/>
                      <a:r>
                        <a:rPr lang="es-ES" sz="1100" b="0" i="0">
                          <a:effectLst/>
                          <a:latin typeface="Calibri" panose="020F0502020204030204" pitchFamily="34" charset="0"/>
                        </a:rPr>
                        <a:t> </a:t>
                      </a:r>
                    </a:p>
                  </a:txBody>
                  <a:tcPr anchor="ctr">
                    <a:lnL>
                      <a:noFill/>
                    </a:lnL>
                    <a:lnR>
                      <a:noFill/>
                    </a:lnR>
                    <a:lnT>
                      <a:noFill/>
                    </a:lnT>
                    <a:lnB>
                      <a:noFill/>
                    </a:lnB>
                  </a:tcPr>
                </a:tc>
                <a:tc>
                  <a:txBody>
                    <a:bodyPr/>
                    <a:lstStyle/>
                    <a:p>
                      <a:pPr algn="ctr" rtl="0" fontAlgn="base"/>
                      <a:r>
                        <a:rPr lang="es-ES" sz="1100" b="0" i="0" dirty="0">
                          <a:effectLst/>
                          <a:latin typeface="Calibri" panose="020F0502020204030204" pitchFamily="34" charset="0"/>
                        </a:rPr>
                        <a:t> </a:t>
                      </a:r>
                    </a:p>
                  </a:txBody>
                  <a:tcPr anchor="ctr">
                    <a:lnL>
                      <a:noFill/>
                    </a:lnL>
                    <a:lnR>
                      <a:noFill/>
                    </a:lnR>
                    <a:lnT>
                      <a:noFill/>
                    </a:lnT>
                    <a:lnB>
                      <a:noFill/>
                    </a:lnB>
                  </a:tcPr>
                </a:tc>
                <a:extLst>
                  <a:ext uri="{0D108BD9-81ED-4DB2-BD59-A6C34878D82A}">
                    <a16:rowId xmlns:a16="http://schemas.microsoft.com/office/drawing/2014/main" val="3254487872"/>
                  </a:ext>
                </a:extLst>
              </a:tr>
            </a:tbl>
          </a:graphicData>
        </a:graphic>
      </p:graphicFrame>
      <p:pic>
        <p:nvPicPr>
          <p:cNvPr id="20" name="Picture 10" descr="Bases de Datos clave / valor: Cómo funciona y ejemplos">
            <a:extLst>
              <a:ext uri="{FF2B5EF4-FFF2-40B4-BE49-F238E27FC236}">
                <a16:creationId xmlns:a16="http://schemas.microsoft.com/office/drawing/2014/main" id="{DF13883C-C649-468B-810B-951E86A4AE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504" y="2516964"/>
            <a:ext cx="2054256" cy="1155519"/>
          </a:xfrm>
          <a:prstGeom prst="rect">
            <a:avLst/>
          </a:prstGeom>
          <a:noFill/>
          <a:extLst>
            <a:ext uri="{909E8E84-426E-40DD-AFC4-6F175D3DCCD1}">
              <a14:hiddenFill xmlns:a14="http://schemas.microsoft.com/office/drawing/2010/main">
                <a:solidFill>
                  <a:srgbClr val="FFFFFF"/>
                </a:solidFill>
              </a14:hiddenFill>
            </a:ext>
          </a:extLst>
        </p:spPr>
      </p:pic>
      <p:sp>
        <p:nvSpPr>
          <p:cNvPr id="4" name="Flecha: a la izquierda y arriba 3">
            <a:extLst>
              <a:ext uri="{FF2B5EF4-FFF2-40B4-BE49-F238E27FC236}">
                <a16:creationId xmlns:a16="http://schemas.microsoft.com/office/drawing/2014/main" id="{C6ECD28B-4567-450B-8868-A2037D5E557F}"/>
              </a:ext>
            </a:extLst>
          </p:cNvPr>
          <p:cNvSpPr>
            <a:spLocks noChangeAspect="1"/>
          </p:cNvSpPr>
          <p:nvPr/>
        </p:nvSpPr>
        <p:spPr>
          <a:xfrm rot="8171973">
            <a:off x="2793468" y="2646158"/>
            <a:ext cx="972000" cy="10080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0" name="Grupo 9">
            <a:extLst>
              <a:ext uri="{FF2B5EF4-FFF2-40B4-BE49-F238E27FC236}">
                <a16:creationId xmlns:a16="http://schemas.microsoft.com/office/drawing/2014/main" id="{921B666A-132C-418A-BD1E-BE5B6CB4532F}"/>
              </a:ext>
            </a:extLst>
          </p:cNvPr>
          <p:cNvGrpSpPr/>
          <p:nvPr/>
        </p:nvGrpSpPr>
        <p:grpSpPr>
          <a:xfrm>
            <a:off x="3321327" y="954094"/>
            <a:ext cx="5742623" cy="1470398"/>
            <a:chOff x="3321327" y="954094"/>
            <a:chExt cx="5742623" cy="1470398"/>
          </a:xfrm>
        </p:grpSpPr>
        <p:pic>
          <p:nvPicPr>
            <p:cNvPr id="13314" name="Picture 2">
              <a:extLst>
                <a:ext uri="{FF2B5EF4-FFF2-40B4-BE49-F238E27FC236}">
                  <a16:creationId xmlns:a16="http://schemas.microsoft.com/office/drawing/2014/main" id="{FA538663-7F88-4BC3-B022-639A895667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1327" y="954094"/>
              <a:ext cx="5742623" cy="1119846"/>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A56B7BEF-B0FA-4DCF-8C28-CDF8F3812DE2}"/>
                </a:ext>
              </a:extLst>
            </p:cNvPr>
            <p:cNvSpPr txBox="1"/>
            <p:nvPr/>
          </p:nvSpPr>
          <p:spPr>
            <a:xfrm>
              <a:off x="5106411" y="2055160"/>
              <a:ext cx="2172454" cy="369332"/>
            </a:xfrm>
            <a:prstGeom prst="rect">
              <a:avLst/>
            </a:prstGeom>
            <a:noFill/>
          </p:spPr>
          <p:txBody>
            <a:bodyPr wrap="none" rtlCol="0">
              <a:spAutoFit/>
            </a:bodyPr>
            <a:lstStyle/>
            <a:p>
              <a:r>
                <a:rPr lang="es-ES" dirty="0"/>
                <a:t>Modo Actualización</a:t>
              </a:r>
            </a:p>
          </p:txBody>
        </p:sp>
      </p:grpSp>
      <p:grpSp>
        <p:nvGrpSpPr>
          <p:cNvPr id="11" name="Grupo 10">
            <a:extLst>
              <a:ext uri="{FF2B5EF4-FFF2-40B4-BE49-F238E27FC236}">
                <a16:creationId xmlns:a16="http://schemas.microsoft.com/office/drawing/2014/main" id="{920B2AA4-74D7-485C-B3BB-75117F02869D}"/>
              </a:ext>
            </a:extLst>
          </p:cNvPr>
          <p:cNvGrpSpPr/>
          <p:nvPr/>
        </p:nvGrpSpPr>
        <p:grpSpPr>
          <a:xfrm>
            <a:off x="3616126" y="3672483"/>
            <a:ext cx="5153025" cy="1921203"/>
            <a:chOff x="3616126" y="3672483"/>
            <a:chExt cx="5153025" cy="1921203"/>
          </a:xfrm>
        </p:grpSpPr>
        <p:pic>
          <p:nvPicPr>
            <p:cNvPr id="13316" name="Picture 4">
              <a:extLst>
                <a:ext uri="{FF2B5EF4-FFF2-40B4-BE49-F238E27FC236}">
                  <a16:creationId xmlns:a16="http://schemas.microsoft.com/office/drawing/2014/main" id="{597FD593-4A60-46A0-9A5F-39145AD829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6126" y="3974436"/>
              <a:ext cx="5153025" cy="1619250"/>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DB69052A-175B-4616-AB64-9A96758CD7F9}"/>
                </a:ext>
              </a:extLst>
            </p:cNvPr>
            <p:cNvSpPr txBox="1"/>
            <p:nvPr/>
          </p:nvSpPr>
          <p:spPr>
            <a:xfrm>
              <a:off x="5324452" y="3672483"/>
              <a:ext cx="1736373" cy="369332"/>
            </a:xfrm>
            <a:prstGeom prst="rect">
              <a:avLst/>
            </a:prstGeom>
            <a:noFill/>
          </p:spPr>
          <p:txBody>
            <a:bodyPr wrap="none" rtlCol="0">
              <a:spAutoFit/>
            </a:bodyPr>
            <a:lstStyle/>
            <a:p>
              <a:r>
                <a:rPr lang="es-ES" dirty="0"/>
                <a:t>Modo Consulta</a:t>
              </a:r>
            </a:p>
          </p:txBody>
        </p:sp>
      </p:grpSp>
      <p:sp>
        <p:nvSpPr>
          <p:cNvPr id="12" name="Rectángulo 11">
            <a:extLst>
              <a:ext uri="{FF2B5EF4-FFF2-40B4-BE49-F238E27FC236}">
                <a16:creationId xmlns:a16="http://schemas.microsoft.com/office/drawing/2014/main" id="{9EC7EBD0-DB0A-47A8-83C0-C56BB6F601AE}"/>
              </a:ext>
            </a:extLst>
          </p:cNvPr>
          <p:cNvSpPr/>
          <p:nvPr/>
        </p:nvSpPr>
        <p:spPr>
          <a:xfrm>
            <a:off x="127903" y="3800733"/>
            <a:ext cx="2363837" cy="646331"/>
          </a:xfrm>
          <a:prstGeom prst="rect">
            <a:avLst/>
          </a:prstGeom>
          <a:noFill/>
        </p:spPr>
        <p:txBody>
          <a:bodyPr wrap="square" lIns="91440" tIns="45720" rIns="91440" bIns="45720">
            <a:spAutoFit/>
          </a:bodyPr>
          <a:lstStyle/>
          <a:p>
            <a:pPr algn="ctr"/>
            <a:r>
              <a:rPr lang="es-ES" dirty="0">
                <a:ln w="0"/>
                <a:solidFill>
                  <a:schemeClr val="accent1"/>
                </a:solidFill>
                <a:effectLst>
                  <a:outerShdw blurRad="38100" dist="25400" dir="5400000" algn="ctr" rotWithShape="0">
                    <a:srgbClr val="6E747A">
                      <a:alpha val="43000"/>
                    </a:srgbClr>
                  </a:outerShdw>
                </a:effectLst>
              </a:rPr>
              <a:t>Base de datos y documentación</a:t>
            </a:r>
          </a:p>
        </p:txBody>
      </p:sp>
    </p:spTree>
    <p:extLst>
      <p:ext uri="{BB962C8B-B14F-4D97-AF65-F5344CB8AC3E}">
        <p14:creationId xmlns:p14="http://schemas.microsoft.com/office/powerpoint/2010/main" val="3591086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Funcionamiento</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a:t>4</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ángulo 6">
            <a:extLst>
              <a:ext uri="{FF2B5EF4-FFF2-40B4-BE49-F238E27FC236}">
                <a16:creationId xmlns:a16="http://schemas.microsoft.com/office/drawing/2014/main" id="{0A730310-19EC-4D92-8151-DFF1EBAACDAB}"/>
              </a:ext>
            </a:extLst>
          </p:cNvPr>
          <p:cNvSpPr/>
          <p:nvPr/>
        </p:nvSpPr>
        <p:spPr>
          <a:xfrm>
            <a:off x="216504" y="141738"/>
            <a:ext cx="4774595" cy="369332"/>
          </a:xfrm>
          <a:prstGeom prst="rect">
            <a:avLst/>
          </a:prstGeom>
        </p:spPr>
        <p:txBody>
          <a:bodyPr wrap="square" lIns="91440" tIns="45720" rIns="91440" bIns="45720" anchor="t">
            <a:spAutoFit/>
          </a:bodyPr>
          <a:lstStyle/>
          <a:p>
            <a:pPr algn="just"/>
            <a:r>
              <a:rPr lang="es-EC" i="1" dirty="0">
                <a:latin typeface="Arial"/>
                <a:cs typeface="Arial"/>
              </a:rPr>
              <a:t>Python</a:t>
            </a:r>
          </a:p>
        </p:txBody>
      </p:sp>
      <p:graphicFrame>
        <p:nvGraphicFramePr>
          <p:cNvPr id="16" name="Tabla 15">
            <a:extLst>
              <a:ext uri="{FF2B5EF4-FFF2-40B4-BE49-F238E27FC236}">
                <a16:creationId xmlns:a16="http://schemas.microsoft.com/office/drawing/2014/main" id="{40795380-EA02-4C64-AC69-6BFA389D4D7A}"/>
              </a:ext>
            </a:extLst>
          </p:cNvPr>
          <p:cNvGraphicFramePr>
            <a:graphicFrameLocks noGrp="1"/>
          </p:cNvGraphicFramePr>
          <p:nvPr/>
        </p:nvGraphicFramePr>
        <p:xfrm>
          <a:off x="5097780" y="4317524"/>
          <a:ext cx="1581150" cy="259080"/>
        </p:xfrm>
        <a:graphic>
          <a:graphicData uri="http://schemas.openxmlformats.org/drawingml/2006/table">
            <a:tbl>
              <a:tblPr/>
              <a:tblGrid>
                <a:gridCol w="823456">
                  <a:extLst>
                    <a:ext uri="{9D8B030D-6E8A-4147-A177-3AD203B41FA5}">
                      <a16:colId xmlns:a16="http://schemas.microsoft.com/office/drawing/2014/main" val="1708148082"/>
                    </a:ext>
                  </a:extLst>
                </a:gridCol>
                <a:gridCol w="757694">
                  <a:extLst>
                    <a:ext uri="{9D8B030D-6E8A-4147-A177-3AD203B41FA5}">
                      <a16:colId xmlns:a16="http://schemas.microsoft.com/office/drawing/2014/main" val="2229901903"/>
                    </a:ext>
                  </a:extLst>
                </a:gridCol>
              </a:tblGrid>
              <a:tr h="0">
                <a:tc>
                  <a:txBody>
                    <a:bodyPr/>
                    <a:lstStyle/>
                    <a:p>
                      <a:pPr algn="ctr" rtl="0" fontAlgn="base"/>
                      <a:r>
                        <a:rPr lang="es-ES" sz="1100" b="0" i="0">
                          <a:effectLst/>
                          <a:latin typeface="Calibri" panose="020F0502020204030204" pitchFamily="34" charset="0"/>
                        </a:rPr>
                        <a:t> </a:t>
                      </a:r>
                    </a:p>
                  </a:txBody>
                  <a:tcPr anchor="ctr">
                    <a:lnL>
                      <a:noFill/>
                    </a:lnL>
                    <a:lnR>
                      <a:noFill/>
                    </a:lnR>
                    <a:lnT>
                      <a:noFill/>
                    </a:lnT>
                    <a:lnB>
                      <a:noFill/>
                    </a:lnB>
                  </a:tcPr>
                </a:tc>
                <a:tc>
                  <a:txBody>
                    <a:bodyPr/>
                    <a:lstStyle/>
                    <a:p>
                      <a:pPr algn="ctr" rtl="0" fontAlgn="base"/>
                      <a:r>
                        <a:rPr lang="es-ES" sz="1100" b="0" i="0" dirty="0">
                          <a:effectLst/>
                          <a:latin typeface="Calibri" panose="020F0502020204030204" pitchFamily="34" charset="0"/>
                        </a:rPr>
                        <a:t> </a:t>
                      </a:r>
                    </a:p>
                  </a:txBody>
                  <a:tcPr anchor="ctr">
                    <a:lnL>
                      <a:noFill/>
                    </a:lnL>
                    <a:lnR>
                      <a:noFill/>
                    </a:lnR>
                    <a:lnT>
                      <a:noFill/>
                    </a:lnT>
                    <a:lnB>
                      <a:noFill/>
                    </a:lnB>
                  </a:tcPr>
                </a:tc>
                <a:extLst>
                  <a:ext uri="{0D108BD9-81ED-4DB2-BD59-A6C34878D82A}">
                    <a16:rowId xmlns:a16="http://schemas.microsoft.com/office/drawing/2014/main" val="3254487872"/>
                  </a:ext>
                </a:extLst>
              </a:tr>
            </a:tbl>
          </a:graphicData>
        </a:graphic>
      </p:graphicFrame>
      <p:grpSp>
        <p:nvGrpSpPr>
          <p:cNvPr id="22" name="Grupo 21">
            <a:extLst>
              <a:ext uri="{FF2B5EF4-FFF2-40B4-BE49-F238E27FC236}">
                <a16:creationId xmlns:a16="http://schemas.microsoft.com/office/drawing/2014/main" id="{DFB81C47-7AEE-44D3-AB20-969B1AD3D189}"/>
              </a:ext>
            </a:extLst>
          </p:cNvPr>
          <p:cNvGrpSpPr/>
          <p:nvPr/>
        </p:nvGrpSpPr>
        <p:grpSpPr>
          <a:xfrm>
            <a:off x="397412" y="699552"/>
            <a:ext cx="8349176" cy="1789742"/>
            <a:chOff x="419976" y="699552"/>
            <a:chExt cx="8349176" cy="1789742"/>
          </a:xfrm>
        </p:grpSpPr>
        <p:pic>
          <p:nvPicPr>
            <p:cNvPr id="18" name="Picture 16" descr="🙋‍♂️ CÓMO Crear usuarios en Linux - Aprendo Linux">
              <a:extLst>
                <a:ext uri="{FF2B5EF4-FFF2-40B4-BE49-F238E27FC236}">
                  <a16:creationId xmlns:a16="http://schemas.microsoft.com/office/drawing/2014/main" id="{F9775BEE-1432-4CE6-AD1D-5C0C142B2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976" y="699552"/>
              <a:ext cx="1526046" cy="1744052"/>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Imagen que contiene Calendario&#10;&#10;Descripción generada automáticamente">
              <a:extLst>
                <a:ext uri="{FF2B5EF4-FFF2-40B4-BE49-F238E27FC236}">
                  <a16:creationId xmlns:a16="http://schemas.microsoft.com/office/drawing/2014/main" id="{821919D8-8003-4EEA-8049-6331BF542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2637" y="825277"/>
              <a:ext cx="5136515" cy="16640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upo 14">
            <a:extLst>
              <a:ext uri="{FF2B5EF4-FFF2-40B4-BE49-F238E27FC236}">
                <a16:creationId xmlns:a16="http://schemas.microsoft.com/office/drawing/2014/main" id="{607A3589-42DF-4483-A19B-1A8BAB88FCDA}"/>
              </a:ext>
            </a:extLst>
          </p:cNvPr>
          <p:cNvGrpSpPr/>
          <p:nvPr/>
        </p:nvGrpSpPr>
        <p:grpSpPr>
          <a:xfrm>
            <a:off x="190380" y="2680450"/>
            <a:ext cx="8763241" cy="3467894"/>
            <a:chOff x="100950" y="2769246"/>
            <a:chExt cx="8763241" cy="3467894"/>
          </a:xfrm>
        </p:grpSpPr>
        <p:pic>
          <p:nvPicPr>
            <p:cNvPr id="21" name="Picture 14" descr="Qué es IVR o Respuesta de Voz Interactiva?">
              <a:extLst>
                <a:ext uri="{FF2B5EF4-FFF2-40B4-BE49-F238E27FC236}">
                  <a16:creationId xmlns:a16="http://schemas.microsoft.com/office/drawing/2014/main" id="{C384CCD8-8891-47AA-8F9D-99ED2B6D8F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1200" y="3812839"/>
              <a:ext cx="1932991" cy="138070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o 13">
              <a:extLst>
                <a:ext uri="{FF2B5EF4-FFF2-40B4-BE49-F238E27FC236}">
                  <a16:creationId xmlns:a16="http://schemas.microsoft.com/office/drawing/2014/main" id="{D03BAD10-B3B0-4CEB-A9F2-699323965467}"/>
                </a:ext>
              </a:extLst>
            </p:cNvPr>
            <p:cNvGrpSpPr/>
            <p:nvPr/>
          </p:nvGrpSpPr>
          <p:grpSpPr>
            <a:xfrm>
              <a:off x="100950" y="2769246"/>
              <a:ext cx="5681162" cy="3467894"/>
              <a:chOff x="2977289" y="2634760"/>
              <a:chExt cx="5681162" cy="3467894"/>
            </a:xfrm>
          </p:grpSpPr>
          <p:pic>
            <p:nvPicPr>
              <p:cNvPr id="13" name="Imagen 12">
                <a:extLst>
                  <a:ext uri="{FF2B5EF4-FFF2-40B4-BE49-F238E27FC236}">
                    <a16:creationId xmlns:a16="http://schemas.microsoft.com/office/drawing/2014/main" id="{517FC836-DD10-41B7-87D5-DE2E5DF344BA}"/>
                  </a:ext>
                </a:extLst>
              </p:cNvPr>
              <p:cNvPicPr>
                <a:picLocks noChangeAspect="1"/>
              </p:cNvPicPr>
              <p:nvPr/>
            </p:nvPicPr>
            <p:blipFill>
              <a:blip r:embed="rId5"/>
              <a:stretch>
                <a:fillRect/>
              </a:stretch>
            </p:blipFill>
            <p:spPr>
              <a:xfrm>
                <a:off x="2977289" y="3447486"/>
                <a:ext cx="3642286" cy="1842443"/>
              </a:xfrm>
              <a:prstGeom prst="rect">
                <a:avLst/>
              </a:prstGeom>
            </p:spPr>
          </p:pic>
          <p:pic>
            <p:nvPicPr>
              <p:cNvPr id="16388" name="Picture 4" descr="Texto&#10;&#10;Descripción generada automáticamente">
                <a:extLst>
                  <a:ext uri="{FF2B5EF4-FFF2-40B4-BE49-F238E27FC236}">
                    <a16:creationId xmlns:a16="http://schemas.microsoft.com/office/drawing/2014/main" id="{FC9D685F-C51D-4788-B7C1-7B79476C64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5451" y="2634760"/>
                <a:ext cx="1773000" cy="346789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4" name="Flecha: a la derecha 23">
            <a:extLst>
              <a:ext uri="{FF2B5EF4-FFF2-40B4-BE49-F238E27FC236}">
                <a16:creationId xmlns:a16="http://schemas.microsoft.com/office/drawing/2014/main" id="{B237B59F-7344-4BB0-8ADA-C4D5152F6EEF}"/>
              </a:ext>
            </a:extLst>
          </p:cNvPr>
          <p:cNvSpPr/>
          <p:nvPr/>
        </p:nvSpPr>
        <p:spPr>
          <a:xfrm>
            <a:off x="2011523" y="1284738"/>
            <a:ext cx="1526046" cy="8610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Flecha: a la derecha 29">
            <a:extLst>
              <a:ext uri="{FF2B5EF4-FFF2-40B4-BE49-F238E27FC236}">
                <a16:creationId xmlns:a16="http://schemas.microsoft.com/office/drawing/2014/main" id="{9F0C29A8-95FE-4AFB-A95A-2B123B9F0354}"/>
              </a:ext>
            </a:extLst>
          </p:cNvPr>
          <p:cNvSpPr/>
          <p:nvPr/>
        </p:nvSpPr>
        <p:spPr>
          <a:xfrm rot="10800000">
            <a:off x="6137418" y="3982245"/>
            <a:ext cx="881617" cy="4770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30">
            <a:extLst>
              <a:ext uri="{FF2B5EF4-FFF2-40B4-BE49-F238E27FC236}">
                <a16:creationId xmlns:a16="http://schemas.microsoft.com/office/drawing/2014/main" id="{68739A90-F703-4A93-A1E6-2184B8D31C4C}"/>
              </a:ext>
            </a:extLst>
          </p:cNvPr>
          <p:cNvSpPr/>
          <p:nvPr/>
        </p:nvSpPr>
        <p:spPr>
          <a:xfrm>
            <a:off x="97148" y="2357284"/>
            <a:ext cx="2363837" cy="369332"/>
          </a:xfrm>
          <a:prstGeom prst="rect">
            <a:avLst/>
          </a:prstGeom>
          <a:noFill/>
        </p:spPr>
        <p:txBody>
          <a:bodyPr wrap="square" lIns="91440" tIns="45720" rIns="91440" bIns="45720">
            <a:spAutoFit/>
          </a:bodyPr>
          <a:lstStyle/>
          <a:p>
            <a:pPr algn="ctr"/>
            <a:r>
              <a:rPr lang="es-ES" dirty="0">
                <a:ln w="0"/>
                <a:solidFill>
                  <a:schemeClr val="accent1"/>
                </a:solidFill>
                <a:effectLst>
                  <a:outerShdw blurRad="38100" dist="25400" dir="5400000" algn="ctr" rotWithShape="0">
                    <a:srgbClr val="6E747A">
                      <a:alpha val="43000"/>
                    </a:srgbClr>
                  </a:outerShdw>
                </a:effectLst>
              </a:rPr>
              <a:t>Creación de usuarios</a:t>
            </a:r>
          </a:p>
        </p:txBody>
      </p:sp>
    </p:spTree>
    <p:extLst>
      <p:ext uri="{BB962C8B-B14F-4D97-AF65-F5344CB8AC3E}">
        <p14:creationId xmlns:p14="http://schemas.microsoft.com/office/powerpoint/2010/main" val="2483105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a:t>4</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ángulo 6">
            <a:extLst>
              <a:ext uri="{FF2B5EF4-FFF2-40B4-BE49-F238E27FC236}">
                <a16:creationId xmlns:a16="http://schemas.microsoft.com/office/drawing/2014/main" id="{0A730310-19EC-4D92-8151-DFF1EBAACDAB}"/>
              </a:ext>
            </a:extLst>
          </p:cNvPr>
          <p:cNvSpPr/>
          <p:nvPr/>
        </p:nvSpPr>
        <p:spPr>
          <a:xfrm>
            <a:off x="216504" y="141738"/>
            <a:ext cx="4774595" cy="369332"/>
          </a:xfrm>
          <a:prstGeom prst="rect">
            <a:avLst/>
          </a:prstGeom>
        </p:spPr>
        <p:txBody>
          <a:bodyPr wrap="square" lIns="91440" tIns="45720" rIns="91440" bIns="45720" anchor="t">
            <a:spAutoFit/>
          </a:bodyPr>
          <a:lstStyle/>
          <a:p>
            <a:pPr algn="just"/>
            <a:r>
              <a:rPr lang="es-EC" i="1" dirty="0">
                <a:latin typeface="Arial"/>
                <a:cs typeface="Arial"/>
              </a:rPr>
              <a:t>Calculo de la muestra</a:t>
            </a:r>
          </a:p>
        </p:txBody>
      </p:sp>
      <p:sp>
        <p:nvSpPr>
          <p:cNvPr id="4" name="CuadroTexto 3">
            <a:extLst>
              <a:ext uri="{FF2B5EF4-FFF2-40B4-BE49-F238E27FC236}">
                <a16:creationId xmlns:a16="http://schemas.microsoft.com/office/drawing/2014/main" id="{0FDE163E-5BC8-4716-8807-87F601AAA0DA}"/>
              </a:ext>
            </a:extLst>
          </p:cNvPr>
          <p:cNvSpPr txBox="1"/>
          <p:nvPr/>
        </p:nvSpPr>
        <p:spPr>
          <a:xfrm>
            <a:off x="928294" y="958972"/>
            <a:ext cx="7287413" cy="2585323"/>
          </a:xfrm>
          <a:prstGeom prst="rect">
            <a:avLst/>
          </a:prstGeom>
          <a:noFill/>
        </p:spPr>
        <p:txBody>
          <a:bodyPr wrap="square" rtlCol="0">
            <a:spAutoFit/>
          </a:bodyPr>
          <a:lstStyle/>
          <a:p>
            <a:pPr algn="just"/>
            <a:r>
              <a:rPr lang="es-ES" sz="1800" b="0" i="0" dirty="0">
                <a:solidFill>
                  <a:srgbClr val="000000"/>
                </a:solidFill>
                <a:effectLst/>
                <a:latin typeface="Calibri" panose="020F0502020204030204" pitchFamily="34" charset="0"/>
              </a:rPr>
              <a:t>Para este cálculo se utiliza el tamaño de población de 268 personas con nivel de confianza (</a:t>
            </a:r>
            <a:r>
              <a:rPr lang="es-ES" sz="1800" b="0" i="0" dirty="0" err="1">
                <a:solidFill>
                  <a:srgbClr val="000000"/>
                </a:solidFill>
                <a:effectLst/>
                <a:latin typeface="Calibri" panose="020F0502020204030204" pitchFamily="34" charset="0"/>
              </a:rPr>
              <a:t>NC</a:t>
            </a:r>
            <a:r>
              <a:rPr lang="es-ES" sz="1800" b="0" i="0" dirty="0">
                <a:solidFill>
                  <a:srgbClr val="000000"/>
                </a:solidFill>
                <a:effectLst/>
                <a:latin typeface="Calibri" panose="020F0502020204030204" pitchFamily="34" charset="0"/>
              </a:rPr>
              <a:t>) del 94%, probabilidad a favor del 50% y probabilidad en contra del 50%, la probabilidad a favor es igual a la probabilidad en contra, ya que no existen antecedentes sobre la investigación realizada que pueda abalar una probabilidad a favor mayor o menor. Por otro lado, se tiene un error de la muestra del 6%, debido al nivel de confianza impuesto. </a:t>
            </a:r>
          </a:p>
          <a:p>
            <a:endParaRPr lang="es-ES" sz="1800" b="0" i="0" dirty="0">
              <a:solidFill>
                <a:srgbClr val="000000"/>
              </a:solidFill>
              <a:effectLst/>
              <a:latin typeface="Calibri" panose="020F0502020204030204" pitchFamily="34" charset="0"/>
            </a:endParaRPr>
          </a:p>
          <a:p>
            <a:r>
              <a:rPr lang="es-ES" sz="1800" b="0" i="0" dirty="0">
                <a:solidFill>
                  <a:srgbClr val="000000"/>
                </a:solidFill>
                <a:effectLst/>
                <a:latin typeface="Calibri" panose="020F0502020204030204" pitchFamily="34" charset="0"/>
              </a:rPr>
              <a:t>Con todos los datos, se utiliza la formula y se puede calcular la muestra. </a:t>
            </a:r>
          </a:p>
          <a:p>
            <a:endParaRPr lang="es-ES" dirty="0"/>
          </a:p>
        </p:txBody>
      </p:sp>
      <p:grpSp>
        <p:nvGrpSpPr>
          <p:cNvPr id="14" name="Grupo 13">
            <a:extLst>
              <a:ext uri="{FF2B5EF4-FFF2-40B4-BE49-F238E27FC236}">
                <a16:creationId xmlns:a16="http://schemas.microsoft.com/office/drawing/2014/main" id="{042B8609-C00F-4463-B8C6-EFDBC2C2F44C}"/>
              </a:ext>
            </a:extLst>
          </p:cNvPr>
          <p:cNvGrpSpPr/>
          <p:nvPr/>
        </p:nvGrpSpPr>
        <p:grpSpPr>
          <a:xfrm>
            <a:off x="1121872" y="4100614"/>
            <a:ext cx="6242242" cy="1089754"/>
            <a:chOff x="1390558" y="3392802"/>
            <a:chExt cx="6242242" cy="1089754"/>
          </a:xfrm>
        </p:grpSpPr>
        <p:pic>
          <p:nvPicPr>
            <p:cNvPr id="9" name="Imagen 8">
              <a:extLst>
                <a:ext uri="{FF2B5EF4-FFF2-40B4-BE49-F238E27FC236}">
                  <a16:creationId xmlns:a16="http://schemas.microsoft.com/office/drawing/2014/main" id="{9BC2E234-13BF-441C-BD8B-24AAC56AB1C6}"/>
                </a:ext>
              </a:extLst>
            </p:cNvPr>
            <p:cNvPicPr>
              <a:picLocks noChangeAspect="1"/>
            </p:cNvPicPr>
            <p:nvPr/>
          </p:nvPicPr>
          <p:blipFill>
            <a:blip r:embed="rId2"/>
            <a:stretch>
              <a:fillRect/>
            </a:stretch>
          </p:blipFill>
          <p:spPr>
            <a:xfrm>
              <a:off x="4714087" y="3392802"/>
              <a:ext cx="2918713" cy="1089754"/>
            </a:xfrm>
            <a:prstGeom prst="rect">
              <a:avLst/>
            </a:prstGeom>
          </p:spPr>
        </p:pic>
        <p:pic>
          <p:nvPicPr>
            <p:cNvPr id="13" name="Imagen 12">
              <a:extLst>
                <a:ext uri="{FF2B5EF4-FFF2-40B4-BE49-F238E27FC236}">
                  <a16:creationId xmlns:a16="http://schemas.microsoft.com/office/drawing/2014/main" id="{4D35661F-022B-4992-86BF-061AEEB81191}"/>
                </a:ext>
              </a:extLst>
            </p:cNvPr>
            <p:cNvPicPr>
              <a:picLocks noChangeAspect="1"/>
            </p:cNvPicPr>
            <p:nvPr/>
          </p:nvPicPr>
          <p:blipFill>
            <a:blip r:embed="rId3"/>
            <a:stretch>
              <a:fillRect/>
            </a:stretch>
          </p:blipFill>
          <p:spPr>
            <a:xfrm>
              <a:off x="1390558" y="3629042"/>
              <a:ext cx="2110923" cy="617273"/>
            </a:xfrm>
            <a:prstGeom prst="rect">
              <a:avLst/>
            </a:prstGeom>
          </p:spPr>
        </p:pic>
      </p:grpSp>
    </p:spTree>
    <p:extLst>
      <p:ext uri="{BB962C8B-B14F-4D97-AF65-F5344CB8AC3E}">
        <p14:creationId xmlns:p14="http://schemas.microsoft.com/office/powerpoint/2010/main" val="897917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a:t>4</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ángulo 9">
            <a:extLst>
              <a:ext uri="{FF2B5EF4-FFF2-40B4-BE49-F238E27FC236}">
                <a16:creationId xmlns:a16="http://schemas.microsoft.com/office/drawing/2014/main" id="{B350F89F-7B1F-4189-8CDA-0F96C3DF8C3B}"/>
              </a:ext>
            </a:extLst>
          </p:cNvPr>
          <p:cNvSpPr/>
          <p:nvPr/>
        </p:nvSpPr>
        <p:spPr>
          <a:xfrm>
            <a:off x="216504" y="141738"/>
            <a:ext cx="4774595" cy="369332"/>
          </a:xfrm>
          <a:prstGeom prst="rect">
            <a:avLst/>
          </a:prstGeom>
        </p:spPr>
        <p:txBody>
          <a:bodyPr wrap="square" lIns="91440" tIns="45720" rIns="91440" bIns="45720" anchor="t">
            <a:spAutoFit/>
          </a:bodyPr>
          <a:lstStyle/>
          <a:p>
            <a:pPr algn="just"/>
            <a:r>
              <a:rPr lang="es-EC" i="1" dirty="0">
                <a:latin typeface="Arial"/>
                <a:cs typeface="Arial"/>
              </a:rPr>
              <a:t>Funcionamiento del sistema final</a:t>
            </a:r>
          </a:p>
        </p:txBody>
      </p:sp>
      <p:pic>
        <p:nvPicPr>
          <p:cNvPr id="7" name="Imagen 6">
            <a:extLst>
              <a:ext uri="{FF2B5EF4-FFF2-40B4-BE49-F238E27FC236}">
                <a16:creationId xmlns:a16="http://schemas.microsoft.com/office/drawing/2014/main" id="{8CF281B8-1185-4C53-86CB-76C61826E6B1}"/>
              </a:ext>
            </a:extLst>
          </p:cNvPr>
          <p:cNvPicPr>
            <a:picLocks noChangeAspect="1"/>
          </p:cNvPicPr>
          <p:nvPr/>
        </p:nvPicPr>
        <p:blipFill>
          <a:blip r:embed="rId2"/>
          <a:stretch>
            <a:fillRect/>
          </a:stretch>
        </p:blipFill>
        <p:spPr>
          <a:xfrm>
            <a:off x="2623466" y="1841092"/>
            <a:ext cx="6353536" cy="3016393"/>
          </a:xfrm>
          <a:prstGeom prst="rect">
            <a:avLst/>
          </a:prstGeom>
        </p:spPr>
      </p:pic>
    </p:spTree>
    <p:extLst>
      <p:ext uri="{BB962C8B-B14F-4D97-AF65-F5344CB8AC3E}">
        <p14:creationId xmlns:p14="http://schemas.microsoft.com/office/powerpoint/2010/main" val="1485399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Resultados</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a:t>4</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436" name="Picture 4">
            <a:extLst>
              <a:ext uri="{FF2B5EF4-FFF2-40B4-BE49-F238E27FC236}">
                <a16:creationId xmlns:a16="http://schemas.microsoft.com/office/drawing/2014/main" id="{AE0315D3-D1C1-48E6-85FD-0A540E0518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43" y="965615"/>
            <a:ext cx="4222252"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Usuario La Facilidad De Uso De Diseño Agradable Y Ergonómica O Sitio Web  Fotos, Retratos, Imágenes Y Fotografía De Archivo Libres De Derecho. Image  26969161.">
            <a:extLst>
              <a:ext uri="{FF2B5EF4-FFF2-40B4-BE49-F238E27FC236}">
                <a16:creationId xmlns:a16="http://schemas.microsoft.com/office/drawing/2014/main" id="{A3217EF5-7621-4A69-8FE6-14527D0242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744" y="4124895"/>
            <a:ext cx="1910651" cy="1753553"/>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a:extLst>
              <a:ext uri="{FF2B5EF4-FFF2-40B4-BE49-F238E27FC236}">
                <a16:creationId xmlns:a16="http://schemas.microsoft.com/office/drawing/2014/main" id="{AD764203-49CE-43CC-8915-E3F1449943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9057" y="3225102"/>
            <a:ext cx="4200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Eficacia y eficiencia: ¿qué necesitas para lograr ambas en tu empresa?">
            <a:extLst>
              <a:ext uri="{FF2B5EF4-FFF2-40B4-BE49-F238E27FC236}">
                <a16:creationId xmlns:a16="http://schemas.microsoft.com/office/drawing/2014/main" id="{B9A6CFEB-0104-46AB-96F0-1F3D555A04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5364" y="672240"/>
            <a:ext cx="2307386" cy="230738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ector recto de flecha 11">
            <a:extLst>
              <a:ext uri="{FF2B5EF4-FFF2-40B4-BE49-F238E27FC236}">
                <a16:creationId xmlns:a16="http://schemas.microsoft.com/office/drawing/2014/main" id="{7B673295-43E2-4268-8E1B-20139420EE8B}"/>
              </a:ext>
            </a:extLst>
          </p:cNvPr>
          <p:cNvCxnSpPr>
            <a:stCxn id="18436" idx="2"/>
            <a:endCxn id="18440" idx="0"/>
          </p:cNvCxnSpPr>
          <p:nvPr/>
        </p:nvCxnSpPr>
        <p:spPr>
          <a:xfrm>
            <a:off x="2326069" y="3485615"/>
            <a:ext cx="1" cy="6392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81BAC47B-C841-42B3-94AD-011EA99101D8}"/>
              </a:ext>
            </a:extLst>
          </p:cNvPr>
          <p:cNvCxnSpPr>
            <a:cxnSpLocks/>
            <a:stCxn id="18438" idx="0"/>
          </p:cNvCxnSpPr>
          <p:nvPr/>
        </p:nvCxnSpPr>
        <p:spPr>
          <a:xfrm flipV="1">
            <a:off x="6829057" y="2733105"/>
            <a:ext cx="0" cy="4919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6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Resultados</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a:t>4</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9458" name="Picture 2">
            <a:extLst>
              <a:ext uri="{FF2B5EF4-FFF2-40B4-BE49-F238E27FC236}">
                <a16:creationId xmlns:a16="http://schemas.microsoft.com/office/drawing/2014/main" id="{DADB6506-4A8E-4C35-A381-5BA8014AA0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60" y="1171978"/>
            <a:ext cx="4200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a:extLst>
              <a:ext uri="{FF2B5EF4-FFF2-40B4-BE49-F238E27FC236}">
                <a16:creationId xmlns:a16="http://schemas.microsoft.com/office/drawing/2014/main" id="{384E48D9-5F68-4020-ACDA-75BE85BB2A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3840" y="668895"/>
            <a:ext cx="4512000" cy="3456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ector recto de flecha 7">
            <a:extLst>
              <a:ext uri="{FF2B5EF4-FFF2-40B4-BE49-F238E27FC236}">
                <a16:creationId xmlns:a16="http://schemas.microsoft.com/office/drawing/2014/main" id="{8F83CF40-98F8-43E0-9CA8-64790ECBBF5F}"/>
              </a:ext>
            </a:extLst>
          </p:cNvPr>
          <p:cNvCxnSpPr>
            <a:cxnSpLocks/>
            <a:stCxn id="19458" idx="2"/>
            <a:endCxn id="19466" idx="0"/>
          </p:cNvCxnSpPr>
          <p:nvPr/>
        </p:nvCxnSpPr>
        <p:spPr>
          <a:xfrm>
            <a:off x="2288160" y="3691978"/>
            <a:ext cx="0" cy="6599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9466" name="Picture 10" descr="Qué es oir bien? - Terapia Visual Valencia - Especialistas en terapia  visual y auditiva">
            <a:extLst>
              <a:ext uri="{FF2B5EF4-FFF2-40B4-BE49-F238E27FC236}">
                <a16:creationId xmlns:a16="http://schemas.microsoft.com/office/drawing/2014/main" id="{FE99361B-6A89-458E-8320-5A82FC3A58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755" y="4351934"/>
            <a:ext cx="3548810" cy="1577248"/>
          </a:xfrm>
          <a:prstGeom prst="rect">
            <a:avLst/>
          </a:prstGeom>
          <a:noFill/>
          <a:extLst>
            <a:ext uri="{909E8E84-426E-40DD-AFC4-6F175D3DCCD1}">
              <a14:hiddenFill xmlns:a14="http://schemas.microsoft.com/office/drawing/2010/main">
                <a:solidFill>
                  <a:srgbClr val="FFFFFF"/>
                </a:solidFill>
              </a14:hiddenFill>
            </a:ext>
          </a:extLst>
        </p:spPr>
      </p:pic>
      <p:pic>
        <p:nvPicPr>
          <p:cNvPr id="19468" name="Picture 12" descr="UNIVERSIDAD DE GUAYAQUIL FACULTAD DE INGENIERÍA INDUSTRIAL DEPARTAMENTO  ACADÉMICO DE GRADUACIÓN - PDF Descargar libre">
            <a:extLst>
              <a:ext uri="{FF2B5EF4-FFF2-40B4-BE49-F238E27FC236}">
                <a16:creationId xmlns:a16="http://schemas.microsoft.com/office/drawing/2014/main" id="{AB15D63E-087C-4734-8330-04D80988C8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0553" y="4578360"/>
            <a:ext cx="3838575" cy="1190625"/>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ector recto de flecha 15">
            <a:extLst>
              <a:ext uri="{FF2B5EF4-FFF2-40B4-BE49-F238E27FC236}">
                <a16:creationId xmlns:a16="http://schemas.microsoft.com/office/drawing/2014/main" id="{D3BCC478-001F-41DE-A030-4482D96A7D25}"/>
              </a:ext>
            </a:extLst>
          </p:cNvPr>
          <p:cNvCxnSpPr>
            <a:cxnSpLocks/>
            <a:stCxn id="19462" idx="2"/>
            <a:endCxn id="19468" idx="0"/>
          </p:cNvCxnSpPr>
          <p:nvPr/>
        </p:nvCxnSpPr>
        <p:spPr>
          <a:xfrm>
            <a:off x="6699840" y="4124895"/>
            <a:ext cx="1" cy="4534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688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Resultados</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a:t>4</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84" name="Picture 4">
            <a:extLst>
              <a:ext uri="{FF2B5EF4-FFF2-40B4-BE49-F238E27FC236}">
                <a16:creationId xmlns:a16="http://schemas.microsoft.com/office/drawing/2014/main" id="{087B2EE9-FE2E-4A58-BBB7-48C576D81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1641" y="3644426"/>
            <a:ext cx="3523575"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a:extLst>
              <a:ext uri="{FF2B5EF4-FFF2-40B4-BE49-F238E27FC236}">
                <a16:creationId xmlns:a16="http://schemas.microsoft.com/office/drawing/2014/main" id="{7BC089C7-B96D-468F-8FD7-538EBEF7C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58" y="756702"/>
            <a:ext cx="360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a:extLst>
              <a:ext uri="{FF2B5EF4-FFF2-40B4-BE49-F238E27FC236}">
                <a16:creationId xmlns:a16="http://schemas.microsoft.com/office/drawing/2014/main" id="{894894B1-03D9-4935-960D-E0984CD323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0398" y="756702"/>
            <a:ext cx="3417143"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Tecnólogo en Gestión Administrativa Servicio al Cliente">
            <a:extLst>
              <a:ext uri="{FF2B5EF4-FFF2-40B4-BE49-F238E27FC236}">
                <a16:creationId xmlns:a16="http://schemas.microsoft.com/office/drawing/2014/main" id="{54E7BF14-0D70-418B-ADFA-740CB3A64A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273" y="3790124"/>
            <a:ext cx="2274694" cy="151835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ector recto de flecha 10">
            <a:extLst>
              <a:ext uri="{FF2B5EF4-FFF2-40B4-BE49-F238E27FC236}">
                <a16:creationId xmlns:a16="http://schemas.microsoft.com/office/drawing/2014/main" id="{1673608C-19D3-49AE-9F78-BF4F1B36E356}"/>
              </a:ext>
            </a:extLst>
          </p:cNvPr>
          <p:cNvCxnSpPr>
            <a:cxnSpLocks/>
            <a:stCxn id="20482" idx="2"/>
            <a:endCxn id="10" idx="0"/>
          </p:cNvCxnSpPr>
          <p:nvPr/>
        </p:nvCxnSpPr>
        <p:spPr>
          <a:xfrm flipH="1">
            <a:off x="1396620" y="2916702"/>
            <a:ext cx="569838" cy="873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0488" name="Picture 8" descr="ahorro tiempo Archives - Orquideatech">
            <a:extLst>
              <a:ext uri="{FF2B5EF4-FFF2-40B4-BE49-F238E27FC236}">
                <a16:creationId xmlns:a16="http://schemas.microsoft.com/office/drawing/2014/main" id="{3D8F82B2-EA53-4F63-BD36-1D59606EA24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713" r="30878"/>
          <a:stretch/>
        </p:blipFill>
        <p:spPr bwMode="auto">
          <a:xfrm>
            <a:off x="3917173" y="1181819"/>
            <a:ext cx="1492511" cy="1389777"/>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Conector recto de flecha 17">
            <a:extLst>
              <a:ext uri="{FF2B5EF4-FFF2-40B4-BE49-F238E27FC236}">
                <a16:creationId xmlns:a16="http://schemas.microsoft.com/office/drawing/2014/main" id="{272118EF-A7EC-41E5-9F2B-321C9093A40B}"/>
              </a:ext>
            </a:extLst>
          </p:cNvPr>
          <p:cNvCxnSpPr>
            <a:cxnSpLocks/>
            <a:stCxn id="20484" idx="0"/>
            <a:endCxn id="20488" idx="2"/>
          </p:cNvCxnSpPr>
          <p:nvPr/>
        </p:nvCxnSpPr>
        <p:spPr>
          <a:xfrm flipV="1">
            <a:off x="4663429" y="2571596"/>
            <a:ext cx="0" cy="10728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0490" name="Picture 10" descr="Me lo contó un pajarito: ¿Qué es el marketing de recomendación?">
            <a:extLst>
              <a:ext uri="{FF2B5EF4-FFF2-40B4-BE49-F238E27FC236}">
                <a16:creationId xmlns:a16="http://schemas.microsoft.com/office/drawing/2014/main" id="{5C1B1AA5-C759-4CF4-8E66-A3E50D8D8ED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966" r="16942"/>
          <a:stretch/>
        </p:blipFill>
        <p:spPr bwMode="auto">
          <a:xfrm>
            <a:off x="6934200" y="3808242"/>
            <a:ext cx="1950527" cy="1623060"/>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Conector recto de flecha 24">
            <a:extLst>
              <a:ext uri="{FF2B5EF4-FFF2-40B4-BE49-F238E27FC236}">
                <a16:creationId xmlns:a16="http://schemas.microsoft.com/office/drawing/2014/main" id="{EE2A0EEA-B913-4FBA-86A1-963FD19AF1AE}"/>
              </a:ext>
            </a:extLst>
          </p:cNvPr>
          <p:cNvCxnSpPr>
            <a:cxnSpLocks/>
            <a:stCxn id="20486" idx="2"/>
            <a:endCxn id="20490" idx="0"/>
          </p:cNvCxnSpPr>
          <p:nvPr/>
        </p:nvCxnSpPr>
        <p:spPr>
          <a:xfrm>
            <a:off x="7268970" y="2916702"/>
            <a:ext cx="640494" cy="8915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567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txBox="1">
            <a:spLocks/>
          </p:cNvSpPr>
          <p:nvPr/>
        </p:nvSpPr>
        <p:spPr>
          <a:xfrm>
            <a:off x="869240" y="-27384"/>
            <a:ext cx="8229600"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Conclusiones</a:t>
            </a:r>
          </a:p>
        </p:txBody>
      </p:sp>
      <p:sp>
        <p:nvSpPr>
          <p:cNvPr id="7" name="CuadroTexto 6"/>
          <p:cNvSpPr txBox="1"/>
          <p:nvPr/>
        </p:nvSpPr>
        <p:spPr>
          <a:xfrm>
            <a:off x="0" y="6488668"/>
            <a:ext cx="705967" cy="923330"/>
          </a:xfrm>
          <a:prstGeom prst="rect">
            <a:avLst/>
          </a:prstGeom>
          <a:noFill/>
        </p:spPr>
        <p:txBody>
          <a:bodyPr wrap="square" lIns="91440" tIns="45720" rIns="91440" bIns="45720" rtlCol="0" anchor="t">
            <a:spAutoFit/>
          </a:bodyPr>
          <a:lstStyle/>
          <a:p>
            <a:r>
              <a:rPr lang="en-BZ">
                <a:latin typeface="Arial"/>
                <a:cs typeface="Arial"/>
              </a:rPr>
              <a:t>28</a:t>
            </a:r>
          </a:p>
          <a:p>
            <a:endParaRPr lang="en-BZ"/>
          </a:p>
          <a:p>
            <a:endParaRPr lang="es-ES"/>
          </a:p>
        </p:txBody>
      </p:sp>
      <p:sp>
        <p:nvSpPr>
          <p:cNvPr id="4" name="CuadroTexto 3"/>
          <p:cNvSpPr txBox="1"/>
          <p:nvPr/>
        </p:nvSpPr>
        <p:spPr>
          <a:xfrm>
            <a:off x="413361" y="548680"/>
            <a:ext cx="8316311" cy="5724644"/>
          </a:xfrm>
          <a:prstGeom prst="rect">
            <a:avLst/>
          </a:prstGeom>
          <a:noFill/>
        </p:spPr>
        <p:txBody>
          <a:bodyPr wrap="square" lIns="91440" tIns="45720" rIns="91440" bIns="45720" rtlCol="0" anchor="t">
            <a:spAutoFit/>
          </a:bodyPr>
          <a:lstStyle/>
          <a:p>
            <a:pPr marL="285750" indent="-285750" algn="just">
              <a:buFont typeface="Arial" panose="020B0604020202020204" pitchFamily="34" charset="0"/>
              <a:buChar char="•"/>
            </a:pPr>
            <a:endParaRPr lang="es-MX" dirty="0">
              <a:latin typeface="Arial"/>
              <a:cs typeface="Arial"/>
            </a:endParaRPr>
          </a:p>
          <a:p>
            <a:pPr marL="285750" indent="-285750" algn="just">
              <a:buFont typeface="Arial" panose="020B0604020202020204" pitchFamily="34" charset="0"/>
              <a:buChar char="•"/>
            </a:pPr>
            <a:r>
              <a:rPr lang="es-ES" sz="1800" b="0" i="0" dirty="0">
                <a:solidFill>
                  <a:srgbClr val="000000"/>
                </a:solidFill>
                <a:effectLst/>
                <a:latin typeface="Calibri" panose="020F0502020204030204" pitchFamily="34" charset="0"/>
              </a:rPr>
              <a:t>Se pudo evidenciar el correcto funcionamiento del sistema en un grupo de estudiantes pertenecientes a la Carrera de Electrónica en Automatización y Control y la Carrera de Electrónica y Telecomunicaciones con lo cual se concluye que los documentos relacionados a Vinculación con la sociedad,  Pasantías y practicas preprofesionales son los mas solicitados por los estudiantes.</a:t>
            </a:r>
          </a:p>
          <a:p>
            <a:pPr marL="285750" indent="-285750" algn="just">
              <a:buFont typeface="Arial" panose="020B0604020202020204" pitchFamily="34" charset="0"/>
              <a:buChar char="•"/>
            </a:pPr>
            <a:r>
              <a:rPr lang="es-ES" dirty="0">
                <a:solidFill>
                  <a:srgbClr val="000000"/>
                </a:solidFill>
                <a:latin typeface="Calibri" panose="020F0502020204030204" pitchFamily="34" charset="0"/>
              </a:rPr>
              <a:t>S</a:t>
            </a:r>
            <a:r>
              <a:rPr lang="es-ES" sz="1800" b="0" i="0" dirty="0">
                <a:solidFill>
                  <a:srgbClr val="000000"/>
                </a:solidFill>
                <a:effectLst/>
                <a:latin typeface="Calibri" panose="020F0502020204030204" pitchFamily="34" charset="0"/>
              </a:rPr>
              <a:t>e efectuaron pruebas de funcionamiento y desempeño del sistema, analizando las características de QoS, se obtuvo una pérdida de paquetes máxima de 0,5%, latencia promedio de 78,3 ms y jitter máximo de 14,7 mismos que se encuentran por debajo de los niveles especificados en </a:t>
            </a:r>
            <a:r>
              <a:rPr lang="es-ES" b="0" i="0" dirty="0" err="1">
                <a:solidFill>
                  <a:srgbClr val="000000"/>
                </a:solidFill>
                <a:effectLst/>
                <a:latin typeface="Calibri" panose="020F0502020204030204" pitchFamily="34" charset="0"/>
              </a:rPr>
              <a:t>ITU</a:t>
            </a:r>
            <a:r>
              <a:rPr lang="es-ES" b="0" i="0" dirty="0">
                <a:solidFill>
                  <a:srgbClr val="000000"/>
                </a:solidFill>
                <a:effectLst/>
                <a:latin typeface="Calibri" panose="020F0502020204030204" pitchFamily="34" charset="0"/>
              </a:rPr>
              <a:t>-T </a:t>
            </a:r>
            <a:r>
              <a:rPr lang="es-ES" b="0" i="0" dirty="0" err="1">
                <a:solidFill>
                  <a:srgbClr val="000000"/>
                </a:solidFill>
                <a:effectLst/>
                <a:latin typeface="Calibri" panose="020F0502020204030204" pitchFamily="34" charset="0"/>
              </a:rPr>
              <a:t>G.114</a:t>
            </a:r>
            <a:r>
              <a:rPr lang="es-ES" dirty="0">
                <a:solidFill>
                  <a:srgbClr val="000000"/>
                </a:solidFill>
                <a:latin typeface="Calibri" panose="020F0502020204030204" pitchFamily="34" charset="0"/>
              </a:rPr>
              <a:t>. Para </a:t>
            </a:r>
            <a:r>
              <a:rPr lang="es-ES" sz="1800" b="0" i="0" dirty="0">
                <a:solidFill>
                  <a:srgbClr val="000000"/>
                </a:solidFill>
                <a:effectLst/>
                <a:latin typeface="Calibri" panose="020F0502020204030204" pitchFamily="34" charset="0"/>
              </a:rPr>
              <a:t>verificar la calidad de audio se realizó una medición subjetiva en los encuestados, dando como resultados un valor MOS de entre 4 y 5; esto fue verificado por medio de un monitoreo del servidor con la herramienta VoIP Spear, dando como resultado una calificación objetiva MOS de 4,2. </a:t>
            </a:r>
          </a:p>
          <a:p>
            <a:pPr marL="285750" indent="-285750" algn="just">
              <a:buFont typeface="Arial" panose="020B0604020202020204" pitchFamily="34" charset="0"/>
              <a:buChar char="•"/>
            </a:pPr>
            <a:r>
              <a:rPr lang="es-ES" dirty="0">
                <a:solidFill>
                  <a:srgbClr val="000000"/>
                </a:solidFill>
                <a:latin typeface="Calibri" panose="020F0502020204030204" pitchFamily="34" charset="0"/>
              </a:rPr>
              <a:t>Dado que n</a:t>
            </a:r>
            <a:r>
              <a:rPr lang="es-ES" sz="1800" b="0" i="0" dirty="0">
                <a:solidFill>
                  <a:srgbClr val="000000"/>
                </a:solidFill>
                <a:effectLst/>
                <a:latin typeface="Calibri" panose="020F0502020204030204" pitchFamily="34" charset="0"/>
              </a:rPr>
              <a:t>o todas las personas presentan el mismo conocimiento en las herramientas tecnológicas utilizadas en la carrera de Ingeniería en Electrónica y Telecomunicaciones; se desarrolló un manual de usuario  pretendiendo así que los estudiantes que no tienen conocimiento de telefonía IP puedan utilizar el sistema. </a:t>
            </a:r>
            <a:endParaRPr lang="en-US" dirty="0"/>
          </a:p>
          <a:p>
            <a:pPr marL="285750" indent="-285750" algn="just">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950238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txBox="1">
            <a:spLocks/>
          </p:cNvSpPr>
          <p:nvPr/>
        </p:nvSpPr>
        <p:spPr>
          <a:xfrm>
            <a:off x="869240" y="-27384"/>
            <a:ext cx="8229600"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Conclusiones</a:t>
            </a:r>
          </a:p>
        </p:txBody>
      </p:sp>
      <p:sp>
        <p:nvSpPr>
          <p:cNvPr id="7" name="CuadroTexto 6"/>
          <p:cNvSpPr txBox="1"/>
          <p:nvPr/>
        </p:nvSpPr>
        <p:spPr>
          <a:xfrm>
            <a:off x="0" y="6488668"/>
            <a:ext cx="705967" cy="923330"/>
          </a:xfrm>
          <a:prstGeom prst="rect">
            <a:avLst/>
          </a:prstGeom>
          <a:noFill/>
        </p:spPr>
        <p:txBody>
          <a:bodyPr wrap="square" lIns="91440" tIns="45720" rIns="91440" bIns="45720" rtlCol="0" anchor="t">
            <a:spAutoFit/>
          </a:bodyPr>
          <a:lstStyle/>
          <a:p>
            <a:r>
              <a:rPr lang="en-BZ">
                <a:latin typeface="Arial"/>
                <a:cs typeface="Arial"/>
              </a:rPr>
              <a:t>28</a:t>
            </a:r>
          </a:p>
          <a:p>
            <a:endParaRPr lang="en-BZ"/>
          </a:p>
          <a:p>
            <a:endParaRPr lang="es-ES"/>
          </a:p>
        </p:txBody>
      </p:sp>
      <p:sp>
        <p:nvSpPr>
          <p:cNvPr id="4" name="CuadroTexto 3"/>
          <p:cNvSpPr txBox="1"/>
          <p:nvPr/>
        </p:nvSpPr>
        <p:spPr>
          <a:xfrm>
            <a:off x="413844" y="1859339"/>
            <a:ext cx="8316311" cy="3139321"/>
          </a:xfrm>
          <a:prstGeom prst="rect">
            <a:avLst/>
          </a:prstGeom>
          <a:noFill/>
        </p:spPr>
        <p:txBody>
          <a:bodyPr wrap="square" lIns="91440" tIns="45720" rIns="91440" bIns="45720" rtlCol="0" anchor="t">
            <a:spAutoFit/>
          </a:bodyPr>
          <a:lstStyle/>
          <a:p>
            <a:pPr marL="285750" indent="-285750" algn="just" rtl="0" fontAlgn="base">
              <a:buFont typeface="Arial" panose="020B0604020202020204" pitchFamily="34" charset="0"/>
              <a:buChar char="•"/>
            </a:pPr>
            <a:r>
              <a:rPr lang="es-ES" sz="1800" b="0" i="0" dirty="0">
                <a:solidFill>
                  <a:srgbClr val="000000"/>
                </a:solidFill>
                <a:effectLst/>
                <a:latin typeface="Calibri" panose="020F0502020204030204" pitchFamily="34" charset="0"/>
              </a:rPr>
              <a:t>En la encuesta realizada se obtuvo un nivel de satisfacción de 14% satisfecho, 39% muy satisfecho y 45% totalmente satisfecho, dando un 98% de satisfacción positiva, luego de haber utilizado el asistente virtual, con lo cual se puede concluir que el usuario recibió un servicio muy similar con el que tenía en sus expectativas. Dar seguimiento al nivel de satisfacción en el usuario, y permite mejorar día a día el servicio entregado.  </a:t>
            </a:r>
            <a:endParaRPr lang="es-ES" b="0" i="0" dirty="0">
              <a:solidFill>
                <a:srgbClr val="000000"/>
              </a:solidFill>
              <a:effectLst/>
              <a:latin typeface="Segoe UI" panose="020B0502040204020203" pitchFamily="34" charset="0"/>
            </a:endParaRPr>
          </a:p>
          <a:p>
            <a:pPr marL="285750" indent="-285750" algn="just" rtl="0" fontAlgn="base">
              <a:buFont typeface="Arial" panose="020B0604020202020204" pitchFamily="34" charset="0"/>
              <a:buChar char="•"/>
            </a:pPr>
            <a:r>
              <a:rPr lang="es-ES" sz="1800" b="0" i="0" dirty="0">
                <a:solidFill>
                  <a:srgbClr val="000000"/>
                </a:solidFill>
                <a:effectLst/>
                <a:latin typeface="Calibri" panose="020F0502020204030204" pitchFamily="34" charset="0"/>
              </a:rPr>
              <a:t>De acuerdo con el 98% de satisfacción del usuario junto con el 100% en la disminución del tiempo en la búsqueda de los documentos, se asume que la eficiencia del sistema en la entrega de la documentación solicitada por el estudiante fue alta, dado que el asistente cumplió adecuadamente la función que fue solicitada durante la interacción con el mismo. </a:t>
            </a:r>
            <a:endParaRPr lang="es-E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200106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txBox="1">
            <a:spLocks/>
          </p:cNvSpPr>
          <p:nvPr/>
        </p:nvSpPr>
        <p:spPr>
          <a:xfrm>
            <a:off x="869240" y="-27384"/>
            <a:ext cx="8229600"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Recomendaciones</a:t>
            </a:r>
          </a:p>
        </p:txBody>
      </p:sp>
      <p:sp>
        <p:nvSpPr>
          <p:cNvPr id="7" name="CuadroTexto 6"/>
          <p:cNvSpPr txBox="1"/>
          <p:nvPr/>
        </p:nvSpPr>
        <p:spPr>
          <a:xfrm>
            <a:off x="0" y="6488668"/>
            <a:ext cx="705967" cy="923330"/>
          </a:xfrm>
          <a:prstGeom prst="rect">
            <a:avLst/>
          </a:prstGeom>
          <a:noFill/>
        </p:spPr>
        <p:txBody>
          <a:bodyPr wrap="square" lIns="91440" tIns="45720" rIns="91440" bIns="45720" rtlCol="0" anchor="t">
            <a:spAutoFit/>
          </a:bodyPr>
          <a:lstStyle/>
          <a:p>
            <a:r>
              <a:rPr lang="en-BZ">
                <a:latin typeface="Arial"/>
                <a:cs typeface="Arial"/>
              </a:rPr>
              <a:t>28</a:t>
            </a:r>
          </a:p>
          <a:p>
            <a:endParaRPr lang="en-BZ"/>
          </a:p>
          <a:p>
            <a:endParaRPr lang="es-ES"/>
          </a:p>
        </p:txBody>
      </p:sp>
      <p:sp>
        <p:nvSpPr>
          <p:cNvPr id="4" name="CuadroTexto 3"/>
          <p:cNvSpPr txBox="1"/>
          <p:nvPr/>
        </p:nvSpPr>
        <p:spPr>
          <a:xfrm>
            <a:off x="413844" y="1305341"/>
            <a:ext cx="8316311" cy="4247317"/>
          </a:xfrm>
          <a:prstGeom prst="rect">
            <a:avLst/>
          </a:prstGeom>
          <a:noFill/>
        </p:spPr>
        <p:txBody>
          <a:bodyPr wrap="square" lIns="91440" tIns="45720" rIns="91440" bIns="45720" rtlCol="0" anchor="t">
            <a:spAutoFit/>
          </a:bodyPr>
          <a:lstStyle/>
          <a:p>
            <a:pPr marL="285750" indent="-285750" algn="just" rtl="0" fontAlgn="base">
              <a:buFont typeface="Arial" panose="020B0604020202020204" pitchFamily="34" charset="0"/>
              <a:buChar char="•"/>
            </a:pPr>
            <a:r>
              <a:rPr lang="es-ES" b="0" i="0" dirty="0">
                <a:solidFill>
                  <a:srgbClr val="000000"/>
                </a:solidFill>
                <a:effectLst/>
                <a:latin typeface="Calibri" panose="020F0502020204030204" pitchFamily="34" charset="0"/>
              </a:rPr>
              <a:t>Para la difusión de la implementación fue recomendable realizar un video promocional, ya que no todas las personas se encuentran familiarizadas con el tema de investigación y es más fácil hacer conocer cómo funciona el sistema, las ventajas que presenta y las herramientas que se necesita para el uso</a:t>
            </a:r>
          </a:p>
          <a:p>
            <a:pPr marL="285750" indent="-285750" algn="just" rtl="0" fontAlgn="base">
              <a:buFont typeface="Arial" panose="020B0604020202020204" pitchFamily="34" charset="0"/>
              <a:buChar char="•"/>
            </a:pPr>
            <a:r>
              <a:rPr lang="es-ES" b="0" i="0" dirty="0">
                <a:solidFill>
                  <a:srgbClr val="000000"/>
                </a:solidFill>
                <a:effectLst/>
                <a:latin typeface="Calibri" panose="020F0502020204030204" pitchFamily="34" charset="0"/>
              </a:rPr>
              <a:t>En el desarrollo del sistema su tuvo problemas de intento de hackeo al servidor, como se utilizan datos privados (ID y cédula) se recomienda utilizar la herramienta </a:t>
            </a:r>
            <a:r>
              <a:rPr lang="es-ES" b="0" i="0" dirty="0" err="1">
                <a:solidFill>
                  <a:srgbClr val="000000"/>
                </a:solidFill>
                <a:effectLst/>
                <a:latin typeface="Calibri" panose="020F0502020204030204" pitchFamily="34" charset="0"/>
              </a:rPr>
              <a:t>Fail2ban</a:t>
            </a:r>
            <a:r>
              <a:rPr lang="es-ES" b="0" i="0" dirty="0">
                <a:solidFill>
                  <a:srgbClr val="000000"/>
                </a:solidFill>
                <a:effectLst/>
                <a:latin typeface="Calibri" panose="020F0502020204030204" pitchFamily="34" charset="0"/>
              </a:rPr>
              <a:t> para tener más seguridad en la información</a:t>
            </a:r>
          </a:p>
          <a:p>
            <a:pPr marL="285750" indent="-285750" algn="just" rtl="0" fontAlgn="base">
              <a:buFont typeface="Arial" panose="020B0604020202020204" pitchFamily="34" charset="0"/>
              <a:buChar char="•"/>
            </a:pPr>
            <a:r>
              <a:rPr lang="es-ES" b="0" i="0" dirty="0">
                <a:solidFill>
                  <a:srgbClr val="000000"/>
                </a:solidFill>
                <a:effectLst/>
                <a:latin typeface="Calibri" panose="020F0502020204030204" pitchFamily="34" charset="0"/>
              </a:rPr>
              <a:t>Se recomienda realizar un mantenimiento constante del sistema para corregir errores que pudieran ser ocasionados y prevenir posibles fallos del sistema, además de realizar la actualización o incremento de documentos que estarán disponibles para la descarga dentro del sistema.</a:t>
            </a:r>
          </a:p>
          <a:p>
            <a:pPr marL="285750" indent="-285750" algn="just" rtl="0" fontAlgn="base">
              <a:buFont typeface="Arial" panose="020B0604020202020204" pitchFamily="34" charset="0"/>
              <a:buChar char="•"/>
            </a:pPr>
            <a:r>
              <a:rPr lang="es-ES" b="0" i="0" dirty="0">
                <a:solidFill>
                  <a:srgbClr val="000000"/>
                </a:solidFill>
                <a:effectLst/>
                <a:latin typeface="Calibri" panose="020F0502020204030204" pitchFamily="34" charset="0"/>
              </a:rPr>
              <a:t>Se recomienda monitorizar el servidor, como el servicio creado será utilizado de manera recurrente es necesario saber la calidad de audio que presenta la </a:t>
            </a:r>
            <a:r>
              <a:rPr lang="es-ES" b="0" i="0" dirty="0" err="1">
                <a:solidFill>
                  <a:srgbClr val="000000"/>
                </a:solidFill>
                <a:effectLst/>
                <a:latin typeface="Calibri" panose="020F0502020204030204" pitchFamily="34" charset="0"/>
              </a:rPr>
              <a:t>llamadase</a:t>
            </a:r>
            <a:r>
              <a:rPr lang="es-ES" b="0" i="0" dirty="0">
                <a:solidFill>
                  <a:srgbClr val="000000"/>
                </a:solidFill>
                <a:effectLst/>
                <a:latin typeface="Calibri" panose="020F0502020204030204" pitchFamily="34" charset="0"/>
              </a:rPr>
              <a:t> puede utilizar VoIP Spear que es un servicio de monitoreo, realiza un seguimiento de la calidad de voz </a:t>
            </a:r>
          </a:p>
        </p:txBody>
      </p:sp>
    </p:spTree>
    <p:extLst>
      <p:ext uri="{BB962C8B-B14F-4D97-AF65-F5344CB8AC3E}">
        <p14:creationId xmlns:p14="http://schemas.microsoft.com/office/powerpoint/2010/main" val="4192700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79512" y="3071"/>
            <a:ext cx="7772400" cy="1362075"/>
          </a:xfrm>
        </p:spPr>
        <p:txBody>
          <a:bodyPr/>
          <a:lstStyle/>
          <a:p>
            <a:r>
              <a:rPr lang="es-EC" i="0">
                <a:solidFill>
                  <a:schemeClr val="tx1"/>
                </a:solidFill>
                <a:latin typeface="Times New Roman" panose="02020603050405020304" pitchFamily="18" charset="0"/>
                <a:cs typeface="Times New Roman" panose="02020603050405020304" pitchFamily="18" charset="0"/>
              </a:rPr>
              <a:t>agenda</a:t>
            </a:r>
          </a:p>
        </p:txBody>
      </p:sp>
      <p:graphicFrame>
        <p:nvGraphicFramePr>
          <p:cNvPr id="5" name="Diagrama 4"/>
          <p:cNvGraphicFramePr/>
          <p:nvPr>
            <p:extLst>
              <p:ext uri="{D42A27DB-BD31-4B8C-83A1-F6EECF244321}">
                <p14:modId xmlns:p14="http://schemas.microsoft.com/office/powerpoint/2010/main" val="2876725940"/>
              </p:ext>
            </p:extLst>
          </p:nvPr>
        </p:nvGraphicFramePr>
        <p:xfrm>
          <a:off x="179512" y="684108"/>
          <a:ext cx="8424936" cy="5337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4373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55ACE2B-DB72-4191-9EA2-125C2E67B407}"/>
              </a:ext>
            </a:extLst>
          </p:cNvPr>
          <p:cNvSpPr txBox="1"/>
          <p:nvPr/>
        </p:nvSpPr>
        <p:spPr>
          <a:xfrm>
            <a:off x="173621" y="1166843"/>
            <a:ext cx="8796759" cy="4524315"/>
          </a:xfrm>
          <a:prstGeom prst="rect">
            <a:avLst/>
          </a:prstGeom>
          <a:noFill/>
        </p:spPr>
        <p:txBody>
          <a:bodyPr wrap="square" rtlCol="0">
            <a:spAutoFit/>
          </a:bodyPr>
          <a:lstStyle/>
          <a:p>
            <a:pPr marL="285750" indent="-285750" algn="just" rtl="0" fontAlgn="base">
              <a:buFont typeface="Arial" panose="020B0604020202020204" pitchFamily="34" charset="0"/>
              <a:buChar char="•"/>
            </a:pPr>
            <a:r>
              <a:rPr lang="es-ES" sz="1800" b="0" i="0" dirty="0">
                <a:solidFill>
                  <a:srgbClr val="000000"/>
                </a:solidFill>
                <a:effectLst/>
                <a:latin typeface="Calibri" panose="020F0502020204030204" pitchFamily="34" charset="0"/>
              </a:rPr>
              <a:t>Desarrollar una aplicación ejecutable dentro de la máquina virtual en la nube que permita añadir automáticamente y de manera sencilla nuevos documentos al asistente de documentación, dicho programa también permitirá ingresar nuevas carreras y usuarios para que los estudiantes de las mismas puedan utilizar el sistema desarrollado. </a:t>
            </a:r>
            <a:endParaRPr lang="es-ES" b="0" i="0" dirty="0">
              <a:solidFill>
                <a:srgbClr val="000000"/>
              </a:solidFill>
              <a:effectLst/>
              <a:latin typeface="Segoe UI" panose="020B0502040204020203" pitchFamily="34" charset="0"/>
            </a:endParaRPr>
          </a:p>
          <a:p>
            <a:pPr marL="285750" indent="-285750" algn="just" rtl="0" fontAlgn="base">
              <a:buFont typeface="Arial" panose="020B0604020202020204" pitchFamily="34" charset="0"/>
              <a:buChar char="•"/>
            </a:pPr>
            <a:r>
              <a:rPr lang="es-ES" sz="1800" b="0" i="0" dirty="0">
                <a:solidFill>
                  <a:srgbClr val="000000"/>
                </a:solidFill>
                <a:effectLst/>
                <a:latin typeface="Calibri" panose="020F0502020204030204" pitchFamily="34" charset="0"/>
              </a:rPr>
              <a:t>Implementar </a:t>
            </a:r>
            <a:r>
              <a:rPr lang="es-ES" sz="1800" b="0" i="0" dirty="0" err="1">
                <a:solidFill>
                  <a:srgbClr val="000000"/>
                </a:solidFill>
                <a:effectLst/>
                <a:latin typeface="Calibri" panose="020F0502020204030204" pitchFamily="34" charset="0"/>
              </a:rPr>
              <a:t>Gateways</a:t>
            </a:r>
            <a:r>
              <a:rPr lang="es-ES" sz="1800" b="0" i="0" dirty="0">
                <a:solidFill>
                  <a:srgbClr val="000000"/>
                </a:solidFill>
                <a:effectLst/>
                <a:latin typeface="Calibri" panose="020F0502020204030204" pitchFamily="34" charset="0"/>
              </a:rPr>
              <a:t> como tarjetas </a:t>
            </a:r>
            <a:r>
              <a:rPr lang="es-ES" sz="1800" b="0" i="0" dirty="0" err="1">
                <a:solidFill>
                  <a:srgbClr val="000000"/>
                </a:solidFill>
                <a:effectLst/>
                <a:latin typeface="Calibri" panose="020F0502020204030204" pitchFamily="34" charset="0"/>
              </a:rPr>
              <a:t>FXS</a:t>
            </a:r>
            <a:r>
              <a:rPr lang="es-ES" sz="1800" b="0" i="0" dirty="0">
                <a:solidFill>
                  <a:srgbClr val="000000"/>
                </a:solidFill>
                <a:effectLst/>
                <a:latin typeface="Calibri" panose="020F0502020204030204" pitchFamily="34" charset="0"/>
              </a:rPr>
              <a:t>/</a:t>
            </a:r>
            <a:r>
              <a:rPr lang="es-ES" sz="1800" b="0" i="0" dirty="0" err="1">
                <a:solidFill>
                  <a:srgbClr val="000000"/>
                </a:solidFill>
                <a:effectLst/>
                <a:latin typeface="Calibri" panose="020F0502020204030204" pitchFamily="34" charset="0"/>
              </a:rPr>
              <a:t>FXO</a:t>
            </a:r>
            <a:r>
              <a:rPr lang="es-ES" sz="1800" b="0" i="0" dirty="0">
                <a:solidFill>
                  <a:srgbClr val="000000"/>
                </a:solidFill>
                <a:effectLst/>
                <a:latin typeface="Calibri" panose="020F0502020204030204" pitchFamily="34" charset="0"/>
              </a:rPr>
              <a:t> para el alcance del sistema, con esto se puede realizar llamadas en la central desde teléfonos IP o Softphones a teléfonos analógicos de la Red Telefónica Pública Conmutada implementados por medio de estas tarjetas, es decir el puerto </a:t>
            </a:r>
            <a:r>
              <a:rPr lang="es-ES" sz="1800" b="0" i="0" dirty="0" err="1">
                <a:solidFill>
                  <a:srgbClr val="000000"/>
                </a:solidFill>
                <a:effectLst/>
                <a:latin typeface="Calibri" panose="020F0502020204030204" pitchFamily="34" charset="0"/>
              </a:rPr>
              <a:t>FXS</a:t>
            </a:r>
            <a:r>
              <a:rPr lang="es-ES" sz="1800" b="0" i="0" dirty="0">
                <a:solidFill>
                  <a:srgbClr val="000000"/>
                </a:solidFill>
                <a:effectLst/>
                <a:latin typeface="Calibri" panose="020F0502020204030204" pitchFamily="34" charset="0"/>
              </a:rPr>
              <a:t> conecta el ordenador con el teléfono analógico y por medio de la tarjeta </a:t>
            </a:r>
            <a:r>
              <a:rPr lang="es-ES" sz="1800" b="0" i="0" dirty="0" err="1">
                <a:solidFill>
                  <a:srgbClr val="000000"/>
                </a:solidFill>
                <a:effectLst/>
                <a:latin typeface="Calibri" panose="020F0502020204030204" pitchFamily="34" charset="0"/>
              </a:rPr>
              <a:t>FXO</a:t>
            </a:r>
            <a:r>
              <a:rPr lang="es-ES" sz="1800" b="0" i="0" dirty="0">
                <a:solidFill>
                  <a:srgbClr val="000000"/>
                </a:solidFill>
                <a:effectLst/>
                <a:latin typeface="Calibri" panose="020F0502020204030204" pitchFamily="34" charset="0"/>
              </a:rPr>
              <a:t> se conecta la computadora a la </a:t>
            </a:r>
            <a:r>
              <a:rPr lang="es-ES" sz="1800" b="0" i="0" dirty="0" err="1">
                <a:solidFill>
                  <a:srgbClr val="000000"/>
                </a:solidFill>
                <a:effectLst/>
                <a:latin typeface="Calibri" panose="020F0502020204030204" pitchFamily="34" charset="0"/>
              </a:rPr>
              <a:t>PSTN</a:t>
            </a:r>
            <a:r>
              <a:rPr lang="es-ES" sz="1800" b="0" i="0" dirty="0">
                <a:solidFill>
                  <a:srgbClr val="000000"/>
                </a:solidFill>
                <a:effectLst/>
                <a:latin typeface="Calibri" panose="020F0502020204030204" pitchFamily="34" charset="0"/>
              </a:rPr>
              <a:t>.  </a:t>
            </a:r>
            <a:endParaRPr lang="es-ES" b="0" i="0" dirty="0">
              <a:solidFill>
                <a:srgbClr val="000000"/>
              </a:solidFill>
              <a:effectLst/>
              <a:latin typeface="Segoe UI" panose="020B0502040204020203" pitchFamily="34" charset="0"/>
            </a:endParaRPr>
          </a:p>
          <a:p>
            <a:pPr marL="285750" indent="-285750" algn="just" rtl="0" fontAlgn="base">
              <a:buFont typeface="Arial" panose="020B0604020202020204" pitchFamily="34" charset="0"/>
              <a:buChar char="•"/>
            </a:pPr>
            <a:r>
              <a:rPr lang="es-ES" sz="1800" b="0" i="0" dirty="0">
                <a:solidFill>
                  <a:srgbClr val="000000"/>
                </a:solidFill>
                <a:effectLst/>
                <a:latin typeface="Calibri" panose="020F0502020204030204" pitchFamily="34" charset="0"/>
              </a:rPr>
              <a:t>Implementar el asistente de documentación en distintos softwares de servidor de comunicaciones unificadas como son el caso de </a:t>
            </a:r>
            <a:r>
              <a:rPr lang="es-ES" sz="1800" b="0" i="0" dirty="0" err="1">
                <a:solidFill>
                  <a:srgbClr val="000000"/>
                </a:solidFill>
                <a:effectLst/>
                <a:latin typeface="Calibri" panose="020F0502020204030204" pitchFamily="34" charset="0"/>
              </a:rPr>
              <a:t>Issabel</a:t>
            </a:r>
            <a:r>
              <a:rPr lang="es-ES" sz="1800" b="0" i="0" dirty="0">
                <a:solidFill>
                  <a:srgbClr val="000000"/>
                </a:solidFill>
                <a:effectLst/>
                <a:latin typeface="Calibri" panose="020F0502020204030204" pitchFamily="34" charset="0"/>
              </a:rPr>
              <a:t>, PBX </a:t>
            </a:r>
            <a:r>
              <a:rPr lang="es-ES" sz="1800" b="0" i="0" dirty="0" err="1">
                <a:solidFill>
                  <a:srgbClr val="000000"/>
                </a:solidFill>
                <a:effectLst/>
                <a:latin typeface="Calibri" panose="020F0502020204030204" pitchFamily="34" charset="0"/>
              </a:rPr>
              <a:t>3CX</a:t>
            </a:r>
            <a:r>
              <a:rPr lang="es-ES" sz="1800" b="0" i="0" dirty="0">
                <a:solidFill>
                  <a:srgbClr val="000000"/>
                </a:solidFill>
                <a:effectLst/>
                <a:latin typeface="Calibri" panose="020F0502020204030204" pitchFamily="34" charset="0"/>
              </a:rPr>
              <a:t>, </a:t>
            </a:r>
            <a:r>
              <a:rPr lang="es-ES" sz="1800" b="0" i="0" dirty="0" err="1">
                <a:solidFill>
                  <a:srgbClr val="000000"/>
                </a:solidFill>
                <a:effectLst/>
                <a:latin typeface="Calibri" panose="020F0502020204030204" pitchFamily="34" charset="0"/>
              </a:rPr>
              <a:t>FreePBX</a:t>
            </a:r>
            <a:r>
              <a:rPr lang="es-ES" sz="1800" b="0" i="0" dirty="0">
                <a:solidFill>
                  <a:srgbClr val="000000"/>
                </a:solidFill>
                <a:effectLst/>
                <a:latin typeface="Calibri" panose="020F0502020204030204" pitchFamily="34" charset="0"/>
              </a:rPr>
              <a:t>, Elastix entre otros los cuales permiten el desarrollo de centrales de Telefonía por medio de interfaces gráficas, es decir no es necesario realizar la programación del servidor por medio de comandos, y verificar las ventajas, desventajas que entregan cada uno de dichos softwares. </a:t>
            </a:r>
            <a:endParaRPr lang="es-ES" b="0" i="0" dirty="0">
              <a:solidFill>
                <a:srgbClr val="000000"/>
              </a:solidFill>
              <a:effectLst/>
              <a:latin typeface="Segoe UI" panose="020B0502040204020203" pitchFamily="34" charset="0"/>
            </a:endParaRPr>
          </a:p>
          <a:p>
            <a:pPr algn="just"/>
            <a:endParaRPr lang="es-ES" dirty="0"/>
          </a:p>
        </p:txBody>
      </p:sp>
      <p:sp>
        <p:nvSpPr>
          <p:cNvPr id="6" name="Título 5"/>
          <p:cNvSpPr txBox="1">
            <a:spLocks/>
          </p:cNvSpPr>
          <p:nvPr/>
        </p:nvSpPr>
        <p:spPr>
          <a:xfrm>
            <a:off x="869240" y="-27384"/>
            <a:ext cx="8229600"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Trabajos Futuros</a:t>
            </a:r>
          </a:p>
        </p:txBody>
      </p:sp>
      <p:sp>
        <p:nvSpPr>
          <p:cNvPr id="7" name="CuadroTexto 6"/>
          <p:cNvSpPr txBox="1"/>
          <p:nvPr/>
        </p:nvSpPr>
        <p:spPr>
          <a:xfrm>
            <a:off x="0" y="6488668"/>
            <a:ext cx="705967" cy="923330"/>
          </a:xfrm>
          <a:prstGeom prst="rect">
            <a:avLst/>
          </a:prstGeom>
          <a:noFill/>
        </p:spPr>
        <p:txBody>
          <a:bodyPr wrap="square" lIns="91440" tIns="45720" rIns="91440" bIns="45720" rtlCol="0" anchor="t">
            <a:spAutoFit/>
          </a:bodyPr>
          <a:lstStyle/>
          <a:p>
            <a:r>
              <a:rPr lang="en-BZ">
                <a:latin typeface="Arial"/>
                <a:cs typeface="Arial"/>
              </a:rPr>
              <a:t>28</a:t>
            </a:r>
          </a:p>
          <a:p>
            <a:endParaRPr lang="en-BZ"/>
          </a:p>
          <a:p>
            <a:endParaRPr lang="es-ES"/>
          </a:p>
        </p:txBody>
      </p:sp>
      <p:sp>
        <p:nvSpPr>
          <p:cNvPr id="4" name="CuadroTexto 3"/>
          <p:cNvSpPr txBox="1"/>
          <p:nvPr/>
        </p:nvSpPr>
        <p:spPr>
          <a:xfrm>
            <a:off x="413361" y="548680"/>
            <a:ext cx="8316311" cy="52322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3623923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elecomunicaciones">
            <a:extLst>
              <a:ext uri="{FF2B5EF4-FFF2-40B4-BE49-F238E27FC236}">
                <a16:creationId xmlns:a16="http://schemas.microsoft.com/office/drawing/2014/main" id="{663FB27A-C3D6-4755-BF0A-E4938FB2C77B}"/>
              </a:ext>
            </a:extLst>
          </p:cNvPr>
          <p:cNvPicPr>
            <a:picLocks noChangeAspect="1" noChangeArrowheads="1"/>
          </p:cNvPicPr>
          <p:nvPr/>
        </p:nvPicPr>
        <p:blipFill>
          <a:blip r:embed="rId2">
            <a:alphaModFix amt="70000"/>
            <a:extLst>
              <a:ext uri="{BEBA8EAE-BF5A-486C-A8C5-ECC9F3942E4B}">
                <a14:imgProps xmlns:a14="http://schemas.microsoft.com/office/drawing/2010/main">
                  <a14:imgLayer r:embed="rId3">
                    <a14:imgEffect>
                      <a14:colorTemperature colorTemp="47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104900" y="736075"/>
            <a:ext cx="6934200" cy="520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081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5"/>
          <p:cNvSpPr>
            <a:spLocks noGrp="1"/>
          </p:cNvSpPr>
          <p:nvPr>
            <p:ph type="title"/>
          </p:nvPr>
        </p:nvSpPr>
        <p:spPr>
          <a:xfrm>
            <a:off x="5908430" y="0"/>
            <a:ext cx="2999933" cy="647114"/>
          </a:xfrm>
        </p:spPr>
        <p:txBody>
          <a:bodyPr/>
          <a:lstStyle/>
          <a:p>
            <a:r>
              <a:rPr lang="es-EC" i="0">
                <a:solidFill>
                  <a:srgbClr val="00B050"/>
                </a:solidFill>
                <a:latin typeface="Times New Roman" panose="02020603050405020304" pitchFamily="18" charset="0"/>
                <a:cs typeface="Times New Roman" panose="02020603050405020304" pitchFamily="18" charset="0"/>
              </a:rPr>
              <a:t>Introducción</a:t>
            </a:r>
          </a:p>
        </p:txBody>
      </p:sp>
      <p:sp>
        <p:nvSpPr>
          <p:cNvPr id="18" name="CuadroTexto 17"/>
          <p:cNvSpPr txBox="1"/>
          <p:nvPr/>
        </p:nvSpPr>
        <p:spPr>
          <a:xfrm>
            <a:off x="0" y="6493174"/>
            <a:ext cx="705967" cy="369332"/>
          </a:xfrm>
          <a:prstGeom prst="rect">
            <a:avLst/>
          </a:prstGeom>
          <a:noFill/>
        </p:spPr>
        <p:txBody>
          <a:bodyPr wrap="square" rtlCol="0">
            <a:spAutoFit/>
          </a:bodyPr>
          <a:lstStyle/>
          <a:p>
            <a:r>
              <a:rPr lang="en-BZ" dirty="0"/>
              <a:t>1</a:t>
            </a:r>
            <a:endParaRPr lang="es-ES" dirty="0"/>
          </a:p>
        </p:txBody>
      </p:sp>
      <p:sp>
        <p:nvSpPr>
          <p:cNvPr id="9" name="Título 1"/>
          <p:cNvSpPr txBox="1">
            <a:spLocks/>
          </p:cNvSpPr>
          <p:nvPr/>
        </p:nvSpPr>
        <p:spPr>
          <a:xfrm>
            <a:off x="-3323" y="43410"/>
            <a:ext cx="2999933" cy="60370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a:latin typeface="Palatino Linotype" panose="02040502050505030304" pitchFamily="18" charset="0"/>
              </a:rPr>
              <a:t>Antecedentes</a:t>
            </a:r>
            <a:endParaRPr lang="en-US" sz="2800">
              <a:latin typeface="Palatino Linotype" panose="02040502050505030304" pitchFamily="18" charset="0"/>
            </a:endParaRPr>
          </a:p>
        </p:txBody>
      </p:sp>
      <p:grpSp>
        <p:nvGrpSpPr>
          <p:cNvPr id="6" name="Grupo 5">
            <a:extLst>
              <a:ext uri="{FF2B5EF4-FFF2-40B4-BE49-F238E27FC236}">
                <a16:creationId xmlns:a16="http://schemas.microsoft.com/office/drawing/2014/main" id="{6DECFCE0-1644-420D-87BB-36458F57E4E3}"/>
              </a:ext>
            </a:extLst>
          </p:cNvPr>
          <p:cNvGrpSpPr/>
          <p:nvPr/>
        </p:nvGrpSpPr>
        <p:grpSpPr>
          <a:xfrm>
            <a:off x="307489" y="2034246"/>
            <a:ext cx="4326826" cy="2789508"/>
            <a:chOff x="307489" y="1765860"/>
            <a:chExt cx="4326826" cy="2789508"/>
          </a:xfrm>
        </p:grpSpPr>
        <p:pic>
          <p:nvPicPr>
            <p:cNvPr id="4098" name="Picture 2" descr="LA EVOLUCIÓN LA COMUNICACIÓN">
              <a:extLst>
                <a:ext uri="{FF2B5EF4-FFF2-40B4-BE49-F238E27FC236}">
                  <a16:creationId xmlns:a16="http://schemas.microsoft.com/office/drawing/2014/main" id="{FB42DB98-97F4-49AF-9649-5F346B0C5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50" y="2302630"/>
              <a:ext cx="4154905" cy="2252738"/>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74F31D55-2505-4E5D-B0FC-21E28D554CF9}"/>
                </a:ext>
              </a:extLst>
            </p:cNvPr>
            <p:cNvSpPr txBox="1"/>
            <p:nvPr/>
          </p:nvSpPr>
          <p:spPr>
            <a:xfrm>
              <a:off x="307489" y="1765860"/>
              <a:ext cx="4326826" cy="369332"/>
            </a:xfrm>
            <a:prstGeom prst="rect">
              <a:avLst/>
            </a:prstGeom>
            <a:noFill/>
          </p:spPr>
          <p:txBody>
            <a:bodyPr wrap="none" rtlCol="0">
              <a:spAutoFit/>
            </a:bodyPr>
            <a:lstStyle/>
            <a:p>
              <a:r>
                <a:rPr lang="es-ES" dirty="0"/>
                <a:t>Desarrollo de sistemas de comunicación</a:t>
              </a:r>
            </a:p>
          </p:txBody>
        </p:sp>
      </p:grpSp>
      <p:grpSp>
        <p:nvGrpSpPr>
          <p:cNvPr id="7" name="Grupo 6">
            <a:extLst>
              <a:ext uri="{FF2B5EF4-FFF2-40B4-BE49-F238E27FC236}">
                <a16:creationId xmlns:a16="http://schemas.microsoft.com/office/drawing/2014/main" id="{E2D4239C-B00B-4F8C-98A2-26C3AA578AB5}"/>
              </a:ext>
            </a:extLst>
          </p:cNvPr>
          <p:cNvGrpSpPr/>
          <p:nvPr/>
        </p:nvGrpSpPr>
        <p:grpSpPr>
          <a:xfrm>
            <a:off x="5510232" y="1511883"/>
            <a:ext cx="3326279" cy="3834235"/>
            <a:chOff x="5510232" y="1765860"/>
            <a:chExt cx="3326279" cy="3834235"/>
          </a:xfrm>
        </p:grpSpPr>
        <p:pic>
          <p:nvPicPr>
            <p:cNvPr id="4100" name="Picture 4" descr="Comunicaciones unificadas - Procesos Soluciones Tecnológicas">
              <a:extLst>
                <a:ext uri="{FF2B5EF4-FFF2-40B4-BE49-F238E27FC236}">
                  <a16:creationId xmlns:a16="http://schemas.microsoft.com/office/drawing/2014/main" id="{E5554D31-05F8-4BE0-A5E4-B1E92BB0CE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232" y="1765860"/>
              <a:ext cx="3326279" cy="332627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545072D3-A2E3-4181-87EE-3A4193E33244}"/>
                </a:ext>
              </a:extLst>
            </p:cNvPr>
            <p:cNvSpPr txBox="1"/>
            <p:nvPr/>
          </p:nvSpPr>
          <p:spPr>
            <a:xfrm>
              <a:off x="5676808" y="5230763"/>
              <a:ext cx="2993127" cy="369332"/>
            </a:xfrm>
            <a:prstGeom prst="rect">
              <a:avLst/>
            </a:prstGeom>
            <a:noFill/>
          </p:spPr>
          <p:txBody>
            <a:bodyPr wrap="none" rtlCol="0">
              <a:spAutoFit/>
            </a:bodyPr>
            <a:lstStyle/>
            <a:p>
              <a:r>
                <a:rPr lang="es-ES" dirty="0"/>
                <a:t>Comunicaciones unificadas</a:t>
              </a:r>
            </a:p>
          </p:txBody>
        </p:sp>
      </p:grpSp>
      <p:sp>
        <p:nvSpPr>
          <p:cNvPr id="5" name="Flecha: a la derecha 4">
            <a:extLst>
              <a:ext uri="{FF2B5EF4-FFF2-40B4-BE49-F238E27FC236}">
                <a16:creationId xmlns:a16="http://schemas.microsoft.com/office/drawing/2014/main" id="{2F57D357-DF4F-465D-A638-25986DD4F4F2}"/>
              </a:ext>
            </a:extLst>
          </p:cNvPr>
          <p:cNvSpPr/>
          <p:nvPr/>
        </p:nvSpPr>
        <p:spPr>
          <a:xfrm>
            <a:off x="4692692" y="3075039"/>
            <a:ext cx="817540" cy="707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80316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5"/>
          <p:cNvSpPr>
            <a:spLocks noGrp="1"/>
          </p:cNvSpPr>
          <p:nvPr>
            <p:ph type="title"/>
          </p:nvPr>
        </p:nvSpPr>
        <p:spPr>
          <a:xfrm>
            <a:off x="678764" y="0"/>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Introducción</a:t>
            </a:r>
          </a:p>
        </p:txBody>
      </p:sp>
      <p:sp>
        <p:nvSpPr>
          <p:cNvPr id="18" name="CuadroTexto 17"/>
          <p:cNvSpPr txBox="1"/>
          <p:nvPr/>
        </p:nvSpPr>
        <p:spPr>
          <a:xfrm>
            <a:off x="0" y="6493174"/>
            <a:ext cx="705967" cy="369332"/>
          </a:xfrm>
          <a:prstGeom prst="rect">
            <a:avLst/>
          </a:prstGeom>
          <a:noFill/>
        </p:spPr>
        <p:txBody>
          <a:bodyPr wrap="square" rtlCol="0">
            <a:spAutoFit/>
          </a:bodyPr>
          <a:lstStyle/>
          <a:p>
            <a:r>
              <a:rPr lang="es-ES"/>
              <a:t>2</a:t>
            </a:r>
          </a:p>
        </p:txBody>
      </p:sp>
      <p:sp>
        <p:nvSpPr>
          <p:cNvPr id="9" name="Título 1"/>
          <p:cNvSpPr txBox="1">
            <a:spLocks/>
          </p:cNvSpPr>
          <p:nvPr/>
        </p:nvSpPr>
        <p:spPr>
          <a:xfrm>
            <a:off x="-3322" y="43410"/>
            <a:ext cx="4448714" cy="53803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a:latin typeface="Palatino Linotype" panose="02040502050505030304" pitchFamily="18" charset="0"/>
              </a:rPr>
              <a:t>Justificación e Importancia</a:t>
            </a:r>
            <a:endParaRPr lang="en-US" sz="2800">
              <a:latin typeface="Palatino Linotype" panose="02040502050505030304" pitchFamily="18" charset="0"/>
            </a:endParaRPr>
          </a:p>
        </p:txBody>
      </p:sp>
      <p:pic>
        <p:nvPicPr>
          <p:cNvPr id="5126" name="Picture 6" descr="Tecnologia Ip">
            <a:extLst>
              <a:ext uri="{FF2B5EF4-FFF2-40B4-BE49-F238E27FC236}">
                <a16:creationId xmlns:a16="http://schemas.microsoft.com/office/drawing/2014/main" id="{C26145FE-7A86-45C4-A085-D806D7ED7B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7" t="4645" r="6878" b="4491"/>
          <a:stretch/>
        </p:blipFill>
        <p:spPr bwMode="auto">
          <a:xfrm>
            <a:off x="5813081" y="3901440"/>
            <a:ext cx="2434314" cy="185907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130" name="Picture 10" descr="Qué es Voz sobre IP (VoIP) •• Significado I 3CX">
            <a:extLst>
              <a:ext uri="{FF2B5EF4-FFF2-40B4-BE49-F238E27FC236}">
                <a16:creationId xmlns:a16="http://schemas.microsoft.com/office/drawing/2014/main" id="{2B383B0D-7679-44CA-A2B1-BC54440233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983" y="3475248"/>
            <a:ext cx="3626571" cy="237713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o 5">
            <a:extLst>
              <a:ext uri="{FF2B5EF4-FFF2-40B4-BE49-F238E27FC236}">
                <a16:creationId xmlns:a16="http://schemas.microsoft.com/office/drawing/2014/main" id="{2B15285C-63E6-4B3A-8288-0B13DCDCD51A}"/>
              </a:ext>
            </a:extLst>
          </p:cNvPr>
          <p:cNvGrpSpPr/>
          <p:nvPr/>
        </p:nvGrpSpPr>
        <p:grpSpPr>
          <a:xfrm>
            <a:off x="352983" y="788117"/>
            <a:ext cx="2864887" cy="2198691"/>
            <a:chOff x="252762" y="817078"/>
            <a:chExt cx="2864887" cy="2198691"/>
          </a:xfrm>
        </p:grpSpPr>
        <p:pic>
          <p:nvPicPr>
            <p:cNvPr id="5122" name="Picture 2" descr="Cabeza Idea Bombilla Documentos DE Dibujo Vector">
              <a:extLst>
                <a:ext uri="{FF2B5EF4-FFF2-40B4-BE49-F238E27FC236}">
                  <a16:creationId xmlns:a16="http://schemas.microsoft.com/office/drawing/2014/main" id="{06C87D93-1EF2-47CD-B099-FCAFF88B26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130" y="1110769"/>
              <a:ext cx="272415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D328EDB0-BE4B-49CA-B0A9-F250C43C3FAD}"/>
                </a:ext>
              </a:extLst>
            </p:cNvPr>
            <p:cNvSpPr txBox="1"/>
            <p:nvPr/>
          </p:nvSpPr>
          <p:spPr>
            <a:xfrm>
              <a:off x="252762" y="817078"/>
              <a:ext cx="2864887" cy="369332"/>
            </a:xfrm>
            <a:prstGeom prst="rect">
              <a:avLst/>
            </a:prstGeom>
            <a:noFill/>
          </p:spPr>
          <p:txBody>
            <a:bodyPr wrap="none" rtlCol="0">
              <a:spAutoFit/>
            </a:bodyPr>
            <a:lstStyle/>
            <a:p>
              <a:r>
                <a:rPr lang="es-ES" dirty="0"/>
                <a:t>Búsqueda de documentos</a:t>
              </a:r>
            </a:p>
          </p:txBody>
        </p:sp>
      </p:grpSp>
      <p:grpSp>
        <p:nvGrpSpPr>
          <p:cNvPr id="10" name="Grupo 9">
            <a:extLst>
              <a:ext uri="{FF2B5EF4-FFF2-40B4-BE49-F238E27FC236}">
                <a16:creationId xmlns:a16="http://schemas.microsoft.com/office/drawing/2014/main" id="{695E0F36-60CD-4C68-89F1-F0CEBD0BFB3F}"/>
              </a:ext>
            </a:extLst>
          </p:cNvPr>
          <p:cNvGrpSpPr/>
          <p:nvPr/>
        </p:nvGrpSpPr>
        <p:grpSpPr>
          <a:xfrm>
            <a:off x="5412489" y="923524"/>
            <a:ext cx="3052747" cy="2496317"/>
            <a:chOff x="5412489" y="923524"/>
            <a:chExt cx="3052747" cy="2496317"/>
          </a:xfrm>
        </p:grpSpPr>
        <p:pic>
          <p:nvPicPr>
            <p:cNvPr id="3" name="Imagen 2">
              <a:extLst>
                <a:ext uri="{FF2B5EF4-FFF2-40B4-BE49-F238E27FC236}">
                  <a16:creationId xmlns:a16="http://schemas.microsoft.com/office/drawing/2014/main" id="{409EADD7-6F7C-4E7F-B427-20687F7F865D}"/>
                </a:ext>
              </a:extLst>
            </p:cNvPr>
            <p:cNvPicPr>
              <a:picLocks noChangeAspect="1"/>
            </p:cNvPicPr>
            <p:nvPr/>
          </p:nvPicPr>
          <p:blipFill>
            <a:blip r:embed="rId5"/>
            <a:stretch>
              <a:fillRect/>
            </a:stretch>
          </p:blipFill>
          <p:spPr>
            <a:xfrm>
              <a:off x="5412489" y="923524"/>
              <a:ext cx="3052747" cy="2221568"/>
            </a:xfrm>
            <a:prstGeom prst="rect">
              <a:avLst/>
            </a:prstGeom>
          </p:spPr>
        </p:pic>
        <p:sp>
          <p:nvSpPr>
            <p:cNvPr id="8" name="CuadroTexto 7">
              <a:extLst>
                <a:ext uri="{FF2B5EF4-FFF2-40B4-BE49-F238E27FC236}">
                  <a16:creationId xmlns:a16="http://schemas.microsoft.com/office/drawing/2014/main" id="{DFD0C7F1-13E9-49CF-91AA-A0FCCFB9052A}"/>
                </a:ext>
              </a:extLst>
            </p:cNvPr>
            <p:cNvSpPr txBox="1"/>
            <p:nvPr/>
          </p:nvSpPr>
          <p:spPr>
            <a:xfrm>
              <a:off x="5630331" y="3050509"/>
              <a:ext cx="2617063" cy="369332"/>
            </a:xfrm>
            <a:prstGeom prst="rect">
              <a:avLst/>
            </a:prstGeom>
            <a:noFill/>
          </p:spPr>
          <p:txBody>
            <a:bodyPr wrap="none" rtlCol="0">
              <a:spAutoFit/>
            </a:bodyPr>
            <a:lstStyle/>
            <a:p>
              <a:r>
                <a:rPr lang="es-ES" dirty="0"/>
                <a:t>Asistente Virtual (Luisa)</a:t>
              </a:r>
            </a:p>
          </p:txBody>
        </p:sp>
      </p:grpSp>
      <p:sp>
        <p:nvSpPr>
          <p:cNvPr id="11" name="Rectángulo 10">
            <a:extLst>
              <a:ext uri="{FF2B5EF4-FFF2-40B4-BE49-F238E27FC236}">
                <a16:creationId xmlns:a16="http://schemas.microsoft.com/office/drawing/2014/main" id="{A7F865A9-769D-4B4C-8E65-9B7FF7FFA9EE}"/>
              </a:ext>
            </a:extLst>
          </p:cNvPr>
          <p:cNvSpPr/>
          <p:nvPr/>
        </p:nvSpPr>
        <p:spPr>
          <a:xfrm>
            <a:off x="3560509" y="5815917"/>
            <a:ext cx="2540183" cy="369332"/>
          </a:xfrm>
          <a:prstGeom prst="rect">
            <a:avLst/>
          </a:prstGeom>
          <a:noFill/>
        </p:spPr>
        <p:txBody>
          <a:bodyPr wrap="none" lIns="91440" tIns="45720" rIns="91440" bIns="45720">
            <a:spAutoFit/>
          </a:bodyPr>
          <a:lstStyle/>
          <a:p>
            <a:pPr algn="ctr"/>
            <a:r>
              <a:rPr lang="es-ES" dirty="0">
                <a:ln w="0"/>
                <a:solidFill>
                  <a:schemeClr val="accent1">
                    <a:lumMod val="50000"/>
                  </a:schemeClr>
                </a:solidFill>
                <a:effectLst>
                  <a:outerShdw blurRad="38100" dist="25400" dir="5400000" algn="ctr" rotWithShape="0">
                    <a:srgbClr val="6E747A">
                      <a:alpha val="43000"/>
                    </a:srgbClr>
                  </a:outerShdw>
                </a:effectLst>
              </a:rPr>
              <a:t>Telefonía IP en la nube</a:t>
            </a:r>
          </a:p>
        </p:txBody>
      </p:sp>
      <p:sp>
        <p:nvSpPr>
          <p:cNvPr id="12" name="Flecha: a la izquierda, derecha y arriba 11">
            <a:extLst>
              <a:ext uri="{FF2B5EF4-FFF2-40B4-BE49-F238E27FC236}">
                <a16:creationId xmlns:a16="http://schemas.microsoft.com/office/drawing/2014/main" id="{2CEE43A4-986C-4B07-A76D-1DFB76085457}"/>
              </a:ext>
            </a:extLst>
          </p:cNvPr>
          <p:cNvSpPr/>
          <p:nvPr/>
        </p:nvSpPr>
        <p:spPr>
          <a:xfrm rot="10800000">
            <a:off x="4161105" y="5141263"/>
            <a:ext cx="1430376" cy="688258"/>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2188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a:xfrm>
            <a:off x="210144" y="143669"/>
            <a:ext cx="7850644" cy="5472271"/>
          </a:xfrm>
        </p:spPr>
        <p:txBody>
          <a:bodyPr/>
          <a:lstStyle/>
          <a:p>
            <a:pPr marL="0" indent="0" algn="just">
              <a:buNone/>
            </a:pPr>
            <a:r>
              <a:rPr lang="es-EC" sz="2400" b="1" dirty="0">
                <a:solidFill>
                  <a:srgbClr val="336600"/>
                </a:solidFill>
                <a:latin typeface="Times New Roman" panose="02020603050405020304" pitchFamily="18" charset="0"/>
                <a:cs typeface="Times New Roman" panose="02020603050405020304" pitchFamily="18" charset="0"/>
              </a:rPr>
              <a:t>Objetivo General</a:t>
            </a:r>
          </a:p>
          <a:p>
            <a:pPr marL="0" indent="0" algn="just">
              <a:buNone/>
            </a:pPr>
            <a:endParaRPr lang="es-EC" sz="1400" dirty="0">
              <a:solidFill>
                <a:srgbClr val="336600"/>
              </a:solidFill>
            </a:endParaRPr>
          </a:p>
          <a:p>
            <a:pPr marL="0" indent="0" algn="just">
              <a:lnSpc>
                <a:spcPct val="150000"/>
              </a:lnSpc>
              <a:buNone/>
            </a:pPr>
            <a:r>
              <a:rPr lang="es-ES" sz="1400" dirty="0">
                <a:solidFill>
                  <a:schemeClr val="tx1"/>
                </a:solidFill>
                <a:latin typeface="Arial" panose="020B0604020202020204" pitchFamily="34" charset="0"/>
                <a:cs typeface="Arial" panose="020B0604020202020204" pitchFamily="34" charset="0"/>
              </a:rPr>
              <a:t>Analizar, implementar y evaluar un asistente basado en telefonía IP para gestión de archivos e información de documentación para las Carreras del Departamento de Eléctrica, Electrónica y Telecomunicaciones de la ESPE. </a:t>
            </a:r>
          </a:p>
          <a:p>
            <a:pPr marL="0" indent="0" algn="just">
              <a:lnSpc>
                <a:spcPct val="150000"/>
              </a:lnSpc>
              <a:buNone/>
            </a:pPr>
            <a:r>
              <a:rPr lang="es-EC" sz="2400" b="1" dirty="0">
                <a:solidFill>
                  <a:srgbClr val="336600"/>
                </a:solidFill>
                <a:latin typeface="Times New Roman" panose="02020603050405020304" pitchFamily="18" charset="0"/>
                <a:cs typeface="Times New Roman" panose="02020603050405020304" pitchFamily="18" charset="0"/>
              </a:rPr>
              <a:t>Objetivos Específicos</a:t>
            </a:r>
          </a:p>
          <a:p>
            <a:pPr>
              <a:lnSpc>
                <a:spcPct val="150000"/>
              </a:lnSpc>
            </a:pPr>
            <a:r>
              <a:rPr lang="es-ES" sz="1400" dirty="0">
                <a:solidFill>
                  <a:schemeClr val="tx1"/>
                </a:solidFill>
                <a:latin typeface="Arial" panose="020B0604020202020204" pitchFamily="34" charset="0"/>
                <a:cs typeface="Arial" panose="020B0604020202020204" pitchFamily="34" charset="0"/>
              </a:rPr>
              <a:t>Realizar un estudio del estado del arte sobre la implementación de centrales virtuales VoIP, y análisis de los protocolos de transmisión de voz y datos para aplicaciones en tiempo real. </a:t>
            </a:r>
          </a:p>
          <a:p>
            <a:pPr>
              <a:lnSpc>
                <a:spcPct val="150000"/>
              </a:lnSpc>
            </a:pPr>
            <a:r>
              <a:rPr lang="es-ES" sz="1400" dirty="0">
                <a:solidFill>
                  <a:schemeClr val="tx1"/>
                </a:solidFill>
                <a:latin typeface="Arial" panose="020B0604020202020204" pitchFamily="34" charset="0"/>
                <a:cs typeface="Arial" panose="020B0604020202020204" pitchFamily="34" charset="0"/>
              </a:rPr>
              <a:t>Analizar y dimensionar el tipo de información requerida de forma” común” por parte de usuarios hacia el Departamento y Carreras del DEEL, así como la transaccionalidad cliente – usuario. </a:t>
            </a:r>
          </a:p>
          <a:p>
            <a:pPr>
              <a:lnSpc>
                <a:spcPct val="150000"/>
              </a:lnSpc>
            </a:pPr>
            <a:r>
              <a:rPr lang="es-ES" sz="1400" dirty="0">
                <a:solidFill>
                  <a:schemeClr val="tx1"/>
                </a:solidFill>
                <a:latin typeface="Arial" panose="020B0604020202020204" pitchFamily="34" charset="0"/>
                <a:cs typeface="Arial" panose="020B0604020202020204" pitchFamily="34" charset="0"/>
              </a:rPr>
              <a:t>Evaluar el desempeño y funcionamiento del sistema IVR (asesor virtual) considerando configuraciones de QoS, y niveles de satisfacción de usuario  </a:t>
            </a:r>
          </a:p>
          <a:p>
            <a:pPr>
              <a:lnSpc>
                <a:spcPct val="150000"/>
              </a:lnSpc>
            </a:pPr>
            <a:r>
              <a:rPr lang="es-ES" sz="1400" dirty="0">
                <a:solidFill>
                  <a:schemeClr val="tx1"/>
                </a:solidFill>
                <a:latin typeface="Arial" panose="020B0604020202020204" pitchFamily="34" charset="0"/>
                <a:cs typeface="Arial" panose="020B0604020202020204" pitchFamily="34" charset="0"/>
              </a:rPr>
              <a:t>Elaborar un manual de usuario para la instalación y uso del sistema implementado para SO de Android y iOS.</a:t>
            </a:r>
          </a:p>
        </p:txBody>
      </p:sp>
      <p:sp>
        <p:nvSpPr>
          <p:cNvPr id="3" name="CuadroTexto 2"/>
          <p:cNvSpPr txBox="1"/>
          <p:nvPr/>
        </p:nvSpPr>
        <p:spPr>
          <a:xfrm>
            <a:off x="0" y="6488668"/>
            <a:ext cx="705967" cy="369332"/>
          </a:xfrm>
          <a:prstGeom prst="rect">
            <a:avLst/>
          </a:prstGeom>
          <a:noFill/>
        </p:spPr>
        <p:txBody>
          <a:bodyPr wrap="square" rtlCol="0">
            <a:spAutoFit/>
          </a:bodyPr>
          <a:lstStyle/>
          <a:p>
            <a:r>
              <a:rPr lang="es-ES"/>
              <a:t>3</a:t>
            </a:r>
          </a:p>
        </p:txBody>
      </p:sp>
      <p:sp>
        <p:nvSpPr>
          <p:cNvPr id="4" name="Título 5"/>
          <p:cNvSpPr>
            <a:spLocks noGrp="1"/>
          </p:cNvSpPr>
          <p:nvPr>
            <p:ph type="title"/>
          </p:nvPr>
        </p:nvSpPr>
        <p:spPr>
          <a:xfrm>
            <a:off x="539552" y="28978"/>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Objetivos</a:t>
            </a:r>
            <a:br>
              <a:rPr lang="es-EC" i="0" dirty="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096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Desarrollo</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a:t>4</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ángulo 9">
            <a:extLst>
              <a:ext uri="{FF2B5EF4-FFF2-40B4-BE49-F238E27FC236}">
                <a16:creationId xmlns:a16="http://schemas.microsoft.com/office/drawing/2014/main" id="{B350F89F-7B1F-4189-8CDA-0F96C3DF8C3B}"/>
              </a:ext>
            </a:extLst>
          </p:cNvPr>
          <p:cNvSpPr/>
          <p:nvPr/>
        </p:nvSpPr>
        <p:spPr>
          <a:xfrm>
            <a:off x="216504" y="141738"/>
            <a:ext cx="4774595" cy="369332"/>
          </a:xfrm>
          <a:prstGeom prst="rect">
            <a:avLst/>
          </a:prstGeom>
        </p:spPr>
        <p:txBody>
          <a:bodyPr wrap="square" lIns="91440" tIns="45720" rIns="91440" bIns="45720" anchor="t">
            <a:spAutoFit/>
          </a:bodyPr>
          <a:lstStyle/>
          <a:p>
            <a:pPr algn="just"/>
            <a:r>
              <a:rPr lang="es-EC" i="1" dirty="0">
                <a:latin typeface="Arial"/>
                <a:cs typeface="Arial"/>
              </a:rPr>
              <a:t>DISEÑO GENERAL DEL SISTEMA (IVR)</a:t>
            </a:r>
          </a:p>
        </p:txBody>
      </p:sp>
      <p:pic>
        <p:nvPicPr>
          <p:cNvPr id="5" name="Imagen 4" descr="Diagrama&#10;&#10;Descripción generada automáticamente">
            <a:extLst>
              <a:ext uri="{FF2B5EF4-FFF2-40B4-BE49-F238E27FC236}">
                <a16:creationId xmlns:a16="http://schemas.microsoft.com/office/drawing/2014/main" id="{987C348F-D9C8-4012-8AC0-7C265C1174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31" y="1227362"/>
            <a:ext cx="8977738" cy="4403276"/>
          </a:xfrm>
          <a:prstGeom prst="rect">
            <a:avLst/>
          </a:prstGeom>
        </p:spPr>
      </p:pic>
    </p:spTree>
    <p:extLst>
      <p:ext uri="{BB962C8B-B14F-4D97-AF65-F5344CB8AC3E}">
        <p14:creationId xmlns:p14="http://schemas.microsoft.com/office/powerpoint/2010/main" val="417067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Desarrollo</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a:t>4</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ángulo 9">
            <a:extLst>
              <a:ext uri="{FF2B5EF4-FFF2-40B4-BE49-F238E27FC236}">
                <a16:creationId xmlns:a16="http://schemas.microsoft.com/office/drawing/2014/main" id="{B350F89F-7B1F-4189-8CDA-0F96C3DF8C3B}"/>
              </a:ext>
            </a:extLst>
          </p:cNvPr>
          <p:cNvSpPr/>
          <p:nvPr/>
        </p:nvSpPr>
        <p:spPr>
          <a:xfrm>
            <a:off x="216504" y="141738"/>
            <a:ext cx="4774595" cy="369332"/>
          </a:xfrm>
          <a:prstGeom prst="rect">
            <a:avLst/>
          </a:prstGeom>
        </p:spPr>
        <p:txBody>
          <a:bodyPr wrap="square" lIns="91440" tIns="45720" rIns="91440" bIns="45720" anchor="t">
            <a:spAutoFit/>
          </a:bodyPr>
          <a:lstStyle/>
          <a:p>
            <a:pPr algn="just"/>
            <a:r>
              <a:rPr lang="es-EC" i="1" dirty="0">
                <a:latin typeface="Arial"/>
                <a:cs typeface="Arial"/>
              </a:rPr>
              <a:t>Software Utilizado</a:t>
            </a:r>
          </a:p>
        </p:txBody>
      </p:sp>
      <p:pic>
        <p:nvPicPr>
          <p:cNvPr id="6" name="Imagen 5" descr="Logotipo&#10;&#10;Descripción generada automáticamente">
            <a:extLst>
              <a:ext uri="{FF2B5EF4-FFF2-40B4-BE49-F238E27FC236}">
                <a16:creationId xmlns:a16="http://schemas.microsoft.com/office/drawing/2014/main" id="{0EEF86BF-AFA8-47AC-BBC3-7DA3E68F3C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8556" y="1425023"/>
            <a:ext cx="1920406" cy="3756986"/>
          </a:xfrm>
          <a:prstGeom prst="rect">
            <a:avLst/>
          </a:prstGeom>
        </p:spPr>
      </p:pic>
      <p:grpSp>
        <p:nvGrpSpPr>
          <p:cNvPr id="7" name="Grupo 6">
            <a:extLst>
              <a:ext uri="{FF2B5EF4-FFF2-40B4-BE49-F238E27FC236}">
                <a16:creationId xmlns:a16="http://schemas.microsoft.com/office/drawing/2014/main" id="{02B66EFC-9451-4F8D-9297-7247C744B9A5}"/>
              </a:ext>
            </a:extLst>
          </p:cNvPr>
          <p:cNvGrpSpPr/>
          <p:nvPr/>
        </p:nvGrpSpPr>
        <p:grpSpPr>
          <a:xfrm>
            <a:off x="220346" y="872808"/>
            <a:ext cx="2263140" cy="4861416"/>
            <a:chOff x="284743" y="879345"/>
            <a:chExt cx="2263140" cy="4861416"/>
          </a:xfrm>
        </p:grpSpPr>
        <p:pic>
          <p:nvPicPr>
            <p:cNvPr id="11268" name="Picture 4" descr="El auge de los sistemas de reconocimiento de voz">
              <a:extLst>
                <a:ext uri="{FF2B5EF4-FFF2-40B4-BE49-F238E27FC236}">
                  <a16:creationId xmlns:a16="http://schemas.microsoft.com/office/drawing/2014/main" id="{D87A16D7-A1F1-4E70-B174-1CD5718C20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681" y="879345"/>
              <a:ext cx="1869263" cy="1246175"/>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Enviar correos masivos con Outlook, buenas prácticas y alternativas">
              <a:extLst>
                <a:ext uri="{FF2B5EF4-FFF2-40B4-BE49-F238E27FC236}">
                  <a16:creationId xmlns:a16="http://schemas.microsoft.com/office/drawing/2014/main" id="{A6E86291-7A30-4D25-96A3-29721ADA41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353" y="2473673"/>
              <a:ext cx="1645920"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Bases de Datos clave / valor: Cómo funciona y ejemplos">
              <a:extLst>
                <a:ext uri="{FF2B5EF4-FFF2-40B4-BE49-F238E27FC236}">
                  <a16:creationId xmlns:a16="http://schemas.microsoft.com/office/drawing/2014/main" id="{842A798E-E12C-4172-9567-E9C1D9817E5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743" y="4467745"/>
              <a:ext cx="2263140" cy="12730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upo 7">
            <a:extLst>
              <a:ext uri="{FF2B5EF4-FFF2-40B4-BE49-F238E27FC236}">
                <a16:creationId xmlns:a16="http://schemas.microsoft.com/office/drawing/2014/main" id="{25C17AE3-B2D7-4968-AF7C-3C814B3FE313}"/>
              </a:ext>
            </a:extLst>
          </p:cNvPr>
          <p:cNvGrpSpPr/>
          <p:nvPr/>
        </p:nvGrpSpPr>
        <p:grpSpPr>
          <a:xfrm>
            <a:off x="6894032" y="799335"/>
            <a:ext cx="1932991" cy="5008363"/>
            <a:chOff x="6429289" y="1012925"/>
            <a:chExt cx="1932991" cy="5008363"/>
          </a:xfrm>
        </p:grpSpPr>
        <p:pic>
          <p:nvPicPr>
            <p:cNvPr id="11280" name="Picture 16" descr="🙋‍♂️ CÓMO Crear usuarios en Linux - Aprendo Linux">
              <a:extLst>
                <a:ext uri="{FF2B5EF4-FFF2-40B4-BE49-F238E27FC236}">
                  <a16:creationId xmlns:a16="http://schemas.microsoft.com/office/drawing/2014/main" id="{FE6DE9D8-51A5-4D4F-A0D1-1C11746FAC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2761" y="1012925"/>
              <a:ext cx="1526046" cy="1744052"/>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 Qué es la telefonía IP: VoIP para llamar gratis">
              <a:extLst>
                <a:ext uri="{FF2B5EF4-FFF2-40B4-BE49-F238E27FC236}">
                  <a16:creationId xmlns:a16="http://schemas.microsoft.com/office/drawing/2014/main" id="{C7F30A42-F0CB-4E59-B77C-D2C6D8E2BC8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4760"/>
            <a:stretch/>
          </p:blipFill>
          <p:spPr bwMode="auto">
            <a:xfrm>
              <a:off x="6682728" y="3114404"/>
              <a:ext cx="1426112" cy="1168748"/>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Qué es IVR o Respuesta de Voz Interactiva?">
              <a:extLst>
                <a:ext uri="{FF2B5EF4-FFF2-40B4-BE49-F238E27FC236}">
                  <a16:creationId xmlns:a16="http://schemas.microsoft.com/office/drawing/2014/main" id="{97934B1E-A086-452D-A850-4A59E60C9C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9289" y="4640580"/>
              <a:ext cx="1932991" cy="138070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2" name="Conector recto de flecha 11">
            <a:extLst>
              <a:ext uri="{FF2B5EF4-FFF2-40B4-BE49-F238E27FC236}">
                <a16:creationId xmlns:a16="http://schemas.microsoft.com/office/drawing/2014/main" id="{C2721CAC-4DFC-41AB-86C4-D4666E6E476E}"/>
              </a:ext>
            </a:extLst>
          </p:cNvPr>
          <p:cNvCxnSpPr>
            <a:cxnSpLocks/>
            <a:endCxn id="11268" idx="3"/>
          </p:cNvCxnSpPr>
          <p:nvPr/>
        </p:nvCxnSpPr>
        <p:spPr>
          <a:xfrm flipH="1" flipV="1">
            <a:off x="2286547" y="1495896"/>
            <a:ext cx="1442009" cy="6230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AEE5B620-A836-4020-B52B-53B34343D018}"/>
              </a:ext>
            </a:extLst>
          </p:cNvPr>
          <p:cNvCxnSpPr>
            <a:cxnSpLocks/>
            <a:endCxn id="11272" idx="3"/>
          </p:cNvCxnSpPr>
          <p:nvPr/>
        </p:nvCxnSpPr>
        <p:spPr>
          <a:xfrm flipH="1">
            <a:off x="2174876" y="2118983"/>
            <a:ext cx="1553680" cy="11711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CFF0BCE2-7E91-417E-91C3-CFD7E406E86F}"/>
              </a:ext>
            </a:extLst>
          </p:cNvPr>
          <p:cNvCxnSpPr>
            <a:cxnSpLocks/>
            <a:endCxn id="11274" idx="3"/>
          </p:cNvCxnSpPr>
          <p:nvPr/>
        </p:nvCxnSpPr>
        <p:spPr>
          <a:xfrm flipH="1">
            <a:off x="2483486" y="2132404"/>
            <a:ext cx="1245070" cy="29653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D5681758-386B-4BF1-BBF1-A799ACBCE519}"/>
              </a:ext>
            </a:extLst>
          </p:cNvPr>
          <p:cNvCxnSpPr>
            <a:cxnSpLocks/>
            <a:endCxn id="11278" idx="1"/>
          </p:cNvCxnSpPr>
          <p:nvPr/>
        </p:nvCxnSpPr>
        <p:spPr>
          <a:xfrm>
            <a:off x="5621479" y="4413827"/>
            <a:ext cx="1272553" cy="7035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565E273A-DA8C-423F-877F-570467D5FB00}"/>
              </a:ext>
            </a:extLst>
          </p:cNvPr>
          <p:cNvCxnSpPr>
            <a:cxnSpLocks/>
            <a:endCxn id="11276" idx="1"/>
          </p:cNvCxnSpPr>
          <p:nvPr/>
        </p:nvCxnSpPr>
        <p:spPr>
          <a:xfrm flipV="1">
            <a:off x="5621480" y="3485188"/>
            <a:ext cx="1525991" cy="9286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a:extLst>
              <a:ext uri="{FF2B5EF4-FFF2-40B4-BE49-F238E27FC236}">
                <a16:creationId xmlns:a16="http://schemas.microsoft.com/office/drawing/2014/main" id="{C0480EBE-2673-4665-B310-C22024F3DE55}"/>
              </a:ext>
            </a:extLst>
          </p:cNvPr>
          <p:cNvCxnSpPr>
            <a:cxnSpLocks/>
            <a:endCxn id="11280" idx="1"/>
          </p:cNvCxnSpPr>
          <p:nvPr/>
        </p:nvCxnSpPr>
        <p:spPr>
          <a:xfrm flipV="1">
            <a:off x="5622758" y="1671361"/>
            <a:ext cx="1474746" cy="27291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122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Desarrollo</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a:t>4</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ángulo 9">
            <a:extLst>
              <a:ext uri="{FF2B5EF4-FFF2-40B4-BE49-F238E27FC236}">
                <a16:creationId xmlns:a16="http://schemas.microsoft.com/office/drawing/2014/main" id="{B350F89F-7B1F-4189-8CDA-0F96C3DF8C3B}"/>
              </a:ext>
            </a:extLst>
          </p:cNvPr>
          <p:cNvSpPr/>
          <p:nvPr/>
        </p:nvSpPr>
        <p:spPr>
          <a:xfrm>
            <a:off x="216504" y="141738"/>
            <a:ext cx="4774595" cy="369332"/>
          </a:xfrm>
          <a:prstGeom prst="rect">
            <a:avLst/>
          </a:prstGeom>
        </p:spPr>
        <p:txBody>
          <a:bodyPr wrap="square" lIns="91440" tIns="45720" rIns="91440" bIns="45720" anchor="t">
            <a:spAutoFit/>
          </a:bodyPr>
          <a:lstStyle/>
          <a:p>
            <a:pPr algn="just"/>
            <a:r>
              <a:rPr lang="es-EC" i="1" dirty="0">
                <a:latin typeface="Arial"/>
                <a:cs typeface="Arial"/>
              </a:rPr>
              <a:t>Seguridad y Monitoreo:</a:t>
            </a:r>
          </a:p>
        </p:txBody>
      </p:sp>
      <p:grpSp>
        <p:nvGrpSpPr>
          <p:cNvPr id="8" name="Grupo 7">
            <a:extLst>
              <a:ext uri="{FF2B5EF4-FFF2-40B4-BE49-F238E27FC236}">
                <a16:creationId xmlns:a16="http://schemas.microsoft.com/office/drawing/2014/main" id="{36AB6994-3F97-452C-859D-AD76CD110C6C}"/>
              </a:ext>
            </a:extLst>
          </p:cNvPr>
          <p:cNvGrpSpPr/>
          <p:nvPr/>
        </p:nvGrpSpPr>
        <p:grpSpPr>
          <a:xfrm>
            <a:off x="3817496" y="684573"/>
            <a:ext cx="5180399" cy="4620780"/>
            <a:chOff x="3817496" y="684573"/>
            <a:chExt cx="5180399" cy="4620780"/>
          </a:xfrm>
        </p:grpSpPr>
        <p:graphicFrame>
          <p:nvGraphicFramePr>
            <p:cNvPr id="4" name="Objeto 3">
              <a:extLst>
                <a:ext uri="{FF2B5EF4-FFF2-40B4-BE49-F238E27FC236}">
                  <a16:creationId xmlns:a16="http://schemas.microsoft.com/office/drawing/2014/main" id="{B5FB1793-1768-4230-8B22-D0CF7534BB22}"/>
                </a:ext>
              </a:extLst>
            </p:cNvPr>
            <p:cNvGraphicFramePr>
              <a:graphicFrameLocks noChangeAspect="1"/>
            </p:cNvGraphicFramePr>
            <p:nvPr>
              <p:extLst>
                <p:ext uri="{D42A27DB-BD31-4B8C-83A1-F6EECF244321}">
                  <p14:modId xmlns:p14="http://schemas.microsoft.com/office/powerpoint/2010/main" val="1417479982"/>
                </p:ext>
              </p:extLst>
            </p:nvPr>
          </p:nvGraphicFramePr>
          <p:xfrm>
            <a:off x="3817496" y="2037041"/>
            <a:ext cx="5180399" cy="3268312"/>
          </p:xfrm>
          <a:graphic>
            <a:graphicData uri="http://schemas.openxmlformats.org/presentationml/2006/ole">
              <mc:AlternateContent xmlns:mc="http://schemas.openxmlformats.org/markup-compatibility/2006">
                <mc:Choice xmlns:v="urn:schemas-microsoft-com:vml" Requires="v">
                  <p:oleObj spid="_x0000_s15362" name="Imagen de mapa de bits" r:id="rId3" imgW="8610480" imgH="5433120" progId="Paint.Picture">
                    <p:embed/>
                  </p:oleObj>
                </mc:Choice>
                <mc:Fallback>
                  <p:oleObj name="Imagen de mapa de bits" r:id="rId3" imgW="8610480" imgH="5433120" progId="Paint.Picture">
                    <p:embed/>
                    <p:pic>
                      <p:nvPicPr>
                        <p:cNvPr id="4" name="Objeto 3">
                          <a:extLst>
                            <a:ext uri="{FF2B5EF4-FFF2-40B4-BE49-F238E27FC236}">
                              <a16:creationId xmlns:a16="http://schemas.microsoft.com/office/drawing/2014/main" id="{B5FB1793-1768-4230-8B22-D0CF7534BB22}"/>
                            </a:ext>
                          </a:extLst>
                        </p:cNvPr>
                        <p:cNvPicPr/>
                        <p:nvPr/>
                      </p:nvPicPr>
                      <p:blipFill>
                        <a:blip r:embed="rId4"/>
                        <a:stretch>
                          <a:fillRect/>
                        </a:stretch>
                      </p:blipFill>
                      <p:spPr>
                        <a:xfrm>
                          <a:off x="3817496" y="2037041"/>
                          <a:ext cx="5180399" cy="3268312"/>
                        </a:xfrm>
                        <a:prstGeom prst="rect">
                          <a:avLst/>
                        </a:prstGeom>
                      </p:spPr>
                    </p:pic>
                  </p:oleObj>
                </mc:Fallback>
              </mc:AlternateContent>
            </a:graphicData>
          </a:graphic>
        </p:graphicFrame>
        <p:sp>
          <p:nvSpPr>
            <p:cNvPr id="7" name="CuadroTexto 6">
              <a:extLst>
                <a:ext uri="{FF2B5EF4-FFF2-40B4-BE49-F238E27FC236}">
                  <a16:creationId xmlns:a16="http://schemas.microsoft.com/office/drawing/2014/main" id="{C4CB3FDB-6308-4048-BAB1-3680113EEA17}"/>
                </a:ext>
              </a:extLst>
            </p:cNvPr>
            <p:cNvSpPr txBox="1"/>
            <p:nvPr/>
          </p:nvSpPr>
          <p:spPr>
            <a:xfrm>
              <a:off x="4224866" y="684573"/>
              <a:ext cx="4365659" cy="923330"/>
            </a:xfrm>
            <a:prstGeom prst="rect">
              <a:avLst/>
            </a:prstGeom>
            <a:noFill/>
          </p:spPr>
          <p:txBody>
            <a:bodyPr wrap="square" rtlCol="0">
              <a:spAutoFit/>
            </a:bodyPr>
            <a:lstStyle/>
            <a:p>
              <a:pPr algn="just"/>
              <a:r>
                <a:rPr lang="es-ES" dirty="0"/>
                <a:t>Realiza un seguimiento de la calidad de voz del servicio creado y envía mensajes cuando existan problemas</a:t>
              </a:r>
            </a:p>
          </p:txBody>
        </p:sp>
      </p:grpSp>
      <p:grpSp>
        <p:nvGrpSpPr>
          <p:cNvPr id="11" name="Grupo 10">
            <a:extLst>
              <a:ext uri="{FF2B5EF4-FFF2-40B4-BE49-F238E27FC236}">
                <a16:creationId xmlns:a16="http://schemas.microsoft.com/office/drawing/2014/main" id="{52361AAC-554B-4042-8A2F-4565D1BD9993}"/>
              </a:ext>
            </a:extLst>
          </p:cNvPr>
          <p:cNvGrpSpPr/>
          <p:nvPr/>
        </p:nvGrpSpPr>
        <p:grpSpPr>
          <a:xfrm>
            <a:off x="352982" y="1429708"/>
            <a:ext cx="3182697" cy="3130510"/>
            <a:chOff x="352982" y="1146238"/>
            <a:chExt cx="3182697" cy="3130510"/>
          </a:xfrm>
        </p:grpSpPr>
        <p:pic>
          <p:nvPicPr>
            <p:cNvPr id="7170" name="Picture 2" descr="Servidor de correo – Instalación y configuración Fail2ban (parte 13) – Tira  que libras …">
              <a:extLst>
                <a:ext uri="{FF2B5EF4-FFF2-40B4-BE49-F238E27FC236}">
                  <a16:creationId xmlns:a16="http://schemas.microsoft.com/office/drawing/2014/main" id="{7AAA8EC9-6343-4F71-88DC-619A163ACB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768" y="114623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A2B04C18-5576-421D-BABF-807B13CE042F}"/>
                </a:ext>
              </a:extLst>
            </p:cNvPr>
            <p:cNvSpPr txBox="1"/>
            <p:nvPr/>
          </p:nvSpPr>
          <p:spPr>
            <a:xfrm>
              <a:off x="352982" y="3353418"/>
              <a:ext cx="3182697" cy="923330"/>
            </a:xfrm>
            <a:prstGeom prst="rect">
              <a:avLst/>
            </a:prstGeom>
            <a:noFill/>
          </p:spPr>
          <p:txBody>
            <a:bodyPr wrap="square" rtlCol="0">
              <a:spAutoFit/>
            </a:bodyPr>
            <a:lstStyle/>
            <a:p>
              <a:pPr algn="just"/>
              <a:r>
                <a:rPr lang="es-ES" dirty="0"/>
                <a:t>Evita accesos no autorizados al servidor por medio de un bloqueo de IP</a:t>
              </a:r>
            </a:p>
          </p:txBody>
        </p:sp>
      </p:grpSp>
    </p:spTree>
    <p:extLst>
      <p:ext uri="{BB962C8B-B14F-4D97-AF65-F5344CB8AC3E}">
        <p14:creationId xmlns:p14="http://schemas.microsoft.com/office/powerpoint/2010/main" val="2466515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Funcionamiento</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a:t>4</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ángulo 6">
            <a:extLst>
              <a:ext uri="{FF2B5EF4-FFF2-40B4-BE49-F238E27FC236}">
                <a16:creationId xmlns:a16="http://schemas.microsoft.com/office/drawing/2014/main" id="{0A730310-19EC-4D92-8151-DFF1EBAACDAB}"/>
              </a:ext>
            </a:extLst>
          </p:cNvPr>
          <p:cNvSpPr/>
          <p:nvPr/>
        </p:nvSpPr>
        <p:spPr>
          <a:xfrm>
            <a:off x="216504" y="141738"/>
            <a:ext cx="4774595" cy="369332"/>
          </a:xfrm>
          <a:prstGeom prst="rect">
            <a:avLst/>
          </a:prstGeom>
        </p:spPr>
        <p:txBody>
          <a:bodyPr wrap="square" lIns="91440" tIns="45720" rIns="91440" bIns="45720" anchor="t">
            <a:spAutoFit/>
          </a:bodyPr>
          <a:lstStyle/>
          <a:p>
            <a:pPr algn="just"/>
            <a:r>
              <a:rPr lang="es-EC" i="1" dirty="0">
                <a:latin typeface="Arial"/>
                <a:cs typeface="Arial"/>
              </a:rPr>
              <a:t>Python</a:t>
            </a:r>
          </a:p>
        </p:txBody>
      </p:sp>
      <p:graphicFrame>
        <p:nvGraphicFramePr>
          <p:cNvPr id="16" name="Tabla 15">
            <a:extLst>
              <a:ext uri="{FF2B5EF4-FFF2-40B4-BE49-F238E27FC236}">
                <a16:creationId xmlns:a16="http://schemas.microsoft.com/office/drawing/2014/main" id="{40795380-EA02-4C64-AC69-6BFA389D4D7A}"/>
              </a:ext>
            </a:extLst>
          </p:cNvPr>
          <p:cNvGraphicFramePr>
            <a:graphicFrameLocks noGrp="1"/>
          </p:cNvGraphicFramePr>
          <p:nvPr/>
        </p:nvGraphicFramePr>
        <p:xfrm>
          <a:off x="5097780" y="4317524"/>
          <a:ext cx="1581150" cy="259080"/>
        </p:xfrm>
        <a:graphic>
          <a:graphicData uri="http://schemas.openxmlformats.org/drawingml/2006/table">
            <a:tbl>
              <a:tblPr/>
              <a:tblGrid>
                <a:gridCol w="823456">
                  <a:extLst>
                    <a:ext uri="{9D8B030D-6E8A-4147-A177-3AD203B41FA5}">
                      <a16:colId xmlns:a16="http://schemas.microsoft.com/office/drawing/2014/main" val="1708148082"/>
                    </a:ext>
                  </a:extLst>
                </a:gridCol>
                <a:gridCol w="757694">
                  <a:extLst>
                    <a:ext uri="{9D8B030D-6E8A-4147-A177-3AD203B41FA5}">
                      <a16:colId xmlns:a16="http://schemas.microsoft.com/office/drawing/2014/main" val="2229901903"/>
                    </a:ext>
                  </a:extLst>
                </a:gridCol>
              </a:tblGrid>
              <a:tr h="0">
                <a:tc>
                  <a:txBody>
                    <a:bodyPr/>
                    <a:lstStyle/>
                    <a:p>
                      <a:pPr algn="ctr" rtl="0" fontAlgn="base"/>
                      <a:r>
                        <a:rPr lang="es-ES" sz="1100" b="0" i="0">
                          <a:effectLst/>
                          <a:latin typeface="Calibri" panose="020F0502020204030204" pitchFamily="34" charset="0"/>
                        </a:rPr>
                        <a:t> </a:t>
                      </a:r>
                    </a:p>
                  </a:txBody>
                  <a:tcPr anchor="ctr">
                    <a:lnL>
                      <a:noFill/>
                    </a:lnL>
                    <a:lnR>
                      <a:noFill/>
                    </a:lnR>
                    <a:lnT>
                      <a:noFill/>
                    </a:lnT>
                    <a:lnB>
                      <a:noFill/>
                    </a:lnB>
                  </a:tcPr>
                </a:tc>
                <a:tc>
                  <a:txBody>
                    <a:bodyPr/>
                    <a:lstStyle/>
                    <a:p>
                      <a:pPr algn="ctr" rtl="0" fontAlgn="base"/>
                      <a:r>
                        <a:rPr lang="es-ES" sz="1100" b="0" i="0" dirty="0">
                          <a:effectLst/>
                          <a:latin typeface="Calibri" panose="020F0502020204030204" pitchFamily="34" charset="0"/>
                        </a:rPr>
                        <a:t> </a:t>
                      </a:r>
                    </a:p>
                  </a:txBody>
                  <a:tcPr anchor="ctr">
                    <a:lnL>
                      <a:noFill/>
                    </a:lnL>
                    <a:lnR>
                      <a:noFill/>
                    </a:lnR>
                    <a:lnT>
                      <a:noFill/>
                    </a:lnT>
                    <a:lnB>
                      <a:noFill/>
                    </a:lnB>
                  </a:tcPr>
                </a:tc>
                <a:extLst>
                  <a:ext uri="{0D108BD9-81ED-4DB2-BD59-A6C34878D82A}">
                    <a16:rowId xmlns:a16="http://schemas.microsoft.com/office/drawing/2014/main" val="3254487872"/>
                  </a:ext>
                </a:extLst>
              </a:tr>
            </a:tbl>
          </a:graphicData>
        </a:graphic>
      </p:graphicFrame>
      <p:sp>
        <p:nvSpPr>
          <p:cNvPr id="8" name="Flecha: a la derecha 7">
            <a:extLst>
              <a:ext uri="{FF2B5EF4-FFF2-40B4-BE49-F238E27FC236}">
                <a16:creationId xmlns:a16="http://schemas.microsoft.com/office/drawing/2014/main" id="{BCEBB8B2-85FD-4993-A8F8-A527FD671C41}"/>
              </a:ext>
            </a:extLst>
          </p:cNvPr>
          <p:cNvSpPr/>
          <p:nvPr/>
        </p:nvSpPr>
        <p:spPr>
          <a:xfrm>
            <a:off x="2483967" y="4109353"/>
            <a:ext cx="771859" cy="4163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0" name="Grupo 9">
            <a:extLst>
              <a:ext uri="{FF2B5EF4-FFF2-40B4-BE49-F238E27FC236}">
                <a16:creationId xmlns:a16="http://schemas.microsoft.com/office/drawing/2014/main" id="{0FB9B484-4F70-4418-8A37-C0CAE1932A9C}"/>
              </a:ext>
            </a:extLst>
          </p:cNvPr>
          <p:cNvGrpSpPr/>
          <p:nvPr/>
        </p:nvGrpSpPr>
        <p:grpSpPr>
          <a:xfrm>
            <a:off x="308522" y="3027278"/>
            <a:ext cx="8526956" cy="2580491"/>
            <a:chOff x="539552" y="3027278"/>
            <a:chExt cx="8526956" cy="2580491"/>
          </a:xfrm>
        </p:grpSpPr>
        <p:pic>
          <p:nvPicPr>
            <p:cNvPr id="19" name="Picture 8" descr="Enviar correos masivos con Outlook, buenas prácticas y alternativas">
              <a:extLst>
                <a:ext uri="{FF2B5EF4-FFF2-40B4-BE49-F238E27FC236}">
                  <a16:creationId xmlns:a16="http://schemas.microsoft.com/office/drawing/2014/main" id="{3ACFDB25-81B0-477B-BB1B-1921C7803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494563"/>
              <a:ext cx="1645920" cy="164592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o 4">
              <a:extLst>
                <a:ext uri="{FF2B5EF4-FFF2-40B4-BE49-F238E27FC236}">
                  <a16:creationId xmlns:a16="http://schemas.microsoft.com/office/drawing/2014/main" id="{02F615D0-2522-4936-A4E3-00EA170A4929}"/>
                </a:ext>
              </a:extLst>
            </p:cNvPr>
            <p:cNvGrpSpPr/>
            <p:nvPr/>
          </p:nvGrpSpPr>
          <p:grpSpPr>
            <a:xfrm>
              <a:off x="3554320" y="3027278"/>
              <a:ext cx="5512188" cy="2580491"/>
              <a:chOff x="2716177" y="2615180"/>
              <a:chExt cx="5512188" cy="2580491"/>
            </a:xfrm>
          </p:grpSpPr>
          <p:pic>
            <p:nvPicPr>
              <p:cNvPr id="9221" name="Picture 5">
                <a:extLst>
                  <a:ext uri="{FF2B5EF4-FFF2-40B4-BE49-F238E27FC236}">
                    <a16:creationId xmlns:a16="http://schemas.microsoft.com/office/drawing/2014/main" id="{E106DC1A-276A-42FD-9CB0-8DF4FA630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789" y="2615180"/>
                <a:ext cx="5434965" cy="67753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a:extLst>
                  <a:ext uri="{FF2B5EF4-FFF2-40B4-BE49-F238E27FC236}">
                    <a16:creationId xmlns:a16="http://schemas.microsoft.com/office/drawing/2014/main" id="{9A2F8CFD-7650-4A03-B792-7DC202950747}"/>
                  </a:ext>
                </a:extLst>
              </p:cNvPr>
              <p:cNvGrpSpPr/>
              <p:nvPr/>
            </p:nvGrpSpPr>
            <p:grpSpPr>
              <a:xfrm>
                <a:off x="2716177" y="3726745"/>
                <a:ext cx="5512188" cy="1468926"/>
                <a:chOff x="2736780" y="3726745"/>
                <a:chExt cx="5512188" cy="1468926"/>
              </a:xfrm>
            </p:grpSpPr>
            <p:pic>
              <p:nvPicPr>
                <p:cNvPr id="9222" name="Picture 6">
                  <a:extLst>
                    <a:ext uri="{FF2B5EF4-FFF2-40B4-BE49-F238E27FC236}">
                      <a16:creationId xmlns:a16="http://schemas.microsoft.com/office/drawing/2014/main" id="{0EF6C540-67A5-41FA-B088-10D1E7238C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6780" y="3820471"/>
                  <a:ext cx="2923601" cy="1281474"/>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a:extLst>
                    <a:ext uri="{FF2B5EF4-FFF2-40B4-BE49-F238E27FC236}">
                      <a16:creationId xmlns:a16="http://schemas.microsoft.com/office/drawing/2014/main" id="{8F5FE16A-2F6C-45B5-9275-0F00B31BDC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2852" y="3726745"/>
                  <a:ext cx="2516116" cy="1468926"/>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9" name="Grupo 8">
            <a:extLst>
              <a:ext uri="{FF2B5EF4-FFF2-40B4-BE49-F238E27FC236}">
                <a16:creationId xmlns:a16="http://schemas.microsoft.com/office/drawing/2014/main" id="{F6278151-2579-43EE-B2CC-762CA7E695C7}"/>
              </a:ext>
            </a:extLst>
          </p:cNvPr>
          <p:cNvGrpSpPr/>
          <p:nvPr/>
        </p:nvGrpSpPr>
        <p:grpSpPr>
          <a:xfrm>
            <a:off x="154305" y="1195857"/>
            <a:ext cx="8835390" cy="1323975"/>
            <a:chOff x="154305" y="1195857"/>
            <a:chExt cx="8835390" cy="1323975"/>
          </a:xfrm>
        </p:grpSpPr>
        <p:pic>
          <p:nvPicPr>
            <p:cNvPr id="18" name="Picture 4" descr="El auge de los sistemas de reconocimiento de voz">
              <a:extLst>
                <a:ext uri="{FF2B5EF4-FFF2-40B4-BE49-F238E27FC236}">
                  <a16:creationId xmlns:a16="http://schemas.microsoft.com/office/drawing/2014/main" id="{3579E986-E82E-4878-95ED-E28FAF5D33C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0432" y="1234757"/>
              <a:ext cx="1869263" cy="124617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a:extLst>
                <a:ext uri="{FF2B5EF4-FFF2-40B4-BE49-F238E27FC236}">
                  <a16:creationId xmlns:a16="http://schemas.microsoft.com/office/drawing/2014/main" id="{764C97FB-E2B0-458F-9A46-E8F4C673F4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305" y="1195857"/>
              <a:ext cx="5734050" cy="1323975"/>
            </a:xfrm>
            <a:prstGeom prst="rect">
              <a:avLst/>
            </a:prstGeom>
            <a:noFill/>
            <a:extLst>
              <a:ext uri="{909E8E84-426E-40DD-AFC4-6F175D3DCCD1}">
                <a14:hiddenFill xmlns:a14="http://schemas.microsoft.com/office/drawing/2010/main">
                  <a:solidFill>
                    <a:srgbClr val="FFFFFF"/>
                  </a:solidFill>
                </a14:hiddenFill>
              </a:ext>
            </a:extLst>
          </p:spPr>
        </p:pic>
        <p:sp>
          <p:nvSpPr>
            <p:cNvPr id="21" name="Flecha: a la derecha 20">
              <a:extLst>
                <a:ext uri="{FF2B5EF4-FFF2-40B4-BE49-F238E27FC236}">
                  <a16:creationId xmlns:a16="http://schemas.microsoft.com/office/drawing/2014/main" id="{9D824726-60DF-4652-8E16-0480BED510BE}"/>
                </a:ext>
              </a:extLst>
            </p:cNvPr>
            <p:cNvSpPr/>
            <p:nvPr/>
          </p:nvSpPr>
          <p:spPr>
            <a:xfrm rot="10800000">
              <a:off x="6118464" y="1682585"/>
              <a:ext cx="771859" cy="350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3" name="Rectángulo 22">
            <a:extLst>
              <a:ext uri="{FF2B5EF4-FFF2-40B4-BE49-F238E27FC236}">
                <a16:creationId xmlns:a16="http://schemas.microsoft.com/office/drawing/2014/main" id="{884ED8E9-49A4-4121-BE16-C6037EE734C1}"/>
              </a:ext>
            </a:extLst>
          </p:cNvPr>
          <p:cNvSpPr/>
          <p:nvPr/>
        </p:nvSpPr>
        <p:spPr>
          <a:xfrm>
            <a:off x="6873144" y="841778"/>
            <a:ext cx="2363837" cy="369332"/>
          </a:xfrm>
          <a:prstGeom prst="rect">
            <a:avLst/>
          </a:prstGeom>
          <a:noFill/>
        </p:spPr>
        <p:txBody>
          <a:bodyPr wrap="square" lIns="91440" tIns="45720" rIns="91440" bIns="45720">
            <a:spAutoFit/>
          </a:bodyPr>
          <a:lstStyle/>
          <a:p>
            <a:pPr algn="ctr"/>
            <a:r>
              <a:rPr lang="es-ES" dirty="0" err="1">
                <a:ln w="0"/>
                <a:solidFill>
                  <a:schemeClr val="accent1"/>
                </a:solidFill>
                <a:effectLst>
                  <a:outerShdw blurRad="38100" dist="25400" dir="5400000" algn="ctr" rotWithShape="0">
                    <a:srgbClr val="6E747A">
                      <a:alpha val="43000"/>
                    </a:srgbClr>
                  </a:outerShdw>
                </a:effectLst>
              </a:rPr>
              <a:t>Speech</a:t>
            </a:r>
            <a:r>
              <a:rPr lang="es-ES" dirty="0">
                <a:ln w="0"/>
                <a:solidFill>
                  <a:schemeClr val="accent1"/>
                </a:solidFill>
                <a:effectLst>
                  <a:outerShdw blurRad="38100" dist="25400" dir="5400000" algn="ctr" rotWithShape="0">
                    <a:srgbClr val="6E747A">
                      <a:alpha val="43000"/>
                    </a:srgbClr>
                  </a:outerShdw>
                </a:effectLst>
              </a:rPr>
              <a:t> </a:t>
            </a:r>
            <a:r>
              <a:rPr lang="es-ES" dirty="0" err="1">
                <a:ln w="0"/>
                <a:solidFill>
                  <a:schemeClr val="accent1"/>
                </a:solidFill>
                <a:effectLst>
                  <a:outerShdw blurRad="38100" dist="25400" dir="5400000" algn="ctr" rotWithShape="0">
                    <a:srgbClr val="6E747A">
                      <a:alpha val="43000"/>
                    </a:srgbClr>
                  </a:outerShdw>
                </a:effectLst>
              </a:rPr>
              <a:t>to</a:t>
            </a:r>
            <a:r>
              <a:rPr lang="es-ES" dirty="0">
                <a:ln w="0"/>
                <a:solidFill>
                  <a:schemeClr val="accent1"/>
                </a:solidFill>
                <a:effectLst>
                  <a:outerShdw blurRad="38100" dist="25400" dir="5400000" algn="ctr" rotWithShape="0">
                    <a:srgbClr val="6E747A">
                      <a:alpha val="43000"/>
                    </a:srgbClr>
                  </a:outerShdw>
                </a:effectLst>
              </a:rPr>
              <a:t> Text</a:t>
            </a:r>
          </a:p>
        </p:txBody>
      </p:sp>
      <p:sp>
        <p:nvSpPr>
          <p:cNvPr id="24" name="Rectángulo 23">
            <a:extLst>
              <a:ext uri="{FF2B5EF4-FFF2-40B4-BE49-F238E27FC236}">
                <a16:creationId xmlns:a16="http://schemas.microsoft.com/office/drawing/2014/main" id="{52B28B2A-86F9-4E71-AB3A-24C3D8596ADC}"/>
              </a:ext>
            </a:extLst>
          </p:cNvPr>
          <p:cNvSpPr/>
          <p:nvPr/>
        </p:nvSpPr>
        <p:spPr>
          <a:xfrm>
            <a:off x="-50437" y="3059668"/>
            <a:ext cx="2363837" cy="369332"/>
          </a:xfrm>
          <a:prstGeom prst="rect">
            <a:avLst/>
          </a:prstGeom>
          <a:noFill/>
        </p:spPr>
        <p:txBody>
          <a:bodyPr wrap="square" lIns="91440" tIns="45720" rIns="91440" bIns="45720">
            <a:spAutoFit/>
          </a:bodyPr>
          <a:lstStyle/>
          <a:p>
            <a:pPr algn="ctr"/>
            <a:r>
              <a:rPr lang="es-ES" dirty="0">
                <a:ln w="0"/>
                <a:solidFill>
                  <a:schemeClr val="accent1"/>
                </a:solidFill>
                <a:effectLst>
                  <a:outerShdw blurRad="38100" dist="25400" dir="5400000" algn="ctr" rotWithShape="0">
                    <a:srgbClr val="6E747A">
                      <a:alpha val="43000"/>
                    </a:srgbClr>
                  </a:outerShdw>
                </a:effectLst>
              </a:rPr>
              <a:t>Servidor SMTP</a:t>
            </a:r>
          </a:p>
        </p:txBody>
      </p:sp>
    </p:spTree>
    <p:extLst>
      <p:ext uri="{BB962C8B-B14F-4D97-AF65-F5344CB8AC3E}">
        <p14:creationId xmlns:p14="http://schemas.microsoft.com/office/powerpoint/2010/main" val="3536188559"/>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963</TotalTime>
  <Words>1209</Words>
  <Application>Microsoft Office PowerPoint</Application>
  <PresentationFormat>Presentación en pantalla (4:3)</PresentationFormat>
  <Paragraphs>106</Paragraphs>
  <Slides>21</Slides>
  <Notes>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2</vt:i4>
      </vt:variant>
      <vt:variant>
        <vt:lpstr>Títulos de diapositiva</vt:lpstr>
      </vt:variant>
      <vt:variant>
        <vt:i4>21</vt:i4>
      </vt:variant>
    </vt:vector>
  </HeadingPairs>
  <TitlesOfParts>
    <vt:vector size="30" baseType="lpstr">
      <vt:lpstr>Arial</vt:lpstr>
      <vt:lpstr>Calibri</vt:lpstr>
      <vt:lpstr>Georgia</vt:lpstr>
      <vt:lpstr>Palatino Linotype</vt:lpstr>
      <vt:lpstr>Segoe UI</vt:lpstr>
      <vt:lpstr>Times New Roman</vt:lpstr>
      <vt:lpstr>Diseño predeterminado</vt:lpstr>
      <vt:lpstr>CorelDRAW</vt:lpstr>
      <vt:lpstr>Imagen de mapa de bits</vt:lpstr>
      <vt:lpstr>Presentación de PowerPoint</vt:lpstr>
      <vt:lpstr>agenda</vt:lpstr>
      <vt:lpstr>Introducción</vt:lpstr>
      <vt:lpstr>Introducción</vt:lpstr>
      <vt:lpstr>Objetivos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core i5</dc:creator>
  <cp:lastModifiedBy>alex guaman</cp:lastModifiedBy>
  <cp:revision>18</cp:revision>
  <dcterms:created xsi:type="dcterms:W3CDTF">2008-02-13T16:07:44Z</dcterms:created>
  <dcterms:modified xsi:type="dcterms:W3CDTF">2022-02-14T03:01:25Z</dcterms:modified>
</cp:coreProperties>
</file>