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353" r:id="rId3"/>
    <p:sldId id="393" r:id="rId4"/>
    <p:sldId id="259" r:id="rId5"/>
    <p:sldId id="397" r:id="rId6"/>
    <p:sldId id="377" r:id="rId7"/>
    <p:sldId id="355" r:id="rId8"/>
    <p:sldId id="261" r:id="rId9"/>
    <p:sldId id="398" r:id="rId10"/>
    <p:sldId id="399" r:id="rId11"/>
    <p:sldId id="400" r:id="rId12"/>
    <p:sldId id="401" r:id="rId13"/>
    <p:sldId id="402" r:id="rId14"/>
    <p:sldId id="403" r:id="rId15"/>
    <p:sldId id="405" r:id="rId16"/>
    <p:sldId id="404" r:id="rId17"/>
    <p:sldId id="406" r:id="rId18"/>
    <p:sldId id="407" r:id="rId19"/>
    <p:sldId id="408" r:id="rId20"/>
    <p:sldId id="409" r:id="rId21"/>
    <p:sldId id="412" r:id="rId22"/>
    <p:sldId id="413" r:id="rId23"/>
    <p:sldId id="410" r:id="rId24"/>
    <p:sldId id="411" r:id="rId25"/>
    <p:sldId id="356" r:id="rId26"/>
    <p:sldId id="414" r:id="rId27"/>
    <p:sldId id="415" r:id="rId28"/>
    <p:sldId id="416" r:id="rId29"/>
    <p:sldId id="369" r:id="rId30"/>
    <p:sldId id="370" r:id="rId31"/>
    <p:sldId id="41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777" initials="J" lastIdx="1" clrIdx="0">
    <p:extLst>
      <p:ext uri="{19B8F6BF-5375-455C-9EA6-DF929625EA0E}">
        <p15:presenceInfo xmlns:p15="http://schemas.microsoft.com/office/powerpoint/2012/main" userId="JONA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BD015-A117-4AA3-91A1-BB8376E84ACB}" v="295" dt="2020-09-28T03:58:27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291" autoAdjust="0"/>
  </p:normalViewPr>
  <p:slideViewPr>
    <p:cSldViewPr snapToGrid="0">
      <p:cViewPr varScale="1">
        <p:scale>
          <a:sx n="77" d="100"/>
          <a:sy n="77" d="100"/>
        </p:scale>
        <p:origin x="114" y="756"/>
      </p:cViewPr>
      <p:guideLst/>
    </p:cSldViewPr>
  </p:slideViewPr>
  <p:outlineViewPr>
    <p:cViewPr>
      <p:scale>
        <a:sx n="33" d="100"/>
        <a:sy n="33" d="100"/>
      </p:scale>
      <p:origin x="0" y="-18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ante.mantemiento\Downloads\Tesis\Datos%20ensayo%20trac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ante.mantemiento\Downloads\Tesis\Datos%20Rigid&#237;metro-20220113T125830Z-001\Datos%20Rigid&#237;metro\Prueba%20rigid&#237;metro%20-%20nuevas%20medid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ante.mantemiento\Downloads\Tesis\Equipo%20M&#243;dulo%20Din&#225;mico%20de%20Elasticidad-20220114T192120Z-001\Equipo%20M&#243;dulo%20Din&#225;mico%20de%20Elasticidad\Datos%20platinas%20t%20-%20nuevas%20medid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Esfuerzo vs Deformación Unitaria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Esfuerzo vs deformación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Módulo de elasticidad</c:nam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Y"/>
                </a:p>
              </c:txPr>
            </c:trendlineLbl>
          </c:trendline>
          <c:xVal>
            <c:numRef>
              <c:f>Hoja1!$F$29:$F$38</c:f>
              <c:numCache>
                <c:formatCode>0.00</c:formatCode>
                <c:ptCount val="10"/>
                <c:pt idx="0">
                  <c:v>145.5</c:v>
                </c:pt>
                <c:pt idx="1">
                  <c:v>264</c:v>
                </c:pt>
                <c:pt idx="2">
                  <c:v>369.5</c:v>
                </c:pt>
                <c:pt idx="3">
                  <c:v>480.5</c:v>
                </c:pt>
                <c:pt idx="4">
                  <c:v>587</c:v>
                </c:pt>
                <c:pt idx="5">
                  <c:v>692</c:v>
                </c:pt>
                <c:pt idx="6">
                  <c:v>801.5</c:v>
                </c:pt>
                <c:pt idx="7">
                  <c:v>909</c:v>
                </c:pt>
                <c:pt idx="8">
                  <c:v>1023</c:v>
                </c:pt>
                <c:pt idx="9">
                  <c:v>1134.5</c:v>
                </c:pt>
              </c:numCache>
            </c:numRef>
          </c:xVal>
          <c:yVal>
            <c:numRef>
              <c:f>Hoja1!$C$29:$C$38</c:f>
              <c:numCache>
                <c:formatCode>0.00</c:formatCode>
                <c:ptCount val="10"/>
                <c:pt idx="0">
                  <c:v>19.143943653173412</c:v>
                </c:pt>
                <c:pt idx="1">
                  <c:v>38.287887306346825</c:v>
                </c:pt>
                <c:pt idx="2">
                  <c:v>57.431830959520241</c:v>
                </c:pt>
                <c:pt idx="3">
                  <c:v>76.57577461269365</c:v>
                </c:pt>
                <c:pt idx="4">
                  <c:v>95.719718265867073</c:v>
                </c:pt>
                <c:pt idx="5">
                  <c:v>114.86366191904048</c:v>
                </c:pt>
                <c:pt idx="6">
                  <c:v>134.00760557221389</c:v>
                </c:pt>
                <c:pt idx="7">
                  <c:v>153.1515492253873</c:v>
                </c:pt>
                <c:pt idx="8">
                  <c:v>172.29549287856071</c:v>
                </c:pt>
                <c:pt idx="9">
                  <c:v>191.43943653173415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57-4595-B222-CF71323AD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013248"/>
        <c:axId val="2083586416"/>
      </c:scatterChart>
      <c:valAx>
        <c:axId val="208501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Deformación Unitaria</a:t>
                </a:r>
                <a:r>
                  <a:rPr lang="es-EC" b="1" baseline="0"/>
                  <a:t> [10^-6]</a:t>
                </a:r>
                <a:endParaRPr lang="es-EC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Y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083586416"/>
        <c:crosses val="autoZero"/>
        <c:crossBetween val="midCat"/>
      </c:valAx>
      <c:valAx>
        <c:axId val="208358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/>
                  <a:t>Esfuerzo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UY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208501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Esbeltez vs Error porcentual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9.0826950266278267E-2"/>
          <c:y val="0.16513090249647419"/>
          <c:w val="0.70249410512897992"/>
          <c:h val="0.73158651771419392"/>
        </c:manualLayout>
      </c:layout>
      <c:scatterChart>
        <c:scatterStyle val="smoothMarker"/>
        <c:varyColors val="0"/>
        <c:ser>
          <c:idx val="0"/>
          <c:order val="0"/>
          <c:tx>
            <c:v>Primer Modo de vibración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Hoja1!$A$34:$A$41</c:f>
              <c:numCache>
                <c:formatCode>General</c:formatCode>
                <c:ptCount val="8"/>
                <c:pt idx="0">
                  <c:v>1000.181374187602</c:v>
                </c:pt>
                <c:pt idx="1">
                  <c:v>1085.387700370715</c:v>
                </c:pt>
                <c:pt idx="2">
                  <c:v>1149.8319568242152</c:v>
                </c:pt>
                <c:pt idx="3">
                  <c:v>1157.0919300267826</c:v>
                </c:pt>
                <c:pt idx="4">
                  <c:v>1187.5592042677899</c:v>
                </c:pt>
                <c:pt idx="5">
                  <c:v>1199.9160628491848</c:v>
                </c:pt>
                <c:pt idx="6">
                  <c:v>1255.5114611461026</c:v>
                </c:pt>
                <c:pt idx="7">
                  <c:v>1427.441918125817</c:v>
                </c:pt>
              </c:numCache>
            </c:numRef>
          </c:xVal>
          <c:yVal>
            <c:numRef>
              <c:f>Hoja1!$C$34:$C$41</c:f>
              <c:numCache>
                <c:formatCode>0.0%</c:formatCode>
                <c:ptCount val="8"/>
                <c:pt idx="0">
                  <c:v>0.20589543231052662</c:v>
                </c:pt>
                <c:pt idx="1">
                  <c:v>4.3794224517116065E-2</c:v>
                </c:pt>
                <c:pt idx="2">
                  <c:v>3.9112182551228183E-2</c:v>
                </c:pt>
                <c:pt idx="3">
                  <c:v>0.1440600402709134</c:v>
                </c:pt>
                <c:pt idx="4">
                  <c:v>7.2225081489106238E-2</c:v>
                </c:pt>
                <c:pt idx="5">
                  <c:v>7.1168430524015655E-2</c:v>
                </c:pt>
                <c:pt idx="6">
                  <c:v>0.16622198505869801</c:v>
                </c:pt>
                <c:pt idx="7">
                  <c:v>6.310597040312986E-2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96-47F4-BF5B-F407E38B1873}"/>
            </c:ext>
          </c:extLst>
        </c:ser>
        <c:ser>
          <c:idx val="1"/>
          <c:order val="1"/>
          <c:tx>
            <c:v>Segundo modo vibratorio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Hoja1!$A$46:$A$53</c:f>
              <c:numCache>
                <c:formatCode>General</c:formatCode>
                <c:ptCount val="8"/>
                <c:pt idx="0">
                  <c:v>2712.5213830565854</c:v>
                </c:pt>
                <c:pt idx="1">
                  <c:v>2751.7829443899545</c:v>
                </c:pt>
                <c:pt idx="2">
                  <c:v>2782.4740318775084</c:v>
                </c:pt>
                <c:pt idx="3">
                  <c:v>2877.1729409322429</c:v>
                </c:pt>
                <c:pt idx="4">
                  <c:v>2931.96618237046</c:v>
                </c:pt>
                <c:pt idx="5">
                  <c:v>2972.9905971930079</c:v>
                </c:pt>
                <c:pt idx="6">
                  <c:v>3078.9662624522648</c:v>
                </c:pt>
                <c:pt idx="7">
                  <c:v>3525.2141212639522</c:v>
                </c:pt>
              </c:numCache>
            </c:numRef>
          </c:xVal>
          <c:yVal>
            <c:numRef>
              <c:f>Hoja1!$C$46:$C$53</c:f>
              <c:numCache>
                <c:formatCode>0.0%</c:formatCode>
                <c:ptCount val="8"/>
                <c:pt idx="0">
                  <c:v>6.03621730382288E-3</c:v>
                </c:pt>
                <c:pt idx="1">
                  <c:v>3.8054561545269178E-2</c:v>
                </c:pt>
                <c:pt idx="2">
                  <c:v>8.7153001936733816E-3</c:v>
                </c:pt>
                <c:pt idx="3">
                  <c:v>4.0972684876748912E-2</c:v>
                </c:pt>
                <c:pt idx="4">
                  <c:v>4.8349897261710011E-2</c:v>
                </c:pt>
                <c:pt idx="5">
                  <c:v>5.462982493144914E-2</c:v>
                </c:pt>
                <c:pt idx="6">
                  <c:v>0.19255862024417025</c:v>
                </c:pt>
                <c:pt idx="7">
                  <c:v>3.8119757495224615E-2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D96-47F4-BF5B-F407E38B1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124463"/>
        <c:axId val="1233853503"/>
      </c:scatterChart>
      <c:valAx>
        <c:axId val="1323124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233853503"/>
        <c:crosses val="autoZero"/>
        <c:crossBetween val="midCat"/>
      </c:valAx>
      <c:valAx>
        <c:axId val="123385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3231244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3778937147259"/>
          <c:y val="0.48294767160389868"/>
          <c:w val="0.18197622523750548"/>
          <c:h val="0.36396576668607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UY"/>
              <a:t>Esbeltez vs Error porcentual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Hoja1!$B$32</c:f>
              <c:strCache>
                <c:ptCount val="1"/>
                <c:pt idx="0">
                  <c:v>Error porcentual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Hoja1!$A$33:$A$43</c:f>
              <c:numCache>
                <c:formatCode>0</c:formatCode>
                <c:ptCount val="11"/>
                <c:pt idx="0">
                  <c:v>127.95684810945274</c:v>
                </c:pt>
                <c:pt idx="1">
                  <c:v>176.59847191747505</c:v>
                </c:pt>
                <c:pt idx="2">
                  <c:v>268.69897195663719</c:v>
                </c:pt>
                <c:pt idx="3">
                  <c:v>305.67485694923738</c:v>
                </c:pt>
                <c:pt idx="4">
                  <c:v>419.58388324655806</c:v>
                </c:pt>
                <c:pt idx="5">
                  <c:v>580.76398607204317</c:v>
                </c:pt>
                <c:pt idx="6">
                  <c:v>582.15156399643308</c:v>
                </c:pt>
                <c:pt idx="7">
                  <c:v>619.59966899122526</c:v>
                </c:pt>
                <c:pt idx="8">
                  <c:v>620.00305164950373</c:v>
                </c:pt>
                <c:pt idx="9">
                  <c:v>868.65526115348928</c:v>
                </c:pt>
                <c:pt idx="10">
                  <c:v>1269.6516256830737</c:v>
                </c:pt>
              </c:numCache>
            </c:numRef>
          </c:xVal>
          <c:yVal>
            <c:numRef>
              <c:f>Hoja1!$B$33:$B$43</c:f>
              <c:numCache>
                <c:formatCode>0.00%</c:formatCode>
                <c:ptCount val="11"/>
                <c:pt idx="0">
                  <c:v>0.61202715809893304</c:v>
                </c:pt>
                <c:pt idx="1">
                  <c:v>0.36116318065484071</c:v>
                </c:pt>
                <c:pt idx="2">
                  <c:v>0.17933555917331195</c:v>
                </c:pt>
                <c:pt idx="3">
                  <c:v>0.24589778447293967</c:v>
                </c:pt>
                <c:pt idx="4">
                  <c:v>0.23797544174902666</c:v>
                </c:pt>
                <c:pt idx="5">
                  <c:v>0.10829435732159468</c:v>
                </c:pt>
                <c:pt idx="6">
                  <c:v>0.10934942850783597</c:v>
                </c:pt>
                <c:pt idx="7">
                  <c:v>0.12653962180854975</c:v>
                </c:pt>
                <c:pt idx="8">
                  <c:v>0.11193001706900758</c:v>
                </c:pt>
                <c:pt idx="9">
                  <c:v>1.3083034341363564E-2</c:v>
                </c:pt>
                <c:pt idx="10">
                  <c:v>1.5099768561956621E-2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B2-4D6F-99F4-8EDEC7FD5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1245727"/>
        <c:axId val="1321352143"/>
      </c:scatterChart>
      <c:valAx>
        <c:axId val="130124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321352143"/>
        <c:crosses val="autoZero"/>
        <c:crossBetween val="midCat"/>
      </c:valAx>
      <c:valAx>
        <c:axId val="132135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30124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F0BC-C413-4E5B-8629-776B3C18C6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86F5A1-D0BF-49E6-995D-9CA7F931DA63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29917BF2-7028-4AE7-98A4-7F9AE9903307}" type="parTrans" cxnId="{16F261B8-22AE-4307-BCE1-541101A4103F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8911-AFDC-44A3-A609-97AF5CE9953D}" type="sibTrans" cxnId="{16F261B8-22AE-4307-BCE1-541101A4103F}">
      <dgm:prSet/>
      <dgm:spPr>
        <a:ln w="31750">
          <a:solidFill>
            <a:srgbClr val="FF0000"/>
          </a:solidFill>
        </a:ln>
      </dgm:spPr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B8058-367F-47B0-A6BF-6A3A8E5872BF}">
      <dgm:prSet phldrT="[Texto]" custT="1"/>
      <dgm:spPr>
        <a:noFill/>
      </dgm:spPr>
      <dgm:t>
        <a:bodyPr/>
        <a:lstStyle/>
        <a:p>
          <a:r>
            <a:rPr lang="es-E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F6115-090C-47D4-880D-032F384FA351}" type="par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632EB-6694-4A73-AC36-B4F4989E2DC3}" type="sib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879ED-58A4-45FC-9CB8-181590A50B29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gm:t>
    </dgm:pt>
    <dgm:pt modelId="{9897EC0F-B2FF-496F-961F-090697232410}" type="par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8B13B-7179-497B-8AC8-242CBC3BFC67}" type="sib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0E848-FC20-4B9D-ACAB-B2C7B6AF72AF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28623362-98B1-4A8B-90EC-1EF1BB7D6952}" type="par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9B9C-47F0-4EEC-8B5E-00FCE32C3C7E}" type="sib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9BCC8-CC27-4A04-BF35-D144FF4BEB8B}" type="pres">
      <dgm:prSet presAssocID="{DC32F0BC-C413-4E5B-8629-776B3C18C6D1}" presName="Name0" presStyleCnt="0">
        <dgm:presLayoutVars>
          <dgm:chMax val="7"/>
          <dgm:chPref val="7"/>
          <dgm:dir/>
        </dgm:presLayoutVars>
      </dgm:prSet>
      <dgm:spPr/>
    </dgm:pt>
    <dgm:pt modelId="{AE25DD83-89B5-4678-892D-DC1D97DAA989}" type="pres">
      <dgm:prSet presAssocID="{DC32F0BC-C413-4E5B-8629-776B3C18C6D1}" presName="Name1" presStyleCnt="0"/>
      <dgm:spPr/>
    </dgm:pt>
    <dgm:pt modelId="{BC93180D-93CF-4FCE-A13F-8C16244297F3}" type="pres">
      <dgm:prSet presAssocID="{DC32F0BC-C413-4E5B-8629-776B3C18C6D1}" presName="cycle" presStyleCnt="0"/>
      <dgm:spPr/>
    </dgm:pt>
    <dgm:pt modelId="{D31D2364-7989-43A4-BA3B-3A936D5F0900}" type="pres">
      <dgm:prSet presAssocID="{DC32F0BC-C413-4E5B-8629-776B3C18C6D1}" presName="srcNode" presStyleLbl="node1" presStyleIdx="0" presStyleCnt="4"/>
      <dgm:spPr/>
    </dgm:pt>
    <dgm:pt modelId="{E1962FB3-CD01-4AE4-B66E-EC7F254D87CD}" type="pres">
      <dgm:prSet presAssocID="{DC32F0BC-C413-4E5B-8629-776B3C18C6D1}" presName="conn" presStyleLbl="parChTrans1D2" presStyleIdx="0" presStyleCnt="1"/>
      <dgm:spPr/>
    </dgm:pt>
    <dgm:pt modelId="{BD126491-5EEC-41C6-AEA6-82EACA015549}" type="pres">
      <dgm:prSet presAssocID="{DC32F0BC-C413-4E5B-8629-776B3C18C6D1}" presName="extraNode" presStyleLbl="node1" presStyleIdx="0" presStyleCnt="4"/>
      <dgm:spPr/>
    </dgm:pt>
    <dgm:pt modelId="{594EAFAB-D8C3-45E0-9CD6-F4E175ADE1DF}" type="pres">
      <dgm:prSet presAssocID="{DC32F0BC-C413-4E5B-8629-776B3C18C6D1}" presName="dstNode" presStyleLbl="node1" presStyleIdx="0" presStyleCnt="4"/>
      <dgm:spPr/>
    </dgm:pt>
    <dgm:pt modelId="{55F3DCC6-A909-4E65-BEE2-04F30A5A085B}" type="pres">
      <dgm:prSet presAssocID="{BD86F5A1-D0BF-49E6-995D-9CA7F931DA63}" presName="text_1" presStyleLbl="node1" presStyleIdx="0" presStyleCnt="4">
        <dgm:presLayoutVars>
          <dgm:bulletEnabled val="1"/>
        </dgm:presLayoutVars>
      </dgm:prSet>
      <dgm:spPr/>
    </dgm:pt>
    <dgm:pt modelId="{E2B521E3-B781-4254-AAF7-605C8E407E22}" type="pres">
      <dgm:prSet presAssocID="{BD86F5A1-D0BF-49E6-995D-9CA7F931DA63}" presName="accent_1" presStyleCnt="0"/>
      <dgm:spPr/>
    </dgm:pt>
    <dgm:pt modelId="{0034A844-694F-4D53-A79C-9BC503F1A82F}" type="pres">
      <dgm:prSet presAssocID="{BD86F5A1-D0BF-49E6-995D-9CA7F931DA63}" presName="accentRepeatNode" presStyleLbl="solidFgAcc1" presStyleIdx="0" presStyleCnt="4" custScaleX="70834" custScaleY="71896"/>
      <dgm:spPr>
        <a:solidFill>
          <a:schemeClr val="accent6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6FFBFE9E-6EFB-4ACD-8148-80A8AFD9A55F}" type="pres">
      <dgm:prSet presAssocID="{547B8058-367F-47B0-A6BF-6A3A8E5872BF}" presName="text_2" presStyleLbl="node1" presStyleIdx="1" presStyleCnt="4">
        <dgm:presLayoutVars>
          <dgm:bulletEnabled val="1"/>
        </dgm:presLayoutVars>
      </dgm:prSet>
      <dgm:spPr/>
    </dgm:pt>
    <dgm:pt modelId="{A43E124C-E3F4-487A-9161-D26289EA9FDF}" type="pres">
      <dgm:prSet presAssocID="{547B8058-367F-47B0-A6BF-6A3A8E5872BF}" presName="accent_2" presStyleCnt="0"/>
      <dgm:spPr/>
    </dgm:pt>
    <dgm:pt modelId="{AA25C705-08FF-418F-9454-309C5480F0C1}" type="pres">
      <dgm:prSet presAssocID="{547B8058-367F-47B0-A6BF-6A3A8E5872BF}" presName="accentRepeatNode" presStyleLbl="solidFgAcc1" presStyleIdx="1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C9D59828-DC7B-4E96-BD52-E3DAC0FDD5D5}" type="pres">
      <dgm:prSet presAssocID="{057879ED-58A4-45FC-9CB8-181590A50B29}" presName="text_3" presStyleLbl="node1" presStyleIdx="2" presStyleCnt="4">
        <dgm:presLayoutVars>
          <dgm:bulletEnabled val="1"/>
        </dgm:presLayoutVars>
      </dgm:prSet>
      <dgm:spPr/>
    </dgm:pt>
    <dgm:pt modelId="{CA762CC5-7395-4BCD-99DF-57A571880B1A}" type="pres">
      <dgm:prSet presAssocID="{057879ED-58A4-45FC-9CB8-181590A50B29}" presName="accent_3" presStyleCnt="0"/>
      <dgm:spPr/>
    </dgm:pt>
    <dgm:pt modelId="{F13B366B-596B-4584-AF62-BB6962E669C8}" type="pres">
      <dgm:prSet presAssocID="{057879ED-58A4-45FC-9CB8-181590A50B29}" presName="accentRepeatNode" presStyleLbl="solidFgAcc1" presStyleIdx="2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3F235203-A282-4EB4-9607-AE4BD6996661}" type="pres">
      <dgm:prSet presAssocID="{1650E848-FC20-4B9D-ACAB-B2C7B6AF72AF}" presName="text_4" presStyleLbl="node1" presStyleIdx="3" presStyleCnt="4">
        <dgm:presLayoutVars>
          <dgm:bulletEnabled val="1"/>
        </dgm:presLayoutVars>
      </dgm:prSet>
      <dgm:spPr/>
    </dgm:pt>
    <dgm:pt modelId="{B5E82552-108A-491C-A966-C112C4B2BCB7}" type="pres">
      <dgm:prSet presAssocID="{1650E848-FC20-4B9D-ACAB-B2C7B6AF72AF}" presName="accent_4" presStyleCnt="0"/>
      <dgm:spPr/>
    </dgm:pt>
    <dgm:pt modelId="{FC7E824B-FEF9-4CB4-A5D1-68A1039AA9D9}" type="pres">
      <dgm:prSet presAssocID="{1650E848-FC20-4B9D-ACAB-B2C7B6AF72AF}" presName="accentRepeatNode" presStyleLbl="solidFgAcc1" presStyleIdx="3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</dgm:ptLst>
  <dgm:cxnLst>
    <dgm:cxn modelId="{8D67EC0C-7164-4CE1-A356-73B7A4D8681C}" srcId="{DC32F0BC-C413-4E5B-8629-776B3C18C6D1}" destId="{057879ED-58A4-45FC-9CB8-181590A50B29}" srcOrd="2" destOrd="0" parTransId="{9897EC0F-B2FF-496F-961F-090697232410}" sibTransId="{0288B13B-7179-497B-8AC8-242CBC3BFC67}"/>
    <dgm:cxn modelId="{396FE523-DFB4-4274-A1B9-71A1A9914C45}" type="presOf" srcId="{DC32F0BC-C413-4E5B-8629-776B3C18C6D1}" destId="{3D49BCC8-CC27-4A04-BF35-D144FF4BEB8B}" srcOrd="0" destOrd="0" presId="urn:microsoft.com/office/officeart/2008/layout/VerticalCurvedList"/>
    <dgm:cxn modelId="{A543F461-ACC5-479B-AEE0-3D3C0323B3D9}" type="presOf" srcId="{057879ED-58A4-45FC-9CB8-181590A50B29}" destId="{C9D59828-DC7B-4E96-BD52-E3DAC0FDD5D5}" srcOrd="0" destOrd="0" presId="urn:microsoft.com/office/officeart/2008/layout/VerticalCurvedList"/>
    <dgm:cxn modelId="{0C4F716D-E520-4934-B992-59EA7E35D347}" type="presOf" srcId="{BD86F5A1-D0BF-49E6-995D-9CA7F931DA63}" destId="{55F3DCC6-A909-4E65-BEE2-04F30A5A085B}" srcOrd="0" destOrd="0" presId="urn:microsoft.com/office/officeart/2008/layout/VerticalCurvedList"/>
    <dgm:cxn modelId="{7640BCB5-09EB-4250-B058-46EDF62E6BD6}" type="presOf" srcId="{1650E848-FC20-4B9D-ACAB-B2C7B6AF72AF}" destId="{3F235203-A282-4EB4-9607-AE4BD6996661}" srcOrd="0" destOrd="0" presId="urn:microsoft.com/office/officeart/2008/layout/VerticalCurvedList"/>
    <dgm:cxn modelId="{16F261B8-22AE-4307-BCE1-541101A4103F}" srcId="{DC32F0BC-C413-4E5B-8629-776B3C18C6D1}" destId="{BD86F5A1-D0BF-49E6-995D-9CA7F931DA63}" srcOrd="0" destOrd="0" parTransId="{29917BF2-7028-4AE7-98A4-7F9AE9903307}" sibTransId="{38DF8911-AFDC-44A3-A609-97AF5CE9953D}"/>
    <dgm:cxn modelId="{9590F6D6-82B5-48CF-BD99-3EB9C729795D}" srcId="{DC32F0BC-C413-4E5B-8629-776B3C18C6D1}" destId="{1650E848-FC20-4B9D-ACAB-B2C7B6AF72AF}" srcOrd="3" destOrd="0" parTransId="{28623362-98B1-4A8B-90EC-1EF1BB7D6952}" sibTransId="{DED09B9C-47F0-4EEC-8B5E-00FCE32C3C7E}"/>
    <dgm:cxn modelId="{A19BFEDB-CC96-4E4D-A42A-3579C99112EC}" type="presOf" srcId="{547B8058-367F-47B0-A6BF-6A3A8E5872BF}" destId="{6FFBFE9E-6EFB-4ACD-8148-80A8AFD9A55F}" srcOrd="0" destOrd="0" presId="urn:microsoft.com/office/officeart/2008/layout/VerticalCurvedList"/>
    <dgm:cxn modelId="{A5764EDD-9A12-4E53-BED0-003F60767CEB}" type="presOf" srcId="{38DF8911-AFDC-44A3-A609-97AF5CE9953D}" destId="{E1962FB3-CD01-4AE4-B66E-EC7F254D87CD}" srcOrd="0" destOrd="0" presId="urn:microsoft.com/office/officeart/2008/layout/VerticalCurvedList"/>
    <dgm:cxn modelId="{622FCDF8-B5D0-412E-A244-71F1D46006A8}" srcId="{DC32F0BC-C413-4E5B-8629-776B3C18C6D1}" destId="{547B8058-367F-47B0-A6BF-6A3A8E5872BF}" srcOrd="1" destOrd="0" parTransId="{DCAF6115-090C-47D4-880D-032F384FA351}" sibTransId="{C22632EB-6694-4A73-AC36-B4F4989E2DC3}"/>
    <dgm:cxn modelId="{6FE9980E-2407-45C0-9D71-C69D9CABAF7F}" type="presParOf" srcId="{3D49BCC8-CC27-4A04-BF35-D144FF4BEB8B}" destId="{AE25DD83-89B5-4678-892D-DC1D97DAA989}" srcOrd="0" destOrd="0" presId="urn:microsoft.com/office/officeart/2008/layout/VerticalCurvedList"/>
    <dgm:cxn modelId="{843E26C5-6262-4F6D-8617-86C32904E647}" type="presParOf" srcId="{AE25DD83-89B5-4678-892D-DC1D97DAA989}" destId="{BC93180D-93CF-4FCE-A13F-8C16244297F3}" srcOrd="0" destOrd="0" presId="urn:microsoft.com/office/officeart/2008/layout/VerticalCurvedList"/>
    <dgm:cxn modelId="{ABAE9559-46F7-4BAF-AE96-A7F503826957}" type="presParOf" srcId="{BC93180D-93CF-4FCE-A13F-8C16244297F3}" destId="{D31D2364-7989-43A4-BA3B-3A936D5F0900}" srcOrd="0" destOrd="0" presId="urn:microsoft.com/office/officeart/2008/layout/VerticalCurvedList"/>
    <dgm:cxn modelId="{B5A23F51-1EE1-46B7-BE78-887845990974}" type="presParOf" srcId="{BC93180D-93CF-4FCE-A13F-8C16244297F3}" destId="{E1962FB3-CD01-4AE4-B66E-EC7F254D87CD}" srcOrd="1" destOrd="0" presId="urn:microsoft.com/office/officeart/2008/layout/VerticalCurvedList"/>
    <dgm:cxn modelId="{B0FD8F06-333A-4794-8F39-634DEA6338C5}" type="presParOf" srcId="{BC93180D-93CF-4FCE-A13F-8C16244297F3}" destId="{BD126491-5EEC-41C6-AEA6-82EACA015549}" srcOrd="2" destOrd="0" presId="urn:microsoft.com/office/officeart/2008/layout/VerticalCurvedList"/>
    <dgm:cxn modelId="{7FF8D17C-B157-430F-97C0-BDDE0012DE48}" type="presParOf" srcId="{BC93180D-93CF-4FCE-A13F-8C16244297F3}" destId="{594EAFAB-D8C3-45E0-9CD6-F4E175ADE1DF}" srcOrd="3" destOrd="0" presId="urn:microsoft.com/office/officeart/2008/layout/VerticalCurvedList"/>
    <dgm:cxn modelId="{08757FD0-35D6-4225-AD36-063D15D8753B}" type="presParOf" srcId="{AE25DD83-89B5-4678-892D-DC1D97DAA989}" destId="{55F3DCC6-A909-4E65-BEE2-04F30A5A085B}" srcOrd="1" destOrd="0" presId="urn:microsoft.com/office/officeart/2008/layout/VerticalCurvedList"/>
    <dgm:cxn modelId="{33ED47D8-DCF0-4C71-9F04-784C2FE37B66}" type="presParOf" srcId="{AE25DD83-89B5-4678-892D-DC1D97DAA989}" destId="{E2B521E3-B781-4254-AAF7-605C8E407E22}" srcOrd="2" destOrd="0" presId="urn:microsoft.com/office/officeart/2008/layout/VerticalCurvedList"/>
    <dgm:cxn modelId="{93257E68-5E8C-4A1B-B138-3D27DC83741F}" type="presParOf" srcId="{E2B521E3-B781-4254-AAF7-605C8E407E22}" destId="{0034A844-694F-4D53-A79C-9BC503F1A82F}" srcOrd="0" destOrd="0" presId="urn:microsoft.com/office/officeart/2008/layout/VerticalCurvedList"/>
    <dgm:cxn modelId="{84EA4569-5A92-4F5D-AE4D-C4F82E108A70}" type="presParOf" srcId="{AE25DD83-89B5-4678-892D-DC1D97DAA989}" destId="{6FFBFE9E-6EFB-4ACD-8148-80A8AFD9A55F}" srcOrd="3" destOrd="0" presId="urn:microsoft.com/office/officeart/2008/layout/VerticalCurvedList"/>
    <dgm:cxn modelId="{A6297AD6-358C-4D74-95B9-EA32A0006EBE}" type="presParOf" srcId="{AE25DD83-89B5-4678-892D-DC1D97DAA989}" destId="{A43E124C-E3F4-487A-9161-D26289EA9FDF}" srcOrd="4" destOrd="0" presId="urn:microsoft.com/office/officeart/2008/layout/VerticalCurvedList"/>
    <dgm:cxn modelId="{71BB9C8F-2EC5-47B4-A4F5-14D13268F31D}" type="presParOf" srcId="{A43E124C-E3F4-487A-9161-D26289EA9FDF}" destId="{AA25C705-08FF-418F-9454-309C5480F0C1}" srcOrd="0" destOrd="0" presId="urn:microsoft.com/office/officeart/2008/layout/VerticalCurvedList"/>
    <dgm:cxn modelId="{8B353B63-DECD-48BD-A1AD-F0F1B50B5284}" type="presParOf" srcId="{AE25DD83-89B5-4678-892D-DC1D97DAA989}" destId="{C9D59828-DC7B-4E96-BD52-E3DAC0FDD5D5}" srcOrd="5" destOrd="0" presId="urn:microsoft.com/office/officeart/2008/layout/VerticalCurvedList"/>
    <dgm:cxn modelId="{407C9B54-5C15-4430-9AAB-1B3891F2C83D}" type="presParOf" srcId="{AE25DD83-89B5-4678-892D-DC1D97DAA989}" destId="{CA762CC5-7395-4BCD-99DF-57A571880B1A}" srcOrd="6" destOrd="0" presId="urn:microsoft.com/office/officeart/2008/layout/VerticalCurvedList"/>
    <dgm:cxn modelId="{D6A62F44-DA43-41D9-9CBE-2C338A89773B}" type="presParOf" srcId="{CA762CC5-7395-4BCD-99DF-57A571880B1A}" destId="{F13B366B-596B-4584-AF62-BB6962E669C8}" srcOrd="0" destOrd="0" presId="urn:microsoft.com/office/officeart/2008/layout/VerticalCurvedList"/>
    <dgm:cxn modelId="{B1E10796-2163-4778-9987-7FE92097EA64}" type="presParOf" srcId="{AE25DD83-89B5-4678-892D-DC1D97DAA989}" destId="{3F235203-A282-4EB4-9607-AE4BD6996661}" srcOrd="7" destOrd="0" presId="urn:microsoft.com/office/officeart/2008/layout/VerticalCurvedList"/>
    <dgm:cxn modelId="{3548A4D9-B423-4A8C-A44B-16388DE960F1}" type="presParOf" srcId="{AE25DD83-89B5-4678-892D-DC1D97DAA989}" destId="{B5E82552-108A-491C-A966-C112C4B2BCB7}" srcOrd="8" destOrd="0" presId="urn:microsoft.com/office/officeart/2008/layout/VerticalCurvedList"/>
    <dgm:cxn modelId="{607637E1-18D2-4767-A44F-342234373155}" type="presParOf" srcId="{B5E82552-108A-491C-A966-C112C4B2BCB7}" destId="{FC7E824B-FEF9-4CB4-A5D1-68A1039AA9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2F0BC-C413-4E5B-8629-776B3C18C6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86F5A1-D0BF-49E6-995D-9CA7F931DA63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29917BF2-7028-4AE7-98A4-7F9AE9903307}" type="parTrans" cxnId="{16F261B8-22AE-4307-BCE1-541101A4103F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8911-AFDC-44A3-A609-97AF5CE9953D}" type="sibTrans" cxnId="{16F261B8-22AE-4307-BCE1-541101A4103F}">
      <dgm:prSet/>
      <dgm:spPr>
        <a:ln w="31750">
          <a:solidFill>
            <a:srgbClr val="FF0000"/>
          </a:solidFill>
        </a:ln>
      </dgm:spPr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B8058-367F-47B0-A6BF-6A3A8E5872BF}">
      <dgm:prSet phldrT="[Texto]" custT="1"/>
      <dgm:spPr>
        <a:noFill/>
      </dgm:spPr>
      <dgm:t>
        <a:bodyPr/>
        <a:lstStyle/>
        <a:p>
          <a:r>
            <a:rPr lang="es-E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F6115-090C-47D4-880D-032F384FA351}" type="par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632EB-6694-4A73-AC36-B4F4989E2DC3}" type="sib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879ED-58A4-45FC-9CB8-181590A50B29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gm:t>
    </dgm:pt>
    <dgm:pt modelId="{9897EC0F-B2FF-496F-961F-090697232410}" type="par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8B13B-7179-497B-8AC8-242CBC3BFC67}" type="sib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0E848-FC20-4B9D-ACAB-B2C7B6AF72AF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28623362-98B1-4A8B-90EC-1EF1BB7D6952}" type="par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9B9C-47F0-4EEC-8B5E-00FCE32C3C7E}" type="sib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9BCC8-CC27-4A04-BF35-D144FF4BEB8B}" type="pres">
      <dgm:prSet presAssocID="{DC32F0BC-C413-4E5B-8629-776B3C18C6D1}" presName="Name0" presStyleCnt="0">
        <dgm:presLayoutVars>
          <dgm:chMax val="7"/>
          <dgm:chPref val="7"/>
          <dgm:dir/>
        </dgm:presLayoutVars>
      </dgm:prSet>
      <dgm:spPr/>
    </dgm:pt>
    <dgm:pt modelId="{AE25DD83-89B5-4678-892D-DC1D97DAA989}" type="pres">
      <dgm:prSet presAssocID="{DC32F0BC-C413-4E5B-8629-776B3C18C6D1}" presName="Name1" presStyleCnt="0"/>
      <dgm:spPr/>
    </dgm:pt>
    <dgm:pt modelId="{BC93180D-93CF-4FCE-A13F-8C16244297F3}" type="pres">
      <dgm:prSet presAssocID="{DC32F0BC-C413-4E5B-8629-776B3C18C6D1}" presName="cycle" presStyleCnt="0"/>
      <dgm:spPr/>
    </dgm:pt>
    <dgm:pt modelId="{D31D2364-7989-43A4-BA3B-3A936D5F0900}" type="pres">
      <dgm:prSet presAssocID="{DC32F0BC-C413-4E5B-8629-776B3C18C6D1}" presName="srcNode" presStyleLbl="node1" presStyleIdx="0" presStyleCnt="4"/>
      <dgm:spPr/>
    </dgm:pt>
    <dgm:pt modelId="{E1962FB3-CD01-4AE4-B66E-EC7F254D87CD}" type="pres">
      <dgm:prSet presAssocID="{DC32F0BC-C413-4E5B-8629-776B3C18C6D1}" presName="conn" presStyleLbl="parChTrans1D2" presStyleIdx="0" presStyleCnt="1"/>
      <dgm:spPr/>
    </dgm:pt>
    <dgm:pt modelId="{BD126491-5EEC-41C6-AEA6-82EACA015549}" type="pres">
      <dgm:prSet presAssocID="{DC32F0BC-C413-4E5B-8629-776B3C18C6D1}" presName="extraNode" presStyleLbl="node1" presStyleIdx="0" presStyleCnt="4"/>
      <dgm:spPr/>
    </dgm:pt>
    <dgm:pt modelId="{594EAFAB-D8C3-45E0-9CD6-F4E175ADE1DF}" type="pres">
      <dgm:prSet presAssocID="{DC32F0BC-C413-4E5B-8629-776B3C18C6D1}" presName="dstNode" presStyleLbl="node1" presStyleIdx="0" presStyleCnt="4"/>
      <dgm:spPr/>
    </dgm:pt>
    <dgm:pt modelId="{55F3DCC6-A909-4E65-BEE2-04F30A5A085B}" type="pres">
      <dgm:prSet presAssocID="{BD86F5A1-D0BF-49E6-995D-9CA7F931DA63}" presName="text_1" presStyleLbl="node1" presStyleIdx="0" presStyleCnt="4">
        <dgm:presLayoutVars>
          <dgm:bulletEnabled val="1"/>
        </dgm:presLayoutVars>
      </dgm:prSet>
      <dgm:spPr/>
    </dgm:pt>
    <dgm:pt modelId="{E2B521E3-B781-4254-AAF7-605C8E407E22}" type="pres">
      <dgm:prSet presAssocID="{BD86F5A1-D0BF-49E6-995D-9CA7F931DA63}" presName="accent_1" presStyleCnt="0"/>
      <dgm:spPr/>
    </dgm:pt>
    <dgm:pt modelId="{0034A844-694F-4D53-A79C-9BC503F1A82F}" type="pres">
      <dgm:prSet presAssocID="{BD86F5A1-D0BF-49E6-995D-9CA7F931DA63}" presName="accentRepeatNode" presStyleLbl="solidFgAcc1" presStyleIdx="0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6FFBFE9E-6EFB-4ACD-8148-80A8AFD9A55F}" type="pres">
      <dgm:prSet presAssocID="{547B8058-367F-47B0-A6BF-6A3A8E5872BF}" presName="text_2" presStyleLbl="node1" presStyleIdx="1" presStyleCnt="4">
        <dgm:presLayoutVars>
          <dgm:bulletEnabled val="1"/>
        </dgm:presLayoutVars>
      </dgm:prSet>
      <dgm:spPr/>
    </dgm:pt>
    <dgm:pt modelId="{A43E124C-E3F4-487A-9161-D26289EA9FDF}" type="pres">
      <dgm:prSet presAssocID="{547B8058-367F-47B0-A6BF-6A3A8E5872BF}" presName="accent_2" presStyleCnt="0"/>
      <dgm:spPr/>
    </dgm:pt>
    <dgm:pt modelId="{AA25C705-08FF-418F-9454-309C5480F0C1}" type="pres">
      <dgm:prSet presAssocID="{547B8058-367F-47B0-A6BF-6A3A8E5872BF}" presName="accentRepeatNode" presStyleLbl="solidFgAcc1" presStyleIdx="1" presStyleCnt="4" custScaleX="70834" custScaleY="71896"/>
      <dgm:spPr>
        <a:solidFill>
          <a:schemeClr val="accent6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C9D59828-DC7B-4E96-BD52-E3DAC0FDD5D5}" type="pres">
      <dgm:prSet presAssocID="{057879ED-58A4-45FC-9CB8-181590A50B29}" presName="text_3" presStyleLbl="node1" presStyleIdx="2" presStyleCnt="4">
        <dgm:presLayoutVars>
          <dgm:bulletEnabled val="1"/>
        </dgm:presLayoutVars>
      </dgm:prSet>
      <dgm:spPr/>
    </dgm:pt>
    <dgm:pt modelId="{CA762CC5-7395-4BCD-99DF-57A571880B1A}" type="pres">
      <dgm:prSet presAssocID="{057879ED-58A4-45FC-9CB8-181590A50B29}" presName="accent_3" presStyleCnt="0"/>
      <dgm:spPr/>
    </dgm:pt>
    <dgm:pt modelId="{F13B366B-596B-4584-AF62-BB6962E669C8}" type="pres">
      <dgm:prSet presAssocID="{057879ED-58A4-45FC-9CB8-181590A50B29}" presName="accentRepeatNode" presStyleLbl="solidFgAcc1" presStyleIdx="2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3F235203-A282-4EB4-9607-AE4BD6996661}" type="pres">
      <dgm:prSet presAssocID="{1650E848-FC20-4B9D-ACAB-B2C7B6AF72AF}" presName="text_4" presStyleLbl="node1" presStyleIdx="3" presStyleCnt="4">
        <dgm:presLayoutVars>
          <dgm:bulletEnabled val="1"/>
        </dgm:presLayoutVars>
      </dgm:prSet>
      <dgm:spPr/>
    </dgm:pt>
    <dgm:pt modelId="{B5E82552-108A-491C-A966-C112C4B2BCB7}" type="pres">
      <dgm:prSet presAssocID="{1650E848-FC20-4B9D-ACAB-B2C7B6AF72AF}" presName="accent_4" presStyleCnt="0"/>
      <dgm:spPr/>
    </dgm:pt>
    <dgm:pt modelId="{FC7E824B-FEF9-4CB4-A5D1-68A1039AA9D9}" type="pres">
      <dgm:prSet presAssocID="{1650E848-FC20-4B9D-ACAB-B2C7B6AF72AF}" presName="accentRepeatNode" presStyleLbl="solidFgAcc1" presStyleIdx="3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</dgm:ptLst>
  <dgm:cxnLst>
    <dgm:cxn modelId="{8D67EC0C-7164-4CE1-A356-73B7A4D8681C}" srcId="{DC32F0BC-C413-4E5B-8629-776B3C18C6D1}" destId="{057879ED-58A4-45FC-9CB8-181590A50B29}" srcOrd="2" destOrd="0" parTransId="{9897EC0F-B2FF-496F-961F-090697232410}" sibTransId="{0288B13B-7179-497B-8AC8-242CBC3BFC67}"/>
    <dgm:cxn modelId="{396FE523-DFB4-4274-A1B9-71A1A9914C45}" type="presOf" srcId="{DC32F0BC-C413-4E5B-8629-776B3C18C6D1}" destId="{3D49BCC8-CC27-4A04-BF35-D144FF4BEB8B}" srcOrd="0" destOrd="0" presId="urn:microsoft.com/office/officeart/2008/layout/VerticalCurvedList"/>
    <dgm:cxn modelId="{A543F461-ACC5-479B-AEE0-3D3C0323B3D9}" type="presOf" srcId="{057879ED-58A4-45FC-9CB8-181590A50B29}" destId="{C9D59828-DC7B-4E96-BD52-E3DAC0FDD5D5}" srcOrd="0" destOrd="0" presId="urn:microsoft.com/office/officeart/2008/layout/VerticalCurvedList"/>
    <dgm:cxn modelId="{0C4F716D-E520-4934-B992-59EA7E35D347}" type="presOf" srcId="{BD86F5A1-D0BF-49E6-995D-9CA7F931DA63}" destId="{55F3DCC6-A909-4E65-BEE2-04F30A5A085B}" srcOrd="0" destOrd="0" presId="urn:microsoft.com/office/officeart/2008/layout/VerticalCurvedList"/>
    <dgm:cxn modelId="{7640BCB5-09EB-4250-B058-46EDF62E6BD6}" type="presOf" srcId="{1650E848-FC20-4B9D-ACAB-B2C7B6AF72AF}" destId="{3F235203-A282-4EB4-9607-AE4BD6996661}" srcOrd="0" destOrd="0" presId="urn:microsoft.com/office/officeart/2008/layout/VerticalCurvedList"/>
    <dgm:cxn modelId="{16F261B8-22AE-4307-BCE1-541101A4103F}" srcId="{DC32F0BC-C413-4E5B-8629-776B3C18C6D1}" destId="{BD86F5A1-D0BF-49E6-995D-9CA7F931DA63}" srcOrd="0" destOrd="0" parTransId="{29917BF2-7028-4AE7-98A4-7F9AE9903307}" sibTransId="{38DF8911-AFDC-44A3-A609-97AF5CE9953D}"/>
    <dgm:cxn modelId="{9590F6D6-82B5-48CF-BD99-3EB9C729795D}" srcId="{DC32F0BC-C413-4E5B-8629-776B3C18C6D1}" destId="{1650E848-FC20-4B9D-ACAB-B2C7B6AF72AF}" srcOrd="3" destOrd="0" parTransId="{28623362-98B1-4A8B-90EC-1EF1BB7D6952}" sibTransId="{DED09B9C-47F0-4EEC-8B5E-00FCE32C3C7E}"/>
    <dgm:cxn modelId="{A19BFEDB-CC96-4E4D-A42A-3579C99112EC}" type="presOf" srcId="{547B8058-367F-47B0-A6BF-6A3A8E5872BF}" destId="{6FFBFE9E-6EFB-4ACD-8148-80A8AFD9A55F}" srcOrd="0" destOrd="0" presId="urn:microsoft.com/office/officeart/2008/layout/VerticalCurvedList"/>
    <dgm:cxn modelId="{A5764EDD-9A12-4E53-BED0-003F60767CEB}" type="presOf" srcId="{38DF8911-AFDC-44A3-A609-97AF5CE9953D}" destId="{E1962FB3-CD01-4AE4-B66E-EC7F254D87CD}" srcOrd="0" destOrd="0" presId="urn:microsoft.com/office/officeart/2008/layout/VerticalCurvedList"/>
    <dgm:cxn modelId="{622FCDF8-B5D0-412E-A244-71F1D46006A8}" srcId="{DC32F0BC-C413-4E5B-8629-776B3C18C6D1}" destId="{547B8058-367F-47B0-A6BF-6A3A8E5872BF}" srcOrd="1" destOrd="0" parTransId="{DCAF6115-090C-47D4-880D-032F384FA351}" sibTransId="{C22632EB-6694-4A73-AC36-B4F4989E2DC3}"/>
    <dgm:cxn modelId="{6FE9980E-2407-45C0-9D71-C69D9CABAF7F}" type="presParOf" srcId="{3D49BCC8-CC27-4A04-BF35-D144FF4BEB8B}" destId="{AE25DD83-89B5-4678-892D-DC1D97DAA989}" srcOrd="0" destOrd="0" presId="urn:microsoft.com/office/officeart/2008/layout/VerticalCurvedList"/>
    <dgm:cxn modelId="{843E26C5-6262-4F6D-8617-86C32904E647}" type="presParOf" srcId="{AE25DD83-89B5-4678-892D-DC1D97DAA989}" destId="{BC93180D-93CF-4FCE-A13F-8C16244297F3}" srcOrd="0" destOrd="0" presId="urn:microsoft.com/office/officeart/2008/layout/VerticalCurvedList"/>
    <dgm:cxn modelId="{ABAE9559-46F7-4BAF-AE96-A7F503826957}" type="presParOf" srcId="{BC93180D-93CF-4FCE-A13F-8C16244297F3}" destId="{D31D2364-7989-43A4-BA3B-3A936D5F0900}" srcOrd="0" destOrd="0" presId="urn:microsoft.com/office/officeart/2008/layout/VerticalCurvedList"/>
    <dgm:cxn modelId="{B5A23F51-1EE1-46B7-BE78-887845990974}" type="presParOf" srcId="{BC93180D-93CF-4FCE-A13F-8C16244297F3}" destId="{E1962FB3-CD01-4AE4-B66E-EC7F254D87CD}" srcOrd="1" destOrd="0" presId="urn:microsoft.com/office/officeart/2008/layout/VerticalCurvedList"/>
    <dgm:cxn modelId="{B0FD8F06-333A-4794-8F39-634DEA6338C5}" type="presParOf" srcId="{BC93180D-93CF-4FCE-A13F-8C16244297F3}" destId="{BD126491-5EEC-41C6-AEA6-82EACA015549}" srcOrd="2" destOrd="0" presId="urn:microsoft.com/office/officeart/2008/layout/VerticalCurvedList"/>
    <dgm:cxn modelId="{7FF8D17C-B157-430F-97C0-BDDE0012DE48}" type="presParOf" srcId="{BC93180D-93CF-4FCE-A13F-8C16244297F3}" destId="{594EAFAB-D8C3-45E0-9CD6-F4E175ADE1DF}" srcOrd="3" destOrd="0" presId="urn:microsoft.com/office/officeart/2008/layout/VerticalCurvedList"/>
    <dgm:cxn modelId="{08757FD0-35D6-4225-AD36-063D15D8753B}" type="presParOf" srcId="{AE25DD83-89B5-4678-892D-DC1D97DAA989}" destId="{55F3DCC6-A909-4E65-BEE2-04F30A5A085B}" srcOrd="1" destOrd="0" presId="urn:microsoft.com/office/officeart/2008/layout/VerticalCurvedList"/>
    <dgm:cxn modelId="{33ED47D8-DCF0-4C71-9F04-784C2FE37B66}" type="presParOf" srcId="{AE25DD83-89B5-4678-892D-DC1D97DAA989}" destId="{E2B521E3-B781-4254-AAF7-605C8E407E22}" srcOrd="2" destOrd="0" presId="urn:microsoft.com/office/officeart/2008/layout/VerticalCurvedList"/>
    <dgm:cxn modelId="{93257E68-5E8C-4A1B-B138-3D27DC83741F}" type="presParOf" srcId="{E2B521E3-B781-4254-AAF7-605C8E407E22}" destId="{0034A844-694F-4D53-A79C-9BC503F1A82F}" srcOrd="0" destOrd="0" presId="urn:microsoft.com/office/officeart/2008/layout/VerticalCurvedList"/>
    <dgm:cxn modelId="{84EA4569-5A92-4F5D-AE4D-C4F82E108A70}" type="presParOf" srcId="{AE25DD83-89B5-4678-892D-DC1D97DAA989}" destId="{6FFBFE9E-6EFB-4ACD-8148-80A8AFD9A55F}" srcOrd="3" destOrd="0" presId="urn:microsoft.com/office/officeart/2008/layout/VerticalCurvedList"/>
    <dgm:cxn modelId="{A6297AD6-358C-4D74-95B9-EA32A0006EBE}" type="presParOf" srcId="{AE25DD83-89B5-4678-892D-DC1D97DAA989}" destId="{A43E124C-E3F4-487A-9161-D26289EA9FDF}" srcOrd="4" destOrd="0" presId="urn:microsoft.com/office/officeart/2008/layout/VerticalCurvedList"/>
    <dgm:cxn modelId="{71BB9C8F-2EC5-47B4-A4F5-14D13268F31D}" type="presParOf" srcId="{A43E124C-E3F4-487A-9161-D26289EA9FDF}" destId="{AA25C705-08FF-418F-9454-309C5480F0C1}" srcOrd="0" destOrd="0" presId="urn:microsoft.com/office/officeart/2008/layout/VerticalCurvedList"/>
    <dgm:cxn modelId="{8B353B63-DECD-48BD-A1AD-F0F1B50B5284}" type="presParOf" srcId="{AE25DD83-89B5-4678-892D-DC1D97DAA989}" destId="{C9D59828-DC7B-4E96-BD52-E3DAC0FDD5D5}" srcOrd="5" destOrd="0" presId="urn:microsoft.com/office/officeart/2008/layout/VerticalCurvedList"/>
    <dgm:cxn modelId="{407C9B54-5C15-4430-9AAB-1B3891F2C83D}" type="presParOf" srcId="{AE25DD83-89B5-4678-892D-DC1D97DAA989}" destId="{CA762CC5-7395-4BCD-99DF-57A571880B1A}" srcOrd="6" destOrd="0" presId="urn:microsoft.com/office/officeart/2008/layout/VerticalCurvedList"/>
    <dgm:cxn modelId="{D6A62F44-DA43-41D9-9CBE-2C338A89773B}" type="presParOf" srcId="{CA762CC5-7395-4BCD-99DF-57A571880B1A}" destId="{F13B366B-596B-4584-AF62-BB6962E669C8}" srcOrd="0" destOrd="0" presId="urn:microsoft.com/office/officeart/2008/layout/VerticalCurvedList"/>
    <dgm:cxn modelId="{B1E10796-2163-4778-9987-7FE92097EA64}" type="presParOf" srcId="{AE25DD83-89B5-4678-892D-DC1D97DAA989}" destId="{3F235203-A282-4EB4-9607-AE4BD6996661}" srcOrd="7" destOrd="0" presId="urn:microsoft.com/office/officeart/2008/layout/VerticalCurvedList"/>
    <dgm:cxn modelId="{3548A4D9-B423-4A8C-A44B-16388DE960F1}" type="presParOf" srcId="{AE25DD83-89B5-4678-892D-DC1D97DAA989}" destId="{B5E82552-108A-491C-A966-C112C4B2BCB7}" srcOrd="8" destOrd="0" presId="urn:microsoft.com/office/officeart/2008/layout/VerticalCurvedList"/>
    <dgm:cxn modelId="{607637E1-18D2-4767-A44F-342234373155}" type="presParOf" srcId="{B5E82552-108A-491C-A966-C112C4B2BCB7}" destId="{FC7E824B-FEF9-4CB4-A5D1-68A1039AA9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2F0BC-C413-4E5B-8629-776B3C18C6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86F5A1-D0BF-49E6-995D-9CA7F931DA63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29917BF2-7028-4AE7-98A4-7F9AE9903307}" type="parTrans" cxnId="{16F261B8-22AE-4307-BCE1-541101A4103F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8911-AFDC-44A3-A609-97AF5CE9953D}" type="sibTrans" cxnId="{16F261B8-22AE-4307-BCE1-541101A4103F}">
      <dgm:prSet/>
      <dgm:spPr>
        <a:ln w="31750">
          <a:solidFill>
            <a:srgbClr val="FF0000"/>
          </a:solidFill>
        </a:ln>
      </dgm:spPr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B8058-367F-47B0-A6BF-6A3A8E5872BF}">
      <dgm:prSet phldrT="[Texto]" custT="1"/>
      <dgm:spPr>
        <a:noFill/>
      </dgm:spPr>
      <dgm:t>
        <a:bodyPr/>
        <a:lstStyle/>
        <a:p>
          <a:r>
            <a:rPr lang="es-E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F6115-090C-47D4-880D-032F384FA351}" type="par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632EB-6694-4A73-AC36-B4F4989E2DC3}" type="sib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879ED-58A4-45FC-9CB8-181590A50B29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gm:t>
    </dgm:pt>
    <dgm:pt modelId="{9897EC0F-B2FF-496F-961F-090697232410}" type="par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8B13B-7179-497B-8AC8-242CBC3BFC67}" type="sib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0E848-FC20-4B9D-ACAB-B2C7B6AF72AF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28623362-98B1-4A8B-90EC-1EF1BB7D6952}" type="par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9B9C-47F0-4EEC-8B5E-00FCE32C3C7E}" type="sib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9BCC8-CC27-4A04-BF35-D144FF4BEB8B}" type="pres">
      <dgm:prSet presAssocID="{DC32F0BC-C413-4E5B-8629-776B3C18C6D1}" presName="Name0" presStyleCnt="0">
        <dgm:presLayoutVars>
          <dgm:chMax val="7"/>
          <dgm:chPref val="7"/>
          <dgm:dir/>
        </dgm:presLayoutVars>
      </dgm:prSet>
      <dgm:spPr/>
    </dgm:pt>
    <dgm:pt modelId="{AE25DD83-89B5-4678-892D-DC1D97DAA989}" type="pres">
      <dgm:prSet presAssocID="{DC32F0BC-C413-4E5B-8629-776B3C18C6D1}" presName="Name1" presStyleCnt="0"/>
      <dgm:spPr/>
    </dgm:pt>
    <dgm:pt modelId="{BC93180D-93CF-4FCE-A13F-8C16244297F3}" type="pres">
      <dgm:prSet presAssocID="{DC32F0BC-C413-4E5B-8629-776B3C18C6D1}" presName="cycle" presStyleCnt="0"/>
      <dgm:spPr/>
    </dgm:pt>
    <dgm:pt modelId="{D31D2364-7989-43A4-BA3B-3A936D5F0900}" type="pres">
      <dgm:prSet presAssocID="{DC32F0BC-C413-4E5B-8629-776B3C18C6D1}" presName="srcNode" presStyleLbl="node1" presStyleIdx="0" presStyleCnt="4"/>
      <dgm:spPr/>
    </dgm:pt>
    <dgm:pt modelId="{E1962FB3-CD01-4AE4-B66E-EC7F254D87CD}" type="pres">
      <dgm:prSet presAssocID="{DC32F0BC-C413-4E5B-8629-776B3C18C6D1}" presName="conn" presStyleLbl="parChTrans1D2" presStyleIdx="0" presStyleCnt="1"/>
      <dgm:spPr/>
    </dgm:pt>
    <dgm:pt modelId="{BD126491-5EEC-41C6-AEA6-82EACA015549}" type="pres">
      <dgm:prSet presAssocID="{DC32F0BC-C413-4E5B-8629-776B3C18C6D1}" presName="extraNode" presStyleLbl="node1" presStyleIdx="0" presStyleCnt="4"/>
      <dgm:spPr/>
    </dgm:pt>
    <dgm:pt modelId="{594EAFAB-D8C3-45E0-9CD6-F4E175ADE1DF}" type="pres">
      <dgm:prSet presAssocID="{DC32F0BC-C413-4E5B-8629-776B3C18C6D1}" presName="dstNode" presStyleLbl="node1" presStyleIdx="0" presStyleCnt="4"/>
      <dgm:spPr/>
    </dgm:pt>
    <dgm:pt modelId="{55F3DCC6-A909-4E65-BEE2-04F30A5A085B}" type="pres">
      <dgm:prSet presAssocID="{BD86F5A1-D0BF-49E6-995D-9CA7F931DA63}" presName="text_1" presStyleLbl="node1" presStyleIdx="0" presStyleCnt="4">
        <dgm:presLayoutVars>
          <dgm:bulletEnabled val="1"/>
        </dgm:presLayoutVars>
      </dgm:prSet>
      <dgm:spPr/>
    </dgm:pt>
    <dgm:pt modelId="{E2B521E3-B781-4254-AAF7-605C8E407E22}" type="pres">
      <dgm:prSet presAssocID="{BD86F5A1-D0BF-49E6-995D-9CA7F931DA63}" presName="accent_1" presStyleCnt="0"/>
      <dgm:spPr/>
    </dgm:pt>
    <dgm:pt modelId="{0034A844-694F-4D53-A79C-9BC503F1A82F}" type="pres">
      <dgm:prSet presAssocID="{BD86F5A1-D0BF-49E6-995D-9CA7F931DA63}" presName="accentRepeatNode" presStyleLbl="solidFgAcc1" presStyleIdx="0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6FFBFE9E-6EFB-4ACD-8148-80A8AFD9A55F}" type="pres">
      <dgm:prSet presAssocID="{547B8058-367F-47B0-A6BF-6A3A8E5872BF}" presName="text_2" presStyleLbl="node1" presStyleIdx="1" presStyleCnt="4">
        <dgm:presLayoutVars>
          <dgm:bulletEnabled val="1"/>
        </dgm:presLayoutVars>
      </dgm:prSet>
      <dgm:spPr/>
    </dgm:pt>
    <dgm:pt modelId="{A43E124C-E3F4-487A-9161-D26289EA9FDF}" type="pres">
      <dgm:prSet presAssocID="{547B8058-367F-47B0-A6BF-6A3A8E5872BF}" presName="accent_2" presStyleCnt="0"/>
      <dgm:spPr/>
    </dgm:pt>
    <dgm:pt modelId="{AA25C705-08FF-418F-9454-309C5480F0C1}" type="pres">
      <dgm:prSet presAssocID="{547B8058-367F-47B0-A6BF-6A3A8E5872BF}" presName="accentRepeatNode" presStyleLbl="solidFgAcc1" presStyleIdx="1" presStyleCnt="4" custScaleX="70834" custScaleY="71896"/>
      <dgm:spPr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C9D59828-DC7B-4E96-BD52-E3DAC0FDD5D5}" type="pres">
      <dgm:prSet presAssocID="{057879ED-58A4-45FC-9CB8-181590A50B29}" presName="text_3" presStyleLbl="node1" presStyleIdx="2" presStyleCnt="4">
        <dgm:presLayoutVars>
          <dgm:bulletEnabled val="1"/>
        </dgm:presLayoutVars>
      </dgm:prSet>
      <dgm:spPr/>
    </dgm:pt>
    <dgm:pt modelId="{CA762CC5-7395-4BCD-99DF-57A571880B1A}" type="pres">
      <dgm:prSet presAssocID="{057879ED-58A4-45FC-9CB8-181590A50B29}" presName="accent_3" presStyleCnt="0"/>
      <dgm:spPr/>
    </dgm:pt>
    <dgm:pt modelId="{F13B366B-596B-4584-AF62-BB6962E669C8}" type="pres">
      <dgm:prSet presAssocID="{057879ED-58A4-45FC-9CB8-181590A50B29}" presName="accentRepeatNode" presStyleLbl="solidFgAcc1" presStyleIdx="2" presStyleCnt="4" custScaleX="70834" custScaleY="71896"/>
      <dgm:spPr>
        <a:solidFill>
          <a:schemeClr val="accent6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B570FF59-A73E-4B9E-A32D-86746E425B66}" type="pres">
      <dgm:prSet presAssocID="{1650E848-FC20-4B9D-ACAB-B2C7B6AF72AF}" presName="text_4" presStyleLbl="node1" presStyleIdx="3" presStyleCnt="4">
        <dgm:presLayoutVars>
          <dgm:bulletEnabled val="1"/>
        </dgm:presLayoutVars>
      </dgm:prSet>
      <dgm:spPr/>
    </dgm:pt>
    <dgm:pt modelId="{88A3B86E-7A71-4898-A76D-EDDA2E3B4E97}" type="pres">
      <dgm:prSet presAssocID="{1650E848-FC20-4B9D-ACAB-B2C7B6AF72AF}" presName="accent_4" presStyleCnt="0"/>
      <dgm:spPr/>
    </dgm:pt>
    <dgm:pt modelId="{FC7E824B-FEF9-4CB4-A5D1-68A1039AA9D9}" type="pres">
      <dgm:prSet presAssocID="{1650E848-FC20-4B9D-ACAB-B2C7B6AF72AF}" presName="accentRepeatNode" presStyleLbl="solidFgAcc1" presStyleIdx="3" presStyleCnt="4" custScaleX="70834" custScaleY="71896"/>
      <dgm:spPr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</dgm:ptLst>
  <dgm:cxnLst>
    <dgm:cxn modelId="{8D67EC0C-7164-4CE1-A356-73B7A4D8681C}" srcId="{DC32F0BC-C413-4E5B-8629-776B3C18C6D1}" destId="{057879ED-58A4-45FC-9CB8-181590A50B29}" srcOrd="2" destOrd="0" parTransId="{9897EC0F-B2FF-496F-961F-090697232410}" sibTransId="{0288B13B-7179-497B-8AC8-242CBC3BFC67}"/>
    <dgm:cxn modelId="{396FE523-DFB4-4274-A1B9-71A1A9914C45}" type="presOf" srcId="{DC32F0BC-C413-4E5B-8629-776B3C18C6D1}" destId="{3D49BCC8-CC27-4A04-BF35-D144FF4BEB8B}" srcOrd="0" destOrd="0" presId="urn:microsoft.com/office/officeart/2008/layout/VerticalCurvedList"/>
    <dgm:cxn modelId="{19403738-A3C3-4139-B737-FC61D0FBD489}" type="presOf" srcId="{1650E848-FC20-4B9D-ACAB-B2C7B6AF72AF}" destId="{B570FF59-A73E-4B9E-A32D-86746E425B66}" srcOrd="0" destOrd="0" presId="urn:microsoft.com/office/officeart/2008/layout/VerticalCurvedList"/>
    <dgm:cxn modelId="{A543F461-ACC5-479B-AEE0-3D3C0323B3D9}" type="presOf" srcId="{057879ED-58A4-45FC-9CB8-181590A50B29}" destId="{C9D59828-DC7B-4E96-BD52-E3DAC0FDD5D5}" srcOrd="0" destOrd="0" presId="urn:microsoft.com/office/officeart/2008/layout/VerticalCurvedList"/>
    <dgm:cxn modelId="{0C4F716D-E520-4934-B992-59EA7E35D347}" type="presOf" srcId="{BD86F5A1-D0BF-49E6-995D-9CA7F931DA63}" destId="{55F3DCC6-A909-4E65-BEE2-04F30A5A085B}" srcOrd="0" destOrd="0" presId="urn:microsoft.com/office/officeart/2008/layout/VerticalCurvedList"/>
    <dgm:cxn modelId="{16F261B8-22AE-4307-BCE1-541101A4103F}" srcId="{DC32F0BC-C413-4E5B-8629-776B3C18C6D1}" destId="{BD86F5A1-D0BF-49E6-995D-9CA7F931DA63}" srcOrd="0" destOrd="0" parTransId="{29917BF2-7028-4AE7-98A4-7F9AE9903307}" sibTransId="{38DF8911-AFDC-44A3-A609-97AF5CE9953D}"/>
    <dgm:cxn modelId="{9590F6D6-82B5-48CF-BD99-3EB9C729795D}" srcId="{DC32F0BC-C413-4E5B-8629-776B3C18C6D1}" destId="{1650E848-FC20-4B9D-ACAB-B2C7B6AF72AF}" srcOrd="3" destOrd="0" parTransId="{28623362-98B1-4A8B-90EC-1EF1BB7D6952}" sibTransId="{DED09B9C-47F0-4EEC-8B5E-00FCE32C3C7E}"/>
    <dgm:cxn modelId="{A19BFEDB-CC96-4E4D-A42A-3579C99112EC}" type="presOf" srcId="{547B8058-367F-47B0-A6BF-6A3A8E5872BF}" destId="{6FFBFE9E-6EFB-4ACD-8148-80A8AFD9A55F}" srcOrd="0" destOrd="0" presId="urn:microsoft.com/office/officeart/2008/layout/VerticalCurvedList"/>
    <dgm:cxn modelId="{A5764EDD-9A12-4E53-BED0-003F60767CEB}" type="presOf" srcId="{38DF8911-AFDC-44A3-A609-97AF5CE9953D}" destId="{E1962FB3-CD01-4AE4-B66E-EC7F254D87CD}" srcOrd="0" destOrd="0" presId="urn:microsoft.com/office/officeart/2008/layout/VerticalCurvedList"/>
    <dgm:cxn modelId="{622FCDF8-B5D0-412E-A244-71F1D46006A8}" srcId="{DC32F0BC-C413-4E5B-8629-776B3C18C6D1}" destId="{547B8058-367F-47B0-A6BF-6A3A8E5872BF}" srcOrd="1" destOrd="0" parTransId="{DCAF6115-090C-47D4-880D-032F384FA351}" sibTransId="{C22632EB-6694-4A73-AC36-B4F4989E2DC3}"/>
    <dgm:cxn modelId="{6FE9980E-2407-45C0-9D71-C69D9CABAF7F}" type="presParOf" srcId="{3D49BCC8-CC27-4A04-BF35-D144FF4BEB8B}" destId="{AE25DD83-89B5-4678-892D-DC1D97DAA989}" srcOrd="0" destOrd="0" presId="urn:microsoft.com/office/officeart/2008/layout/VerticalCurvedList"/>
    <dgm:cxn modelId="{843E26C5-6262-4F6D-8617-86C32904E647}" type="presParOf" srcId="{AE25DD83-89B5-4678-892D-DC1D97DAA989}" destId="{BC93180D-93CF-4FCE-A13F-8C16244297F3}" srcOrd="0" destOrd="0" presId="urn:microsoft.com/office/officeart/2008/layout/VerticalCurvedList"/>
    <dgm:cxn modelId="{ABAE9559-46F7-4BAF-AE96-A7F503826957}" type="presParOf" srcId="{BC93180D-93CF-4FCE-A13F-8C16244297F3}" destId="{D31D2364-7989-43A4-BA3B-3A936D5F0900}" srcOrd="0" destOrd="0" presId="urn:microsoft.com/office/officeart/2008/layout/VerticalCurvedList"/>
    <dgm:cxn modelId="{B5A23F51-1EE1-46B7-BE78-887845990974}" type="presParOf" srcId="{BC93180D-93CF-4FCE-A13F-8C16244297F3}" destId="{E1962FB3-CD01-4AE4-B66E-EC7F254D87CD}" srcOrd="1" destOrd="0" presId="urn:microsoft.com/office/officeart/2008/layout/VerticalCurvedList"/>
    <dgm:cxn modelId="{B0FD8F06-333A-4794-8F39-634DEA6338C5}" type="presParOf" srcId="{BC93180D-93CF-4FCE-A13F-8C16244297F3}" destId="{BD126491-5EEC-41C6-AEA6-82EACA015549}" srcOrd="2" destOrd="0" presId="urn:microsoft.com/office/officeart/2008/layout/VerticalCurvedList"/>
    <dgm:cxn modelId="{7FF8D17C-B157-430F-97C0-BDDE0012DE48}" type="presParOf" srcId="{BC93180D-93CF-4FCE-A13F-8C16244297F3}" destId="{594EAFAB-D8C3-45E0-9CD6-F4E175ADE1DF}" srcOrd="3" destOrd="0" presId="urn:microsoft.com/office/officeart/2008/layout/VerticalCurvedList"/>
    <dgm:cxn modelId="{08757FD0-35D6-4225-AD36-063D15D8753B}" type="presParOf" srcId="{AE25DD83-89B5-4678-892D-DC1D97DAA989}" destId="{55F3DCC6-A909-4E65-BEE2-04F30A5A085B}" srcOrd="1" destOrd="0" presId="urn:microsoft.com/office/officeart/2008/layout/VerticalCurvedList"/>
    <dgm:cxn modelId="{33ED47D8-DCF0-4C71-9F04-784C2FE37B66}" type="presParOf" srcId="{AE25DD83-89B5-4678-892D-DC1D97DAA989}" destId="{E2B521E3-B781-4254-AAF7-605C8E407E22}" srcOrd="2" destOrd="0" presId="urn:microsoft.com/office/officeart/2008/layout/VerticalCurvedList"/>
    <dgm:cxn modelId="{93257E68-5E8C-4A1B-B138-3D27DC83741F}" type="presParOf" srcId="{E2B521E3-B781-4254-AAF7-605C8E407E22}" destId="{0034A844-694F-4D53-A79C-9BC503F1A82F}" srcOrd="0" destOrd="0" presId="urn:microsoft.com/office/officeart/2008/layout/VerticalCurvedList"/>
    <dgm:cxn modelId="{84EA4569-5A92-4F5D-AE4D-C4F82E108A70}" type="presParOf" srcId="{AE25DD83-89B5-4678-892D-DC1D97DAA989}" destId="{6FFBFE9E-6EFB-4ACD-8148-80A8AFD9A55F}" srcOrd="3" destOrd="0" presId="urn:microsoft.com/office/officeart/2008/layout/VerticalCurvedList"/>
    <dgm:cxn modelId="{A6297AD6-358C-4D74-95B9-EA32A0006EBE}" type="presParOf" srcId="{AE25DD83-89B5-4678-892D-DC1D97DAA989}" destId="{A43E124C-E3F4-487A-9161-D26289EA9FDF}" srcOrd="4" destOrd="0" presId="urn:microsoft.com/office/officeart/2008/layout/VerticalCurvedList"/>
    <dgm:cxn modelId="{71BB9C8F-2EC5-47B4-A4F5-14D13268F31D}" type="presParOf" srcId="{A43E124C-E3F4-487A-9161-D26289EA9FDF}" destId="{AA25C705-08FF-418F-9454-309C5480F0C1}" srcOrd="0" destOrd="0" presId="urn:microsoft.com/office/officeart/2008/layout/VerticalCurvedList"/>
    <dgm:cxn modelId="{8B353B63-DECD-48BD-A1AD-F0F1B50B5284}" type="presParOf" srcId="{AE25DD83-89B5-4678-892D-DC1D97DAA989}" destId="{C9D59828-DC7B-4E96-BD52-E3DAC0FDD5D5}" srcOrd="5" destOrd="0" presId="urn:microsoft.com/office/officeart/2008/layout/VerticalCurvedList"/>
    <dgm:cxn modelId="{407C9B54-5C15-4430-9AAB-1B3891F2C83D}" type="presParOf" srcId="{AE25DD83-89B5-4678-892D-DC1D97DAA989}" destId="{CA762CC5-7395-4BCD-99DF-57A571880B1A}" srcOrd="6" destOrd="0" presId="urn:microsoft.com/office/officeart/2008/layout/VerticalCurvedList"/>
    <dgm:cxn modelId="{D6A62F44-DA43-41D9-9CBE-2C338A89773B}" type="presParOf" srcId="{CA762CC5-7395-4BCD-99DF-57A571880B1A}" destId="{F13B366B-596B-4584-AF62-BB6962E669C8}" srcOrd="0" destOrd="0" presId="urn:microsoft.com/office/officeart/2008/layout/VerticalCurvedList"/>
    <dgm:cxn modelId="{20E08830-A62C-46FC-9137-AFD71F72C06E}" type="presParOf" srcId="{AE25DD83-89B5-4678-892D-DC1D97DAA989}" destId="{B570FF59-A73E-4B9E-A32D-86746E425B66}" srcOrd="7" destOrd="0" presId="urn:microsoft.com/office/officeart/2008/layout/VerticalCurvedList"/>
    <dgm:cxn modelId="{FC4F36BF-FAF5-4918-A211-B11C28128490}" type="presParOf" srcId="{AE25DD83-89B5-4678-892D-DC1D97DAA989}" destId="{88A3B86E-7A71-4898-A76D-EDDA2E3B4E97}" srcOrd="8" destOrd="0" presId="urn:microsoft.com/office/officeart/2008/layout/VerticalCurvedList"/>
    <dgm:cxn modelId="{7FE7E0AB-87B9-4E2A-BBEF-E9CC81434404}" type="presParOf" srcId="{88A3B86E-7A71-4898-A76D-EDDA2E3B4E97}" destId="{FC7E824B-FEF9-4CB4-A5D1-68A1039AA9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2F0BC-C413-4E5B-8629-776B3C18C6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86F5A1-D0BF-49E6-995D-9CA7F931DA63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gm:t>
    </dgm:pt>
    <dgm:pt modelId="{29917BF2-7028-4AE7-98A4-7F9AE9903307}" type="parTrans" cxnId="{16F261B8-22AE-4307-BCE1-541101A4103F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8911-AFDC-44A3-A609-97AF5CE9953D}" type="sibTrans" cxnId="{16F261B8-22AE-4307-BCE1-541101A4103F}">
      <dgm:prSet/>
      <dgm:spPr>
        <a:ln w="31750">
          <a:solidFill>
            <a:srgbClr val="FF0000"/>
          </a:solidFill>
        </a:ln>
      </dgm:spPr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7B8058-367F-47B0-A6BF-6A3A8E5872BF}">
      <dgm:prSet phldrT="[Texto]" custT="1"/>
      <dgm:spPr>
        <a:noFill/>
      </dgm:spPr>
      <dgm:t>
        <a:bodyPr/>
        <a:lstStyle/>
        <a:p>
          <a:r>
            <a:rPr lang="es-E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F6115-090C-47D4-880D-032F384FA351}" type="par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632EB-6694-4A73-AC36-B4F4989E2DC3}" type="sibTrans" cxnId="{622FCDF8-B5D0-412E-A244-71F1D46006A8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879ED-58A4-45FC-9CB8-181590A50B29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CASOS DE ESTUDIO Y ANÁLISIS DE RESULTADOS  </a:t>
          </a:r>
        </a:p>
      </dgm:t>
    </dgm:pt>
    <dgm:pt modelId="{9897EC0F-B2FF-496F-961F-090697232410}" type="par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8B13B-7179-497B-8AC8-242CBC3BFC67}" type="sibTrans" cxnId="{8D67EC0C-7164-4CE1-A356-73B7A4D8681C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0E848-FC20-4B9D-ACAB-B2C7B6AF72AF}">
      <dgm:prSet phldrT="[Texto]" custT="1"/>
      <dgm:spPr>
        <a:noFill/>
      </dgm:spPr>
      <dgm:t>
        <a:bodyPr/>
        <a:lstStyle/>
        <a:p>
          <a:r>
            <a:rPr lang="es-EC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28623362-98B1-4A8B-90EC-1EF1BB7D6952}" type="par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9B9C-47F0-4EEC-8B5E-00FCE32C3C7E}" type="sibTrans" cxnId="{9590F6D6-82B5-48CF-BD99-3EB9C729795D}">
      <dgm:prSet/>
      <dgm:spPr/>
      <dgm:t>
        <a:bodyPr/>
        <a:lstStyle/>
        <a:p>
          <a:endParaRPr lang="es-EC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9BCC8-CC27-4A04-BF35-D144FF4BEB8B}" type="pres">
      <dgm:prSet presAssocID="{DC32F0BC-C413-4E5B-8629-776B3C18C6D1}" presName="Name0" presStyleCnt="0">
        <dgm:presLayoutVars>
          <dgm:chMax val="7"/>
          <dgm:chPref val="7"/>
          <dgm:dir/>
        </dgm:presLayoutVars>
      </dgm:prSet>
      <dgm:spPr/>
    </dgm:pt>
    <dgm:pt modelId="{AE25DD83-89B5-4678-892D-DC1D97DAA989}" type="pres">
      <dgm:prSet presAssocID="{DC32F0BC-C413-4E5B-8629-776B3C18C6D1}" presName="Name1" presStyleCnt="0"/>
      <dgm:spPr/>
    </dgm:pt>
    <dgm:pt modelId="{BC93180D-93CF-4FCE-A13F-8C16244297F3}" type="pres">
      <dgm:prSet presAssocID="{DC32F0BC-C413-4E5B-8629-776B3C18C6D1}" presName="cycle" presStyleCnt="0"/>
      <dgm:spPr/>
    </dgm:pt>
    <dgm:pt modelId="{D31D2364-7989-43A4-BA3B-3A936D5F0900}" type="pres">
      <dgm:prSet presAssocID="{DC32F0BC-C413-4E5B-8629-776B3C18C6D1}" presName="srcNode" presStyleLbl="node1" presStyleIdx="0" presStyleCnt="4"/>
      <dgm:spPr/>
    </dgm:pt>
    <dgm:pt modelId="{E1962FB3-CD01-4AE4-B66E-EC7F254D87CD}" type="pres">
      <dgm:prSet presAssocID="{DC32F0BC-C413-4E5B-8629-776B3C18C6D1}" presName="conn" presStyleLbl="parChTrans1D2" presStyleIdx="0" presStyleCnt="1"/>
      <dgm:spPr/>
    </dgm:pt>
    <dgm:pt modelId="{BD126491-5EEC-41C6-AEA6-82EACA015549}" type="pres">
      <dgm:prSet presAssocID="{DC32F0BC-C413-4E5B-8629-776B3C18C6D1}" presName="extraNode" presStyleLbl="node1" presStyleIdx="0" presStyleCnt="4"/>
      <dgm:spPr/>
    </dgm:pt>
    <dgm:pt modelId="{594EAFAB-D8C3-45E0-9CD6-F4E175ADE1DF}" type="pres">
      <dgm:prSet presAssocID="{DC32F0BC-C413-4E5B-8629-776B3C18C6D1}" presName="dstNode" presStyleLbl="node1" presStyleIdx="0" presStyleCnt="4"/>
      <dgm:spPr/>
    </dgm:pt>
    <dgm:pt modelId="{55F3DCC6-A909-4E65-BEE2-04F30A5A085B}" type="pres">
      <dgm:prSet presAssocID="{BD86F5A1-D0BF-49E6-995D-9CA7F931DA63}" presName="text_1" presStyleLbl="node1" presStyleIdx="0" presStyleCnt="4">
        <dgm:presLayoutVars>
          <dgm:bulletEnabled val="1"/>
        </dgm:presLayoutVars>
      </dgm:prSet>
      <dgm:spPr/>
    </dgm:pt>
    <dgm:pt modelId="{E2B521E3-B781-4254-AAF7-605C8E407E22}" type="pres">
      <dgm:prSet presAssocID="{BD86F5A1-D0BF-49E6-995D-9CA7F931DA63}" presName="accent_1" presStyleCnt="0"/>
      <dgm:spPr/>
    </dgm:pt>
    <dgm:pt modelId="{0034A844-694F-4D53-A79C-9BC503F1A82F}" type="pres">
      <dgm:prSet presAssocID="{BD86F5A1-D0BF-49E6-995D-9CA7F931DA63}" presName="accentRepeatNode" presStyleLbl="solidFgAcc1" presStyleIdx="0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6FFBFE9E-6EFB-4ACD-8148-80A8AFD9A55F}" type="pres">
      <dgm:prSet presAssocID="{547B8058-367F-47B0-A6BF-6A3A8E5872BF}" presName="text_2" presStyleLbl="node1" presStyleIdx="1" presStyleCnt="4">
        <dgm:presLayoutVars>
          <dgm:bulletEnabled val="1"/>
        </dgm:presLayoutVars>
      </dgm:prSet>
      <dgm:spPr/>
    </dgm:pt>
    <dgm:pt modelId="{A43E124C-E3F4-487A-9161-D26289EA9FDF}" type="pres">
      <dgm:prSet presAssocID="{547B8058-367F-47B0-A6BF-6A3A8E5872BF}" presName="accent_2" presStyleCnt="0"/>
      <dgm:spPr/>
    </dgm:pt>
    <dgm:pt modelId="{AA25C705-08FF-418F-9454-309C5480F0C1}" type="pres">
      <dgm:prSet presAssocID="{547B8058-367F-47B0-A6BF-6A3A8E5872BF}" presName="accentRepeatNode" presStyleLbl="solidFgAcc1" presStyleIdx="1" presStyleCnt="4" custScaleX="70834" custScaleY="71896"/>
      <dgm:spPr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C9D59828-DC7B-4E96-BD52-E3DAC0FDD5D5}" type="pres">
      <dgm:prSet presAssocID="{057879ED-58A4-45FC-9CB8-181590A50B29}" presName="text_3" presStyleLbl="node1" presStyleIdx="2" presStyleCnt="4">
        <dgm:presLayoutVars>
          <dgm:bulletEnabled val="1"/>
        </dgm:presLayoutVars>
      </dgm:prSet>
      <dgm:spPr/>
    </dgm:pt>
    <dgm:pt modelId="{CA762CC5-7395-4BCD-99DF-57A571880B1A}" type="pres">
      <dgm:prSet presAssocID="{057879ED-58A4-45FC-9CB8-181590A50B29}" presName="accent_3" presStyleCnt="0"/>
      <dgm:spPr/>
    </dgm:pt>
    <dgm:pt modelId="{F13B366B-596B-4584-AF62-BB6962E669C8}" type="pres">
      <dgm:prSet presAssocID="{057879ED-58A4-45FC-9CB8-181590A50B29}" presName="accentRepeatNode" presStyleLbl="solidFgAcc1" presStyleIdx="2" presStyleCnt="4" custScaleX="70834" custScaleY="71896"/>
      <dgm:spPr>
        <a:solidFill>
          <a:schemeClr val="bg1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  <dgm:pt modelId="{3F235203-A282-4EB4-9607-AE4BD6996661}" type="pres">
      <dgm:prSet presAssocID="{1650E848-FC20-4B9D-ACAB-B2C7B6AF72AF}" presName="text_4" presStyleLbl="node1" presStyleIdx="3" presStyleCnt="4">
        <dgm:presLayoutVars>
          <dgm:bulletEnabled val="1"/>
        </dgm:presLayoutVars>
      </dgm:prSet>
      <dgm:spPr/>
    </dgm:pt>
    <dgm:pt modelId="{B5E82552-108A-491C-A966-C112C4B2BCB7}" type="pres">
      <dgm:prSet presAssocID="{1650E848-FC20-4B9D-ACAB-B2C7B6AF72AF}" presName="accent_4" presStyleCnt="0"/>
      <dgm:spPr/>
    </dgm:pt>
    <dgm:pt modelId="{FC7E824B-FEF9-4CB4-A5D1-68A1039AA9D9}" type="pres">
      <dgm:prSet presAssocID="{1650E848-FC20-4B9D-ACAB-B2C7B6AF72AF}" presName="accentRepeatNode" presStyleLbl="solidFgAcc1" presStyleIdx="3" presStyleCnt="4" custScaleX="70834" custScaleY="71896"/>
      <dgm:spPr>
        <a:solidFill>
          <a:schemeClr val="accent6"/>
        </a:solidFill>
        <a:ln w="38100">
          <a:solidFill>
            <a:schemeClr val="accent6">
              <a:lumMod val="75000"/>
            </a:schemeClr>
          </a:solidFill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</dgm:pt>
  </dgm:ptLst>
  <dgm:cxnLst>
    <dgm:cxn modelId="{8D67EC0C-7164-4CE1-A356-73B7A4D8681C}" srcId="{DC32F0BC-C413-4E5B-8629-776B3C18C6D1}" destId="{057879ED-58A4-45FC-9CB8-181590A50B29}" srcOrd="2" destOrd="0" parTransId="{9897EC0F-B2FF-496F-961F-090697232410}" sibTransId="{0288B13B-7179-497B-8AC8-242CBC3BFC67}"/>
    <dgm:cxn modelId="{396FE523-DFB4-4274-A1B9-71A1A9914C45}" type="presOf" srcId="{DC32F0BC-C413-4E5B-8629-776B3C18C6D1}" destId="{3D49BCC8-CC27-4A04-BF35-D144FF4BEB8B}" srcOrd="0" destOrd="0" presId="urn:microsoft.com/office/officeart/2008/layout/VerticalCurvedList"/>
    <dgm:cxn modelId="{A543F461-ACC5-479B-AEE0-3D3C0323B3D9}" type="presOf" srcId="{057879ED-58A4-45FC-9CB8-181590A50B29}" destId="{C9D59828-DC7B-4E96-BD52-E3DAC0FDD5D5}" srcOrd="0" destOrd="0" presId="urn:microsoft.com/office/officeart/2008/layout/VerticalCurvedList"/>
    <dgm:cxn modelId="{0C4F716D-E520-4934-B992-59EA7E35D347}" type="presOf" srcId="{BD86F5A1-D0BF-49E6-995D-9CA7F931DA63}" destId="{55F3DCC6-A909-4E65-BEE2-04F30A5A085B}" srcOrd="0" destOrd="0" presId="urn:microsoft.com/office/officeart/2008/layout/VerticalCurvedList"/>
    <dgm:cxn modelId="{7640BCB5-09EB-4250-B058-46EDF62E6BD6}" type="presOf" srcId="{1650E848-FC20-4B9D-ACAB-B2C7B6AF72AF}" destId="{3F235203-A282-4EB4-9607-AE4BD6996661}" srcOrd="0" destOrd="0" presId="urn:microsoft.com/office/officeart/2008/layout/VerticalCurvedList"/>
    <dgm:cxn modelId="{16F261B8-22AE-4307-BCE1-541101A4103F}" srcId="{DC32F0BC-C413-4E5B-8629-776B3C18C6D1}" destId="{BD86F5A1-D0BF-49E6-995D-9CA7F931DA63}" srcOrd="0" destOrd="0" parTransId="{29917BF2-7028-4AE7-98A4-7F9AE9903307}" sibTransId="{38DF8911-AFDC-44A3-A609-97AF5CE9953D}"/>
    <dgm:cxn modelId="{9590F6D6-82B5-48CF-BD99-3EB9C729795D}" srcId="{DC32F0BC-C413-4E5B-8629-776B3C18C6D1}" destId="{1650E848-FC20-4B9D-ACAB-B2C7B6AF72AF}" srcOrd="3" destOrd="0" parTransId="{28623362-98B1-4A8B-90EC-1EF1BB7D6952}" sibTransId="{DED09B9C-47F0-4EEC-8B5E-00FCE32C3C7E}"/>
    <dgm:cxn modelId="{A19BFEDB-CC96-4E4D-A42A-3579C99112EC}" type="presOf" srcId="{547B8058-367F-47B0-A6BF-6A3A8E5872BF}" destId="{6FFBFE9E-6EFB-4ACD-8148-80A8AFD9A55F}" srcOrd="0" destOrd="0" presId="urn:microsoft.com/office/officeart/2008/layout/VerticalCurvedList"/>
    <dgm:cxn modelId="{A5764EDD-9A12-4E53-BED0-003F60767CEB}" type="presOf" srcId="{38DF8911-AFDC-44A3-A609-97AF5CE9953D}" destId="{E1962FB3-CD01-4AE4-B66E-EC7F254D87CD}" srcOrd="0" destOrd="0" presId="urn:microsoft.com/office/officeart/2008/layout/VerticalCurvedList"/>
    <dgm:cxn modelId="{622FCDF8-B5D0-412E-A244-71F1D46006A8}" srcId="{DC32F0BC-C413-4E5B-8629-776B3C18C6D1}" destId="{547B8058-367F-47B0-A6BF-6A3A8E5872BF}" srcOrd="1" destOrd="0" parTransId="{DCAF6115-090C-47D4-880D-032F384FA351}" sibTransId="{C22632EB-6694-4A73-AC36-B4F4989E2DC3}"/>
    <dgm:cxn modelId="{6FE9980E-2407-45C0-9D71-C69D9CABAF7F}" type="presParOf" srcId="{3D49BCC8-CC27-4A04-BF35-D144FF4BEB8B}" destId="{AE25DD83-89B5-4678-892D-DC1D97DAA989}" srcOrd="0" destOrd="0" presId="urn:microsoft.com/office/officeart/2008/layout/VerticalCurvedList"/>
    <dgm:cxn modelId="{843E26C5-6262-4F6D-8617-86C32904E647}" type="presParOf" srcId="{AE25DD83-89B5-4678-892D-DC1D97DAA989}" destId="{BC93180D-93CF-4FCE-A13F-8C16244297F3}" srcOrd="0" destOrd="0" presId="urn:microsoft.com/office/officeart/2008/layout/VerticalCurvedList"/>
    <dgm:cxn modelId="{ABAE9559-46F7-4BAF-AE96-A7F503826957}" type="presParOf" srcId="{BC93180D-93CF-4FCE-A13F-8C16244297F3}" destId="{D31D2364-7989-43A4-BA3B-3A936D5F0900}" srcOrd="0" destOrd="0" presId="urn:microsoft.com/office/officeart/2008/layout/VerticalCurvedList"/>
    <dgm:cxn modelId="{B5A23F51-1EE1-46B7-BE78-887845990974}" type="presParOf" srcId="{BC93180D-93CF-4FCE-A13F-8C16244297F3}" destId="{E1962FB3-CD01-4AE4-B66E-EC7F254D87CD}" srcOrd="1" destOrd="0" presId="urn:microsoft.com/office/officeart/2008/layout/VerticalCurvedList"/>
    <dgm:cxn modelId="{B0FD8F06-333A-4794-8F39-634DEA6338C5}" type="presParOf" srcId="{BC93180D-93CF-4FCE-A13F-8C16244297F3}" destId="{BD126491-5EEC-41C6-AEA6-82EACA015549}" srcOrd="2" destOrd="0" presId="urn:microsoft.com/office/officeart/2008/layout/VerticalCurvedList"/>
    <dgm:cxn modelId="{7FF8D17C-B157-430F-97C0-BDDE0012DE48}" type="presParOf" srcId="{BC93180D-93CF-4FCE-A13F-8C16244297F3}" destId="{594EAFAB-D8C3-45E0-9CD6-F4E175ADE1DF}" srcOrd="3" destOrd="0" presId="urn:microsoft.com/office/officeart/2008/layout/VerticalCurvedList"/>
    <dgm:cxn modelId="{08757FD0-35D6-4225-AD36-063D15D8753B}" type="presParOf" srcId="{AE25DD83-89B5-4678-892D-DC1D97DAA989}" destId="{55F3DCC6-A909-4E65-BEE2-04F30A5A085B}" srcOrd="1" destOrd="0" presId="urn:microsoft.com/office/officeart/2008/layout/VerticalCurvedList"/>
    <dgm:cxn modelId="{33ED47D8-DCF0-4C71-9F04-784C2FE37B66}" type="presParOf" srcId="{AE25DD83-89B5-4678-892D-DC1D97DAA989}" destId="{E2B521E3-B781-4254-AAF7-605C8E407E22}" srcOrd="2" destOrd="0" presId="urn:microsoft.com/office/officeart/2008/layout/VerticalCurvedList"/>
    <dgm:cxn modelId="{93257E68-5E8C-4A1B-B138-3D27DC83741F}" type="presParOf" srcId="{E2B521E3-B781-4254-AAF7-605C8E407E22}" destId="{0034A844-694F-4D53-A79C-9BC503F1A82F}" srcOrd="0" destOrd="0" presId="urn:microsoft.com/office/officeart/2008/layout/VerticalCurvedList"/>
    <dgm:cxn modelId="{84EA4569-5A92-4F5D-AE4D-C4F82E108A70}" type="presParOf" srcId="{AE25DD83-89B5-4678-892D-DC1D97DAA989}" destId="{6FFBFE9E-6EFB-4ACD-8148-80A8AFD9A55F}" srcOrd="3" destOrd="0" presId="urn:microsoft.com/office/officeart/2008/layout/VerticalCurvedList"/>
    <dgm:cxn modelId="{A6297AD6-358C-4D74-95B9-EA32A0006EBE}" type="presParOf" srcId="{AE25DD83-89B5-4678-892D-DC1D97DAA989}" destId="{A43E124C-E3F4-487A-9161-D26289EA9FDF}" srcOrd="4" destOrd="0" presId="urn:microsoft.com/office/officeart/2008/layout/VerticalCurvedList"/>
    <dgm:cxn modelId="{71BB9C8F-2EC5-47B4-A4F5-14D13268F31D}" type="presParOf" srcId="{A43E124C-E3F4-487A-9161-D26289EA9FDF}" destId="{AA25C705-08FF-418F-9454-309C5480F0C1}" srcOrd="0" destOrd="0" presId="urn:microsoft.com/office/officeart/2008/layout/VerticalCurvedList"/>
    <dgm:cxn modelId="{8B353B63-DECD-48BD-A1AD-F0F1B50B5284}" type="presParOf" srcId="{AE25DD83-89B5-4678-892D-DC1D97DAA989}" destId="{C9D59828-DC7B-4E96-BD52-E3DAC0FDD5D5}" srcOrd="5" destOrd="0" presId="urn:microsoft.com/office/officeart/2008/layout/VerticalCurvedList"/>
    <dgm:cxn modelId="{407C9B54-5C15-4430-9AAB-1B3891F2C83D}" type="presParOf" srcId="{AE25DD83-89B5-4678-892D-DC1D97DAA989}" destId="{CA762CC5-7395-4BCD-99DF-57A571880B1A}" srcOrd="6" destOrd="0" presId="urn:microsoft.com/office/officeart/2008/layout/VerticalCurvedList"/>
    <dgm:cxn modelId="{D6A62F44-DA43-41D9-9CBE-2C338A89773B}" type="presParOf" srcId="{CA762CC5-7395-4BCD-99DF-57A571880B1A}" destId="{F13B366B-596B-4584-AF62-BB6962E669C8}" srcOrd="0" destOrd="0" presId="urn:microsoft.com/office/officeart/2008/layout/VerticalCurvedList"/>
    <dgm:cxn modelId="{B1E10796-2163-4778-9987-7FE92097EA64}" type="presParOf" srcId="{AE25DD83-89B5-4678-892D-DC1D97DAA989}" destId="{3F235203-A282-4EB4-9607-AE4BD6996661}" srcOrd="7" destOrd="0" presId="urn:microsoft.com/office/officeart/2008/layout/VerticalCurvedList"/>
    <dgm:cxn modelId="{3548A4D9-B423-4A8C-A44B-16388DE960F1}" type="presParOf" srcId="{AE25DD83-89B5-4678-892D-DC1D97DAA989}" destId="{B5E82552-108A-491C-A966-C112C4B2BCB7}" srcOrd="8" destOrd="0" presId="urn:microsoft.com/office/officeart/2008/layout/VerticalCurvedList"/>
    <dgm:cxn modelId="{607637E1-18D2-4767-A44F-342234373155}" type="presParOf" srcId="{B5E82552-108A-491C-A966-C112C4B2BCB7}" destId="{FC7E824B-FEF9-4CB4-A5D1-68A1039AA9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2FB3-CD01-4AE4-B66E-EC7F254D87CD}">
      <dsp:nvSpPr>
        <dsp:cNvPr id="0" name=""/>
        <dsp:cNvSpPr/>
      </dsp:nvSpPr>
      <dsp:spPr>
        <a:xfrm>
          <a:off x="-4623215" y="-708798"/>
          <a:ext cx="5507122" cy="5507122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DCC6-A909-4E65-BEE2-04F30A5A085B}">
      <dsp:nvSpPr>
        <dsp:cNvPr id="0" name=""/>
        <dsp:cNvSpPr/>
      </dsp:nvSpPr>
      <dsp:spPr>
        <a:xfrm>
          <a:off x="462962" y="314402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462962" y="314402"/>
        <a:ext cx="6410571" cy="629132"/>
      </dsp:txXfrm>
    </dsp:sp>
    <dsp:sp modelId="{0034A844-694F-4D53-A79C-9BC503F1A82F}">
      <dsp:nvSpPr>
        <dsp:cNvPr id="0" name=""/>
        <dsp:cNvSpPr/>
      </dsp:nvSpPr>
      <dsp:spPr>
        <a:xfrm>
          <a:off x="184437" y="346268"/>
          <a:ext cx="557049" cy="56540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FBFE9E-6EFB-4ACD-8148-80A8AFD9A55F}">
      <dsp:nvSpPr>
        <dsp:cNvPr id="0" name=""/>
        <dsp:cNvSpPr/>
      </dsp:nvSpPr>
      <dsp:spPr>
        <a:xfrm>
          <a:off x="823658" y="1258265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58" y="1258265"/>
        <a:ext cx="6049874" cy="629132"/>
      </dsp:txXfrm>
    </dsp:sp>
    <dsp:sp modelId="{AA25C705-08FF-418F-9454-309C5480F0C1}">
      <dsp:nvSpPr>
        <dsp:cNvPr id="0" name=""/>
        <dsp:cNvSpPr/>
      </dsp:nvSpPr>
      <dsp:spPr>
        <a:xfrm>
          <a:off x="545133" y="1290130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D59828-DC7B-4E96-BD52-E3DAC0FDD5D5}">
      <dsp:nvSpPr>
        <dsp:cNvPr id="0" name=""/>
        <dsp:cNvSpPr/>
      </dsp:nvSpPr>
      <dsp:spPr>
        <a:xfrm>
          <a:off x="823658" y="2202127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sp:txBody>
      <dsp:txXfrm>
        <a:off x="823658" y="2202127"/>
        <a:ext cx="6049874" cy="629132"/>
      </dsp:txXfrm>
    </dsp:sp>
    <dsp:sp modelId="{F13B366B-596B-4584-AF62-BB6962E669C8}">
      <dsp:nvSpPr>
        <dsp:cNvPr id="0" name=""/>
        <dsp:cNvSpPr/>
      </dsp:nvSpPr>
      <dsp:spPr>
        <a:xfrm>
          <a:off x="545133" y="2233993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235203-A282-4EB4-9607-AE4BD6996661}">
      <dsp:nvSpPr>
        <dsp:cNvPr id="0" name=""/>
        <dsp:cNvSpPr/>
      </dsp:nvSpPr>
      <dsp:spPr>
        <a:xfrm>
          <a:off x="462962" y="3145990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462962" y="3145990"/>
        <a:ext cx="6410571" cy="629132"/>
      </dsp:txXfrm>
    </dsp:sp>
    <dsp:sp modelId="{FC7E824B-FEF9-4CB4-A5D1-68A1039AA9D9}">
      <dsp:nvSpPr>
        <dsp:cNvPr id="0" name=""/>
        <dsp:cNvSpPr/>
      </dsp:nvSpPr>
      <dsp:spPr>
        <a:xfrm>
          <a:off x="184437" y="3177856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2FB3-CD01-4AE4-B66E-EC7F254D87CD}">
      <dsp:nvSpPr>
        <dsp:cNvPr id="0" name=""/>
        <dsp:cNvSpPr/>
      </dsp:nvSpPr>
      <dsp:spPr>
        <a:xfrm>
          <a:off x="-4623215" y="-708798"/>
          <a:ext cx="5507122" cy="5507122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DCC6-A909-4E65-BEE2-04F30A5A085B}">
      <dsp:nvSpPr>
        <dsp:cNvPr id="0" name=""/>
        <dsp:cNvSpPr/>
      </dsp:nvSpPr>
      <dsp:spPr>
        <a:xfrm>
          <a:off x="462962" y="314402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462962" y="314402"/>
        <a:ext cx="6410571" cy="629132"/>
      </dsp:txXfrm>
    </dsp:sp>
    <dsp:sp modelId="{0034A844-694F-4D53-A79C-9BC503F1A82F}">
      <dsp:nvSpPr>
        <dsp:cNvPr id="0" name=""/>
        <dsp:cNvSpPr/>
      </dsp:nvSpPr>
      <dsp:spPr>
        <a:xfrm>
          <a:off x="184437" y="346268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FBFE9E-6EFB-4ACD-8148-80A8AFD9A55F}">
      <dsp:nvSpPr>
        <dsp:cNvPr id="0" name=""/>
        <dsp:cNvSpPr/>
      </dsp:nvSpPr>
      <dsp:spPr>
        <a:xfrm>
          <a:off x="823658" y="1258265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58" y="1258265"/>
        <a:ext cx="6049874" cy="629132"/>
      </dsp:txXfrm>
    </dsp:sp>
    <dsp:sp modelId="{AA25C705-08FF-418F-9454-309C5480F0C1}">
      <dsp:nvSpPr>
        <dsp:cNvPr id="0" name=""/>
        <dsp:cNvSpPr/>
      </dsp:nvSpPr>
      <dsp:spPr>
        <a:xfrm>
          <a:off x="545133" y="1290130"/>
          <a:ext cx="557049" cy="56540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D59828-DC7B-4E96-BD52-E3DAC0FDD5D5}">
      <dsp:nvSpPr>
        <dsp:cNvPr id="0" name=""/>
        <dsp:cNvSpPr/>
      </dsp:nvSpPr>
      <dsp:spPr>
        <a:xfrm>
          <a:off x="823658" y="2202127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sp:txBody>
      <dsp:txXfrm>
        <a:off x="823658" y="2202127"/>
        <a:ext cx="6049874" cy="629132"/>
      </dsp:txXfrm>
    </dsp:sp>
    <dsp:sp modelId="{F13B366B-596B-4584-AF62-BB6962E669C8}">
      <dsp:nvSpPr>
        <dsp:cNvPr id="0" name=""/>
        <dsp:cNvSpPr/>
      </dsp:nvSpPr>
      <dsp:spPr>
        <a:xfrm>
          <a:off x="545133" y="2233993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235203-A282-4EB4-9607-AE4BD6996661}">
      <dsp:nvSpPr>
        <dsp:cNvPr id="0" name=""/>
        <dsp:cNvSpPr/>
      </dsp:nvSpPr>
      <dsp:spPr>
        <a:xfrm>
          <a:off x="462962" y="3145990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462962" y="3145990"/>
        <a:ext cx="6410571" cy="629132"/>
      </dsp:txXfrm>
    </dsp:sp>
    <dsp:sp modelId="{FC7E824B-FEF9-4CB4-A5D1-68A1039AA9D9}">
      <dsp:nvSpPr>
        <dsp:cNvPr id="0" name=""/>
        <dsp:cNvSpPr/>
      </dsp:nvSpPr>
      <dsp:spPr>
        <a:xfrm>
          <a:off x="184437" y="3177856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2FB3-CD01-4AE4-B66E-EC7F254D87CD}">
      <dsp:nvSpPr>
        <dsp:cNvPr id="0" name=""/>
        <dsp:cNvSpPr/>
      </dsp:nvSpPr>
      <dsp:spPr>
        <a:xfrm>
          <a:off x="-4623215" y="-708798"/>
          <a:ext cx="5507122" cy="5507122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DCC6-A909-4E65-BEE2-04F30A5A085B}">
      <dsp:nvSpPr>
        <dsp:cNvPr id="0" name=""/>
        <dsp:cNvSpPr/>
      </dsp:nvSpPr>
      <dsp:spPr>
        <a:xfrm>
          <a:off x="462962" y="314402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462962" y="314402"/>
        <a:ext cx="6410571" cy="629132"/>
      </dsp:txXfrm>
    </dsp:sp>
    <dsp:sp modelId="{0034A844-694F-4D53-A79C-9BC503F1A82F}">
      <dsp:nvSpPr>
        <dsp:cNvPr id="0" name=""/>
        <dsp:cNvSpPr/>
      </dsp:nvSpPr>
      <dsp:spPr>
        <a:xfrm>
          <a:off x="184437" y="346268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FBFE9E-6EFB-4ACD-8148-80A8AFD9A55F}">
      <dsp:nvSpPr>
        <dsp:cNvPr id="0" name=""/>
        <dsp:cNvSpPr/>
      </dsp:nvSpPr>
      <dsp:spPr>
        <a:xfrm>
          <a:off x="823658" y="1258265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58" y="1258265"/>
        <a:ext cx="6049874" cy="629132"/>
      </dsp:txXfrm>
    </dsp:sp>
    <dsp:sp modelId="{AA25C705-08FF-418F-9454-309C5480F0C1}">
      <dsp:nvSpPr>
        <dsp:cNvPr id="0" name=""/>
        <dsp:cNvSpPr/>
      </dsp:nvSpPr>
      <dsp:spPr>
        <a:xfrm>
          <a:off x="545133" y="1290130"/>
          <a:ext cx="557049" cy="5654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D59828-DC7B-4E96-BD52-E3DAC0FDD5D5}">
      <dsp:nvSpPr>
        <dsp:cNvPr id="0" name=""/>
        <dsp:cNvSpPr/>
      </dsp:nvSpPr>
      <dsp:spPr>
        <a:xfrm>
          <a:off x="823658" y="2202127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 RESULTADOS</a:t>
          </a:r>
        </a:p>
      </dsp:txBody>
      <dsp:txXfrm>
        <a:off x="823658" y="2202127"/>
        <a:ext cx="6049874" cy="629132"/>
      </dsp:txXfrm>
    </dsp:sp>
    <dsp:sp modelId="{F13B366B-596B-4584-AF62-BB6962E669C8}">
      <dsp:nvSpPr>
        <dsp:cNvPr id="0" name=""/>
        <dsp:cNvSpPr/>
      </dsp:nvSpPr>
      <dsp:spPr>
        <a:xfrm>
          <a:off x="545133" y="2233993"/>
          <a:ext cx="557049" cy="56540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70FF59-A73E-4B9E-A32D-86746E425B66}">
      <dsp:nvSpPr>
        <dsp:cNvPr id="0" name=""/>
        <dsp:cNvSpPr/>
      </dsp:nvSpPr>
      <dsp:spPr>
        <a:xfrm>
          <a:off x="462962" y="3145990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462962" y="3145990"/>
        <a:ext cx="6410571" cy="629132"/>
      </dsp:txXfrm>
    </dsp:sp>
    <dsp:sp modelId="{FC7E824B-FEF9-4CB4-A5D1-68A1039AA9D9}">
      <dsp:nvSpPr>
        <dsp:cNvPr id="0" name=""/>
        <dsp:cNvSpPr/>
      </dsp:nvSpPr>
      <dsp:spPr>
        <a:xfrm>
          <a:off x="184437" y="3177856"/>
          <a:ext cx="557049" cy="5654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2FB3-CD01-4AE4-B66E-EC7F254D87CD}">
      <dsp:nvSpPr>
        <dsp:cNvPr id="0" name=""/>
        <dsp:cNvSpPr/>
      </dsp:nvSpPr>
      <dsp:spPr>
        <a:xfrm>
          <a:off x="-4623215" y="-708798"/>
          <a:ext cx="5507122" cy="5507122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317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DCC6-A909-4E65-BEE2-04F30A5A085B}">
      <dsp:nvSpPr>
        <dsp:cNvPr id="0" name=""/>
        <dsp:cNvSpPr/>
      </dsp:nvSpPr>
      <dsp:spPr>
        <a:xfrm>
          <a:off x="462962" y="314402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</a:p>
      </dsp:txBody>
      <dsp:txXfrm>
        <a:off x="462962" y="314402"/>
        <a:ext cx="6410571" cy="629132"/>
      </dsp:txXfrm>
    </dsp:sp>
    <dsp:sp modelId="{0034A844-694F-4D53-A79C-9BC503F1A82F}">
      <dsp:nvSpPr>
        <dsp:cNvPr id="0" name=""/>
        <dsp:cNvSpPr/>
      </dsp:nvSpPr>
      <dsp:spPr>
        <a:xfrm>
          <a:off x="184437" y="346268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FBFE9E-6EFB-4ACD-8148-80A8AFD9A55F}">
      <dsp:nvSpPr>
        <dsp:cNvPr id="0" name=""/>
        <dsp:cNvSpPr/>
      </dsp:nvSpPr>
      <dsp:spPr>
        <a:xfrm>
          <a:off x="823658" y="1258265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58" y="1258265"/>
        <a:ext cx="6049874" cy="629132"/>
      </dsp:txXfrm>
    </dsp:sp>
    <dsp:sp modelId="{AA25C705-08FF-418F-9454-309C5480F0C1}">
      <dsp:nvSpPr>
        <dsp:cNvPr id="0" name=""/>
        <dsp:cNvSpPr/>
      </dsp:nvSpPr>
      <dsp:spPr>
        <a:xfrm>
          <a:off x="545133" y="1290130"/>
          <a:ext cx="557049" cy="5654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D59828-DC7B-4E96-BD52-E3DAC0FDD5D5}">
      <dsp:nvSpPr>
        <dsp:cNvPr id="0" name=""/>
        <dsp:cNvSpPr/>
      </dsp:nvSpPr>
      <dsp:spPr>
        <a:xfrm>
          <a:off x="823658" y="2202127"/>
          <a:ext cx="6049874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CASOS DE ESTUDIO Y ANÁLISIS DE RESULTADOS  </a:t>
          </a:r>
        </a:p>
      </dsp:txBody>
      <dsp:txXfrm>
        <a:off x="823658" y="2202127"/>
        <a:ext cx="6049874" cy="629132"/>
      </dsp:txXfrm>
    </dsp:sp>
    <dsp:sp modelId="{F13B366B-596B-4584-AF62-BB6962E669C8}">
      <dsp:nvSpPr>
        <dsp:cNvPr id="0" name=""/>
        <dsp:cNvSpPr/>
      </dsp:nvSpPr>
      <dsp:spPr>
        <a:xfrm>
          <a:off x="545133" y="2233993"/>
          <a:ext cx="557049" cy="565401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235203-A282-4EB4-9607-AE4BD6996661}">
      <dsp:nvSpPr>
        <dsp:cNvPr id="0" name=""/>
        <dsp:cNvSpPr/>
      </dsp:nvSpPr>
      <dsp:spPr>
        <a:xfrm>
          <a:off x="462962" y="3145990"/>
          <a:ext cx="6410571" cy="6291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93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>
        <a:off x="462962" y="3145990"/>
        <a:ext cx="6410571" cy="629132"/>
      </dsp:txXfrm>
    </dsp:sp>
    <dsp:sp modelId="{FC7E824B-FEF9-4CB4-A5D1-68A1039AA9D9}">
      <dsp:nvSpPr>
        <dsp:cNvPr id="0" name=""/>
        <dsp:cNvSpPr/>
      </dsp:nvSpPr>
      <dsp:spPr>
        <a:xfrm>
          <a:off x="184437" y="3177856"/>
          <a:ext cx="557049" cy="56540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DBF8-D643-4130-A412-F8CFFCF1A24C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DBDB-2B30-4BD1-BB48-12C62B8928E9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44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80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51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559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5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60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9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88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921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26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61CC-E074-4925-8719-3D093CA72122}" type="datetimeFigureOut">
              <a:rPr lang="es-EC" smtClean="0"/>
              <a:t>21/2/2022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67B9-4B45-430C-9558-C1013222B16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78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EE862-C3C7-4DDA-AA43-C44130FAC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089" y="801765"/>
            <a:ext cx="9144000" cy="1627758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MÓDULO DE ELASTICIDAD DE VIGAS DE ACERO ESTRUCTURAL ASTM A 36 UTILIZANDO VIBRACIONES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C16419-1551-4BB1-8D4D-16070FB82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893" y="3910555"/>
            <a:ext cx="9576391" cy="2676586"/>
          </a:xfrm>
        </p:spPr>
        <p:txBody>
          <a:bodyPr>
            <a:normAutofit/>
          </a:bodyPr>
          <a:lstStyle/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GANCHALA SALAZAR, JOAN ANDRÉS</a:t>
            </a:r>
          </a:p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 PÉREZ ROSALES, JOSÉ EMILIO.</a:t>
            </a:r>
          </a:p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  2022 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BC5C86E-E1D7-4A0D-BB65-936A9850F165}"/>
              </a:ext>
            </a:extLst>
          </p:cNvPr>
          <p:cNvSpPr/>
          <p:nvPr/>
        </p:nvSpPr>
        <p:spPr>
          <a:xfrm>
            <a:off x="0" y="684736"/>
            <a:ext cx="12192000" cy="5294630"/>
          </a:xfrm>
          <a:custGeom>
            <a:avLst/>
            <a:gdLst/>
            <a:ahLst/>
            <a:cxnLst/>
            <a:rect l="l" t="t" r="r" b="b"/>
            <a:pathLst>
              <a:path w="12192000" h="5294630">
                <a:moveTo>
                  <a:pt x="604431" y="0"/>
                </a:moveTo>
                <a:lnTo>
                  <a:pt x="604431" y="2294636"/>
                </a:lnTo>
                <a:lnTo>
                  <a:pt x="591400" y="2370201"/>
                </a:lnTo>
                <a:lnTo>
                  <a:pt x="578281" y="2443607"/>
                </a:lnTo>
                <a:lnTo>
                  <a:pt x="565073" y="2514854"/>
                </a:lnTo>
                <a:lnTo>
                  <a:pt x="551776" y="2584196"/>
                </a:lnTo>
                <a:lnTo>
                  <a:pt x="538391" y="2651379"/>
                </a:lnTo>
                <a:lnTo>
                  <a:pt x="524916" y="2716657"/>
                </a:lnTo>
                <a:lnTo>
                  <a:pt x="511340" y="2780030"/>
                </a:lnTo>
                <a:lnTo>
                  <a:pt x="497687" y="2841498"/>
                </a:lnTo>
                <a:lnTo>
                  <a:pt x="483933" y="2901188"/>
                </a:lnTo>
                <a:lnTo>
                  <a:pt x="470103" y="2958973"/>
                </a:lnTo>
                <a:lnTo>
                  <a:pt x="456171" y="3014980"/>
                </a:lnTo>
                <a:lnTo>
                  <a:pt x="442150" y="3069209"/>
                </a:lnTo>
                <a:lnTo>
                  <a:pt x="428040" y="3121787"/>
                </a:lnTo>
                <a:lnTo>
                  <a:pt x="413842" y="3172714"/>
                </a:lnTo>
                <a:lnTo>
                  <a:pt x="399554" y="3222117"/>
                </a:lnTo>
                <a:lnTo>
                  <a:pt x="385178" y="3269869"/>
                </a:lnTo>
                <a:lnTo>
                  <a:pt x="370700" y="3315970"/>
                </a:lnTo>
                <a:lnTo>
                  <a:pt x="356146" y="3360674"/>
                </a:lnTo>
                <a:lnTo>
                  <a:pt x="341490" y="3403980"/>
                </a:lnTo>
                <a:lnTo>
                  <a:pt x="326758" y="3445764"/>
                </a:lnTo>
                <a:lnTo>
                  <a:pt x="311924" y="3486150"/>
                </a:lnTo>
                <a:lnTo>
                  <a:pt x="297002" y="3525266"/>
                </a:lnTo>
                <a:lnTo>
                  <a:pt x="281990" y="3562985"/>
                </a:lnTo>
                <a:lnTo>
                  <a:pt x="266890" y="3599561"/>
                </a:lnTo>
                <a:lnTo>
                  <a:pt x="236423" y="3668903"/>
                </a:lnTo>
                <a:lnTo>
                  <a:pt x="205587" y="3733546"/>
                </a:lnTo>
                <a:lnTo>
                  <a:pt x="174396" y="3793998"/>
                </a:lnTo>
                <a:lnTo>
                  <a:pt x="142836" y="3850513"/>
                </a:lnTo>
                <a:lnTo>
                  <a:pt x="108215" y="3898900"/>
                </a:lnTo>
                <a:lnTo>
                  <a:pt x="73596" y="3944239"/>
                </a:lnTo>
                <a:lnTo>
                  <a:pt x="38976" y="3987419"/>
                </a:lnTo>
                <a:lnTo>
                  <a:pt x="4357" y="4029583"/>
                </a:lnTo>
                <a:lnTo>
                  <a:pt x="4357" y="4040759"/>
                </a:lnTo>
                <a:lnTo>
                  <a:pt x="0" y="4043934"/>
                </a:lnTo>
                <a:lnTo>
                  <a:pt x="0" y="5294388"/>
                </a:lnTo>
                <a:lnTo>
                  <a:pt x="12192000" y="5294388"/>
                </a:lnTo>
                <a:lnTo>
                  <a:pt x="12192000" y="4890312"/>
                </a:lnTo>
                <a:lnTo>
                  <a:pt x="6054979" y="4890312"/>
                </a:lnTo>
                <a:lnTo>
                  <a:pt x="5808980" y="4889055"/>
                </a:lnTo>
                <a:lnTo>
                  <a:pt x="5568696" y="4884445"/>
                </a:lnTo>
                <a:lnTo>
                  <a:pt x="5411851" y="4879505"/>
                </a:lnTo>
                <a:lnTo>
                  <a:pt x="5257546" y="4873066"/>
                </a:lnTo>
                <a:lnTo>
                  <a:pt x="5105908" y="4865116"/>
                </a:lnTo>
                <a:lnTo>
                  <a:pt x="4956810" y="4855667"/>
                </a:lnTo>
                <a:lnTo>
                  <a:pt x="4810506" y="4844707"/>
                </a:lnTo>
                <a:lnTo>
                  <a:pt x="4666742" y="4832235"/>
                </a:lnTo>
                <a:lnTo>
                  <a:pt x="4525645" y="4818240"/>
                </a:lnTo>
                <a:lnTo>
                  <a:pt x="4387088" y="4802759"/>
                </a:lnTo>
                <a:lnTo>
                  <a:pt x="4251325" y="4785741"/>
                </a:lnTo>
                <a:lnTo>
                  <a:pt x="4118229" y="4767072"/>
                </a:lnTo>
                <a:lnTo>
                  <a:pt x="3987800" y="4747006"/>
                </a:lnTo>
                <a:lnTo>
                  <a:pt x="3860165" y="4725416"/>
                </a:lnTo>
                <a:lnTo>
                  <a:pt x="3673602" y="4690110"/>
                </a:lnTo>
                <a:lnTo>
                  <a:pt x="3552698" y="4664583"/>
                </a:lnTo>
                <a:lnTo>
                  <a:pt x="3434588" y="4637532"/>
                </a:lnTo>
                <a:lnTo>
                  <a:pt x="3319017" y="4608957"/>
                </a:lnTo>
                <a:lnTo>
                  <a:pt x="3206369" y="4578858"/>
                </a:lnTo>
                <a:lnTo>
                  <a:pt x="3150997" y="4563237"/>
                </a:lnTo>
                <a:lnTo>
                  <a:pt x="3096387" y="4547235"/>
                </a:lnTo>
                <a:lnTo>
                  <a:pt x="2989199" y="4513961"/>
                </a:lnTo>
                <a:lnTo>
                  <a:pt x="2884805" y="4479163"/>
                </a:lnTo>
                <a:lnTo>
                  <a:pt x="2833624" y="4461129"/>
                </a:lnTo>
                <a:lnTo>
                  <a:pt x="2783205" y="4442714"/>
                </a:lnTo>
                <a:lnTo>
                  <a:pt x="2733421" y="4423918"/>
                </a:lnTo>
                <a:lnTo>
                  <a:pt x="2684399" y="4404741"/>
                </a:lnTo>
                <a:lnTo>
                  <a:pt x="2636012" y="4385183"/>
                </a:lnTo>
                <a:lnTo>
                  <a:pt x="2588387" y="4365244"/>
                </a:lnTo>
                <a:lnTo>
                  <a:pt x="2541397" y="4344924"/>
                </a:lnTo>
                <a:lnTo>
                  <a:pt x="2495169" y="4324096"/>
                </a:lnTo>
                <a:lnTo>
                  <a:pt x="2449576" y="4303014"/>
                </a:lnTo>
                <a:lnTo>
                  <a:pt x="2404745" y="4281424"/>
                </a:lnTo>
                <a:lnTo>
                  <a:pt x="2360676" y="4259580"/>
                </a:lnTo>
                <a:lnTo>
                  <a:pt x="2317242" y="4237228"/>
                </a:lnTo>
                <a:lnTo>
                  <a:pt x="2274443" y="4214495"/>
                </a:lnTo>
                <a:lnTo>
                  <a:pt x="2232406" y="4191380"/>
                </a:lnTo>
                <a:lnTo>
                  <a:pt x="2191131" y="4167886"/>
                </a:lnTo>
                <a:lnTo>
                  <a:pt x="2150618" y="4143883"/>
                </a:lnTo>
                <a:lnTo>
                  <a:pt x="2110740" y="4119626"/>
                </a:lnTo>
                <a:lnTo>
                  <a:pt x="2071624" y="4094861"/>
                </a:lnTo>
                <a:lnTo>
                  <a:pt x="2033143" y="4069715"/>
                </a:lnTo>
                <a:lnTo>
                  <a:pt x="1958467" y="4018279"/>
                </a:lnTo>
                <a:lnTo>
                  <a:pt x="1886585" y="3965194"/>
                </a:lnTo>
                <a:lnTo>
                  <a:pt x="1817624" y="3910584"/>
                </a:lnTo>
                <a:lnTo>
                  <a:pt x="1751583" y="3854323"/>
                </a:lnTo>
                <a:lnTo>
                  <a:pt x="1688464" y="3796411"/>
                </a:lnTo>
                <a:lnTo>
                  <a:pt x="1628267" y="3736975"/>
                </a:lnTo>
                <a:lnTo>
                  <a:pt x="1570990" y="3675888"/>
                </a:lnTo>
                <a:lnTo>
                  <a:pt x="1516634" y="3613150"/>
                </a:lnTo>
                <a:lnTo>
                  <a:pt x="1465199" y="3548761"/>
                </a:lnTo>
                <a:lnTo>
                  <a:pt x="1416812" y="3482721"/>
                </a:lnTo>
                <a:lnTo>
                  <a:pt x="1371346" y="3415157"/>
                </a:lnTo>
                <a:lnTo>
                  <a:pt x="1328801" y="3345815"/>
                </a:lnTo>
                <a:lnTo>
                  <a:pt x="1308608" y="3310636"/>
                </a:lnTo>
                <a:lnTo>
                  <a:pt x="1289177" y="3274949"/>
                </a:lnTo>
                <a:lnTo>
                  <a:pt x="1270635" y="3238881"/>
                </a:lnTo>
                <a:lnTo>
                  <a:pt x="1252689" y="3202305"/>
                </a:lnTo>
                <a:lnTo>
                  <a:pt x="1235532" y="3165475"/>
                </a:lnTo>
                <a:lnTo>
                  <a:pt x="1219136" y="3128137"/>
                </a:lnTo>
                <a:lnTo>
                  <a:pt x="1203490" y="3090418"/>
                </a:lnTo>
                <a:lnTo>
                  <a:pt x="1188593" y="3052318"/>
                </a:lnTo>
                <a:lnTo>
                  <a:pt x="1174457" y="3013710"/>
                </a:lnTo>
                <a:lnTo>
                  <a:pt x="1161072" y="2974721"/>
                </a:lnTo>
                <a:lnTo>
                  <a:pt x="1148448" y="2935351"/>
                </a:lnTo>
                <a:lnTo>
                  <a:pt x="1136586" y="2895600"/>
                </a:lnTo>
                <a:lnTo>
                  <a:pt x="1125474" y="2855341"/>
                </a:lnTo>
                <a:lnTo>
                  <a:pt x="1115123" y="2814701"/>
                </a:lnTo>
                <a:lnTo>
                  <a:pt x="1105535" y="2773680"/>
                </a:lnTo>
                <a:lnTo>
                  <a:pt x="1096708" y="2732278"/>
                </a:lnTo>
                <a:lnTo>
                  <a:pt x="1088656" y="2690368"/>
                </a:lnTo>
                <a:lnTo>
                  <a:pt x="1081354" y="2648077"/>
                </a:lnTo>
                <a:lnTo>
                  <a:pt x="1074826" y="2605405"/>
                </a:lnTo>
                <a:lnTo>
                  <a:pt x="1069060" y="2562225"/>
                </a:lnTo>
                <a:lnTo>
                  <a:pt x="1064056" y="2518664"/>
                </a:lnTo>
                <a:lnTo>
                  <a:pt x="1059840" y="2474722"/>
                </a:lnTo>
                <a:lnTo>
                  <a:pt x="1056386" y="2430272"/>
                </a:lnTo>
                <a:lnTo>
                  <a:pt x="1053693" y="2385568"/>
                </a:lnTo>
                <a:lnTo>
                  <a:pt x="1051788" y="2340229"/>
                </a:lnTo>
                <a:lnTo>
                  <a:pt x="1050645" y="2294636"/>
                </a:lnTo>
                <a:lnTo>
                  <a:pt x="1050645" y="44704"/>
                </a:lnTo>
                <a:lnTo>
                  <a:pt x="819848" y="44704"/>
                </a:lnTo>
                <a:lnTo>
                  <a:pt x="753732" y="42545"/>
                </a:lnTo>
                <a:lnTo>
                  <a:pt x="694829" y="34925"/>
                </a:lnTo>
                <a:lnTo>
                  <a:pt x="644588" y="21209"/>
                </a:lnTo>
                <a:lnTo>
                  <a:pt x="604431" y="0"/>
                </a:lnTo>
                <a:close/>
              </a:path>
            </a:pathLst>
          </a:custGeom>
          <a:solidFill>
            <a:srgbClr val="9EB7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78C3BEB-D666-4CDD-B895-5770E77F8857}"/>
              </a:ext>
            </a:extLst>
          </p:cNvPr>
          <p:cNvSpPr/>
          <p:nvPr/>
        </p:nvSpPr>
        <p:spPr>
          <a:xfrm>
            <a:off x="0" y="76961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563298D-71D8-4BE4-A14B-1BFC6A13850C}"/>
              </a:ext>
            </a:extLst>
          </p:cNvPr>
          <p:cNvSpPr/>
          <p:nvPr/>
        </p:nvSpPr>
        <p:spPr>
          <a:xfrm>
            <a:off x="0" y="5864351"/>
            <a:ext cx="12192000" cy="993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EEEE862-C3C7-4DDA-AA43-C44130FAC21C}"/>
              </a:ext>
            </a:extLst>
          </p:cNvPr>
          <p:cNvSpPr txBox="1">
            <a:spLocks/>
          </p:cNvSpPr>
          <p:nvPr/>
        </p:nvSpPr>
        <p:spPr>
          <a:xfrm>
            <a:off x="2029089" y="2546552"/>
            <a:ext cx="9144000" cy="902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INVESTIGACIÓN PREVIO A LA OBTENCIÓN DEL TÍTULO DE INGENIERO MECÁNICO </a:t>
            </a:r>
          </a:p>
        </p:txBody>
      </p:sp>
    </p:spTree>
    <p:extLst>
      <p:ext uri="{BB962C8B-B14F-4D97-AF65-F5344CB8AC3E}">
        <p14:creationId xmlns:p14="http://schemas.microsoft.com/office/powerpoint/2010/main" val="170486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CONTINUO DE VIBRACIONES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1D5DE0AF-2971-495D-8484-0F3B05ECA4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0" y="1195448"/>
            <a:ext cx="5612130" cy="202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BD099D1-9114-4FCE-B76E-8204640B12C4}"/>
              </a:ext>
            </a:extLst>
          </p:cNvPr>
          <p:cNvSpPr/>
          <p:nvPr/>
        </p:nvSpPr>
        <p:spPr>
          <a:xfrm>
            <a:off x="5910470" y="1268136"/>
            <a:ext cx="6132360" cy="13522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Deformaciones pequeñas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Las secciones transversales permanecen planas y perpendiculares al eje neutro durante el movimiento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/>
              <a:t>La inercia rotatoria es despreciada</a:t>
            </a:r>
          </a:p>
        </p:txBody>
      </p:sp>
      <p:pic>
        <p:nvPicPr>
          <p:cNvPr id="16" name="Picture 27">
            <a:extLst>
              <a:ext uri="{FF2B5EF4-FFF2-40B4-BE49-F238E27FC236}">
                <a16:creationId xmlns:a16="http://schemas.microsoft.com/office/drawing/2014/main" id="{750C858D-C2A7-4296-92E7-771ADB08D8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67" y="3457321"/>
            <a:ext cx="26384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79E2672-F553-4625-9AFC-A288CF9A80A5}"/>
              </a:ext>
            </a:extLst>
          </p:cNvPr>
          <p:cNvSpPr/>
          <p:nvPr/>
        </p:nvSpPr>
        <p:spPr>
          <a:xfrm>
            <a:off x="295422" y="6235945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50" dirty="0"/>
              <a:t>Tomado de Mecánica de Materiales (p. 679), por Jame M. </a:t>
            </a:r>
            <a:r>
              <a:rPr lang="es-EC" sz="1050" dirty="0" err="1"/>
              <a:t>Gere</a:t>
            </a:r>
            <a:r>
              <a:rPr lang="es-EC" sz="1050" dirty="0"/>
              <a:t> Y Barry Y. </a:t>
            </a:r>
            <a:r>
              <a:rPr lang="es-EC" sz="1050" dirty="0" err="1"/>
              <a:t>Goodno</a:t>
            </a:r>
            <a:r>
              <a:rPr lang="es-EC" sz="1050" dirty="0"/>
              <a:t>, 2009, 7ma edición, Cengage </a:t>
            </a:r>
            <a:r>
              <a:rPr lang="es-EC" sz="1050" dirty="0" err="1"/>
              <a:t>Learning</a:t>
            </a:r>
            <a:endParaRPr lang="es-EC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1734E05-8742-4218-B0EF-1E7FD7FF661E}"/>
                  </a:ext>
                </a:extLst>
              </p:cNvPr>
              <p:cNvSpPr/>
              <p:nvPr/>
            </p:nvSpPr>
            <p:spPr>
              <a:xfrm>
                <a:off x="5670541" y="2658709"/>
                <a:ext cx="1939057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1734E05-8742-4218-B0EF-1E7FD7FF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41" y="2658709"/>
                <a:ext cx="1939057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319AF2FD-35A6-4980-8873-3F73392973C7}"/>
                  </a:ext>
                </a:extLst>
              </p:cNvPr>
              <p:cNvSpPr/>
              <p:nvPr/>
            </p:nvSpPr>
            <p:spPr>
              <a:xfrm>
                <a:off x="10068009" y="2693050"/>
                <a:ext cx="1041311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319AF2FD-35A6-4980-8873-3F7339297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009" y="2693050"/>
                <a:ext cx="1041311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375297A-CEF1-43FB-BEE4-A6EB84CFCFCB}"/>
                  </a:ext>
                </a:extLst>
              </p:cNvPr>
              <p:cNvSpPr/>
              <p:nvPr/>
            </p:nvSpPr>
            <p:spPr>
              <a:xfrm>
                <a:off x="7317655" y="3422472"/>
                <a:ext cx="2058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375297A-CEF1-43FB-BEE4-A6EB84CFC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655" y="3422472"/>
                <a:ext cx="20582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6F399E14-A7BD-4C21-BD2E-DF39213E2611}"/>
                  </a:ext>
                </a:extLst>
              </p:cNvPr>
              <p:cNvSpPr/>
              <p:nvPr/>
            </p:nvSpPr>
            <p:spPr>
              <a:xfrm>
                <a:off x="4799923" y="4895748"/>
                <a:ext cx="63093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s-EC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s-EC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s-EC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6F399E14-A7BD-4C21-BD2E-DF39213E2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23" y="4895748"/>
                <a:ext cx="630939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E86B6CE2-BCDD-45E6-9A8A-1F4CBC7A112F}"/>
                  </a:ext>
                </a:extLst>
              </p:cNvPr>
              <p:cNvSpPr/>
              <p:nvPr/>
            </p:nvSpPr>
            <p:spPr>
              <a:xfrm>
                <a:off x="4852428" y="5293220"/>
                <a:ext cx="3339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s-EC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b="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E86B6CE2-BCDD-45E6-9A8A-1F4CBC7A1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28" y="5293220"/>
                <a:ext cx="33392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514C245E-A30F-4CED-8537-78B1607A14E6}"/>
                  </a:ext>
                </a:extLst>
              </p:cNvPr>
              <p:cNvSpPr/>
              <p:nvPr/>
            </p:nvSpPr>
            <p:spPr>
              <a:xfrm>
                <a:off x="10486468" y="3926360"/>
                <a:ext cx="1095043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b="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s-EC" b="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C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EC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514C245E-A30F-4CED-8537-78B1607A1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68" y="3926360"/>
                <a:ext cx="1095043" cy="648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9C6756F-CD65-4812-B26E-9458D17CE927}"/>
                  </a:ext>
                </a:extLst>
              </p:cNvPr>
              <p:cNvSpPr/>
              <p:nvPr/>
            </p:nvSpPr>
            <p:spPr>
              <a:xfrm>
                <a:off x="6391422" y="3977224"/>
                <a:ext cx="3304046" cy="687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39C6756F-CD65-4812-B26E-9458D17CE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422" y="3977224"/>
                <a:ext cx="3304046" cy="687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51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VIGA EN VOLADIZO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D099D1-9114-4FCE-B76E-8204640B12C4}"/>
              </a:ext>
            </a:extLst>
          </p:cNvPr>
          <p:cNvSpPr/>
          <p:nvPr/>
        </p:nvSpPr>
        <p:spPr>
          <a:xfrm>
            <a:off x="4895344" y="3360783"/>
            <a:ext cx="2290475" cy="504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Condiciones de borde</a:t>
            </a: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E3B31649-F606-4883-84F3-49D7AD195C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56" y="1195448"/>
            <a:ext cx="5200650" cy="14190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78DD3692-9FD4-40A3-869C-F8D3B527F4E9}"/>
                  </a:ext>
                </a:extLst>
              </p:cNvPr>
              <p:cNvSpPr/>
              <p:nvPr/>
            </p:nvSpPr>
            <p:spPr>
              <a:xfrm>
                <a:off x="459960" y="3869277"/>
                <a:ext cx="3963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78DD3692-9FD4-40A3-869C-F8D3B527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0" y="3869277"/>
                <a:ext cx="3963329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DBEFD4D-E68F-404C-B2B2-E11C7AF4E325}"/>
                  </a:ext>
                </a:extLst>
              </p:cNvPr>
              <p:cNvSpPr/>
              <p:nvPr/>
            </p:nvSpPr>
            <p:spPr>
              <a:xfrm>
                <a:off x="178503" y="2922735"/>
                <a:ext cx="111323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DBEFD4D-E68F-404C-B2B2-E11C7AF4E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3" y="2922735"/>
                <a:ext cx="1113236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124D71F-2A04-4CA4-B65B-2F72EA433671}"/>
                  </a:ext>
                </a:extLst>
              </p:cNvPr>
              <p:cNvSpPr/>
              <p:nvPr/>
            </p:nvSpPr>
            <p:spPr>
              <a:xfrm>
                <a:off x="459960" y="4225409"/>
                <a:ext cx="5109925" cy="504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𝜕𝛿</m:t>
                        </m:r>
                        <m:d>
                          <m:d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0,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0124D71F-2A04-4CA4-B65B-2F72EA433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0" y="4225409"/>
                <a:ext cx="5109925" cy="504946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910B050-1B42-4B64-AAA4-2197F43ED92C}"/>
                  </a:ext>
                </a:extLst>
              </p:cNvPr>
              <p:cNvSpPr/>
              <p:nvPr/>
            </p:nvSpPr>
            <p:spPr>
              <a:xfrm>
                <a:off x="493679" y="4717154"/>
                <a:ext cx="5546903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𝐸𝐼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910B050-1B42-4B64-AAA4-2197F43ED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9" y="4717154"/>
                <a:ext cx="5546903" cy="524182"/>
              </a:xfrm>
              <a:prstGeom prst="rect">
                <a:avLst/>
              </a:prstGeom>
              <a:blipFill>
                <a:blip r:embed="rId7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79ADE60-B109-4E1E-B38A-B24591371BD2}"/>
                  </a:ext>
                </a:extLst>
              </p:cNvPr>
              <p:cNvSpPr/>
              <p:nvPr/>
            </p:nvSpPr>
            <p:spPr>
              <a:xfrm>
                <a:off x="421511" y="5271833"/>
                <a:ext cx="5691238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𝐸𝐼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𝐼𝐼𝐼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𝐼𝐼𝐼</m:t>
                        </m:r>
                      </m:sup>
                    </m:sSup>
                    <m:d>
                      <m:d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79ADE60-B109-4E1E-B38A-B24591371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1" y="5271833"/>
                <a:ext cx="5691238" cy="524182"/>
              </a:xfrm>
              <a:prstGeom prst="rect">
                <a:avLst/>
              </a:prstGeom>
              <a:blipFill>
                <a:blip r:embed="rId8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E93319D-7CF4-4C48-9E40-7394E135EA57}"/>
                  </a:ext>
                </a:extLst>
              </p:cNvPr>
              <p:cNvSpPr/>
              <p:nvPr/>
            </p:nvSpPr>
            <p:spPr>
              <a:xfrm>
                <a:off x="1210427" y="2650521"/>
                <a:ext cx="2058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0E93319D-7CF4-4C48-9E40-7394E135E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27" y="2650521"/>
                <a:ext cx="20582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3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2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602F3AF-64F2-4237-BBEB-B42CCE6580C5}"/>
                  </a:ext>
                </a:extLst>
              </p:cNvPr>
              <p:cNvSpPr/>
              <p:nvPr/>
            </p:nvSpPr>
            <p:spPr>
              <a:xfrm>
                <a:off x="4828615" y="1195448"/>
                <a:ext cx="2568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  <m:r>
                        <a:rPr lang="es-EC" i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602F3AF-64F2-4237-BBEB-B42CCE658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615" y="1195448"/>
                <a:ext cx="256826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BBE4B8F7-EEFB-4340-8C06-D1DD7480E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791596"/>
                  </p:ext>
                </p:extLst>
              </p:nvPr>
            </p:nvGraphicFramePr>
            <p:xfrm>
              <a:off x="504428" y="1709860"/>
              <a:ext cx="5608320" cy="3761867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2930525">
                      <a:extLst>
                        <a:ext uri="{9D8B030D-6E8A-4147-A177-3AD203B41FA5}">
                          <a16:colId xmlns:a16="http://schemas.microsoft.com/office/drawing/2014/main" val="2521270933"/>
                        </a:ext>
                      </a:extLst>
                    </a:gridCol>
                    <a:gridCol w="764540">
                      <a:extLst>
                        <a:ext uri="{9D8B030D-6E8A-4147-A177-3AD203B41FA5}">
                          <a16:colId xmlns:a16="http://schemas.microsoft.com/office/drawing/2014/main" val="4090701068"/>
                        </a:ext>
                      </a:extLst>
                    </a:gridCol>
                    <a:gridCol w="1913255">
                      <a:extLst>
                        <a:ext uri="{9D8B030D-6E8A-4147-A177-3AD203B41FA5}">
                          <a16:colId xmlns:a16="http://schemas.microsoft.com/office/drawing/2014/main" val="3065512236"/>
                        </a:ext>
                      </a:extLst>
                    </a:gridCol>
                  </a:tblGrid>
                  <a:tr h="1936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Modo vibratorio</a:t>
                          </a:r>
                          <a:endParaRPr lang="es-EC" sz="2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 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Valor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877272030"/>
                      </a:ext>
                    </a:extLst>
                  </a:tr>
                  <a:tr h="1701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Primer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1.875104068712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124831"/>
                      </a:ext>
                    </a:extLst>
                  </a:tr>
                  <a:tr h="33337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Segundo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4.6940911329742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7016912"/>
                      </a:ext>
                    </a:extLst>
                  </a:tr>
                  <a:tr h="1803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Tercer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7.854757438276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9525640"/>
                      </a:ext>
                    </a:extLst>
                  </a:tr>
                  <a:tr h="13081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Cuarto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10.995540734876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46932818"/>
                      </a:ext>
                    </a:extLst>
                  </a:tr>
                  <a:tr h="15367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Quinto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14.137168391046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2002042"/>
                      </a:ext>
                    </a:extLst>
                  </a:tr>
                  <a:tr h="508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Sexto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8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17.278759532088</a:t>
                          </a:r>
                          <a:endParaRPr lang="es-EC" sz="2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35705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11">
                <a:extLst>
                  <a:ext uri="{FF2B5EF4-FFF2-40B4-BE49-F238E27FC236}">
                    <a16:creationId xmlns:a16="http://schemas.microsoft.com/office/drawing/2014/main" id="{BBE4B8F7-EEFB-4340-8C06-D1DD7480E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791596"/>
                  </p:ext>
                </p:extLst>
              </p:nvPr>
            </p:nvGraphicFramePr>
            <p:xfrm>
              <a:off x="504428" y="1709860"/>
              <a:ext cx="5608320" cy="3761867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2930525">
                      <a:extLst>
                        <a:ext uri="{9D8B030D-6E8A-4147-A177-3AD203B41FA5}">
                          <a16:colId xmlns:a16="http://schemas.microsoft.com/office/drawing/2014/main" val="2521270933"/>
                        </a:ext>
                      </a:extLst>
                    </a:gridCol>
                    <a:gridCol w="764540">
                      <a:extLst>
                        <a:ext uri="{9D8B030D-6E8A-4147-A177-3AD203B41FA5}">
                          <a16:colId xmlns:a16="http://schemas.microsoft.com/office/drawing/2014/main" val="4090701068"/>
                        </a:ext>
                      </a:extLst>
                    </a:gridCol>
                    <a:gridCol w="1913255">
                      <a:extLst>
                        <a:ext uri="{9D8B030D-6E8A-4147-A177-3AD203B41FA5}">
                          <a16:colId xmlns:a16="http://schemas.microsoft.com/office/drawing/2014/main" val="3065512236"/>
                        </a:ext>
                      </a:extLst>
                    </a:gridCol>
                  </a:tblGrid>
                  <a:tr h="470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Modo vibratorio</a:t>
                          </a:r>
                          <a:endParaRPr lang="es-EC" sz="2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 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Valor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87727203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Primer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86667" r="-250000" b="-52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1.875104068712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12483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Segundo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186667" r="-250000" b="-42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4.6940911329742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701691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Tercer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283516" r="-250000" b="-316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7.854757438276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952564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Cuarto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387778" r="-25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10.995540734876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4693281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Quinto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487778" r="-25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14.137168391046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0200204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effectLst/>
                            </a:rPr>
                            <a:t>Sexto modo de vibración</a:t>
                          </a:r>
                          <a:endParaRPr lang="es-EC" sz="24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1746" t="-587778" r="-25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effectLst/>
                            </a:rPr>
                            <a:t>17.278759532088</a:t>
                          </a:r>
                          <a:endParaRPr lang="es-EC" sz="24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357052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790212F5-7E98-4B67-A85D-4DBDB425BADD}"/>
                  </a:ext>
                </a:extLst>
              </p:cNvPr>
              <p:cNvSpPr/>
              <p:nvPr/>
            </p:nvSpPr>
            <p:spPr>
              <a:xfrm>
                <a:off x="8424077" y="1615940"/>
                <a:ext cx="2273892" cy="503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EC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C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Ζ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790212F5-7E98-4B67-A85D-4DBDB425B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77" y="1615940"/>
                <a:ext cx="2273892" cy="503471"/>
              </a:xfrm>
              <a:prstGeom prst="rect">
                <a:avLst/>
              </a:prstGeom>
              <a:blipFill>
                <a:blip r:embed="rId5"/>
                <a:stretch>
                  <a:fillRect l="-804"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97F75A3-26DE-4AF6-ADED-DC1219809011}"/>
                  </a:ext>
                </a:extLst>
              </p:cNvPr>
              <p:cNvSpPr/>
              <p:nvPr/>
            </p:nvSpPr>
            <p:spPr>
              <a:xfrm>
                <a:off x="6732104" y="2178845"/>
                <a:ext cx="5048516" cy="125015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EC" dirty="0"/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≥21</m:t>
                    </m:r>
                  </m:oMath>
                </a14:m>
                <a:r>
                  <a:rPr lang="es-EC" dirty="0"/>
                  <a:t> el valor presenta una diferencia de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9.442∗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s-EC" dirty="0"/>
                  <a:t> por lo que se considera un error muy bajo y para esos valores se puede ocupar esta ecuación.</a:t>
                </a:r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97F75A3-26DE-4AF6-ADED-DC1219809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04" y="2178845"/>
                <a:ext cx="5048516" cy="1250153"/>
              </a:xfrm>
              <a:prstGeom prst="rect">
                <a:avLst/>
              </a:prstGeom>
              <a:blipFill>
                <a:blip r:embed="rId6"/>
                <a:stretch>
                  <a:fillRect l="-842" r="-842" b="-579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A101341-B6E8-42ED-ACA7-1B6F4D6821F6}"/>
                  </a:ext>
                </a:extLst>
              </p:cNvPr>
              <p:cNvSpPr/>
              <p:nvPr/>
            </p:nvSpPr>
            <p:spPr>
              <a:xfrm>
                <a:off x="7185762" y="3428998"/>
                <a:ext cx="1313758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𝐸𝐼</m:t>
                                      </m:r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A101341-B6E8-42ED-ACA7-1B6F4D682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62" y="3428998"/>
                <a:ext cx="1313758" cy="1169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5185ACE9-21C2-41D6-B1C2-CE597A6AA70A}"/>
                  </a:ext>
                </a:extLst>
              </p:cNvPr>
              <p:cNvSpPr/>
              <p:nvPr/>
            </p:nvSpPr>
            <p:spPr>
              <a:xfrm>
                <a:off x="6985837" y="4816047"/>
                <a:ext cx="1513683" cy="694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5185ACE9-21C2-41D6-B1C2-CE597A6AA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37" y="4816047"/>
                <a:ext cx="1513683" cy="69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150FC-4B80-46DF-8A43-84C94EA27A23}"/>
                  </a:ext>
                </a:extLst>
              </p:cNvPr>
              <p:cNvSpPr/>
              <p:nvPr/>
            </p:nvSpPr>
            <p:spPr>
              <a:xfrm>
                <a:off x="9561023" y="4816047"/>
                <a:ext cx="2072554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𝑤𝑑𝑥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150FC-4B80-46DF-8A43-84C94EA27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023" y="4816047"/>
                <a:ext cx="2072554" cy="694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96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97F75A3-26DE-4AF6-ADED-DC1219809011}"/>
              </a:ext>
            </a:extLst>
          </p:cNvPr>
          <p:cNvSpPr/>
          <p:nvPr/>
        </p:nvSpPr>
        <p:spPr>
          <a:xfrm>
            <a:off x="1563277" y="2026805"/>
            <a:ext cx="290270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Rigidez específica a la flexión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150FC-4B80-46DF-8A43-84C94EA27A23}"/>
                  </a:ext>
                </a:extLst>
              </p:cNvPr>
              <p:cNvSpPr/>
              <p:nvPr/>
            </p:nvSpPr>
            <p:spPr>
              <a:xfrm>
                <a:off x="5059723" y="1331999"/>
                <a:ext cx="2072554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𝑤𝑑𝑥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150FC-4B80-46DF-8A43-84C94EA27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23" y="1331999"/>
                <a:ext cx="2072554" cy="694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3CB44F2-826E-4781-8351-493044348290}"/>
                  </a:ext>
                </a:extLst>
              </p:cNvPr>
              <p:cNvSpPr/>
              <p:nvPr/>
            </p:nvSpPr>
            <p:spPr>
              <a:xfrm>
                <a:off x="481529" y="1971326"/>
                <a:ext cx="10302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3CB44F2-826E-4781-8351-493044348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9" y="1971326"/>
                <a:ext cx="103021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56A75BC-FD45-414F-992E-041331A9E327}"/>
                  </a:ext>
                </a:extLst>
              </p:cNvPr>
              <p:cNvSpPr/>
              <p:nvPr/>
            </p:nvSpPr>
            <p:spPr>
              <a:xfrm>
                <a:off x="411380" y="2706999"/>
                <a:ext cx="110036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𝑤𝑑𝑥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756A75BC-FD45-414F-992E-041331A9E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0" y="2706999"/>
                <a:ext cx="1100366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ángulo 19">
            <a:extLst>
              <a:ext uri="{FF2B5EF4-FFF2-40B4-BE49-F238E27FC236}">
                <a16:creationId xmlns:a16="http://schemas.microsoft.com/office/drawing/2014/main" id="{0A306AC3-29F8-4888-B8E9-BEBD907855A7}"/>
              </a:ext>
            </a:extLst>
          </p:cNvPr>
          <p:cNvSpPr/>
          <p:nvPr/>
        </p:nvSpPr>
        <p:spPr>
          <a:xfrm>
            <a:off x="1563276" y="2750141"/>
            <a:ext cx="316774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Masa por unidad de área lateral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CE46916-7436-4758-9CFE-FAFD18ACB712}"/>
                  </a:ext>
                </a:extLst>
              </p:cNvPr>
              <p:cNvSpPr/>
              <p:nvPr/>
            </p:nvSpPr>
            <p:spPr>
              <a:xfrm>
                <a:off x="5528079" y="3678959"/>
                <a:ext cx="1528559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CE46916-7436-4758-9CFE-FAFD18ACB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079" y="3678959"/>
                <a:ext cx="1528559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700FE851-C229-4658-AD42-867899598504}"/>
              </a:ext>
            </a:extLst>
          </p:cNvPr>
          <p:cNvSpPr/>
          <p:nvPr/>
        </p:nvSpPr>
        <p:spPr>
          <a:xfrm>
            <a:off x="5080461" y="4682066"/>
            <a:ext cx="242379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Teoría Euler - Bernoulli</a:t>
            </a:r>
          </a:p>
        </p:txBody>
      </p:sp>
    </p:spTree>
    <p:extLst>
      <p:ext uri="{BB962C8B-B14F-4D97-AF65-F5344CB8AC3E}">
        <p14:creationId xmlns:p14="http://schemas.microsoft.com/office/powerpoint/2010/main" val="9315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DE VIBRACIONES RIGIDÍMETRO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C4BC218-FAA2-411E-8431-E4F3187B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11779"/>
              </p:ext>
            </p:extLst>
          </p:nvPr>
        </p:nvGraphicFramePr>
        <p:xfrm>
          <a:off x="295422" y="1414819"/>
          <a:ext cx="4727152" cy="341522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67043">
                  <a:extLst>
                    <a:ext uri="{9D8B030D-6E8A-4147-A177-3AD203B41FA5}">
                      <a16:colId xmlns:a16="http://schemas.microsoft.com/office/drawing/2014/main" val="1437865996"/>
                    </a:ext>
                  </a:extLst>
                </a:gridCol>
                <a:gridCol w="860109">
                  <a:extLst>
                    <a:ext uri="{9D8B030D-6E8A-4147-A177-3AD203B41FA5}">
                      <a16:colId xmlns:a16="http://schemas.microsoft.com/office/drawing/2014/main" val="886586385"/>
                    </a:ext>
                  </a:extLst>
                </a:gridCol>
              </a:tblGrid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Descripción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0408463"/>
                  </a:ext>
                </a:extLst>
              </a:tr>
              <a:tr h="314623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TMI 7920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867477"/>
                  </a:ext>
                </a:extLst>
              </a:tr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Longitud libre máxima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305 mm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744412"/>
                  </a:ext>
                </a:extLst>
              </a:tr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Longitud máxima de la probeta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360 mm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08698"/>
                  </a:ext>
                </a:extLst>
              </a:tr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del empotramiento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 mm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867510"/>
                  </a:ext>
                </a:extLst>
              </a:tr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Ancho de la apertura máxima de las mordazas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4.5 mm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24023"/>
                  </a:ext>
                </a:extLst>
              </a:tr>
              <a:tr h="31462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Frecuencia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effectLst/>
                        </a:rPr>
                        <a:t>25 Hz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84298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86AC41A-8095-48F6-B214-F88B844A5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2535"/>
              </p:ext>
            </p:extLst>
          </p:nvPr>
        </p:nvGraphicFramePr>
        <p:xfrm>
          <a:off x="5432653" y="1430410"/>
          <a:ext cx="6463925" cy="423024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36104">
                  <a:extLst>
                    <a:ext uri="{9D8B030D-6E8A-4147-A177-3AD203B41FA5}">
                      <a16:colId xmlns:a16="http://schemas.microsoft.com/office/drawing/2014/main" val="2404329377"/>
                    </a:ext>
                  </a:extLst>
                </a:gridCol>
                <a:gridCol w="1498234">
                  <a:extLst>
                    <a:ext uri="{9D8B030D-6E8A-4147-A177-3AD203B41FA5}">
                      <a16:colId xmlns:a16="http://schemas.microsoft.com/office/drawing/2014/main" val="2075869186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2915970372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2771439363"/>
                    </a:ext>
                  </a:extLst>
                </a:gridCol>
                <a:gridCol w="1255082">
                  <a:extLst>
                    <a:ext uri="{9D8B030D-6E8A-4147-A177-3AD203B41FA5}">
                      <a16:colId xmlns:a16="http://schemas.microsoft.com/office/drawing/2014/main" val="499244692"/>
                    </a:ext>
                  </a:extLst>
                </a:gridCol>
              </a:tblGrid>
              <a:tr h="3366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Viga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Espesor [mm]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Longitud [mm]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Ancho [mm]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Masa [g]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440826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L1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0.302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336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20.14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16.11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815900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0.321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348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20.17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17.68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591642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0.338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347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20.00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18.58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510706"/>
                  </a:ext>
                </a:extLst>
              </a:tr>
              <a:tr h="3413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T4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0.315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340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20.11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17.12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0260949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0.295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334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20.12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15.49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906824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T6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0.312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340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20.09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17.02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820078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0.210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317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20.12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10.87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548663"/>
                  </a:ext>
                </a:extLst>
              </a:tr>
              <a:tr h="34139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0.208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290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19.95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10.03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098353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95CB73DD-365C-4381-9074-98417F8E24B9}"/>
              </a:ext>
            </a:extLst>
          </p:cNvPr>
          <p:cNvSpPr/>
          <p:nvPr/>
        </p:nvSpPr>
        <p:spPr>
          <a:xfrm>
            <a:off x="295422" y="5010093"/>
            <a:ext cx="4339108" cy="66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Probetas cortadas a lo largo y ancho de una plancha</a:t>
            </a:r>
          </a:p>
        </p:txBody>
      </p:sp>
    </p:spTree>
    <p:extLst>
      <p:ext uri="{BB962C8B-B14F-4D97-AF65-F5344CB8AC3E}">
        <p14:creationId xmlns:p14="http://schemas.microsoft.com/office/powerpoint/2010/main" val="232958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RECTIFICADO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CB73DD-365C-4381-9074-98417F8E24B9}"/>
              </a:ext>
            </a:extLst>
          </p:cNvPr>
          <p:cNvSpPr/>
          <p:nvPr/>
        </p:nvSpPr>
        <p:spPr>
          <a:xfrm>
            <a:off x="413789" y="1797604"/>
            <a:ext cx="4339108" cy="1234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Proceso abrasivo</a:t>
            </a:r>
          </a:p>
          <a:p>
            <a:pPr algn="just"/>
            <a:r>
              <a:rPr lang="es-EC" dirty="0"/>
              <a:t>Probetas quemadas en sus bordes</a:t>
            </a:r>
          </a:p>
          <a:p>
            <a:pPr algn="just"/>
            <a:r>
              <a:rPr lang="es-EC" dirty="0"/>
              <a:t>Espesor mínimo 0.21 mm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37DC2F-CBCB-4661-AFFF-D40F1275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88" y="1335958"/>
            <a:ext cx="2520123" cy="44802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1E7A401-743F-4422-B655-638C9B4B11A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9498" r="16757" b="12534"/>
          <a:stretch/>
        </p:blipFill>
        <p:spPr bwMode="auto">
          <a:xfrm>
            <a:off x="288603" y="3584183"/>
            <a:ext cx="5703336" cy="226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6">
            <a:extLst>
              <a:ext uri="{FF2B5EF4-FFF2-40B4-BE49-F238E27FC236}">
                <a16:creationId xmlns:a16="http://schemas.microsoft.com/office/drawing/2014/main" id="{899DCD42-206A-4AB6-84D3-7EC74BB208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62" y="1268135"/>
            <a:ext cx="2679348" cy="4551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28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591446" y="634503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MODO DE VIBRACIÓN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4CC26E7-CA37-4978-BED8-351259935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31385"/>
              </p:ext>
            </p:extLst>
          </p:nvPr>
        </p:nvGraphicFramePr>
        <p:xfrm>
          <a:off x="3788686" y="1096168"/>
          <a:ext cx="8107893" cy="466566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01732">
                  <a:extLst>
                    <a:ext uri="{9D8B030D-6E8A-4147-A177-3AD203B41FA5}">
                      <a16:colId xmlns:a16="http://schemas.microsoft.com/office/drawing/2014/main" val="3153602420"/>
                    </a:ext>
                  </a:extLst>
                </a:gridCol>
                <a:gridCol w="996003">
                  <a:extLst>
                    <a:ext uri="{9D8B030D-6E8A-4147-A177-3AD203B41FA5}">
                      <a16:colId xmlns:a16="http://schemas.microsoft.com/office/drawing/2014/main" val="3817918371"/>
                    </a:ext>
                  </a:extLst>
                </a:gridCol>
                <a:gridCol w="673076">
                  <a:extLst>
                    <a:ext uri="{9D8B030D-6E8A-4147-A177-3AD203B41FA5}">
                      <a16:colId xmlns:a16="http://schemas.microsoft.com/office/drawing/2014/main" val="4042669244"/>
                    </a:ext>
                  </a:extLst>
                </a:gridCol>
                <a:gridCol w="673076">
                  <a:extLst>
                    <a:ext uri="{9D8B030D-6E8A-4147-A177-3AD203B41FA5}">
                      <a16:colId xmlns:a16="http://schemas.microsoft.com/office/drawing/2014/main" val="3852787479"/>
                    </a:ext>
                  </a:extLst>
                </a:gridCol>
                <a:gridCol w="1048572">
                  <a:extLst>
                    <a:ext uri="{9D8B030D-6E8A-4147-A177-3AD203B41FA5}">
                      <a16:colId xmlns:a16="http://schemas.microsoft.com/office/drawing/2014/main" val="1433687967"/>
                    </a:ext>
                  </a:extLst>
                </a:gridCol>
                <a:gridCol w="2126245">
                  <a:extLst>
                    <a:ext uri="{9D8B030D-6E8A-4147-A177-3AD203B41FA5}">
                      <a16:colId xmlns:a16="http://schemas.microsoft.com/office/drawing/2014/main" val="3559741059"/>
                    </a:ext>
                  </a:extLst>
                </a:gridCol>
                <a:gridCol w="1989189">
                  <a:extLst>
                    <a:ext uri="{9D8B030D-6E8A-4147-A177-3AD203B41FA5}">
                      <a16:colId xmlns:a16="http://schemas.microsoft.com/office/drawing/2014/main" val="11847873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Viga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Esbeltez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libre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Promedio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Módulo de elasticidad [</a:t>
                      </a:r>
                      <a:r>
                        <a:rPr lang="es-EC" sz="1600" dirty="0" err="1">
                          <a:effectLst/>
                        </a:rPr>
                        <a:t>GPa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285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L1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1188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237.58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93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L2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1085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100.6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100.5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100.7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186.76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69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L3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1157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112.8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113.0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112.9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112.9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269.75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52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T4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90.7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90.6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91.3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90.9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131.15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31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T5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102.0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102.2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105.5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102.2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234.60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740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T6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1150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103.5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225.81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968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L7</a:t>
                      </a:r>
                      <a:endParaRPr lang="es-EC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1256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76.2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75.7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76.9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76.3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148.21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112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T8</a:t>
                      </a:r>
                      <a:endParaRPr lang="es-EC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1427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85.1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85.6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85.9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85.53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248.48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71861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49A3F4DA-16A2-4C1C-AD9F-9C05FCFDF1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195448"/>
            <a:ext cx="2726074" cy="4716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43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591446" y="634503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SEGUNDO MODO DE VIBRACIÓN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0AE250-52FB-44DC-89D5-B30A0AB1E5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0" y="1053868"/>
            <a:ext cx="2900873" cy="48428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83F2665-1E2F-4D5D-86A3-5274D4858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42888"/>
              </p:ext>
            </p:extLst>
          </p:nvPr>
        </p:nvGraphicFramePr>
        <p:xfrm>
          <a:off x="3575569" y="1275954"/>
          <a:ext cx="8099595" cy="430609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99970">
                  <a:extLst>
                    <a:ext uri="{9D8B030D-6E8A-4147-A177-3AD203B41FA5}">
                      <a16:colId xmlns:a16="http://schemas.microsoft.com/office/drawing/2014/main" val="1180843331"/>
                    </a:ext>
                  </a:extLst>
                </a:gridCol>
                <a:gridCol w="963702">
                  <a:extLst>
                    <a:ext uri="{9D8B030D-6E8A-4147-A177-3AD203B41FA5}">
                      <a16:colId xmlns:a16="http://schemas.microsoft.com/office/drawing/2014/main" val="1969277530"/>
                    </a:ext>
                  </a:extLst>
                </a:gridCol>
                <a:gridCol w="827771">
                  <a:extLst>
                    <a:ext uri="{9D8B030D-6E8A-4147-A177-3AD203B41FA5}">
                      <a16:colId xmlns:a16="http://schemas.microsoft.com/office/drawing/2014/main" val="4132138900"/>
                    </a:ext>
                  </a:extLst>
                </a:gridCol>
                <a:gridCol w="672154">
                  <a:extLst>
                    <a:ext uri="{9D8B030D-6E8A-4147-A177-3AD203B41FA5}">
                      <a16:colId xmlns:a16="http://schemas.microsoft.com/office/drawing/2014/main" val="3910742659"/>
                    </a:ext>
                  </a:extLst>
                </a:gridCol>
                <a:gridCol w="1056510">
                  <a:extLst>
                    <a:ext uri="{9D8B030D-6E8A-4147-A177-3AD203B41FA5}">
                      <a16:colId xmlns:a16="http://schemas.microsoft.com/office/drawing/2014/main" val="3501145713"/>
                    </a:ext>
                  </a:extLst>
                </a:gridCol>
                <a:gridCol w="1993025">
                  <a:extLst>
                    <a:ext uri="{9D8B030D-6E8A-4147-A177-3AD203B41FA5}">
                      <a16:colId xmlns:a16="http://schemas.microsoft.com/office/drawing/2014/main" val="294171514"/>
                    </a:ext>
                  </a:extLst>
                </a:gridCol>
                <a:gridCol w="1986463">
                  <a:extLst>
                    <a:ext uri="{9D8B030D-6E8A-4147-A177-3AD203B41FA5}">
                      <a16:colId xmlns:a16="http://schemas.microsoft.com/office/drawing/2014/main" val="1124526550"/>
                    </a:ext>
                  </a:extLst>
                </a:gridCol>
              </a:tblGrid>
              <a:tr h="9179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Viga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Esbeltez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libre [mm]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Promedio [mm]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Módulo de elasticidad [</a:t>
                      </a:r>
                      <a:r>
                        <a:rPr lang="es-EC" sz="1600" dirty="0" err="1">
                          <a:effectLst/>
                        </a:rPr>
                        <a:t>GPa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805840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2932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256.0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255.1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255.0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255.4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224.76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380768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2782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257.8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257.8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258.6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258.1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205.39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4024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2713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264.6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265.1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264.3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264.7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207.44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28211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2752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249.9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250.0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250.1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250.0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191.34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180133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2973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253.4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253.2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253.3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253.3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225.11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360940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2877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258.3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259.3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259.1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258.9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225.41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817181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3079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187.0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186.5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187.6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187.0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136.50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618982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3525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211.3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211.6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210.8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211.2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235.34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261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79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DE VIBRACIONES EQUIPO MÓDULO DINÁMICO ELASTICIDAD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CB73DD-365C-4381-9074-98417F8E24B9}"/>
              </a:ext>
            </a:extLst>
          </p:cNvPr>
          <p:cNvSpPr/>
          <p:nvPr/>
        </p:nvSpPr>
        <p:spPr>
          <a:xfrm>
            <a:off x="6663978" y="1698533"/>
            <a:ext cx="4339108" cy="66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De varias platinas se cortaron en distintas longitudes a las probetas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0E8C20-95A6-4F64-A343-DB529514D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46276"/>
              </p:ext>
            </p:extLst>
          </p:nvPr>
        </p:nvGraphicFramePr>
        <p:xfrm>
          <a:off x="98474" y="1587145"/>
          <a:ext cx="6171638" cy="443903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30269">
                  <a:extLst>
                    <a:ext uri="{9D8B030D-6E8A-4147-A177-3AD203B41FA5}">
                      <a16:colId xmlns:a16="http://schemas.microsoft.com/office/drawing/2014/main" val="2722393681"/>
                    </a:ext>
                  </a:extLst>
                </a:gridCol>
                <a:gridCol w="1328151">
                  <a:extLst>
                    <a:ext uri="{9D8B030D-6E8A-4147-A177-3AD203B41FA5}">
                      <a16:colId xmlns:a16="http://schemas.microsoft.com/office/drawing/2014/main" val="2731314446"/>
                    </a:ext>
                  </a:extLst>
                </a:gridCol>
                <a:gridCol w="1477991">
                  <a:extLst>
                    <a:ext uri="{9D8B030D-6E8A-4147-A177-3AD203B41FA5}">
                      <a16:colId xmlns:a16="http://schemas.microsoft.com/office/drawing/2014/main" val="2781020760"/>
                    </a:ext>
                  </a:extLst>
                </a:gridCol>
                <a:gridCol w="1256293">
                  <a:extLst>
                    <a:ext uri="{9D8B030D-6E8A-4147-A177-3AD203B41FA5}">
                      <a16:colId xmlns:a16="http://schemas.microsoft.com/office/drawing/2014/main" val="650229794"/>
                    </a:ext>
                  </a:extLst>
                </a:gridCol>
                <a:gridCol w="1078934">
                  <a:extLst>
                    <a:ext uri="{9D8B030D-6E8A-4147-A177-3AD203B41FA5}">
                      <a16:colId xmlns:a16="http://schemas.microsoft.com/office/drawing/2014/main" val="1217855955"/>
                    </a:ext>
                  </a:extLst>
                </a:gridCol>
              </a:tblGrid>
              <a:tr h="3526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Viga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Espesor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Longitud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Ancho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Masa [g]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53874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2.785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19.41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99.89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107547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3.898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29.96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224.15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1736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1.895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44.60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165.28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228520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2.782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19.57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179.08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630441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3.864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448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29.98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399.31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75170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1.890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44.84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293.94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247416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2.776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801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19.36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321.44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814463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3.889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29.92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716.79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260818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1.907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44.77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533.50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332874"/>
                  </a:ext>
                </a:extLst>
              </a:tr>
              <a:tr h="17236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3.817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49.98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1097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760500"/>
                  </a:ext>
                </a:extLst>
              </a:tr>
              <a:tr h="3526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3.796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742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49.94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1093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028119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F4DC2B7-5254-4642-9225-60532AF56C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25" y="2673764"/>
            <a:ext cx="5115773" cy="2996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09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DE VIBRACIONES EQUIPO MÓDULO DINÁMICO ELASTICIDAD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E8E438-AA00-42B6-A210-762B53F6E73E}"/>
              </a:ext>
            </a:extLst>
          </p:cNvPr>
          <p:cNvPicPr/>
          <p:nvPr/>
        </p:nvPicPr>
        <p:blipFill rotWithShape="1">
          <a:blip r:embed="rId3"/>
          <a:srcRect l="26477" t="12376" r="26340" b="43852"/>
          <a:stretch/>
        </p:blipFill>
        <p:spPr bwMode="auto">
          <a:xfrm>
            <a:off x="295423" y="1554735"/>
            <a:ext cx="5151222" cy="3432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FA666B-5610-4789-96BE-120659656F93}"/>
              </a:ext>
            </a:extLst>
          </p:cNvPr>
          <p:cNvPicPr/>
          <p:nvPr/>
        </p:nvPicPr>
        <p:blipFill rotWithShape="1">
          <a:blip r:embed="rId4"/>
          <a:srcRect t="12770" r="8756" b="5383"/>
          <a:stretch/>
        </p:blipFill>
        <p:spPr>
          <a:xfrm>
            <a:off x="5539408" y="1720142"/>
            <a:ext cx="6554117" cy="326666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0CD17C0-E04F-48DF-BA0B-189497E4B2B5}"/>
              </a:ext>
            </a:extLst>
          </p:cNvPr>
          <p:cNvSpPr/>
          <p:nvPr/>
        </p:nvSpPr>
        <p:spPr>
          <a:xfrm>
            <a:off x="8518456" y="5094274"/>
            <a:ext cx="1420674" cy="66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GNU Octave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1281C3D-D3BB-469E-9603-AB4D5F55ED49}"/>
              </a:ext>
            </a:extLst>
          </p:cNvPr>
          <p:cNvSpPr/>
          <p:nvPr/>
        </p:nvSpPr>
        <p:spPr>
          <a:xfrm>
            <a:off x="2252870" y="5094274"/>
            <a:ext cx="1420674" cy="66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err="1"/>
              <a:t>LabView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830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35741" y="849779"/>
            <a:ext cx="2349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35BAD33-70CA-424B-8133-8707D441C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008881"/>
              </p:ext>
            </p:extLst>
          </p:nvPr>
        </p:nvGraphicFramePr>
        <p:xfrm>
          <a:off x="625227" y="1507452"/>
          <a:ext cx="6929123" cy="408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77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OBTENCIÓN DE FRECUENCIAS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0CD17C0-E04F-48DF-BA0B-189497E4B2B5}"/>
              </a:ext>
            </a:extLst>
          </p:cNvPr>
          <p:cNvSpPr/>
          <p:nvPr/>
        </p:nvSpPr>
        <p:spPr>
          <a:xfrm>
            <a:off x="8879410" y="1917614"/>
            <a:ext cx="3214116" cy="1315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Transformada rápida de Fourier (</a:t>
            </a:r>
            <a:r>
              <a:rPr lang="es-EC" dirty="0" err="1"/>
              <a:t>fft</a:t>
            </a:r>
            <a:r>
              <a:rPr lang="es-EC" dirty="0"/>
              <a:t>).</a:t>
            </a:r>
          </a:p>
          <a:p>
            <a:pPr algn="just"/>
            <a:r>
              <a:rPr lang="es-EC" dirty="0"/>
              <a:t>Se utiliza la frecuencia que tiene la aceleración cuando llega a su punto máximo.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951F08-00BB-439E-B528-1A9E0FD87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10382"/>
              </p:ext>
            </p:extLst>
          </p:nvPr>
        </p:nvGraphicFramePr>
        <p:xfrm>
          <a:off x="49238" y="1116522"/>
          <a:ext cx="8780935" cy="48135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7874">
                  <a:extLst>
                    <a:ext uri="{9D8B030D-6E8A-4147-A177-3AD203B41FA5}">
                      <a16:colId xmlns:a16="http://schemas.microsoft.com/office/drawing/2014/main" val="4202881198"/>
                    </a:ext>
                  </a:extLst>
                </a:gridCol>
                <a:gridCol w="1052646">
                  <a:extLst>
                    <a:ext uri="{9D8B030D-6E8A-4147-A177-3AD203B41FA5}">
                      <a16:colId xmlns:a16="http://schemas.microsoft.com/office/drawing/2014/main" val="188296092"/>
                    </a:ext>
                  </a:extLst>
                </a:gridCol>
                <a:gridCol w="776154">
                  <a:extLst>
                    <a:ext uri="{9D8B030D-6E8A-4147-A177-3AD203B41FA5}">
                      <a16:colId xmlns:a16="http://schemas.microsoft.com/office/drawing/2014/main" val="2360825422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3211590812"/>
                    </a:ext>
                  </a:extLst>
                </a:gridCol>
                <a:gridCol w="768627">
                  <a:extLst>
                    <a:ext uri="{9D8B030D-6E8A-4147-A177-3AD203B41FA5}">
                      <a16:colId xmlns:a16="http://schemas.microsoft.com/office/drawing/2014/main" val="2316509315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2647434027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3404360540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val="830449762"/>
                    </a:ext>
                  </a:extLst>
                </a:gridCol>
                <a:gridCol w="1245705">
                  <a:extLst>
                    <a:ext uri="{9D8B030D-6E8A-4147-A177-3AD203B41FA5}">
                      <a16:colId xmlns:a16="http://schemas.microsoft.com/office/drawing/2014/main" val="4048171444"/>
                    </a:ext>
                  </a:extLst>
                </a:gridCol>
                <a:gridCol w="1431687">
                  <a:extLst>
                    <a:ext uri="{9D8B030D-6E8A-4147-A177-3AD203B41FA5}">
                      <a16:colId xmlns:a16="http://schemas.microsoft.com/office/drawing/2014/main" val="162353085"/>
                    </a:ext>
                  </a:extLst>
                </a:gridCol>
              </a:tblGrid>
              <a:tr h="6062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Viga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Longitud libre [mm]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Esbeltez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Frecuencia [Hz]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 promedio [Hz]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Módulo de elasticidad [</a:t>
                      </a:r>
                      <a:r>
                        <a:rPr lang="es-EC" sz="1400" dirty="0" err="1">
                          <a:effectLst/>
                        </a:rPr>
                        <a:t>GPa</a:t>
                      </a:r>
                      <a:r>
                        <a:rPr lang="es-EC" sz="1400" dirty="0">
                          <a:effectLst/>
                        </a:rPr>
                        <a:t>]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307129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72.364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72.500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72.455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72.250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72.364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72.387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95.35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4038825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60.000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32.83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0923362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59.545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59.417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59.455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59.500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59.500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59.483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155.44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350242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15.143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15.333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15.333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15.250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15.273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15.266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120.28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59771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20.455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20.462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20.500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20.238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20.667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20.524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117.04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0025785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11.786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11.929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11.867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11.917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11.857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11.871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163.10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1006075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869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4.533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4.714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4.615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4.621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194.36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9867935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5.829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5.846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5.821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5.818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5.821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5.827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158.37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918258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1270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3.083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3.177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3.200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3.143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3.149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199.27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0742661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640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6.818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160.22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349828"/>
                  </a:ext>
                </a:extLst>
              </a:tr>
              <a:tr h="36007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638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6.813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6.813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6.794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6.807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6.788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6.803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160.47</a:t>
                      </a:r>
                      <a:endParaRPr lang="es-EC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21716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1AD7B31-5D57-4293-8AA5-5D8D7F8D4EAA}"/>
                  </a:ext>
                </a:extLst>
              </p:cNvPr>
              <p:cNvSpPr/>
              <p:nvPr/>
            </p:nvSpPr>
            <p:spPr>
              <a:xfrm>
                <a:off x="9762851" y="3323609"/>
                <a:ext cx="1634102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𝐸𝑠𝑏𝑒𝑙𝑡𝑒𝑧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21AD7B31-5D57-4293-8AA5-5D8D7F8D4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851" y="3323609"/>
                <a:ext cx="1634102" cy="6580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6CF2BD-48B9-4906-8866-37938D02C8B0}"/>
                  </a:ext>
                </a:extLst>
              </p:cNvPr>
              <p:cNvSpPr/>
              <p:nvPr/>
            </p:nvSpPr>
            <p:spPr>
              <a:xfrm>
                <a:off x="10157146" y="4094258"/>
                <a:ext cx="107471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6CF2BD-48B9-4906-8866-37938D02C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146" y="4094258"/>
                <a:ext cx="1074718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88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VIBRACIONES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3627524-D773-4EEB-AEAB-BA46C2BA4F11}"/>
              </a:ext>
            </a:extLst>
          </p:cNvPr>
          <p:cNvPicPr/>
          <p:nvPr/>
        </p:nvPicPr>
        <p:blipFill rotWithShape="1">
          <a:blip r:embed="rId3"/>
          <a:srcRect l="6161" t="46026" r="41420" b="27308"/>
          <a:stretch/>
        </p:blipFill>
        <p:spPr bwMode="auto">
          <a:xfrm>
            <a:off x="0" y="1709860"/>
            <a:ext cx="5815100" cy="1864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5">
            <a:extLst>
              <a:ext uri="{FF2B5EF4-FFF2-40B4-BE49-F238E27FC236}">
                <a16:creationId xmlns:a16="http://schemas.microsoft.com/office/drawing/2014/main" id="{09D71AFF-F2CD-44D0-A0D6-5DCEE8558E19}"/>
              </a:ext>
            </a:extLst>
          </p:cNvPr>
          <p:cNvSpPr/>
          <p:nvPr/>
        </p:nvSpPr>
        <p:spPr>
          <a:xfrm>
            <a:off x="1581391" y="1268134"/>
            <a:ext cx="3479123" cy="395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Propiedades del Acero ASTM A 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2D1E2-E475-4F83-8327-04FEDBC8C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3" t="18448" r="38458" b="27488"/>
          <a:stretch/>
        </p:blipFill>
        <p:spPr>
          <a:xfrm>
            <a:off x="8953996" y="3107795"/>
            <a:ext cx="3139530" cy="265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2D67E-AA48-4CA6-B423-7278C93FA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t="18329" r="38204" b="28402"/>
          <a:stretch/>
        </p:blipFill>
        <p:spPr>
          <a:xfrm>
            <a:off x="5929461" y="1337925"/>
            <a:ext cx="3024535" cy="2510915"/>
          </a:xfrm>
          <a:prstGeom prst="rect">
            <a:avLst/>
          </a:prstGeom>
        </p:spPr>
      </p:pic>
      <p:sp>
        <p:nvSpPr>
          <p:cNvPr id="17" name="Rectángulo 15">
            <a:extLst>
              <a:ext uri="{FF2B5EF4-FFF2-40B4-BE49-F238E27FC236}">
                <a16:creationId xmlns:a16="http://schemas.microsoft.com/office/drawing/2014/main" id="{7A7D28CA-EDA4-4715-AB3A-A3BB96077B9B}"/>
              </a:ext>
            </a:extLst>
          </p:cNvPr>
          <p:cNvSpPr/>
          <p:nvPr/>
        </p:nvSpPr>
        <p:spPr>
          <a:xfrm>
            <a:off x="9068357" y="1353264"/>
            <a:ext cx="1625270" cy="395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Malla gruesa</a:t>
            </a:r>
          </a:p>
        </p:txBody>
      </p:sp>
      <p:sp>
        <p:nvSpPr>
          <p:cNvPr id="18" name="Rectángulo 15">
            <a:extLst>
              <a:ext uri="{FF2B5EF4-FFF2-40B4-BE49-F238E27FC236}">
                <a16:creationId xmlns:a16="http://schemas.microsoft.com/office/drawing/2014/main" id="{6BB09052-CA41-4BDF-8A37-524D684C2A83}"/>
              </a:ext>
            </a:extLst>
          </p:cNvPr>
          <p:cNvSpPr/>
          <p:nvPr/>
        </p:nvSpPr>
        <p:spPr>
          <a:xfrm>
            <a:off x="7131796" y="5341048"/>
            <a:ext cx="1731198" cy="395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Malla fina</a:t>
            </a:r>
          </a:p>
        </p:txBody>
      </p:sp>
    </p:spTree>
    <p:extLst>
      <p:ext uri="{BB962C8B-B14F-4D97-AF65-F5344CB8AC3E}">
        <p14:creationId xmlns:p14="http://schemas.microsoft.com/office/powerpoint/2010/main" val="62349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VIBRACIONES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507C59-4333-4CA0-A0F5-D4E018329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63620"/>
              </p:ext>
            </p:extLst>
          </p:nvPr>
        </p:nvGraphicFramePr>
        <p:xfrm>
          <a:off x="428446" y="1337147"/>
          <a:ext cx="4554372" cy="43868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12242">
                  <a:extLst>
                    <a:ext uri="{9D8B030D-6E8A-4147-A177-3AD203B41FA5}">
                      <a16:colId xmlns:a16="http://schemas.microsoft.com/office/drawing/2014/main" val="208869418"/>
                    </a:ext>
                  </a:extLst>
                </a:gridCol>
                <a:gridCol w="2842130">
                  <a:extLst>
                    <a:ext uri="{9D8B030D-6E8A-4147-A177-3AD203B41FA5}">
                      <a16:colId xmlns:a16="http://schemas.microsoft.com/office/drawing/2014/main" val="2331671582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Viga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Frecuencia [Hz]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94336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113.31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03311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154.65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04339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72.482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90009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20.034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91099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27.217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706565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13.591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97894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4.6824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14464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6.5616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763160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3.1974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8196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7.6329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460113"/>
                  </a:ext>
                </a:extLst>
              </a:tr>
              <a:tr h="736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7.6379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8113"/>
                  </a:ext>
                </a:extLst>
              </a:tr>
            </a:tbl>
          </a:graphicData>
        </a:graphic>
      </p:graphicFrame>
      <p:pic>
        <p:nvPicPr>
          <p:cNvPr id="14" name="Picture 50">
            <a:extLst>
              <a:ext uri="{FF2B5EF4-FFF2-40B4-BE49-F238E27FC236}">
                <a16:creationId xmlns:a16="http://schemas.microsoft.com/office/drawing/2014/main" id="{A4720F15-6D2B-464D-A3F1-A0509F7183D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3" t="18735" r="6133" b="15994"/>
          <a:stretch/>
        </p:blipFill>
        <p:spPr bwMode="auto">
          <a:xfrm>
            <a:off x="5182932" y="1204100"/>
            <a:ext cx="6580622" cy="3935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CD1795E-FB51-4D53-9EC1-032B2A997E6E}"/>
              </a:ext>
            </a:extLst>
          </p:cNvPr>
          <p:cNvSpPr/>
          <p:nvPr/>
        </p:nvSpPr>
        <p:spPr>
          <a:xfrm>
            <a:off x="5145378" y="5205200"/>
            <a:ext cx="6635242" cy="518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Estos valores de las frecuencias son comparadas con la frecuencias calculada en el equipo MOE</a:t>
            </a:r>
          </a:p>
        </p:txBody>
      </p:sp>
    </p:spTree>
    <p:extLst>
      <p:ext uri="{BB962C8B-B14F-4D97-AF65-F5344CB8AC3E}">
        <p14:creationId xmlns:p14="http://schemas.microsoft.com/office/powerpoint/2010/main" val="303043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VIBRACIONES</a:t>
            </a:r>
          </a:p>
        </p:txBody>
      </p:sp>
      <p:pic>
        <p:nvPicPr>
          <p:cNvPr id="14" name="Picture 47">
            <a:extLst>
              <a:ext uri="{FF2B5EF4-FFF2-40B4-BE49-F238E27FC236}">
                <a16:creationId xmlns:a16="http://schemas.microsoft.com/office/drawing/2014/main" id="{C928C023-4385-4610-A976-FCEAFBAF1B8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9038" r="5964" b="15993"/>
          <a:stretch/>
        </p:blipFill>
        <p:spPr bwMode="auto">
          <a:xfrm>
            <a:off x="250610" y="1738270"/>
            <a:ext cx="5686425" cy="270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9">
            <a:extLst>
              <a:ext uri="{FF2B5EF4-FFF2-40B4-BE49-F238E27FC236}">
                <a16:creationId xmlns:a16="http://schemas.microsoft.com/office/drawing/2014/main" id="{129CF7A5-DE25-4632-B8C5-B154DB6F2B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18433" r="5964" b="15692"/>
          <a:stretch/>
        </p:blipFill>
        <p:spPr bwMode="auto">
          <a:xfrm>
            <a:off x="5995770" y="1724199"/>
            <a:ext cx="5784850" cy="2771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38884AB-EC99-40C9-A6B0-71704F03EBE7}"/>
              </a:ext>
            </a:extLst>
          </p:cNvPr>
          <p:cNvSpPr/>
          <p:nvPr/>
        </p:nvSpPr>
        <p:spPr>
          <a:xfrm>
            <a:off x="832912" y="4626503"/>
            <a:ext cx="2806379" cy="395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Primer modo de vibración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E485EED-10F6-428B-8FF9-B7E4D594CD6B}"/>
              </a:ext>
            </a:extLst>
          </p:cNvPr>
          <p:cNvSpPr/>
          <p:nvPr/>
        </p:nvSpPr>
        <p:spPr>
          <a:xfrm>
            <a:off x="7485005" y="4679742"/>
            <a:ext cx="2806379" cy="395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Segundo modo de vibración</a:t>
            </a:r>
          </a:p>
        </p:txBody>
      </p:sp>
    </p:spTree>
    <p:extLst>
      <p:ext uri="{BB962C8B-B14F-4D97-AF65-F5344CB8AC3E}">
        <p14:creationId xmlns:p14="http://schemas.microsoft.com/office/powerpoint/2010/main" val="310425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VIBRACIONES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A5780D-5310-44ED-8425-891470BDF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3181"/>
              </p:ext>
            </p:extLst>
          </p:nvPr>
        </p:nvGraphicFramePr>
        <p:xfrm>
          <a:off x="848139" y="1414819"/>
          <a:ext cx="5247861" cy="424758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85987">
                  <a:extLst>
                    <a:ext uri="{9D8B030D-6E8A-4147-A177-3AD203B41FA5}">
                      <a16:colId xmlns:a16="http://schemas.microsoft.com/office/drawing/2014/main" val="2441462229"/>
                    </a:ext>
                  </a:extLst>
                </a:gridCol>
                <a:gridCol w="2211780">
                  <a:extLst>
                    <a:ext uri="{9D8B030D-6E8A-4147-A177-3AD203B41FA5}">
                      <a16:colId xmlns:a16="http://schemas.microsoft.com/office/drawing/2014/main" val="1954324551"/>
                    </a:ext>
                  </a:extLst>
                </a:gridCol>
                <a:gridCol w="2350094">
                  <a:extLst>
                    <a:ext uri="{9D8B030D-6E8A-4147-A177-3AD203B41FA5}">
                      <a16:colId xmlns:a16="http://schemas.microsoft.com/office/drawing/2014/main" val="3916295699"/>
                    </a:ext>
                  </a:extLst>
                </a:gridCol>
              </a:tblGrid>
              <a:tr h="8676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Viga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 primer modo [Hz]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Frecuencia segundo modo [Hz]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62681"/>
                  </a:ext>
                </a:extLst>
              </a:tr>
              <a:tr h="297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23.316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23.847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717549"/>
                  </a:ext>
                </a:extLst>
              </a:tr>
              <a:tr h="317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26.145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24.784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520544"/>
                  </a:ext>
                </a:extLst>
              </a:tr>
              <a:tr h="2969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21.852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24.85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498396"/>
                  </a:ext>
                </a:extLst>
              </a:tr>
              <a:tr h="2502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31.482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25.989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55415"/>
                  </a:ext>
                </a:extLst>
              </a:tr>
              <a:tr h="3095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23.339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23.705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161393"/>
                  </a:ext>
                </a:extLst>
              </a:tr>
              <a:tr h="27606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24.059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24.016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196464"/>
                  </a:ext>
                </a:extLst>
              </a:tr>
              <a:tr h="3088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L7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29.984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30.962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544121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23.512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24.082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514310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84483374-5557-4B97-9386-EEC2B9166EFB}"/>
              </a:ext>
            </a:extLst>
          </p:cNvPr>
          <p:cNvSpPr/>
          <p:nvPr/>
        </p:nvSpPr>
        <p:spPr>
          <a:xfrm>
            <a:off x="7331533" y="2492993"/>
            <a:ext cx="3734032" cy="1037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Estos valores de las frecuencias son comparadas con la frecuencia del </a:t>
            </a:r>
            <a:r>
              <a:rPr lang="es-EC" dirty="0" err="1"/>
              <a:t>Rigidímetro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82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35741" y="849779"/>
            <a:ext cx="2349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0745D38-5207-40EB-93A4-7C33357D2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897241"/>
              </p:ext>
            </p:extLst>
          </p:nvPr>
        </p:nvGraphicFramePr>
        <p:xfrm>
          <a:off x="625227" y="1507452"/>
          <a:ext cx="6929123" cy="408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13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ESTÁTICOS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6C45E5-24CE-4A1D-AD18-28F79CE77D93}"/>
              </a:ext>
            </a:extLst>
          </p:cNvPr>
          <p:cNvSpPr/>
          <p:nvPr/>
        </p:nvSpPr>
        <p:spPr>
          <a:xfrm>
            <a:off x="795131" y="1506725"/>
            <a:ext cx="3260034" cy="523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ENSAYO DE TRACCIÓN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5ACE34B-D2B3-4DB9-880D-304C7B7C4B0C}"/>
              </a:ext>
            </a:extLst>
          </p:cNvPr>
          <p:cNvSpPr/>
          <p:nvPr/>
        </p:nvSpPr>
        <p:spPr>
          <a:xfrm>
            <a:off x="7388088" y="1506724"/>
            <a:ext cx="3260034" cy="523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ENSAYO DE FLEXIÓN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803CFC64-9ADF-48E8-9D4C-9487ADFED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03219"/>
              </p:ext>
            </p:extLst>
          </p:nvPr>
        </p:nvGraphicFramePr>
        <p:xfrm>
          <a:off x="739671" y="2701775"/>
          <a:ext cx="3370953" cy="13817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945805">
                  <a:extLst>
                    <a:ext uri="{9D8B030D-6E8A-4147-A177-3AD203B41FA5}">
                      <a16:colId xmlns:a16="http://schemas.microsoft.com/office/drawing/2014/main" val="3304570058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2897781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Probeta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Módulo de elasticidad [</a:t>
                      </a:r>
                      <a:r>
                        <a:rPr lang="es-EC" dirty="0" err="1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1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92906"/>
                  </a:ext>
                </a:extLst>
              </a:tr>
            </a:tbl>
          </a:graphicData>
        </a:graphic>
      </p:graphicFrame>
      <p:graphicFrame>
        <p:nvGraphicFramePr>
          <p:cNvPr id="12" name="Tabla 13">
            <a:extLst>
              <a:ext uri="{FF2B5EF4-FFF2-40B4-BE49-F238E27FC236}">
                <a16:creationId xmlns:a16="http://schemas.microsoft.com/office/drawing/2014/main" id="{7A93AD09-CD74-4D4B-8972-F6631B588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9956"/>
              </p:ext>
            </p:extLst>
          </p:nvPr>
        </p:nvGraphicFramePr>
        <p:xfrm>
          <a:off x="7388088" y="2699235"/>
          <a:ext cx="3472070" cy="2768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36963">
                  <a:extLst>
                    <a:ext uri="{9D8B030D-6E8A-4147-A177-3AD203B41FA5}">
                      <a16:colId xmlns:a16="http://schemas.microsoft.com/office/drawing/2014/main" val="1722746648"/>
                    </a:ext>
                  </a:extLst>
                </a:gridCol>
                <a:gridCol w="2835107">
                  <a:extLst>
                    <a:ext uri="{9D8B030D-6E8A-4147-A177-3AD203B41FA5}">
                      <a16:colId xmlns:a16="http://schemas.microsoft.com/office/drawing/2014/main" val="144645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Viga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Módulo de elasticidad [</a:t>
                      </a:r>
                      <a:r>
                        <a:rPr lang="es-EC" dirty="0" err="1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es-EC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9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2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191.4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5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188.1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191.3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2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174.9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0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06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RIGIDÍMETRO Y SIMULACIÓN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4195EB-CA50-4ABF-B299-13565123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60717"/>
              </p:ext>
            </p:extLst>
          </p:nvPr>
        </p:nvGraphicFramePr>
        <p:xfrm>
          <a:off x="190807" y="1335055"/>
          <a:ext cx="6463186" cy="397972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78172">
                  <a:extLst>
                    <a:ext uri="{9D8B030D-6E8A-4147-A177-3AD203B41FA5}">
                      <a16:colId xmlns:a16="http://schemas.microsoft.com/office/drawing/2014/main" val="2627226308"/>
                    </a:ext>
                  </a:extLst>
                </a:gridCol>
                <a:gridCol w="1113492">
                  <a:extLst>
                    <a:ext uri="{9D8B030D-6E8A-4147-A177-3AD203B41FA5}">
                      <a16:colId xmlns:a16="http://schemas.microsoft.com/office/drawing/2014/main" val="755365334"/>
                    </a:ext>
                  </a:extLst>
                </a:gridCol>
                <a:gridCol w="1694931">
                  <a:extLst>
                    <a:ext uri="{9D8B030D-6E8A-4147-A177-3AD203B41FA5}">
                      <a16:colId xmlns:a16="http://schemas.microsoft.com/office/drawing/2014/main" val="1691670670"/>
                    </a:ext>
                  </a:extLst>
                </a:gridCol>
                <a:gridCol w="1378393">
                  <a:extLst>
                    <a:ext uri="{9D8B030D-6E8A-4147-A177-3AD203B41FA5}">
                      <a16:colId xmlns:a16="http://schemas.microsoft.com/office/drawing/2014/main" val="2761896536"/>
                    </a:ext>
                  </a:extLst>
                </a:gridCol>
                <a:gridCol w="1798198">
                  <a:extLst>
                    <a:ext uri="{9D8B030D-6E8A-4147-A177-3AD203B41FA5}">
                      <a16:colId xmlns:a16="http://schemas.microsoft.com/office/drawing/2014/main" val="964922132"/>
                    </a:ext>
                  </a:extLst>
                </a:gridCol>
              </a:tblGrid>
              <a:tr h="3793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Primer modo vibratorio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Segundo modo vibratorio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325352"/>
                  </a:ext>
                </a:extLst>
              </a:tr>
              <a:tr h="3793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Viga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Esbeltez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Error porcentual [%]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Esbeltez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Error porcentual [%]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418457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1188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7.22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2932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4.83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304282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1085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4.38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0.87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082851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1157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14.41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2713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327369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20.59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2752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3.81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2717854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7.12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2973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5.46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309712"/>
                  </a:ext>
                </a:extLst>
              </a:tr>
              <a:tr h="4123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1150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3.91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2877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4.10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618023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16.62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3079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19.26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505030"/>
                  </a:ext>
                </a:extLst>
              </a:tr>
              <a:tr h="39941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1427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6.31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3.81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739107"/>
                  </a:ext>
                </a:extLst>
              </a:tr>
            </a:tbl>
          </a:graphicData>
        </a:graphic>
      </p:graphicFrame>
      <p:graphicFrame>
        <p:nvGraphicFramePr>
          <p:cNvPr id="15" name="Chart 51">
            <a:extLst>
              <a:ext uri="{FF2B5EF4-FFF2-40B4-BE49-F238E27FC236}">
                <a16:creationId xmlns:a16="http://schemas.microsoft.com/office/drawing/2014/main" id="{2210DCB3-D926-470B-A161-D28AB7501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041243"/>
              </p:ext>
            </p:extLst>
          </p:nvPr>
        </p:nvGraphicFramePr>
        <p:xfrm>
          <a:off x="6798365" y="1984948"/>
          <a:ext cx="5202828" cy="285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442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MOE Y SIMULACIÓN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CB9508-FCA3-452A-A49E-3B7E1131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62177"/>
              </p:ext>
            </p:extLst>
          </p:nvPr>
        </p:nvGraphicFramePr>
        <p:xfrm>
          <a:off x="442598" y="1353264"/>
          <a:ext cx="4381193" cy="43868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96821">
                  <a:extLst>
                    <a:ext uri="{9D8B030D-6E8A-4147-A177-3AD203B41FA5}">
                      <a16:colId xmlns:a16="http://schemas.microsoft.com/office/drawing/2014/main" val="1822970252"/>
                    </a:ext>
                  </a:extLst>
                </a:gridCol>
                <a:gridCol w="1313935">
                  <a:extLst>
                    <a:ext uri="{9D8B030D-6E8A-4147-A177-3AD203B41FA5}">
                      <a16:colId xmlns:a16="http://schemas.microsoft.com/office/drawing/2014/main" val="4042315632"/>
                    </a:ext>
                  </a:extLst>
                </a:gridCol>
                <a:gridCol w="2270437">
                  <a:extLst>
                    <a:ext uri="{9D8B030D-6E8A-4147-A177-3AD203B41FA5}">
                      <a16:colId xmlns:a16="http://schemas.microsoft.com/office/drawing/2014/main" val="1356465035"/>
                    </a:ext>
                  </a:extLst>
                </a:gridCol>
              </a:tblGrid>
              <a:tr h="2292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Viga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Esbeltez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Error porcentual [%]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6717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36.12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8032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61.20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598686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17.93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6648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23.80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44176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24.59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31346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12.65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361018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869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718378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11.19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25803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1270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8204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10.83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172063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10.93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801972"/>
                  </a:ext>
                </a:extLst>
              </a:tr>
            </a:tbl>
          </a:graphicData>
        </a:graphic>
      </p:graphicFrame>
      <p:graphicFrame>
        <p:nvGraphicFramePr>
          <p:cNvPr id="13" name="Chart 52">
            <a:extLst>
              <a:ext uri="{FF2B5EF4-FFF2-40B4-BE49-F238E27FC236}">
                <a16:creationId xmlns:a16="http://schemas.microsoft.com/office/drawing/2014/main" id="{D64F7B06-2DF6-4874-94EC-A9388D013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902675"/>
              </p:ext>
            </p:extLst>
          </p:nvPr>
        </p:nvGraphicFramePr>
        <p:xfrm>
          <a:off x="5516641" y="1997011"/>
          <a:ext cx="6062951" cy="293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3490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35741" y="849779"/>
            <a:ext cx="2349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849E166-173F-4825-994D-F67C13C83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944602"/>
              </p:ext>
            </p:extLst>
          </p:nvPr>
        </p:nvGraphicFramePr>
        <p:xfrm>
          <a:off x="625227" y="1507452"/>
          <a:ext cx="6929123" cy="408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81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9594" y="95499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594" y="1244938"/>
            <a:ext cx="1179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Calcular y comparar del módulo de elasticidad mediante ensayos de vibraciones, ensayo de estático de flexión y de tracción en el acero estructural ASTM A 36.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7C1EB5-8A1C-4C1B-9AC1-0F5202EDA663}"/>
              </a:ext>
            </a:extLst>
          </p:cNvPr>
          <p:cNvSpPr txBox="1"/>
          <p:nvPr/>
        </p:nvSpPr>
        <p:spPr>
          <a:xfrm>
            <a:off x="4736584" y="680274"/>
            <a:ext cx="2025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223BBC-43B9-4775-8D00-735F35DC45DB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5070C8-B3B8-4848-9D3B-AC35908C2C76}"/>
              </a:ext>
            </a:extLst>
          </p:cNvPr>
          <p:cNvSpPr txBox="1"/>
          <p:nvPr/>
        </p:nvSpPr>
        <p:spPr>
          <a:xfrm>
            <a:off x="102267" y="2267372"/>
            <a:ext cx="1129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módulo de elasticidad calculado por ensayos estáticos es el mismo que por ensayos dinámicos.</a:t>
            </a:r>
          </a:p>
        </p:txBody>
      </p:sp>
    </p:spTree>
    <p:extLst>
      <p:ext uri="{BB962C8B-B14F-4D97-AF65-F5344CB8AC3E}">
        <p14:creationId xmlns:p14="http://schemas.microsoft.com/office/powerpoint/2010/main" val="380388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60375" y="728356"/>
            <a:ext cx="11139338" cy="508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</a:t>
            </a: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planteada inicialmente fue verdadera ya que el módulo de elasticidad es el mismo cuando se calcula por ensayos estáticos y por ensayos dinámicos.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teoría de Euler - Bernoulli es aplicable únicamente cuando la viga es delgada y la frecuencia es baja, para considerar este parámetro es útil calcular la esbeltez, para el caso del acero ASTM A 36 se considera una esbeltez mayor o igual que 869 como la adecuada para aplicar esta teoría.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realizar el ensayo de vibraciones en el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Rigidímetro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vigas cortadas en distintos sentidos, se concluye que el acero que se utilizó es isotrópico ya que posee las mismas propiedades mecánicas en todos los sentidos.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las condiciones adecuadas, los ensayos indicados en este trabajo de titulación son ensayos no destructivos.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38E09C-96A4-4E78-A89A-D5AAD2E1E4B1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8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utoShape 10" descr="https://lh4.googleusercontent.com/Fb1EttPmHiiWFzUopdCgLmgTN6pm_y8upcTs9cVII1bvEPmRXJciWzNUOzHzZBW1P-jAGFbdZVyeSYu4OYW4-PAXstlqLTstQ7fBnePuVKd0rj2vztXJSph_OE4nJQLl9ky7r3g0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2" descr="https://lh3.googleusercontent.com/iX0hOKsAmDoontOntFAFU1OxX6wLCNadH_G9r0NU5rtE7BR7o2tPiVS589cD5cacdgst3quY-6wKLmpN8LZ1KiD5rL__jfRBFa7Zt6RPpYiARBrZu0WjNYJypyyEgkWEa09LnjhK2P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2" descr="https://lh6.googleusercontent.com/KkSJHOrcYIbdzI6UZ3rZiLUAIj5uV1bw7f5orsh_rk4fBWPsRCY8GnYSvgR6CKqELu8rCtmWE4ykrmuNhPbyo0HeT4iZoiKMTTg_TGazyxNiGNKlDsb-ltfMNlW6m7CxKTVwgGraKqXIaBe8Q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60375" y="728356"/>
            <a:ext cx="11139338" cy="415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que se realice cualquier tipo de ensayos se recomienda analizar la teoría matemática y física que la respalda, ya que es importante saber todas las consideraciones que se realizan en el modelo físico y matemático para que en el ensayo se pueda tomar en cuenta o despreciar lo mismo que en la teoría.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ensayos estáticos se recomienda colocar un factor de seguridad de 2 para evitar que el material entre a la zona de fluencia, mientras que en los ensayos de vibraciones, principalmente en el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rigidímetro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recomienda tener las probetas con un buen acabado superficial, ya que al encontrarse en fatiga la grieta del mismo crece y podría dañar la probeta; mientras que en el equipo MOE se recomienda golpear de una forma mesurada a la probeta para no dañar la probeta ni la sujeción en el empotramiento.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6FD0C0-EEE5-419D-90BE-776A9127566D}"/>
              </a:ext>
            </a:extLst>
          </p:cNvPr>
          <p:cNvSpPr txBox="1"/>
          <p:nvPr/>
        </p:nvSpPr>
        <p:spPr>
          <a:xfrm>
            <a:off x="295422" y="157816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38E09C-96A4-4E78-A89A-D5AAD2E1E4B1}"/>
              </a:ext>
            </a:extLst>
          </p:cNvPr>
          <p:cNvSpPr txBox="1"/>
          <p:nvPr/>
        </p:nvSpPr>
        <p:spPr>
          <a:xfrm>
            <a:off x="11780620" y="2636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9594" y="95499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594" y="1357993"/>
            <a:ext cx="117908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altLang="ko-KR" sz="22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El módulo de elasticidad es un parámetro que permite revelar el comportamiento de un material dentro del rango elástico.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altLang="ko-KR" sz="22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El módulo elástico puede encontrarse mediante ensayo de tracción.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7C1EB5-8A1C-4C1B-9AC1-0F5202EDA663}"/>
              </a:ext>
            </a:extLst>
          </p:cNvPr>
          <p:cNvSpPr txBox="1"/>
          <p:nvPr/>
        </p:nvSpPr>
        <p:spPr>
          <a:xfrm>
            <a:off x="649357" y="798357"/>
            <a:ext cx="9992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 CALCULAR EL MÓDULO DE ELASTICIDAD?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Google Shape;49;p3">
            <a:extLst>
              <a:ext uri="{FF2B5EF4-FFF2-40B4-BE49-F238E27FC236}">
                <a16:creationId xmlns:a16="http://schemas.microsoft.com/office/drawing/2014/main" id="{E860DE39-B038-40FB-AA78-DFFC9B64BF07}"/>
              </a:ext>
            </a:extLst>
          </p:cNvPr>
          <p:cNvSpPr txBox="1"/>
          <p:nvPr/>
        </p:nvSpPr>
        <p:spPr>
          <a:xfrm>
            <a:off x="8416022" y="3091720"/>
            <a:ext cx="3454400" cy="98901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20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D713CEF-A31A-484D-8A71-9539F82275B0}"/>
              </a:ext>
            </a:extLst>
          </p:cNvPr>
          <p:cNvSpPr txBox="1"/>
          <p:nvPr/>
        </p:nvSpPr>
        <p:spPr>
          <a:xfrm>
            <a:off x="98474" y="6196532"/>
            <a:ext cx="83175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es-EC" sz="1050" dirty="0"/>
              <a:t>Tomado de Mecánica de Materiales (p. 19), por Jame M. </a:t>
            </a:r>
            <a:r>
              <a:rPr lang="es-EC" sz="1050" dirty="0" err="1"/>
              <a:t>Gere</a:t>
            </a:r>
            <a:r>
              <a:rPr lang="es-EC" sz="1050" dirty="0"/>
              <a:t> Y Barry Y. </a:t>
            </a:r>
            <a:r>
              <a:rPr lang="es-EC" sz="1050" dirty="0" err="1"/>
              <a:t>Goodno</a:t>
            </a:r>
            <a:r>
              <a:rPr lang="es-EC" sz="1050" dirty="0"/>
              <a:t>, 2009, 7ma edición, Cengage </a:t>
            </a:r>
            <a:r>
              <a:rPr lang="es-EC" sz="1050" dirty="0" err="1"/>
              <a:t>Learning</a:t>
            </a:r>
            <a:endParaRPr lang="es-ES" sz="7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4D6BB2-1F4F-47FB-B865-DF554CD3BEDF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0381F4-6776-40BD-9AD7-E799ED05FD2C}"/>
              </a:ext>
            </a:extLst>
          </p:cNvPr>
          <p:cNvPicPr/>
          <p:nvPr/>
        </p:nvPicPr>
        <p:blipFill rotWithShape="1">
          <a:blip r:embed="rId3"/>
          <a:srcRect l="39036" t="30187" r="11744" b="20004"/>
          <a:stretch/>
        </p:blipFill>
        <p:spPr bwMode="auto">
          <a:xfrm>
            <a:off x="321578" y="2538676"/>
            <a:ext cx="5297344" cy="3344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DD16106-2293-4700-91A6-9C2EED14305D}"/>
              </a:ext>
            </a:extLst>
          </p:cNvPr>
          <p:cNvSpPr/>
          <p:nvPr/>
        </p:nvSpPr>
        <p:spPr>
          <a:xfrm>
            <a:off x="5684620" y="286777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altLang="ko-KR" sz="22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El módulo elástico es la relación entre la tensión y su deformación unitaria.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C" altLang="ko-KR" sz="22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Sirve para resolver varios problemas de ingeniería.</a:t>
            </a:r>
          </a:p>
        </p:txBody>
      </p:sp>
    </p:spTree>
    <p:extLst>
      <p:ext uri="{BB962C8B-B14F-4D97-AF65-F5344CB8AC3E}">
        <p14:creationId xmlns:p14="http://schemas.microsoft.com/office/powerpoint/2010/main" val="234398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-26126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9594" y="95499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223BBC-43B9-4775-8D00-735F35DC45DB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11">
            <a:extLst>
              <a:ext uri="{FF2B5EF4-FFF2-40B4-BE49-F238E27FC236}">
                <a16:creationId xmlns:a16="http://schemas.microsoft.com/office/drawing/2014/main" id="{957C1EB5-8A1C-4C1B-9AC1-0F5202EDA663}"/>
              </a:ext>
            </a:extLst>
          </p:cNvPr>
          <p:cNvSpPr txBox="1"/>
          <p:nvPr/>
        </p:nvSpPr>
        <p:spPr>
          <a:xfrm>
            <a:off x="847051" y="609473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7F8610D-459A-4917-A8F6-EDF0B560C954}"/>
              </a:ext>
            </a:extLst>
          </p:cNvPr>
          <p:cNvSpPr txBox="1"/>
          <p:nvPr/>
        </p:nvSpPr>
        <p:spPr>
          <a:xfrm>
            <a:off x="98474" y="6196532"/>
            <a:ext cx="83175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es-EC" sz="1050" dirty="0"/>
              <a:t>Tomado de Vibraciones Mecánicas (p. 247), por </a:t>
            </a:r>
            <a:r>
              <a:rPr lang="es-EC" sz="1050" dirty="0" err="1"/>
              <a:t>Singiresu</a:t>
            </a:r>
            <a:r>
              <a:rPr lang="es-EC" sz="1050" dirty="0"/>
              <a:t> S. Rao, 2012, México: Pearson Educación. Derechos de autor [2012].</a:t>
            </a:r>
            <a:endParaRPr lang="es-ES" sz="1050" dirty="0"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29506F-ABE5-442F-B754-ACC52D22B7DE}"/>
              </a:ext>
            </a:extLst>
          </p:cNvPr>
          <p:cNvSpPr/>
          <p:nvPr/>
        </p:nvSpPr>
        <p:spPr>
          <a:xfrm>
            <a:off x="3363570" y="2090476"/>
            <a:ext cx="2959768" cy="469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VIBRACIONES FORZADAS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37F143-4A46-4A39-9CC4-1730CE955DC0}"/>
              </a:ext>
            </a:extLst>
          </p:cNvPr>
          <p:cNvSpPr/>
          <p:nvPr/>
        </p:nvSpPr>
        <p:spPr>
          <a:xfrm>
            <a:off x="3308538" y="3361607"/>
            <a:ext cx="2875548" cy="1082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Se refiere a un sistema que está sometido a una fuerza externa que perdura en el tiempo.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707C1DA-2179-4CBC-873D-FA044AE141AC}"/>
              </a:ext>
            </a:extLst>
          </p:cNvPr>
          <p:cNvSpPr/>
          <p:nvPr/>
        </p:nvSpPr>
        <p:spPr>
          <a:xfrm>
            <a:off x="254927" y="2076147"/>
            <a:ext cx="2959768" cy="469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VIBRACIONES LIBRES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4F712B7-864B-4A5F-869F-364772D3CB5F}"/>
              </a:ext>
            </a:extLst>
          </p:cNvPr>
          <p:cNvSpPr/>
          <p:nvPr/>
        </p:nvSpPr>
        <p:spPr>
          <a:xfrm>
            <a:off x="254927" y="3358435"/>
            <a:ext cx="2875548" cy="1082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Se conoce al movimiento que resulta de la perturbación inicial del sistema y se deja que vibre.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29545409-3A83-4A92-905C-E48232C795B8}"/>
              </a:ext>
            </a:extLst>
          </p:cNvPr>
          <p:cNvPicPr/>
          <p:nvPr/>
        </p:nvPicPr>
        <p:blipFill rotWithShape="1">
          <a:blip r:embed="rId3"/>
          <a:srcRect l="26307" t="36224" r="40598" b="21514"/>
          <a:stretch/>
        </p:blipFill>
        <p:spPr bwMode="auto">
          <a:xfrm>
            <a:off x="6795336" y="1238831"/>
            <a:ext cx="4764456" cy="2900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D9F07EB-B0CD-473D-96ED-909BE3F9EE0C}"/>
              </a:ext>
            </a:extLst>
          </p:cNvPr>
          <p:cNvSpPr/>
          <p:nvPr/>
        </p:nvSpPr>
        <p:spPr>
          <a:xfrm>
            <a:off x="6795336" y="4382842"/>
            <a:ext cx="5245739" cy="1336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Si coincide la frecuencia de la fuerza externa y una de las frecuencias naturales del sistema ocurre una condición conocida como resonancia, y el sistema sufre oscilaciones peligrosamente grandes que pueden destruirlo.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9AEB691-60BA-4C6C-B829-CDB0398276A1}"/>
              </a:ext>
            </a:extLst>
          </p:cNvPr>
          <p:cNvSpPr/>
          <p:nvPr/>
        </p:nvSpPr>
        <p:spPr>
          <a:xfrm>
            <a:off x="1417128" y="2693568"/>
            <a:ext cx="551145" cy="56403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FA53561-F6EE-4E59-9F01-C34FFF9A4109}"/>
              </a:ext>
            </a:extLst>
          </p:cNvPr>
          <p:cNvSpPr/>
          <p:nvPr/>
        </p:nvSpPr>
        <p:spPr>
          <a:xfrm>
            <a:off x="4450346" y="2693567"/>
            <a:ext cx="551145" cy="56403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Rectángulo 32">
            <a:extLst>
              <a:ext uri="{FF2B5EF4-FFF2-40B4-BE49-F238E27FC236}">
                <a16:creationId xmlns:a16="http://schemas.microsoft.com/office/drawing/2014/main" id="{516B43D3-21C6-48C8-9017-41E9D9B50DC5}"/>
              </a:ext>
            </a:extLst>
          </p:cNvPr>
          <p:cNvSpPr/>
          <p:nvPr/>
        </p:nvSpPr>
        <p:spPr>
          <a:xfrm>
            <a:off x="4182347" y="5051121"/>
            <a:ext cx="1561117" cy="469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RESONANCIA</a:t>
            </a:r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6AE239A2-B648-4524-8EA1-BD53D16A3BFA}"/>
              </a:ext>
            </a:extLst>
          </p:cNvPr>
          <p:cNvSpPr/>
          <p:nvPr/>
        </p:nvSpPr>
        <p:spPr>
          <a:xfrm>
            <a:off x="1007432" y="1160833"/>
            <a:ext cx="4962239" cy="798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Son oscilaciones que se repiten con regularidad como el péndulo simple o con irregularidad como el movimiento de la tierra ante un sismo.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417A4B9-EA46-475A-848C-D7E48470CA2D}"/>
              </a:ext>
            </a:extLst>
          </p:cNvPr>
          <p:cNvSpPr/>
          <p:nvPr/>
        </p:nvSpPr>
        <p:spPr>
          <a:xfrm>
            <a:off x="4766599" y="4548450"/>
            <a:ext cx="469784" cy="40184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5007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-26126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79594" y="95499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223BBC-43B9-4775-8D00-735F35DC45DB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ángulo 2"/>
          <p:cNvSpPr/>
          <p:nvPr/>
        </p:nvSpPr>
        <p:spPr>
          <a:xfrm>
            <a:off x="152206" y="1247458"/>
            <a:ext cx="1977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 de un grado de libertad</a:t>
            </a:r>
          </a:p>
        </p:txBody>
      </p:sp>
      <p:sp>
        <p:nvSpPr>
          <p:cNvPr id="20" name="Rectángulo 28"/>
          <p:cNvSpPr/>
          <p:nvPr/>
        </p:nvSpPr>
        <p:spPr>
          <a:xfrm>
            <a:off x="5191991" y="1271873"/>
            <a:ext cx="2751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 de varios grados de libertad</a:t>
            </a:r>
          </a:p>
        </p:txBody>
      </p:sp>
      <p:sp>
        <p:nvSpPr>
          <p:cNvPr id="22" name="Rectángulo 30"/>
          <p:cNvSpPr/>
          <p:nvPr/>
        </p:nvSpPr>
        <p:spPr>
          <a:xfrm>
            <a:off x="5337710" y="2354474"/>
            <a:ext cx="2503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finito de coordenadas independientes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Matrices de masa, resorte y amortiguador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Frecuencia natural por cada grado de libertad</a:t>
            </a:r>
          </a:p>
        </p:txBody>
      </p:sp>
      <p:sp>
        <p:nvSpPr>
          <p:cNvPr id="24" name="Rectángulo 32"/>
          <p:cNvSpPr/>
          <p:nvPr/>
        </p:nvSpPr>
        <p:spPr>
          <a:xfrm>
            <a:off x="79594" y="2367241"/>
            <a:ext cx="2345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coordenada independiente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resorte: almacena energía potencial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masa o inercia: conserva energía cinética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amortiguamiento: disipa energía</a:t>
            </a:r>
          </a:p>
        </p:txBody>
      </p:sp>
      <p:sp>
        <p:nvSpPr>
          <p:cNvPr id="25" name="CuadroTexto 11">
            <a:extLst>
              <a:ext uri="{FF2B5EF4-FFF2-40B4-BE49-F238E27FC236}">
                <a16:creationId xmlns:a16="http://schemas.microsoft.com/office/drawing/2014/main" id="{957C1EB5-8A1C-4C1B-9AC1-0F5202EDA66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5320" y="1252305"/>
            <a:ext cx="2465199" cy="62518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205" y="1288722"/>
            <a:ext cx="2272943" cy="60472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114;p6">
            <a:extLst>
              <a:ext uri="{FF2B5EF4-FFF2-40B4-BE49-F238E27FC236}">
                <a16:creationId xmlns:a16="http://schemas.microsoft.com/office/drawing/2014/main" id="{D6BE4D18-CCC5-41A0-9E0C-754FF5C1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381" y="2052716"/>
            <a:ext cx="250825" cy="260350"/>
          </a:xfrm>
          <a:prstGeom prst="downArrow">
            <a:avLst>
              <a:gd name="adj1" fmla="val 50000"/>
              <a:gd name="adj2" fmla="val 5013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s-ES" altLang="es-E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Google Shape;114;p6">
            <a:extLst>
              <a:ext uri="{FF2B5EF4-FFF2-40B4-BE49-F238E27FC236}">
                <a16:creationId xmlns:a16="http://schemas.microsoft.com/office/drawing/2014/main" id="{D6BE4D18-CCC5-41A0-9E0C-754FF5C1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373" y="2030538"/>
            <a:ext cx="250825" cy="260350"/>
          </a:xfrm>
          <a:prstGeom prst="downArrow">
            <a:avLst>
              <a:gd name="adj1" fmla="val 50000"/>
              <a:gd name="adj2" fmla="val 5013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s-ES" altLang="es-E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Google Shape;114;p6">
            <a:extLst>
              <a:ext uri="{FF2B5EF4-FFF2-40B4-BE49-F238E27FC236}">
                <a16:creationId xmlns:a16="http://schemas.microsoft.com/office/drawing/2014/main" id="{D6BE4D18-CCC5-41A0-9E0C-754FF5C1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845" y="1998341"/>
            <a:ext cx="250825" cy="260350"/>
          </a:xfrm>
          <a:prstGeom prst="downArrow">
            <a:avLst>
              <a:gd name="adj1" fmla="val 50000"/>
              <a:gd name="adj2" fmla="val 5013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s-ES" altLang="es-ES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9510" y="1283543"/>
            <a:ext cx="2474582" cy="604724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">
            <a:extLst>
              <a:ext uri="{FF2B5EF4-FFF2-40B4-BE49-F238E27FC236}">
                <a16:creationId xmlns:a16="http://schemas.microsoft.com/office/drawing/2014/main" id="{FC8815C6-10DC-484B-BFFB-31CC60D2936E}"/>
              </a:ext>
            </a:extLst>
          </p:cNvPr>
          <p:cNvSpPr/>
          <p:nvPr/>
        </p:nvSpPr>
        <p:spPr>
          <a:xfrm>
            <a:off x="2811393" y="1247458"/>
            <a:ext cx="205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continuos de vibraciones</a:t>
            </a:r>
          </a:p>
        </p:txBody>
      </p:sp>
      <p:sp>
        <p:nvSpPr>
          <p:cNvPr id="30" name="Rectángulo 30">
            <a:extLst>
              <a:ext uri="{FF2B5EF4-FFF2-40B4-BE49-F238E27FC236}">
                <a16:creationId xmlns:a16="http://schemas.microsoft.com/office/drawing/2014/main" id="{1FB4F9EA-1B58-4309-9CE2-A28E5509DD12}"/>
              </a:ext>
            </a:extLst>
          </p:cNvPr>
          <p:cNvSpPr/>
          <p:nvPr/>
        </p:nvSpPr>
        <p:spPr>
          <a:xfrm>
            <a:off x="2687065" y="2331378"/>
            <a:ext cx="23455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infinito de coordenadas independientes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logra ubicar elementos de masa, resorte y amortiguador.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Ecuaciones diferenciales parciales de difícil resolución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A68548E-A309-4054-89F3-5ADDB586443D}"/>
              </a:ext>
            </a:extLst>
          </p:cNvPr>
          <p:cNvPicPr/>
          <p:nvPr/>
        </p:nvPicPr>
        <p:blipFill rotWithShape="1">
          <a:blip r:embed="rId3"/>
          <a:srcRect l="24270" t="17207" r="48914" b="11853"/>
          <a:stretch/>
        </p:blipFill>
        <p:spPr bwMode="auto">
          <a:xfrm>
            <a:off x="8416022" y="2333114"/>
            <a:ext cx="3286053" cy="338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7F8610D-459A-4917-A8F6-EDF0B560C954}"/>
              </a:ext>
            </a:extLst>
          </p:cNvPr>
          <p:cNvSpPr txBox="1"/>
          <p:nvPr/>
        </p:nvSpPr>
        <p:spPr>
          <a:xfrm>
            <a:off x="98474" y="6196532"/>
            <a:ext cx="83175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</a:pPr>
            <a:r>
              <a:rPr lang="es-EC" sz="1050" dirty="0"/>
              <a:t>Tomado de Vibraciones Mecánicas (p. 542 y p. 27), por </a:t>
            </a:r>
            <a:r>
              <a:rPr lang="es-EC" sz="1050" dirty="0" err="1"/>
              <a:t>Singiresu</a:t>
            </a:r>
            <a:r>
              <a:rPr lang="es-EC" sz="1050" dirty="0"/>
              <a:t> S. Rao, 2012, México: Pearson Educación. Derechos de autor [2012].</a:t>
            </a:r>
            <a:endParaRPr lang="es-ES" sz="1050" dirty="0"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44F0-DBD9-436D-ADAF-237E45E35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24" t="53389" r="57415" b="26658"/>
          <a:stretch/>
        </p:blipFill>
        <p:spPr>
          <a:xfrm>
            <a:off x="8242033" y="944656"/>
            <a:ext cx="3797761" cy="128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835741" y="849779"/>
            <a:ext cx="2349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2EB7145-6AC6-4236-B447-9933D3AC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774410"/>
              </p:ext>
            </p:extLst>
          </p:nvPr>
        </p:nvGraphicFramePr>
        <p:xfrm>
          <a:off x="625227" y="1507452"/>
          <a:ext cx="6929123" cy="408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35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ESTÁTICO DE TRACCIÓN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C2DDB7-5B78-47C7-9376-9FE316EBD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715"/>
            <a:ext cx="2342367" cy="4606971"/>
          </a:xfrm>
          <a:prstGeom prst="rect">
            <a:avLst/>
          </a:prstGeom>
        </p:spPr>
      </p:pic>
      <p:graphicFrame>
        <p:nvGraphicFramePr>
          <p:cNvPr id="57" name="Chart 31">
            <a:extLst>
              <a:ext uri="{FF2B5EF4-FFF2-40B4-BE49-F238E27FC236}">
                <a16:creationId xmlns:a16="http://schemas.microsoft.com/office/drawing/2014/main" id="{9B4D98CB-A60B-45A4-9719-77EA5A097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213165"/>
              </p:ext>
            </p:extLst>
          </p:nvPr>
        </p:nvGraphicFramePr>
        <p:xfrm>
          <a:off x="7985220" y="2613980"/>
          <a:ext cx="4108306" cy="289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4711311-3F46-4388-AB59-6EAEB752A3CF}"/>
                  </a:ext>
                </a:extLst>
              </p:cNvPr>
              <p:cNvSpPr/>
              <p:nvPr/>
            </p:nvSpPr>
            <p:spPr>
              <a:xfrm>
                <a:off x="9562422" y="1186640"/>
                <a:ext cx="13549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C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4711311-3F46-4388-AB59-6EAEB752A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422" y="1186640"/>
                <a:ext cx="13549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FD7B37-80B2-44AA-9005-4070046A2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98008"/>
              </p:ext>
            </p:extLst>
          </p:nvPr>
        </p:nvGraphicFramePr>
        <p:xfrm>
          <a:off x="2405399" y="1110271"/>
          <a:ext cx="5538469" cy="487471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50309">
                  <a:extLst>
                    <a:ext uri="{9D8B030D-6E8A-4147-A177-3AD203B41FA5}">
                      <a16:colId xmlns:a16="http://schemas.microsoft.com/office/drawing/2014/main" val="2048073097"/>
                    </a:ext>
                  </a:extLst>
                </a:gridCol>
                <a:gridCol w="850309">
                  <a:extLst>
                    <a:ext uri="{9D8B030D-6E8A-4147-A177-3AD203B41FA5}">
                      <a16:colId xmlns:a16="http://schemas.microsoft.com/office/drawing/2014/main" val="2204839892"/>
                    </a:ext>
                  </a:extLst>
                </a:gridCol>
                <a:gridCol w="941987">
                  <a:extLst>
                    <a:ext uri="{9D8B030D-6E8A-4147-A177-3AD203B41FA5}">
                      <a16:colId xmlns:a16="http://schemas.microsoft.com/office/drawing/2014/main" val="1118584208"/>
                    </a:ext>
                  </a:extLst>
                </a:gridCol>
                <a:gridCol w="603926">
                  <a:extLst>
                    <a:ext uri="{9D8B030D-6E8A-4147-A177-3AD203B41FA5}">
                      <a16:colId xmlns:a16="http://schemas.microsoft.com/office/drawing/2014/main" val="2097070901"/>
                    </a:ext>
                  </a:extLst>
                </a:gridCol>
                <a:gridCol w="1145969">
                  <a:extLst>
                    <a:ext uri="{9D8B030D-6E8A-4147-A177-3AD203B41FA5}">
                      <a16:colId xmlns:a16="http://schemas.microsoft.com/office/drawing/2014/main" val="1191898962"/>
                    </a:ext>
                  </a:extLst>
                </a:gridCol>
                <a:gridCol w="1145969">
                  <a:extLst>
                    <a:ext uri="{9D8B030D-6E8A-4147-A177-3AD203B41FA5}">
                      <a16:colId xmlns:a16="http://schemas.microsoft.com/office/drawing/2014/main" val="3952679162"/>
                    </a:ext>
                  </a:extLst>
                </a:gridCol>
              </a:tblGrid>
              <a:tr h="1657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Fuerza [kgf]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Fuerza [N]</a:t>
                      </a:r>
                      <a:endParaRPr lang="es-UY" sz="18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Esfuerzo [MPa]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Deformación unitaria [*10-6]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63114"/>
                  </a:ext>
                </a:extLst>
              </a:tr>
              <a:tr h="133985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Promedio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312817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245,17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19,14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144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145,50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61766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490,33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38,29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264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264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264,00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86759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735,50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57,43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369,50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25271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980,66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76,58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481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480,50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28188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1225,83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95,72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588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586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587,00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448633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1470,99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114,86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692,00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76561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1716,16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134,01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801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801,50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83052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1961,32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153,15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909,00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177574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2206,49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172,30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1028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1018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1023,00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950909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250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2451,65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191,44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1136</a:t>
                      </a:r>
                      <a:endParaRPr lang="es-UY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1133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1134,50</a:t>
                      </a:r>
                      <a:endParaRPr lang="es-UY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59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6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0306EBA-E19A-4A86-8679-391C037E2513}"/>
              </a:ext>
            </a:extLst>
          </p:cNvPr>
          <p:cNvSpPr/>
          <p:nvPr/>
        </p:nvSpPr>
        <p:spPr>
          <a:xfrm>
            <a:off x="0" y="0"/>
            <a:ext cx="12192000" cy="681036"/>
          </a:xfrm>
          <a:prstGeom prst="rect">
            <a:avLst/>
          </a:prstGeom>
          <a:gradFill flip="none" rotWithShape="1">
            <a:gsLst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993BF0-24DA-46E9-B995-C6B461652495}"/>
              </a:ext>
            </a:extLst>
          </p:cNvPr>
          <p:cNvSpPr/>
          <p:nvPr/>
        </p:nvSpPr>
        <p:spPr>
          <a:xfrm>
            <a:off x="0" y="6205104"/>
            <a:ext cx="12192000" cy="63882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67500"/>
                  <a:satMod val="115000"/>
                </a:schemeClr>
              </a:gs>
              <a:gs pos="0">
                <a:schemeClr val="accent6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A82FF7E-87C1-45D7-A769-12A862FA4E4E}"/>
              </a:ext>
            </a:extLst>
          </p:cNvPr>
          <p:cNvSpPr/>
          <p:nvPr/>
        </p:nvSpPr>
        <p:spPr>
          <a:xfrm>
            <a:off x="8879410" y="5865686"/>
            <a:ext cx="3214116" cy="622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0439C4A-2FC2-4102-AB5B-3AB471AFCDD8}"/>
              </a:ext>
            </a:extLst>
          </p:cNvPr>
          <p:cNvCxnSpPr/>
          <p:nvPr/>
        </p:nvCxnSpPr>
        <p:spPr>
          <a:xfrm>
            <a:off x="0" y="6176963"/>
            <a:ext cx="88794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B489E-AE0D-42EB-9239-658A034FCC45}"/>
              </a:ext>
            </a:extLst>
          </p:cNvPr>
          <p:cNvCxnSpPr/>
          <p:nvPr/>
        </p:nvCxnSpPr>
        <p:spPr>
          <a:xfrm>
            <a:off x="-16416" y="6104275"/>
            <a:ext cx="887941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C7C1F-AC11-4C78-A3AD-EEC2CAF9DC2C}"/>
              </a:ext>
            </a:extLst>
          </p:cNvPr>
          <p:cNvSpPr txBox="1"/>
          <p:nvPr/>
        </p:nvSpPr>
        <p:spPr>
          <a:xfrm>
            <a:off x="295422" y="157816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33D89CD-DBB3-475A-BA62-12AF049DAE7C}"/>
              </a:ext>
            </a:extLst>
          </p:cNvPr>
          <p:cNvSpPr txBox="1"/>
          <p:nvPr/>
        </p:nvSpPr>
        <p:spPr>
          <a:xfrm>
            <a:off x="11780620" y="2636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CuadroTexto 11">
            <a:extLst>
              <a:ext uri="{FF2B5EF4-FFF2-40B4-BE49-F238E27FC236}">
                <a16:creationId xmlns:a16="http://schemas.microsoft.com/office/drawing/2014/main" id="{542C66F2-8621-499F-BDEA-88882BB97993}"/>
              </a:ext>
            </a:extLst>
          </p:cNvPr>
          <p:cNvSpPr txBox="1"/>
          <p:nvPr/>
        </p:nvSpPr>
        <p:spPr>
          <a:xfrm>
            <a:off x="684212" y="672228"/>
            <a:ext cx="1071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ESTÁTICO DE FLEXIÓN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4FA7320-9EC4-403F-B185-F8EAC2C82E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2" b="30279"/>
          <a:stretch/>
        </p:blipFill>
        <p:spPr bwMode="auto">
          <a:xfrm>
            <a:off x="7122046" y="1264108"/>
            <a:ext cx="4489351" cy="4257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97F3AE60-9C91-4788-B845-D9CB6FCADB07}"/>
                  </a:ext>
                </a:extLst>
              </p:cNvPr>
              <p:cNvSpPr/>
              <p:nvPr/>
            </p:nvSpPr>
            <p:spPr>
              <a:xfrm>
                <a:off x="3068379" y="1326659"/>
                <a:ext cx="1440613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97F3AE60-9C91-4788-B845-D9CB6FCAD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79" y="1326659"/>
                <a:ext cx="1440613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89B2EDA-26D8-4D7B-8BFB-E12B3102A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4518"/>
              </p:ext>
            </p:extLst>
          </p:nvPr>
        </p:nvGraphicFramePr>
        <p:xfrm>
          <a:off x="1063307" y="2286127"/>
          <a:ext cx="2845344" cy="340391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162318">
                  <a:extLst>
                    <a:ext uri="{9D8B030D-6E8A-4147-A177-3AD203B41FA5}">
                      <a16:colId xmlns:a16="http://schemas.microsoft.com/office/drawing/2014/main" val="3801820549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2148230945"/>
                    </a:ext>
                  </a:extLst>
                </a:gridCol>
              </a:tblGrid>
              <a:tr h="26404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 [N]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Deflexión [mm]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016165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229462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675491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251610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E1 [</a:t>
                      </a:r>
                      <a:r>
                        <a:rPr lang="es-EC" sz="1600" dirty="0" err="1">
                          <a:effectLst/>
                        </a:rPr>
                        <a:t>GPa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194.277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307862"/>
                  </a:ext>
                </a:extLst>
              </a:tr>
              <a:tr h="1497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E2 [</a:t>
                      </a:r>
                      <a:r>
                        <a:rPr lang="es-EC" sz="1600" dirty="0" err="1">
                          <a:effectLst/>
                        </a:rPr>
                        <a:t>GPa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180.578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3500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E3 [</a:t>
                      </a:r>
                      <a:r>
                        <a:rPr lang="es-EC" sz="1600" dirty="0" err="1">
                          <a:effectLst/>
                        </a:rPr>
                        <a:t>GPa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189.285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303046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191.40 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6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203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3C755CC-4B62-48D5-ABDF-D7B2F984121A}" vid="{66C0790E-1359-441D-8016-5967E14C99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7804</TotalTime>
  <Words>2069</Words>
  <Application>Microsoft Office PowerPoint</Application>
  <PresentationFormat>Widescreen</PresentationFormat>
  <Paragraphs>808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굴림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Tema1</vt:lpstr>
      <vt:lpstr>“ANÁLISIS DEL MÓDULO DE ELASTICIDAD DE VIGAS DE ACERO ESTRUCTURAL ASTM A 36 UTILIZANDO VIBRACIONES”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JONA777</dc:creator>
  <cp:lastModifiedBy>Pasante Mantemiento</cp:lastModifiedBy>
  <cp:revision>295</cp:revision>
  <dcterms:created xsi:type="dcterms:W3CDTF">2019-07-10T20:22:29Z</dcterms:created>
  <dcterms:modified xsi:type="dcterms:W3CDTF">2022-02-21T16:21:19Z</dcterms:modified>
</cp:coreProperties>
</file>