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56" r:id="rId2"/>
    <p:sldId id="271" r:id="rId3"/>
    <p:sldId id="261" r:id="rId4"/>
    <p:sldId id="268" r:id="rId5"/>
    <p:sldId id="306" r:id="rId6"/>
    <p:sldId id="294" r:id="rId7"/>
    <p:sldId id="270" r:id="rId8"/>
    <p:sldId id="273" r:id="rId9"/>
    <p:sldId id="307" r:id="rId10"/>
    <p:sldId id="278" r:id="rId11"/>
    <p:sldId id="323" r:id="rId12"/>
    <p:sldId id="293" r:id="rId13"/>
    <p:sldId id="309" r:id="rId14"/>
    <p:sldId id="310" r:id="rId15"/>
    <p:sldId id="311" r:id="rId16"/>
    <p:sldId id="312" r:id="rId17"/>
    <p:sldId id="313" r:id="rId18"/>
    <p:sldId id="279" r:id="rId19"/>
    <p:sldId id="280" r:id="rId20"/>
    <p:sldId id="314" r:id="rId21"/>
    <p:sldId id="315" r:id="rId22"/>
    <p:sldId id="316" r:id="rId23"/>
    <p:sldId id="302" r:id="rId24"/>
    <p:sldId id="317" r:id="rId25"/>
    <p:sldId id="318" r:id="rId26"/>
    <p:sldId id="319" r:id="rId27"/>
    <p:sldId id="321" r:id="rId28"/>
    <p:sldId id="322" r:id="rId29"/>
    <p:sldId id="291" r:id="rId30"/>
    <p:sldId id="292" r:id="rId31"/>
    <p:sldId id="267"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8"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C95"/>
    <a:srgbClr val="0079A4"/>
    <a:srgbClr val="0B613E"/>
    <a:srgbClr val="9FDE70"/>
    <a:srgbClr val="81DB83"/>
    <a:srgbClr val="96E2B8"/>
    <a:srgbClr val="0091C4"/>
    <a:srgbClr val="16841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6" d="100"/>
          <a:sy n="76" d="100"/>
        </p:scale>
        <p:origin x="78" y="332"/>
      </p:cViewPr>
      <p:guideLst/>
    </p:cSldViewPr>
  </p:slideViewPr>
  <p:notesTextViewPr>
    <p:cViewPr>
      <p:scale>
        <a:sx n="1" d="1"/>
        <a:sy n="1" d="1"/>
      </p:scale>
      <p:origin x="0" y="0"/>
    </p:cViewPr>
  </p:notesTextViewPr>
  <p:notesViewPr>
    <p:cSldViewPr snapToGrid="0">
      <p:cViewPr varScale="1">
        <p:scale>
          <a:sx n="56" d="100"/>
          <a:sy n="56" d="100"/>
        </p:scale>
        <p:origin x="283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élica Baldeón" userId="f06f81a9b6b37887" providerId="LiveId" clId="{4A3F91A6-A2ED-4583-ADFB-5BE2211E429F}"/>
    <pc:docChg chg="undo custSel addSld delSld modSld sldOrd">
      <pc:chgData name="Angélica Baldeón" userId="f06f81a9b6b37887" providerId="LiveId" clId="{4A3F91A6-A2ED-4583-ADFB-5BE2211E429F}" dt="2021-02-25T02:55:08.967" v="3417" actId="1076"/>
      <pc:docMkLst>
        <pc:docMk/>
      </pc:docMkLst>
      <pc:sldChg chg="modSp mod">
        <pc:chgData name="Angélica Baldeón" userId="f06f81a9b6b37887" providerId="LiveId" clId="{4A3F91A6-A2ED-4583-ADFB-5BE2211E429F}" dt="2021-02-25T02:52:59.229" v="3383" actId="20577"/>
        <pc:sldMkLst>
          <pc:docMk/>
          <pc:sldMk cId="2030041268" sldId="256"/>
        </pc:sldMkLst>
        <pc:spChg chg="mod">
          <ac:chgData name="Angélica Baldeón" userId="f06f81a9b6b37887" providerId="LiveId" clId="{4A3F91A6-A2ED-4583-ADFB-5BE2211E429F}" dt="2021-02-25T02:52:59.229" v="3383" actId="20577"/>
          <ac:spMkLst>
            <pc:docMk/>
            <pc:sldMk cId="2030041268" sldId="256"/>
            <ac:spMk id="5" creationId="{00000000-0000-0000-0000-000000000000}"/>
          </ac:spMkLst>
        </pc:spChg>
      </pc:sldChg>
      <pc:sldChg chg="modSp mod">
        <pc:chgData name="Angélica Baldeón" userId="f06f81a9b6b37887" providerId="LiveId" clId="{4A3F91A6-A2ED-4583-ADFB-5BE2211E429F}" dt="2021-02-25T02:40:55.773" v="3111" actId="20577"/>
        <pc:sldMkLst>
          <pc:docMk/>
          <pc:sldMk cId="3168106421" sldId="267"/>
        </pc:sldMkLst>
        <pc:spChg chg="mod">
          <ac:chgData name="Angélica Baldeón" userId="f06f81a9b6b37887" providerId="LiveId" clId="{4A3F91A6-A2ED-4583-ADFB-5BE2211E429F}" dt="2021-02-25T02:40:55.773" v="3111" actId="20577"/>
          <ac:spMkLst>
            <pc:docMk/>
            <pc:sldMk cId="3168106421" sldId="267"/>
            <ac:spMk id="2" creationId="{00000000-0000-0000-0000-000000000000}"/>
          </ac:spMkLst>
        </pc:spChg>
      </pc:sldChg>
      <pc:sldChg chg="addSp modSp mod">
        <pc:chgData name="Angélica Baldeón" userId="f06f81a9b6b37887" providerId="LiveId" clId="{4A3F91A6-A2ED-4583-ADFB-5BE2211E429F}" dt="2021-02-25T02:55:08.967" v="3417" actId="1076"/>
        <pc:sldMkLst>
          <pc:docMk/>
          <pc:sldMk cId="3331221747" sldId="268"/>
        </pc:sldMkLst>
        <pc:spChg chg="add mod">
          <ac:chgData name="Angélica Baldeón" userId="f06f81a9b6b37887" providerId="LiveId" clId="{4A3F91A6-A2ED-4583-ADFB-5BE2211E429F}" dt="2021-02-25T02:55:08.967" v="3417" actId="1076"/>
          <ac:spMkLst>
            <pc:docMk/>
            <pc:sldMk cId="3331221747" sldId="268"/>
            <ac:spMk id="10" creationId="{4E2D6A48-BF74-499F-B3C7-07171C6A7803}"/>
          </ac:spMkLst>
        </pc:spChg>
        <pc:picChg chg="mod">
          <ac:chgData name="Angélica Baldeón" userId="f06f81a9b6b37887" providerId="LiveId" clId="{4A3F91A6-A2ED-4583-ADFB-5BE2211E429F}" dt="2021-02-25T02:55:01.618" v="3412" actId="1076"/>
          <ac:picMkLst>
            <pc:docMk/>
            <pc:sldMk cId="3331221747" sldId="268"/>
            <ac:picMk id="8" creationId="{5A5869F0-6754-42B1-967B-135EAFD52DFC}"/>
          </ac:picMkLst>
        </pc:picChg>
      </pc:sldChg>
      <pc:sldChg chg="addSp modSp mod">
        <pc:chgData name="Angélica Baldeón" userId="f06f81a9b6b37887" providerId="LiveId" clId="{4A3F91A6-A2ED-4583-ADFB-5BE2211E429F}" dt="2021-02-25T02:53:41.703" v="3385" actId="1076"/>
        <pc:sldMkLst>
          <pc:docMk/>
          <pc:sldMk cId="1108370644" sldId="270"/>
        </pc:sldMkLst>
        <pc:spChg chg="add mod">
          <ac:chgData name="Angélica Baldeón" userId="f06f81a9b6b37887" providerId="LiveId" clId="{4A3F91A6-A2ED-4583-ADFB-5BE2211E429F}" dt="2021-02-25T02:53:41.703" v="3385" actId="1076"/>
          <ac:spMkLst>
            <pc:docMk/>
            <pc:sldMk cId="1108370644" sldId="270"/>
            <ac:spMk id="5" creationId="{63C212F6-6547-43C8-A1EB-A8A9A27D3518}"/>
          </ac:spMkLst>
        </pc:spChg>
      </pc:sldChg>
      <pc:sldChg chg="add">
        <pc:chgData name="Angélica Baldeón" userId="f06f81a9b6b37887" providerId="LiveId" clId="{4A3F91A6-A2ED-4583-ADFB-5BE2211E429F}" dt="2021-02-25T01:20:07.637" v="2"/>
        <pc:sldMkLst>
          <pc:docMk/>
          <pc:sldMk cId="3860637963" sldId="273"/>
        </pc:sldMkLst>
      </pc:sldChg>
      <pc:sldChg chg="addSp modSp add mod">
        <pc:chgData name="Angélica Baldeón" userId="f06f81a9b6b37887" providerId="LiveId" clId="{4A3F91A6-A2ED-4583-ADFB-5BE2211E429F}" dt="2021-02-25T01:22:16.589" v="19"/>
        <pc:sldMkLst>
          <pc:docMk/>
          <pc:sldMk cId="3564423127" sldId="275"/>
        </pc:sldMkLst>
        <pc:graphicFrameChg chg="mod">
          <ac:chgData name="Angélica Baldeón" userId="f06f81a9b6b37887" providerId="LiveId" clId="{4A3F91A6-A2ED-4583-ADFB-5BE2211E429F}" dt="2021-02-25T01:22:16.589" v="19"/>
          <ac:graphicFrameMkLst>
            <pc:docMk/>
            <pc:sldMk cId="3564423127" sldId="275"/>
            <ac:graphicFrameMk id="3" creationId="{D4C4815D-4D91-4545-87E7-F24CE01CF271}"/>
          </ac:graphicFrameMkLst>
        </pc:graphicFrameChg>
        <pc:cxnChg chg="add mod">
          <ac:chgData name="Angélica Baldeón" userId="f06f81a9b6b37887" providerId="LiveId" clId="{4A3F91A6-A2ED-4583-ADFB-5BE2211E429F}" dt="2021-02-25T01:21:56.802" v="14" actId="13822"/>
          <ac:cxnSpMkLst>
            <pc:docMk/>
            <pc:sldMk cId="3564423127" sldId="275"/>
            <ac:cxnSpMk id="6" creationId="{08522D52-46EB-485A-ABB6-3BCFF929E2AD}"/>
          </ac:cxnSpMkLst>
        </pc:cxnChg>
      </pc:sldChg>
      <pc:sldChg chg="addSp delSp modSp mod">
        <pc:chgData name="Angélica Baldeón" userId="f06f81a9b6b37887" providerId="LiveId" clId="{4A3F91A6-A2ED-4583-ADFB-5BE2211E429F}" dt="2021-02-25T01:37:09.068" v="453" actId="1076"/>
        <pc:sldMkLst>
          <pc:docMk/>
          <pc:sldMk cId="3345466961" sldId="278"/>
        </pc:sldMkLst>
        <pc:spChg chg="mod">
          <ac:chgData name="Angélica Baldeón" userId="f06f81a9b6b37887" providerId="LiveId" clId="{4A3F91A6-A2ED-4583-ADFB-5BE2211E429F}" dt="2021-02-25T01:33:18.721" v="268" actId="404"/>
          <ac:spMkLst>
            <pc:docMk/>
            <pc:sldMk cId="3345466961" sldId="278"/>
            <ac:spMk id="2" creationId="{CA10A40B-2177-476F-B696-47010FC1253C}"/>
          </ac:spMkLst>
        </pc:spChg>
        <pc:graphicFrameChg chg="add mod modGraphic">
          <ac:chgData name="Angélica Baldeón" userId="f06f81a9b6b37887" providerId="LiveId" clId="{4A3F91A6-A2ED-4583-ADFB-5BE2211E429F}" dt="2021-02-25T01:37:09.068" v="453" actId="1076"/>
          <ac:graphicFrameMkLst>
            <pc:docMk/>
            <pc:sldMk cId="3345466961" sldId="278"/>
            <ac:graphicFrameMk id="6" creationId="{43682859-48BE-4067-9EED-43A3FE87BF79}"/>
          </ac:graphicFrameMkLst>
        </pc:graphicFrameChg>
        <pc:graphicFrameChg chg="del mod">
          <ac:chgData name="Angélica Baldeón" userId="f06f81a9b6b37887" providerId="LiveId" clId="{4A3F91A6-A2ED-4583-ADFB-5BE2211E429F}" dt="2021-02-25T01:35:47.310" v="428" actId="478"/>
          <ac:graphicFrameMkLst>
            <pc:docMk/>
            <pc:sldMk cId="3345466961" sldId="278"/>
            <ac:graphicFrameMk id="7" creationId="{7CF4C2C7-C69C-4537-99EE-B64EFC740B16}"/>
          </ac:graphicFrameMkLst>
        </pc:graphicFrameChg>
        <pc:graphicFrameChg chg="mod modGraphic">
          <ac:chgData name="Angélica Baldeón" userId="f06f81a9b6b37887" providerId="LiveId" clId="{4A3F91A6-A2ED-4583-ADFB-5BE2211E429F}" dt="2021-02-25T01:36:50.721" v="448" actId="1076"/>
          <ac:graphicFrameMkLst>
            <pc:docMk/>
            <pc:sldMk cId="3345466961" sldId="278"/>
            <ac:graphicFrameMk id="8" creationId="{B5044E2B-0AB2-4538-989F-18F23E8AC134}"/>
          </ac:graphicFrameMkLst>
        </pc:graphicFrameChg>
        <pc:picChg chg="mod">
          <ac:chgData name="Angélica Baldeón" userId="f06f81a9b6b37887" providerId="LiveId" clId="{4A3F91A6-A2ED-4583-ADFB-5BE2211E429F}" dt="2021-02-25T01:37:03.671" v="452" actId="1076"/>
          <ac:picMkLst>
            <pc:docMk/>
            <pc:sldMk cId="3345466961" sldId="278"/>
            <ac:picMk id="10" creationId="{D99083B9-BC0E-4EAC-AD82-1D31067889B0}"/>
          </ac:picMkLst>
        </pc:picChg>
      </pc:sldChg>
      <pc:sldChg chg="addSp delSp modSp mod">
        <pc:chgData name="Angélica Baldeón" userId="f06f81a9b6b37887" providerId="LiveId" clId="{4A3F91A6-A2ED-4583-ADFB-5BE2211E429F}" dt="2021-02-25T02:51:58.701" v="3354" actId="1076"/>
        <pc:sldMkLst>
          <pc:docMk/>
          <pc:sldMk cId="2442812553" sldId="279"/>
        </pc:sldMkLst>
        <pc:spChg chg="mod">
          <ac:chgData name="Angélica Baldeón" userId="f06f81a9b6b37887" providerId="LiveId" clId="{4A3F91A6-A2ED-4583-ADFB-5BE2211E429F}" dt="2021-02-25T02:48:28.306" v="3182" actId="1076"/>
          <ac:spMkLst>
            <pc:docMk/>
            <pc:sldMk cId="2442812553" sldId="279"/>
            <ac:spMk id="2" creationId="{C28008D4-0C30-4B64-8AB0-021A2DD2FE69}"/>
          </ac:spMkLst>
        </pc:spChg>
        <pc:spChg chg="add mod">
          <ac:chgData name="Angélica Baldeón" userId="f06f81a9b6b37887" providerId="LiveId" clId="{4A3F91A6-A2ED-4583-ADFB-5BE2211E429F}" dt="2021-02-25T02:51:58.701" v="3354" actId="1076"/>
          <ac:spMkLst>
            <pc:docMk/>
            <pc:sldMk cId="2442812553" sldId="279"/>
            <ac:spMk id="3" creationId="{D4A89C4A-2BE2-4464-97C4-0F721DD846A3}"/>
          </ac:spMkLst>
        </pc:spChg>
        <pc:spChg chg="add del mod">
          <ac:chgData name="Angélica Baldeón" userId="f06f81a9b6b37887" providerId="LiveId" clId="{4A3F91A6-A2ED-4583-ADFB-5BE2211E429F}" dt="2021-02-25T02:51:56.349" v="3353" actId="478"/>
          <ac:spMkLst>
            <pc:docMk/>
            <pc:sldMk cId="2442812553" sldId="279"/>
            <ac:spMk id="7" creationId="{A6002BFC-A202-40D3-8E45-DF960526784D}"/>
          </ac:spMkLst>
        </pc:spChg>
        <pc:spChg chg="add del mod">
          <ac:chgData name="Angélica Baldeón" userId="f06f81a9b6b37887" providerId="LiveId" clId="{4A3F91A6-A2ED-4583-ADFB-5BE2211E429F}" dt="2021-02-25T02:46:37.007" v="3152" actId="478"/>
          <ac:spMkLst>
            <pc:docMk/>
            <pc:sldMk cId="2442812553" sldId="279"/>
            <ac:spMk id="13" creationId="{F552C341-6111-4228-BCD3-7B7714B0FC3A}"/>
          </ac:spMkLst>
        </pc:spChg>
        <pc:spChg chg="del mod">
          <ac:chgData name="Angélica Baldeón" userId="f06f81a9b6b37887" providerId="LiveId" clId="{4A3F91A6-A2ED-4583-ADFB-5BE2211E429F}" dt="2021-02-25T01:39:45.882" v="480" actId="478"/>
          <ac:spMkLst>
            <pc:docMk/>
            <pc:sldMk cId="2442812553" sldId="279"/>
            <ac:spMk id="15" creationId="{DCDA6BEC-DD86-4C06-8E86-33DB2DEA346A}"/>
          </ac:spMkLst>
        </pc:spChg>
        <pc:graphicFrameChg chg="add del mod modGraphic">
          <ac:chgData name="Angélica Baldeón" userId="f06f81a9b6b37887" providerId="LiveId" clId="{4A3F91A6-A2ED-4583-ADFB-5BE2211E429F}" dt="2021-02-25T02:45:32.922" v="3140" actId="478"/>
          <ac:graphicFrameMkLst>
            <pc:docMk/>
            <pc:sldMk cId="2442812553" sldId="279"/>
            <ac:graphicFrameMk id="4" creationId="{D2B8EBA5-6BF9-4DDA-B7CA-D754F20BE09A}"/>
          </ac:graphicFrameMkLst>
        </pc:graphicFrameChg>
        <pc:graphicFrameChg chg="add mod modGraphic">
          <ac:chgData name="Angélica Baldeón" userId="f06f81a9b6b37887" providerId="LiveId" clId="{4A3F91A6-A2ED-4583-ADFB-5BE2211E429F}" dt="2021-02-25T02:51:53.852" v="3352" actId="20577"/>
          <ac:graphicFrameMkLst>
            <pc:docMk/>
            <pc:sldMk cId="2442812553" sldId="279"/>
            <ac:graphicFrameMk id="5" creationId="{0F204F99-773D-41BB-A12A-CC1F371D8FB8}"/>
          </ac:graphicFrameMkLst>
        </pc:graphicFrameChg>
        <pc:picChg chg="mod">
          <ac:chgData name="Angélica Baldeón" userId="f06f81a9b6b37887" providerId="LiveId" clId="{4A3F91A6-A2ED-4583-ADFB-5BE2211E429F}" dt="2021-02-25T02:50:17.466" v="3297" actId="1076"/>
          <ac:picMkLst>
            <pc:docMk/>
            <pc:sldMk cId="2442812553" sldId="279"/>
            <ac:picMk id="10" creationId="{61B18E14-3A17-47C7-8A39-995085778C79}"/>
          </ac:picMkLst>
        </pc:picChg>
      </pc:sldChg>
      <pc:sldChg chg="del">
        <pc:chgData name="Angélica Baldeón" userId="f06f81a9b6b37887" providerId="LiveId" clId="{4A3F91A6-A2ED-4583-ADFB-5BE2211E429F}" dt="2021-02-25T02:00:45.760" v="2313" actId="47"/>
        <pc:sldMkLst>
          <pc:docMk/>
          <pc:sldMk cId="314407715" sldId="282"/>
        </pc:sldMkLst>
      </pc:sldChg>
      <pc:sldChg chg="addSp delSp modSp mod">
        <pc:chgData name="Angélica Baldeón" userId="f06f81a9b6b37887" providerId="LiveId" clId="{4A3F91A6-A2ED-4583-ADFB-5BE2211E429F}" dt="2021-02-25T02:39:36.544" v="3031" actId="20577"/>
        <pc:sldMkLst>
          <pc:docMk/>
          <pc:sldMk cId="4122279821" sldId="283"/>
        </pc:sldMkLst>
        <pc:spChg chg="add mod">
          <ac:chgData name="Angélica Baldeón" userId="f06f81a9b6b37887" providerId="LiveId" clId="{4A3F91A6-A2ED-4583-ADFB-5BE2211E429F}" dt="2021-02-25T02:20:39.029" v="2615" actId="1076"/>
          <ac:spMkLst>
            <pc:docMk/>
            <pc:sldMk cId="4122279821" sldId="283"/>
            <ac:spMk id="2" creationId="{284CD336-BBB0-4423-AB13-0A61F12C4747}"/>
          </ac:spMkLst>
        </pc:spChg>
        <pc:spChg chg="add mod">
          <ac:chgData name="Angélica Baldeón" userId="f06f81a9b6b37887" providerId="LiveId" clId="{4A3F91A6-A2ED-4583-ADFB-5BE2211E429F}" dt="2021-02-25T02:28:31.315" v="2815" actId="13822"/>
          <ac:spMkLst>
            <pc:docMk/>
            <pc:sldMk cId="4122279821" sldId="283"/>
            <ac:spMk id="7" creationId="{6CC5DEBD-4885-4FD2-8291-DD9602EDDDB9}"/>
          </ac:spMkLst>
        </pc:spChg>
        <pc:spChg chg="add mod">
          <ac:chgData name="Angélica Baldeón" userId="f06f81a9b6b37887" providerId="LiveId" clId="{4A3F91A6-A2ED-4583-ADFB-5BE2211E429F}" dt="2021-02-25T02:28:34.814" v="2816" actId="13822"/>
          <ac:spMkLst>
            <pc:docMk/>
            <pc:sldMk cId="4122279821" sldId="283"/>
            <ac:spMk id="13" creationId="{C67573FF-4EED-4ED1-B2B2-AF1A683CFC46}"/>
          </ac:spMkLst>
        </pc:spChg>
        <pc:spChg chg="add mod">
          <ac:chgData name="Angélica Baldeón" userId="f06f81a9b6b37887" providerId="LiveId" clId="{4A3F91A6-A2ED-4583-ADFB-5BE2211E429F}" dt="2021-02-25T02:28:37.950" v="2817" actId="13822"/>
          <ac:spMkLst>
            <pc:docMk/>
            <pc:sldMk cId="4122279821" sldId="283"/>
            <ac:spMk id="14" creationId="{97F2DC49-3FF2-4041-B02A-05BB670FCBC5}"/>
          </ac:spMkLst>
        </pc:spChg>
        <pc:graphicFrameChg chg="add mod modGraphic">
          <ac:chgData name="Angélica Baldeón" userId="f06f81a9b6b37887" providerId="LiveId" clId="{4A3F91A6-A2ED-4583-ADFB-5BE2211E429F}" dt="2021-02-25T02:32:33.539" v="2875" actId="14100"/>
          <ac:graphicFrameMkLst>
            <pc:docMk/>
            <pc:sldMk cId="4122279821" sldId="283"/>
            <ac:graphicFrameMk id="3" creationId="{ECA71554-6662-409B-86CC-0FB691E53212}"/>
          </ac:graphicFrameMkLst>
        </pc:graphicFrameChg>
        <pc:graphicFrameChg chg="add del mod modGraphic">
          <ac:chgData name="Angélica Baldeón" userId="f06f81a9b6b37887" providerId="LiveId" clId="{4A3F91A6-A2ED-4583-ADFB-5BE2211E429F}" dt="2021-02-25T02:26:09.315" v="2743" actId="478"/>
          <ac:graphicFrameMkLst>
            <pc:docMk/>
            <pc:sldMk cId="4122279821" sldId="283"/>
            <ac:graphicFrameMk id="4" creationId="{854532A8-DA94-4372-B7D3-D7557F658C03}"/>
          </ac:graphicFrameMkLst>
        </pc:graphicFrameChg>
        <pc:graphicFrameChg chg="add del mod modGraphic">
          <ac:chgData name="Angélica Baldeón" userId="f06f81a9b6b37887" providerId="LiveId" clId="{4A3F91A6-A2ED-4583-ADFB-5BE2211E429F}" dt="2021-02-25T02:28:22.878" v="2814" actId="12100"/>
          <ac:graphicFrameMkLst>
            <pc:docMk/>
            <pc:sldMk cId="4122279821" sldId="283"/>
            <ac:graphicFrameMk id="5" creationId="{08C604D2-2D3F-4289-9C6C-A05D428191BC}"/>
          </ac:graphicFrameMkLst>
        </pc:graphicFrameChg>
        <pc:graphicFrameChg chg="del mod">
          <ac:chgData name="Angélica Baldeón" userId="f06f81a9b6b37887" providerId="LiveId" clId="{4A3F91A6-A2ED-4583-ADFB-5BE2211E429F}" dt="2021-02-25T02:30:10.101" v="2829" actId="478"/>
          <ac:graphicFrameMkLst>
            <pc:docMk/>
            <pc:sldMk cId="4122279821" sldId="283"/>
            <ac:graphicFrameMk id="6" creationId="{1EBF7F25-D79C-4559-887F-D2BC2359FA5D}"/>
          </ac:graphicFrameMkLst>
        </pc:graphicFrameChg>
        <pc:graphicFrameChg chg="add mod modGraphic">
          <ac:chgData name="Angélica Baldeón" userId="f06f81a9b6b37887" providerId="LiveId" clId="{4A3F91A6-A2ED-4583-ADFB-5BE2211E429F}" dt="2021-02-25T02:39:36.544" v="3031" actId="20577"/>
          <ac:graphicFrameMkLst>
            <pc:docMk/>
            <pc:sldMk cId="4122279821" sldId="283"/>
            <ac:graphicFrameMk id="8" creationId="{A7DC1E90-A574-4412-9DBB-C21D51A78AC5}"/>
          </ac:graphicFrameMkLst>
        </pc:graphicFrameChg>
        <pc:graphicFrameChg chg="mod modGraphic">
          <ac:chgData name="Angélica Baldeón" userId="f06f81a9b6b37887" providerId="LiveId" clId="{4A3F91A6-A2ED-4583-ADFB-5BE2211E429F}" dt="2021-02-25T02:22:41.780" v="2637" actId="403"/>
          <ac:graphicFrameMkLst>
            <pc:docMk/>
            <pc:sldMk cId="4122279821" sldId="283"/>
            <ac:graphicFrameMk id="10" creationId="{AF6FED83-E6D1-4572-BD73-D53D4F139B01}"/>
          </ac:graphicFrameMkLst>
        </pc:graphicFrameChg>
        <pc:graphicFrameChg chg="add del mod">
          <ac:chgData name="Angélica Baldeón" userId="f06f81a9b6b37887" providerId="LiveId" clId="{4A3F91A6-A2ED-4583-ADFB-5BE2211E429F}" dt="2021-02-25T02:27:52.553" v="2799"/>
          <ac:graphicFrameMkLst>
            <pc:docMk/>
            <pc:sldMk cId="4122279821" sldId="283"/>
            <ac:graphicFrameMk id="11" creationId="{9AD6124E-947B-4C52-86D4-DB7BD489E7CB}"/>
          </ac:graphicFrameMkLst>
        </pc:graphicFrameChg>
        <pc:graphicFrameChg chg="mod modGraphic">
          <ac:chgData name="Angélica Baldeón" userId="f06f81a9b6b37887" providerId="LiveId" clId="{4A3F91A6-A2ED-4583-ADFB-5BE2211E429F}" dt="2021-02-25T02:22:50.548" v="2641" actId="404"/>
          <ac:graphicFrameMkLst>
            <pc:docMk/>
            <pc:sldMk cId="4122279821" sldId="283"/>
            <ac:graphicFrameMk id="12" creationId="{241B60A9-48B5-4465-AA43-93A4832D9085}"/>
          </ac:graphicFrameMkLst>
        </pc:graphicFrameChg>
      </pc:sldChg>
      <pc:sldChg chg="addSp delSp modSp mod">
        <pc:chgData name="Angélica Baldeón" userId="f06f81a9b6b37887" providerId="LiveId" clId="{4A3F91A6-A2ED-4583-ADFB-5BE2211E429F}" dt="2021-02-25T02:39:20.718" v="3027" actId="1076"/>
        <pc:sldMkLst>
          <pc:docMk/>
          <pc:sldMk cId="3140054966" sldId="286"/>
        </pc:sldMkLst>
        <pc:spChg chg="del">
          <ac:chgData name="Angélica Baldeón" userId="f06f81a9b6b37887" providerId="LiveId" clId="{4A3F91A6-A2ED-4583-ADFB-5BE2211E429F}" dt="2021-02-25T02:36:43.816" v="2984" actId="478"/>
          <ac:spMkLst>
            <pc:docMk/>
            <pc:sldMk cId="3140054966" sldId="286"/>
            <ac:spMk id="2" creationId="{3D4386FE-B7D5-4A7E-8A40-71EFC068100A}"/>
          </ac:spMkLst>
        </pc:spChg>
        <pc:spChg chg="add mod">
          <ac:chgData name="Angélica Baldeón" userId="f06f81a9b6b37887" providerId="LiveId" clId="{4A3F91A6-A2ED-4583-ADFB-5BE2211E429F}" dt="2021-02-25T02:39:20.718" v="3027" actId="1076"/>
          <ac:spMkLst>
            <pc:docMk/>
            <pc:sldMk cId="3140054966" sldId="286"/>
            <ac:spMk id="11" creationId="{66ABB04A-F63D-43C7-93A8-07C564DCA882}"/>
          </ac:spMkLst>
        </pc:spChg>
        <pc:picChg chg="del">
          <ac:chgData name="Angélica Baldeón" userId="f06f81a9b6b37887" providerId="LiveId" clId="{4A3F91A6-A2ED-4583-ADFB-5BE2211E429F}" dt="2021-02-25T02:38:09.733" v="3004" actId="478"/>
          <ac:picMkLst>
            <pc:docMk/>
            <pc:sldMk cId="3140054966" sldId="286"/>
            <ac:picMk id="4" creationId="{65F95FBE-112D-40AD-A6FB-6BF4B1D26339}"/>
          </ac:picMkLst>
        </pc:picChg>
        <pc:picChg chg="del">
          <ac:chgData name="Angélica Baldeón" userId="f06f81a9b6b37887" providerId="LiveId" clId="{4A3F91A6-A2ED-4583-ADFB-5BE2211E429F}" dt="2021-02-25T02:38:10.202" v="3005" actId="478"/>
          <ac:picMkLst>
            <pc:docMk/>
            <pc:sldMk cId="3140054966" sldId="286"/>
            <ac:picMk id="5" creationId="{07E7D4E5-DC65-4349-A03E-27551008A53C}"/>
          </ac:picMkLst>
        </pc:picChg>
        <pc:picChg chg="del">
          <ac:chgData name="Angélica Baldeón" userId="f06f81a9b6b37887" providerId="LiveId" clId="{4A3F91A6-A2ED-4583-ADFB-5BE2211E429F}" dt="2021-02-25T02:38:11.326" v="3006" actId="478"/>
          <ac:picMkLst>
            <pc:docMk/>
            <pc:sldMk cId="3140054966" sldId="286"/>
            <ac:picMk id="6" creationId="{7EB3626F-4E6A-4E1B-BCC6-297392C52874}"/>
          </ac:picMkLst>
        </pc:picChg>
        <pc:picChg chg="mod">
          <ac:chgData name="Angélica Baldeón" userId="f06f81a9b6b37887" providerId="LiveId" clId="{4A3F91A6-A2ED-4583-ADFB-5BE2211E429F}" dt="2021-02-25T02:39:06.725" v="3021" actId="1076"/>
          <ac:picMkLst>
            <pc:docMk/>
            <pc:sldMk cId="3140054966" sldId="286"/>
            <ac:picMk id="7" creationId="{055B99A3-C132-48E2-813E-6093C47D8761}"/>
          </ac:picMkLst>
        </pc:picChg>
        <pc:picChg chg="mod">
          <ac:chgData name="Angélica Baldeón" userId="f06f81a9b6b37887" providerId="LiveId" clId="{4A3F91A6-A2ED-4583-ADFB-5BE2211E429F}" dt="2021-02-25T02:39:04.946" v="3020" actId="1076"/>
          <ac:picMkLst>
            <pc:docMk/>
            <pc:sldMk cId="3140054966" sldId="286"/>
            <ac:picMk id="8" creationId="{0CCA622E-7C25-4D06-B526-DBD9C2428FE0}"/>
          </ac:picMkLst>
        </pc:picChg>
        <pc:picChg chg="add mod">
          <ac:chgData name="Angélica Baldeón" userId="f06f81a9b6b37887" providerId="LiveId" clId="{4A3F91A6-A2ED-4583-ADFB-5BE2211E429F}" dt="2021-02-25T02:39:18.025" v="3026" actId="1076"/>
          <ac:picMkLst>
            <pc:docMk/>
            <pc:sldMk cId="3140054966" sldId="286"/>
            <ac:picMk id="9" creationId="{370678EE-CFBE-462C-8D87-F3EA6C94DEDF}"/>
          </ac:picMkLst>
        </pc:picChg>
        <pc:picChg chg="add mod">
          <ac:chgData name="Angélica Baldeón" userId="f06f81a9b6b37887" providerId="LiveId" clId="{4A3F91A6-A2ED-4583-ADFB-5BE2211E429F}" dt="2021-02-25T02:39:07.955" v="3022" actId="1076"/>
          <ac:picMkLst>
            <pc:docMk/>
            <pc:sldMk cId="3140054966" sldId="286"/>
            <ac:picMk id="10" creationId="{4B84455B-6682-44A6-A914-D33F99205B2B}"/>
          </ac:picMkLst>
        </pc:picChg>
      </pc:sldChg>
      <pc:sldChg chg="addSp modSp mod">
        <pc:chgData name="Angélica Baldeón" userId="f06f81a9b6b37887" providerId="LiveId" clId="{4A3F91A6-A2ED-4583-ADFB-5BE2211E429F}" dt="2021-02-25T02:43:23.699" v="3129" actId="1076"/>
        <pc:sldMkLst>
          <pc:docMk/>
          <pc:sldMk cId="2752762880" sldId="289"/>
        </pc:sldMkLst>
        <pc:spChg chg="mod">
          <ac:chgData name="Angélica Baldeón" userId="f06f81a9b6b37887" providerId="LiveId" clId="{4A3F91A6-A2ED-4583-ADFB-5BE2211E429F}" dt="2021-02-25T02:43:23.699" v="3129" actId="1076"/>
          <ac:spMkLst>
            <pc:docMk/>
            <pc:sldMk cId="2752762880" sldId="289"/>
            <ac:spMk id="2" creationId="{7D517308-BFB8-4843-A27B-68E3DB1A2605}"/>
          </ac:spMkLst>
        </pc:spChg>
        <pc:spChg chg="add mod">
          <ac:chgData name="Angélica Baldeón" userId="f06f81a9b6b37887" providerId="LiveId" clId="{4A3F91A6-A2ED-4583-ADFB-5BE2211E429F}" dt="2021-02-25T02:43:20.144" v="3128" actId="1076"/>
          <ac:spMkLst>
            <pc:docMk/>
            <pc:sldMk cId="2752762880" sldId="289"/>
            <ac:spMk id="3" creationId="{F2AB5573-0E91-4F98-A336-E8D9AAE11951}"/>
          </ac:spMkLst>
        </pc:spChg>
      </pc:sldChg>
      <pc:sldChg chg="addSp delSp modSp mod">
        <pc:chgData name="Angélica Baldeón" userId="f06f81a9b6b37887" providerId="LiveId" clId="{4A3F91A6-A2ED-4583-ADFB-5BE2211E429F}" dt="2021-02-25T01:33:41.826" v="289" actId="404"/>
        <pc:sldMkLst>
          <pc:docMk/>
          <pc:sldMk cId="3995459790" sldId="293"/>
        </pc:sldMkLst>
        <pc:spChg chg="mod">
          <ac:chgData name="Angélica Baldeón" userId="f06f81a9b6b37887" providerId="LiveId" clId="{4A3F91A6-A2ED-4583-ADFB-5BE2211E429F}" dt="2021-02-25T01:33:41.826" v="289" actId="404"/>
          <ac:spMkLst>
            <pc:docMk/>
            <pc:sldMk cId="3995459790" sldId="293"/>
            <ac:spMk id="2" creationId="{23FB4DAC-8585-4E1B-ACB0-925BAAEE0903}"/>
          </ac:spMkLst>
        </pc:spChg>
        <pc:spChg chg="add mod">
          <ac:chgData name="Angélica Baldeón" userId="f06f81a9b6b37887" providerId="LiveId" clId="{4A3F91A6-A2ED-4583-ADFB-5BE2211E429F}" dt="2021-02-25T01:32:20.792" v="224" actId="1076"/>
          <ac:spMkLst>
            <pc:docMk/>
            <pc:sldMk cId="3995459790" sldId="293"/>
            <ac:spMk id="3" creationId="{4D833760-5EEF-4343-94F5-D07F9EE564C6}"/>
          </ac:spMkLst>
        </pc:spChg>
        <pc:spChg chg="add mod">
          <ac:chgData name="Angélica Baldeón" userId="f06f81a9b6b37887" providerId="LiveId" clId="{4A3F91A6-A2ED-4583-ADFB-5BE2211E429F}" dt="2021-02-25T01:29:55.612" v="178"/>
          <ac:spMkLst>
            <pc:docMk/>
            <pc:sldMk cId="3995459790" sldId="293"/>
            <ac:spMk id="9" creationId="{EA6A0A86-BD71-432F-A9F3-5396A26EF2D7}"/>
          </ac:spMkLst>
        </pc:spChg>
        <pc:spChg chg="add mod">
          <ac:chgData name="Angélica Baldeón" userId="f06f81a9b6b37887" providerId="LiveId" clId="{4A3F91A6-A2ED-4583-ADFB-5BE2211E429F}" dt="2021-02-25T01:30:37.197" v="192" actId="13822"/>
          <ac:spMkLst>
            <pc:docMk/>
            <pc:sldMk cId="3995459790" sldId="293"/>
            <ac:spMk id="11" creationId="{D48B9CBF-5B80-4C9C-B4A4-1A2599A916FD}"/>
          </ac:spMkLst>
        </pc:spChg>
        <pc:grpChg chg="add del mod">
          <ac:chgData name="Angélica Baldeón" userId="f06f81a9b6b37887" providerId="LiveId" clId="{4A3F91A6-A2ED-4583-ADFB-5BE2211E429F}" dt="2021-02-25T01:30:40.973" v="193" actId="478"/>
          <ac:grpSpMkLst>
            <pc:docMk/>
            <pc:sldMk cId="3995459790" sldId="293"/>
            <ac:grpSpMk id="8" creationId="{A2C32597-2914-48B3-8A63-F83B5F0DB6E2}"/>
          </ac:grpSpMkLst>
        </pc:grpChg>
        <pc:graphicFrameChg chg="del mod">
          <ac:chgData name="Angélica Baldeón" userId="f06f81a9b6b37887" providerId="LiveId" clId="{4A3F91A6-A2ED-4583-ADFB-5BE2211E429F}" dt="2021-02-25T01:32:32.525" v="225" actId="478"/>
          <ac:graphicFrameMkLst>
            <pc:docMk/>
            <pc:sldMk cId="3995459790" sldId="293"/>
            <ac:graphicFrameMk id="5" creationId="{E6468AF3-C7DE-49CD-83B7-07831023DBB0}"/>
          </ac:graphicFrameMkLst>
        </pc:graphicFrameChg>
        <pc:graphicFrameChg chg="mod modGraphic">
          <ac:chgData name="Angélica Baldeón" userId="f06f81a9b6b37887" providerId="LiveId" clId="{4A3F91A6-A2ED-4583-ADFB-5BE2211E429F}" dt="2021-02-25T01:31:57.381" v="218" actId="1076"/>
          <ac:graphicFrameMkLst>
            <pc:docMk/>
            <pc:sldMk cId="3995459790" sldId="293"/>
            <ac:graphicFrameMk id="6" creationId="{EBC88DBA-8DBC-4860-80A9-681C1CE77B87}"/>
          </ac:graphicFrameMkLst>
        </pc:graphicFrameChg>
        <pc:graphicFrameChg chg="add mod">
          <ac:chgData name="Angélica Baldeón" userId="f06f81a9b6b37887" providerId="LiveId" clId="{4A3F91A6-A2ED-4583-ADFB-5BE2211E429F}" dt="2021-02-25T01:32:07.588" v="223" actId="1076"/>
          <ac:graphicFrameMkLst>
            <pc:docMk/>
            <pc:sldMk cId="3995459790" sldId="293"/>
            <ac:graphicFrameMk id="7" creationId="{ADBC69A8-1602-459D-9D13-3E64EA0FCA21}"/>
          </ac:graphicFrameMkLst>
        </pc:graphicFrameChg>
        <pc:picChg chg="mod">
          <ac:chgData name="Angélica Baldeón" userId="f06f81a9b6b37887" providerId="LiveId" clId="{4A3F91A6-A2ED-4583-ADFB-5BE2211E429F}" dt="2021-02-25T01:32:01.463" v="221" actId="1076"/>
          <ac:picMkLst>
            <pc:docMk/>
            <pc:sldMk cId="3995459790" sldId="293"/>
            <ac:picMk id="10" creationId="{F9875946-D82D-402C-8BB4-43FB4853EF2D}"/>
          </ac:picMkLst>
        </pc:picChg>
      </pc:sldChg>
      <pc:sldChg chg="del">
        <pc:chgData name="Angélica Baldeón" userId="f06f81a9b6b37887" providerId="LiveId" clId="{4A3F91A6-A2ED-4583-ADFB-5BE2211E429F}" dt="2021-02-25T02:00:47.755" v="2314" actId="47"/>
        <pc:sldMkLst>
          <pc:docMk/>
          <pc:sldMk cId="3919278073" sldId="297"/>
        </pc:sldMkLst>
      </pc:sldChg>
      <pc:sldChg chg="addSp delSp modSp mod ord">
        <pc:chgData name="Angélica Baldeón" userId="f06f81a9b6b37887" providerId="LiveId" clId="{4A3F91A6-A2ED-4583-ADFB-5BE2211E429F}" dt="2021-02-25T02:39:54.365" v="3041" actId="20577"/>
        <pc:sldMkLst>
          <pc:docMk/>
          <pc:sldMk cId="1384468550" sldId="298"/>
        </pc:sldMkLst>
        <pc:spChg chg="mod">
          <ac:chgData name="Angélica Baldeón" userId="f06f81a9b6b37887" providerId="LiveId" clId="{4A3F91A6-A2ED-4583-ADFB-5BE2211E429F}" dt="2021-02-25T02:36:11.159" v="2975" actId="1076"/>
          <ac:spMkLst>
            <pc:docMk/>
            <pc:sldMk cId="1384468550" sldId="298"/>
            <ac:spMk id="3" creationId="{CF5B47A5-F20D-4ADC-97BC-B9F564AF2047}"/>
          </ac:spMkLst>
        </pc:spChg>
        <pc:spChg chg="add del mod">
          <ac:chgData name="Angélica Baldeón" userId="f06f81a9b6b37887" providerId="LiveId" clId="{4A3F91A6-A2ED-4583-ADFB-5BE2211E429F}" dt="2021-02-25T02:36:01.822" v="2972" actId="478"/>
          <ac:spMkLst>
            <pc:docMk/>
            <pc:sldMk cId="1384468550" sldId="298"/>
            <ac:spMk id="7" creationId="{69EB6EFA-C830-412D-B69D-687B440AABE0}"/>
          </ac:spMkLst>
        </pc:spChg>
        <pc:spChg chg="add mod">
          <ac:chgData name="Angélica Baldeón" userId="f06f81a9b6b37887" providerId="LiveId" clId="{4A3F91A6-A2ED-4583-ADFB-5BE2211E429F}" dt="2021-02-25T02:39:54.365" v="3041" actId="20577"/>
          <ac:spMkLst>
            <pc:docMk/>
            <pc:sldMk cId="1384468550" sldId="298"/>
            <ac:spMk id="8" creationId="{7C99754B-3078-4F29-B82E-732994BF3DAE}"/>
          </ac:spMkLst>
        </pc:spChg>
        <pc:spChg chg="add mod">
          <ac:chgData name="Angélica Baldeón" userId="f06f81a9b6b37887" providerId="LiveId" clId="{4A3F91A6-A2ED-4583-ADFB-5BE2211E429F}" dt="2021-02-25T02:36:20.032" v="2977" actId="1076"/>
          <ac:spMkLst>
            <pc:docMk/>
            <pc:sldMk cId="1384468550" sldId="298"/>
            <ac:spMk id="9" creationId="{F34F3697-9D90-434C-A849-594AFC8F265D}"/>
          </ac:spMkLst>
        </pc:spChg>
        <pc:spChg chg="add mod">
          <ac:chgData name="Angélica Baldeón" userId="f06f81a9b6b37887" providerId="LiveId" clId="{4A3F91A6-A2ED-4583-ADFB-5BE2211E429F}" dt="2021-02-25T02:38:46.627" v="3017" actId="1076"/>
          <ac:spMkLst>
            <pc:docMk/>
            <pc:sldMk cId="1384468550" sldId="298"/>
            <ac:spMk id="10" creationId="{397E0895-6A39-44DA-AC62-8F2C411A6AD8}"/>
          </ac:spMkLst>
        </pc:spChg>
        <pc:picChg chg="del">
          <ac:chgData name="Angélica Baldeón" userId="f06f81a9b6b37887" providerId="LiveId" clId="{4A3F91A6-A2ED-4583-ADFB-5BE2211E429F}" dt="2021-02-25T02:37:10.558" v="2989" actId="478"/>
          <ac:picMkLst>
            <pc:docMk/>
            <pc:sldMk cId="1384468550" sldId="298"/>
            <ac:picMk id="2" creationId="{1DCEFA51-EB56-4CF5-B815-BDCC19DCDAF5}"/>
          </ac:picMkLst>
        </pc:picChg>
        <pc:picChg chg="del">
          <ac:chgData name="Angélica Baldeón" userId="f06f81a9b6b37887" providerId="LiveId" clId="{4A3F91A6-A2ED-4583-ADFB-5BE2211E429F}" dt="2021-02-25T02:35:09.150" v="2937" actId="478"/>
          <ac:picMkLst>
            <pc:docMk/>
            <pc:sldMk cId="1384468550" sldId="298"/>
            <ac:picMk id="4" creationId="{A250C157-189C-45AC-9EEF-EAF76FA27ACA}"/>
          </ac:picMkLst>
        </pc:picChg>
        <pc:picChg chg="del mod">
          <ac:chgData name="Angélica Baldeón" userId="f06f81a9b6b37887" providerId="LiveId" clId="{4A3F91A6-A2ED-4583-ADFB-5BE2211E429F}" dt="2021-02-25T02:37:11.280" v="2990" actId="478"/>
          <ac:picMkLst>
            <pc:docMk/>
            <pc:sldMk cId="1384468550" sldId="298"/>
            <ac:picMk id="5" creationId="{D5519B4D-7380-462E-8959-DFF52F352ABE}"/>
          </ac:picMkLst>
        </pc:picChg>
        <pc:picChg chg="del mod">
          <ac:chgData name="Angélica Baldeón" userId="f06f81a9b6b37887" providerId="LiveId" clId="{4A3F91A6-A2ED-4583-ADFB-5BE2211E429F}" dt="2021-02-25T02:35:41.161" v="2947" actId="478"/>
          <ac:picMkLst>
            <pc:docMk/>
            <pc:sldMk cId="1384468550" sldId="298"/>
            <ac:picMk id="6" creationId="{E5275BA7-C09D-4F16-9839-2C250683D536}"/>
          </ac:picMkLst>
        </pc:picChg>
        <pc:picChg chg="add mod">
          <ac:chgData name="Angélica Baldeón" userId="f06f81a9b6b37887" providerId="LiveId" clId="{4A3F91A6-A2ED-4583-ADFB-5BE2211E429F}" dt="2021-02-25T02:37:41.112" v="3000" actId="1076"/>
          <ac:picMkLst>
            <pc:docMk/>
            <pc:sldMk cId="1384468550" sldId="298"/>
            <ac:picMk id="11" creationId="{5CC4B42C-073A-454F-84B4-6E6A67E3C3BD}"/>
          </ac:picMkLst>
        </pc:picChg>
        <pc:picChg chg="add mod">
          <ac:chgData name="Angélica Baldeón" userId="f06f81a9b6b37887" providerId="LiveId" clId="{4A3F91A6-A2ED-4583-ADFB-5BE2211E429F}" dt="2021-02-25T02:38:39.240" v="3016" actId="14100"/>
          <ac:picMkLst>
            <pc:docMk/>
            <pc:sldMk cId="1384468550" sldId="298"/>
            <ac:picMk id="12" creationId="{1E87D805-8BC1-426D-A120-6383DE8777F5}"/>
          </ac:picMkLst>
        </pc:picChg>
        <pc:picChg chg="add del mod">
          <ac:chgData name="Angélica Baldeón" userId="f06f81a9b6b37887" providerId="LiveId" clId="{4A3F91A6-A2ED-4583-ADFB-5BE2211E429F}" dt="2021-02-25T02:37:43.400" v="3001" actId="478"/>
          <ac:picMkLst>
            <pc:docMk/>
            <pc:sldMk cId="1384468550" sldId="298"/>
            <ac:picMk id="13" creationId="{2717F132-C3D5-4D8D-8DF6-25837E7D2BE4}"/>
          </ac:picMkLst>
        </pc:picChg>
      </pc:sldChg>
      <pc:sldChg chg="modSp mod">
        <pc:chgData name="Angélica Baldeón" userId="f06f81a9b6b37887" providerId="LiveId" clId="{4A3F91A6-A2ED-4583-ADFB-5BE2211E429F}" dt="2021-02-25T02:45:11.463" v="3138" actId="14100"/>
        <pc:sldMkLst>
          <pc:docMk/>
          <pc:sldMk cId="3028987166" sldId="300"/>
        </pc:sldMkLst>
        <pc:spChg chg="mod">
          <ac:chgData name="Angélica Baldeón" userId="f06f81a9b6b37887" providerId="LiveId" clId="{4A3F91A6-A2ED-4583-ADFB-5BE2211E429F}" dt="2021-02-25T02:45:07.975" v="3137" actId="1076"/>
          <ac:spMkLst>
            <pc:docMk/>
            <pc:sldMk cId="3028987166" sldId="300"/>
            <ac:spMk id="11" creationId="{6556B6C9-AF35-431F-85FE-335DF2EE9362}"/>
          </ac:spMkLst>
        </pc:spChg>
        <pc:graphicFrameChg chg="mod">
          <ac:chgData name="Angélica Baldeón" userId="f06f81a9b6b37887" providerId="LiveId" clId="{4A3F91A6-A2ED-4583-ADFB-5BE2211E429F}" dt="2021-02-25T02:45:11.463" v="3138" actId="14100"/>
          <ac:graphicFrameMkLst>
            <pc:docMk/>
            <pc:sldMk cId="3028987166" sldId="300"/>
            <ac:graphicFrameMk id="10" creationId="{EF4C1A8F-01B2-41E1-856A-D32DBD26F4C1}"/>
          </ac:graphicFrameMkLst>
        </pc:graphicFrameChg>
      </pc:sldChg>
      <pc:sldChg chg="addSp delSp modSp new del mod modClrScheme chgLayout">
        <pc:chgData name="Angélica Baldeón" userId="f06f81a9b6b37887" providerId="LiveId" clId="{4A3F91A6-A2ED-4583-ADFB-5BE2211E429F}" dt="2021-02-25T02:18:44.324" v="2559" actId="47"/>
        <pc:sldMkLst>
          <pc:docMk/>
          <pc:sldMk cId="1493219042" sldId="301"/>
        </pc:sldMkLst>
        <pc:spChg chg="del">
          <ac:chgData name="Angélica Baldeón" userId="f06f81a9b6b37887" providerId="LiveId" clId="{4A3F91A6-A2ED-4583-ADFB-5BE2211E429F}" dt="2021-02-25T01:41:28.267" v="489" actId="478"/>
          <ac:spMkLst>
            <pc:docMk/>
            <pc:sldMk cId="1493219042" sldId="301"/>
            <ac:spMk id="2" creationId="{DE42FEDD-E1B0-4391-903D-6691F575D30A}"/>
          </ac:spMkLst>
        </pc:spChg>
        <pc:spChg chg="del">
          <ac:chgData name="Angélica Baldeón" userId="f06f81a9b6b37887" providerId="LiveId" clId="{4A3F91A6-A2ED-4583-ADFB-5BE2211E429F}" dt="2021-02-25T01:41:30.441" v="490" actId="478"/>
          <ac:spMkLst>
            <pc:docMk/>
            <pc:sldMk cId="1493219042" sldId="301"/>
            <ac:spMk id="3" creationId="{60CA9476-7A64-4E3A-B235-8C0C239AF794}"/>
          </ac:spMkLst>
        </pc:spChg>
        <pc:spChg chg="add mod ord">
          <ac:chgData name="Angélica Baldeón" userId="f06f81a9b6b37887" providerId="LiveId" clId="{4A3F91A6-A2ED-4583-ADFB-5BE2211E429F}" dt="2021-02-25T02:06:42.138" v="2387" actId="1076"/>
          <ac:spMkLst>
            <pc:docMk/>
            <pc:sldMk cId="1493219042" sldId="301"/>
            <ac:spMk id="4" creationId="{478DFB58-F4A5-4920-98B5-A585C720178A}"/>
          </ac:spMkLst>
        </pc:spChg>
        <pc:spChg chg="add del mod">
          <ac:chgData name="Angélica Baldeón" userId="f06f81a9b6b37887" providerId="LiveId" clId="{4A3F91A6-A2ED-4583-ADFB-5BE2211E429F}" dt="2021-02-25T01:43:23.606" v="508" actId="478"/>
          <ac:spMkLst>
            <pc:docMk/>
            <pc:sldMk cId="1493219042" sldId="301"/>
            <ac:spMk id="5" creationId="{21D5652A-00B0-47B2-A59D-B11E37A88B82}"/>
          </ac:spMkLst>
        </pc:spChg>
        <pc:spChg chg="add mod">
          <ac:chgData name="Angélica Baldeón" userId="f06f81a9b6b37887" providerId="LiveId" clId="{4A3F91A6-A2ED-4583-ADFB-5BE2211E429F}" dt="2021-02-25T02:05:16.267" v="2382" actId="1076"/>
          <ac:spMkLst>
            <pc:docMk/>
            <pc:sldMk cId="1493219042" sldId="301"/>
            <ac:spMk id="9" creationId="{EEE6CB47-E6BB-4C23-890E-7558F23FB67F}"/>
          </ac:spMkLst>
        </pc:spChg>
        <pc:spChg chg="add mod">
          <ac:chgData name="Angélica Baldeón" userId="f06f81a9b6b37887" providerId="LiveId" clId="{4A3F91A6-A2ED-4583-ADFB-5BE2211E429F}" dt="2021-02-25T02:05:19.349" v="2383" actId="1076"/>
          <ac:spMkLst>
            <pc:docMk/>
            <pc:sldMk cId="1493219042" sldId="301"/>
            <ac:spMk id="10" creationId="{B2CD8CC3-3A86-4724-9F0D-94AEC82F99AB}"/>
          </ac:spMkLst>
        </pc:spChg>
        <pc:spChg chg="add mod">
          <ac:chgData name="Angélica Baldeón" userId="f06f81a9b6b37887" providerId="LiveId" clId="{4A3F91A6-A2ED-4583-ADFB-5BE2211E429F}" dt="2021-02-25T02:05:10.353" v="2380" actId="1076"/>
          <ac:spMkLst>
            <pc:docMk/>
            <pc:sldMk cId="1493219042" sldId="301"/>
            <ac:spMk id="11" creationId="{8F892946-7A07-496B-8CE4-3F0F15A9061A}"/>
          </ac:spMkLst>
        </pc:spChg>
        <pc:spChg chg="add mod">
          <ac:chgData name="Angélica Baldeón" userId="f06f81a9b6b37887" providerId="LiveId" clId="{4A3F91A6-A2ED-4583-ADFB-5BE2211E429F}" dt="2021-02-25T02:05:12.864" v="2381" actId="1076"/>
          <ac:spMkLst>
            <pc:docMk/>
            <pc:sldMk cId="1493219042" sldId="301"/>
            <ac:spMk id="12" creationId="{DE098D11-EEF1-4838-BEC5-A7EABBACE8D0}"/>
          </ac:spMkLst>
        </pc:spChg>
        <pc:graphicFrameChg chg="add mod modGraphic">
          <ac:chgData name="Angélica Baldeón" userId="f06f81a9b6b37887" providerId="LiveId" clId="{4A3F91A6-A2ED-4583-ADFB-5BE2211E429F}" dt="2021-02-25T02:06:36.138" v="2386" actId="14100"/>
          <ac:graphicFrameMkLst>
            <pc:docMk/>
            <pc:sldMk cId="1493219042" sldId="301"/>
            <ac:graphicFrameMk id="6" creationId="{850CCDC8-6B27-4174-8D4A-876F433FE1E9}"/>
          </ac:graphicFrameMkLst>
        </pc:graphicFrameChg>
        <pc:graphicFrameChg chg="add del mod modGraphic">
          <ac:chgData name="Angélica Baldeón" userId="f06f81a9b6b37887" providerId="LiveId" clId="{4A3F91A6-A2ED-4583-ADFB-5BE2211E429F}" dt="2021-02-25T01:44:35.959" v="515" actId="478"/>
          <ac:graphicFrameMkLst>
            <pc:docMk/>
            <pc:sldMk cId="1493219042" sldId="301"/>
            <ac:graphicFrameMk id="7" creationId="{16FAA309-7FAB-48B0-B9E3-F2A28FD78761}"/>
          </ac:graphicFrameMkLst>
        </pc:graphicFrameChg>
        <pc:graphicFrameChg chg="add mod modGraphic">
          <ac:chgData name="Angélica Baldeón" userId="f06f81a9b6b37887" providerId="LiveId" clId="{4A3F91A6-A2ED-4583-ADFB-5BE2211E429F}" dt="2021-02-25T02:05:41.419" v="2385" actId="1076"/>
          <ac:graphicFrameMkLst>
            <pc:docMk/>
            <pc:sldMk cId="1493219042" sldId="301"/>
            <ac:graphicFrameMk id="8" creationId="{A0162580-ECC6-4FB5-9205-038A0845F7A6}"/>
          </ac:graphicFrameMkLst>
        </pc:graphicFrameChg>
      </pc:sldChg>
      <pc:sldChg chg="addSp delSp modSp new del mod">
        <pc:chgData name="Angélica Baldeón" userId="f06f81a9b6b37887" providerId="LiveId" clId="{4A3F91A6-A2ED-4583-ADFB-5BE2211E429F}" dt="2021-02-25T01:41:20.619" v="487" actId="47"/>
        <pc:sldMkLst>
          <pc:docMk/>
          <pc:sldMk cId="1979425400" sldId="301"/>
        </pc:sldMkLst>
        <pc:spChg chg="del">
          <ac:chgData name="Angélica Baldeón" userId="f06f81a9b6b37887" providerId="LiveId" clId="{4A3F91A6-A2ED-4583-ADFB-5BE2211E429F}" dt="2021-02-25T01:41:04.172" v="484" actId="478"/>
          <ac:spMkLst>
            <pc:docMk/>
            <pc:sldMk cId="1979425400" sldId="301"/>
            <ac:spMk id="2" creationId="{E9164D7F-C248-433D-9780-990DF6C476CD}"/>
          </ac:spMkLst>
        </pc:spChg>
        <pc:spChg chg="del">
          <ac:chgData name="Angélica Baldeón" userId="f06f81a9b6b37887" providerId="LiveId" clId="{4A3F91A6-A2ED-4583-ADFB-5BE2211E429F}" dt="2021-02-25T01:41:06.764" v="485" actId="478"/>
          <ac:spMkLst>
            <pc:docMk/>
            <pc:sldMk cId="1979425400" sldId="301"/>
            <ac:spMk id="3" creationId="{C3E17BFF-F48D-4A00-8341-32C9E4B2FF90}"/>
          </ac:spMkLst>
        </pc:spChg>
        <pc:spChg chg="add mod">
          <ac:chgData name="Angélica Baldeón" userId="f06f81a9b6b37887" providerId="LiveId" clId="{4A3F91A6-A2ED-4583-ADFB-5BE2211E429F}" dt="2021-02-25T01:41:13.601" v="486"/>
          <ac:spMkLst>
            <pc:docMk/>
            <pc:sldMk cId="1979425400" sldId="301"/>
            <ac:spMk id="4" creationId="{406FF8AD-D28C-4C4C-85E8-4B928F33E5F0}"/>
          </ac:spMkLst>
        </pc:spChg>
      </pc:sldChg>
      <pc:sldChg chg="new del">
        <pc:chgData name="Angélica Baldeón" userId="f06f81a9b6b37887" providerId="LiveId" clId="{4A3F91A6-A2ED-4583-ADFB-5BE2211E429F}" dt="2021-02-25T01:40:53.708" v="482" actId="47"/>
        <pc:sldMkLst>
          <pc:docMk/>
          <pc:sldMk cId="3869293619" sldId="301"/>
        </pc:sldMkLst>
      </pc:sldChg>
      <pc:sldChg chg="addSp delSp modSp new mod modClrScheme chgLayout">
        <pc:chgData name="Angélica Baldeón" userId="f06f81a9b6b37887" providerId="LiveId" clId="{4A3F91A6-A2ED-4583-ADFB-5BE2211E429F}" dt="2021-02-25T02:18:31.316" v="2558" actId="1076"/>
        <pc:sldMkLst>
          <pc:docMk/>
          <pc:sldMk cId="188139438" sldId="302"/>
        </pc:sldMkLst>
        <pc:spChg chg="add mod">
          <ac:chgData name="Angélica Baldeón" userId="f06f81a9b6b37887" providerId="LiveId" clId="{4A3F91A6-A2ED-4583-ADFB-5BE2211E429F}" dt="2021-02-25T02:18:22.123" v="2555" actId="1076"/>
          <ac:spMkLst>
            <pc:docMk/>
            <pc:sldMk cId="188139438" sldId="302"/>
            <ac:spMk id="4" creationId="{78FC0782-D578-4B1F-A4EE-F4D0C6A0F157}"/>
          </ac:spMkLst>
        </pc:spChg>
        <pc:spChg chg="add mod">
          <ac:chgData name="Angélica Baldeón" userId="f06f81a9b6b37887" providerId="LiveId" clId="{4A3F91A6-A2ED-4583-ADFB-5BE2211E429F}" dt="2021-02-25T02:18:31.316" v="2558" actId="1076"/>
          <ac:spMkLst>
            <pc:docMk/>
            <pc:sldMk cId="188139438" sldId="302"/>
            <ac:spMk id="5" creationId="{5224AEA3-D992-4729-8959-A704C45C0251}"/>
          </ac:spMkLst>
        </pc:spChg>
        <pc:spChg chg="add mod">
          <ac:chgData name="Angélica Baldeón" userId="f06f81a9b6b37887" providerId="LiveId" clId="{4A3F91A6-A2ED-4583-ADFB-5BE2211E429F}" dt="2021-02-25T02:18:24.618" v="2556" actId="1076"/>
          <ac:spMkLst>
            <pc:docMk/>
            <pc:sldMk cId="188139438" sldId="302"/>
            <ac:spMk id="6" creationId="{70B9C861-E79B-475E-B569-9CB27D9CAEB2}"/>
          </ac:spMkLst>
        </pc:spChg>
        <pc:spChg chg="add mod">
          <ac:chgData name="Angélica Baldeón" userId="f06f81a9b6b37887" providerId="LiveId" clId="{4A3F91A6-A2ED-4583-ADFB-5BE2211E429F}" dt="2021-02-25T02:18:27.556" v="2557" actId="1076"/>
          <ac:spMkLst>
            <pc:docMk/>
            <pc:sldMk cId="188139438" sldId="302"/>
            <ac:spMk id="7" creationId="{BD5E7B73-92ED-4102-98BC-6E63BB1536DC}"/>
          </ac:spMkLst>
        </pc:spChg>
        <pc:spChg chg="add mod">
          <ac:chgData name="Angélica Baldeón" userId="f06f81a9b6b37887" providerId="LiveId" clId="{4A3F91A6-A2ED-4583-ADFB-5BE2211E429F}" dt="2021-02-25T02:15:42.335" v="2539" actId="1076"/>
          <ac:spMkLst>
            <pc:docMk/>
            <pc:sldMk cId="188139438" sldId="302"/>
            <ac:spMk id="8" creationId="{ADC4D6FA-5536-49E3-A23F-5D18186523DF}"/>
          </ac:spMkLst>
        </pc:spChg>
        <pc:spChg chg="add del mod ord">
          <ac:chgData name="Angélica Baldeón" userId="f06f81a9b6b37887" providerId="LiveId" clId="{4A3F91A6-A2ED-4583-ADFB-5BE2211E429F}" dt="2021-02-25T02:18:08.366" v="2552" actId="478"/>
          <ac:spMkLst>
            <pc:docMk/>
            <pc:sldMk cId="188139438" sldId="302"/>
            <ac:spMk id="10" creationId="{ED325370-403F-42A1-A270-4E0BAF981B46}"/>
          </ac:spMkLst>
        </pc:spChg>
        <pc:spChg chg="add del mod ord">
          <ac:chgData name="Angélica Baldeón" userId="f06f81a9b6b37887" providerId="LiveId" clId="{4A3F91A6-A2ED-4583-ADFB-5BE2211E429F}" dt="2021-02-25T02:18:06.201" v="2551" actId="478"/>
          <ac:spMkLst>
            <pc:docMk/>
            <pc:sldMk cId="188139438" sldId="302"/>
            <ac:spMk id="11" creationId="{CC7235B4-5D04-4944-8615-A5507D933890}"/>
          </ac:spMkLst>
        </pc:spChg>
        <pc:graphicFrameChg chg="add del mod">
          <ac:chgData name="Angélica Baldeón" userId="f06f81a9b6b37887" providerId="LiveId" clId="{4A3F91A6-A2ED-4583-ADFB-5BE2211E429F}" dt="2021-02-25T02:08:32.320" v="2407" actId="478"/>
          <ac:graphicFrameMkLst>
            <pc:docMk/>
            <pc:sldMk cId="188139438" sldId="302"/>
            <ac:graphicFrameMk id="2" creationId="{0E1034D5-BAE8-4E58-978F-65249E83438F}"/>
          </ac:graphicFrameMkLst>
        </pc:graphicFrameChg>
        <pc:graphicFrameChg chg="add mod modGraphic">
          <ac:chgData name="Angélica Baldeón" userId="f06f81a9b6b37887" providerId="LiveId" clId="{4A3F91A6-A2ED-4583-ADFB-5BE2211E429F}" dt="2021-02-25T02:18:15.850" v="2553" actId="1076"/>
          <ac:graphicFrameMkLst>
            <pc:docMk/>
            <pc:sldMk cId="188139438" sldId="302"/>
            <ac:graphicFrameMk id="3" creationId="{15CAB13B-E0AB-4262-B42E-F56D7D12476A}"/>
          </ac:graphicFrameMkLst>
        </pc:graphicFrameChg>
        <pc:graphicFrameChg chg="add mod">
          <ac:chgData name="Angélica Baldeón" userId="f06f81a9b6b37887" providerId="LiveId" clId="{4A3F91A6-A2ED-4583-ADFB-5BE2211E429F}" dt="2021-02-25T02:18:18.735" v="2554" actId="1076"/>
          <ac:graphicFrameMkLst>
            <pc:docMk/>
            <pc:sldMk cId="188139438" sldId="302"/>
            <ac:graphicFrameMk id="9" creationId="{ADBB8903-66D5-43F6-88CE-1C6434C78D73}"/>
          </ac:graphicFrameMkLst>
        </pc:graphicFrameChg>
      </pc:sldChg>
      <pc:sldChg chg="addSp delSp modSp new mod modClrScheme chgLayout">
        <pc:chgData name="Angélica Baldeón" userId="f06f81a9b6b37887" providerId="LiveId" clId="{4A3F91A6-A2ED-4583-ADFB-5BE2211E429F}" dt="2021-02-25T02:34:45.787" v="2935" actId="478"/>
        <pc:sldMkLst>
          <pc:docMk/>
          <pc:sldMk cId="3647995075" sldId="303"/>
        </pc:sldMkLst>
        <pc:spChg chg="add mod">
          <ac:chgData name="Angélica Baldeón" userId="f06f81a9b6b37887" providerId="LiveId" clId="{4A3F91A6-A2ED-4583-ADFB-5BE2211E429F}" dt="2021-02-25T02:34:43.312" v="2934" actId="20577"/>
          <ac:spMkLst>
            <pc:docMk/>
            <pc:sldMk cId="3647995075" sldId="303"/>
            <ac:spMk id="2" creationId="{738AB18C-510B-4E37-8C49-1D0FF17483DA}"/>
          </ac:spMkLst>
        </pc:spChg>
        <pc:spChg chg="add del mod">
          <ac:chgData name="Angélica Baldeón" userId="f06f81a9b6b37887" providerId="LiveId" clId="{4A3F91A6-A2ED-4583-ADFB-5BE2211E429F}" dt="2021-02-25T02:34:45.787" v="2935" actId="478"/>
          <ac:spMkLst>
            <pc:docMk/>
            <pc:sldMk cId="3647995075" sldId="303"/>
            <ac:spMk id="3" creationId="{6A5B008C-8DB0-4ABA-B3DC-FD67A101C6C0}"/>
          </ac:spMkLst>
        </pc:spChg>
      </pc:sldChg>
      <pc:sldChg chg="modSp add mod">
        <pc:chgData name="Angélica Baldeón" userId="f06f81a9b6b37887" providerId="LiveId" clId="{4A3F91A6-A2ED-4583-ADFB-5BE2211E429F}" dt="2021-02-25T02:40:16.317" v="3063" actId="20577"/>
        <pc:sldMkLst>
          <pc:docMk/>
          <pc:sldMk cId="1169854392" sldId="304"/>
        </pc:sldMkLst>
        <pc:spChg chg="mod">
          <ac:chgData name="Angélica Baldeón" userId="f06f81a9b6b37887" providerId="LiveId" clId="{4A3F91A6-A2ED-4583-ADFB-5BE2211E429F}" dt="2021-02-25T02:40:16.317" v="3063" actId="20577"/>
          <ac:spMkLst>
            <pc:docMk/>
            <pc:sldMk cId="1169854392" sldId="304"/>
            <ac:spMk id="2" creationId="{738AB18C-510B-4E37-8C49-1D0FF17483DA}"/>
          </ac:spMkLst>
        </pc:spChg>
      </pc:sldChg>
      <pc:sldChg chg="addSp modSp new del">
        <pc:chgData name="Angélica Baldeón" userId="f06f81a9b6b37887" providerId="LiveId" clId="{4A3F91A6-A2ED-4583-ADFB-5BE2211E429F}" dt="2021-02-25T02:38:54.377" v="3019" actId="47"/>
        <pc:sldMkLst>
          <pc:docMk/>
          <pc:sldMk cId="2502522731" sldId="304"/>
        </pc:sldMkLst>
        <pc:picChg chg="add mod">
          <ac:chgData name="Angélica Baldeón" userId="f06f81a9b6b37887" providerId="LiveId" clId="{4A3F91A6-A2ED-4583-ADFB-5BE2211E429F}" dt="2021-02-25T02:37:02.810" v="2987"/>
          <ac:picMkLst>
            <pc:docMk/>
            <pc:sldMk cId="2502522731" sldId="304"/>
            <ac:picMk id="2" creationId="{571158D1-1391-4DB1-88E6-926F394E8DF9}"/>
          </ac:picMkLst>
        </pc:picChg>
        <pc:picChg chg="add mod">
          <ac:chgData name="Angélica Baldeón" userId="f06f81a9b6b37887" providerId="LiveId" clId="{4A3F91A6-A2ED-4583-ADFB-5BE2211E429F}" dt="2021-02-25T02:37:06.205" v="2988"/>
          <ac:picMkLst>
            <pc:docMk/>
            <pc:sldMk cId="2502522731" sldId="304"/>
            <ac:picMk id="3" creationId="{E2991216-DEFF-40E2-96D0-43E91CD7C8D7}"/>
          </ac:picMkLst>
        </pc:picChg>
      </pc:sldChg>
      <pc:sldChg chg="modSp add mod">
        <pc:chgData name="Angélica Baldeón" userId="f06f81a9b6b37887" providerId="LiveId" clId="{4A3F91A6-A2ED-4583-ADFB-5BE2211E429F}" dt="2021-02-25T02:40:42.163" v="3084" actId="20577"/>
        <pc:sldMkLst>
          <pc:docMk/>
          <pc:sldMk cId="3856849" sldId="305"/>
        </pc:sldMkLst>
        <pc:spChg chg="mod">
          <ac:chgData name="Angélica Baldeón" userId="f06f81a9b6b37887" providerId="LiveId" clId="{4A3F91A6-A2ED-4583-ADFB-5BE2211E429F}" dt="2021-02-25T02:40:42.163" v="3084" actId="20577"/>
          <ac:spMkLst>
            <pc:docMk/>
            <pc:sldMk cId="3856849" sldId="305"/>
            <ac:spMk id="2" creationId="{738AB18C-510B-4E37-8C49-1D0FF17483DA}"/>
          </ac:spMkLst>
        </pc:spChg>
      </pc:sldChg>
      <pc:sldChg chg="new del">
        <pc:chgData name="Angélica Baldeón" userId="f06f81a9b6b37887" providerId="LiveId" clId="{4A3F91A6-A2ED-4583-ADFB-5BE2211E429F}" dt="2021-02-25T02:41:18.632" v="3113" actId="680"/>
        <pc:sldMkLst>
          <pc:docMk/>
          <pc:sldMk cId="148439862" sldId="306"/>
        </pc:sldMkLst>
      </pc:sldChg>
      <pc:sldChg chg="addSp delSp modSp new del mod modClrScheme chgLayout">
        <pc:chgData name="Angélica Baldeón" userId="f06f81a9b6b37887" providerId="LiveId" clId="{4A3F91A6-A2ED-4583-ADFB-5BE2211E429F}" dt="2021-02-25T02:41:54.611" v="3118" actId="47"/>
        <pc:sldMkLst>
          <pc:docMk/>
          <pc:sldMk cId="567091686" sldId="306"/>
        </pc:sldMkLst>
        <pc:spChg chg="del mod ord">
          <ac:chgData name="Angélica Baldeón" userId="f06f81a9b6b37887" providerId="LiveId" clId="{4A3F91A6-A2ED-4583-ADFB-5BE2211E429F}" dt="2021-02-25T02:41:25.810" v="3115" actId="700"/>
          <ac:spMkLst>
            <pc:docMk/>
            <pc:sldMk cId="567091686" sldId="306"/>
            <ac:spMk id="2" creationId="{37F378A9-D482-473C-82AF-72F4DA1B3938}"/>
          </ac:spMkLst>
        </pc:spChg>
        <pc:spChg chg="del mod ord">
          <ac:chgData name="Angélica Baldeón" userId="f06f81a9b6b37887" providerId="LiveId" clId="{4A3F91A6-A2ED-4583-ADFB-5BE2211E429F}" dt="2021-02-25T02:41:25.810" v="3115" actId="700"/>
          <ac:spMkLst>
            <pc:docMk/>
            <pc:sldMk cId="567091686" sldId="306"/>
            <ac:spMk id="3" creationId="{9CFD57D2-4064-4D9A-9F8F-4F3972BF07A5}"/>
          </ac:spMkLst>
        </pc:spChg>
        <pc:spChg chg="add del mod ord">
          <ac:chgData name="Angélica Baldeón" userId="f06f81a9b6b37887" providerId="LiveId" clId="{4A3F91A6-A2ED-4583-ADFB-5BE2211E429F}" dt="2021-02-25T02:41:28.807" v="3116" actId="478"/>
          <ac:spMkLst>
            <pc:docMk/>
            <pc:sldMk cId="567091686" sldId="306"/>
            <ac:spMk id="4" creationId="{2926C1B8-E127-464A-9366-BA4030F9D75F}"/>
          </ac:spMkLst>
        </pc:spChg>
        <pc:spChg chg="add del mod ord">
          <ac:chgData name="Angélica Baldeón" userId="f06f81a9b6b37887" providerId="LiveId" clId="{4A3F91A6-A2ED-4583-ADFB-5BE2211E429F}" dt="2021-02-25T02:41:30.472" v="3117" actId="478"/>
          <ac:spMkLst>
            <pc:docMk/>
            <pc:sldMk cId="567091686" sldId="306"/>
            <ac:spMk id="5" creationId="{6DF9A6FD-B6E3-4E11-B56A-729C5C3A15C2}"/>
          </ac:spMkLst>
        </pc:spChg>
      </pc:sldChg>
    </pc:docChg>
  </pc:docChgLst>
  <pc:docChgLst>
    <pc:chgData name="Angélica Baldeón" userId="f06f81a9b6b37887" providerId="LiveId" clId="{86AA3463-D2F0-4D79-9473-A1370898F734}"/>
    <pc:docChg chg="modSld">
      <pc:chgData name="Angélica Baldeón" userId="f06f81a9b6b37887" providerId="LiveId" clId="{86AA3463-D2F0-4D79-9473-A1370898F734}" dt="2021-02-25T15:45:04.681" v="16" actId="20577"/>
      <pc:docMkLst>
        <pc:docMk/>
      </pc:docMkLst>
      <pc:sldChg chg="modSp mod">
        <pc:chgData name="Angélica Baldeón" userId="f06f81a9b6b37887" providerId="LiveId" clId="{86AA3463-D2F0-4D79-9473-A1370898F734}" dt="2021-02-25T15:45:04.681" v="16" actId="20577"/>
        <pc:sldMkLst>
          <pc:docMk/>
          <pc:sldMk cId="2030041268" sldId="256"/>
        </pc:sldMkLst>
        <pc:spChg chg="mod">
          <ac:chgData name="Angélica Baldeón" userId="f06f81a9b6b37887" providerId="LiveId" clId="{86AA3463-D2F0-4D79-9473-A1370898F734}" dt="2021-02-25T15:45:04.681" v="16" actId="20577"/>
          <ac:spMkLst>
            <pc:docMk/>
            <pc:sldMk cId="2030041268" sldId="256"/>
            <ac:spMk id="5" creationId="{00000000-0000-0000-0000-000000000000}"/>
          </ac:spMkLst>
        </pc:spChg>
      </pc:sldChg>
      <pc:sldChg chg="modTransition">
        <pc:chgData name="Angélica Baldeón" userId="f06f81a9b6b37887" providerId="LiveId" clId="{86AA3463-D2F0-4D79-9473-A1370898F734}" dt="2021-02-25T03:58:13.956" v="1"/>
        <pc:sldMkLst>
          <pc:docMk/>
          <pc:sldMk cId="2736606614" sldId="2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TURIST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TURIST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TURIST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TURIST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ocumentos\Documentos%20Jr\TRABAJO%20CAAP\ENERO\TRABAJOS\TURISMO%20DE%20NEGOCIOS%20-BENITEZ\nuevo\TABULACION%20COMUNIDAD%20LOC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rPr>
              <a:t>Nacionalidad</a:t>
            </a:r>
            <a:endParaRPr lang="en-US">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B03-4854-9616-9806BCAE6C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B03-4854-9616-9806BCAE6C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B03-4854-9616-9806BCAE6CA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7B03-4854-9616-9806BCAE6CA6}"/>
              </c:ext>
            </c:extLst>
          </c:dPt>
          <c:dLbls>
            <c:dLbl>
              <c:idx val="0"/>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1-7B03-4854-9616-9806BCAE6CA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'5'!$A$3:$A$6</c:f>
              <c:strCache>
                <c:ptCount val="4"/>
                <c:pt idx="0">
                  <c:v>Ecuatoriana</c:v>
                </c:pt>
                <c:pt idx="1">
                  <c:v>USA</c:v>
                </c:pt>
                <c:pt idx="2">
                  <c:v>España</c:v>
                </c:pt>
                <c:pt idx="3">
                  <c:v>Colombia</c:v>
                </c:pt>
              </c:strCache>
            </c:strRef>
          </c:cat>
          <c:val>
            <c:numRef>
              <c:f>'5'!$B$3:$B$6</c:f>
              <c:numCache>
                <c:formatCode>General</c:formatCode>
                <c:ptCount val="4"/>
                <c:pt idx="0">
                  <c:v>46</c:v>
                </c:pt>
                <c:pt idx="1">
                  <c:v>1</c:v>
                </c:pt>
              </c:numCache>
            </c:numRef>
          </c:val>
          <c:extLst>
            <c:ext xmlns:c16="http://schemas.microsoft.com/office/drawing/2014/chart" uri="{C3380CC4-5D6E-409C-BE32-E72D297353CC}">
              <c16:uniqueId val="{00000008-7B03-4854-9616-9806BCAE6CA6}"/>
            </c:ext>
          </c:extLst>
        </c:ser>
        <c:dLbls>
          <c:showLegendKey val="0"/>
          <c:showVal val="0"/>
          <c:showCatName val="0"/>
          <c:showSerName val="0"/>
          <c:showPercent val="0"/>
          <c:showBubbleSize val="0"/>
          <c:showLeaderLines val="0"/>
        </c:dLbls>
        <c:firstSliceAng val="13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b="1" dirty="0" err="1">
                <a:solidFill>
                  <a:sysClr val="windowText" lastClr="000000"/>
                </a:solidFill>
                <a:latin typeface="Times New Roman" panose="02020603050405020304" pitchFamily="18" charset="0"/>
                <a:cs typeface="Times New Roman" panose="02020603050405020304" pitchFamily="18" charset="0"/>
              </a:rPr>
              <a:t>Impactos</a:t>
            </a:r>
            <a:r>
              <a:rPr lang="en-US" sz="1200" b="1" dirty="0">
                <a:solidFill>
                  <a:sysClr val="windowText" lastClr="000000"/>
                </a:solidFill>
                <a:latin typeface="Times New Roman" panose="02020603050405020304" pitchFamily="18" charset="0"/>
                <a:cs typeface="Times New Roman" panose="02020603050405020304" pitchFamily="18" charset="0"/>
              </a:rPr>
              <a:t> del turismo de </a:t>
            </a:r>
            <a:r>
              <a:rPr lang="en-US" sz="1200" b="1" dirty="0" err="1">
                <a:solidFill>
                  <a:sysClr val="windowText" lastClr="000000"/>
                </a:solidFill>
                <a:latin typeface="Times New Roman" panose="02020603050405020304" pitchFamily="18" charset="0"/>
                <a:cs typeface="Times New Roman" panose="02020603050405020304" pitchFamily="18" charset="0"/>
              </a:rPr>
              <a:t>negocios</a:t>
            </a:r>
            <a:r>
              <a:rPr lang="en-US" sz="1200" b="1" dirty="0">
                <a:solidFill>
                  <a:sysClr val="windowText" lastClr="000000"/>
                </a:solidFill>
                <a:latin typeface="Times New Roman" panose="02020603050405020304" pitchFamily="18" charset="0"/>
                <a:cs typeface="Times New Roman" panose="02020603050405020304" pitchFamily="18" charset="0"/>
              </a:rPr>
              <a:t> </a:t>
            </a:r>
            <a:r>
              <a:rPr lang="en-US" sz="1200" b="1" dirty="0" err="1">
                <a:solidFill>
                  <a:sysClr val="windowText" lastClr="000000"/>
                </a:solidFill>
                <a:latin typeface="Times New Roman" panose="02020603050405020304" pitchFamily="18" charset="0"/>
                <a:cs typeface="Times New Roman" panose="02020603050405020304" pitchFamily="18" charset="0"/>
              </a:rPr>
              <a:t>en</a:t>
            </a:r>
            <a:r>
              <a:rPr lang="en-US" sz="1200" b="1" dirty="0">
                <a:solidFill>
                  <a:sysClr val="windowText" lastClr="000000"/>
                </a:solidFill>
                <a:latin typeface="Times New Roman" panose="02020603050405020304" pitchFamily="18" charset="0"/>
                <a:cs typeface="Times New Roman" panose="02020603050405020304" pitchFamily="18" charset="0"/>
              </a:rPr>
              <a:t> la ciudad de Cuenca</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7122736691940854"/>
          <c:y val="0.38142798995045407"/>
          <c:w val="0.28120786438646572"/>
          <c:h val="0.47632405574971587"/>
        </c:manualLayout>
      </c:layout>
      <c:pieChart>
        <c:varyColors val="1"/>
        <c:ser>
          <c:idx val="0"/>
          <c:order val="0"/>
          <c:explosion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374-46CD-9041-C124F9C5271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374-46CD-9041-C124F9C5271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374-46CD-9041-C124F9C5271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374-46CD-9041-C124F9C5271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374-46CD-9041-C124F9C5271A}"/>
              </c:ext>
            </c:extLst>
          </c:dPt>
          <c:dLbls>
            <c:dLbl>
              <c:idx val="0"/>
              <c:layout>
                <c:manualLayout>
                  <c:x val="-9.6816619180893612E-2"/>
                  <c:y val="-0.13903743315508021"/>
                </c:manualLayout>
              </c:layout>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74013"/>
                        <a:gd name="adj2" fmla="val -23796"/>
                      </a:avLst>
                    </a:prstGeom>
                    <a:noFill/>
                    <a:ln>
                      <a:noFill/>
                    </a:ln>
                  </c15:spPr>
                  <c15:layout/>
                </c:ext>
                <c:ext xmlns:c16="http://schemas.microsoft.com/office/drawing/2014/chart" uri="{C3380CC4-5D6E-409C-BE32-E72D297353CC}">
                  <c16:uniqueId val="{00000001-C374-46CD-9041-C124F9C5271A}"/>
                </c:ext>
              </c:extLst>
            </c:dLbl>
            <c:dLbl>
              <c:idx val="1"/>
              <c:layout>
                <c:manualLayout>
                  <c:x val="-8.6293073617753013E-2"/>
                  <c:y val="-2.139037433155080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C374-46CD-9041-C124F9C5271A}"/>
                </c:ext>
              </c:extLst>
            </c:dLbl>
            <c:dLbl>
              <c:idx val="2"/>
              <c:layout>
                <c:manualLayout>
                  <c:x val="-4.2094182252562446E-3"/>
                  <c:y val="-3.565062388591800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C374-46CD-9041-C124F9C5271A}"/>
                </c:ext>
              </c:extLst>
            </c:dLbl>
            <c:dLbl>
              <c:idx val="3"/>
              <c:layout>
                <c:manualLayout>
                  <c:x val="6.5245982491471788E-2"/>
                  <c:y val="0.11051693404634581"/>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C374-46CD-9041-C124F9C5271A}"/>
                </c:ext>
              </c:extLst>
            </c:dLbl>
            <c:dLbl>
              <c:idx val="4"/>
              <c:layout>
                <c:manualLayout>
                  <c:x val="1.4732963788396855E-2"/>
                  <c:y val="0.45632798573975042"/>
                </c:manualLayout>
              </c:layout>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6256"/>
                        <a:gd name="adj2" fmla="val -108227"/>
                      </a:avLst>
                    </a:prstGeom>
                    <a:noFill/>
                    <a:ln>
                      <a:noFill/>
                    </a:ln>
                  </c15:spPr>
                  <c15:layout/>
                </c:ext>
                <c:ext xmlns:c16="http://schemas.microsoft.com/office/drawing/2014/chart" uri="{C3380CC4-5D6E-409C-BE32-E72D297353CC}">
                  <c16:uniqueId val="{00000009-C374-46CD-9041-C124F9C527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'8'!$A$5:$A$9</c:f>
              <c:strCache>
                <c:ptCount val="5"/>
                <c:pt idx="0">
                  <c:v>Genera fuentes de empleo</c:v>
                </c:pt>
                <c:pt idx="1">
                  <c:v>Permite el impulso del gobierno local en obras de servicio social</c:v>
                </c:pt>
                <c:pt idx="2">
                  <c:v>Impulsaría el desorden y lacontaminación de la ciudad</c:v>
                </c:pt>
                <c:pt idx="3">
                  <c:v>Se impulsaría los beneficios fiscales</c:v>
                </c:pt>
                <c:pt idx="4">
                  <c:v>Se incrementaría los problemas sociales(delincuencia, pobreza, desigualdad,entre otros)</c:v>
                </c:pt>
              </c:strCache>
            </c:strRef>
          </c:cat>
          <c:val>
            <c:numRef>
              <c:f>'8'!$B$5:$B$9</c:f>
              <c:numCache>
                <c:formatCode>General</c:formatCode>
                <c:ptCount val="5"/>
                <c:pt idx="0">
                  <c:v>13</c:v>
                </c:pt>
                <c:pt idx="1">
                  <c:v>2</c:v>
                </c:pt>
                <c:pt idx="2">
                  <c:v>1</c:v>
                </c:pt>
                <c:pt idx="3">
                  <c:v>1</c:v>
                </c:pt>
                <c:pt idx="4">
                  <c:v>3</c:v>
                </c:pt>
              </c:numCache>
            </c:numRef>
          </c:val>
          <c:extLst>
            <c:ext xmlns:c16="http://schemas.microsoft.com/office/drawing/2014/chart" uri="{C3380CC4-5D6E-409C-BE32-E72D297353CC}">
              <c16:uniqueId val="{0000000A-C374-46CD-9041-C124F9C5271A}"/>
            </c:ext>
          </c:extLst>
        </c:ser>
        <c:dLbls>
          <c:showLegendKey val="0"/>
          <c:showVal val="0"/>
          <c:showCatName val="0"/>
          <c:showSerName val="0"/>
          <c:showPercent val="0"/>
          <c:showBubbleSize val="0"/>
          <c:showLeaderLines val="0"/>
        </c:dLbls>
        <c:firstSliceAng val="100"/>
      </c:pieChart>
      <c:spPr>
        <a:noFill/>
        <a:ln>
          <a:noFill/>
        </a:ln>
        <a:effectLst/>
      </c:spPr>
    </c:plotArea>
    <c:legend>
      <c:legendPos val="b"/>
      <c:layout>
        <c:manualLayout>
          <c:xMode val="edge"/>
          <c:yMode val="edge"/>
          <c:x val="0.64773744469119032"/>
          <c:y val="0.1554526359000164"/>
          <c:w val="0.35226255530880968"/>
          <c:h val="0.5712658841756614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Grupo de edad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7780404769531005"/>
          <c:y val="0.24835406921421363"/>
          <c:w val="0.47544540750929004"/>
          <c:h val="0.7098849233291058"/>
        </c:manualLayout>
      </c:layout>
      <c:pieChart>
        <c:varyColors val="1"/>
        <c:ser>
          <c:idx val="0"/>
          <c:order val="0"/>
          <c:explosion val="8"/>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E4D-4292-A06E-E2C8D6C0391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E4D-4292-A06E-E2C8D6C03914}"/>
              </c:ext>
            </c:extLst>
          </c:dPt>
          <c:dPt>
            <c:idx val="2"/>
            <c:bubble3D val="0"/>
            <c:explosion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E4D-4292-A06E-E2C8D6C0391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7E4D-4292-A06E-E2C8D6C0391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E4D-4292-A06E-E2C8D6C0391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7E4D-4292-A06E-E2C8D6C0391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7E4D-4292-A06E-E2C8D6C03914}"/>
              </c:ext>
            </c:extLst>
          </c:dPt>
          <c:dLbls>
            <c:dLbl>
              <c:idx val="0"/>
              <c:layout>
                <c:manualLayout>
                  <c:x val="0.19368573198368944"/>
                  <c:y val="-5.664385243602411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652781883493234"/>
                      <c:h val="0.10076356176002016"/>
                    </c:manualLayout>
                  </c15:layout>
                </c:ext>
                <c:ext xmlns:c16="http://schemas.microsoft.com/office/drawing/2014/chart" uri="{C3380CC4-5D6E-409C-BE32-E72D297353CC}">
                  <c16:uniqueId val="{00000001-7E4D-4292-A06E-E2C8D6C03914}"/>
                </c:ext>
              </c:extLst>
            </c:dLbl>
            <c:dLbl>
              <c:idx val="1"/>
              <c:layout>
                <c:manualLayout>
                  <c:x val="0.1036077605203929"/>
                  <c:y val="5.815160955347871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E4D-4292-A06E-E2C8D6C03914}"/>
                </c:ext>
              </c:extLst>
            </c:dLbl>
            <c:dLbl>
              <c:idx val="2"/>
              <c:layout>
                <c:manualLayout>
                  <c:x val="5.042576053832197E-2"/>
                  <c:y val="-0.1084389945327981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E4D-4292-A06E-E2C8D6C03914}"/>
                </c:ext>
              </c:extLst>
            </c:dLbl>
            <c:dLbl>
              <c:idx val="3"/>
              <c:layout>
                <c:manualLayout>
                  <c:x val="-3.4535920173464331E-2"/>
                  <c:y val="3.738317757009330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7E4D-4292-A06E-E2C8D6C03914}"/>
                </c:ext>
              </c:extLst>
            </c:dLbl>
            <c:dLbl>
              <c:idx val="4"/>
              <c:layout>
                <c:manualLayout>
                  <c:x val="-0.11347504770094864"/>
                  <c:y val="0.28760215016791024"/>
                </c:manualLayout>
              </c:layout>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47966"/>
                        <a:gd name="adj2" fmla="val -15797"/>
                      </a:avLst>
                    </a:prstGeom>
                    <a:noFill/>
                    <a:ln>
                      <a:noFill/>
                    </a:ln>
                  </c15:spPr>
                  <c15:layout/>
                </c:ext>
                <c:ext xmlns:c16="http://schemas.microsoft.com/office/drawing/2014/chart" uri="{C3380CC4-5D6E-409C-BE32-E72D297353CC}">
                  <c16:uniqueId val="{00000009-7E4D-4292-A06E-E2C8D6C03914}"/>
                </c:ext>
              </c:extLst>
            </c:dLbl>
            <c:dLbl>
              <c:idx val="5"/>
              <c:layout>
                <c:manualLayout>
                  <c:x val="-0.25552551664830292"/>
                  <c:y val="6.667262662036238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7E4D-4292-A06E-E2C8D6C03914}"/>
                </c:ext>
              </c:extLst>
            </c:dLbl>
            <c:dLbl>
              <c:idx val="6"/>
              <c:layout>
                <c:manualLayout>
                  <c:x val="-0.11321419293578065"/>
                  <c:y val="-2.732684615296450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7E4D-4292-A06E-E2C8D6C0391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'2'!$A$3:$A$9</c:f>
              <c:strCache>
                <c:ptCount val="7"/>
                <c:pt idx="0">
                  <c:v>17 o menos</c:v>
                </c:pt>
                <c:pt idx="1">
                  <c:v>18 - 20</c:v>
                </c:pt>
                <c:pt idx="2">
                  <c:v>21 - 29</c:v>
                </c:pt>
                <c:pt idx="3">
                  <c:v>30 - 39</c:v>
                </c:pt>
                <c:pt idx="4">
                  <c:v>40 - 49</c:v>
                </c:pt>
                <c:pt idx="5">
                  <c:v>50 - 59</c:v>
                </c:pt>
                <c:pt idx="6">
                  <c:v>60 o más</c:v>
                </c:pt>
              </c:strCache>
            </c:strRef>
          </c:cat>
          <c:val>
            <c:numRef>
              <c:f>'2'!$B$3:$B$9</c:f>
              <c:numCache>
                <c:formatCode>General</c:formatCode>
                <c:ptCount val="7"/>
                <c:pt idx="0">
                  <c:v>0</c:v>
                </c:pt>
                <c:pt idx="1">
                  <c:v>9</c:v>
                </c:pt>
                <c:pt idx="2">
                  <c:v>17</c:v>
                </c:pt>
                <c:pt idx="3">
                  <c:v>12</c:v>
                </c:pt>
                <c:pt idx="4">
                  <c:v>8</c:v>
                </c:pt>
                <c:pt idx="5">
                  <c:v>0</c:v>
                </c:pt>
                <c:pt idx="6">
                  <c:v>1</c:v>
                </c:pt>
              </c:numCache>
            </c:numRef>
          </c:val>
          <c:extLst>
            <c:ext xmlns:c16="http://schemas.microsoft.com/office/drawing/2014/chart" uri="{C3380CC4-5D6E-409C-BE32-E72D297353CC}">
              <c16:uniqueId val="{0000000E-7E4D-4292-A06E-E2C8D6C03914}"/>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2.6934770737550424E-2"/>
          <c:y val="0.89393752658388059"/>
          <c:w val="0.94613010621994398"/>
          <c:h val="7.44419200564356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Estado Civil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64FC-4A7F-AE44-EA34FA318F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64FC-4A7F-AE44-EA34FA318FA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64FC-4A7F-AE44-EA34FA318FA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64FC-4A7F-AE44-EA34FA318FA6}"/>
              </c:ext>
            </c:extLst>
          </c:dPt>
          <c:dLbls>
            <c:dLbl>
              <c:idx val="0"/>
              <c:layout>
                <c:manualLayout>
                  <c:x val="0.1091340450771054"/>
                  <c:y val="-1.731601731601731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4FC-4A7F-AE44-EA34FA318FA6}"/>
                </c:ext>
              </c:extLst>
            </c:dLbl>
            <c:dLbl>
              <c:idx val="1"/>
              <c:layout>
                <c:manualLayout>
                  <c:x val="-9.341825902335453E-2"/>
                  <c:y val="-9.235209235209246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4FC-4A7F-AE44-EA34FA318FA6}"/>
                </c:ext>
              </c:extLst>
            </c:dLbl>
            <c:dLbl>
              <c:idx val="2"/>
              <c:layout>
                <c:manualLayout>
                  <c:x val="-8.454806138556524E-2"/>
                  <c:y val="0.1904764177205122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758063160254434"/>
                      <c:h val="0.23264728272602286"/>
                    </c:manualLayout>
                  </c15:layout>
                </c:ext>
                <c:ext xmlns:c16="http://schemas.microsoft.com/office/drawing/2014/chart" uri="{C3380CC4-5D6E-409C-BE32-E72D297353CC}">
                  <c16:uniqueId val="{00000005-64FC-4A7F-AE44-EA34FA318FA6}"/>
                </c:ext>
              </c:extLst>
            </c:dLbl>
            <c:dLbl>
              <c:idx val="3"/>
              <c:layout>
                <c:manualLayout>
                  <c:x val="-0.18792464109246132"/>
                  <c:y val="2.886002886002887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605645379736786"/>
                      <c:h val="0.20955925963799982"/>
                    </c:manualLayout>
                  </c15:layout>
                </c:ext>
                <c:ext xmlns:c16="http://schemas.microsoft.com/office/drawing/2014/chart" uri="{C3380CC4-5D6E-409C-BE32-E72D297353CC}">
                  <c16:uniqueId val="{00000007-64FC-4A7F-AE44-EA34FA318FA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'4'!$A$3:$A$6</c:f>
              <c:strCache>
                <c:ptCount val="4"/>
                <c:pt idx="0">
                  <c:v>Casado</c:v>
                </c:pt>
                <c:pt idx="1">
                  <c:v>Soltero</c:v>
                </c:pt>
                <c:pt idx="2">
                  <c:v>Divorciado</c:v>
                </c:pt>
                <c:pt idx="3">
                  <c:v>Unión libre</c:v>
                </c:pt>
              </c:strCache>
            </c:strRef>
          </c:cat>
          <c:val>
            <c:numRef>
              <c:f>'4'!$B$3:$B$6</c:f>
              <c:numCache>
                <c:formatCode>General</c:formatCode>
                <c:ptCount val="4"/>
                <c:pt idx="0">
                  <c:v>15</c:v>
                </c:pt>
                <c:pt idx="1">
                  <c:v>23</c:v>
                </c:pt>
                <c:pt idx="2">
                  <c:v>5</c:v>
                </c:pt>
                <c:pt idx="3">
                  <c:v>4</c:v>
                </c:pt>
              </c:numCache>
            </c:numRef>
          </c:val>
          <c:extLst>
            <c:ext xmlns:c16="http://schemas.microsoft.com/office/drawing/2014/chart" uri="{C3380CC4-5D6E-409C-BE32-E72D297353CC}">
              <c16:uniqueId val="{00000008-64FC-4A7F-AE44-EA34FA318FA6}"/>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Género</a:t>
            </a:r>
            <a:endParaRPr lang="en-US">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71B-42E5-8F42-C17D6D6D1B5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71B-42E5-8F42-C17D6D6D1B5E}"/>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'1'!$A$3:$A$4</c:f>
              <c:strCache>
                <c:ptCount val="2"/>
                <c:pt idx="0">
                  <c:v>Mujer</c:v>
                </c:pt>
                <c:pt idx="1">
                  <c:v>Hombre</c:v>
                </c:pt>
              </c:strCache>
            </c:strRef>
          </c:cat>
          <c:val>
            <c:numRef>
              <c:f>'1'!$B$3:$B$4</c:f>
              <c:numCache>
                <c:formatCode>General</c:formatCode>
                <c:ptCount val="2"/>
                <c:pt idx="0">
                  <c:v>29</c:v>
                </c:pt>
                <c:pt idx="1">
                  <c:v>18</c:v>
                </c:pt>
              </c:numCache>
            </c:numRef>
          </c:val>
          <c:extLst>
            <c:ext xmlns:c16="http://schemas.microsoft.com/office/drawing/2014/chart" uri="{C3380CC4-5D6E-409C-BE32-E72D297353CC}">
              <c16:uniqueId val="{00000004-471B-42E5-8F42-C17D6D6D1B5E}"/>
            </c:ext>
          </c:extLst>
        </c:ser>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1. Género de la comunidad local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25C-48B4-82D7-09AB1579DBB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25C-48B4-82D7-09AB1579DBBC}"/>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'1'!$A$3:$A$4</c:f>
              <c:strCache>
                <c:ptCount val="2"/>
                <c:pt idx="0">
                  <c:v>Mujer</c:v>
                </c:pt>
                <c:pt idx="1">
                  <c:v>Hombre</c:v>
                </c:pt>
              </c:strCache>
            </c:strRef>
          </c:cat>
          <c:val>
            <c:numRef>
              <c:f>'1'!$B$3:$B$4</c:f>
              <c:numCache>
                <c:formatCode>General</c:formatCode>
                <c:ptCount val="2"/>
                <c:pt idx="0">
                  <c:v>12</c:v>
                </c:pt>
                <c:pt idx="1">
                  <c:v>5</c:v>
                </c:pt>
              </c:numCache>
            </c:numRef>
          </c:val>
          <c:extLst>
            <c:ext xmlns:c16="http://schemas.microsoft.com/office/drawing/2014/chart" uri="{C3380CC4-5D6E-409C-BE32-E72D297353CC}">
              <c16:uniqueId val="{00000004-425C-48B4-82D7-09AB1579DBBC}"/>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rPr>
              <a:t>2. Grupo de edad de la comunidad local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7308770778652668"/>
          <c:y val="0.30023538577112491"/>
          <c:w val="0.34691688538932636"/>
          <c:h val="0.58841026497129556"/>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3A1-4F53-A340-AA2FFABC149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3A1-4F53-A340-AA2FFABC149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3A1-4F53-A340-AA2FFABC1494}"/>
              </c:ext>
            </c:extLst>
          </c:dPt>
          <c:dPt>
            <c:idx val="3"/>
            <c:bubble3D val="0"/>
            <c:explosion val="4"/>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3A1-4F53-A340-AA2FFABC149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33A1-4F53-A340-AA2FFABC1494}"/>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3A1-4F53-A340-AA2FFABC1494}"/>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33A1-4F53-A340-AA2FFABC1494}"/>
              </c:ext>
            </c:extLst>
          </c:dPt>
          <c:dLbls>
            <c:dLbl>
              <c:idx val="0"/>
              <c:layout>
                <c:manualLayout>
                  <c:x val="3.888888888888889E-2"/>
                  <c:y val="2.826855123674909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3A1-4F53-A340-AA2FFABC1494}"/>
                </c:ext>
              </c:extLst>
            </c:dLbl>
            <c:dLbl>
              <c:idx val="1"/>
              <c:layout>
                <c:manualLayout>
                  <c:x val="6.6666666666666569E-2"/>
                  <c:y val="4.711425206124852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3A1-4F53-A340-AA2FFABC1494}"/>
                </c:ext>
              </c:extLst>
            </c:dLbl>
            <c:dLbl>
              <c:idx val="3"/>
              <c:layout>
                <c:manualLayout>
                  <c:x val="0.28542210857646688"/>
                  <c:y val="-0.1746003572906363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544888410687795"/>
                      <c:h val="0.14303604479718918"/>
                    </c:manualLayout>
                  </c15:layout>
                </c:ext>
                <c:ext xmlns:c16="http://schemas.microsoft.com/office/drawing/2014/chart" uri="{C3380CC4-5D6E-409C-BE32-E72D297353CC}">
                  <c16:uniqueId val="{00000007-33A1-4F53-A340-AA2FFABC1494}"/>
                </c:ext>
              </c:extLst>
            </c:dLbl>
            <c:dLbl>
              <c:idx val="5"/>
              <c:layout>
                <c:manualLayout>
                  <c:x val="-6.6666666666666693E-2"/>
                  <c:y val="8.480565371024735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33A1-4F53-A340-AA2FFABC1494}"/>
                </c:ext>
              </c:extLst>
            </c:dLbl>
            <c:dLbl>
              <c:idx val="6"/>
              <c:layout>
                <c:manualLayout>
                  <c:x val="-6.6666666666666666E-2"/>
                  <c:y val="1.88457008244994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33A1-4F53-A340-AA2FFABC149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'2'!$A$3:$A$9</c:f>
              <c:strCache>
                <c:ptCount val="7"/>
                <c:pt idx="0">
                  <c:v>17 o menos</c:v>
                </c:pt>
                <c:pt idx="1">
                  <c:v>18 - 20</c:v>
                </c:pt>
                <c:pt idx="2">
                  <c:v>21 - 29</c:v>
                </c:pt>
                <c:pt idx="3">
                  <c:v>30 - 39</c:v>
                </c:pt>
                <c:pt idx="4">
                  <c:v>40 - 49</c:v>
                </c:pt>
                <c:pt idx="5">
                  <c:v>50 - 59</c:v>
                </c:pt>
                <c:pt idx="6">
                  <c:v>60 o más</c:v>
                </c:pt>
              </c:strCache>
            </c:strRef>
          </c:cat>
          <c:val>
            <c:numRef>
              <c:f>'2'!$B$3:$B$9</c:f>
              <c:numCache>
                <c:formatCode>General</c:formatCode>
                <c:ptCount val="7"/>
                <c:pt idx="0">
                  <c:v>1</c:v>
                </c:pt>
                <c:pt idx="1">
                  <c:v>2</c:v>
                </c:pt>
                <c:pt idx="2">
                  <c:v>4</c:v>
                </c:pt>
                <c:pt idx="3">
                  <c:v>6</c:v>
                </c:pt>
                <c:pt idx="4">
                  <c:v>3</c:v>
                </c:pt>
                <c:pt idx="5">
                  <c:v>3</c:v>
                </c:pt>
                <c:pt idx="6">
                  <c:v>1</c:v>
                </c:pt>
              </c:numCache>
            </c:numRef>
          </c:val>
          <c:extLst>
            <c:ext xmlns:c16="http://schemas.microsoft.com/office/drawing/2014/chart" uri="{C3380CC4-5D6E-409C-BE32-E72D297353CC}">
              <c16:uniqueId val="{0000000E-33A1-4F53-A340-AA2FFABC1494}"/>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6.0537048253583685E-2"/>
          <c:y val="0.8286840041409167"/>
          <c:w val="0.88625191081883992"/>
          <c:h val="0.171315995859083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Ocupación de la comunidad local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7705139982502188"/>
          <c:y val="0.25907115777194517"/>
          <c:w val="0.36436461067366577"/>
          <c:h val="0.60727435112277628"/>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ED87-410A-A204-C66016CD768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ED87-410A-A204-C66016CD768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ED87-410A-A204-C66016CD768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ED87-410A-A204-C66016CD768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ED87-410A-A204-C66016CD768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ED87-410A-A204-C66016CD768B}"/>
              </c:ext>
            </c:extLst>
          </c:dPt>
          <c:dLbls>
            <c:dLbl>
              <c:idx val="0"/>
              <c:layout>
                <c:manualLayout>
                  <c:x val="0.14722222222222223"/>
                  <c:y val="4.166666666666666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ED87-410A-A204-C66016CD768B}"/>
                </c:ext>
              </c:extLst>
            </c:dLbl>
            <c:dLbl>
              <c:idx val="2"/>
              <c:layout>
                <c:manualLayout>
                  <c:x val="8.6111111111111208E-2"/>
                  <c:y val="-0.13888888888888898"/>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ED87-410A-A204-C66016CD768B}"/>
                </c:ext>
              </c:extLst>
            </c:dLbl>
            <c:dLbl>
              <c:idx val="3"/>
              <c:layout>
                <c:manualLayout>
                  <c:x val="-0.15833333333333333"/>
                  <c:y val="-6.9444444444444448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ED87-410A-A204-C66016CD768B}"/>
                </c:ext>
              </c:extLst>
            </c:dLbl>
            <c:dLbl>
              <c:idx val="5"/>
              <c:layout>
                <c:manualLayout>
                  <c:x val="-0.13611111111111113"/>
                  <c:y val="6.94444444444444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ED87-410A-A204-C66016CD768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'3'!$A$4:$A$9</c:f>
              <c:strCache>
                <c:ptCount val="6"/>
                <c:pt idx="0">
                  <c:v>Estudiante</c:v>
                </c:pt>
                <c:pt idx="1">
                  <c:v>Empleado privado</c:v>
                </c:pt>
                <c:pt idx="2">
                  <c:v>Empleado publico</c:v>
                </c:pt>
                <c:pt idx="3">
                  <c:v>Jubilado</c:v>
                </c:pt>
                <c:pt idx="4">
                  <c:v>Emprendedor</c:v>
                </c:pt>
                <c:pt idx="5">
                  <c:v>Desempleado</c:v>
                </c:pt>
              </c:strCache>
            </c:strRef>
          </c:cat>
          <c:val>
            <c:numRef>
              <c:f>'3'!$B$4:$B$9</c:f>
              <c:numCache>
                <c:formatCode>General</c:formatCode>
                <c:ptCount val="6"/>
                <c:pt idx="0">
                  <c:v>1</c:v>
                </c:pt>
                <c:pt idx="1">
                  <c:v>6</c:v>
                </c:pt>
                <c:pt idx="2">
                  <c:v>2</c:v>
                </c:pt>
                <c:pt idx="3">
                  <c:v>1</c:v>
                </c:pt>
                <c:pt idx="4">
                  <c:v>7</c:v>
                </c:pt>
                <c:pt idx="5">
                  <c:v>1</c:v>
                </c:pt>
              </c:numCache>
            </c:numRef>
          </c:val>
          <c:extLst>
            <c:ext xmlns:c16="http://schemas.microsoft.com/office/drawing/2014/chart" uri="{C3380CC4-5D6E-409C-BE32-E72D297353CC}">
              <c16:uniqueId val="{0000000C-ED87-410A-A204-C66016CD768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9853412073490814"/>
          <c:y val="0.85069335083114606"/>
          <c:w val="0.6362650918635171"/>
          <c:h val="0.149306649168853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200">
                <a:solidFill>
                  <a:sysClr val="windowText" lastClr="000000"/>
                </a:solidFill>
              </a:rPr>
              <a:t>Percepción del tipo de turistas que más llega a la ciudad según los residentes</a:t>
            </a:r>
            <a:endParaRPr lang="en-US" sz="1200">
              <a:solidFill>
                <a:sysClr val="windowText" lastClr="000000"/>
              </a:solidFill>
            </a:endParaRPr>
          </a:p>
        </c:rich>
      </c:tx>
      <c:layout>
        <c:manualLayout>
          <c:xMode val="edge"/>
          <c:yMode val="edge"/>
          <c:x val="0.10599999999999998"/>
          <c:y val="8.5744908896034297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674416010498688"/>
          <c:y val="0.22738469588407562"/>
          <c:w val="0.40629177602799649"/>
          <c:h val="0.62707412377311356"/>
        </c:manualLayout>
      </c:layout>
      <c:pieChart>
        <c:varyColors val="1"/>
        <c:ser>
          <c:idx val="0"/>
          <c:order val="0"/>
          <c:explosion val="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BE3-41CF-82AB-D954A244B82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BE3-41CF-82AB-D954A244B82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BE3-41CF-82AB-D954A244B82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BE3-41CF-82AB-D954A244B82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BE3-41CF-82AB-D954A244B822}"/>
              </c:ext>
            </c:extLst>
          </c:dPt>
          <c:dLbls>
            <c:dLbl>
              <c:idx val="0"/>
              <c:layout>
                <c:manualLayout>
                  <c:x val="6.3888888888888884E-2"/>
                  <c:y val="-0.12861736334405144"/>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BE3-41CF-82AB-D954A244B822}"/>
                </c:ext>
              </c:extLst>
            </c:dLbl>
            <c:dLbl>
              <c:idx val="1"/>
              <c:layout>
                <c:manualLayout>
                  <c:x val="-0.1111111111111111"/>
                  <c:y val="-0.1018517862116111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BE3-41CF-82AB-D954A244B822}"/>
                </c:ext>
              </c:extLst>
            </c:dLbl>
            <c:dLbl>
              <c:idx val="2"/>
              <c:layout>
                <c:manualLayout>
                  <c:x val="-4.8222440944881886E-2"/>
                  <c:y val="-0.2143622722400857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BE3-41CF-82AB-D954A244B82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'5'!$A$3:$A$7</c:f>
              <c:strCache>
                <c:ptCount val="5"/>
                <c:pt idx="0">
                  <c:v>Turistas de ocio</c:v>
                </c:pt>
                <c:pt idx="1">
                  <c:v>Turistas de negocios</c:v>
                </c:pt>
                <c:pt idx="2">
                  <c:v>Estudiantes</c:v>
                </c:pt>
                <c:pt idx="3">
                  <c:v>Turistas extranjeros</c:v>
                </c:pt>
                <c:pt idx="4">
                  <c:v>Turistas jubilados</c:v>
                </c:pt>
              </c:strCache>
            </c:strRef>
          </c:cat>
          <c:val>
            <c:numRef>
              <c:f>'5'!$B$3:$B$7</c:f>
              <c:numCache>
                <c:formatCode>General</c:formatCode>
                <c:ptCount val="5"/>
                <c:pt idx="0">
                  <c:v>7</c:v>
                </c:pt>
                <c:pt idx="1">
                  <c:v>1</c:v>
                </c:pt>
                <c:pt idx="2">
                  <c:v>1</c:v>
                </c:pt>
                <c:pt idx="3">
                  <c:v>8</c:v>
                </c:pt>
                <c:pt idx="4">
                  <c:v>2</c:v>
                </c:pt>
              </c:numCache>
            </c:numRef>
          </c:val>
          <c:extLst>
            <c:ext xmlns:c16="http://schemas.microsoft.com/office/drawing/2014/chart" uri="{C3380CC4-5D6E-409C-BE32-E72D297353CC}">
              <c16:uniqueId val="{0000000A-2BE3-41CF-82AB-D954A244B822}"/>
            </c:ext>
          </c:extLst>
        </c:ser>
        <c:dLbls>
          <c:showLegendKey val="0"/>
          <c:showVal val="0"/>
          <c:showCatName val="0"/>
          <c:showSerName val="0"/>
          <c:showPercent val="0"/>
          <c:showBubbleSize val="0"/>
          <c:showLeaderLines val="0"/>
        </c:dLbls>
        <c:firstSliceAng val="7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200">
                <a:solidFill>
                  <a:sysClr val="windowText" lastClr="000000"/>
                </a:solidFill>
                <a:latin typeface="Times New Roman" panose="02020603050405020304" pitchFamily="18" charset="0"/>
                <a:cs typeface="Times New Roman" panose="02020603050405020304" pitchFamily="18" charset="0"/>
              </a:rPr>
              <a:t>Conocimiento de la comunidad local sobre el turismo de negocios</a:t>
            </a:r>
          </a:p>
        </c:rich>
      </c:tx>
      <c:layout>
        <c:manualLayout>
          <c:xMode val="edge"/>
          <c:yMode val="edge"/>
          <c:x val="0.11308333333333333"/>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807-44D1-B7B1-F63279B7DBC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807-44D1-B7B1-F63279B7DBC5}"/>
              </c:ext>
            </c:extLst>
          </c:dPt>
          <c:dLbls>
            <c:dLbl>
              <c:idx val="0"/>
              <c:layout>
                <c:manualLayout>
                  <c:x val="4.1666666666666664E-2"/>
                  <c:y val="-1.3888888888888931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807-44D1-B7B1-F63279B7DBC5}"/>
                </c:ext>
              </c:extLst>
            </c:dLbl>
            <c:dLbl>
              <c:idx val="1"/>
              <c:layout>
                <c:manualLayout>
                  <c:x val="-7.5000000000000025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807-44D1-B7B1-F63279B7DBC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'6'!$A$3:$A$4</c:f>
              <c:strCache>
                <c:ptCount val="2"/>
                <c:pt idx="0">
                  <c:v>Si</c:v>
                </c:pt>
                <c:pt idx="1">
                  <c:v>No</c:v>
                </c:pt>
              </c:strCache>
            </c:strRef>
          </c:cat>
          <c:val>
            <c:numRef>
              <c:f>'6'!$B$3:$B$4</c:f>
              <c:numCache>
                <c:formatCode>General</c:formatCode>
                <c:ptCount val="2"/>
                <c:pt idx="0">
                  <c:v>3</c:v>
                </c:pt>
                <c:pt idx="1">
                  <c:v>14</c:v>
                </c:pt>
              </c:numCache>
            </c:numRef>
          </c:val>
          <c:extLst>
            <c:ext xmlns:c16="http://schemas.microsoft.com/office/drawing/2014/chart" uri="{C3380CC4-5D6E-409C-BE32-E72D297353CC}">
              <c16:uniqueId val="{00000004-7807-44D1-B7B1-F63279B7DBC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9.jpg"/></Relationships>
</file>

<file path=ppt/diagrams/_rels/data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image" Target="../media/image46.jpg"/><Relationship Id="rId4" Type="http://schemas.openxmlformats.org/officeDocument/2006/relationships/image" Target="../media/image49.jpeg"/></Relationships>
</file>

<file path=ppt/diagrams/_rels/data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image" Target="../media/image52.jpeg"/></Relationships>
</file>

<file path=ppt/diagrams/_rels/data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g"/><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diagrams/_rels/data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 Id="rId4" Type="http://schemas.openxmlformats.org/officeDocument/2006/relationships/image" Target="../media/image9.jpg"/></Relationships>
</file>

<file path=ppt/diagrams/_rels/drawing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image" Target="../media/image46.jpg"/><Relationship Id="rId4" Type="http://schemas.openxmlformats.org/officeDocument/2006/relationships/image" Target="../media/image49.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image" Target="../media/image5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g"/><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diagrams/_rels/drawing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A2D91-4263-457E-ABFD-93F556BC3311}" type="doc">
      <dgm:prSet loTypeId="urn:microsoft.com/office/officeart/2008/layout/PictureGrid" loCatId="picture" qsTypeId="urn:microsoft.com/office/officeart/2005/8/quickstyle/simple1" qsCatId="simple" csTypeId="urn:microsoft.com/office/officeart/2005/8/colors/colorful2" csCatId="colorful" phldr="1"/>
      <dgm:spPr/>
      <dgm:t>
        <a:bodyPr/>
        <a:lstStyle/>
        <a:p>
          <a:endParaRPr lang="es-EC"/>
        </a:p>
      </dgm:t>
    </dgm:pt>
    <dgm:pt modelId="{DFF66526-BF61-4209-B659-8F710A616A54}">
      <dgm:prSet phldrT="[Texto]" custT="1"/>
      <dgm:spPr/>
      <dgm:t>
        <a:bodyPr/>
        <a:lstStyle/>
        <a:p>
          <a:r>
            <a:rPr lang="es-EC" sz="1600" dirty="0"/>
            <a:t>Diagnóstico situacional </a:t>
          </a:r>
        </a:p>
      </dgm:t>
    </dgm:pt>
    <dgm:pt modelId="{B8987792-8145-43AD-89A1-ABBC66F7E40E}" type="parTrans" cxnId="{F7E6E317-266F-440E-B6E3-B906E6433FAF}">
      <dgm:prSet/>
      <dgm:spPr/>
      <dgm:t>
        <a:bodyPr/>
        <a:lstStyle/>
        <a:p>
          <a:endParaRPr lang="es-EC" sz="3600"/>
        </a:p>
      </dgm:t>
    </dgm:pt>
    <dgm:pt modelId="{F31642F0-FB4B-42A5-88BF-701D8ADEDA65}" type="sibTrans" cxnId="{F7E6E317-266F-440E-B6E3-B906E6433FAF}">
      <dgm:prSet/>
      <dgm:spPr/>
      <dgm:t>
        <a:bodyPr/>
        <a:lstStyle/>
        <a:p>
          <a:endParaRPr lang="es-EC" sz="3600"/>
        </a:p>
      </dgm:t>
    </dgm:pt>
    <dgm:pt modelId="{CD1FAD60-F079-4680-A33D-DF5EF5BE8F10}">
      <dgm:prSet phldrT="[Texto]" custT="1"/>
      <dgm:spPr/>
      <dgm:t>
        <a:bodyPr/>
        <a:lstStyle/>
        <a:p>
          <a:r>
            <a:rPr lang="es-EC" sz="1600" dirty="0"/>
            <a:t>Planificación limitada y escasa</a:t>
          </a:r>
        </a:p>
      </dgm:t>
    </dgm:pt>
    <dgm:pt modelId="{03D6CFE8-7D47-4CBD-BF60-7C40DEF69F5F}" type="parTrans" cxnId="{BC97EF31-4BAF-48E2-BA74-BAE4D1E7D5C5}">
      <dgm:prSet/>
      <dgm:spPr/>
      <dgm:t>
        <a:bodyPr/>
        <a:lstStyle/>
        <a:p>
          <a:endParaRPr lang="es-EC" sz="3600"/>
        </a:p>
      </dgm:t>
    </dgm:pt>
    <dgm:pt modelId="{4FC08794-0EB8-4534-8263-EC299E9274B8}" type="sibTrans" cxnId="{BC97EF31-4BAF-48E2-BA74-BAE4D1E7D5C5}">
      <dgm:prSet/>
      <dgm:spPr/>
      <dgm:t>
        <a:bodyPr/>
        <a:lstStyle/>
        <a:p>
          <a:endParaRPr lang="es-EC" sz="3600"/>
        </a:p>
      </dgm:t>
    </dgm:pt>
    <dgm:pt modelId="{B810A53B-6BE0-4068-8729-E30C9678010A}">
      <dgm:prSet phldrT="[Texto]" custT="1"/>
      <dgm:spPr/>
      <dgm:t>
        <a:bodyPr/>
        <a:lstStyle/>
        <a:p>
          <a:endParaRPr lang="es-EC" sz="1600" dirty="0"/>
        </a:p>
      </dgm:t>
    </dgm:pt>
    <dgm:pt modelId="{2AD8C470-D4E9-4B8B-A310-CE3335C9A28E}" type="parTrans" cxnId="{D26D786C-5AD8-4C14-B73A-9A8B2209A097}">
      <dgm:prSet/>
      <dgm:spPr/>
      <dgm:t>
        <a:bodyPr/>
        <a:lstStyle/>
        <a:p>
          <a:endParaRPr lang="es-EC" sz="3600"/>
        </a:p>
      </dgm:t>
    </dgm:pt>
    <dgm:pt modelId="{A77F480D-83B6-4CC8-8D97-F3C12A2FF09C}" type="sibTrans" cxnId="{D26D786C-5AD8-4C14-B73A-9A8B2209A097}">
      <dgm:prSet/>
      <dgm:spPr/>
      <dgm:t>
        <a:bodyPr/>
        <a:lstStyle/>
        <a:p>
          <a:endParaRPr lang="es-EC" sz="3600"/>
        </a:p>
      </dgm:t>
    </dgm:pt>
    <dgm:pt modelId="{1A904B66-E44A-4E07-9C1B-003BEE866F62}">
      <dgm:prSet phldrT="[Texto]" custT="1"/>
      <dgm:spPr/>
      <dgm:t>
        <a:bodyPr/>
        <a:lstStyle/>
        <a:p>
          <a:endParaRPr lang="es-EC" sz="1600" dirty="0"/>
        </a:p>
      </dgm:t>
    </dgm:pt>
    <dgm:pt modelId="{E4755805-F226-479C-9164-7FCEC3B2C858}" type="parTrans" cxnId="{672B602B-2B4D-4D60-A0AB-D81322B832CD}">
      <dgm:prSet/>
      <dgm:spPr/>
      <dgm:t>
        <a:bodyPr/>
        <a:lstStyle/>
        <a:p>
          <a:endParaRPr lang="es-EC" sz="3600"/>
        </a:p>
      </dgm:t>
    </dgm:pt>
    <dgm:pt modelId="{EF2206E1-8D9C-4F6F-9B6E-1A91E30D96A4}" type="sibTrans" cxnId="{672B602B-2B4D-4D60-A0AB-D81322B832CD}">
      <dgm:prSet/>
      <dgm:spPr/>
      <dgm:t>
        <a:bodyPr/>
        <a:lstStyle/>
        <a:p>
          <a:endParaRPr lang="es-EC" sz="3600"/>
        </a:p>
      </dgm:t>
    </dgm:pt>
    <dgm:pt modelId="{0C40BB32-0FD0-4640-8D1C-0C7FE01CABCA}">
      <dgm:prSet phldrT="[Texto]" custT="1"/>
      <dgm:spPr/>
      <dgm:t>
        <a:bodyPr/>
        <a:lstStyle/>
        <a:p>
          <a:r>
            <a:rPr lang="es-EC" sz="1600" dirty="0"/>
            <a:t>Limitantes generadas por el COVID -19</a:t>
          </a:r>
        </a:p>
      </dgm:t>
    </dgm:pt>
    <dgm:pt modelId="{F6379B70-1096-43ED-99AA-BBA3A0C38C93}" type="parTrans" cxnId="{95CA7F6F-0268-4BA7-9F67-A7F26992A758}">
      <dgm:prSet/>
      <dgm:spPr/>
      <dgm:t>
        <a:bodyPr/>
        <a:lstStyle/>
        <a:p>
          <a:endParaRPr lang="es-EC" sz="3600"/>
        </a:p>
      </dgm:t>
    </dgm:pt>
    <dgm:pt modelId="{87AD16B7-3868-4F50-8834-D9643814BA17}" type="sibTrans" cxnId="{95CA7F6F-0268-4BA7-9F67-A7F26992A758}">
      <dgm:prSet/>
      <dgm:spPr/>
      <dgm:t>
        <a:bodyPr/>
        <a:lstStyle/>
        <a:p>
          <a:endParaRPr lang="es-EC" sz="3600"/>
        </a:p>
      </dgm:t>
    </dgm:pt>
    <dgm:pt modelId="{D408401F-A951-42DC-9432-16006743B123}" type="pres">
      <dgm:prSet presAssocID="{AA9A2D91-4263-457E-ABFD-93F556BC3311}" presName="Name0" presStyleCnt="0">
        <dgm:presLayoutVars>
          <dgm:dir/>
        </dgm:presLayoutVars>
      </dgm:prSet>
      <dgm:spPr/>
      <dgm:t>
        <a:bodyPr/>
        <a:lstStyle/>
        <a:p>
          <a:endParaRPr lang="es-ES"/>
        </a:p>
      </dgm:t>
    </dgm:pt>
    <dgm:pt modelId="{D272397C-BE7E-4866-A0FC-64B3CCE24519}" type="pres">
      <dgm:prSet presAssocID="{DFF66526-BF61-4209-B659-8F710A616A54}" presName="composite" presStyleCnt="0"/>
      <dgm:spPr/>
    </dgm:pt>
    <dgm:pt modelId="{0E86D963-94BA-4E9F-A481-C8701754C226}" type="pres">
      <dgm:prSet presAssocID="{DFF66526-BF61-4209-B659-8F710A616A54}" presName="rect2" presStyleLbl="revTx" presStyleIdx="0" presStyleCnt="5" custScaleX="58790" custScaleY="185936" custLinFactX="-15342" custLinFactY="27817" custLinFactNeighborX="-100000" custLinFactNeighborY="100000">
        <dgm:presLayoutVars>
          <dgm:bulletEnabled val="1"/>
        </dgm:presLayoutVars>
      </dgm:prSet>
      <dgm:spPr/>
      <dgm:t>
        <a:bodyPr/>
        <a:lstStyle/>
        <a:p>
          <a:endParaRPr lang="es-ES"/>
        </a:p>
      </dgm:t>
    </dgm:pt>
    <dgm:pt modelId="{43FE79DA-931A-43AD-BEF7-F66C717FB998}" type="pres">
      <dgm:prSet presAssocID="{DFF66526-BF61-4209-B659-8F710A616A54}" presName="rect1" presStyleLbl="alignImgPlace1" presStyleIdx="0" presStyleCnt="5" custLinFactNeighborX="-18669" custLinFactNeighborY="-14112"/>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C4EF9B17-783B-4DE4-90AD-8B025853667E}" type="pres">
      <dgm:prSet presAssocID="{F31642F0-FB4B-42A5-88BF-701D8ADEDA65}" presName="sibTrans" presStyleCnt="0"/>
      <dgm:spPr/>
    </dgm:pt>
    <dgm:pt modelId="{3BA7ADBE-E4B1-4D22-83CA-40DC17CD8B44}" type="pres">
      <dgm:prSet presAssocID="{CD1FAD60-F079-4680-A33D-DF5EF5BE8F10}" presName="composite" presStyleCnt="0"/>
      <dgm:spPr/>
    </dgm:pt>
    <dgm:pt modelId="{141DDAD3-4D49-4A5F-B134-0212034FB5C5}" type="pres">
      <dgm:prSet presAssocID="{CD1FAD60-F079-4680-A33D-DF5EF5BE8F10}" presName="rect2" presStyleLbl="revTx" presStyleIdx="1" presStyleCnt="5" custScaleX="71217" custScaleY="100511" custLinFactX="-100000" custLinFactY="600000" custLinFactNeighborX="-136986" custLinFactNeighborY="642676">
        <dgm:presLayoutVars>
          <dgm:bulletEnabled val="1"/>
        </dgm:presLayoutVars>
      </dgm:prSet>
      <dgm:spPr/>
      <dgm:t>
        <a:bodyPr/>
        <a:lstStyle/>
        <a:p>
          <a:endParaRPr lang="es-ES"/>
        </a:p>
      </dgm:t>
    </dgm:pt>
    <dgm:pt modelId="{A594C093-742E-4E43-828C-9763EBADD26D}" type="pres">
      <dgm:prSet presAssocID="{CD1FAD60-F079-4680-A33D-DF5EF5BE8F10}" presName="rect1" presStyleLbl="alignImgPlace1" presStyleIdx="1" presStyleCnt="5" custScaleX="115120" custScaleY="105938" custLinFactX="-47322" custLinFactY="33623" custLinFactNeighborX="-100000"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s-ES"/>
        </a:p>
      </dgm:t>
    </dgm:pt>
    <dgm:pt modelId="{B52C7B4B-E9F4-4400-99CF-523C0B22C2C7}" type="pres">
      <dgm:prSet presAssocID="{4FC08794-0EB8-4534-8263-EC299E9274B8}" presName="sibTrans" presStyleCnt="0"/>
      <dgm:spPr/>
    </dgm:pt>
    <dgm:pt modelId="{160B2B1D-CB75-452C-8D42-86CACBF63BA8}" type="pres">
      <dgm:prSet presAssocID="{B810A53B-6BE0-4068-8729-E30C9678010A}" presName="composite" presStyleCnt="0"/>
      <dgm:spPr/>
    </dgm:pt>
    <dgm:pt modelId="{49079E91-F1A8-4CAF-8C78-033E5F13A63D}" type="pres">
      <dgm:prSet presAssocID="{B810A53B-6BE0-4068-8729-E30C9678010A}" presName="rect2" presStyleLbl="revTx" presStyleIdx="2" presStyleCnt="5" custLinFactX="47800" custLinFactNeighborX="100000" custLinFactNeighborY="555">
        <dgm:presLayoutVars>
          <dgm:bulletEnabled val="1"/>
        </dgm:presLayoutVars>
      </dgm:prSet>
      <dgm:spPr/>
      <dgm:t>
        <a:bodyPr/>
        <a:lstStyle/>
        <a:p>
          <a:endParaRPr lang="es-ES"/>
        </a:p>
      </dgm:t>
    </dgm:pt>
    <dgm:pt modelId="{F4BE46C8-47F8-407E-8937-F82D10D8F7E1}" type="pres">
      <dgm:prSet presAssocID="{B810A53B-6BE0-4068-8729-E30C9678010A}" presName="rect1" presStyleLbl="alignImgPlace1" presStyleIdx="2" presStyleCnt="5" custLinFactNeighborX="-12601" custLinFactNeighborY="-14112"/>
      <dgm:spPr/>
    </dgm:pt>
    <dgm:pt modelId="{0F2DF2DC-1633-4F08-A8C8-5080DC1C6B6E}" type="pres">
      <dgm:prSet presAssocID="{A77F480D-83B6-4CC8-8D97-F3C12A2FF09C}" presName="sibTrans" presStyleCnt="0"/>
      <dgm:spPr/>
    </dgm:pt>
    <dgm:pt modelId="{8850220B-0098-4846-B913-88918E4D2F44}" type="pres">
      <dgm:prSet presAssocID="{1A904B66-E44A-4E07-9C1B-003BEE866F62}" presName="composite" presStyleCnt="0"/>
      <dgm:spPr/>
    </dgm:pt>
    <dgm:pt modelId="{1BF66A36-92C3-4A9C-AE8B-383346E90DC5}" type="pres">
      <dgm:prSet presAssocID="{1A904B66-E44A-4E07-9C1B-003BEE866F62}" presName="rect2" presStyleLbl="revTx" presStyleIdx="3" presStyleCnt="5" custScaleX="113212" custScaleY="129449" custLinFactY="200000" custLinFactNeighborX="66053" custLinFactNeighborY="218114">
        <dgm:presLayoutVars>
          <dgm:bulletEnabled val="1"/>
        </dgm:presLayoutVars>
      </dgm:prSet>
      <dgm:spPr/>
      <dgm:t>
        <a:bodyPr/>
        <a:lstStyle/>
        <a:p>
          <a:endParaRPr lang="es-ES"/>
        </a:p>
      </dgm:t>
    </dgm:pt>
    <dgm:pt modelId="{3A24AFFF-2674-4BD4-83E0-4B5BD828CBE2}" type="pres">
      <dgm:prSet presAssocID="{1A904B66-E44A-4E07-9C1B-003BEE866F62}" presName="rect1" presStyleLbl="alignImgPlace1" presStyleIdx="3" presStyleCnt="5" custLinFactX="60350" custLinFactY="-45261"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E6070CE2-1506-4C91-A13C-3E80339B687C}" type="pres">
      <dgm:prSet presAssocID="{EF2206E1-8D9C-4F6F-9B6E-1A91E30D96A4}" presName="sibTrans" presStyleCnt="0"/>
      <dgm:spPr/>
    </dgm:pt>
    <dgm:pt modelId="{39A1CD9B-1B20-435C-A4C5-032FF7063AF5}" type="pres">
      <dgm:prSet presAssocID="{0C40BB32-0FD0-4640-8D1C-0C7FE01CABCA}" presName="composite" presStyleCnt="0"/>
      <dgm:spPr/>
    </dgm:pt>
    <dgm:pt modelId="{59F7F5D2-599B-4C80-8538-8575180566DF}" type="pres">
      <dgm:prSet presAssocID="{0C40BB32-0FD0-4640-8D1C-0C7FE01CABCA}" presName="rect2" presStyleLbl="revTx" presStyleIdx="4" presStyleCnt="5" custLinFactX="89596" custLinFactY="-345805" custLinFactNeighborX="100000" custLinFactNeighborY="-400000">
        <dgm:presLayoutVars>
          <dgm:bulletEnabled val="1"/>
        </dgm:presLayoutVars>
      </dgm:prSet>
      <dgm:spPr/>
      <dgm:t>
        <a:bodyPr/>
        <a:lstStyle/>
        <a:p>
          <a:endParaRPr lang="es-ES"/>
        </a:p>
      </dgm:t>
    </dgm:pt>
    <dgm:pt modelId="{5BCC1386-1DFE-49FE-9671-15012B1E4CAE}" type="pres">
      <dgm:prSet presAssocID="{0C40BB32-0FD0-4640-8D1C-0C7FE01CABCA}" presName="rect1" presStyleLbl="alignImgPlace1" presStyleIdx="4" presStyleCnt="5" custScaleX="95115" custScaleY="86379" custLinFactNeighborX="39759" custLinFactNeighborY="-15097"/>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t>
        <a:bodyPr/>
        <a:lstStyle/>
        <a:p>
          <a:endParaRPr lang="es-ES"/>
        </a:p>
      </dgm:t>
    </dgm:pt>
  </dgm:ptLst>
  <dgm:cxnLst>
    <dgm:cxn modelId="{D26D786C-5AD8-4C14-B73A-9A8B2209A097}" srcId="{AA9A2D91-4263-457E-ABFD-93F556BC3311}" destId="{B810A53B-6BE0-4068-8729-E30C9678010A}" srcOrd="2" destOrd="0" parTransId="{2AD8C470-D4E9-4B8B-A310-CE3335C9A28E}" sibTransId="{A77F480D-83B6-4CC8-8D97-F3C12A2FF09C}"/>
    <dgm:cxn modelId="{BC97EF31-4BAF-48E2-BA74-BAE4D1E7D5C5}" srcId="{AA9A2D91-4263-457E-ABFD-93F556BC3311}" destId="{CD1FAD60-F079-4680-A33D-DF5EF5BE8F10}" srcOrd="1" destOrd="0" parTransId="{03D6CFE8-7D47-4CBD-BF60-7C40DEF69F5F}" sibTransId="{4FC08794-0EB8-4534-8263-EC299E9274B8}"/>
    <dgm:cxn modelId="{81C35BB4-E09D-49AB-B564-D013E28606A7}" type="presOf" srcId="{CD1FAD60-F079-4680-A33D-DF5EF5BE8F10}" destId="{141DDAD3-4D49-4A5F-B134-0212034FB5C5}" srcOrd="0" destOrd="0" presId="urn:microsoft.com/office/officeart/2008/layout/PictureGrid"/>
    <dgm:cxn modelId="{5A344C6D-08D0-4033-BDAA-CDE996305A26}" type="presOf" srcId="{1A904B66-E44A-4E07-9C1B-003BEE866F62}" destId="{1BF66A36-92C3-4A9C-AE8B-383346E90DC5}" srcOrd="0" destOrd="0" presId="urn:microsoft.com/office/officeart/2008/layout/PictureGrid"/>
    <dgm:cxn modelId="{9A564A8A-F32A-443C-A21F-155226216289}" type="presOf" srcId="{AA9A2D91-4263-457E-ABFD-93F556BC3311}" destId="{D408401F-A951-42DC-9432-16006743B123}" srcOrd="0" destOrd="0" presId="urn:microsoft.com/office/officeart/2008/layout/PictureGrid"/>
    <dgm:cxn modelId="{6DA169E7-C0FB-4D3B-8442-F4F00E927D31}" type="presOf" srcId="{B810A53B-6BE0-4068-8729-E30C9678010A}" destId="{49079E91-F1A8-4CAF-8C78-033E5F13A63D}" srcOrd="0" destOrd="0" presId="urn:microsoft.com/office/officeart/2008/layout/PictureGrid"/>
    <dgm:cxn modelId="{672B602B-2B4D-4D60-A0AB-D81322B832CD}" srcId="{AA9A2D91-4263-457E-ABFD-93F556BC3311}" destId="{1A904B66-E44A-4E07-9C1B-003BEE866F62}" srcOrd="3" destOrd="0" parTransId="{E4755805-F226-479C-9164-7FCEC3B2C858}" sibTransId="{EF2206E1-8D9C-4F6F-9B6E-1A91E30D96A4}"/>
    <dgm:cxn modelId="{F7E6E317-266F-440E-B6E3-B906E6433FAF}" srcId="{AA9A2D91-4263-457E-ABFD-93F556BC3311}" destId="{DFF66526-BF61-4209-B659-8F710A616A54}" srcOrd="0" destOrd="0" parTransId="{B8987792-8145-43AD-89A1-ABBC66F7E40E}" sibTransId="{F31642F0-FB4B-42A5-88BF-701D8ADEDA65}"/>
    <dgm:cxn modelId="{623B4FD5-547F-47C2-B073-37494098A824}" type="presOf" srcId="{0C40BB32-0FD0-4640-8D1C-0C7FE01CABCA}" destId="{59F7F5D2-599B-4C80-8538-8575180566DF}" srcOrd="0" destOrd="0" presId="urn:microsoft.com/office/officeart/2008/layout/PictureGrid"/>
    <dgm:cxn modelId="{95CA7F6F-0268-4BA7-9F67-A7F26992A758}" srcId="{AA9A2D91-4263-457E-ABFD-93F556BC3311}" destId="{0C40BB32-0FD0-4640-8D1C-0C7FE01CABCA}" srcOrd="4" destOrd="0" parTransId="{F6379B70-1096-43ED-99AA-BBA3A0C38C93}" sibTransId="{87AD16B7-3868-4F50-8834-D9643814BA17}"/>
    <dgm:cxn modelId="{19DA5C13-B03E-4058-96A0-AF97291DBE84}" type="presOf" srcId="{DFF66526-BF61-4209-B659-8F710A616A54}" destId="{0E86D963-94BA-4E9F-A481-C8701754C226}" srcOrd="0" destOrd="0" presId="urn:microsoft.com/office/officeart/2008/layout/PictureGrid"/>
    <dgm:cxn modelId="{74A0CCC1-B50B-4366-98B9-4C3F4C180E72}" type="presParOf" srcId="{D408401F-A951-42DC-9432-16006743B123}" destId="{D272397C-BE7E-4866-A0FC-64B3CCE24519}" srcOrd="0" destOrd="0" presId="urn:microsoft.com/office/officeart/2008/layout/PictureGrid"/>
    <dgm:cxn modelId="{1DFDCC00-0080-4729-9F32-EF4AF23FD59F}" type="presParOf" srcId="{D272397C-BE7E-4866-A0FC-64B3CCE24519}" destId="{0E86D963-94BA-4E9F-A481-C8701754C226}" srcOrd="0" destOrd="0" presId="urn:microsoft.com/office/officeart/2008/layout/PictureGrid"/>
    <dgm:cxn modelId="{AE9699F1-5479-4E4C-B226-2683FFD1D8AA}" type="presParOf" srcId="{D272397C-BE7E-4866-A0FC-64B3CCE24519}" destId="{43FE79DA-931A-43AD-BEF7-F66C717FB998}" srcOrd="1" destOrd="0" presId="urn:microsoft.com/office/officeart/2008/layout/PictureGrid"/>
    <dgm:cxn modelId="{242DCC6E-77B0-472A-BCCD-B95DDCC42FD1}" type="presParOf" srcId="{D408401F-A951-42DC-9432-16006743B123}" destId="{C4EF9B17-783B-4DE4-90AD-8B025853667E}" srcOrd="1" destOrd="0" presId="urn:microsoft.com/office/officeart/2008/layout/PictureGrid"/>
    <dgm:cxn modelId="{21407EE9-08DE-4044-9C1F-2D55B01F7A8A}" type="presParOf" srcId="{D408401F-A951-42DC-9432-16006743B123}" destId="{3BA7ADBE-E4B1-4D22-83CA-40DC17CD8B44}" srcOrd="2" destOrd="0" presId="urn:microsoft.com/office/officeart/2008/layout/PictureGrid"/>
    <dgm:cxn modelId="{E1A932D5-97AA-485B-9209-D4228CC39DD6}" type="presParOf" srcId="{3BA7ADBE-E4B1-4D22-83CA-40DC17CD8B44}" destId="{141DDAD3-4D49-4A5F-B134-0212034FB5C5}" srcOrd="0" destOrd="0" presId="urn:microsoft.com/office/officeart/2008/layout/PictureGrid"/>
    <dgm:cxn modelId="{60ECEE08-13E7-4F46-B2C6-3BC393B427F5}" type="presParOf" srcId="{3BA7ADBE-E4B1-4D22-83CA-40DC17CD8B44}" destId="{A594C093-742E-4E43-828C-9763EBADD26D}" srcOrd="1" destOrd="0" presId="urn:microsoft.com/office/officeart/2008/layout/PictureGrid"/>
    <dgm:cxn modelId="{21659883-BB6E-413C-8586-229B919797F0}" type="presParOf" srcId="{D408401F-A951-42DC-9432-16006743B123}" destId="{B52C7B4B-E9F4-4400-99CF-523C0B22C2C7}" srcOrd="3" destOrd="0" presId="urn:microsoft.com/office/officeart/2008/layout/PictureGrid"/>
    <dgm:cxn modelId="{D265CB02-D46D-4216-9290-B76C90E557E8}" type="presParOf" srcId="{D408401F-A951-42DC-9432-16006743B123}" destId="{160B2B1D-CB75-452C-8D42-86CACBF63BA8}" srcOrd="4" destOrd="0" presId="urn:microsoft.com/office/officeart/2008/layout/PictureGrid"/>
    <dgm:cxn modelId="{6173F127-3804-4742-8C59-7EC7C3BB891F}" type="presParOf" srcId="{160B2B1D-CB75-452C-8D42-86CACBF63BA8}" destId="{49079E91-F1A8-4CAF-8C78-033E5F13A63D}" srcOrd="0" destOrd="0" presId="urn:microsoft.com/office/officeart/2008/layout/PictureGrid"/>
    <dgm:cxn modelId="{B3766113-DC1B-4F90-A019-594C5E2A2C08}" type="presParOf" srcId="{160B2B1D-CB75-452C-8D42-86CACBF63BA8}" destId="{F4BE46C8-47F8-407E-8937-F82D10D8F7E1}" srcOrd="1" destOrd="0" presId="urn:microsoft.com/office/officeart/2008/layout/PictureGrid"/>
    <dgm:cxn modelId="{E2DE55FD-C3E8-4208-B37B-1DF3DDF19389}" type="presParOf" srcId="{D408401F-A951-42DC-9432-16006743B123}" destId="{0F2DF2DC-1633-4F08-A8C8-5080DC1C6B6E}" srcOrd="5" destOrd="0" presId="urn:microsoft.com/office/officeart/2008/layout/PictureGrid"/>
    <dgm:cxn modelId="{7A7559EA-A589-4D16-AE20-22C79F5A52CB}" type="presParOf" srcId="{D408401F-A951-42DC-9432-16006743B123}" destId="{8850220B-0098-4846-B913-88918E4D2F44}" srcOrd="6" destOrd="0" presId="urn:microsoft.com/office/officeart/2008/layout/PictureGrid"/>
    <dgm:cxn modelId="{156F6386-F9EF-4AA2-8CFF-4112433E2725}" type="presParOf" srcId="{8850220B-0098-4846-B913-88918E4D2F44}" destId="{1BF66A36-92C3-4A9C-AE8B-383346E90DC5}" srcOrd="0" destOrd="0" presId="urn:microsoft.com/office/officeart/2008/layout/PictureGrid"/>
    <dgm:cxn modelId="{22CD261A-DBFF-4526-AB05-7BC3AAD5E530}" type="presParOf" srcId="{8850220B-0098-4846-B913-88918E4D2F44}" destId="{3A24AFFF-2674-4BD4-83E0-4B5BD828CBE2}" srcOrd="1" destOrd="0" presId="urn:microsoft.com/office/officeart/2008/layout/PictureGrid"/>
    <dgm:cxn modelId="{50F4C862-206D-418B-81E9-521D9D5485F2}" type="presParOf" srcId="{D408401F-A951-42DC-9432-16006743B123}" destId="{E6070CE2-1506-4C91-A13C-3E80339B687C}" srcOrd="7" destOrd="0" presId="urn:microsoft.com/office/officeart/2008/layout/PictureGrid"/>
    <dgm:cxn modelId="{421B921C-8BEC-4E97-8563-E7A61AAD3851}" type="presParOf" srcId="{D408401F-A951-42DC-9432-16006743B123}" destId="{39A1CD9B-1B20-435C-A4C5-032FF7063AF5}" srcOrd="8" destOrd="0" presId="urn:microsoft.com/office/officeart/2008/layout/PictureGrid"/>
    <dgm:cxn modelId="{4D70B9CA-858B-46A0-8E77-9B7DD4F947CC}" type="presParOf" srcId="{39A1CD9B-1B20-435C-A4C5-032FF7063AF5}" destId="{59F7F5D2-599B-4C80-8538-8575180566DF}" srcOrd="0" destOrd="0" presId="urn:microsoft.com/office/officeart/2008/layout/PictureGrid"/>
    <dgm:cxn modelId="{C66C9868-7AFE-47E4-8A98-5BE397262747}" type="presParOf" srcId="{39A1CD9B-1B20-435C-A4C5-032FF7063AF5}" destId="{5BCC1386-1DFE-49FE-9671-15012B1E4CAE}"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344025C1-71AE-44BC-8885-4B25865A669B}">
      <dgm:prSet phldrT="[Texto]" custT="1"/>
      <dgm:spPr/>
      <dgm:t>
        <a:bodyPr/>
        <a:lstStyle/>
        <a:p>
          <a:r>
            <a:rPr lang="es-EC" sz="2400" dirty="0" smtClean="0"/>
            <a:t>Seguridad Turística</a:t>
          </a:r>
          <a:endParaRPr lang="es-EC" sz="2400" dirty="0"/>
        </a:p>
      </dgm:t>
    </dgm:pt>
    <dgm:pt modelId="{62581302-E9B0-4CDC-8E52-E69C96D5ACF7}" type="parTrans" cxnId="{EA4879CE-6361-4F77-8943-F2D534E9870D}">
      <dgm:prSet/>
      <dgm:spPr/>
      <dgm:t>
        <a:bodyPr/>
        <a:lstStyle/>
        <a:p>
          <a:endParaRPr lang="es-EC" sz="1800"/>
        </a:p>
      </dgm:t>
    </dgm:pt>
    <dgm:pt modelId="{7220C8D9-639C-4C0F-8E52-0C63C064A869}" type="sibTrans" cxnId="{EA4879CE-6361-4F77-8943-F2D534E9870D}">
      <dgm:prSet/>
      <dgm:spPr/>
      <dgm:t>
        <a:bodyPr/>
        <a:lstStyle/>
        <a:p>
          <a:endParaRPr lang="es-EC" sz="1800"/>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1"/>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1"/>
      <dgm:spPr/>
    </dgm:pt>
    <dgm:pt modelId="{E0A5F69B-74E0-4F22-B197-022CB5C22498}" type="pres">
      <dgm:prSet presAssocID="{2EB648F4-D561-4711-8DC0-7681839F84F9}" presName="dstNode" presStyleLbl="node1" presStyleIdx="0" presStyleCnt="1"/>
      <dgm:spPr/>
    </dgm:pt>
    <dgm:pt modelId="{28E855DA-806B-4D18-803B-A0C3C54ED796}" type="pres">
      <dgm:prSet presAssocID="{344025C1-71AE-44BC-8885-4B25865A669B}" presName="text_1" presStyleLbl="node1" presStyleIdx="0" presStyleCnt="1">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1"/>
      <dgm:spPr/>
    </dgm:pt>
  </dgm:ptLst>
  <dgm:cxnLst>
    <dgm:cxn modelId="{15A12AB5-6AEE-4B9E-931E-13D46D30DBEE}" type="presOf" srcId="{7220C8D9-639C-4C0F-8E52-0C63C064A869}" destId="{815275B6-501F-4AF2-AEA2-846CEE70DCFA}" srcOrd="0" destOrd="0" presId="urn:microsoft.com/office/officeart/2008/layout/VerticalCurvedList"/>
    <dgm:cxn modelId="{4711D9D3-799C-4C3C-8A5F-AD0C60CDA4CF}" type="presOf" srcId="{344025C1-71AE-44BC-8885-4B25865A669B}" destId="{28E855DA-806B-4D18-803B-A0C3C54ED796}"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344025C1-71AE-44BC-8885-4B25865A669B}">
      <dgm:prSet phldrT="[Texto]"/>
      <dgm:spPr/>
      <dgm:t>
        <a:bodyPr/>
        <a:lstStyle/>
        <a:p>
          <a:r>
            <a:rPr lang="es-MX" dirty="0"/>
            <a:t>Productos turísticos </a:t>
          </a:r>
          <a:endParaRPr lang="es-EC" dirty="0"/>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248D9E25-992D-459E-BD27-57D6972BF27F}">
      <dgm:prSet phldrT="[Texto]"/>
      <dgm:spPr/>
      <dgm:t>
        <a:bodyPr/>
        <a:lstStyle/>
        <a:p>
          <a:r>
            <a:rPr lang="es-MX" dirty="0"/>
            <a:t>Atractivos turísticos </a:t>
          </a:r>
          <a:endParaRPr lang="es-EC" dirty="0"/>
        </a:p>
      </dgm:t>
    </dgm:pt>
    <dgm:pt modelId="{50FD9B50-6121-4E45-AAA1-990ACBC3D3DB}" type="parTrans" cxnId="{9B8A29C4-D58C-4E13-BF4D-22A0052AC0E6}">
      <dgm:prSet/>
      <dgm:spPr/>
      <dgm:t>
        <a:bodyPr/>
        <a:lstStyle/>
        <a:p>
          <a:endParaRPr lang="es-EC"/>
        </a:p>
      </dgm:t>
    </dgm:pt>
    <dgm:pt modelId="{B8FE31AD-3FA7-42B3-9FCC-B34780E2FB6E}" type="sibTrans" cxnId="{9B8A29C4-D58C-4E13-BF4D-22A0052AC0E6}">
      <dgm:prSet/>
      <dgm:spPr/>
      <dgm:t>
        <a:bodyPr/>
        <a:lstStyle/>
        <a:p>
          <a:endParaRPr lang="es-EC"/>
        </a:p>
      </dgm:t>
    </dgm:pt>
    <dgm:pt modelId="{5641B344-253D-46F7-A5AF-C3CA47FF2336}">
      <dgm:prSet phldrT="[Texto]"/>
      <dgm:spPr/>
      <dgm:t>
        <a:bodyPr/>
        <a:lstStyle/>
        <a:p>
          <a:r>
            <a:rPr lang="es-EC" dirty="0"/>
            <a:t>Recursos turísticos</a:t>
          </a:r>
        </a:p>
      </dgm:t>
    </dgm:pt>
    <dgm:pt modelId="{56167B48-CD9B-4591-9ABC-B1AC9429372B}" type="parTrans" cxnId="{A49838DE-54D6-4984-A962-0CC05CF3BA81}">
      <dgm:prSet/>
      <dgm:spPr/>
      <dgm:t>
        <a:bodyPr/>
        <a:lstStyle/>
        <a:p>
          <a:endParaRPr lang="es-EC"/>
        </a:p>
      </dgm:t>
    </dgm:pt>
    <dgm:pt modelId="{FF433218-C3A1-47C1-BCB5-228D481FE924}" type="sibTrans" cxnId="{A49838DE-54D6-4984-A962-0CC05CF3BA81}">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3"/>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3"/>
      <dgm:spPr/>
    </dgm:pt>
    <dgm:pt modelId="{E0A5F69B-74E0-4F22-B197-022CB5C22498}" type="pres">
      <dgm:prSet presAssocID="{2EB648F4-D561-4711-8DC0-7681839F84F9}" presName="dstNode" presStyleLbl="node1" presStyleIdx="0" presStyleCnt="3"/>
      <dgm:spPr/>
    </dgm:pt>
    <dgm:pt modelId="{28E855DA-806B-4D18-803B-A0C3C54ED796}" type="pres">
      <dgm:prSet presAssocID="{344025C1-71AE-44BC-8885-4B25865A669B}" presName="text_1" presStyleLbl="node1" presStyleIdx="0" presStyleCnt="3">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3"/>
      <dgm:spPr/>
    </dgm:pt>
    <dgm:pt modelId="{908AD37C-5C19-402E-BC41-E265C0AD6B4B}" type="pres">
      <dgm:prSet presAssocID="{248D9E25-992D-459E-BD27-57D6972BF27F}" presName="text_2" presStyleLbl="node1" presStyleIdx="1" presStyleCnt="3">
        <dgm:presLayoutVars>
          <dgm:bulletEnabled val="1"/>
        </dgm:presLayoutVars>
      </dgm:prSet>
      <dgm:spPr/>
      <dgm:t>
        <a:bodyPr/>
        <a:lstStyle/>
        <a:p>
          <a:endParaRPr lang="es-ES"/>
        </a:p>
      </dgm:t>
    </dgm:pt>
    <dgm:pt modelId="{65EDB9E3-C4C2-4F7B-8055-B884555124E5}" type="pres">
      <dgm:prSet presAssocID="{248D9E25-992D-459E-BD27-57D6972BF27F}" presName="accent_2" presStyleCnt="0"/>
      <dgm:spPr/>
    </dgm:pt>
    <dgm:pt modelId="{73F64FAD-67C2-4832-802F-A3E553D9DE32}" type="pres">
      <dgm:prSet presAssocID="{248D9E25-992D-459E-BD27-57D6972BF27F}" presName="accentRepeatNode" presStyleLbl="solidFgAcc1" presStyleIdx="1" presStyleCnt="3"/>
      <dgm:spPr/>
    </dgm:pt>
    <dgm:pt modelId="{9D8799E4-7D77-40C4-A4B8-D6DB2FC89287}" type="pres">
      <dgm:prSet presAssocID="{5641B344-253D-46F7-A5AF-C3CA47FF2336}" presName="text_3" presStyleLbl="node1" presStyleIdx="2" presStyleCnt="3">
        <dgm:presLayoutVars>
          <dgm:bulletEnabled val="1"/>
        </dgm:presLayoutVars>
      </dgm:prSet>
      <dgm:spPr/>
      <dgm:t>
        <a:bodyPr/>
        <a:lstStyle/>
        <a:p>
          <a:endParaRPr lang="es-ES"/>
        </a:p>
      </dgm:t>
    </dgm:pt>
    <dgm:pt modelId="{AC24CE87-8E9D-416F-9868-C0F9AC416A5A}" type="pres">
      <dgm:prSet presAssocID="{5641B344-253D-46F7-A5AF-C3CA47FF2336}" presName="accent_3" presStyleCnt="0"/>
      <dgm:spPr/>
    </dgm:pt>
    <dgm:pt modelId="{C05B875D-4E9A-4992-8725-3B3DC45E6D83}" type="pres">
      <dgm:prSet presAssocID="{5641B344-253D-46F7-A5AF-C3CA47FF2336}" presName="accentRepeatNode" presStyleLbl="solidFgAcc1" presStyleIdx="2" presStyleCnt="3"/>
      <dgm:spPr/>
    </dgm:pt>
  </dgm:ptLst>
  <dgm:cxnLst>
    <dgm:cxn modelId="{A49838DE-54D6-4984-A962-0CC05CF3BA81}" srcId="{2EB648F4-D561-4711-8DC0-7681839F84F9}" destId="{5641B344-253D-46F7-A5AF-C3CA47FF2336}" srcOrd="2" destOrd="0" parTransId="{56167B48-CD9B-4591-9ABC-B1AC9429372B}" sibTransId="{FF433218-C3A1-47C1-BCB5-228D481FE924}"/>
    <dgm:cxn modelId="{4711D9D3-799C-4C3C-8A5F-AD0C60CDA4CF}" type="presOf" srcId="{344025C1-71AE-44BC-8885-4B25865A669B}" destId="{28E855DA-806B-4D18-803B-A0C3C54ED796}" srcOrd="0" destOrd="0" presId="urn:microsoft.com/office/officeart/2008/layout/VerticalCurvedList"/>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87477691-1366-4BAC-AEBE-735A42600697}" type="presOf" srcId="{5641B344-253D-46F7-A5AF-C3CA47FF2336}" destId="{9D8799E4-7D77-40C4-A4B8-D6DB2FC89287}" srcOrd="0" destOrd="0" presId="urn:microsoft.com/office/officeart/2008/layout/VerticalCurvedList"/>
    <dgm:cxn modelId="{412248D4-89EA-4C16-B871-A02F5652BC6E}" type="presOf" srcId="{248D9E25-992D-459E-BD27-57D6972BF27F}" destId="{908AD37C-5C19-402E-BC41-E265C0AD6B4B}" srcOrd="0" destOrd="0" presId="urn:microsoft.com/office/officeart/2008/layout/VerticalCurvedList"/>
    <dgm:cxn modelId="{9B8A29C4-D58C-4E13-BF4D-22A0052AC0E6}" srcId="{2EB648F4-D561-4711-8DC0-7681839F84F9}" destId="{248D9E25-992D-459E-BD27-57D6972BF27F}" srcOrd="1" destOrd="0" parTransId="{50FD9B50-6121-4E45-AAA1-990ACBC3D3DB}" sibTransId="{B8FE31AD-3FA7-42B3-9FCC-B34780E2FB6E}"/>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0DB6FE84-3FBE-455E-897A-3C0B33A461C5}" type="presParOf" srcId="{37BAD222-F761-4C7C-A41F-5C5B5B4B92FC}" destId="{908AD37C-5C19-402E-BC41-E265C0AD6B4B}" srcOrd="3" destOrd="0" presId="urn:microsoft.com/office/officeart/2008/layout/VerticalCurvedList"/>
    <dgm:cxn modelId="{F801D775-F01B-4179-82EE-0E98BAAA6EB8}" type="presParOf" srcId="{37BAD222-F761-4C7C-A41F-5C5B5B4B92FC}" destId="{65EDB9E3-C4C2-4F7B-8055-B884555124E5}" srcOrd="4" destOrd="0" presId="urn:microsoft.com/office/officeart/2008/layout/VerticalCurvedList"/>
    <dgm:cxn modelId="{DE598C01-645E-45A3-B3A2-86B77B3F4D29}" type="presParOf" srcId="{65EDB9E3-C4C2-4F7B-8055-B884555124E5}" destId="{73F64FAD-67C2-4832-802F-A3E553D9DE32}" srcOrd="0" destOrd="0" presId="urn:microsoft.com/office/officeart/2008/layout/VerticalCurvedList"/>
    <dgm:cxn modelId="{3AFB5DE3-CFCE-4AE4-85AF-0EA2E045A5AC}" type="presParOf" srcId="{37BAD222-F761-4C7C-A41F-5C5B5B4B92FC}" destId="{9D8799E4-7D77-40C4-A4B8-D6DB2FC89287}" srcOrd="5" destOrd="0" presId="urn:microsoft.com/office/officeart/2008/layout/VerticalCurvedList"/>
    <dgm:cxn modelId="{76B5586B-192D-4D82-9F0C-BA9DCC66C750}" type="presParOf" srcId="{37BAD222-F761-4C7C-A41F-5C5B5B4B92FC}" destId="{AC24CE87-8E9D-416F-9868-C0F9AC416A5A}" srcOrd="6" destOrd="0" presId="urn:microsoft.com/office/officeart/2008/layout/VerticalCurvedList"/>
    <dgm:cxn modelId="{8D8528B2-41EA-4493-A593-DE3D3A7E397C}" type="presParOf" srcId="{AC24CE87-8E9D-416F-9868-C0F9AC416A5A}" destId="{C05B875D-4E9A-4992-8725-3B3DC45E6D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344025C1-71AE-44BC-8885-4B25865A669B}">
      <dgm:prSet phldrT="[Texto]"/>
      <dgm:spPr/>
      <dgm:t>
        <a:bodyPr/>
        <a:lstStyle/>
        <a:p>
          <a:r>
            <a:rPr lang="es-MX" dirty="0"/>
            <a:t>Alojamiento</a:t>
          </a:r>
          <a:endParaRPr lang="es-EC" dirty="0"/>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248D9E25-992D-459E-BD27-57D6972BF27F}">
      <dgm:prSet phldrT="[Texto]"/>
      <dgm:spPr/>
      <dgm:t>
        <a:bodyPr/>
        <a:lstStyle/>
        <a:p>
          <a:r>
            <a:rPr lang="es-MX" dirty="0"/>
            <a:t>Alimentos y bebidas</a:t>
          </a:r>
          <a:endParaRPr lang="es-EC" dirty="0"/>
        </a:p>
      </dgm:t>
    </dgm:pt>
    <dgm:pt modelId="{50FD9B50-6121-4E45-AAA1-990ACBC3D3DB}" type="parTrans" cxnId="{9B8A29C4-D58C-4E13-BF4D-22A0052AC0E6}">
      <dgm:prSet/>
      <dgm:spPr/>
      <dgm:t>
        <a:bodyPr/>
        <a:lstStyle/>
        <a:p>
          <a:endParaRPr lang="es-EC"/>
        </a:p>
      </dgm:t>
    </dgm:pt>
    <dgm:pt modelId="{B8FE31AD-3FA7-42B3-9FCC-B34780E2FB6E}" type="sibTrans" cxnId="{9B8A29C4-D58C-4E13-BF4D-22A0052AC0E6}">
      <dgm:prSet/>
      <dgm:spPr/>
      <dgm:t>
        <a:bodyPr/>
        <a:lstStyle/>
        <a:p>
          <a:endParaRPr lang="es-EC"/>
        </a:p>
      </dgm:t>
    </dgm:pt>
    <dgm:pt modelId="{5641B344-253D-46F7-A5AF-C3CA47FF2336}">
      <dgm:prSet phldrT="[Texto]"/>
      <dgm:spPr/>
      <dgm:t>
        <a:bodyPr/>
        <a:lstStyle/>
        <a:p>
          <a:r>
            <a:rPr lang="es-EC" dirty="0"/>
            <a:t>Transporte turístico</a:t>
          </a:r>
        </a:p>
      </dgm:t>
    </dgm:pt>
    <dgm:pt modelId="{56167B48-CD9B-4591-9ABC-B1AC9429372B}" type="parTrans" cxnId="{A49838DE-54D6-4984-A962-0CC05CF3BA81}">
      <dgm:prSet/>
      <dgm:spPr/>
      <dgm:t>
        <a:bodyPr/>
        <a:lstStyle/>
        <a:p>
          <a:endParaRPr lang="es-EC"/>
        </a:p>
      </dgm:t>
    </dgm:pt>
    <dgm:pt modelId="{FF433218-C3A1-47C1-BCB5-228D481FE924}" type="sibTrans" cxnId="{A49838DE-54D6-4984-A962-0CC05CF3BA81}">
      <dgm:prSet/>
      <dgm:spPr/>
      <dgm:t>
        <a:bodyPr/>
        <a:lstStyle/>
        <a:p>
          <a:endParaRPr lang="es-EC"/>
        </a:p>
      </dgm:t>
    </dgm:pt>
    <dgm:pt modelId="{06944A9C-EC55-4C4B-AF01-79EECB26764C}">
      <dgm:prSet/>
      <dgm:spPr/>
      <dgm:t>
        <a:bodyPr/>
        <a:lstStyle/>
        <a:p>
          <a:r>
            <a:rPr lang="es-EC" dirty="0"/>
            <a:t>Agencias de viaje y operadoras</a:t>
          </a:r>
        </a:p>
      </dgm:t>
    </dgm:pt>
    <dgm:pt modelId="{6F247216-89A8-4D93-9294-80810CE2BCD3}" type="parTrans" cxnId="{0A053BCF-490D-4B94-A4C0-F8356C9ADCCD}">
      <dgm:prSet/>
      <dgm:spPr/>
      <dgm:t>
        <a:bodyPr/>
        <a:lstStyle/>
        <a:p>
          <a:endParaRPr lang="es-EC"/>
        </a:p>
      </dgm:t>
    </dgm:pt>
    <dgm:pt modelId="{5151B897-2FBF-44E0-97D8-1C3E6EBEA5D9}" type="sibTrans" cxnId="{0A053BCF-490D-4B94-A4C0-F8356C9ADCCD}">
      <dgm:prSet/>
      <dgm:spPr/>
      <dgm:t>
        <a:bodyPr/>
        <a:lstStyle/>
        <a:p>
          <a:endParaRPr lang="es-EC"/>
        </a:p>
      </dgm:t>
    </dgm:pt>
    <dgm:pt modelId="{195F8038-95A4-41EA-9217-F262F9C92DBD}">
      <dgm:prSet/>
      <dgm:spPr/>
      <dgm:t>
        <a:bodyPr/>
        <a:lstStyle/>
        <a:p>
          <a:r>
            <a:rPr lang="es-EC"/>
            <a:t>Recursos turísticos</a:t>
          </a:r>
          <a:endParaRPr lang="es-EC" dirty="0"/>
        </a:p>
      </dgm:t>
    </dgm:pt>
    <dgm:pt modelId="{DA8542B4-3004-4ED8-A469-7908528A27C2}" type="parTrans" cxnId="{B22A0A6B-B187-4F84-96CB-B0BFD19E6014}">
      <dgm:prSet/>
      <dgm:spPr/>
      <dgm:t>
        <a:bodyPr/>
        <a:lstStyle/>
        <a:p>
          <a:endParaRPr lang="es-EC"/>
        </a:p>
      </dgm:t>
    </dgm:pt>
    <dgm:pt modelId="{6650B333-5FF9-459C-BB6F-C14F6E42C2D5}" type="sibTrans" cxnId="{B22A0A6B-B187-4F84-96CB-B0BFD19E6014}">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5"/>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5"/>
      <dgm:spPr/>
    </dgm:pt>
    <dgm:pt modelId="{E0A5F69B-74E0-4F22-B197-022CB5C22498}" type="pres">
      <dgm:prSet presAssocID="{2EB648F4-D561-4711-8DC0-7681839F84F9}" presName="dstNode" presStyleLbl="node1" presStyleIdx="0" presStyleCnt="5"/>
      <dgm:spPr/>
    </dgm:pt>
    <dgm:pt modelId="{28E855DA-806B-4D18-803B-A0C3C54ED796}" type="pres">
      <dgm:prSet presAssocID="{344025C1-71AE-44BC-8885-4B25865A669B}" presName="text_1" presStyleLbl="node1" presStyleIdx="0" presStyleCnt="5">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5"/>
      <dgm:spPr/>
    </dgm:pt>
    <dgm:pt modelId="{908AD37C-5C19-402E-BC41-E265C0AD6B4B}" type="pres">
      <dgm:prSet presAssocID="{248D9E25-992D-459E-BD27-57D6972BF27F}" presName="text_2" presStyleLbl="node1" presStyleIdx="1" presStyleCnt="5">
        <dgm:presLayoutVars>
          <dgm:bulletEnabled val="1"/>
        </dgm:presLayoutVars>
      </dgm:prSet>
      <dgm:spPr/>
      <dgm:t>
        <a:bodyPr/>
        <a:lstStyle/>
        <a:p>
          <a:endParaRPr lang="es-ES"/>
        </a:p>
      </dgm:t>
    </dgm:pt>
    <dgm:pt modelId="{65EDB9E3-C4C2-4F7B-8055-B884555124E5}" type="pres">
      <dgm:prSet presAssocID="{248D9E25-992D-459E-BD27-57D6972BF27F}" presName="accent_2" presStyleCnt="0"/>
      <dgm:spPr/>
    </dgm:pt>
    <dgm:pt modelId="{73F64FAD-67C2-4832-802F-A3E553D9DE32}" type="pres">
      <dgm:prSet presAssocID="{248D9E25-992D-459E-BD27-57D6972BF27F}" presName="accentRepeatNode" presStyleLbl="solidFgAcc1" presStyleIdx="1" presStyleCnt="5"/>
      <dgm:spPr/>
    </dgm:pt>
    <dgm:pt modelId="{B630BF51-EE31-45D4-88B1-604C5D007925}" type="pres">
      <dgm:prSet presAssocID="{195F8038-95A4-41EA-9217-F262F9C92DBD}" presName="text_3" presStyleLbl="node1" presStyleIdx="2" presStyleCnt="5">
        <dgm:presLayoutVars>
          <dgm:bulletEnabled val="1"/>
        </dgm:presLayoutVars>
      </dgm:prSet>
      <dgm:spPr/>
      <dgm:t>
        <a:bodyPr/>
        <a:lstStyle/>
        <a:p>
          <a:endParaRPr lang="es-ES"/>
        </a:p>
      </dgm:t>
    </dgm:pt>
    <dgm:pt modelId="{47DF379A-A081-4E03-9386-02B1C6C93D49}" type="pres">
      <dgm:prSet presAssocID="{195F8038-95A4-41EA-9217-F262F9C92DBD}" presName="accent_3" presStyleCnt="0"/>
      <dgm:spPr/>
    </dgm:pt>
    <dgm:pt modelId="{674E7E60-0045-49B2-976D-DE15AC7CF104}" type="pres">
      <dgm:prSet presAssocID="{195F8038-95A4-41EA-9217-F262F9C92DBD}" presName="accentRepeatNode" presStyleLbl="solidFgAcc1" presStyleIdx="2" presStyleCnt="5"/>
      <dgm:spPr/>
    </dgm:pt>
    <dgm:pt modelId="{D01B7585-2AFA-414F-A71A-614B41B2C24E}" type="pres">
      <dgm:prSet presAssocID="{06944A9C-EC55-4C4B-AF01-79EECB26764C}" presName="text_4" presStyleLbl="node1" presStyleIdx="3" presStyleCnt="5">
        <dgm:presLayoutVars>
          <dgm:bulletEnabled val="1"/>
        </dgm:presLayoutVars>
      </dgm:prSet>
      <dgm:spPr/>
      <dgm:t>
        <a:bodyPr/>
        <a:lstStyle/>
        <a:p>
          <a:endParaRPr lang="es-ES"/>
        </a:p>
      </dgm:t>
    </dgm:pt>
    <dgm:pt modelId="{576A19D7-3D06-40A7-9FE3-0EB7B2433585}" type="pres">
      <dgm:prSet presAssocID="{06944A9C-EC55-4C4B-AF01-79EECB26764C}" presName="accent_4" presStyleCnt="0"/>
      <dgm:spPr/>
    </dgm:pt>
    <dgm:pt modelId="{CC3C7C57-FEDE-4509-9AA9-4D5164E08560}" type="pres">
      <dgm:prSet presAssocID="{06944A9C-EC55-4C4B-AF01-79EECB26764C}" presName="accentRepeatNode" presStyleLbl="solidFgAcc1" presStyleIdx="3" presStyleCnt="5"/>
      <dgm:spPr/>
    </dgm:pt>
    <dgm:pt modelId="{AB0E00A1-BE88-4C6F-9659-853597B2EA29}" type="pres">
      <dgm:prSet presAssocID="{5641B344-253D-46F7-A5AF-C3CA47FF2336}" presName="text_5" presStyleLbl="node1" presStyleIdx="4" presStyleCnt="5">
        <dgm:presLayoutVars>
          <dgm:bulletEnabled val="1"/>
        </dgm:presLayoutVars>
      </dgm:prSet>
      <dgm:spPr/>
      <dgm:t>
        <a:bodyPr/>
        <a:lstStyle/>
        <a:p>
          <a:endParaRPr lang="es-ES"/>
        </a:p>
      </dgm:t>
    </dgm:pt>
    <dgm:pt modelId="{AE091DD5-0225-4A5E-B9D7-B9EF7D2FF440}" type="pres">
      <dgm:prSet presAssocID="{5641B344-253D-46F7-A5AF-C3CA47FF2336}" presName="accent_5" presStyleCnt="0"/>
      <dgm:spPr/>
    </dgm:pt>
    <dgm:pt modelId="{C05B875D-4E9A-4992-8725-3B3DC45E6D83}" type="pres">
      <dgm:prSet presAssocID="{5641B344-253D-46F7-A5AF-C3CA47FF2336}" presName="accentRepeatNode" presStyleLbl="solidFgAcc1" presStyleIdx="4" presStyleCnt="5"/>
      <dgm:spPr/>
    </dgm:pt>
  </dgm:ptLst>
  <dgm:cxnLst>
    <dgm:cxn modelId="{CD92001C-F346-44E2-9423-65920B62BF13}" type="presOf" srcId="{195F8038-95A4-41EA-9217-F262F9C92DBD}" destId="{B630BF51-EE31-45D4-88B1-604C5D007925}" srcOrd="0" destOrd="0" presId="urn:microsoft.com/office/officeart/2008/layout/VerticalCurvedList"/>
    <dgm:cxn modelId="{A49838DE-54D6-4984-A962-0CC05CF3BA81}" srcId="{2EB648F4-D561-4711-8DC0-7681839F84F9}" destId="{5641B344-253D-46F7-A5AF-C3CA47FF2336}" srcOrd="4" destOrd="0" parTransId="{56167B48-CD9B-4591-9ABC-B1AC9429372B}" sibTransId="{FF433218-C3A1-47C1-BCB5-228D481FE924}"/>
    <dgm:cxn modelId="{4711D9D3-799C-4C3C-8A5F-AD0C60CDA4CF}" type="presOf" srcId="{344025C1-71AE-44BC-8885-4B25865A669B}" destId="{28E855DA-806B-4D18-803B-A0C3C54ED796}" srcOrd="0" destOrd="0" presId="urn:microsoft.com/office/officeart/2008/layout/VerticalCurvedList"/>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1B8A07AC-477C-472F-A223-01DB5E6D8960}" type="presOf" srcId="{5641B344-253D-46F7-A5AF-C3CA47FF2336}" destId="{AB0E00A1-BE88-4C6F-9659-853597B2EA29}" srcOrd="0" destOrd="0" presId="urn:microsoft.com/office/officeart/2008/layout/VerticalCurvedList"/>
    <dgm:cxn modelId="{412248D4-89EA-4C16-B871-A02F5652BC6E}" type="presOf" srcId="{248D9E25-992D-459E-BD27-57D6972BF27F}" destId="{908AD37C-5C19-402E-BC41-E265C0AD6B4B}" srcOrd="0" destOrd="0" presId="urn:microsoft.com/office/officeart/2008/layout/VerticalCurvedList"/>
    <dgm:cxn modelId="{9B8A29C4-D58C-4E13-BF4D-22A0052AC0E6}" srcId="{2EB648F4-D561-4711-8DC0-7681839F84F9}" destId="{248D9E25-992D-459E-BD27-57D6972BF27F}" srcOrd="1" destOrd="0" parTransId="{50FD9B50-6121-4E45-AAA1-990ACBC3D3DB}" sibTransId="{B8FE31AD-3FA7-42B3-9FCC-B34780E2FB6E}"/>
    <dgm:cxn modelId="{0A053BCF-490D-4B94-A4C0-F8356C9ADCCD}" srcId="{2EB648F4-D561-4711-8DC0-7681839F84F9}" destId="{06944A9C-EC55-4C4B-AF01-79EECB26764C}" srcOrd="3" destOrd="0" parTransId="{6F247216-89A8-4D93-9294-80810CE2BCD3}" sibTransId="{5151B897-2FBF-44E0-97D8-1C3E6EBEA5D9}"/>
    <dgm:cxn modelId="{A5816DC0-A9D8-4948-9CEA-115171A60B2B}" type="presOf" srcId="{06944A9C-EC55-4C4B-AF01-79EECB26764C}" destId="{D01B7585-2AFA-414F-A71A-614B41B2C24E}" srcOrd="0" destOrd="0" presId="urn:microsoft.com/office/officeart/2008/layout/VerticalCurvedList"/>
    <dgm:cxn modelId="{B22A0A6B-B187-4F84-96CB-B0BFD19E6014}" srcId="{2EB648F4-D561-4711-8DC0-7681839F84F9}" destId="{195F8038-95A4-41EA-9217-F262F9C92DBD}" srcOrd="2" destOrd="0" parTransId="{DA8542B4-3004-4ED8-A469-7908528A27C2}" sibTransId="{6650B333-5FF9-459C-BB6F-C14F6E42C2D5}"/>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0DB6FE84-3FBE-455E-897A-3C0B33A461C5}" type="presParOf" srcId="{37BAD222-F761-4C7C-A41F-5C5B5B4B92FC}" destId="{908AD37C-5C19-402E-BC41-E265C0AD6B4B}" srcOrd="3" destOrd="0" presId="urn:microsoft.com/office/officeart/2008/layout/VerticalCurvedList"/>
    <dgm:cxn modelId="{F801D775-F01B-4179-82EE-0E98BAAA6EB8}" type="presParOf" srcId="{37BAD222-F761-4C7C-A41F-5C5B5B4B92FC}" destId="{65EDB9E3-C4C2-4F7B-8055-B884555124E5}" srcOrd="4" destOrd="0" presId="urn:microsoft.com/office/officeart/2008/layout/VerticalCurvedList"/>
    <dgm:cxn modelId="{DE598C01-645E-45A3-B3A2-86B77B3F4D29}" type="presParOf" srcId="{65EDB9E3-C4C2-4F7B-8055-B884555124E5}" destId="{73F64FAD-67C2-4832-802F-A3E553D9DE32}" srcOrd="0" destOrd="0" presId="urn:microsoft.com/office/officeart/2008/layout/VerticalCurvedList"/>
    <dgm:cxn modelId="{24AE9C72-FCCF-4CB9-A377-919F6FFEF3F5}" type="presParOf" srcId="{37BAD222-F761-4C7C-A41F-5C5B5B4B92FC}" destId="{B630BF51-EE31-45D4-88B1-604C5D007925}" srcOrd="5" destOrd="0" presId="urn:microsoft.com/office/officeart/2008/layout/VerticalCurvedList"/>
    <dgm:cxn modelId="{917E4DD0-3FF9-4A79-9B34-131411E37F03}" type="presParOf" srcId="{37BAD222-F761-4C7C-A41F-5C5B5B4B92FC}" destId="{47DF379A-A081-4E03-9386-02B1C6C93D49}" srcOrd="6" destOrd="0" presId="urn:microsoft.com/office/officeart/2008/layout/VerticalCurvedList"/>
    <dgm:cxn modelId="{75206E12-F4D2-4F52-875E-A7AB0D3AC83F}" type="presParOf" srcId="{47DF379A-A081-4E03-9386-02B1C6C93D49}" destId="{674E7E60-0045-49B2-976D-DE15AC7CF104}" srcOrd="0" destOrd="0" presId="urn:microsoft.com/office/officeart/2008/layout/VerticalCurvedList"/>
    <dgm:cxn modelId="{853B0AA6-70FA-47B3-90A4-C14C8124B710}" type="presParOf" srcId="{37BAD222-F761-4C7C-A41F-5C5B5B4B92FC}" destId="{D01B7585-2AFA-414F-A71A-614B41B2C24E}" srcOrd="7" destOrd="0" presId="urn:microsoft.com/office/officeart/2008/layout/VerticalCurvedList"/>
    <dgm:cxn modelId="{6997CE5D-5BFD-442C-802F-0DEC0C2C3CD7}" type="presParOf" srcId="{37BAD222-F761-4C7C-A41F-5C5B5B4B92FC}" destId="{576A19D7-3D06-40A7-9FE3-0EB7B2433585}" srcOrd="8" destOrd="0" presId="urn:microsoft.com/office/officeart/2008/layout/VerticalCurvedList"/>
    <dgm:cxn modelId="{8813B8BF-9001-48B5-AA2E-51E9DA6FEA9D}" type="presParOf" srcId="{576A19D7-3D06-40A7-9FE3-0EB7B2433585}" destId="{CC3C7C57-FEDE-4509-9AA9-4D5164E08560}" srcOrd="0" destOrd="0" presId="urn:microsoft.com/office/officeart/2008/layout/VerticalCurvedList"/>
    <dgm:cxn modelId="{CE2B62E4-ED3F-4663-9427-F147EB5892B7}" type="presParOf" srcId="{37BAD222-F761-4C7C-A41F-5C5B5B4B92FC}" destId="{AB0E00A1-BE88-4C6F-9659-853597B2EA29}" srcOrd="9" destOrd="0" presId="urn:microsoft.com/office/officeart/2008/layout/VerticalCurvedList"/>
    <dgm:cxn modelId="{3CD27C37-52FC-4DCA-B1DB-9B4FFDFBE099}" type="presParOf" srcId="{37BAD222-F761-4C7C-A41F-5C5B5B4B92FC}" destId="{AE091DD5-0225-4A5E-B9D7-B9EF7D2FF440}" srcOrd="10" destOrd="0" presId="urn:microsoft.com/office/officeart/2008/layout/VerticalCurvedList"/>
    <dgm:cxn modelId="{C4D4DCD0-9C07-4167-B874-559F67CA76AE}" type="presParOf" srcId="{AE091DD5-0225-4A5E-B9D7-B9EF7D2FF440}" destId="{C05B875D-4E9A-4992-8725-3B3DC45E6D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344025C1-71AE-44BC-8885-4B25865A669B}">
      <dgm:prSet phldrT="[Texto]"/>
      <dgm:spPr/>
      <dgm:t>
        <a:bodyPr/>
        <a:lstStyle/>
        <a:p>
          <a:r>
            <a:rPr lang="es-EC" dirty="0"/>
            <a:t>Plan Nacional de Desarrollo 2020-2025</a:t>
          </a:r>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195F8038-95A4-41EA-9217-F262F9C92DBD}">
      <dgm:prSet/>
      <dgm:spPr/>
      <dgm:t>
        <a:bodyPr/>
        <a:lstStyle/>
        <a:p>
          <a:r>
            <a:rPr lang="es-EC" dirty="0"/>
            <a:t>Cámara de turismo de Azuay</a:t>
          </a:r>
        </a:p>
      </dgm:t>
    </dgm:pt>
    <dgm:pt modelId="{DA8542B4-3004-4ED8-A469-7908528A27C2}" type="parTrans" cxnId="{B22A0A6B-B187-4F84-96CB-B0BFD19E6014}">
      <dgm:prSet/>
      <dgm:spPr/>
      <dgm:t>
        <a:bodyPr/>
        <a:lstStyle/>
        <a:p>
          <a:endParaRPr lang="es-EC"/>
        </a:p>
      </dgm:t>
    </dgm:pt>
    <dgm:pt modelId="{6650B333-5FF9-459C-BB6F-C14F6E42C2D5}" type="sibTrans" cxnId="{B22A0A6B-B187-4F84-96CB-B0BFD19E6014}">
      <dgm:prSet/>
      <dgm:spPr/>
      <dgm:t>
        <a:bodyPr/>
        <a:lstStyle/>
        <a:p>
          <a:endParaRPr lang="es-EC"/>
        </a:p>
      </dgm:t>
    </dgm:pt>
    <dgm:pt modelId="{48516E57-425B-4256-8154-5DF5FF1B0A98}">
      <dgm:prSet/>
      <dgm:spPr/>
      <dgm:t>
        <a:bodyPr/>
        <a:lstStyle/>
        <a:p>
          <a:r>
            <a:rPr lang="es-EC"/>
            <a:t>PDOT</a:t>
          </a:r>
          <a:r>
            <a:rPr lang="es-EC" baseline="0"/>
            <a:t> Cuenca</a:t>
          </a:r>
          <a:endParaRPr lang="es-EC" dirty="0"/>
        </a:p>
      </dgm:t>
    </dgm:pt>
    <dgm:pt modelId="{4529262C-3CEA-4C6D-B166-E01692AF5E9B}" type="parTrans" cxnId="{D6A99789-116A-4FBE-B714-7C03B1E51D6C}">
      <dgm:prSet/>
      <dgm:spPr/>
      <dgm:t>
        <a:bodyPr/>
        <a:lstStyle/>
        <a:p>
          <a:endParaRPr lang="es-EC"/>
        </a:p>
      </dgm:t>
    </dgm:pt>
    <dgm:pt modelId="{024F9721-3327-4981-B3BE-62B835B2ECFA}" type="sibTrans" cxnId="{D6A99789-116A-4FBE-B714-7C03B1E51D6C}">
      <dgm:prSet/>
      <dgm:spPr/>
      <dgm:t>
        <a:bodyPr/>
        <a:lstStyle/>
        <a:p>
          <a:endParaRPr lang="es-EC"/>
        </a:p>
      </dgm:t>
    </dgm:pt>
    <dgm:pt modelId="{B6E62B66-3951-4E0C-A236-9816C46F5B3E}">
      <dgm:prSet/>
      <dgm:spPr/>
      <dgm:t>
        <a:bodyPr/>
        <a:lstStyle/>
        <a:p>
          <a:r>
            <a:rPr lang="es-EC"/>
            <a:t>Plan de turismo 2030</a:t>
          </a:r>
          <a:endParaRPr lang="es-EC" dirty="0"/>
        </a:p>
      </dgm:t>
    </dgm:pt>
    <dgm:pt modelId="{8005857A-C9F1-4627-BC6C-1BCD9BE31EC9}" type="parTrans" cxnId="{6851F818-0102-4403-A360-18613A8FB294}">
      <dgm:prSet/>
      <dgm:spPr/>
      <dgm:t>
        <a:bodyPr/>
        <a:lstStyle/>
        <a:p>
          <a:endParaRPr lang="es-EC"/>
        </a:p>
      </dgm:t>
    </dgm:pt>
    <dgm:pt modelId="{AD755588-6C02-4DEC-A672-3162773A6C5A}" type="sibTrans" cxnId="{6851F818-0102-4403-A360-18613A8FB294}">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4"/>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4"/>
      <dgm:spPr/>
    </dgm:pt>
    <dgm:pt modelId="{E0A5F69B-74E0-4F22-B197-022CB5C22498}" type="pres">
      <dgm:prSet presAssocID="{2EB648F4-D561-4711-8DC0-7681839F84F9}" presName="dstNode" presStyleLbl="node1" presStyleIdx="0" presStyleCnt="4"/>
      <dgm:spPr/>
    </dgm:pt>
    <dgm:pt modelId="{28E855DA-806B-4D18-803B-A0C3C54ED796}" type="pres">
      <dgm:prSet presAssocID="{344025C1-71AE-44BC-8885-4B25865A669B}" presName="text_1" presStyleLbl="node1" presStyleIdx="0" presStyleCnt="4">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4"/>
      <dgm:spPr/>
    </dgm:pt>
    <dgm:pt modelId="{BBFF14ED-3FFC-4BE9-85B1-F2B792E412B0}" type="pres">
      <dgm:prSet presAssocID="{B6E62B66-3951-4E0C-A236-9816C46F5B3E}" presName="text_2" presStyleLbl="node1" presStyleIdx="1" presStyleCnt="4">
        <dgm:presLayoutVars>
          <dgm:bulletEnabled val="1"/>
        </dgm:presLayoutVars>
      </dgm:prSet>
      <dgm:spPr/>
      <dgm:t>
        <a:bodyPr/>
        <a:lstStyle/>
        <a:p>
          <a:endParaRPr lang="es-ES"/>
        </a:p>
      </dgm:t>
    </dgm:pt>
    <dgm:pt modelId="{A3C7E39D-6AA5-4E3E-BF83-532364E6BC83}" type="pres">
      <dgm:prSet presAssocID="{B6E62B66-3951-4E0C-A236-9816C46F5B3E}" presName="accent_2" presStyleCnt="0"/>
      <dgm:spPr/>
    </dgm:pt>
    <dgm:pt modelId="{034B4536-63C7-4F95-8C43-154C5A289893}" type="pres">
      <dgm:prSet presAssocID="{B6E62B66-3951-4E0C-A236-9816C46F5B3E}" presName="accentRepeatNode" presStyleLbl="solidFgAcc1" presStyleIdx="1" presStyleCnt="4"/>
      <dgm:spPr/>
    </dgm:pt>
    <dgm:pt modelId="{679C1B6E-FB52-4E0A-A440-62000B144E84}" type="pres">
      <dgm:prSet presAssocID="{48516E57-425B-4256-8154-5DF5FF1B0A98}" presName="text_3" presStyleLbl="node1" presStyleIdx="2" presStyleCnt="4">
        <dgm:presLayoutVars>
          <dgm:bulletEnabled val="1"/>
        </dgm:presLayoutVars>
      </dgm:prSet>
      <dgm:spPr/>
      <dgm:t>
        <a:bodyPr/>
        <a:lstStyle/>
        <a:p>
          <a:endParaRPr lang="es-ES"/>
        </a:p>
      </dgm:t>
    </dgm:pt>
    <dgm:pt modelId="{84796E6E-1C8B-4091-AFD0-BE0EB0EBEA3F}" type="pres">
      <dgm:prSet presAssocID="{48516E57-425B-4256-8154-5DF5FF1B0A98}" presName="accent_3" presStyleCnt="0"/>
      <dgm:spPr/>
    </dgm:pt>
    <dgm:pt modelId="{846CAEA1-9DCB-4D31-AB04-73AD2317691B}" type="pres">
      <dgm:prSet presAssocID="{48516E57-425B-4256-8154-5DF5FF1B0A98}" presName="accentRepeatNode" presStyleLbl="solidFgAcc1" presStyleIdx="2" presStyleCnt="4"/>
      <dgm:spPr/>
    </dgm:pt>
    <dgm:pt modelId="{ADF079EF-5EB9-4918-B98D-FBAFCF89FAD4}" type="pres">
      <dgm:prSet presAssocID="{195F8038-95A4-41EA-9217-F262F9C92DBD}" presName="text_4" presStyleLbl="node1" presStyleIdx="3" presStyleCnt="4">
        <dgm:presLayoutVars>
          <dgm:bulletEnabled val="1"/>
        </dgm:presLayoutVars>
      </dgm:prSet>
      <dgm:spPr/>
      <dgm:t>
        <a:bodyPr/>
        <a:lstStyle/>
        <a:p>
          <a:endParaRPr lang="es-ES"/>
        </a:p>
      </dgm:t>
    </dgm:pt>
    <dgm:pt modelId="{66ACF896-1DEC-4F81-A692-E60F50E350B0}" type="pres">
      <dgm:prSet presAssocID="{195F8038-95A4-41EA-9217-F262F9C92DBD}" presName="accent_4" presStyleCnt="0"/>
      <dgm:spPr/>
    </dgm:pt>
    <dgm:pt modelId="{674E7E60-0045-49B2-976D-DE15AC7CF104}" type="pres">
      <dgm:prSet presAssocID="{195F8038-95A4-41EA-9217-F262F9C92DBD}" presName="accentRepeatNode" presStyleLbl="solidFgAcc1" presStyleIdx="3" presStyleCnt="4"/>
      <dgm:spPr/>
    </dgm:pt>
  </dgm:ptLst>
  <dgm:cxnLst>
    <dgm:cxn modelId="{D6A99789-116A-4FBE-B714-7C03B1E51D6C}" srcId="{2EB648F4-D561-4711-8DC0-7681839F84F9}" destId="{48516E57-425B-4256-8154-5DF5FF1B0A98}" srcOrd="2" destOrd="0" parTransId="{4529262C-3CEA-4C6D-B166-E01692AF5E9B}" sibTransId="{024F9721-3327-4981-B3BE-62B835B2ECFA}"/>
    <dgm:cxn modelId="{4711D9D3-799C-4C3C-8A5F-AD0C60CDA4CF}" type="presOf" srcId="{344025C1-71AE-44BC-8885-4B25865A669B}" destId="{28E855DA-806B-4D18-803B-A0C3C54ED796}" srcOrd="0" destOrd="0" presId="urn:microsoft.com/office/officeart/2008/layout/VerticalCurvedList"/>
    <dgm:cxn modelId="{6851F818-0102-4403-A360-18613A8FB294}" srcId="{2EB648F4-D561-4711-8DC0-7681839F84F9}" destId="{B6E62B66-3951-4E0C-A236-9816C46F5B3E}" srcOrd="1" destOrd="0" parTransId="{8005857A-C9F1-4627-BC6C-1BCD9BE31EC9}" sibTransId="{AD755588-6C02-4DEC-A672-3162773A6C5A}"/>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167F7E70-E89F-4B6A-9E38-BA7459A74690}" type="presOf" srcId="{195F8038-95A4-41EA-9217-F262F9C92DBD}" destId="{ADF079EF-5EB9-4918-B98D-FBAFCF89FAD4}" srcOrd="0" destOrd="0" presId="urn:microsoft.com/office/officeart/2008/layout/VerticalCurvedList"/>
    <dgm:cxn modelId="{A7D92033-6498-4617-AA8E-19F410958E9E}" type="presOf" srcId="{B6E62B66-3951-4E0C-A236-9816C46F5B3E}" destId="{BBFF14ED-3FFC-4BE9-85B1-F2B792E412B0}" srcOrd="0" destOrd="0" presId="urn:microsoft.com/office/officeart/2008/layout/VerticalCurvedList"/>
    <dgm:cxn modelId="{B22A0A6B-B187-4F84-96CB-B0BFD19E6014}" srcId="{2EB648F4-D561-4711-8DC0-7681839F84F9}" destId="{195F8038-95A4-41EA-9217-F262F9C92DBD}" srcOrd="3" destOrd="0" parTransId="{DA8542B4-3004-4ED8-A469-7908528A27C2}" sibTransId="{6650B333-5FF9-459C-BB6F-C14F6E42C2D5}"/>
    <dgm:cxn modelId="{EA78B16C-0BB1-4E41-8C32-5E610183497A}" type="presOf" srcId="{48516E57-425B-4256-8154-5DF5FF1B0A98}" destId="{679C1B6E-FB52-4E0A-A440-62000B144E84}" srcOrd="0" destOrd="0" presId="urn:microsoft.com/office/officeart/2008/layout/VerticalCurvedList"/>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AF6EE708-B361-4362-8D60-6787CB196AD5}" type="presParOf" srcId="{37BAD222-F761-4C7C-A41F-5C5B5B4B92FC}" destId="{BBFF14ED-3FFC-4BE9-85B1-F2B792E412B0}" srcOrd="3" destOrd="0" presId="urn:microsoft.com/office/officeart/2008/layout/VerticalCurvedList"/>
    <dgm:cxn modelId="{5D9DD3F0-5FDF-45DB-B9BC-849A3328D76E}" type="presParOf" srcId="{37BAD222-F761-4C7C-A41F-5C5B5B4B92FC}" destId="{A3C7E39D-6AA5-4E3E-BF83-532364E6BC83}" srcOrd="4" destOrd="0" presId="urn:microsoft.com/office/officeart/2008/layout/VerticalCurvedList"/>
    <dgm:cxn modelId="{08BCDF5A-F257-45A4-8FA5-243CAB595381}" type="presParOf" srcId="{A3C7E39D-6AA5-4E3E-BF83-532364E6BC83}" destId="{034B4536-63C7-4F95-8C43-154C5A289893}" srcOrd="0" destOrd="0" presId="urn:microsoft.com/office/officeart/2008/layout/VerticalCurvedList"/>
    <dgm:cxn modelId="{8FCBDDA7-1485-4581-9298-FB8529219965}" type="presParOf" srcId="{37BAD222-F761-4C7C-A41F-5C5B5B4B92FC}" destId="{679C1B6E-FB52-4E0A-A440-62000B144E84}" srcOrd="5" destOrd="0" presId="urn:microsoft.com/office/officeart/2008/layout/VerticalCurvedList"/>
    <dgm:cxn modelId="{AAC8BDE6-B7A8-482F-A775-69EC60510FB8}" type="presParOf" srcId="{37BAD222-F761-4C7C-A41F-5C5B5B4B92FC}" destId="{84796E6E-1C8B-4091-AFD0-BE0EB0EBEA3F}" srcOrd="6" destOrd="0" presId="urn:microsoft.com/office/officeart/2008/layout/VerticalCurvedList"/>
    <dgm:cxn modelId="{966CA581-DF91-4512-B815-F46ADB207050}" type="presParOf" srcId="{84796E6E-1C8B-4091-AFD0-BE0EB0EBEA3F}" destId="{846CAEA1-9DCB-4D31-AB04-73AD2317691B}" srcOrd="0" destOrd="0" presId="urn:microsoft.com/office/officeart/2008/layout/VerticalCurvedList"/>
    <dgm:cxn modelId="{5E070C5A-8C26-4443-9E98-CA75D6A41549}" type="presParOf" srcId="{37BAD222-F761-4C7C-A41F-5C5B5B4B92FC}" destId="{ADF079EF-5EB9-4918-B98D-FBAFCF89FAD4}" srcOrd="7" destOrd="0" presId="urn:microsoft.com/office/officeart/2008/layout/VerticalCurvedList"/>
    <dgm:cxn modelId="{8DA1DE37-AAE4-482A-91D1-A95837A6936A}" type="presParOf" srcId="{37BAD222-F761-4C7C-A41F-5C5B5B4B92FC}" destId="{66ACF896-1DEC-4F81-A692-E60F50E350B0}" srcOrd="8" destOrd="0" presId="urn:microsoft.com/office/officeart/2008/layout/VerticalCurvedList"/>
    <dgm:cxn modelId="{99152A59-990F-4A8C-9D7D-AFDCDDF25779}" type="presParOf" srcId="{66ACF896-1DEC-4F81-A692-E60F50E350B0}" destId="{674E7E60-0045-49B2-976D-DE15AC7CF1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9A2D91-4263-457E-ABFD-93F556BC3311}" type="doc">
      <dgm:prSet loTypeId="urn:microsoft.com/office/officeart/2008/layout/PictureGrid" loCatId="picture" qsTypeId="urn:microsoft.com/office/officeart/2005/8/quickstyle/simple1" qsCatId="simple" csTypeId="urn:microsoft.com/office/officeart/2005/8/colors/colorful2" csCatId="colorful" phldr="1"/>
      <dgm:spPr/>
      <dgm:t>
        <a:bodyPr/>
        <a:lstStyle/>
        <a:p>
          <a:endParaRPr lang="es-EC"/>
        </a:p>
      </dgm:t>
    </dgm:pt>
    <dgm:pt modelId="{DFF66526-BF61-4209-B659-8F710A616A54}">
      <dgm:prSet phldrT="[Texto]" custT="1"/>
      <dgm:spPr/>
      <dgm:t>
        <a:bodyPr/>
        <a:lstStyle/>
        <a:p>
          <a:r>
            <a:rPr lang="es-EC" sz="1600" dirty="0"/>
            <a:t>Asignación de presupuesto</a:t>
          </a:r>
        </a:p>
      </dgm:t>
    </dgm:pt>
    <dgm:pt modelId="{B8987792-8145-43AD-89A1-ABBC66F7E40E}" type="parTrans" cxnId="{F7E6E317-266F-440E-B6E3-B906E6433FAF}">
      <dgm:prSet/>
      <dgm:spPr/>
      <dgm:t>
        <a:bodyPr/>
        <a:lstStyle/>
        <a:p>
          <a:endParaRPr lang="es-EC" sz="3600"/>
        </a:p>
      </dgm:t>
    </dgm:pt>
    <dgm:pt modelId="{F31642F0-FB4B-42A5-88BF-701D8ADEDA65}" type="sibTrans" cxnId="{F7E6E317-266F-440E-B6E3-B906E6433FAF}">
      <dgm:prSet/>
      <dgm:spPr/>
      <dgm:t>
        <a:bodyPr/>
        <a:lstStyle/>
        <a:p>
          <a:endParaRPr lang="es-EC" sz="3600"/>
        </a:p>
      </dgm:t>
    </dgm:pt>
    <dgm:pt modelId="{CD1FAD60-F079-4680-A33D-DF5EF5BE8F10}">
      <dgm:prSet phldrT="[Texto]" custT="1"/>
      <dgm:spPr/>
      <dgm:t>
        <a:bodyPr/>
        <a:lstStyle/>
        <a:p>
          <a:r>
            <a:rPr lang="es-EC" sz="1600" dirty="0"/>
            <a:t>Poca comunicación sobre la situación turística </a:t>
          </a:r>
        </a:p>
      </dgm:t>
    </dgm:pt>
    <dgm:pt modelId="{03D6CFE8-7D47-4CBD-BF60-7C40DEF69F5F}" type="parTrans" cxnId="{BC97EF31-4BAF-48E2-BA74-BAE4D1E7D5C5}">
      <dgm:prSet/>
      <dgm:spPr/>
      <dgm:t>
        <a:bodyPr/>
        <a:lstStyle/>
        <a:p>
          <a:endParaRPr lang="es-EC" sz="3600"/>
        </a:p>
      </dgm:t>
    </dgm:pt>
    <dgm:pt modelId="{4FC08794-0EB8-4534-8263-EC299E9274B8}" type="sibTrans" cxnId="{BC97EF31-4BAF-48E2-BA74-BAE4D1E7D5C5}">
      <dgm:prSet/>
      <dgm:spPr/>
      <dgm:t>
        <a:bodyPr/>
        <a:lstStyle/>
        <a:p>
          <a:endParaRPr lang="es-EC" sz="3600"/>
        </a:p>
      </dgm:t>
    </dgm:pt>
    <dgm:pt modelId="{B810A53B-6BE0-4068-8729-E30C9678010A}">
      <dgm:prSet phldrT="[Texto]" custT="1"/>
      <dgm:spPr/>
      <dgm:t>
        <a:bodyPr/>
        <a:lstStyle/>
        <a:p>
          <a:endParaRPr lang="es-EC" sz="1600" dirty="0"/>
        </a:p>
      </dgm:t>
    </dgm:pt>
    <dgm:pt modelId="{2AD8C470-D4E9-4B8B-A310-CE3335C9A28E}" type="parTrans" cxnId="{D26D786C-5AD8-4C14-B73A-9A8B2209A097}">
      <dgm:prSet/>
      <dgm:spPr/>
      <dgm:t>
        <a:bodyPr/>
        <a:lstStyle/>
        <a:p>
          <a:endParaRPr lang="es-EC" sz="3600"/>
        </a:p>
      </dgm:t>
    </dgm:pt>
    <dgm:pt modelId="{A77F480D-83B6-4CC8-8D97-F3C12A2FF09C}" type="sibTrans" cxnId="{D26D786C-5AD8-4C14-B73A-9A8B2209A097}">
      <dgm:prSet/>
      <dgm:spPr/>
      <dgm:t>
        <a:bodyPr/>
        <a:lstStyle/>
        <a:p>
          <a:endParaRPr lang="es-EC" sz="3600"/>
        </a:p>
      </dgm:t>
    </dgm:pt>
    <dgm:pt modelId="{1A904B66-E44A-4E07-9C1B-003BEE866F62}">
      <dgm:prSet phldrT="[Texto]" custT="1"/>
      <dgm:spPr/>
      <dgm:t>
        <a:bodyPr/>
        <a:lstStyle/>
        <a:p>
          <a:endParaRPr lang="es-EC" sz="1600" dirty="0"/>
        </a:p>
      </dgm:t>
    </dgm:pt>
    <dgm:pt modelId="{E4755805-F226-479C-9164-7FCEC3B2C858}" type="parTrans" cxnId="{672B602B-2B4D-4D60-A0AB-D81322B832CD}">
      <dgm:prSet/>
      <dgm:spPr/>
      <dgm:t>
        <a:bodyPr/>
        <a:lstStyle/>
        <a:p>
          <a:endParaRPr lang="es-EC" sz="3600"/>
        </a:p>
      </dgm:t>
    </dgm:pt>
    <dgm:pt modelId="{EF2206E1-8D9C-4F6F-9B6E-1A91E30D96A4}" type="sibTrans" cxnId="{672B602B-2B4D-4D60-A0AB-D81322B832CD}">
      <dgm:prSet/>
      <dgm:spPr/>
      <dgm:t>
        <a:bodyPr/>
        <a:lstStyle/>
        <a:p>
          <a:endParaRPr lang="es-EC" sz="3600"/>
        </a:p>
      </dgm:t>
    </dgm:pt>
    <dgm:pt modelId="{0C40BB32-0FD0-4640-8D1C-0C7FE01CABCA}">
      <dgm:prSet phldrT="[Texto]" custT="1"/>
      <dgm:spPr/>
      <dgm:t>
        <a:bodyPr/>
        <a:lstStyle/>
        <a:p>
          <a:r>
            <a:rPr lang="es-EC" sz="1600" dirty="0"/>
            <a:t>Medidas de bioseguridad </a:t>
          </a:r>
        </a:p>
      </dgm:t>
    </dgm:pt>
    <dgm:pt modelId="{F6379B70-1096-43ED-99AA-BBA3A0C38C93}" type="parTrans" cxnId="{95CA7F6F-0268-4BA7-9F67-A7F26992A758}">
      <dgm:prSet/>
      <dgm:spPr/>
      <dgm:t>
        <a:bodyPr/>
        <a:lstStyle/>
        <a:p>
          <a:endParaRPr lang="es-EC" sz="3600"/>
        </a:p>
      </dgm:t>
    </dgm:pt>
    <dgm:pt modelId="{87AD16B7-3868-4F50-8834-D9643814BA17}" type="sibTrans" cxnId="{95CA7F6F-0268-4BA7-9F67-A7F26992A758}">
      <dgm:prSet/>
      <dgm:spPr/>
      <dgm:t>
        <a:bodyPr/>
        <a:lstStyle/>
        <a:p>
          <a:endParaRPr lang="es-EC" sz="3600"/>
        </a:p>
      </dgm:t>
    </dgm:pt>
    <dgm:pt modelId="{D408401F-A951-42DC-9432-16006743B123}" type="pres">
      <dgm:prSet presAssocID="{AA9A2D91-4263-457E-ABFD-93F556BC3311}" presName="Name0" presStyleCnt="0">
        <dgm:presLayoutVars>
          <dgm:dir/>
        </dgm:presLayoutVars>
      </dgm:prSet>
      <dgm:spPr/>
      <dgm:t>
        <a:bodyPr/>
        <a:lstStyle/>
        <a:p>
          <a:endParaRPr lang="es-ES"/>
        </a:p>
      </dgm:t>
    </dgm:pt>
    <dgm:pt modelId="{D272397C-BE7E-4866-A0FC-64B3CCE24519}" type="pres">
      <dgm:prSet presAssocID="{DFF66526-BF61-4209-B659-8F710A616A54}" presName="composite" presStyleCnt="0"/>
      <dgm:spPr/>
    </dgm:pt>
    <dgm:pt modelId="{0E86D963-94BA-4E9F-A481-C8701754C226}" type="pres">
      <dgm:prSet presAssocID="{DFF66526-BF61-4209-B659-8F710A616A54}" presName="rect2" presStyleLbl="revTx" presStyleIdx="0" presStyleCnt="5" custScaleX="58790" custScaleY="185936" custLinFactX="-15342" custLinFactY="27817" custLinFactNeighborX="-100000" custLinFactNeighborY="100000">
        <dgm:presLayoutVars>
          <dgm:bulletEnabled val="1"/>
        </dgm:presLayoutVars>
      </dgm:prSet>
      <dgm:spPr/>
      <dgm:t>
        <a:bodyPr/>
        <a:lstStyle/>
        <a:p>
          <a:endParaRPr lang="es-ES"/>
        </a:p>
      </dgm:t>
    </dgm:pt>
    <dgm:pt modelId="{43FE79DA-931A-43AD-BEF7-F66C717FB998}" type="pres">
      <dgm:prSet presAssocID="{DFF66526-BF61-4209-B659-8F710A616A54}" presName="rect1" presStyleLbl="alignImgPlace1" presStyleIdx="0" presStyleCnt="5" custLinFactNeighborX="-18669" custLinFactNeighborY="-14112"/>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C4EF9B17-783B-4DE4-90AD-8B025853667E}" type="pres">
      <dgm:prSet presAssocID="{F31642F0-FB4B-42A5-88BF-701D8ADEDA65}" presName="sibTrans" presStyleCnt="0"/>
      <dgm:spPr/>
    </dgm:pt>
    <dgm:pt modelId="{3BA7ADBE-E4B1-4D22-83CA-40DC17CD8B44}" type="pres">
      <dgm:prSet presAssocID="{CD1FAD60-F079-4680-A33D-DF5EF5BE8F10}" presName="composite" presStyleCnt="0"/>
      <dgm:spPr/>
    </dgm:pt>
    <dgm:pt modelId="{141DDAD3-4D49-4A5F-B134-0212034FB5C5}" type="pres">
      <dgm:prSet presAssocID="{CD1FAD60-F079-4680-A33D-DF5EF5BE8F10}" presName="rect2" presStyleLbl="revTx" presStyleIdx="1" presStyleCnt="5" custScaleX="71217" custScaleY="100511" custLinFactX="-100000" custLinFactY="655494" custLinFactNeighborX="-138396" custLinFactNeighborY="700000">
        <dgm:presLayoutVars>
          <dgm:bulletEnabled val="1"/>
        </dgm:presLayoutVars>
      </dgm:prSet>
      <dgm:spPr/>
      <dgm:t>
        <a:bodyPr/>
        <a:lstStyle/>
        <a:p>
          <a:endParaRPr lang="es-ES"/>
        </a:p>
      </dgm:t>
    </dgm:pt>
    <dgm:pt modelId="{A594C093-742E-4E43-828C-9763EBADD26D}" type="pres">
      <dgm:prSet presAssocID="{CD1FAD60-F079-4680-A33D-DF5EF5BE8F10}" presName="rect1" presStyleLbl="alignImgPlace1" presStyleIdx="1" presStyleCnt="5" custScaleX="115120" custScaleY="105938" custLinFactX="-47322" custLinFactY="33623" custLinFactNeighborX="-100000"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B52C7B4B-E9F4-4400-99CF-523C0B22C2C7}" type="pres">
      <dgm:prSet presAssocID="{4FC08794-0EB8-4534-8263-EC299E9274B8}" presName="sibTrans" presStyleCnt="0"/>
      <dgm:spPr/>
    </dgm:pt>
    <dgm:pt modelId="{160B2B1D-CB75-452C-8D42-86CACBF63BA8}" type="pres">
      <dgm:prSet presAssocID="{B810A53B-6BE0-4068-8729-E30C9678010A}" presName="composite" presStyleCnt="0"/>
      <dgm:spPr/>
    </dgm:pt>
    <dgm:pt modelId="{49079E91-F1A8-4CAF-8C78-033E5F13A63D}" type="pres">
      <dgm:prSet presAssocID="{B810A53B-6BE0-4068-8729-E30C9678010A}" presName="rect2" presStyleLbl="revTx" presStyleIdx="2" presStyleCnt="5" custLinFactX="47800" custLinFactNeighborX="100000" custLinFactNeighborY="555">
        <dgm:presLayoutVars>
          <dgm:bulletEnabled val="1"/>
        </dgm:presLayoutVars>
      </dgm:prSet>
      <dgm:spPr/>
      <dgm:t>
        <a:bodyPr/>
        <a:lstStyle/>
        <a:p>
          <a:endParaRPr lang="es-ES"/>
        </a:p>
      </dgm:t>
    </dgm:pt>
    <dgm:pt modelId="{F4BE46C8-47F8-407E-8937-F82D10D8F7E1}" type="pres">
      <dgm:prSet presAssocID="{B810A53B-6BE0-4068-8729-E30C9678010A}" presName="rect1" presStyleLbl="alignImgPlace1" presStyleIdx="2" presStyleCnt="5" custLinFactNeighborX="-12601" custLinFactNeighborY="-14112"/>
      <dgm:spPr/>
    </dgm:pt>
    <dgm:pt modelId="{0F2DF2DC-1633-4F08-A8C8-5080DC1C6B6E}" type="pres">
      <dgm:prSet presAssocID="{A77F480D-83B6-4CC8-8D97-F3C12A2FF09C}" presName="sibTrans" presStyleCnt="0"/>
      <dgm:spPr/>
    </dgm:pt>
    <dgm:pt modelId="{8850220B-0098-4846-B913-88918E4D2F44}" type="pres">
      <dgm:prSet presAssocID="{1A904B66-E44A-4E07-9C1B-003BEE866F62}" presName="composite" presStyleCnt="0"/>
      <dgm:spPr/>
    </dgm:pt>
    <dgm:pt modelId="{1BF66A36-92C3-4A9C-AE8B-383346E90DC5}" type="pres">
      <dgm:prSet presAssocID="{1A904B66-E44A-4E07-9C1B-003BEE866F62}" presName="rect2" presStyleLbl="revTx" presStyleIdx="3" presStyleCnt="5" custScaleX="113212" custScaleY="129449" custLinFactY="200000" custLinFactNeighborX="66053" custLinFactNeighborY="218114">
        <dgm:presLayoutVars>
          <dgm:bulletEnabled val="1"/>
        </dgm:presLayoutVars>
      </dgm:prSet>
      <dgm:spPr/>
      <dgm:t>
        <a:bodyPr/>
        <a:lstStyle/>
        <a:p>
          <a:endParaRPr lang="es-ES"/>
        </a:p>
      </dgm:t>
    </dgm:pt>
    <dgm:pt modelId="{3A24AFFF-2674-4BD4-83E0-4B5BD828CBE2}" type="pres">
      <dgm:prSet presAssocID="{1A904B66-E44A-4E07-9C1B-003BEE866F62}" presName="rect1" presStyleLbl="alignImgPlace1" presStyleIdx="3" presStyleCnt="5" custLinFactX="60350" custLinFactY="-45261"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E6070CE2-1506-4C91-A13C-3E80339B687C}" type="pres">
      <dgm:prSet presAssocID="{EF2206E1-8D9C-4F6F-9B6E-1A91E30D96A4}" presName="sibTrans" presStyleCnt="0"/>
      <dgm:spPr/>
    </dgm:pt>
    <dgm:pt modelId="{39A1CD9B-1B20-435C-A4C5-032FF7063AF5}" type="pres">
      <dgm:prSet presAssocID="{0C40BB32-0FD0-4640-8D1C-0C7FE01CABCA}" presName="composite" presStyleCnt="0"/>
      <dgm:spPr/>
    </dgm:pt>
    <dgm:pt modelId="{59F7F5D2-599B-4C80-8538-8575180566DF}" type="pres">
      <dgm:prSet presAssocID="{0C40BB32-0FD0-4640-8D1C-0C7FE01CABCA}" presName="rect2" presStyleLbl="revTx" presStyleIdx="4" presStyleCnt="5" custLinFactX="89596" custLinFactY="-345805" custLinFactNeighborX="100000" custLinFactNeighborY="-400000">
        <dgm:presLayoutVars>
          <dgm:bulletEnabled val="1"/>
        </dgm:presLayoutVars>
      </dgm:prSet>
      <dgm:spPr/>
      <dgm:t>
        <a:bodyPr/>
        <a:lstStyle/>
        <a:p>
          <a:endParaRPr lang="es-ES"/>
        </a:p>
      </dgm:t>
    </dgm:pt>
    <dgm:pt modelId="{5BCC1386-1DFE-49FE-9671-15012B1E4CAE}" type="pres">
      <dgm:prSet presAssocID="{0C40BB32-0FD0-4640-8D1C-0C7FE01CABCA}" presName="rect1" presStyleLbl="alignImgPlace1" presStyleIdx="4" presStyleCnt="5" custScaleX="95115" custScaleY="86379" custLinFactNeighborX="39759" custLinFactNeighborY="-1509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dgm:spPr>
    </dgm:pt>
  </dgm:ptLst>
  <dgm:cxnLst>
    <dgm:cxn modelId="{D26D786C-5AD8-4C14-B73A-9A8B2209A097}" srcId="{AA9A2D91-4263-457E-ABFD-93F556BC3311}" destId="{B810A53B-6BE0-4068-8729-E30C9678010A}" srcOrd="2" destOrd="0" parTransId="{2AD8C470-D4E9-4B8B-A310-CE3335C9A28E}" sibTransId="{A77F480D-83B6-4CC8-8D97-F3C12A2FF09C}"/>
    <dgm:cxn modelId="{BC97EF31-4BAF-48E2-BA74-BAE4D1E7D5C5}" srcId="{AA9A2D91-4263-457E-ABFD-93F556BC3311}" destId="{CD1FAD60-F079-4680-A33D-DF5EF5BE8F10}" srcOrd="1" destOrd="0" parTransId="{03D6CFE8-7D47-4CBD-BF60-7C40DEF69F5F}" sibTransId="{4FC08794-0EB8-4534-8263-EC299E9274B8}"/>
    <dgm:cxn modelId="{81C35BB4-E09D-49AB-B564-D013E28606A7}" type="presOf" srcId="{CD1FAD60-F079-4680-A33D-DF5EF5BE8F10}" destId="{141DDAD3-4D49-4A5F-B134-0212034FB5C5}" srcOrd="0" destOrd="0" presId="urn:microsoft.com/office/officeart/2008/layout/PictureGrid"/>
    <dgm:cxn modelId="{5A344C6D-08D0-4033-BDAA-CDE996305A26}" type="presOf" srcId="{1A904B66-E44A-4E07-9C1B-003BEE866F62}" destId="{1BF66A36-92C3-4A9C-AE8B-383346E90DC5}" srcOrd="0" destOrd="0" presId="urn:microsoft.com/office/officeart/2008/layout/PictureGrid"/>
    <dgm:cxn modelId="{9A564A8A-F32A-443C-A21F-155226216289}" type="presOf" srcId="{AA9A2D91-4263-457E-ABFD-93F556BC3311}" destId="{D408401F-A951-42DC-9432-16006743B123}" srcOrd="0" destOrd="0" presId="urn:microsoft.com/office/officeart/2008/layout/PictureGrid"/>
    <dgm:cxn modelId="{6DA169E7-C0FB-4D3B-8442-F4F00E927D31}" type="presOf" srcId="{B810A53B-6BE0-4068-8729-E30C9678010A}" destId="{49079E91-F1A8-4CAF-8C78-033E5F13A63D}" srcOrd="0" destOrd="0" presId="urn:microsoft.com/office/officeart/2008/layout/PictureGrid"/>
    <dgm:cxn modelId="{672B602B-2B4D-4D60-A0AB-D81322B832CD}" srcId="{AA9A2D91-4263-457E-ABFD-93F556BC3311}" destId="{1A904B66-E44A-4E07-9C1B-003BEE866F62}" srcOrd="3" destOrd="0" parTransId="{E4755805-F226-479C-9164-7FCEC3B2C858}" sibTransId="{EF2206E1-8D9C-4F6F-9B6E-1A91E30D96A4}"/>
    <dgm:cxn modelId="{F7E6E317-266F-440E-B6E3-B906E6433FAF}" srcId="{AA9A2D91-4263-457E-ABFD-93F556BC3311}" destId="{DFF66526-BF61-4209-B659-8F710A616A54}" srcOrd="0" destOrd="0" parTransId="{B8987792-8145-43AD-89A1-ABBC66F7E40E}" sibTransId="{F31642F0-FB4B-42A5-88BF-701D8ADEDA65}"/>
    <dgm:cxn modelId="{623B4FD5-547F-47C2-B073-37494098A824}" type="presOf" srcId="{0C40BB32-0FD0-4640-8D1C-0C7FE01CABCA}" destId="{59F7F5D2-599B-4C80-8538-8575180566DF}" srcOrd="0" destOrd="0" presId="urn:microsoft.com/office/officeart/2008/layout/PictureGrid"/>
    <dgm:cxn modelId="{95CA7F6F-0268-4BA7-9F67-A7F26992A758}" srcId="{AA9A2D91-4263-457E-ABFD-93F556BC3311}" destId="{0C40BB32-0FD0-4640-8D1C-0C7FE01CABCA}" srcOrd="4" destOrd="0" parTransId="{F6379B70-1096-43ED-99AA-BBA3A0C38C93}" sibTransId="{87AD16B7-3868-4F50-8834-D9643814BA17}"/>
    <dgm:cxn modelId="{19DA5C13-B03E-4058-96A0-AF97291DBE84}" type="presOf" srcId="{DFF66526-BF61-4209-B659-8F710A616A54}" destId="{0E86D963-94BA-4E9F-A481-C8701754C226}" srcOrd="0" destOrd="0" presId="urn:microsoft.com/office/officeart/2008/layout/PictureGrid"/>
    <dgm:cxn modelId="{74A0CCC1-B50B-4366-98B9-4C3F4C180E72}" type="presParOf" srcId="{D408401F-A951-42DC-9432-16006743B123}" destId="{D272397C-BE7E-4866-A0FC-64B3CCE24519}" srcOrd="0" destOrd="0" presId="urn:microsoft.com/office/officeart/2008/layout/PictureGrid"/>
    <dgm:cxn modelId="{1DFDCC00-0080-4729-9F32-EF4AF23FD59F}" type="presParOf" srcId="{D272397C-BE7E-4866-A0FC-64B3CCE24519}" destId="{0E86D963-94BA-4E9F-A481-C8701754C226}" srcOrd="0" destOrd="0" presId="urn:microsoft.com/office/officeart/2008/layout/PictureGrid"/>
    <dgm:cxn modelId="{AE9699F1-5479-4E4C-B226-2683FFD1D8AA}" type="presParOf" srcId="{D272397C-BE7E-4866-A0FC-64B3CCE24519}" destId="{43FE79DA-931A-43AD-BEF7-F66C717FB998}" srcOrd="1" destOrd="0" presId="urn:microsoft.com/office/officeart/2008/layout/PictureGrid"/>
    <dgm:cxn modelId="{242DCC6E-77B0-472A-BCCD-B95DDCC42FD1}" type="presParOf" srcId="{D408401F-A951-42DC-9432-16006743B123}" destId="{C4EF9B17-783B-4DE4-90AD-8B025853667E}" srcOrd="1" destOrd="0" presId="urn:microsoft.com/office/officeart/2008/layout/PictureGrid"/>
    <dgm:cxn modelId="{21407EE9-08DE-4044-9C1F-2D55B01F7A8A}" type="presParOf" srcId="{D408401F-A951-42DC-9432-16006743B123}" destId="{3BA7ADBE-E4B1-4D22-83CA-40DC17CD8B44}" srcOrd="2" destOrd="0" presId="urn:microsoft.com/office/officeart/2008/layout/PictureGrid"/>
    <dgm:cxn modelId="{E1A932D5-97AA-485B-9209-D4228CC39DD6}" type="presParOf" srcId="{3BA7ADBE-E4B1-4D22-83CA-40DC17CD8B44}" destId="{141DDAD3-4D49-4A5F-B134-0212034FB5C5}" srcOrd="0" destOrd="0" presId="urn:microsoft.com/office/officeart/2008/layout/PictureGrid"/>
    <dgm:cxn modelId="{60ECEE08-13E7-4F46-B2C6-3BC393B427F5}" type="presParOf" srcId="{3BA7ADBE-E4B1-4D22-83CA-40DC17CD8B44}" destId="{A594C093-742E-4E43-828C-9763EBADD26D}" srcOrd="1" destOrd="0" presId="urn:microsoft.com/office/officeart/2008/layout/PictureGrid"/>
    <dgm:cxn modelId="{21659883-BB6E-413C-8586-229B919797F0}" type="presParOf" srcId="{D408401F-A951-42DC-9432-16006743B123}" destId="{B52C7B4B-E9F4-4400-99CF-523C0B22C2C7}" srcOrd="3" destOrd="0" presId="urn:microsoft.com/office/officeart/2008/layout/PictureGrid"/>
    <dgm:cxn modelId="{D265CB02-D46D-4216-9290-B76C90E557E8}" type="presParOf" srcId="{D408401F-A951-42DC-9432-16006743B123}" destId="{160B2B1D-CB75-452C-8D42-86CACBF63BA8}" srcOrd="4" destOrd="0" presId="urn:microsoft.com/office/officeart/2008/layout/PictureGrid"/>
    <dgm:cxn modelId="{6173F127-3804-4742-8C59-7EC7C3BB891F}" type="presParOf" srcId="{160B2B1D-CB75-452C-8D42-86CACBF63BA8}" destId="{49079E91-F1A8-4CAF-8C78-033E5F13A63D}" srcOrd="0" destOrd="0" presId="urn:microsoft.com/office/officeart/2008/layout/PictureGrid"/>
    <dgm:cxn modelId="{B3766113-DC1B-4F90-A019-594C5E2A2C08}" type="presParOf" srcId="{160B2B1D-CB75-452C-8D42-86CACBF63BA8}" destId="{F4BE46C8-47F8-407E-8937-F82D10D8F7E1}" srcOrd="1" destOrd="0" presId="urn:microsoft.com/office/officeart/2008/layout/PictureGrid"/>
    <dgm:cxn modelId="{E2DE55FD-C3E8-4208-B37B-1DF3DDF19389}" type="presParOf" srcId="{D408401F-A951-42DC-9432-16006743B123}" destId="{0F2DF2DC-1633-4F08-A8C8-5080DC1C6B6E}" srcOrd="5" destOrd="0" presId="urn:microsoft.com/office/officeart/2008/layout/PictureGrid"/>
    <dgm:cxn modelId="{7A7559EA-A589-4D16-AE20-22C79F5A52CB}" type="presParOf" srcId="{D408401F-A951-42DC-9432-16006743B123}" destId="{8850220B-0098-4846-B913-88918E4D2F44}" srcOrd="6" destOrd="0" presId="urn:microsoft.com/office/officeart/2008/layout/PictureGrid"/>
    <dgm:cxn modelId="{156F6386-F9EF-4AA2-8CFF-4112433E2725}" type="presParOf" srcId="{8850220B-0098-4846-B913-88918E4D2F44}" destId="{1BF66A36-92C3-4A9C-AE8B-383346E90DC5}" srcOrd="0" destOrd="0" presId="urn:microsoft.com/office/officeart/2008/layout/PictureGrid"/>
    <dgm:cxn modelId="{22CD261A-DBFF-4526-AB05-7BC3AAD5E530}" type="presParOf" srcId="{8850220B-0098-4846-B913-88918E4D2F44}" destId="{3A24AFFF-2674-4BD4-83E0-4B5BD828CBE2}" srcOrd="1" destOrd="0" presId="urn:microsoft.com/office/officeart/2008/layout/PictureGrid"/>
    <dgm:cxn modelId="{50F4C862-206D-418B-81E9-521D9D5485F2}" type="presParOf" srcId="{D408401F-A951-42DC-9432-16006743B123}" destId="{E6070CE2-1506-4C91-A13C-3E80339B687C}" srcOrd="7" destOrd="0" presId="urn:microsoft.com/office/officeart/2008/layout/PictureGrid"/>
    <dgm:cxn modelId="{421B921C-8BEC-4E97-8563-E7A61AAD3851}" type="presParOf" srcId="{D408401F-A951-42DC-9432-16006743B123}" destId="{39A1CD9B-1B20-435C-A4C5-032FF7063AF5}" srcOrd="8" destOrd="0" presId="urn:microsoft.com/office/officeart/2008/layout/PictureGrid"/>
    <dgm:cxn modelId="{4D70B9CA-858B-46A0-8E77-9B7DD4F947CC}" type="presParOf" srcId="{39A1CD9B-1B20-435C-A4C5-032FF7063AF5}" destId="{59F7F5D2-599B-4C80-8538-8575180566DF}" srcOrd="0" destOrd="0" presId="urn:microsoft.com/office/officeart/2008/layout/PictureGrid"/>
    <dgm:cxn modelId="{C66C9868-7AFE-47E4-8A98-5BE397262747}" type="presParOf" srcId="{39A1CD9B-1B20-435C-A4C5-032FF7063AF5}" destId="{5BCC1386-1DFE-49FE-9671-15012B1E4CAE}"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344025C1-71AE-44BC-8885-4B25865A669B}">
      <dgm:prSet phldrT="[Texto]"/>
      <dgm:spPr/>
      <dgm:t>
        <a:bodyPr/>
        <a:lstStyle/>
        <a:p>
          <a:pPr algn="l"/>
          <a:r>
            <a:rPr lang="es-EC" dirty="0"/>
            <a:t>Se le da importancia a partir del 2016</a:t>
          </a:r>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195F8038-95A4-41EA-9217-F262F9C92DBD}">
      <dgm:prSet/>
      <dgm:spPr/>
      <dgm:t>
        <a:bodyPr/>
        <a:lstStyle/>
        <a:p>
          <a:pPr algn="l"/>
          <a:r>
            <a:rPr lang="es-EC" dirty="0"/>
            <a:t>Los nuevos proyectos van en función a la situación pandémica</a:t>
          </a:r>
        </a:p>
      </dgm:t>
    </dgm:pt>
    <dgm:pt modelId="{DA8542B4-3004-4ED8-A469-7908528A27C2}" type="parTrans" cxnId="{B22A0A6B-B187-4F84-96CB-B0BFD19E6014}">
      <dgm:prSet/>
      <dgm:spPr/>
      <dgm:t>
        <a:bodyPr/>
        <a:lstStyle/>
        <a:p>
          <a:endParaRPr lang="es-EC"/>
        </a:p>
      </dgm:t>
    </dgm:pt>
    <dgm:pt modelId="{6650B333-5FF9-459C-BB6F-C14F6E42C2D5}" type="sibTrans" cxnId="{B22A0A6B-B187-4F84-96CB-B0BFD19E6014}">
      <dgm:prSet/>
      <dgm:spPr/>
      <dgm:t>
        <a:bodyPr/>
        <a:lstStyle/>
        <a:p>
          <a:endParaRPr lang="es-EC"/>
        </a:p>
      </dgm:t>
    </dgm:pt>
    <dgm:pt modelId="{B6E62B66-3951-4E0C-A236-9816C46F5B3E}">
      <dgm:prSet/>
      <dgm:spPr/>
      <dgm:t>
        <a:bodyPr/>
        <a:lstStyle/>
        <a:p>
          <a:pPr algn="l"/>
          <a:r>
            <a:rPr lang="es-EC" dirty="0"/>
            <a:t>Participación en ferias como FIEXPO e IBTM </a:t>
          </a:r>
        </a:p>
      </dgm:t>
    </dgm:pt>
    <dgm:pt modelId="{8005857A-C9F1-4627-BC6C-1BCD9BE31EC9}" type="parTrans" cxnId="{6851F818-0102-4403-A360-18613A8FB294}">
      <dgm:prSet/>
      <dgm:spPr/>
      <dgm:t>
        <a:bodyPr/>
        <a:lstStyle/>
        <a:p>
          <a:endParaRPr lang="es-EC"/>
        </a:p>
      </dgm:t>
    </dgm:pt>
    <dgm:pt modelId="{AD755588-6C02-4DEC-A672-3162773A6C5A}" type="sibTrans" cxnId="{6851F818-0102-4403-A360-18613A8FB294}">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3"/>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3"/>
      <dgm:spPr/>
    </dgm:pt>
    <dgm:pt modelId="{E0A5F69B-74E0-4F22-B197-022CB5C22498}" type="pres">
      <dgm:prSet presAssocID="{2EB648F4-D561-4711-8DC0-7681839F84F9}" presName="dstNode" presStyleLbl="node1" presStyleIdx="0" presStyleCnt="3"/>
      <dgm:spPr/>
    </dgm:pt>
    <dgm:pt modelId="{28E855DA-806B-4D18-803B-A0C3C54ED796}" type="pres">
      <dgm:prSet presAssocID="{344025C1-71AE-44BC-8885-4B25865A669B}" presName="text_1" presStyleLbl="node1" presStyleIdx="0" presStyleCnt="3">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3"/>
      <dgm:spPr/>
    </dgm:pt>
    <dgm:pt modelId="{BBFF14ED-3FFC-4BE9-85B1-F2B792E412B0}" type="pres">
      <dgm:prSet presAssocID="{B6E62B66-3951-4E0C-A236-9816C46F5B3E}" presName="text_2" presStyleLbl="node1" presStyleIdx="1" presStyleCnt="3">
        <dgm:presLayoutVars>
          <dgm:bulletEnabled val="1"/>
        </dgm:presLayoutVars>
      </dgm:prSet>
      <dgm:spPr/>
      <dgm:t>
        <a:bodyPr/>
        <a:lstStyle/>
        <a:p>
          <a:endParaRPr lang="es-ES"/>
        </a:p>
      </dgm:t>
    </dgm:pt>
    <dgm:pt modelId="{A3C7E39D-6AA5-4E3E-BF83-532364E6BC83}" type="pres">
      <dgm:prSet presAssocID="{B6E62B66-3951-4E0C-A236-9816C46F5B3E}" presName="accent_2" presStyleCnt="0"/>
      <dgm:spPr/>
    </dgm:pt>
    <dgm:pt modelId="{034B4536-63C7-4F95-8C43-154C5A289893}" type="pres">
      <dgm:prSet presAssocID="{B6E62B66-3951-4E0C-A236-9816C46F5B3E}" presName="accentRepeatNode" presStyleLbl="solidFgAcc1" presStyleIdx="1" presStyleCnt="3"/>
      <dgm:spPr/>
    </dgm:pt>
    <dgm:pt modelId="{D0FFBADC-C995-4043-8C62-3867A045D5BE}" type="pres">
      <dgm:prSet presAssocID="{195F8038-95A4-41EA-9217-F262F9C92DBD}" presName="text_3" presStyleLbl="node1" presStyleIdx="2" presStyleCnt="3">
        <dgm:presLayoutVars>
          <dgm:bulletEnabled val="1"/>
        </dgm:presLayoutVars>
      </dgm:prSet>
      <dgm:spPr/>
      <dgm:t>
        <a:bodyPr/>
        <a:lstStyle/>
        <a:p>
          <a:endParaRPr lang="es-ES"/>
        </a:p>
      </dgm:t>
    </dgm:pt>
    <dgm:pt modelId="{24775E39-173D-470C-912D-BF3EA4ACC2AF}" type="pres">
      <dgm:prSet presAssocID="{195F8038-95A4-41EA-9217-F262F9C92DBD}" presName="accent_3" presStyleCnt="0"/>
      <dgm:spPr/>
    </dgm:pt>
    <dgm:pt modelId="{674E7E60-0045-49B2-976D-DE15AC7CF104}" type="pres">
      <dgm:prSet presAssocID="{195F8038-95A4-41EA-9217-F262F9C92DBD}" presName="accentRepeatNode" presStyleLbl="solidFgAcc1" presStyleIdx="2" presStyleCnt="3"/>
      <dgm:spPr/>
    </dgm:pt>
  </dgm:ptLst>
  <dgm:cxnLst>
    <dgm:cxn modelId="{15A12AB5-6AEE-4B9E-931E-13D46D30DBEE}" type="presOf" srcId="{7220C8D9-639C-4C0F-8E52-0C63C064A869}" destId="{815275B6-501F-4AF2-AEA2-846CEE70DCFA}" srcOrd="0" destOrd="0" presId="urn:microsoft.com/office/officeart/2008/layout/VerticalCurvedList"/>
    <dgm:cxn modelId="{4711D9D3-799C-4C3C-8A5F-AD0C60CDA4CF}" type="presOf" srcId="{344025C1-71AE-44BC-8885-4B25865A669B}" destId="{28E855DA-806B-4D18-803B-A0C3C54ED796}" srcOrd="0" destOrd="0" presId="urn:microsoft.com/office/officeart/2008/layout/VerticalCurvedList"/>
    <dgm:cxn modelId="{A7D92033-6498-4617-AA8E-19F410958E9E}" type="presOf" srcId="{B6E62B66-3951-4E0C-A236-9816C46F5B3E}" destId="{BBFF14ED-3FFC-4BE9-85B1-F2B792E412B0}" srcOrd="0" destOrd="0" presId="urn:microsoft.com/office/officeart/2008/layout/VerticalCurvedList"/>
    <dgm:cxn modelId="{6851F818-0102-4403-A360-18613A8FB294}" srcId="{2EB648F4-D561-4711-8DC0-7681839F84F9}" destId="{B6E62B66-3951-4E0C-A236-9816C46F5B3E}" srcOrd="1" destOrd="0" parTransId="{8005857A-C9F1-4627-BC6C-1BCD9BE31EC9}" sibTransId="{AD755588-6C02-4DEC-A672-3162773A6C5A}"/>
    <dgm:cxn modelId="{AA6B6276-DA95-429C-B50C-2CD643C166DE}" type="presOf" srcId="{195F8038-95A4-41EA-9217-F262F9C92DBD}" destId="{D0FFBADC-C995-4043-8C62-3867A045D5BE}"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B22A0A6B-B187-4F84-96CB-B0BFD19E6014}" srcId="{2EB648F4-D561-4711-8DC0-7681839F84F9}" destId="{195F8038-95A4-41EA-9217-F262F9C92DBD}" srcOrd="2" destOrd="0" parTransId="{DA8542B4-3004-4ED8-A469-7908528A27C2}" sibTransId="{6650B333-5FF9-459C-BB6F-C14F6E42C2D5}"/>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AF6EE708-B361-4362-8D60-6787CB196AD5}" type="presParOf" srcId="{37BAD222-F761-4C7C-A41F-5C5B5B4B92FC}" destId="{BBFF14ED-3FFC-4BE9-85B1-F2B792E412B0}" srcOrd="3" destOrd="0" presId="urn:microsoft.com/office/officeart/2008/layout/VerticalCurvedList"/>
    <dgm:cxn modelId="{5D9DD3F0-5FDF-45DB-B9BC-849A3328D76E}" type="presParOf" srcId="{37BAD222-F761-4C7C-A41F-5C5B5B4B92FC}" destId="{A3C7E39D-6AA5-4E3E-BF83-532364E6BC83}" srcOrd="4" destOrd="0" presId="urn:microsoft.com/office/officeart/2008/layout/VerticalCurvedList"/>
    <dgm:cxn modelId="{08BCDF5A-F257-45A4-8FA5-243CAB595381}" type="presParOf" srcId="{A3C7E39D-6AA5-4E3E-BF83-532364E6BC83}" destId="{034B4536-63C7-4F95-8C43-154C5A289893}" srcOrd="0" destOrd="0" presId="urn:microsoft.com/office/officeart/2008/layout/VerticalCurvedList"/>
    <dgm:cxn modelId="{5D254B5B-B16A-4C63-BCFD-CC6974D5795A}" type="presParOf" srcId="{37BAD222-F761-4C7C-A41F-5C5B5B4B92FC}" destId="{D0FFBADC-C995-4043-8C62-3867A045D5BE}" srcOrd="5" destOrd="0" presId="urn:microsoft.com/office/officeart/2008/layout/VerticalCurvedList"/>
    <dgm:cxn modelId="{F3D9ADCA-F9A4-4926-AFF6-E6D732C0B506}" type="presParOf" srcId="{37BAD222-F761-4C7C-A41F-5C5B5B4B92FC}" destId="{24775E39-173D-470C-912D-BF3EA4ACC2AF}" srcOrd="6" destOrd="0" presId="urn:microsoft.com/office/officeart/2008/layout/VerticalCurvedList"/>
    <dgm:cxn modelId="{01B65C44-EB7A-4440-81F8-277BAD827655}" type="presParOf" srcId="{24775E39-173D-470C-912D-BF3EA4ACC2AF}" destId="{674E7E60-0045-49B2-976D-DE15AC7CF1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344025C1-71AE-44BC-8885-4B25865A669B}">
      <dgm:prSet phldrT="[Texto]"/>
      <dgm:spPr/>
      <dgm:t>
        <a:bodyPr/>
        <a:lstStyle/>
        <a:p>
          <a:pPr algn="l"/>
          <a:r>
            <a:rPr lang="es-EC" dirty="0"/>
            <a:t>Mayormente habitantes de la ciudad de Quito</a:t>
          </a:r>
        </a:p>
      </dgm:t>
    </dgm:pt>
    <dgm:pt modelId="{62581302-E9B0-4CDC-8E52-E69C96D5ACF7}" type="parTrans" cxnId="{EA4879CE-6361-4F77-8943-F2D534E9870D}">
      <dgm:prSet/>
      <dgm:spPr/>
      <dgm:t>
        <a:bodyPr/>
        <a:lstStyle/>
        <a:p>
          <a:endParaRPr lang="es-EC"/>
        </a:p>
      </dgm:t>
    </dgm:pt>
    <dgm:pt modelId="{7220C8D9-639C-4C0F-8E52-0C63C064A869}" type="sibTrans" cxnId="{EA4879CE-6361-4F77-8943-F2D534E9870D}">
      <dgm:prSet/>
      <dgm:spPr/>
      <dgm:t>
        <a:bodyPr/>
        <a:lstStyle/>
        <a:p>
          <a:endParaRPr lang="es-EC"/>
        </a:p>
      </dgm:t>
    </dgm:pt>
    <dgm:pt modelId="{195F8038-95A4-41EA-9217-F262F9C92DBD}">
      <dgm:prSet/>
      <dgm:spPr/>
      <dgm:t>
        <a:bodyPr/>
        <a:lstStyle/>
        <a:p>
          <a:pPr algn="l"/>
          <a:r>
            <a:rPr lang="es-EC" dirty="0"/>
            <a:t>De género masculino y solteros</a:t>
          </a:r>
        </a:p>
      </dgm:t>
    </dgm:pt>
    <dgm:pt modelId="{DA8542B4-3004-4ED8-A469-7908528A27C2}" type="parTrans" cxnId="{B22A0A6B-B187-4F84-96CB-B0BFD19E6014}">
      <dgm:prSet/>
      <dgm:spPr/>
      <dgm:t>
        <a:bodyPr/>
        <a:lstStyle/>
        <a:p>
          <a:endParaRPr lang="es-EC"/>
        </a:p>
      </dgm:t>
    </dgm:pt>
    <dgm:pt modelId="{6650B333-5FF9-459C-BB6F-C14F6E42C2D5}" type="sibTrans" cxnId="{B22A0A6B-B187-4F84-96CB-B0BFD19E6014}">
      <dgm:prSet/>
      <dgm:spPr/>
      <dgm:t>
        <a:bodyPr/>
        <a:lstStyle/>
        <a:p>
          <a:endParaRPr lang="es-EC"/>
        </a:p>
      </dgm:t>
    </dgm:pt>
    <dgm:pt modelId="{B6E62B66-3951-4E0C-A236-9816C46F5B3E}">
      <dgm:prSet/>
      <dgm:spPr/>
      <dgm:t>
        <a:bodyPr/>
        <a:lstStyle/>
        <a:p>
          <a:pPr algn="l"/>
          <a:r>
            <a:rPr lang="es-EC" dirty="0"/>
            <a:t>Edad de 30 a 44 años</a:t>
          </a:r>
        </a:p>
      </dgm:t>
    </dgm:pt>
    <dgm:pt modelId="{8005857A-C9F1-4627-BC6C-1BCD9BE31EC9}" type="parTrans" cxnId="{6851F818-0102-4403-A360-18613A8FB294}">
      <dgm:prSet/>
      <dgm:spPr/>
      <dgm:t>
        <a:bodyPr/>
        <a:lstStyle/>
        <a:p>
          <a:endParaRPr lang="es-EC"/>
        </a:p>
      </dgm:t>
    </dgm:pt>
    <dgm:pt modelId="{AD755588-6C02-4DEC-A672-3162773A6C5A}" type="sibTrans" cxnId="{6851F818-0102-4403-A360-18613A8FB294}">
      <dgm:prSet/>
      <dgm:spPr/>
      <dgm:t>
        <a:bodyPr/>
        <a:lstStyle/>
        <a:p>
          <a:endParaRPr lang="es-EC"/>
        </a:p>
      </dgm:t>
    </dgm:pt>
    <dgm:pt modelId="{07A725F9-24CF-40B5-8BC6-3E671ABEFDB2}">
      <dgm:prSet/>
      <dgm:spPr/>
      <dgm:t>
        <a:bodyPr/>
        <a:lstStyle/>
        <a:p>
          <a:r>
            <a:rPr lang="es-EC" dirty="0"/>
            <a:t>Instrucción superior</a:t>
          </a:r>
        </a:p>
      </dgm:t>
    </dgm:pt>
    <dgm:pt modelId="{9FAD0A3E-7C00-4E90-96F6-5F0BA8275F1B}" type="parTrans" cxnId="{B149963F-20EC-41DC-BD6E-463BB7960D30}">
      <dgm:prSet/>
      <dgm:spPr/>
      <dgm:t>
        <a:bodyPr/>
        <a:lstStyle/>
        <a:p>
          <a:endParaRPr lang="es-EC"/>
        </a:p>
      </dgm:t>
    </dgm:pt>
    <dgm:pt modelId="{3E580B50-0283-4BE4-8771-9481AED33092}" type="sibTrans" cxnId="{B149963F-20EC-41DC-BD6E-463BB7960D30}">
      <dgm:prSet/>
      <dgm:spPr/>
      <dgm:t>
        <a:bodyPr/>
        <a:lstStyle/>
        <a:p>
          <a:endParaRPr lang="es-EC"/>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4"/>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4"/>
      <dgm:spPr/>
    </dgm:pt>
    <dgm:pt modelId="{E0A5F69B-74E0-4F22-B197-022CB5C22498}" type="pres">
      <dgm:prSet presAssocID="{2EB648F4-D561-4711-8DC0-7681839F84F9}" presName="dstNode" presStyleLbl="node1" presStyleIdx="0" presStyleCnt="4"/>
      <dgm:spPr/>
    </dgm:pt>
    <dgm:pt modelId="{28E855DA-806B-4D18-803B-A0C3C54ED796}" type="pres">
      <dgm:prSet presAssocID="{344025C1-71AE-44BC-8885-4B25865A669B}" presName="text_1" presStyleLbl="node1" presStyleIdx="0" presStyleCnt="4">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4"/>
      <dgm:spPr/>
    </dgm:pt>
    <dgm:pt modelId="{BBFF14ED-3FFC-4BE9-85B1-F2B792E412B0}" type="pres">
      <dgm:prSet presAssocID="{B6E62B66-3951-4E0C-A236-9816C46F5B3E}" presName="text_2" presStyleLbl="node1" presStyleIdx="1" presStyleCnt="4">
        <dgm:presLayoutVars>
          <dgm:bulletEnabled val="1"/>
        </dgm:presLayoutVars>
      </dgm:prSet>
      <dgm:spPr/>
      <dgm:t>
        <a:bodyPr/>
        <a:lstStyle/>
        <a:p>
          <a:endParaRPr lang="es-ES"/>
        </a:p>
      </dgm:t>
    </dgm:pt>
    <dgm:pt modelId="{A3C7E39D-6AA5-4E3E-BF83-532364E6BC83}" type="pres">
      <dgm:prSet presAssocID="{B6E62B66-3951-4E0C-A236-9816C46F5B3E}" presName="accent_2" presStyleCnt="0"/>
      <dgm:spPr/>
    </dgm:pt>
    <dgm:pt modelId="{034B4536-63C7-4F95-8C43-154C5A289893}" type="pres">
      <dgm:prSet presAssocID="{B6E62B66-3951-4E0C-A236-9816C46F5B3E}" presName="accentRepeatNode" presStyleLbl="solidFgAcc1" presStyleIdx="1" presStyleCnt="4"/>
      <dgm:spPr/>
    </dgm:pt>
    <dgm:pt modelId="{D0FFBADC-C995-4043-8C62-3867A045D5BE}" type="pres">
      <dgm:prSet presAssocID="{195F8038-95A4-41EA-9217-F262F9C92DBD}" presName="text_3" presStyleLbl="node1" presStyleIdx="2" presStyleCnt="4">
        <dgm:presLayoutVars>
          <dgm:bulletEnabled val="1"/>
        </dgm:presLayoutVars>
      </dgm:prSet>
      <dgm:spPr/>
      <dgm:t>
        <a:bodyPr/>
        <a:lstStyle/>
        <a:p>
          <a:endParaRPr lang="es-ES"/>
        </a:p>
      </dgm:t>
    </dgm:pt>
    <dgm:pt modelId="{24775E39-173D-470C-912D-BF3EA4ACC2AF}" type="pres">
      <dgm:prSet presAssocID="{195F8038-95A4-41EA-9217-F262F9C92DBD}" presName="accent_3" presStyleCnt="0"/>
      <dgm:spPr/>
    </dgm:pt>
    <dgm:pt modelId="{674E7E60-0045-49B2-976D-DE15AC7CF104}" type="pres">
      <dgm:prSet presAssocID="{195F8038-95A4-41EA-9217-F262F9C92DBD}" presName="accentRepeatNode" presStyleLbl="solidFgAcc1" presStyleIdx="2" presStyleCnt="4"/>
      <dgm:spPr/>
    </dgm:pt>
    <dgm:pt modelId="{EB1C5628-764C-4542-9C51-23CF8DBFAE9F}" type="pres">
      <dgm:prSet presAssocID="{07A725F9-24CF-40B5-8BC6-3E671ABEFDB2}" presName="text_4" presStyleLbl="node1" presStyleIdx="3" presStyleCnt="4">
        <dgm:presLayoutVars>
          <dgm:bulletEnabled val="1"/>
        </dgm:presLayoutVars>
      </dgm:prSet>
      <dgm:spPr/>
      <dgm:t>
        <a:bodyPr/>
        <a:lstStyle/>
        <a:p>
          <a:endParaRPr lang="es-ES"/>
        </a:p>
      </dgm:t>
    </dgm:pt>
    <dgm:pt modelId="{D3B76A4A-E3CD-414F-A4AC-4BDF5683E8D3}" type="pres">
      <dgm:prSet presAssocID="{07A725F9-24CF-40B5-8BC6-3E671ABEFDB2}" presName="accent_4" presStyleCnt="0"/>
      <dgm:spPr/>
    </dgm:pt>
    <dgm:pt modelId="{01648279-3B3D-4971-8ADA-2EEF47119CDA}" type="pres">
      <dgm:prSet presAssocID="{07A725F9-24CF-40B5-8BC6-3E671ABEFDB2}" presName="accentRepeatNode" presStyleLbl="solidFgAcc1" presStyleIdx="3" presStyleCnt="4"/>
      <dgm:spPr/>
    </dgm:pt>
  </dgm:ptLst>
  <dgm:cxnLst>
    <dgm:cxn modelId="{4711D9D3-799C-4C3C-8A5F-AD0C60CDA4CF}" type="presOf" srcId="{344025C1-71AE-44BC-8885-4B25865A669B}" destId="{28E855DA-806B-4D18-803B-A0C3C54ED796}" srcOrd="0" destOrd="0" presId="urn:microsoft.com/office/officeart/2008/layout/VerticalCurvedList"/>
    <dgm:cxn modelId="{6851F818-0102-4403-A360-18613A8FB294}" srcId="{2EB648F4-D561-4711-8DC0-7681839F84F9}" destId="{B6E62B66-3951-4E0C-A236-9816C46F5B3E}" srcOrd="1" destOrd="0" parTransId="{8005857A-C9F1-4627-BC6C-1BCD9BE31EC9}" sibTransId="{AD755588-6C02-4DEC-A672-3162773A6C5A}"/>
    <dgm:cxn modelId="{15A12AB5-6AEE-4B9E-931E-13D46D30DBEE}" type="presOf" srcId="{7220C8D9-639C-4C0F-8E52-0C63C064A869}" destId="{815275B6-501F-4AF2-AEA2-846CEE70DCFA}"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B149963F-20EC-41DC-BD6E-463BB7960D30}" srcId="{2EB648F4-D561-4711-8DC0-7681839F84F9}" destId="{07A725F9-24CF-40B5-8BC6-3E671ABEFDB2}" srcOrd="3" destOrd="0" parTransId="{9FAD0A3E-7C00-4E90-96F6-5F0BA8275F1B}" sibTransId="{3E580B50-0283-4BE4-8771-9481AED33092}"/>
    <dgm:cxn modelId="{08405880-9C22-423C-8DF3-FD6FFC109FC2}" type="presOf" srcId="{2EB648F4-D561-4711-8DC0-7681839F84F9}" destId="{007E3DC5-567C-411C-82EB-FF4F7A9509BC}" srcOrd="0" destOrd="0" presId="urn:microsoft.com/office/officeart/2008/layout/VerticalCurvedList"/>
    <dgm:cxn modelId="{AA6B6276-DA95-429C-B50C-2CD643C166DE}" type="presOf" srcId="{195F8038-95A4-41EA-9217-F262F9C92DBD}" destId="{D0FFBADC-C995-4043-8C62-3867A045D5BE}" srcOrd="0" destOrd="0" presId="urn:microsoft.com/office/officeart/2008/layout/VerticalCurvedList"/>
    <dgm:cxn modelId="{A7D92033-6498-4617-AA8E-19F410958E9E}" type="presOf" srcId="{B6E62B66-3951-4E0C-A236-9816C46F5B3E}" destId="{BBFF14ED-3FFC-4BE9-85B1-F2B792E412B0}" srcOrd="0" destOrd="0" presId="urn:microsoft.com/office/officeart/2008/layout/VerticalCurvedList"/>
    <dgm:cxn modelId="{B22A0A6B-B187-4F84-96CB-B0BFD19E6014}" srcId="{2EB648F4-D561-4711-8DC0-7681839F84F9}" destId="{195F8038-95A4-41EA-9217-F262F9C92DBD}" srcOrd="2" destOrd="0" parTransId="{DA8542B4-3004-4ED8-A469-7908528A27C2}" sibTransId="{6650B333-5FF9-459C-BB6F-C14F6E42C2D5}"/>
    <dgm:cxn modelId="{62A09689-72EC-47D0-B764-B10A0B0739E2}" type="presOf" srcId="{07A725F9-24CF-40B5-8BC6-3E671ABEFDB2}" destId="{EB1C5628-764C-4542-9C51-23CF8DBFAE9F}" srcOrd="0" destOrd="0" presId="urn:microsoft.com/office/officeart/2008/layout/VerticalCurvedList"/>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 modelId="{AF6EE708-B361-4362-8D60-6787CB196AD5}" type="presParOf" srcId="{37BAD222-F761-4C7C-A41F-5C5B5B4B92FC}" destId="{BBFF14ED-3FFC-4BE9-85B1-F2B792E412B0}" srcOrd="3" destOrd="0" presId="urn:microsoft.com/office/officeart/2008/layout/VerticalCurvedList"/>
    <dgm:cxn modelId="{5D9DD3F0-5FDF-45DB-B9BC-849A3328D76E}" type="presParOf" srcId="{37BAD222-F761-4C7C-A41F-5C5B5B4B92FC}" destId="{A3C7E39D-6AA5-4E3E-BF83-532364E6BC83}" srcOrd="4" destOrd="0" presId="urn:microsoft.com/office/officeart/2008/layout/VerticalCurvedList"/>
    <dgm:cxn modelId="{08BCDF5A-F257-45A4-8FA5-243CAB595381}" type="presParOf" srcId="{A3C7E39D-6AA5-4E3E-BF83-532364E6BC83}" destId="{034B4536-63C7-4F95-8C43-154C5A289893}" srcOrd="0" destOrd="0" presId="urn:microsoft.com/office/officeart/2008/layout/VerticalCurvedList"/>
    <dgm:cxn modelId="{5D254B5B-B16A-4C63-BCFD-CC6974D5795A}" type="presParOf" srcId="{37BAD222-F761-4C7C-A41F-5C5B5B4B92FC}" destId="{D0FFBADC-C995-4043-8C62-3867A045D5BE}" srcOrd="5" destOrd="0" presId="urn:microsoft.com/office/officeart/2008/layout/VerticalCurvedList"/>
    <dgm:cxn modelId="{F3D9ADCA-F9A4-4926-AFF6-E6D732C0B506}" type="presParOf" srcId="{37BAD222-F761-4C7C-A41F-5C5B5B4B92FC}" destId="{24775E39-173D-470C-912D-BF3EA4ACC2AF}" srcOrd="6" destOrd="0" presId="urn:microsoft.com/office/officeart/2008/layout/VerticalCurvedList"/>
    <dgm:cxn modelId="{01B65C44-EB7A-4440-81F8-277BAD827655}" type="presParOf" srcId="{24775E39-173D-470C-912D-BF3EA4ACC2AF}" destId="{674E7E60-0045-49B2-976D-DE15AC7CF104}" srcOrd="0" destOrd="0" presId="urn:microsoft.com/office/officeart/2008/layout/VerticalCurvedList"/>
    <dgm:cxn modelId="{9F6A9CF0-A20F-4B09-B14D-66DC0DEB6042}" type="presParOf" srcId="{37BAD222-F761-4C7C-A41F-5C5B5B4B92FC}" destId="{EB1C5628-764C-4542-9C51-23CF8DBFAE9F}" srcOrd="7" destOrd="0" presId="urn:microsoft.com/office/officeart/2008/layout/VerticalCurvedList"/>
    <dgm:cxn modelId="{04BD9349-7656-46F5-89B5-ECCBAFD8FFCC}" type="presParOf" srcId="{37BAD222-F761-4C7C-A41F-5C5B5B4B92FC}" destId="{D3B76A4A-E3CD-414F-A4AC-4BDF5683E8D3}" srcOrd="8" destOrd="0" presId="urn:microsoft.com/office/officeart/2008/layout/VerticalCurvedList"/>
    <dgm:cxn modelId="{0457126F-E44A-49D9-924D-71144D1F0EEB}" type="presParOf" srcId="{D3B76A4A-E3CD-414F-A4AC-4BDF5683E8D3}" destId="{01648279-3B3D-4971-8ADA-2EEF47119C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C1D414-84AC-4B09-87B2-F3F5E09B3B18}"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885F3B6E-DD6D-412B-93FA-044F8198EDD5}">
      <dgm:prSet phldrT="[Texto]"/>
      <dgm:spPr/>
      <dgm:t>
        <a:bodyPr/>
        <a:lstStyle/>
        <a:p>
          <a:r>
            <a:rPr lang="es-EC" dirty="0"/>
            <a:t>Residentes de América Latina</a:t>
          </a:r>
        </a:p>
      </dgm:t>
    </dgm:pt>
    <dgm:pt modelId="{4030AA02-5FE6-465A-AEB0-6780D26591F9}" type="parTrans" cxnId="{313C0944-68E7-404A-B070-63DEE4A9B874}">
      <dgm:prSet/>
      <dgm:spPr/>
      <dgm:t>
        <a:bodyPr/>
        <a:lstStyle/>
        <a:p>
          <a:endParaRPr lang="es-EC"/>
        </a:p>
      </dgm:t>
    </dgm:pt>
    <dgm:pt modelId="{4E1451D9-FD01-4DFD-BF3A-CDBCA6BD0D48}" type="sibTrans" cxnId="{313C0944-68E7-404A-B070-63DEE4A9B874}">
      <dgm:prSet/>
      <dgm:spPr/>
      <dgm:t>
        <a:bodyPr/>
        <a:lstStyle/>
        <a:p>
          <a:endParaRPr lang="es-EC"/>
        </a:p>
      </dgm:t>
    </dgm:pt>
    <dgm:pt modelId="{8D85CEA2-EAA0-4430-AA84-17493066FE60}">
      <dgm:prSet phldrT="[Texto]"/>
      <dgm:spPr/>
      <dgm:t>
        <a:bodyPr/>
        <a:lstStyle/>
        <a:p>
          <a:r>
            <a:rPr lang="es-EC" dirty="0"/>
            <a:t>Edad de 30 a 44 años</a:t>
          </a:r>
        </a:p>
      </dgm:t>
    </dgm:pt>
    <dgm:pt modelId="{D6994606-90DD-4C46-8ED2-DE8C422E4B84}" type="parTrans" cxnId="{6016E92A-B215-45B5-B8D4-1048E3BBDCD7}">
      <dgm:prSet/>
      <dgm:spPr/>
      <dgm:t>
        <a:bodyPr/>
        <a:lstStyle/>
        <a:p>
          <a:endParaRPr lang="es-EC"/>
        </a:p>
      </dgm:t>
    </dgm:pt>
    <dgm:pt modelId="{1851F72A-11F8-40C1-8C53-CA6B57EADCB5}" type="sibTrans" cxnId="{6016E92A-B215-45B5-B8D4-1048E3BBDCD7}">
      <dgm:prSet/>
      <dgm:spPr/>
      <dgm:t>
        <a:bodyPr/>
        <a:lstStyle/>
        <a:p>
          <a:endParaRPr lang="es-EC"/>
        </a:p>
      </dgm:t>
    </dgm:pt>
    <dgm:pt modelId="{840280EF-15C6-44B1-B2F5-EA8789175909}">
      <dgm:prSet phldrT="[Texto]"/>
      <dgm:spPr/>
      <dgm:t>
        <a:bodyPr/>
        <a:lstStyle/>
        <a:p>
          <a:r>
            <a:rPr lang="es-EC" dirty="0"/>
            <a:t>De género masculino y solteros</a:t>
          </a:r>
        </a:p>
      </dgm:t>
    </dgm:pt>
    <dgm:pt modelId="{3C3D06A0-2711-4544-BAC0-F816F14D03BD}" type="parTrans" cxnId="{27C99A12-654B-4FA7-AFDB-4F810024B56A}">
      <dgm:prSet/>
      <dgm:spPr/>
      <dgm:t>
        <a:bodyPr/>
        <a:lstStyle/>
        <a:p>
          <a:endParaRPr lang="es-EC"/>
        </a:p>
      </dgm:t>
    </dgm:pt>
    <dgm:pt modelId="{F3382FDD-B272-4166-B49F-850DD3024666}" type="sibTrans" cxnId="{27C99A12-654B-4FA7-AFDB-4F810024B56A}">
      <dgm:prSet/>
      <dgm:spPr/>
      <dgm:t>
        <a:bodyPr/>
        <a:lstStyle/>
        <a:p>
          <a:endParaRPr lang="es-EC"/>
        </a:p>
      </dgm:t>
    </dgm:pt>
    <dgm:pt modelId="{F01EABBB-1270-4DA3-9CBA-20B2EC701C32}">
      <dgm:prSet/>
      <dgm:spPr/>
      <dgm:t>
        <a:bodyPr/>
        <a:lstStyle/>
        <a:p>
          <a:r>
            <a:rPr lang="es-EC"/>
            <a:t>Instrucción superior</a:t>
          </a:r>
          <a:endParaRPr lang="es-EC" dirty="0"/>
        </a:p>
      </dgm:t>
    </dgm:pt>
    <dgm:pt modelId="{9BF48997-FCCD-4A9C-8214-DC36593D2CAB}" type="parTrans" cxnId="{4EAD04C1-E1E4-496D-A093-6F0B5ED9B121}">
      <dgm:prSet/>
      <dgm:spPr/>
      <dgm:t>
        <a:bodyPr/>
        <a:lstStyle/>
        <a:p>
          <a:endParaRPr lang="es-EC"/>
        </a:p>
      </dgm:t>
    </dgm:pt>
    <dgm:pt modelId="{D9763C61-3145-455B-A36E-4C8F84F7B493}" type="sibTrans" cxnId="{4EAD04C1-E1E4-496D-A093-6F0B5ED9B121}">
      <dgm:prSet/>
      <dgm:spPr/>
      <dgm:t>
        <a:bodyPr/>
        <a:lstStyle/>
        <a:p>
          <a:endParaRPr lang="es-EC"/>
        </a:p>
      </dgm:t>
    </dgm:pt>
    <dgm:pt modelId="{05518B84-97FA-4853-B333-234CAA092D90}" type="pres">
      <dgm:prSet presAssocID="{C6C1D414-84AC-4B09-87B2-F3F5E09B3B18}" presName="Name0" presStyleCnt="0">
        <dgm:presLayoutVars>
          <dgm:chMax val="7"/>
          <dgm:chPref val="7"/>
          <dgm:dir/>
        </dgm:presLayoutVars>
      </dgm:prSet>
      <dgm:spPr/>
      <dgm:t>
        <a:bodyPr/>
        <a:lstStyle/>
        <a:p>
          <a:endParaRPr lang="es-ES"/>
        </a:p>
      </dgm:t>
    </dgm:pt>
    <dgm:pt modelId="{DD345BF5-C5CB-47A9-ABD2-0A15FB48294A}" type="pres">
      <dgm:prSet presAssocID="{C6C1D414-84AC-4B09-87B2-F3F5E09B3B18}" presName="Name1" presStyleCnt="0"/>
      <dgm:spPr/>
    </dgm:pt>
    <dgm:pt modelId="{66E2986A-61F6-4E64-8252-9ACB5072F0B8}" type="pres">
      <dgm:prSet presAssocID="{C6C1D414-84AC-4B09-87B2-F3F5E09B3B18}" presName="cycle" presStyleCnt="0"/>
      <dgm:spPr/>
    </dgm:pt>
    <dgm:pt modelId="{9DA6FD42-C9C0-4AEC-BD10-DF0033848088}" type="pres">
      <dgm:prSet presAssocID="{C6C1D414-84AC-4B09-87B2-F3F5E09B3B18}" presName="srcNode" presStyleLbl="node1" presStyleIdx="0" presStyleCnt="4"/>
      <dgm:spPr/>
    </dgm:pt>
    <dgm:pt modelId="{5945E0AB-B349-445B-B001-CEC6FD232CD2}" type="pres">
      <dgm:prSet presAssocID="{C6C1D414-84AC-4B09-87B2-F3F5E09B3B18}" presName="conn" presStyleLbl="parChTrans1D2" presStyleIdx="0" presStyleCnt="1" custLinFactNeighborX="-7829" custLinFactNeighborY="1977"/>
      <dgm:spPr/>
      <dgm:t>
        <a:bodyPr/>
        <a:lstStyle/>
        <a:p>
          <a:endParaRPr lang="es-ES"/>
        </a:p>
      </dgm:t>
    </dgm:pt>
    <dgm:pt modelId="{CBC000D5-449B-4686-85FA-BC5FCF1EBA68}" type="pres">
      <dgm:prSet presAssocID="{C6C1D414-84AC-4B09-87B2-F3F5E09B3B18}" presName="extraNode" presStyleLbl="node1" presStyleIdx="0" presStyleCnt="4"/>
      <dgm:spPr/>
    </dgm:pt>
    <dgm:pt modelId="{9CA77806-D330-4DDB-ADB9-ECA833F372A0}" type="pres">
      <dgm:prSet presAssocID="{C6C1D414-84AC-4B09-87B2-F3F5E09B3B18}" presName="dstNode" presStyleLbl="node1" presStyleIdx="0" presStyleCnt="4"/>
      <dgm:spPr/>
    </dgm:pt>
    <dgm:pt modelId="{21CB3C14-D0F0-46F4-872B-B7A01D1AB51E}" type="pres">
      <dgm:prSet presAssocID="{885F3B6E-DD6D-412B-93FA-044F8198EDD5}" presName="text_1" presStyleLbl="node1" presStyleIdx="0" presStyleCnt="4">
        <dgm:presLayoutVars>
          <dgm:bulletEnabled val="1"/>
        </dgm:presLayoutVars>
      </dgm:prSet>
      <dgm:spPr/>
      <dgm:t>
        <a:bodyPr/>
        <a:lstStyle/>
        <a:p>
          <a:endParaRPr lang="es-ES"/>
        </a:p>
      </dgm:t>
    </dgm:pt>
    <dgm:pt modelId="{598DF044-94DE-4D6A-A3DB-DBD222718F43}" type="pres">
      <dgm:prSet presAssocID="{885F3B6E-DD6D-412B-93FA-044F8198EDD5}" presName="accent_1" presStyleCnt="0"/>
      <dgm:spPr/>
    </dgm:pt>
    <dgm:pt modelId="{D633ACF6-75C1-4A3A-811C-E1A6174471C4}" type="pres">
      <dgm:prSet presAssocID="{885F3B6E-DD6D-412B-93FA-044F8198EDD5}" presName="accentRepeatNode" presStyleLbl="solidFgAcc1" presStyleIdx="0" presStyleCnt="4" custLinFactNeighborX="4364" custLinFactNeighborY="-1640"/>
      <dgm:spPr/>
    </dgm:pt>
    <dgm:pt modelId="{AED66E0D-1E97-46CA-A2DE-B04A6F4CFF40}" type="pres">
      <dgm:prSet presAssocID="{8D85CEA2-EAA0-4430-AA84-17493066FE60}" presName="text_2" presStyleLbl="node1" presStyleIdx="1" presStyleCnt="4">
        <dgm:presLayoutVars>
          <dgm:bulletEnabled val="1"/>
        </dgm:presLayoutVars>
      </dgm:prSet>
      <dgm:spPr/>
      <dgm:t>
        <a:bodyPr/>
        <a:lstStyle/>
        <a:p>
          <a:endParaRPr lang="es-ES"/>
        </a:p>
      </dgm:t>
    </dgm:pt>
    <dgm:pt modelId="{66B2F719-95A8-461F-B99C-8124AAECAA21}" type="pres">
      <dgm:prSet presAssocID="{8D85CEA2-EAA0-4430-AA84-17493066FE60}" presName="accent_2" presStyleCnt="0"/>
      <dgm:spPr/>
    </dgm:pt>
    <dgm:pt modelId="{187DCA5C-7911-45AA-A199-6DBC869F2877}" type="pres">
      <dgm:prSet presAssocID="{8D85CEA2-EAA0-4430-AA84-17493066FE60}" presName="accentRepeatNode" presStyleLbl="solidFgAcc1" presStyleIdx="1" presStyleCnt="4"/>
      <dgm:spPr/>
    </dgm:pt>
    <dgm:pt modelId="{4713D8E1-E78A-48B7-BF0E-233FBDFB9DC3}" type="pres">
      <dgm:prSet presAssocID="{840280EF-15C6-44B1-B2F5-EA8789175909}" presName="text_3" presStyleLbl="node1" presStyleIdx="2" presStyleCnt="4">
        <dgm:presLayoutVars>
          <dgm:bulletEnabled val="1"/>
        </dgm:presLayoutVars>
      </dgm:prSet>
      <dgm:spPr/>
      <dgm:t>
        <a:bodyPr/>
        <a:lstStyle/>
        <a:p>
          <a:endParaRPr lang="es-ES"/>
        </a:p>
      </dgm:t>
    </dgm:pt>
    <dgm:pt modelId="{0DC77B9E-A38A-4313-A309-C94F17DF14B5}" type="pres">
      <dgm:prSet presAssocID="{840280EF-15C6-44B1-B2F5-EA8789175909}" presName="accent_3" presStyleCnt="0"/>
      <dgm:spPr/>
    </dgm:pt>
    <dgm:pt modelId="{8A9AC829-926C-4058-BAD0-E72938FEF8FC}" type="pres">
      <dgm:prSet presAssocID="{840280EF-15C6-44B1-B2F5-EA8789175909}" presName="accentRepeatNode" presStyleLbl="solidFgAcc1" presStyleIdx="2" presStyleCnt="4"/>
      <dgm:spPr/>
    </dgm:pt>
    <dgm:pt modelId="{AB333A58-9B6B-490E-BAA1-B501C35A8A29}" type="pres">
      <dgm:prSet presAssocID="{F01EABBB-1270-4DA3-9CBA-20B2EC701C32}" presName="text_4" presStyleLbl="node1" presStyleIdx="3" presStyleCnt="4">
        <dgm:presLayoutVars>
          <dgm:bulletEnabled val="1"/>
        </dgm:presLayoutVars>
      </dgm:prSet>
      <dgm:spPr/>
      <dgm:t>
        <a:bodyPr/>
        <a:lstStyle/>
        <a:p>
          <a:endParaRPr lang="es-ES"/>
        </a:p>
      </dgm:t>
    </dgm:pt>
    <dgm:pt modelId="{A3326E07-2F4D-4B1F-B513-C8C00C491F69}" type="pres">
      <dgm:prSet presAssocID="{F01EABBB-1270-4DA3-9CBA-20B2EC701C32}" presName="accent_4" presStyleCnt="0"/>
      <dgm:spPr/>
    </dgm:pt>
    <dgm:pt modelId="{A979AAF6-696E-4065-ADAE-421C95B34009}" type="pres">
      <dgm:prSet presAssocID="{F01EABBB-1270-4DA3-9CBA-20B2EC701C32}" presName="accentRepeatNode" presStyleLbl="solidFgAcc1" presStyleIdx="3" presStyleCnt="4"/>
      <dgm:spPr/>
    </dgm:pt>
  </dgm:ptLst>
  <dgm:cxnLst>
    <dgm:cxn modelId="{CDB4A55E-CE3B-4D52-A92B-98526F6A5929}" type="presOf" srcId="{885F3B6E-DD6D-412B-93FA-044F8198EDD5}" destId="{21CB3C14-D0F0-46F4-872B-B7A01D1AB51E}" srcOrd="0" destOrd="0" presId="urn:microsoft.com/office/officeart/2008/layout/VerticalCurvedList"/>
    <dgm:cxn modelId="{6016E92A-B215-45B5-B8D4-1048E3BBDCD7}" srcId="{C6C1D414-84AC-4B09-87B2-F3F5E09B3B18}" destId="{8D85CEA2-EAA0-4430-AA84-17493066FE60}" srcOrd="1" destOrd="0" parTransId="{D6994606-90DD-4C46-8ED2-DE8C422E4B84}" sibTransId="{1851F72A-11F8-40C1-8C53-CA6B57EADCB5}"/>
    <dgm:cxn modelId="{D541A721-5BD1-4B0D-AA5F-A707223D1C5D}" type="presOf" srcId="{840280EF-15C6-44B1-B2F5-EA8789175909}" destId="{4713D8E1-E78A-48B7-BF0E-233FBDFB9DC3}" srcOrd="0" destOrd="0" presId="urn:microsoft.com/office/officeart/2008/layout/VerticalCurvedList"/>
    <dgm:cxn modelId="{E7B1FFD5-472A-4F8C-B77E-95B60EDF0390}" type="presOf" srcId="{F01EABBB-1270-4DA3-9CBA-20B2EC701C32}" destId="{AB333A58-9B6B-490E-BAA1-B501C35A8A29}" srcOrd="0" destOrd="0" presId="urn:microsoft.com/office/officeart/2008/layout/VerticalCurvedList"/>
    <dgm:cxn modelId="{313C0944-68E7-404A-B070-63DEE4A9B874}" srcId="{C6C1D414-84AC-4B09-87B2-F3F5E09B3B18}" destId="{885F3B6E-DD6D-412B-93FA-044F8198EDD5}" srcOrd="0" destOrd="0" parTransId="{4030AA02-5FE6-465A-AEB0-6780D26591F9}" sibTransId="{4E1451D9-FD01-4DFD-BF3A-CDBCA6BD0D48}"/>
    <dgm:cxn modelId="{27C99A12-654B-4FA7-AFDB-4F810024B56A}" srcId="{C6C1D414-84AC-4B09-87B2-F3F5E09B3B18}" destId="{840280EF-15C6-44B1-B2F5-EA8789175909}" srcOrd="2" destOrd="0" parTransId="{3C3D06A0-2711-4544-BAC0-F816F14D03BD}" sibTransId="{F3382FDD-B272-4166-B49F-850DD3024666}"/>
    <dgm:cxn modelId="{2DB9D3A5-793F-43F9-9DF1-4008CC6F84E2}" type="presOf" srcId="{C6C1D414-84AC-4B09-87B2-F3F5E09B3B18}" destId="{05518B84-97FA-4853-B333-234CAA092D90}" srcOrd="0" destOrd="0" presId="urn:microsoft.com/office/officeart/2008/layout/VerticalCurvedList"/>
    <dgm:cxn modelId="{4EAD04C1-E1E4-496D-A093-6F0B5ED9B121}" srcId="{C6C1D414-84AC-4B09-87B2-F3F5E09B3B18}" destId="{F01EABBB-1270-4DA3-9CBA-20B2EC701C32}" srcOrd="3" destOrd="0" parTransId="{9BF48997-FCCD-4A9C-8214-DC36593D2CAB}" sibTransId="{D9763C61-3145-455B-A36E-4C8F84F7B493}"/>
    <dgm:cxn modelId="{A5B09B14-BFE4-4C4E-B872-8CF58CD27D64}" type="presOf" srcId="{4E1451D9-FD01-4DFD-BF3A-CDBCA6BD0D48}" destId="{5945E0AB-B349-445B-B001-CEC6FD232CD2}" srcOrd="0" destOrd="0" presId="urn:microsoft.com/office/officeart/2008/layout/VerticalCurvedList"/>
    <dgm:cxn modelId="{EB6C3631-DF28-4CD8-8F97-797AC6D9FCF2}" type="presOf" srcId="{8D85CEA2-EAA0-4430-AA84-17493066FE60}" destId="{AED66E0D-1E97-46CA-A2DE-B04A6F4CFF40}" srcOrd="0" destOrd="0" presId="urn:microsoft.com/office/officeart/2008/layout/VerticalCurvedList"/>
    <dgm:cxn modelId="{A523F048-5D82-4B1B-8812-FC4EA57B2F84}" type="presParOf" srcId="{05518B84-97FA-4853-B333-234CAA092D90}" destId="{DD345BF5-C5CB-47A9-ABD2-0A15FB48294A}" srcOrd="0" destOrd="0" presId="urn:microsoft.com/office/officeart/2008/layout/VerticalCurvedList"/>
    <dgm:cxn modelId="{5D2C3128-EFF7-4BD2-AAD8-84F233A95162}" type="presParOf" srcId="{DD345BF5-C5CB-47A9-ABD2-0A15FB48294A}" destId="{66E2986A-61F6-4E64-8252-9ACB5072F0B8}" srcOrd="0" destOrd="0" presId="urn:microsoft.com/office/officeart/2008/layout/VerticalCurvedList"/>
    <dgm:cxn modelId="{A4337BEB-25C9-4832-9BAA-075BB0DDDD57}" type="presParOf" srcId="{66E2986A-61F6-4E64-8252-9ACB5072F0B8}" destId="{9DA6FD42-C9C0-4AEC-BD10-DF0033848088}" srcOrd="0" destOrd="0" presId="urn:microsoft.com/office/officeart/2008/layout/VerticalCurvedList"/>
    <dgm:cxn modelId="{3F8FDF4E-B0C8-4E9C-B43E-707B514F1476}" type="presParOf" srcId="{66E2986A-61F6-4E64-8252-9ACB5072F0B8}" destId="{5945E0AB-B349-445B-B001-CEC6FD232CD2}" srcOrd="1" destOrd="0" presId="urn:microsoft.com/office/officeart/2008/layout/VerticalCurvedList"/>
    <dgm:cxn modelId="{02B931A8-142C-49BB-AC59-30884A02EED1}" type="presParOf" srcId="{66E2986A-61F6-4E64-8252-9ACB5072F0B8}" destId="{CBC000D5-449B-4686-85FA-BC5FCF1EBA68}" srcOrd="2" destOrd="0" presId="urn:microsoft.com/office/officeart/2008/layout/VerticalCurvedList"/>
    <dgm:cxn modelId="{5DA49699-5F6F-42DA-8037-B1B69E4E0F2A}" type="presParOf" srcId="{66E2986A-61F6-4E64-8252-9ACB5072F0B8}" destId="{9CA77806-D330-4DDB-ADB9-ECA833F372A0}" srcOrd="3" destOrd="0" presId="urn:microsoft.com/office/officeart/2008/layout/VerticalCurvedList"/>
    <dgm:cxn modelId="{D13FF330-05BF-47B7-898F-E48022B0CFC5}" type="presParOf" srcId="{DD345BF5-C5CB-47A9-ABD2-0A15FB48294A}" destId="{21CB3C14-D0F0-46F4-872B-B7A01D1AB51E}" srcOrd="1" destOrd="0" presId="urn:microsoft.com/office/officeart/2008/layout/VerticalCurvedList"/>
    <dgm:cxn modelId="{9A7EE9D8-489B-4CED-9329-D359A6097B76}" type="presParOf" srcId="{DD345BF5-C5CB-47A9-ABD2-0A15FB48294A}" destId="{598DF044-94DE-4D6A-A3DB-DBD222718F43}" srcOrd="2" destOrd="0" presId="urn:microsoft.com/office/officeart/2008/layout/VerticalCurvedList"/>
    <dgm:cxn modelId="{C2E4621E-8BE6-4DF2-A23F-7F80A4ED53E8}" type="presParOf" srcId="{598DF044-94DE-4D6A-A3DB-DBD222718F43}" destId="{D633ACF6-75C1-4A3A-811C-E1A6174471C4}" srcOrd="0" destOrd="0" presId="urn:microsoft.com/office/officeart/2008/layout/VerticalCurvedList"/>
    <dgm:cxn modelId="{11A12DC9-48F4-4BAE-AC7E-9BFCED69FB17}" type="presParOf" srcId="{DD345BF5-C5CB-47A9-ABD2-0A15FB48294A}" destId="{AED66E0D-1E97-46CA-A2DE-B04A6F4CFF40}" srcOrd="3" destOrd="0" presId="urn:microsoft.com/office/officeart/2008/layout/VerticalCurvedList"/>
    <dgm:cxn modelId="{5713322C-8911-439D-BB3F-95C1242515A1}" type="presParOf" srcId="{DD345BF5-C5CB-47A9-ABD2-0A15FB48294A}" destId="{66B2F719-95A8-461F-B99C-8124AAECAA21}" srcOrd="4" destOrd="0" presId="urn:microsoft.com/office/officeart/2008/layout/VerticalCurvedList"/>
    <dgm:cxn modelId="{5B677AFA-E8A1-41CB-9566-4E842181B08B}" type="presParOf" srcId="{66B2F719-95A8-461F-B99C-8124AAECAA21}" destId="{187DCA5C-7911-45AA-A199-6DBC869F2877}" srcOrd="0" destOrd="0" presId="urn:microsoft.com/office/officeart/2008/layout/VerticalCurvedList"/>
    <dgm:cxn modelId="{5D9164DA-BA58-4D95-A2CF-2C081AB23CB4}" type="presParOf" srcId="{DD345BF5-C5CB-47A9-ABD2-0A15FB48294A}" destId="{4713D8E1-E78A-48B7-BF0E-233FBDFB9DC3}" srcOrd="5" destOrd="0" presId="urn:microsoft.com/office/officeart/2008/layout/VerticalCurvedList"/>
    <dgm:cxn modelId="{387729A4-1BAF-4144-88A2-6DD7B55F6EDA}" type="presParOf" srcId="{DD345BF5-C5CB-47A9-ABD2-0A15FB48294A}" destId="{0DC77B9E-A38A-4313-A309-C94F17DF14B5}" srcOrd="6" destOrd="0" presId="urn:microsoft.com/office/officeart/2008/layout/VerticalCurvedList"/>
    <dgm:cxn modelId="{057FD9D4-3413-4EA1-9AC5-76402BBABDCA}" type="presParOf" srcId="{0DC77B9E-A38A-4313-A309-C94F17DF14B5}" destId="{8A9AC829-926C-4058-BAD0-E72938FEF8FC}" srcOrd="0" destOrd="0" presId="urn:microsoft.com/office/officeart/2008/layout/VerticalCurvedList"/>
    <dgm:cxn modelId="{42676259-14C9-4C94-8342-81DF36B40E4B}" type="presParOf" srcId="{DD345BF5-C5CB-47A9-ABD2-0A15FB48294A}" destId="{AB333A58-9B6B-490E-BAA1-B501C35A8A29}" srcOrd="7" destOrd="0" presId="urn:microsoft.com/office/officeart/2008/layout/VerticalCurvedList"/>
    <dgm:cxn modelId="{A2653D26-C018-4828-8073-46A17435FEA7}" type="presParOf" srcId="{DD345BF5-C5CB-47A9-ABD2-0A15FB48294A}" destId="{A3326E07-2F4D-4B1F-B513-C8C00C491F69}" srcOrd="8" destOrd="0" presId="urn:microsoft.com/office/officeart/2008/layout/VerticalCurvedList"/>
    <dgm:cxn modelId="{C4E72C0C-B22C-470C-AAAB-AB458AD4CBFD}" type="presParOf" srcId="{A3326E07-2F4D-4B1F-B513-C8C00C491F69}" destId="{A979AAF6-696E-4065-ADAE-421C95B3400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76EEE7-2BE5-48DB-A2E9-DE567DEAC652}" type="doc">
      <dgm:prSet loTypeId="urn:microsoft.com/office/officeart/2005/8/layout/bList2" loCatId="list" qsTypeId="urn:microsoft.com/office/officeart/2005/8/quickstyle/simple3" qsCatId="simple" csTypeId="urn:microsoft.com/office/officeart/2005/8/colors/colorful2" csCatId="colorful" phldr="1"/>
      <dgm:spPr/>
      <dgm:t>
        <a:bodyPr/>
        <a:lstStyle/>
        <a:p>
          <a:endParaRPr lang="es-EC"/>
        </a:p>
      </dgm:t>
    </dgm:pt>
    <dgm:pt modelId="{3CC33DB4-A540-48F1-8788-4A998BF45E2C}">
      <dgm:prSet phldrT="[Texto]"/>
      <dgm:spPr/>
      <dgm:t>
        <a:bodyPr/>
        <a:lstStyle/>
        <a:p>
          <a:pPr>
            <a:buFont typeface="+mj-lt"/>
            <a:buAutoNum type="arabicPeriod"/>
          </a:pPr>
          <a:r>
            <a:rPr lang="es-MX" dirty="0"/>
            <a:t>Impacto del COVID-19 en el turismo de la ciudad de Cuenca</a:t>
          </a:r>
          <a:endParaRPr lang="es-EC" dirty="0"/>
        </a:p>
      </dgm:t>
    </dgm:pt>
    <dgm:pt modelId="{14FADCC4-6F33-413D-A586-C29E35B7F67E}" type="parTrans" cxnId="{39E1185E-80CD-4A6A-9062-185439E88FB9}">
      <dgm:prSet/>
      <dgm:spPr/>
      <dgm:t>
        <a:bodyPr/>
        <a:lstStyle/>
        <a:p>
          <a:endParaRPr lang="es-EC"/>
        </a:p>
      </dgm:t>
    </dgm:pt>
    <dgm:pt modelId="{8BAC1EC2-9FDB-49AA-AA2B-1E2EE37AA4C3}" type="sibTrans" cxnId="{39E1185E-80CD-4A6A-9062-185439E88FB9}">
      <dgm:prSet/>
      <dgm:spPr/>
      <dgm:t>
        <a:bodyPr/>
        <a:lstStyle/>
        <a:p>
          <a:endParaRPr lang="es-EC"/>
        </a:p>
      </dgm:t>
    </dgm:pt>
    <dgm:pt modelId="{88771A75-66A5-43B6-A61D-7F3484EE548A}">
      <dgm:prSet phldrT="[Texto]"/>
      <dgm:spPr/>
      <dgm:t>
        <a:bodyPr/>
        <a:lstStyle/>
        <a:p>
          <a:pPr>
            <a:buFont typeface="+mj-lt"/>
            <a:buAutoNum type="arabicPeriod"/>
          </a:pPr>
          <a:r>
            <a:rPr lang="es-EC" dirty="0"/>
            <a:t>Turismo</a:t>
          </a:r>
          <a:r>
            <a:rPr lang="es-EC" baseline="0" dirty="0"/>
            <a:t> MICE en la ciudad de Cuenca</a:t>
          </a:r>
          <a:endParaRPr lang="es-EC" dirty="0"/>
        </a:p>
      </dgm:t>
    </dgm:pt>
    <dgm:pt modelId="{F924D9F0-0A83-4988-BC76-CBB3E0F43302}" type="parTrans" cxnId="{CD1A0CA7-4CDF-4624-9D5B-DA180FCCB526}">
      <dgm:prSet/>
      <dgm:spPr/>
      <dgm:t>
        <a:bodyPr/>
        <a:lstStyle/>
        <a:p>
          <a:endParaRPr lang="es-EC"/>
        </a:p>
      </dgm:t>
    </dgm:pt>
    <dgm:pt modelId="{FD89C5B5-303A-4126-B1F9-AB6B3EA3093F}" type="sibTrans" cxnId="{CD1A0CA7-4CDF-4624-9D5B-DA180FCCB526}">
      <dgm:prSet/>
      <dgm:spPr/>
      <dgm:t>
        <a:bodyPr/>
        <a:lstStyle/>
        <a:p>
          <a:endParaRPr lang="es-EC"/>
        </a:p>
      </dgm:t>
    </dgm:pt>
    <dgm:pt modelId="{C3EA014A-A5FD-4D4F-94FC-757BCA3F43E4}">
      <dgm:prSet/>
      <dgm:spPr/>
      <dgm:t>
        <a:bodyPr/>
        <a:lstStyle/>
        <a:p>
          <a:r>
            <a:rPr lang="es-EC" dirty="0"/>
            <a:t>Creación de estrategias para la reactivación turística.</a:t>
          </a:r>
        </a:p>
      </dgm:t>
    </dgm:pt>
    <dgm:pt modelId="{CA6A80B9-AC80-4B70-B8E5-1D3856D28E69}" type="parTrans" cxnId="{BAE28ACD-D429-4FF8-AFB2-9747DB49B20A}">
      <dgm:prSet/>
      <dgm:spPr/>
      <dgm:t>
        <a:bodyPr/>
        <a:lstStyle/>
        <a:p>
          <a:endParaRPr lang="es-EC"/>
        </a:p>
      </dgm:t>
    </dgm:pt>
    <dgm:pt modelId="{1A75390B-7AEA-46AE-9EA7-F96B1EE79294}" type="sibTrans" cxnId="{BAE28ACD-D429-4FF8-AFB2-9747DB49B20A}">
      <dgm:prSet/>
      <dgm:spPr/>
      <dgm:t>
        <a:bodyPr/>
        <a:lstStyle/>
        <a:p>
          <a:endParaRPr lang="es-EC"/>
        </a:p>
      </dgm:t>
    </dgm:pt>
    <dgm:pt modelId="{74C9864F-7290-4B2B-BD30-6D82D572DD3B}">
      <dgm:prSet/>
      <dgm:spPr/>
      <dgm:t>
        <a:bodyPr/>
        <a:lstStyle/>
        <a:p>
          <a:r>
            <a:rPr lang="es-EC" dirty="0"/>
            <a:t>Creación de un sello de calidad denominado: “Cuenca, biosegura y sostenible”.</a:t>
          </a:r>
        </a:p>
      </dgm:t>
    </dgm:pt>
    <dgm:pt modelId="{A67C75A9-33ED-4708-BD64-14750EA1948D}" type="parTrans" cxnId="{EF27D451-5BBA-4BCE-8689-367781D32239}">
      <dgm:prSet/>
      <dgm:spPr/>
      <dgm:t>
        <a:bodyPr/>
        <a:lstStyle/>
        <a:p>
          <a:endParaRPr lang="es-EC"/>
        </a:p>
      </dgm:t>
    </dgm:pt>
    <dgm:pt modelId="{42B4D82E-E332-4E27-AD56-AF7082D58835}" type="sibTrans" cxnId="{EF27D451-5BBA-4BCE-8689-367781D32239}">
      <dgm:prSet/>
      <dgm:spPr/>
      <dgm:t>
        <a:bodyPr/>
        <a:lstStyle/>
        <a:p>
          <a:endParaRPr lang="es-EC"/>
        </a:p>
      </dgm:t>
    </dgm:pt>
    <dgm:pt modelId="{A87B20AD-0AB2-40A5-98A9-719F574907F5}">
      <dgm:prSet/>
      <dgm:spPr/>
      <dgm:t>
        <a:bodyPr/>
        <a:lstStyle/>
        <a:p>
          <a:r>
            <a:rPr lang="es-EC" dirty="0"/>
            <a:t>Cooperación conjunta entre entidades públicas y privadas.</a:t>
          </a:r>
        </a:p>
      </dgm:t>
    </dgm:pt>
    <dgm:pt modelId="{D82B3A0A-1E10-4093-81E9-A281E45FEFE5}" type="parTrans" cxnId="{33E0F20B-9133-4553-8175-97C8CDFBD44E}">
      <dgm:prSet/>
      <dgm:spPr/>
      <dgm:t>
        <a:bodyPr/>
        <a:lstStyle/>
        <a:p>
          <a:endParaRPr lang="es-EC"/>
        </a:p>
      </dgm:t>
    </dgm:pt>
    <dgm:pt modelId="{C2AF76C0-CA3D-41BC-8FB5-1CB63148F13D}" type="sibTrans" cxnId="{33E0F20B-9133-4553-8175-97C8CDFBD44E}">
      <dgm:prSet/>
      <dgm:spPr/>
      <dgm:t>
        <a:bodyPr/>
        <a:lstStyle/>
        <a:p>
          <a:endParaRPr lang="es-EC"/>
        </a:p>
      </dgm:t>
    </dgm:pt>
    <dgm:pt modelId="{36E81A3C-7B2F-4AB6-9073-5151D0F8EF3F}">
      <dgm:prSet/>
      <dgm:spPr/>
      <dgm:t>
        <a:bodyPr/>
        <a:lstStyle/>
        <a:p>
          <a:r>
            <a:rPr lang="es-EC" dirty="0"/>
            <a:t>La ciudad se ha caracterizado por acoger eventos medianos y pequeños.</a:t>
          </a:r>
        </a:p>
      </dgm:t>
    </dgm:pt>
    <dgm:pt modelId="{0F661278-3DB6-4742-BC74-16FED4245DD5}" type="parTrans" cxnId="{4A57E0D9-9A80-4915-9E9E-CEC9678741B3}">
      <dgm:prSet/>
      <dgm:spPr/>
      <dgm:t>
        <a:bodyPr/>
        <a:lstStyle/>
        <a:p>
          <a:endParaRPr lang="es-EC"/>
        </a:p>
      </dgm:t>
    </dgm:pt>
    <dgm:pt modelId="{4C799E82-A053-4218-8EF1-E8B6C68E93A8}" type="sibTrans" cxnId="{4A57E0D9-9A80-4915-9E9E-CEC9678741B3}">
      <dgm:prSet/>
      <dgm:spPr/>
      <dgm:t>
        <a:bodyPr/>
        <a:lstStyle/>
        <a:p>
          <a:endParaRPr lang="es-EC"/>
        </a:p>
      </dgm:t>
    </dgm:pt>
    <dgm:pt modelId="{79C94E68-68E7-4DE4-86BE-BFD8112C98D1}">
      <dgm:prSet/>
      <dgm:spPr/>
      <dgm:t>
        <a:bodyPr/>
        <a:lstStyle/>
        <a:p>
          <a:r>
            <a:rPr lang="es-EC" dirty="0"/>
            <a:t>No existe una planificación estratégica sobre el turismo MICE.</a:t>
          </a:r>
        </a:p>
      </dgm:t>
    </dgm:pt>
    <dgm:pt modelId="{A7DC6BE9-A980-447C-86EC-0A3AC9EF9432}" type="parTrans" cxnId="{E2D22E89-A520-42BD-836E-461163EF3A7D}">
      <dgm:prSet/>
      <dgm:spPr/>
      <dgm:t>
        <a:bodyPr/>
        <a:lstStyle/>
        <a:p>
          <a:endParaRPr lang="es-EC"/>
        </a:p>
      </dgm:t>
    </dgm:pt>
    <dgm:pt modelId="{54D3EF6B-6C78-4965-AAB9-9232CB7996AA}" type="sibTrans" cxnId="{E2D22E89-A520-42BD-836E-461163EF3A7D}">
      <dgm:prSet/>
      <dgm:spPr/>
      <dgm:t>
        <a:bodyPr/>
        <a:lstStyle/>
        <a:p>
          <a:endParaRPr lang="es-EC"/>
        </a:p>
      </dgm:t>
    </dgm:pt>
    <dgm:pt modelId="{1056A197-C0F4-4AE3-ADF1-081FCFDB1190}">
      <dgm:prSet/>
      <dgm:spPr/>
      <dgm:t>
        <a:bodyPr/>
        <a:lstStyle/>
        <a:p>
          <a:r>
            <a:rPr lang="es-EC" dirty="0"/>
            <a:t>Escasa planificación para la organización de grandes eventos.</a:t>
          </a:r>
        </a:p>
      </dgm:t>
    </dgm:pt>
    <dgm:pt modelId="{FAC4B80A-2F2D-4417-9252-26628DFD4ED5}" type="parTrans" cxnId="{27CD0F69-0039-4B05-8D15-FC2100314748}">
      <dgm:prSet/>
      <dgm:spPr/>
      <dgm:t>
        <a:bodyPr/>
        <a:lstStyle/>
        <a:p>
          <a:endParaRPr lang="es-EC"/>
        </a:p>
      </dgm:t>
    </dgm:pt>
    <dgm:pt modelId="{AEFCD710-E2D8-4014-89AD-1E67C5704B5C}" type="sibTrans" cxnId="{27CD0F69-0039-4B05-8D15-FC2100314748}">
      <dgm:prSet/>
      <dgm:spPr/>
      <dgm:t>
        <a:bodyPr/>
        <a:lstStyle/>
        <a:p>
          <a:endParaRPr lang="es-EC"/>
        </a:p>
      </dgm:t>
    </dgm:pt>
    <dgm:pt modelId="{F9CA4D6F-F99B-4DA9-B032-1C415CBA4104}">
      <dgm:prSet/>
      <dgm:spPr/>
      <dgm:t>
        <a:bodyPr/>
        <a:lstStyle/>
        <a:p>
          <a:r>
            <a:rPr lang="es-EC" dirty="0"/>
            <a:t>La crisis de la pandemia frenó iniciativas MICE en la ciudad.</a:t>
          </a:r>
        </a:p>
      </dgm:t>
    </dgm:pt>
    <dgm:pt modelId="{C6AB37FD-5076-4331-8924-D74EE0FF1000}" type="parTrans" cxnId="{EED2A48E-83A3-43B2-83B9-B7BAAAD90812}">
      <dgm:prSet/>
      <dgm:spPr/>
      <dgm:t>
        <a:bodyPr/>
        <a:lstStyle/>
        <a:p>
          <a:endParaRPr lang="es-EC"/>
        </a:p>
      </dgm:t>
    </dgm:pt>
    <dgm:pt modelId="{C898C21A-8A5D-4010-8282-376AB59D57E2}" type="sibTrans" cxnId="{EED2A48E-83A3-43B2-83B9-B7BAAAD90812}">
      <dgm:prSet/>
      <dgm:spPr/>
      <dgm:t>
        <a:bodyPr/>
        <a:lstStyle/>
        <a:p>
          <a:endParaRPr lang="es-EC"/>
        </a:p>
      </dgm:t>
    </dgm:pt>
    <dgm:pt modelId="{164FCC5A-6F50-455D-AC9A-A2465D645CE6}">
      <dgm:prSet/>
      <dgm:spPr/>
      <dgm:t>
        <a:bodyPr/>
        <a:lstStyle/>
        <a:p>
          <a:r>
            <a:rPr lang="es-EC" dirty="0"/>
            <a:t>Varios establecimientos de eventos se acogieron a las medidas y protocolos de bioseguridad</a:t>
          </a:r>
        </a:p>
      </dgm:t>
    </dgm:pt>
    <dgm:pt modelId="{D01E4FF1-D483-444D-8FBE-DF215ADB7B31}" type="parTrans" cxnId="{9ACD2A0C-D14D-46AA-8B97-0BEE6F295DDB}">
      <dgm:prSet/>
      <dgm:spPr/>
      <dgm:t>
        <a:bodyPr/>
        <a:lstStyle/>
        <a:p>
          <a:endParaRPr lang="es-EC"/>
        </a:p>
      </dgm:t>
    </dgm:pt>
    <dgm:pt modelId="{44E787F4-B507-48A2-AAAE-DB43B617752C}" type="sibTrans" cxnId="{9ACD2A0C-D14D-46AA-8B97-0BEE6F295DDB}">
      <dgm:prSet/>
      <dgm:spPr/>
      <dgm:t>
        <a:bodyPr/>
        <a:lstStyle/>
        <a:p>
          <a:endParaRPr lang="es-EC"/>
        </a:p>
      </dgm:t>
    </dgm:pt>
    <dgm:pt modelId="{704B06F5-DB26-4E3A-8D04-78A7897D2B63}" type="pres">
      <dgm:prSet presAssocID="{FB76EEE7-2BE5-48DB-A2E9-DE567DEAC652}" presName="diagram" presStyleCnt="0">
        <dgm:presLayoutVars>
          <dgm:dir/>
          <dgm:animLvl val="lvl"/>
          <dgm:resizeHandles val="exact"/>
        </dgm:presLayoutVars>
      </dgm:prSet>
      <dgm:spPr/>
      <dgm:t>
        <a:bodyPr/>
        <a:lstStyle/>
        <a:p>
          <a:endParaRPr lang="es-ES"/>
        </a:p>
      </dgm:t>
    </dgm:pt>
    <dgm:pt modelId="{4F0DC44D-1F5C-4B94-B8EB-625BD7BBFD8A}" type="pres">
      <dgm:prSet presAssocID="{3CC33DB4-A540-48F1-8788-4A998BF45E2C}" presName="compNode" presStyleCnt="0"/>
      <dgm:spPr/>
    </dgm:pt>
    <dgm:pt modelId="{DBFACC2D-1A5F-4CC5-9D1F-0FBB394D9F4D}" type="pres">
      <dgm:prSet presAssocID="{3CC33DB4-A540-48F1-8788-4A998BF45E2C}" presName="childRect" presStyleLbl="bgAcc1" presStyleIdx="0" presStyleCnt="2">
        <dgm:presLayoutVars>
          <dgm:bulletEnabled val="1"/>
        </dgm:presLayoutVars>
      </dgm:prSet>
      <dgm:spPr/>
      <dgm:t>
        <a:bodyPr/>
        <a:lstStyle/>
        <a:p>
          <a:endParaRPr lang="es-ES"/>
        </a:p>
      </dgm:t>
    </dgm:pt>
    <dgm:pt modelId="{9505F933-DE27-4EF8-AA95-A7FB96B5C797}" type="pres">
      <dgm:prSet presAssocID="{3CC33DB4-A540-48F1-8788-4A998BF45E2C}" presName="parentText" presStyleLbl="node1" presStyleIdx="0" presStyleCnt="0">
        <dgm:presLayoutVars>
          <dgm:chMax val="0"/>
          <dgm:bulletEnabled val="1"/>
        </dgm:presLayoutVars>
      </dgm:prSet>
      <dgm:spPr/>
      <dgm:t>
        <a:bodyPr/>
        <a:lstStyle/>
        <a:p>
          <a:endParaRPr lang="es-ES"/>
        </a:p>
      </dgm:t>
    </dgm:pt>
    <dgm:pt modelId="{CA44517E-2144-4AE0-9665-AE0D0274C8F8}" type="pres">
      <dgm:prSet presAssocID="{3CC33DB4-A540-48F1-8788-4A998BF45E2C}" presName="parentRect" presStyleLbl="alignNode1" presStyleIdx="0" presStyleCnt="2"/>
      <dgm:spPr/>
      <dgm:t>
        <a:bodyPr/>
        <a:lstStyle/>
        <a:p>
          <a:endParaRPr lang="es-ES"/>
        </a:p>
      </dgm:t>
    </dgm:pt>
    <dgm:pt modelId="{BC116FE4-860F-4876-9CC4-2997E23A554B}" type="pres">
      <dgm:prSet presAssocID="{3CC33DB4-A540-48F1-8788-4A998BF45E2C}"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dgm:spPr>
    </dgm:pt>
    <dgm:pt modelId="{54D5C9F8-0501-4EA1-BD6A-DF23E47402C7}" type="pres">
      <dgm:prSet presAssocID="{8BAC1EC2-9FDB-49AA-AA2B-1E2EE37AA4C3}" presName="sibTrans" presStyleLbl="sibTrans2D1" presStyleIdx="0" presStyleCnt="0"/>
      <dgm:spPr/>
      <dgm:t>
        <a:bodyPr/>
        <a:lstStyle/>
        <a:p>
          <a:endParaRPr lang="es-ES"/>
        </a:p>
      </dgm:t>
    </dgm:pt>
    <dgm:pt modelId="{2A8CF32F-F35D-46BA-9529-DA46DA9811D5}" type="pres">
      <dgm:prSet presAssocID="{88771A75-66A5-43B6-A61D-7F3484EE548A}" presName="compNode" presStyleCnt="0"/>
      <dgm:spPr/>
    </dgm:pt>
    <dgm:pt modelId="{6398BFA5-D814-4C9C-8D99-51FAF3AC1562}" type="pres">
      <dgm:prSet presAssocID="{88771A75-66A5-43B6-A61D-7F3484EE548A}" presName="childRect" presStyleLbl="bgAcc1" presStyleIdx="1" presStyleCnt="2">
        <dgm:presLayoutVars>
          <dgm:bulletEnabled val="1"/>
        </dgm:presLayoutVars>
      </dgm:prSet>
      <dgm:spPr/>
      <dgm:t>
        <a:bodyPr/>
        <a:lstStyle/>
        <a:p>
          <a:endParaRPr lang="es-ES"/>
        </a:p>
      </dgm:t>
    </dgm:pt>
    <dgm:pt modelId="{89C5AE14-B586-4576-948F-37C78F352415}" type="pres">
      <dgm:prSet presAssocID="{88771A75-66A5-43B6-A61D-7F3484EE548A}" presName="parentText" presStyleLbl="node1" presStyleIdx="0" presStyleCnt="0">
        <dgm:presLayoutVars>
          <dgm:chMax val="0"/>
          <dgm:bulletEnabled val="1"/>
        </dgm:presLayoutVars>
      </dgm:prSet>
      <dgm:spPr/>
      <dgm:t>
        <a:bodyPr/>
        <a:lstStyle/>
        <a:p>
          <a:endParaRPr lang="es-ES"/>
        </a:p>
      </dgm:t>
    </dgm:pt>
    <dgm:pt modelId="{6584EEEA-8395-4B55-AF4A-3B85602EAFD0}" type="pres">
      <dgm:prSet presAssocID="{88771A75-66A5-43B6-A61D-7F3484EE548A}" presName="parentRect" presStyleLbl="alignNode1" presStyleIdx="1" presStyleCnt="2"/>
      <dgm:spPr/>
      <dgm:t>
        <a:bodyPr/>
        <a:lstStyle/>
        <a:p>
          <a:endParaRPr lang="es-ES"/>
        </a:p>
      </dgm:t>
    </dgm:pt>
    <dgm:pt modelId="{682DE060-5056-46FE-98D4-E07DD876F79E}" type="pres">
      <dgm:prSet presAssocID="{88771A75-66A5-43B6-A61D-7F3484EE548A}"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Lst>
  <dgm:cxnLst>
    <dgm:cxn modelId="{559F2C88-DB8B-429E-ADC8-A53155DCEDB9}" type="presOf" srcId="{1056A197-C0F4-4AE3-ADF1-081FCFDB1190}" destId="{6398BFA5-D814-4C9C-8D99-51FAF3AC1562}" srcOrd="0" destOrd="2" presId="urn:microsoft.com/office/officeart/2005/8/layout/bList2"/>
    <dgm:cxn modelId="{08985237-7006-4B4D-8204-47D6C684C273}" type="presOf" srcId="{3CC33DB4-A540-48F1-8788-4A998BF45E2C}" destId="{9505F933-DE27-4EF8-AA95-A7FB96B5C797}" srcOrd="0" destOrd="0" presId="urn:microsoft.com/office/officeart/2005/8/layout/bList2"/>
    <dgm:cxn modelId="{EF27D451-5BBA-4BCE-8689-367781D32239}" srcId="{3CC33DB4-A540-48F1-8788-4A998BF45E2C}" destId="{74C9864F-7290-4B2B-BD30-6D82D572DD3B}" srcOrd="1" destOrd="0" parTransId="{A67C75A9-33ED-4708-BD64-14750EA1948D}" sibTransId="{42B4D82E-E332-4E27-AD56-AF7082D58835}"/>
    <dgm:cxn modelId="{A1C54C6C-FC33-4B3B-B1CC-056D54C2756C}" type="presOf" srcId="{88771A75-66A5-43B6-A61D-7F3484EE548A}" destId="{89C5AE14-B586-4576-948F-37C78F352415}" srcOrd="0" destOrd="0" presId="urn:microsoft.com/office/officeart/2005/8/layout/bList2"/>
    <dgm:cxn modelId="{33E0F20B-9133-4553-8175-97C8CDFBD44E}" srcId="{3CC33DB4-A540-48F1-8788-4A998BF45E2C}" destId="{A87B20AD-0AB2-40A5-98A9-719F574907F5}" srcOrd="2" destOrd="0" parTransId="{D82B3A0A-1E10-4093-81E9-A281E45FEFE5}" sibTransId="{C2AF76C0-CA3D-41BC-8FB5-1CB63148F13D}"/>
    <dgm:cxn modelId="{9BD8756D-C618-49B9-A725-3E9CEB0CCE41}" type="presOf" srcId="{FB76EEE7-2BE5-48DB-A2E9-DE567DEAC652}" destId="{704B06F5-DB26-4E3A-8D04-78A7897D2B63}" srcOrd="0" destOrd="0" presId="urn:microsoft.com/office/officeart/2005/8/layout/bList2"/>
    <dgm:cxn modelId="{7679629C-2BEA-489A-80F2-35DB50337BA7}" type="presOf" srcId="{F9CA4D6F-F99B-4DA9-B032-1C415CBA4104}" destId="{6398BFA5-D814-4C9C-8D99-51FAF3AC1562}" srcOrd="0" destOrd="3" presId="urn:microsoft.com/office/officeart/2005/8/layout/bList2"/>
    <dgm:cxn modelId="{39E1185E-80CD-4A6A-9062-185439E88FB9}" srcId="{FB76EEE7-2BE5-48DB-A2E9-DE567DEAC652}" destId="{3CC33DB4-A540-48F1-8788-4A998BF45E2C}" srcOrd="0" destOrd="0" parTransId="{14FADCC4-6F33-413D-A586-C29E35B7F67E}" sibTransId="{8BAC1EC2-9FDB-49AA-AA2B-1E2EE37AA4C3}"/>
    <dgm:cxn modelId="{58D949D8-3D4E-44AA-BC2A-D95E26370825}" type="presOf" srcId="{164FCC5A-6F50-455D-AC9A-A2465D645CE6}" destId="{6398BFA5-D814-4C9C-8D99-51FAF3AC1562}" srcOrd="0" destOrd="4" presId="urn:microsoft.com/office/officeart/2005/8/layout/bList2"/>
    <dgm:cxn modelId="{E2D22E89-A520-42BD-836E-461163EF3A7D}" srcId="{88771A75-66A5-43B6-A61D-7F3484EE548A}" destId="{79C94E68-68E7-4DE4-86BE-BFD8112C98D1}" srcOrd="1" destOrd="0" parTransId="{A7DC6BE9-A980-447C-86EC-0A3AC9EF9432}" sibTransId="{54D3EF6B-6C78-4965-AAB9-9232CB7996AA}"/>
    <dgm:cxn modelId="{27CD0F69-0039-4B05-8D15-FC2100314748}" srcId="{88771A75-66A5-43B6-A61D-7F3484EE548A}" destId="{1056A197-C0F4-4AE3-ADF1-081FCFDB1190}" srcOrd="2" destOrd="0" parTransId="{FAC4B80A-2F2D-4417-9252-26628DFD4ED5}" sibTransId="{AEFCD710-E2D8-4014-89AD-1E67C5704B5C}"/>
    <dgm:cxn modelId="{AF9FBA2B-703A-4B11-BDDC-6E42F045603E}" type="presOf" srcId="{36E81A3C-7B2F-4AB6-9073-5151D0F8EF3F}" destId="{6398BFA5-D814-4C9C-8D99-51FAF3AC1562}" srcOrd="0" destOrd="0" presId="urn:microsoft.com/office/officeart/2005/8/layout/bList2"/>
    <dgm:cxn modelId="{CD1A0CA7-4CDF-4624-9D5B-DA180FCCB526}" srcId="{FB76EEE7-2BE5-48DB-A2E9-DE567DEAC652}" destId="{88771A75-66A5-43B6-A61D-7F3484EE548A}" srcOrd="1" destOrd="0" parTransId="{F924D9F0-0A83-4988-BC76-CBB3E0F43302}" sibTransId="{FD89C5B5-303A-4126-B1F9-AB6B3EA3093F}"/>
    <dgm:cxn modelId="{4A3300CA-0C86-482B-8AFF-85A45BB2281A}" type="presOf" srcId="{3CC33DB4-A540-48F1-8788-4A998BF45E2C}" destId="{CA44517E-2144-4AE0-9665-AE0D0274C8F8}" srcOrd="1" destOrd="0" presId="urn:microsoft.com/office/officeart/2005/8/layout/bList2"/>
    <dgm:cxn modelId="{9ACD2A0C-D14D-46AA-8B97-0BEE6F295DDB}" srcId="{88771A75-66A5-43B6-A61D-7F3484EE548A}" destId="{164FCC5A-6F50-455D-AC9A-A2465D645CE6}" srcOrd="4" destOrd="0" parTransId="{D01E4FF1-D483-444D-8FBE-DF215ADB7B31}" sibTransId="{44E787F4-B507-48A2-AAAE-DB43B617752C}"/>
    <dgm:cxn modelId="{BAE28ACD-D429-4FF8-AFB2-9747DB49B20A}" srcId="{3CC33DB4-A540-48F1-8788-4A998BF45E2C}" destId="{C3EA014A-A5FD-4D4F-94FC-757BCA3F43E4}" srcOrd="0" destOrd="0" parTransId="{CA6A80B9-AC80-4B70-B8E5-1D3856D28E69}" sibTransId="{1A75390B-7AEA-46AE-9EA7-F96B1EE79294}"/>
    <dgm:cxn modelId="{7D0316A2-17E3-4F6B-A5D9-34DA34C3D3A7}" type="presOf" srcId="{A87B20AD-0AB2-40A5-98A9-719F574907F5}" destId="{DBFACC2D-1A5F-4CC5-9D1F-0FBB394D9F4D}" srcOrd="0" destOrd="2" presId="urn:microsoft.com/office/officeart/2005/8/layout/bList2"/>
    <dgm:cxn modelId="{F7E6262F-2C5B-47F1-A30D-5C0B18DC749B}" type="presOf" srcId="{8BAC1EC2-9FDB-49AA-AA2B-1E2EE37AA4C3}" destId="{54D5C9F8-0501-4EA1-BD6A-DF23E47402C7}" srcOrd="0" destOrd="0" presId="urn:microsoft.com/office/officeart/2005/8/layout/bList2"/>
    <dgm:cxn modelId="{A2C6D0B6-1F0F-4FB1-AEF2-9C48F0148802}" type="presOf" srcId="{88771A75-66A5-43B6-A61D-7F3484EE548A}" destId="{6584EEEA-8395-4B55-AF4A-3B85602EAFD0}" srcOrd="1" destOrd="0" presId="urn:microsoft.com/office/officeart/2005/8/layout/bList2"/>
    <dgm:cxn modelId="{461ED95F-50C4-475E-9066-6BEDB22E0903}" type="presOf" srcId="{79C94E68-68E7-4DE4-86BE-BFD8112C98D1}" destId="{6398BFA5-D814-4C9C-8D99-51FAF3AC1562}" srcOrd="0" destOrd="1" presId="urn:microsoft.com/office/officeart/2005/8/layout/bList2"/>
    <dgm:cxn modelId="{F70BDD85-CC56-4D7D-8CDF-C4AAEEA7EC8E}" type="presOf" srcId="{C3EA014A-A5FD-4D4F-94FC-757BCA3F43E4}" destId="{DBFACC2D-1A5F-4CC5-9D1F-0FBB394D9F4D}" srcOrd="0" destOrd="0" presId="urn:microsoft.com/office/officeart/2005/8/layout/bList2"/>
    <dgm:cxn modelId="{F07DAE01-3471-467D-B0F2-B7F730FEE240}" type="presOf" srcId="{74C9864F-7290-4B2B-BD30-6D82D572DD3B}" destId="{DBFACC2D-1A5F-4CC5-9D1F-0FBB394D9F4D}" srcOrd="0" destOrd="1" presId="urn:microsoft.com/office/officeart/2005/8/layout/bList2"/>
    <dgm:cxn modelId="{EED2A48E-83A3-43B2-83B9-B7BAAAD90812}" srcId="{88771A75-66A5-43B6-A61D-7F3484EE548A}" destId="{F9CA4D6F-F99B-4DA9-B032-1C415CBA4104}" srcOrd="3" destOrd="0" parTransId="{C6AB37FD-5076-4331-8924-D74EE0FF1000}" sibTransId="{C898C21A-8A5D-4010-8282-376AB59D57E2}"/>
    <dgm:cxn modelId="{4A57E0D9-9A80-4915-9E9E-CEC9678741B3}" srcId="{88771A75-66A5-43B6-A61D-7F3484EE548A}" destId="{36E81A3C-7B2F-4AB6-9073-5151D0F8EF3F}" srcOrd="0" destOrd="0" parTransId="{0F661278-3DB6-4742-BC74-16FED4245DD5}" sibTransId="{4C799E82-A053-4218-8EF1-E8B6C68E93A8}"/>
    <dgm:cxn modelId="{8650AD40-19F2-4913-8B50-329A46A961FB}" type="presParOf" srcId="{704B06F5-DB26-4E3A-8D04-78A7897D2B63}" destId="{4F0DC44D-1F5C-4B94-B8EB-625BD7BBFD8A}" srcOrd="0" destOrd="0" presId="urn:microsoft.com/office/officeart/2005/8/layout/bList2"/>
    <dgm:cxn modelId="{B3B193D2-CAE5-4000-9110-B36699A7AA67}" type="presParOf" srcId="{4F0DC44D-1F5C-4B94-B8EB-625BD7BBFD8A}" destId="{DBFACC2D-1A5F-4CC5-9D1F-0FBB394D9F4D}" srcOrd="0" destOrd="0" presId="urn:microsoft.com/office/officeart/2005/8/layout/bList2"/>
    <dgm:cxn modelId="{D5EB20A3-3219-41AE-88E4-BB2A2D3030D6}" type="presParOf" srcId="{4F0DC44D-1F5C-4B94-B8EB-625BD7BBFD8A}" destId="{9505F933-DE27-4EF8-AA95-A7FB96B5C797}" srcOrd="1" destOrd="0" presId="urn:microsoft.com/office/officeart/2005/8/layout/bList2"/>
    <dgm:cxn modelId="{C9FC6F8E-1AF1-4DE8-B84B-C608A27E0D67}" type="presParOf" srcId="{4F0DC44D-1F5C-4B94-B8EB-625BD7BBFD8A}" destId="{CA44517E-2144-4AE0-9665-AE0D0274C8F8}" srcOrd="2" destOrd="0" presId="urn:microsoft.com/office/officeart/2005/8/layout/bList2"/>
    <dgm:cxn modelId="{B991099C-F36B-474A-BF5C-76B96F8B3D96}" type="presParOf" srcId="{4F0DC44D-1F5C-4B94-B8EB-625BD7BBFD8A}" destId="{BC116FE4-860F-4876-9CC4-2997E23A554B}" srcOrd="3" destOrd="0" presId="urn:microsoft.com/office/officeart/2005/8/layout/bList2"/>
    <dgm:cxn modelId="{8E2069D4-6782-4B39-ADDA-917327D042E9}" type="presParOf" srcId="{704B06F5-DB26-4E3A-8D04-78A7897D2B63}" destId="{54D5C9F8-0501-4EA1-BD6A-DF23E47402C7}" srcOrd="1" destOrd="0" presId="urn:microsoft.com/office/officeart/2005/8/layout/bList2"/>
    <dgm:cxn modelId="{D3BDFF94-37DD-499D-9650-FF51BA1DBB7D}" type="presParOf" srcId="{704B06F5-DB26-4E3A-8D04-78A7897D2B63}" destId="{2A8CF32F-F35D-46BA-9529-DA46DA9811D5}" srcOrd="2" destOrd="0" presId="urn:microsoft.com/office/officeart/2005/8/layout/bList2"/>
    <dgm:cxn modelId="{6D153C97-3FB5-4712-BCEE-61532D5BB69A}" type="presParOf" srcId="{2A8CF32F-F35D-46BA-9529-DA46DA9811D5}" destId="{6398BFA5-D814-4C9C-8D99-51FAF3AC1562}" srcOrd="0" destOrd="0" presId="urn:microsoft.com/office/officeart/2005/8/layout/bList2"/>
    <dgm:cxn modelId="{AEC2DB21-48B1-4CEC-8357-8DC4B0700CAF}" type="presParOf" srcId="{2A8CF32F-F35D-46BA-9529-DA46DA9811D5}" destId="{89C5AE14-B586-4576-948F-37C78F352415}" srcOrd="1" destOrd="0" presId="urn:microsoft.com/office/officeart/2005/8/layout/bList2"/>
    <dgm:cxn modelId="{46C914FA-19A0-4799-9932-8AB1448A2AB5}" type="presParOf" srcId="{2A8CF32F-F35D-46BA-9529-DA46DA9811D5}" destId="{6584EEEA-8395-4B55-AF4A-3B85602EAFD0}" srcOrd="2" destOrd="0" presId="urn:microsoft.com/office/officeart/2005/8/layout/bList2"/>
    <dgm:cxn modelId="{A0EFC829-87A6-49A6-B803-012E7077323B}" type="presParOf" srcId="{2A8CF32F-F35D-46BA-9529-DA46DA9811D5}" destId="{682DE060-5056-46FE-98D4-E07DD876F79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7E77A2-8E09-4C41-A86C-947C6568ABFE}" type="doc">
      <dgm:prSet loTypeId="urn:microsoft.com/office/officeart/2005/8/layout/StepDownProcess" loCatId="process" qsTypeId="urn:microsoft.com/office/officeart/2005/8/quickstyle/simple5" qsCatId="simple" csTypeId="urn:microsoft.com/office/officeart/2005/8/colors/accent0_1" csCatId="mainScheme" phldr="1"/>
      <dgm:spPr/>
      <dgm:t>
        <a:bodyPr/>
        <a:lstStyle/>
        <a:p>
          <a:endParaRPr lang="es-EC"/>
        </a:p>
      </dgm:t>
    </dgm:pt>
    <dgm:pt modelId="{F408CDCC-A9B8-4771-AD65-57C3F4F3F093}">
      <dgm:prSet phldrT="[Texto]" custT="1"/>
      <dgm:spPr/>
      <dgm:t>
        <a:bodyPr/>
        <a:lstStyle/>
        <a:p>
          <a:r>
            <a:rPr lang="es-EC" sz="1100" dirty="0"/>
            <a:t>Femenino</a:t>
          </a:r>
        </a:p>
      </dgm:t>
    </dgm:pt>
    <dgm:pt modelId="{098372EB-93B5-4C0D-819F-9E91F3A8BCF4}" type="parTrans" cxnId="{B4E48431-8D51-4AC5-928F-137D222878AC}">
      <dgm:prSet/>
      <dgm:spPr/>
      <dgm:t>
        <a:bodyPr/>
        <a:lstStyle/>
        <a:p>
          <a:endParaRPr lang="es-EC"/>
        </a:p>
      </dgm:t>
    </dgm:pt>
    <dgm:pt modelId="{66680F9E-1A92-4E62-B395-65B42E846171}" type="sibTrans" cxnId="{B4E48431-8D51-4AC5-928F-137D222878AC}">
      <dgm:prSet/>
      <dgm:spPr/>
      <dgm:t>
        <a:bodyPr/>
        <a:lstStyle/>
        <a:p>
          <a:endParaRPr lang="es-EC"/>
        </a:p>
      </dgm:t>
    </dgm:pt>
    <dgm:pt modelId="{9BE7BDFE-193B-43EA-B497-D2AD4B5A4D84}">
      <dgm:prSet phldrT="[Texto]"/>
      <dgm:spPr/>
      <dgm:t>
        <a:bodyPr/>
        <a:lstStyle/>
        <a:p>
          <a:endParaRPr lang="es-EC" dirty="0"/>
        </a:p>
      </dgm:t>
    </dgm:pt>
    <dgm:pt modelId="{2DCF2C3E-4997-44C2-9F8D-847BC8CBE19A}" type="parTrans" cxnId="{2D799A7A-F9DE-495F-8D9E-2D1A2A816B50}">
      <dgm:prSet/>
      <dgm:spPr/>
      <dgm:t>
        <a:bodyPr/>
        <a:lstStyle/>
        <a:p>
          <a:endParaRPr lang="es-EC"/>
        </a:p>
      </dgm:t>
    </dgm:pt>
    <dgm:pt modelId="{02237DD4-7086-4C9D-8A10-30F3569B83C2}" type="sibTrans" cxnId="{2D799A7A-F9DE-495F-8D9E-2D1A2A816B50}">
      <dgm:prSet/>
      <dgm:spPr/>
      <dgm:t>
        <a:bodyPr/>
        <a:lstStyle/>
        <a:p>
          <a:endParaRPr lang="es-EC"/>
        </a:p>
      </dgm:t>
    </dgm:pt>
    <dgm:pt modelId="{0E71A840-CA5A-4B98-BEA9-36A564C5A799}">
      <dgm:prSet phldrT="[Texto]" custT="1"/>
      <dgm:spPr/>
      <dgm:t>
        <a:bodyPr/>
        <a:lstStyle/>
        <a:p>
          <a:r>
            <a:rPr lang="es-EC" sz="1100" dirty="0"/>
            <a:t>Ecuador</a:t>
          </a:r>
          <a:endParaRPr lang="es-EC" sz="2200" dirty="0"/>
        </a:p>
      </dgm:t>
    </dgm:pt>
    <dgm:pt modelId="{A68FACD1-36DB-478C-A872-C15BE7EDBA37}" type="parTrans" cxnId="{BE0AFBDF-77CA-4EAC-89E9-D671332627FE}">
      <dgm:prSet/>
      <dgm:spPr/>
      <dgm:t>
        <a:bodyPr/>
        <a:lstStyle/>
        <a:p>
          <a:endParaRPr lang="es-EC"/>
        </a:p>
      </dgm:t>
    </dgm:pt>
    <dgm:pt modelId="{36C62CD6-9037-4391-8316-25F4F300F5A2}" type="sibTrans" cxnId="{BE0AFBDF-77CA-4EAC-89E9-D671332627FE}">
      <dgm:prSet/>
      <dgm:spPr/>
      <dgm:t>
        <a:bodyPr/>
        <a:lstStyle/>
        <a:p>
          <a:endParaRPr lang="es-EC"/>
        </a:p>
      </dgm:t>
    </dgm:pt>
    <dgm:pt modelId="{C03FC9FE-8A16-41CA-8D65-72D1C11CC3AF}">
      <dgm:prSet phldrT="[Texto]"/>
      <dgm:spPr/>
      <dgm:t>
        <a:bodyPr/>
        <a:lstStyle/>
        <a:p>
          <a:endParaRPr lang="es-EC" dirty="0"/>
        </a:p>
      </dgm:t>
    </dgm:pt>
    <dgm:pt modelId="{146CF647-7514-4294-B7D8-0835CF246BCD}" type="parTrans" cxnId="{7B064AA8-1F63-4F00-AD80-284A4FDD514C}">
      <dgm:prSet/>
      <dgm:spPr/>
      <dgm:t>
        <a:bodyPr/>
        <a:lstStyle/>
        <a:p>
          <a:endParaRPr lang="es-EC"/>
        </a:p>
      </dgm:t>
    </dgm:pt>
    <dgm:pt modelId="{99C139B3-5908-4D48-BC02-76517090635C}" type="sibTrans" cxnId="{7B064AA8-1F63-4F00-AD80-284A4FDD514C}">
      <dgm:prSet/>
      <dgm:spPr/>
      <dgm:t>
        <a:bodyPr/>
        <a:lstStyle/>
        <a:p>
          <a:endParaRPr lang="es-EC"/>
        </a:p>
      </dgm:t>
    </dgm:pt>
    <dgm:pt modelId="{53C1062C-657D-44C1-BA6D-6E28B6B77966}">
      <dgm:prSet phldrT="[Texto]" custT="1"/>
      <dgm:spPr/>
      <dgm:t>
        <a:bodyPr/>
        <a:lstStyle/>
        <a:p>
          <a:r>
            <a:rPr lang="es-EC" sz="1200" dirty="0"/>
            <a:t>21-29 años</a:t>
          </a:r>
        </a:p>
      </dgm:t>
    </dgm:pt>
    <dgm:pt modelId="{F3982B6E-0420-4E04-94FC-BA2B5F5008AB}" type="parTrans" cxnId="{97DB8E8C-A62D-45D7-8657-D805694031A7}">
      <dgm:prSet/>
      <dgm:spPr/>
      <dgm:t>
        <a:bodyPr/>
        <a:lstStyle/>
        <a:p>
          <a:endParaRPr lang="es-EC"/>
        </a:p>
      </dgm:t>
    </dgm:pt>
    <dgm:pt modelId="{E460228D-B1A4-42B4-AC7B-DF9C52C68D33}" type="sibTrans" cxnId="{97DB8E8C-A62D-45D7-8657-D805694031A7}">
      <dgm:prSet/>
      <dgm:spPr/>
      <dgm:t>
        <a:bodyPr/>
        <a:lstStyle/>
        <a:p>
          <a:endParaRPr lang="es-EC"/>
        </a:p>
      </dgm:t>
    </dgm:pt>
    <dgm:pt modelId="{FDF6D3CB-FC7A-4B76-89B5-24B49F0E007A}">
      <dgm:prSet phldrT="[Texto]"/>
      <dgm:spPr/>
      <dgm:t>
        <a:bodyPr/>
        <a:lstStyle/>
        <a:p>
          <a:endParaRPr lang="es-EC" dirty="0"/>
        </a:p>
      </dgm:t>
    </dgm:pt>
    <dgm:pt modelId="{A02BFC3D-24BF-4AB6-861A-52EE956C4035}" type="parTrans" cxnId="{007794E4-FE01-40E0-8A63-E0300CC84A8F}">
      <dgm:prSet/>
      <dgm:spPr/>
      <dgm:t>
        <a:bodyPr/>
        <a:lstStyle/>
        <a:p>
          <a:endParaRPr lang="es-EC"/>
        </a:p>
      </dgm:t>
    </dgm:pt>
    <dgm:pt modelId="{75B3EB0B-165D-4CB3-9CD0-DD0DFA572764}" type="sibTrans" cxnId="{007794E4-FE01-40E0-8A63-E0300CC84A8F}">
      <dgm:prSet/>
      <dgm:spPr/>
      <dgm:t>
        <a:bodyPr/>
        <a:lstStyle/>
        <a:p>
          <a:endParaRPr lang="es-EC"/>
        </a:p>
      </dgm:t>
    </dgm:pt>
    <dgm:pt modelId="{F5258FB7-5C51-44B8-900F-3C9AC1091853}">
      <dgm:prSet custT="1"/>
      <dgm:spPr/>
      <dgm:t>
        <a:bodyPr/>
        <a:lstStyle/>
        <a:p>
          <a:r>
            <a:rPr lang="es-EC" sz="1200" dirty="0"/>
            <a:t>Solteros</a:t>
          </a:r>
        </a:p>
      </dgm:t>
    </dgm:pt>
    <dgm:pt modelId="{2009B5F4-9082-45CC-9616-45A90DAB0BDE}" type="parTrans" cxnId="{3F01CA16-4FB9-4E54-BE67-EAEB3AF7719B}">
      <dgm:prSet/>
      <dgm:spPr/>
      <dgm:t>
        <a:bodyPr/>
        <a:lstStyle/>
        <a:p>
          <a:endParaRPr lang="es-EC"/>
        </a:p>
      </dgm:t>
    </dgm:pt>
    <dgm:pt modelId="{428644FA-8174-42CA-815E-FB298369B168}" type="sibTrans" cxnId="{3F01CA16-4FB9-4E54-BE67-EAEB3AF7719B}">
      <dgm:prSet/>
      <dgm:spPr/>
      <dgm:t>
        <a:bodyPr/>
        <a:lstStyle/>
        <a:p>
          <a:endParaRPr lang="es-EC"/>
        </a:p>
      </dgm:t>
    </dgm:pt>
    <dgm:pt modelId="{C36F3DB2-BE2D-4B55-B66C-19399ACB42B0}" type="pres">
      <dgm:prSet presAssocID="{937E77A2-8E09-4C41-A86C-947C6568ABFE}" presName="rootnode" presStyleCnt="0">
        <dgm:presLayoutVars>
          <dgm:chMax/>
          <dgm:chPref/>
          <dgm:dir/>
          <dgm:animLvl val="lvl"/>
        </dgm:presLayoutVars>
      </dgm:prSet>
      <dgm:spPr/>
      <dgm:t>
        <a:bodyPr/>
        <a:lstStyle/>
        <a:p>
          <a:endParaRPr lang="es-ES"/>
        </a:p>
      </dgm:t>
    </dgm:pt>
    <dgm:pt modelId="{3FDBE12F-5B77-4BB5-80AD-732BBC3F4F9A}" type="pres">
      <dgm:prSet presAssocID="{F408CDCC-A9B8-4771-AD65-57C3F4F3F093}" presName="composite" presStyleCnt="0"/>
      <dgm:spPr/>
    </dgm:pt>
    <dgm:pt modelId="{3D7DFF3F-8A0E-4E9D-9456-E5F656958C3B}" type="pres">
      <dgm:prSet presAssocID="{F408CDCC-A9B8-4771-AD65-57C3F4F3F093}" presName="bentUpArrow1" presStyleLbl="alignImgPlace1" presStyleIdx="0" presStyleCnt="3"/>
      <dgm:spPr/>
    </dgm:pt>
    <dgm:pt modelId="{C3F7DE0A-F9EB-45CB-8151-F2116AAA163B}" type="pres">
      <dgm:prSet presAssocID="{F408CDCC-A9B8-4771-AD65-57C3F4F3F093}" presName="ParentText" presStyleLbl="node1" presStyleIdx="0" presStyleCnt="4">
        <dgm:presLayoutVars>
          <dgm:chMax val="1"/>
          <dgm:chPref val="1"/>
          <dgm:bulletEnabled val="1"/>
        </dgm:presLayoutVars>
      </dgm:prSet>
      <dgm:spPr/>
      <dgm:t>
        <a:bodyPr/>
        <a:lstStyle/>
        <a:p>
          <a:endParaRPr lang="es-ES"/>
        </a:p>
      </dgm:t>
    </dgm:pt>
    <dgm:pt modelId="{DA7DA2C3-0B56-4742-9BF5-8B076BE95638}" type="pres">
      <dgm:prSet presAssocID="{F408CDCC-A9B8-4771-AD65-57C3F4F3F093}" presName="ChildText" presStyleLbl="revTx" presStyleIdx="0" presStyleCnt="3">
        <dgm:presLayoutVars>
          <dgm:chMax val="0"/>
          <dgm:chPref val="0"/>
          <dgm:bulletEnabled val="1"/>
        </dgm:presLayoutVars>
      </dgm:prSet>
      <dgm:spPr/>
      <dgm:t>
        <a:bodyPr/>
        <a:lstStyle/>
        <a:p>
          <a:endParaRPr lang="es-ES"/>
        </a:p>
      </dgm:t>
    </dgm:pt>
    <dgm:pt modelId="{68C7F686-9B4E-4CD5-B9CF-9E732918C008}" type="pres">
      <dgm:prSet presAssocID="{66680F9E-1A92-4E62-B395-65B42E846171}" presName="sibTrans" presStyleCnt="0"/>
      <dgm:spPr/>
    </dgm:pt>
    <dgm:pt modelId="{3096CE05-893A-4553-BCAA-26EE4A846949}" type="pres">
      <dgm:prSet presAssocID="{0E71A840-CA5A-4B98-BEA9-36A564C5A799}" presName="composite" presStyleCnt="0"/>
      <dgm:spPr/>
    </dgm:pt>
    <dgm:pt modelId="{96175891-62F0-4AA9-809B-BE7E2447647E}" type="pres">
      <dgm:prSet presAssocID="{0E71A840-CA5A-4B98-BEA9-36A564C5A799}" presName="bentUpArrow1" presStyleLbl="alignImgPlace1" presStyleIdx="1" presStyleCnt="3"/>
      <dgm:spPr/>
    </dgm:pt>
    <dgm:pt modelId="{4E82EDD0-8A7B-4E8A-82B4-6324ABDED6E7}" type="pres">
      <dgm:prSet presAssocID="{0E71A840-CA5A-4B98-BEA9-36A564C5A799}" presName="ParentText" presStyleLbl="node1" presStyleIdx="1" presStyleCnt="4">
        <dgm:presLayoutVars>
          <dgm:chMax val="1"/>
          <dgm:chPref val="1"/>
          <dgm:bulletEnabled val="1"/>
        </dgm:presLayoutVars>
      </dgm:prSet>
      <dgm:spPr/>
      <dgm:t>
        <a:bodyPr/>
        <a:lstStyle/>
        <a:p>
          <a:endParaRPr lang="es-ES"/>
        </a:p>
      </dgm:t>
    </dgm:pt>
    <dgm:pt modelId="{A1B9E0AB-4625-4EC2-B992-DF96FB70BC8E}" type="pres">
      <dgm:prSet presAssocID="{0E71A840-CA5A-4B98-BEA9-36A564C5A799}" presName="ChildText" presStyleLbl="revTx" presStyleIdx="1" presStyleCnt="3">
        <dgm:presLayoutVars>
          <dgm:chMax val="0"/>
          <dgm:chPref val="0"/>
          <dgm:bulletEnabled val="1"/>
        </dgm:presLayoutVars>
      </dgm:prSet>
      <dgm:spPr/>
      <dgm:t>
        <a:bodyPr/>
        <a:lstStyle/>
        <a:p>
          <a:endParaRPr lang="es-ES"/>
        </a:p>
      </dgm:t>
    </dgm:pt>
    <dgm:pt modelId="{147D9749-F668-4C90-BFE1-A56CFDC0EC03}" type="pres">
      <dgm:prSet presAssocID="{36C62CD6-9037-4391-8316-25F4F300F5A2}" presName="sibTrans" presStyleCnt="0"/>
      <dgm:spPr/>
    </dgm:pt>
    <dgm:pt modelId="{DFC26551-2FDB-4BD2-858A-6415D623A496}" type="pres">
      <dgm:prSet presAssocID="{53C1062C-657D-44C1-BA6D-6E28B6B77966}" presName="composite" presStyleCnt="0"/>
      <dgm:spPr/>
    </dgm:pt>
    <dgm:pt modelId="{97FEFCB6-5ED2-4BB1-BA42-6581910FBF8F}" type="pres">
      <dgm:prSet presAssocID="{53C1062C-657D-44C1-BA6D-6E28B6B77966}" presName="bentUpArrow1" presStyleLbl="alignImgPlace1" presStyleIdx="2" presStyleCnt="3"/>
      <dgm:spPr/>
    </dgm:pt>
    <dgm:pt modelId="{DAC8B7D6-822D-4E43-8195-C13C0E53AFE5}" type="pres">
      <dgm:prSet presAssocID="{53C1062C-657D-44C1-BA6D-6E28B6B77966}" presName="ParentText" presStyleLbl="node1" presStyleIdx="2" presStyleCnt="4">
        <dgm:presLayoutVars>
          <dgm:chMax val="1"/>
          <dgm:chPref val="1"/>
          <dgm:bulletEnabled val="1"/>
        </dgm:presLayoutVars>
      </dgm:prSet>
      <dgm:spPr/>
      <dgm:t>
        <a:bodyPr/>
        <a:lstStyle/>
        <a:p>
          <a:endParaRPr lang="es-ES"/>
        </a:p>
      </dgm:t>
    </dgm:pt>
    <dgm:pt modelId="{FB440018-270A-480A-8042-46103A7BE5AB}" type="pres">
      <dgm:prSet presAssocID="{53C1062C-657D-44C1-BA6D-6E28B6B77966}" presName="ChildText" presStyleLbl="revTx" presStyleIdx="2" presStyleCnt="3">
        <dgm:presLayoutVars>
          <dgm:chMax val="0"/>
          <dgm:chPref val="0"/>
          <dgm:bulletEnabled val="1"/>
        </dgm:presLayoutVars>
      </dgm:prSet>
      <dgm:spPr/>
      <dgm:t>
        <a:bodyPr/>
        <a:lstStyle/>
        <a:p>
          <a:endParaRPr lang="es-ES"/>
        </a:p>
      </dgm:t>
    </dgm:pt>
    <dgm:pt modelId="{FD08F0F0-04D3-44AD-BFCF-80CC97EBFEBA}" type="pres">
      <dgm:prSet presAssocID="{E460228D-B1A4-42B4-AC7B-DF9C52C68D33}" presName="sibTrans" presStyleCnt="0"/>
      <dgm:spPr/>
    </dgm:pt>
    <dgm:pt modelId="{A22339E4-69F2-439E-AC9E-F9D042334FC6}" type="pres">
      <dgm:prSet presAssocID="{F5258FB7-5C51-44B8-900F-3C9AC1091853}" presName="composite" presStyleCnt="0"/>
      <dgm:spPr/>
    </dgm:pt>
    <dgm:pt modelId="{076053BC-95A2-4C3D-BDA4-B3D483E5B83A}" type="pres">
      <dgm:prSet presAssocID="{F5258FB7-5C51-44B8-900F-3C9AC1091853}" presName="ParentText" presStyleLbl="node1" presStyleIdx="3" presStyleCnt="4">
        <dgm:presLayoutVars>
          <dgm:chMax val="1"/>
          <dgm:chPref val="1"/>
          <dgm:bulletEnabled val="1"/>
        </dgm:presLayoutVars>
      </dgm:prSet>
      <dgm:spPr/>
      <dgm:t>
        <a:bodyPr/>
        <a:lstStyle/>
        <a:p>
          <a:endParaRPr lang="es-ES"/>
        </a:p>
      </dgm:t>
    </dgm:pt>
  </dgm:ptLst>
  <dgm:cxnLst>
    <dgm:cxn modelId="{007794E4-FE01-40E0-8A63-E0300CC84A8F}" srcId="{53C1062C-657D-44C1-BA6D-6E28B6B77966}" destId="{FDF6D3CB-FC7A-4B76-89B5-24B49F0E007A}" srcOrd="0" destOrd="0" parTransId="{A02BFC3D-24BF-4AB6-861A-52EE956C4035}" sibTransId="{75B3EB0B-165D-4CB3-9CD0-DD0DFA572764}"/>
    <dgm:cxn modelId="{DB251BE8-870D-4518-8491-EB1063565789}" type="presOf" srcId="{F5258FB7-5C51-44B8-900F-3C9AC1091853}" destId="{076053BC-95A2-4C3D-BDA4-B3D483E5B83A}" srcOrd="0" destOrd="0" presId="urn:microsoft.com/office/officeart/2005/8/layout/StepDownProcess"/>
    <dgm:cxn modelId="{3F01CA16-4FB9-4E54-BE67-EAEB3AF7719B}" srcId="{937E77A2-8E09-4C41-A86C-947C6568ABFE}" destId="{F5258FB7-5C51-44B8-900F-3C9AC1091853}" srcOrd="3" destOrd="0" parTransId="{2009B5F4-9082-45CC-9616-45A90DAB0BDE}" sibTransId="{428644FA-8174-42CA-815E-FB298369B168}"/>
    <dgm:cxn modelId="{2D799A7A-F9DE-495F-8D9E-2D1A2A816B50}" srcId="{F408CDCC-A9B8-4771-AD65-57C3F4F3F093}" destId="{9BE7BDFE-193B-43EA-B497-D2AD4B5A4D84}" srcOrd="0" destOrd="0" parTransId="{2DCF2C3E-4997-44C2-9F8D-847BC8CBE19A}" sibTransId="{02237DD4-7086-4C9D-8A10-30F3569B83C2}"/>
    <dgm:cxn modelId="{B4E48431-8D51-4AC5-928F-137D222878AC}" srcId="{937E77A2-8E09-4C41-A86C-947C6568ABFE}" destId="{F408CDCC-A9B8-4771-AD65-57C3F4F3F093}" srcOrd="0" destOrd="0" parTransId="{098372EB-93B5-4C0D-819F-9E91F3A8BCF4}" sibTransId="{66680F9E-1A92-4E62-B395-65B42E846171}"/>
    <dgm:cxn modelId="{15900F4D-FA21-473D-8536-55D9DE51A351}" type="presOf" srcId="{937E77A2-8E09-4C41-A86C-947C6568ABFE}" destId="{C36F3DB2-BE2D-4B55-B66C-19399ACB42B0}" srcOrd="0" destOrd="0" presId="urn:microsoft.com/office/officeart/2005/8/layout/StepDownProcess"/>
    <dgm:cxn modelId="{804CEE07-619D-4D52-A9F3-46D78CD828CF}" type="presOf" srcId="{9BE7BDFE-193B-43EA-B497-D2AD4B5A4D84}" destId="{DA7DA2C3-0B56-4742-9BF5-8B076BE95638}" srcOrd="0" destOrd="0" presId="urn:microsoft.com/office/officeart/2005/8/layout/StepDownProcess"/>
    <dgm:cxn modelId="{97DB8E8C-A62D-45D7-8657-D805694031A7}" srcId="{937E77A2-8E09-4C41-A86C-947C6568ABFE}" destId="{53C1062C-657D-44C1-BA6D-6E28B6B77966}" srcOrd="2" destOrd="0" parTransId="{F3982B6E-0420-4E04-94FC-BA2B5F5008AB}" sibTransId="{E460228D-B1A4-42B4-AC7B-DF9C52C68D33}"/>
    <dgm:cxn modelId="{15A5395D-A5A8-43C3-B8EF-854C68A99152}" type="presOf" srcId="{C03FC9FE-8A16-41CA-8D65-72D1C11CC3AF}" destId="{A1B9E0AB-4625-4EC2-B992-DF96FB70BC8E}" srcOrd="0" destOrd="0" presId="urn:microsoft.com/office/officeart/2005/8/layout/StepDownProcess"/>
    <dgm:cxn modelId="{BE0AFBDF-77CA-4EAC-89E9-D671332627FE}" srcId="{937E77A2-8E09-4C41-A86C-947C6568ABFE}" destId="{0E71A840-CA5A-4B98-BEA9-36A564C5A799}" srcOrd="1" destOrd="0" parTransId="{A68FACD1-36DB-478C-A872-C15BE7EDBA37}" sibTransId="{36C62CD6-9037-4391-8316-25F4F300F5A2}"/>
    <dgm:cxn modelId="{F4BABD1E-3BDA-4F63-8A9D-1607E43C3A0F}" type="presOf" srcId="{FDF6D3CB-FC7A-4B76-89B5-24B49F0E007A}" destId="{FB440018-270A-480A-8042-46103A7BE5AB}" srcOrd="0" destOrd="0" presId="urn:microsoft.com/office/officeart/2005/8/layout/StepDownProcess"/>
    <dgm:cxn modelId="{64D5C5D8-E6C2-4955-AFE7-518778F961A3}" type="presOf" srcId="{0E71A840-CA5A-4B98-BEA9-36A564C5A799}" destId="{4E82EDD0-8A7B-4E8A-82B4-6324ABDED6E7}" srcOrd="0" destOrd="0" presId="urn:microsoft.com/office/officeart/2005/8/layout/StepDownProcess"/>
    <dgm:cxn modelId="{9FC9DC2F-D9F3-4256-9234-FAED0D863442}" type="presOf" srcId="{53C1062C-657D-44C1-BA6D-6E28B6B77966}" destId="{DAC8B7D6-822D-4E43-8195-C13C0E53AFE5}" srcOrd="0" destOrd="0" presId="urn:microsoft.com/office/officeart/2005/8/layout/StepDownProcess"/>
    <dgm:cxn modelId="{7B064AA8-1F63-4F00-AD80-284A4FDD514C}" srcId="{0E71A840-CA5A-4B98-BEA9-36A564C5A799}" destId="{C03FC9FE-8A16-41CA-8D65-72D1C11CC3AF}" srcOrd="0" destOrd="0" parTransId="{146CF647-7514-4294-B7D8-0835CF246BCD}" sibTransId="{99C139B3-5908-4D48-BC02-76517090635C}"/>
    <dgm:cxn modelId="{7FAC76D4-3504-4044-B6DB-6508876626B5}" type="presOf" srcId="{F408CDCC-A9B8-4771-AD65-57C3F4F3F093}" destId="{C3F7DE0A-F9EB-45CB-8151-F2116AAA163B}" srcOrd="0" destOrd="0" presId="urn:microsoft.com/office/officeart/2005/8/layout/StepDownProcess"/>
    <dgm:cxn modelId="{3DCA53F2-169E-4747-93FC-A76B504E9962}" type="presParOf" srcId="{C36F3DB2-BE2D-4B55-B66C-19399ACB42B0}" destId="{3FDBE12F-5B77-4BB5-80AD-732BBC3F4F9A}" srcOrd="0" destOrd="0" presId="urn:microsoft.com/office/officeart/2005/8/layout/StepDownProcess"/>
    <dgm:cxn modelId="{70779BB9-2B82-4382-B91D-1E66B3ECB32B}" type="presParOf" srcId="{3FDBE12F-5B77-4BB5-80AD-732BBC3F4F9A}" destId="{3D7DFF3F-8A0E-4E9D-9456-E5F656958C3B}" srcOrd="0" destOrd="0" presId="urn:microsoft.com/office/officeart/2005/8/layout/StepDownProcess"/>
    <dgm:cxn modelId="{7B925F00-6746-491C-B169-A0EA0B1AA31A}" type="presParOf" srcId="{3FDBE12F-5B77-4BB5-80AD-732BBC3F4F9A}" destId="{C3F7DE0A-F9EB-45CB-8151-F2116AAA163B}" srcOrd="1" destOrd="0" presId="urn:microsoft.com/office/officeart/2005/8/layout/StepDownProcess"/>
    <dgm:cxn modelId="{26ED4274-7557-4865-8AC6-054A7BC31DFF}" type="presParOf" srcId="{3FDBE12F-5B77-4BB5-80AD-732BBC3F4F9A}" destId="{DA7DA2C3-0B56-4742-9BF5-8B076BE95638}" srcOrd="2" destOrd="0" presId="urn:microsoft.com/office/officeart/2005/8/layout/StepDownProcess"/>
    <dgm:cxn modelId="{761A4647-C5E8-4DC7-B7EE-6EBB25431F2A}" type="presParOf" srcId="{C36F3DB2-BE2D-4B55-B66C-19399ACB42B0}" destId="{68C7F686-9B4E-4CD5-B9CF-9E732918C008}" srcOrd="1" destOrd="0" presId="urn:microsoft.com/office/officeart/2005/8/layout/StepDownProcess"/>
    <dgm:cxn modelId="{EC911B17-7592-4CC6-AE99-80AE73DD8A48}" type="presParOf" srcId="{C36F3DB2-BE2D-4B55-B66C-19399ACB42B0}" destId="{3096CE05-893A-4553-BCAA-26EE4A846949}" srcOrd="2" destOrd="0" presId="urn:microsoft.com/office/officeart/2005/8/layout/StepDownProcess"/>
    <dgm:cxn modelId="{7EF087C2-C404-438F-BD69-C4DF58F32FEE}" type="presParOf" srcId="{3096CE05-893A-4553-BCAA-26EE4A846949}" destId="{96175891-62F0-4AA9-809B-BE7E2447647E}" srcOrd="0" destOrd="0" presId="urn:microsoft.com/office/officeart/2005/8/layout/StepDownProcess"/>
    <dgm:cxn modelId="{B6CF86ED-8EB5-489C-98E3-50AF2678FB3B}" type="presParOf" srcId="{3096CE05-893A-4553-BCAA-26EE4A846949}" destId="{4E82EDD0-8A7B-4E8A-82B4-6324ABDED6E7}" srcOrd="1" destOrd="0" presId="urn:microsoft.com/office/officeart/2005/8/layout/StepDownProcess"/>
    <dgm:cxn modelId="{FB7A6174-8DC7-4A5A-9DA1-ACA6A7F09BFE}" type="presParOf" srcId="{3096CE05-893A-4553-BCAA-26EE4A846949}" destId="{A1B9E0AB-4625-4EC2-B992-DF96FB70BC8E}" srcOrd="2" destOrd="0" presId="urn:microsoft.com/office/officeart/2005/8/layout/StepDownProcess"/>
    <dgm:cxn modelId="{DEE1063A-B5CC-4E55-94C5-90C086619ED0}" type="presParOf" srcId="{C36F3DB2-BE2D-4B55-B66C-19399ACB42B0}" destId="{147D9749-F668-4C90-BFE1-A56CFDC0EC03}" srcOrd="3" destOrd="0" presId="urn:microsoft.com/office/officeart/2005/8/layout/StepDownProcess"/>
    <dgm:cxn modelId="{D81A88AE-73CD-4B1C-8A30-0EB64080EC52}" type="presParOf" srcId="{C36F3DB2-BE2D-4B55-B66C-19399ACB42B0}" destId="{DFC26551-2FDB-4BD2-858A-6415D623A496}" srcOrd="4" destOrd="0" presId="urn:microsoft.com/office/officeart/2005/8/layout/StepDownProcess"/>
    <dgm:cxn modelId="{8DA8FE7B-3CC1-47A5-B435-ADB4EDDA8F8A}" type="presParOf" srcId="{DFC26551-2FDB-4BD2-858A-6415D623A496}" destId="{97FEFCB6-5ED2-4BB1-BA42-6581910FBF8F}" srcOrd="0" destOrd="0" presId="urn:microsoft.com/office/officeart/2005/8/layout/StepDownProcess"/>
    <dgm:cxn modelId="{2179CA10-1D2D-4DC3-819E-723E5BB94643}" type="presParOf" srcId="{DFC26551-2FDB-4BD2-858A-6415D623A496}" destId="{DAC8B7D6-822D-4E43-8195-C13C0E53AFE5}" srcOrd="1" destOrd="0" presId="urn:microsoft.com/office/officeart/2005/8/layout/StepDownProcess"/>
    <dgm:cxn modelId="{A88B082E-C795-4E61-B089-EF186CC32498}" type="presParOf" srcId="{DFC26551-2FDB-4BD2-858A-6415D623A496}" destId="{FB440018-270A-480A-8042-46103A7BE5AB}" srcOrd="2" destOrd="0" presId="urn:microsoft.com/office/officeart/2005/8/layout/StepDownProcess"/>
    <dgm:cxn modelId="{D9848ED8-DACA-4FFF-B4E1-E0E5C9C82CB2}" type="presParOf" srcId="{C36F3DB2-BE2D-4B55-B66C-19399ACB42B0}" destId="{FD08F0F0-04D3-44AD-BFCF-80CC97EBFEBA}" srcOrd="5" destOrd="0" presId="urn:microsoft.com/office/officeart/2005/8/layout/StepDownProcess"/>
    <dgm:cxn modelId="{F3F024D9-9DB1-4749-8846-5F03C600A5F7}" type="presParOf" srcId="{C36F3DB2-BE2D-4B55-B66C-19399ACB42B0}" destId="{A22339E4-69F2-439E-AC9E-F9D042334FC6}" srcOrd="6" destOrd="0" presId="urn:microsoft.com/office/officeart/2005/8/layout/StepDownProcess"/>
    <dgm:cxn modelId="{5AD03A5F-02F1-44B8-84C9-2C896F378B4E}" type="presParOf" srcId="{A22339E4-69F2-439E-AC9E-F9D042334FC6}" destId="{076053BC-95A2-4C3D-BDA4-B3D483E5B83A}"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060A9-8F7E-447A-81C3-A528A6C13D44}"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EC"/>
        </a:p>
      </dgm:t>
    </dgm:pt>
    <dgm:pt modelId="{BCADF172-B492-4059-9442-5A6F7E7BB8A4}" type="pres">
      <dgm:prSet presAssocID="{E66060A9-8F7E-447A-81C3-A528A6C13D44}" presName="rootnode" presStyleCnt="0">
        <dgm:presLayoutVars>
          <dgm:chMax/>
          <dgm:chPref/>
          <dgm:dir/>
          <dgm:animLvl val="lvl"/>
        </dgm:presLayoutVars>
      </dgm:prSet>
      <dgm:spPr/>
      <dgm:t>
        <a:bodyPr/>
        <a:lstStyle/>
        <a:p>
          <a:endParaRPr lang="es-ES"/>
        </a:p>
      </dgm:t>
    </dgm:pt>
  </dgm:ptLst>
  <dgm:cxnLst>
    <dgm:cxn modelId="{A85242C3-895A-4CC2-A042-8202C3AF3C26}" type="presOf" srcId="{E66060A9-8F7E-447A-81C3-A528A6C13D44}" destId="{BCADF172-B492-4059-9442-5A6F7E7BB8A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37E77A2-8E09-4C41-A86C-947C6568ABFE}" type="doc">
      <dgm:prSet loTypeId="urn:microsoft.com/office/officeart/2005/8/layout/StepDownProcess" loCatId="process" qsTypeId="urn:microsoft.com/office/officeart/2005/8/quickstyle/simple5" qsCatId="simple" csTypeId="urn:microsoft.com/office/officeart/2005/8/colors/accent2_1" csCatId="accent2" phldr="1"/>
      <dgm:spPr/>
      <dgm:t>
        <a:bodyPr/>
        <a:lstStyle/>
        <a:p>
          <a:endParaRPr lang="es-EC"/>
        </a:p>
      </dgm:t>
    </dgm:pt>
    <dgm:pt modelId="{F408CDCC-A9B8-4771-AD65-57C3F4F3F093}">
      <dgm:prSet phldrT="[Texto]" custT="1"/>
      <dgm:spPr/>
      <dgm:t>
        <a:bodyPr/>
        <a:lstStyle/>
        <a:p>
          <a:r>
            <a:rPr lang="es-EC" sz="1200" dirty="0"/>
            <a:t>Atractivos culturales </a:t>
          </a:r>
        </a:p>
      </dgm:t>
    </dgm:pt>
    <dgm:pt modelId="{098372EB-93B5-4C0D-819F-9E91F3A8BCF4}" type="parTrans" cxnId="{B4E48431-8D51-4AC5-928F-137D222878AC}">
      <dgm:prSet/>
      <dgm:spPr/>
      <dgm:t>
        <a:bodyPr/>
        <a:lstStyle/>
        <a:p>
          <a:endParaRPr lang="es-EC"/>
        </a:p>
      </dgm:t>
    </dgm:pt>
    <dgm:pt modelId="{66680F9E-1A92-4E62-B395-65B42E846171}" type="sibTrans" cxnId="{B4E48431-8D51-4AC5-928F-137D222878AC}">
      <dgm:prSet/>
      <dgm:spPr/>
      <dgm:t>
        <a:bodyPr/>
        <a:lstStyle/>
        <a:p>
          <a:endParaRPr lang="es-EC"/>
        </a:p>
      </dgm:t>
    </dgm:pt>
    <dgm:pt modelId="{9BE7BDFE-193B-43EA-B497-D2AD4B5A4D84}">
      <dgm:prSet phldrT="[Texto]"/>
      <dgm:spPr/>
      <dgm:t>
        <a:bodyPr/>
        <a:lstStyle/>
        <a:p>
          <a:endParaRPr lang="es-EC" dirty="0"/>
        </a:p>
      </dgm:t>
    </dgm:pt>
    <dgm:pt modelId="{2DCF2C3E-4997-44C2-9F8D-847BC8CBE19A}" type="parTrans" cxnId="{2D799A7A-F9DE-495F-8D9E-2D1A2A816B50}">
      <dgm:prSet/>
      <dgm:spPr/>
      <dgm:t>
        <a:bodyPr/>
        <a:lstStyle/>
        <a:p>
          <a:endParaRPr lang="es-EC"/>
        </a:p>
      </dgm:t>
    </dgm:pt>
    <dgm:pt modelId="{02237DD4-7086-4C9D-8A10-30F3569B83C2}" type="sibTrans" cxnId="{2D799A7A-F9DE-495F-8D9E-2D1A2A816B50}">
      <dgm:prSet/>
      <dgm:spPr/>
      <dgm:t>
        <a:bodyPr/>
        <a:lstStyle/>
        <a:p>
          <a:endParaRPr lang="es-EC"/>
        </a:p>
      </dgm:t>
    </dgm:pt>
    <dgm:pt modelId="{0E71A840-CA5A-4B98-BEA9-36A564C5A799}">
      <dgm:prSet phldrT="[Texto]" custT="1"/>
      <dgm:spPr/>
      <dgm:t>
        <a:bodyPr/>
        <a:lstStyle/>
        <a:p>
          <a:r>
            <a:rPr lang="es-EC" sz="1200" dirty="0"/>
            <a:t>3-4 días</a:t>
          </a:r>
        </a:p>
      </dgm:t>
    </dgm:pt>
    <dgm:pt modelId="{A68FACD1-36DB-478C-A872-C15BE7EDBA37}" type="parTrans" cxnId="{BE0AFBDF-77CA-4EAC-89E9-D671332627FE}">
      <dgm:prSet/>
      <dgm:spPr/>
      <dgm:t>
        <a:bodyPr/>
        <a:lstStyle/>
        <a:p>
          <a:endParaRPr lang="es-EC"/>
        </a:p>
      </dgm:t>
    </dgm:pt>
    <dgm:pt modelId="{36C62CD6-9037-4391-8316-25F4F300F5A2}" type="sibTrans" cxnId="{BE0AFBDF-77CA-4EAC-89E9-D671332627FE}">
      <dgm:prSet/>
      <dgm:spPr/>
      <dgm:t>
        <a:bodyPr/>
        <a:lstStyle/>
        <a:p>
          <a:endParaRPr lang="es-EC"/>
        </a:p>
      </dgm:t>
    </dgm:pt>
    <dgm:pt modelId="{C03FC9FE-8A16-41CA-8D65-72D1C11CC3AF}">
      <dgm:prSet phldrT="[Texto]"/>
      <dgm:spPr/>
      <dgm:t>
        <a:bodyPr/>
        <a:lstStyle/>
        <a:p>
          <a:endParaRPr lang="es-EC" dirty="0"/>
        </a:p>
      </dgm:t>
    </dgm:pt>
    <dgm:pt modelId="{146CF647-7514-4294-B7D8-0835CF246BCD}" type="parTrans" cxnId="{7B064AA8-1F63-4F00-AD80-284A4FDD514C}">
      <dgm:prSet/>
      <dgm:spPr/>
      <dgm:t>
        <a:bodyPr/>
        <a:lstStyle/>
        <a:p>
          <a:endParaRPr lang="es-EC"/>
        </a:p>
      </dgm:t>
    </dgm:pt>
    <dgm:pt modelId="{99C139B3-5908-4D48-BC02-76517090635C}" type="sibTrans" cxnId="{7B064AA8-1F63-4F00-AD80-284A4FDD514C}">
      <dgm:prSet/>
      <dgm:spPr/>
      <dgm:t>
        <a:bodyPr/>
        <a:lstStyle/>
        <a:p>
          <a:endParaRPr lang="es-EC"/>
        </a:p>
      </dgm:t>
    </dgm:pt>
    <dgm:pt modelId="{53C1062C-657D-44C1-BA6D-6E28B6B77966}">
      <dgm:prSet phldrT="[Texto]" custT="1"/>
      <dgm:spPr/>
      <dgm:t>
        <a:bodyPr/>
        <a:lstStyle/>
        <a:p>
          <a:r>
            <a:rPr lang="es-EC" sz="1200" dirty="0"/>
            <a:t>Seguridad (general y contra el COVID-19)</a:t>
          </a:r>
        </a:p>
      </dgm:t>
    </dgm:pt>
    <dgm:pt modelId="{F3982B6E-0420-4E04-94FC-BA2B5F5008AB}" type="parTrans" cxnId="{97DB8E8C-A62D-45D7-8657-D805694031A7}">
      <dgm:prSet/>
      <dgm:spPr/>
      <dgm:t>
        <a:bodyPr/>
        <a:lstStyle/>
        <a:p>
          <a:endParaRPr lang="es-EC"/>
        </a:p>
      </dgm:t>
    </dgm:pt>
    <dgm:pt modelId="{E460228D-B1A4-42B4-AC7B-DF9C52C68D33}" type="sibTrans" cxnId="{97DB8E8C-A62D-45D7-8657-D805694031A7}">
      <dgm:prSet/>
      <dgm:spPr/>
      <dgm:t>
        <a:bodyPr/>
        <a:lstStyle/>
        <a:p>
          <a:endParaRPr lang="es-EC"/>
        </a:p>
      </dgm:t>
    </dgm:pt>
    <dgm:pt modelId="{FDF6D3CB-FC7A-4B76-89B5-24B49F0E007A}">
      <dgm:prSet phldrT="[Texto]"/>
      <dgm:spPr/>
      <dgm:t>
        <a:bodyPr/>
        <a:lstStyle/>
        <a:p>
          <a:endParaRPr lang="es-EC" dirty="0"/>
        </a:p>
      </dgm:t>
    </dgm:pt>
    <dgm:pt modelId="{A02BFC3D-24BF-4AB6-861A-52EE956C4035}" type="parTrans" cxnId="{007794E4-FE01-40E0-8A63-E0300CC84A8F}">
      <dgm:prSet/>
      <dgm:spPr/>
      <dgm:t>
        <a:bodyPr/>
        <a:lstStyle/>
        <a:p>
          <a:endParaRPr lang="es-EC"/>
        </a:p>
      </dgm:t>
    </dgm:pt>
    <dgm:pt modelId="{75B3EB0B-165D-4CB3-9CD0-DD0DFA572764}" type="sibTrans" cxnId="{007794E4-FE01-40E0-8A63-E0300CC84A8F}">
      <dgm:prSet/>
      <dgm:spPr/>
      <dgm:t>
        <a:bodyPr/>
        <a:lstStyle/>
        <a:p>
          <a:endParaRPr lang="es-EC"/>
        </a:p>
      </dgm:t>
    </dgm:pt>
    <dgm:pt modelId="{C36F3DB2-BE2D-4B55-B66C-19399ACB42B0}" type="pres">
      <dgm:prSet presAssocID="{937E77A2-8E09-4C41-A86C-947C6568ABFE}" presName="rootnode" presStyleCnt="0">
        <dgm:presLayoutVars>
          <dgm:chMax/>
          <dgm:chPref/>
          <dgm:dir/>
          <dgm:animLvl val="lvl"/>
        </dgm:presLayoutVars>
      </dgm:prSet>
      <dgm:spPr/>
      <dgm:t>
        <a:bodyPr/>
        <a:lstStyle/>
        <a:p>
          <a:endParaRPr lang="es-ES"/>
        </a:p>
      </dgm:t>
    </dgm:pt>
    <dgm:pt modelId="{3FDBE12F-5B77-4BB5-80AD-732BBC3F4F9A}" type="pres">
      <dgm:prSet presAssocID="{F408CDCC-A9B8-4771-AD65-57C3F4F3F093}" presName="composite" presStyleCnt="0"/>
      <dgm:spPr/>
    </dgm:pt>
    <dgm:pt modelId="{3D7DFF3F-8A0E-4E9D-9456-E5F656958C3B}" type="pres">
      <dgm:prSet presAssocID="{F408CDCC-A9B8-4771-AD65-57C3F4F3F093}" presName="bentUpArrow1" presStyleLbl="alignImgPlace1" presStyleIdx="0" presStyleCnt="2"/>
      <dgm:spPr/>
    </dgm:pt>
    <dgm:pt modelId="{C3F7DE0A-F9EB-45CB-8151-F2116AAA163B}" type="pres">
      <dgm:prSet presAssocID="{F408CDCC-A9B8-4771-AD65-57C3F4F3F093}" presName="ParentText" presStyleLbl="node1" presStyleIdx="0" presStyleCnt="3" custLinFactNeighborX="-4146">
        <dgm:presLayoutVars>
          <dgm:chMax val="1"/>
          <dgm:chPref val="1"/>
          <dgm:bulletEnabled val="1"/>
        </dgm:presLayoutVars>
      </dgm:prSet>
      <dgm:spPr/>
      <dgm:t>
        <a:bodyPr/>
        <a:lstStyle/>
        <a:p>
          <a:endParaRPr lang="es-ES"/>
        </a:p>
      </dgm:t>
    </dgm:pt>
    <dgm:pt modelId="{DA7DA2C3-0B56-4742-9BF5-8B076BE95638}" type="pres">
      <dgm:prSet presAssocID="{F408CDCC-A9B8-4771-AD65-57C3F4F3F093}" presName="ChildText" presStyleLbl="revTx" presStyleIdx="0" presStyleCnt="3">
        <dgm:presLayoutVars>
          <dgm:chMax val="0"/>
          <dgm:chPref val="0"/>
          <dgm:bulletEnabled val="1"/>
        </dgm:presLayoutVars>
      </dgm:prSet>
      <dgm:spPr/>
      <dgm:t>
        <a:bodyPr/>
        <a:lstStyle/>
        <a:p>
          <a:endParaRPr lang="es-ES"/>
        </a:p>
      </dgm:t>
    </dgm:pt>
    <dgm:pt modelId="{68C7F686-9B4E-4CD5-B9CF-9E732918C008}" type="pres">
      <dgm:prSet presAssocID="{66680F9E-1A92-4E62-B395-65B42E846171}" presName="sibTrans" presStyleCnt="0"/>
      <dgm:spPr/>
    </dgm:pt>
    <dgm:pt modelId="{3096CE05-893A-4553-BCAA-26EE4A846949}" type="pres">
      <dgm:prSet presAssocID="{0E71A840-CA5A-4B98-BEA9-36A564C5A799}" presName="composite" presStyleCnt="0"/>
      <dgm:spPr/>
    </dgm:pt>
    <dgm:pt modelId="{96175891-62F0-4AA9-809B-BE7E2447647E}" type="pres">
      <dgm:prSet presAssocID="{0E71A840-CA5A-4B98-BEA9-36A564C5A799}" presName="bentUpArrow1" presStyleLbl="alignImgPlace1" presStyleIdx="1" presStyleCnt="2"/>
      <dgm:spPr/>
    </dgm:pt>
    <dgm:pt modelId="{4E82EDD0-8A7B-4E8A-82B4-6324ABDED6E7}" type="pres">
      <dgm:prSet presAssocID="{0E71A840-CA5A-4B98-BEA9-36A564C5A799}" presName="ParentText" presStyleLbl="node1" presStyleIdx="1" presStyleCnt="3">
        <dgm:presLayoutVars>
          <dgm:chMax val="1"/>
          <dgm:chPref val="1"/>
          <dgm:bulletEnabled val="1"/>
        </dgm:presLayoutVars>
      </dgm:prSet>
      <dgm:spPr/>
      <dgm:t>
        <a:bodyPr/>
        <a:lstStyle/>
        <a:p>
          <a:endParaRPr lang="es-ES"/>
        </a:p>
      </dgm:t>
    </dgm:pt>
    <dgm:pt modelId="{A1B9E0AB-4625-4EC2-B992-DF96FB70BC8E}" type="pres">
      <dgm:prSet presAssocID="{0E71A840-CA5A-4B98-BEA9-36A564C5A799}" presName="ChildText" presStyleLbl="revTx" presStyleIdx="1" presStyleCnt="3">
        <dgm:presLayoutVars>
          <dgm:chMax val="0"/>
          <dgm:chPref val="0"/>
          <dgm:bulletEnabled val="1"/>
        </dgm:presLayoutVars>
      </dgm:prSet>
      <dgm:spPr/>
      <dgm:t>
        <a:bodyPr/>
        <a:lstStyle/>
        <a:p>
          <a:endParaRPr lang="es-ES"/>
        </a:p>
      </dgm:t>
    </dgm:pt>
    <dgm:pt modelId="{147D9749-F668-4C90-BFE1-A56CFDC0EC03}" type="pres">
      <dgm:prSet presAssocID="{36C62CD6-9037-4391-8316-25F4F300F5A2}" presName="sibTrans" presStyleCnt="0"/>
      <dgm:spPr/>
    </dgm:pt>
    <dgm:pt modelId="{DFC26551-2FDB-4BD2-858A-6415D623A496}" type="pres">
      <dgm:prSet presAssocID="{53C1062C-657D-44C1-BA6D-6E28B6B77966}" presName="composite" presStyleCnt="0"/>
      <dgm:spPr/>
    </dgm:pt>
    <dgm:pt modelId="{DAC8B7D6-822D-4E43-8195-C13C0E53AFE5}" type="pres">
      <dgm:prSet presAssocID="{53C1062C-657D-44C1-BA6D-6E28B6B77966}" presName="ParentText" presStyleLbl="node1" presStyleIdx="2" presStyleCnt="3">
        <dgm:presLayoutVars>
          <dgm:chMax val="1"/>
          <dgm:chPref val="1"/>
          <dgm:bulletEnabled val="1"/>
        </dgm:presLayoutVars>
      </dgm:prSet>
      <dgm:spPr/>
      <dgm:t>
        <a:bodyPr/>
        <a:lstStyle/>
        <a:p>
          <a:endParaRPr lang="es-ES"/>
        </a:p>
      </dgm:t>
    </dgm:pt>
    <dgm:pt modelId="{141F89F7-BE74-46BE-88B1-357E5976E362}" type="pres">
      <dgm:prSet presAssocID="{53C1062C-657D-44C1-BA6D-6E28B6B77966}" presName="FinalChildText" presStyleLbl="revTx" presStyleIdx="2" presStyleCnt="3">
        <dgm:presLayoutVars>
          <dgm:chMax val="0"/>
          <dgm:chPref val="0"/>
          <dgm:bulletEnabled val="1"/>
        </dgm:presLayoutVars>
      </dgm:prSet>
      <dgm:spPr/>
      <dgm:t>
        <a:bodyPr/>
        <a:lstStyle/>
        <a:p>
          <a:endParaRPr lang="es-ES"/>
        </a:p>
      </dgm:t>
    </dgm:pt>
  </dgm:ptLst>
  <dgm:cxnLst>
    <dgm:cxn modelId="{64D5C5D8-E6C2-4955-AFE7-518778F961A3}" type="presOf" srcId="{0E71A840-CA5A-4B98-BEA9-36A564C5A799}" destId="{4E82EDD0-8A7B-4E8A-82B4-6324ABDED6E7}" srcOrd="0" destOrd="0" presId="urn:microsoft.com/office/officeart/2005/8/layout/StepDownProcess"/>
    <dgm:cxn modelId="{BE0AFBDF-77CA-4EAC-89E9-D671332627FE}" srcId="{937E77A2-8E09-4C41-A86C-947C6568ABFE}" destId="{0E71A840-CA5A-4B98-BEA9-36A564C5A799}" srcOrd="1" destOrd="0" parTransId="{A68FACD1-36DB-478C-A872-C15BE7EDBA37}" sibTransId="{36C62CD6-9037-4391-8316-25F4F300F5A2}"/>
    <dgm:cxn modelId="{7B064AA8-1F63-4F00-AD80-284A4FDD514C}" srcId="{0E71A840-CA5A-4B98-BEA9-36A564C5A799}" destId="{C03FC9FE-8A16-41CA-8D65-72D1C11CC3AF}" srcOrd="0" destOrd="0" parTransId="{146CF647-7514-4294-B7D8-0835CF246BCD}" sibTransId="{99C139B3-5908-4D48-BC02-76517090635C}"/>
    <dgm:cxn modelId="{804CEE07-619D-4D52-A9F3-46D78CD828CF}" type="presOf" srcId="{9BE7BDFE-193B-43EA-B497-D2AD4B5A4D84}" destId="{DA7DA2C3-0B56-4742-9BF5-8B076BE95638}" srcOrd="0" destOrd="0" presId="urn:microsoft.com/office/officeart/2005/8/layout/StepDownProcess"/>
    <dgm:cxn modelId="{007794E4-FE01-40E0-8A63-E0300CC84A8F}" srcId="{53C1062C-657D-44C1-BA6D-6E28B6B77966}" destId="{FDF6D3CB-FC7A-4B76-89B5-24B49F0E007A}" srcOrd="0" destOrd="0" parTransId="{A02BFC3D-24BF-4AB6-861A-52EE956C4035}" sibTransId="{75B3EB0B-165D-4CB3-9CD0-DD0DFA572764}"/>
    <dgm:cxn modelId="{2D799A7A-F9DE-495F-8D9E-2D1A2A816B50}" srcId="{F408CDCC-A9B8-4771-AD65-57C3F4F3F093}" destId="{9BE7BDFE-193B-43EA-B497-D2AD4B5A4D84}" srcOrd="0" destOrd="0" parTransId="{2DCF2C3E-4997-44C2-9F8D-847BC8CBE19A}" sibTransId="{02237DD4-7086-4C9D-8A10-30F3569B83C2}"/>
    <dgm:cxn modelId="{15900F4D-FA21-473D-8536-55D9DE51A351}" type="presOf" srcId="{937E77A2-8E09-4C41-A86C-947C6568ABFE}" destId="{C36F3DB2-BE2D-4B55-B66C-19399ACB42B0}" srcOrd="0" destOrd="0" presId="urn:microsoft.com/office/officeart/2005/8/layout/StepDownProcess"/>
    <dgm:cxn modelId="{800EF0B8-7940-466D-9DCE-D9ABC233C186}" type="presOf" srcId="{FDF6D3CB-FC7A-4B76-89B5-24B49F0E007A}" destId="{141F89F7-BE74-46BE-88B1-357E5976E362}" srcOrd="0" destOrd="0" presId="urn:microsoft.com/office/officeart/2005/8/layout/StepDownProcess"/>
    <dgm:cxn modelId="{B4E48431-8D51-4AC5-928F-137D222878AC}" srcId="{937E77A2-8E09-4C41-A86C-947C6568ABFE}" destId="{F408CDCC-A9B8-4771-AD65-57C3F4F3F093}" srcOrd="0" destOrd="0" parTransId="{098372EB-93B5-4C0D-819F-9E91F3A8BCF4}" sibTransId="{66680F9E-1A92-4E62-B395-65B42E846171}"/>
    <dgm:cxn modelId="{7FAC76D4-3504-4044-B6DB-6508876626B5}" type="presOf" srcId="{F408CDCC-A9B8-4771-AD65-57C3F4F3F093}" destId="{C3F7DE0A-F9EB-45CB-8151-F2116AAA163B}" srcOrd="0" destOrd="0" presId="urn:microsoft.com/office/officeart/2005/8/layout/StepDownProcess"/>
    <dgm:cxn modelId="{97DB8E8C-A62D-45D7-8657-D805694031A7}" srcId="{937E77A2-8E09-4C41-A86C-947C6568ABFE}" destId="{53C1062C-657D-44C1-BA6D-6E28B6B77966}" srcOrd="2" destOrd="0" parTransId="{F3982B6E-0420-4E04-94FC-BA2B5F5008AB}" sibTransId="{E460228D-B1A4-42B4-AC7B-DF9C52C68D33}"/>
    <dgm:cxn modelId="{15A5395D-A5A8-43C3-B8EF-854C68A99152}" type="presOf" srcId="{C03FC9FE-8A16-41CA-8D65-72D1C11CC3AF}" destId="{A1B9E0AB-4625-4EC2-B992-DF96FB70BC8E}" srcOrd="0" destOrd="0" presId="urn:microsoft.com/office/officeart/2005/8/layout/StepDownProcess"/>
    <dgm:cxn modelId="{9FC9DC2F-D9F3-4256-9234-FAED0D863442}" type="presOf" srcId="{53C1062C-657D-44C1-BA6D-6E28B6B77966}" destId="{DAC8B7D6-822D-4E43-8195-C13C0E53AFE5}" srcOrd="0" destOrd="0" presId="urn:microsoft.com/office/officeart/2005/8/layout/StepDownProcess"/>
    <dgm:cxn modelId="{3DCA53F2-169E-4747-93FC-A76B504E9962}" type="presParOf" srcId="{C36F3DB2-BE2D-4B55-B66C-19399ACB42B0}" destId="{3FDBE12F-5B77-4BB5-80AD-732BBC3F4F9A}" srcOrd="0" destOrd="0" presId="urn:microsoft.com/office/officeart/2005/8/layout/StepDownProcess"/>
    <dgm:cxn modelId="{70779BB9-2B82-4382-B91D-1E66B3ECB32B}" type="presParOf" srcId="{3FDBE12F-5B77-4BB5-80AD-732BBC3F4F9A}" destId="{3D7DFF3F-8A0E-4E9D-9456-E5F656958C3B}" srcOrd="0" destOrd="0" presId="urn:microsoft.com/office/officeart/2005/8/layout/StepDownProcess"/>
    <dgm:cxn modelId="{7B925F00-6746-491C-B169-A0EA0B1AA31A}" type="presParOf" srcId="{3FDBE12F-5B77-4BB5-80AD-732BBC3F4F9A}" destId="{C3F7DE0A-F9EB-45CB-8151-F2116AAA163B}" srcOrd="1" destOrd="0" presId="urn:microsoft.com/office/officeart/2005/8/layout/StepDownProcess"/>
    <dgm:cxn modelId="{26ED4274-7557-4865-8AC6-054A7BC31DFF}" type="presParOf" srcId="{3FDBE12F-5B77-4BB5-80AD-732BBC3F4F9A}" destId="{DA7DA2C3-0B56-4742-9BF5-8B076BE95638}" srcOrd="2" destOrd="0" presId="urn:microsoft.com/office/officeart/2005/8/layout/StepDownProcess"/>
    <dgm:cxn modelId="{761A4647-C5E8-4DC7-B7EE-6EBB25431F2A}" type="presParOf" srcId="{C36F3DB2-BE2D-4B55-B66C-19399ACB42B0}" destId="{68C7F686-9B4E-4CD5-B9CF-9E732918C008}" srcOrd="1" destOrd="0" presId="urn:microsoft.com/office/officeart/2005/8/layout/StepDownProcess"/>
    <dgm:cxn modelId="{EC911B17-7592-4CC6-AE99-80AE73DD8A48}" type="presParOf" srcId="{C36F3DB2-BE2D-4B55-B66C-19399ACB42B0}" destId="{3096CE05-893A-4553-BCAA-26EE4A846949}" srcOrd="2" destOrd="0" presId="urn:microsoft.com/office/officeart/2005/8/layout/StepDownProcess"/>
    <dgm:cxn modelId="{7EF087C2-C404-438F-BD69-C4DF58F32FEE}" type="presParOf" srcId="{3096CE05-893A-4553-BCAA-26EE4A846949}" destId="{96175891-62F0-4AA9-809B-BE7E2447647E}" srcOrd="0" destOrd="0" presId="urn:microsoft.com/office/officeart/2005/8/layout/StepDownProcess"/>
    <dgm:cxn modelId="{B6CF86ED-8EB5-489C-98E3-50AF2678FB3B}" type="presParOf" srcId="{3096CE05-893A-4553-BCAA-26EE4A846949}" destId="{4E82EDD0-8A7B-4E8A-82B4-6324ABDED6E7}" srcOrd="1" destOrd="0" presId="urn:microsoft.com/office/officeart/2005/8/layout/StepDownProcess"/>
    <dgm:cxn modelId="{FB7A6174-8DC7-4A5A-9DA1-ACA6A7F09BFE}" type="presParOf" srcId="{3096CE05-893A-4553-BCAA-26EE4A846949}" destId="{A1B9E0AB-4625-4EC2-B992-DF96FB70BC8E}" srcOrd="2" destOrd="0" presId="urn:microsoft.com/office/officeart/2005/8/layout/StepDownProcess"/>
    <dgm:cxn modelId="{DEE1063A-B5CC-4E55-94C5-90C086619ED0}" type="presParOf" srcId="{C36F3DB2-BE2D-4B55-B66C-19399ACB42B0}" destId="{147D9749-F668-4C90-BFE1-A56CFDC0EC03}" srcOrd="3" destOrd="0" presId="urn:microsoft.com/office/officeart/2005/8/layout/StepDownProcess"/>
    <dgm:cxn modelId="{D81A88AE-73CD-4B1C-8A30-0EB64080EC52}" type="presParOf" srcId="{C36F3DB2-BE2D-4B55-B66C-19399ACB42B0}" destId="{DFC26551-2FDB-4BD2-858A-6415D623A496}" srcOrd="4" destOrd="0" presId="urn:microsoft.com/office/officeart/2005/8/layout/StepDownProcess"/>
    <dgm:cxn modelId="{2179CA10-1D2D-4DC3-819E-723E5BB94643}" type="presParOf" srcId="{DFC26551-2FDB-4BD2-858A-6415D623A496}" destId="{DAC8B7D6-822D-4E43-8195-C13C0E53AFE5}" srcOrd="0" destOrd="0" presId="urn:microsoft.com/office/officeart/2005/8/layout/StepDownProcess"/>
    <dgm:cxn modelId="{D8F33A6C-3A5B-4242-A6F9-38748BDCA6DC}" type="presParOf" srcId="{DFC26551-2FDB-4BD2-858A-6415D623A496}" destId="{141F89F7-BE74-46BE-88B1-357E5976E36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7E77A2-8E09-4C41-A86C-947C6568ABFE}" type="doc">
      <dgm:prSet loTypeId="urn:microsoft.com/office/officeart/2005/8/layout/StepDownProcess" loCatId="process" qsTypeId="urn:microsoft.com/office/officeart/2005/8/quickstyle/simple5" qsCatId="simple" csTypeId="urn:microsoft.com/office/officeart/2005/8/colors/accent0_2" csCatId="mainScheme" phldr="1"/>
      <dgm:spPr/>
      <dgm:t>
        <a:bodyPr/>
        <a:lstStyle/>
        <a:p>
          <a:endParaRPr lang="es-EC"/>
        </a:p>
      </dgm:t>
    </dgm:pt>
    <dgm:pt modelId="{F408CDCC-A9B8-4771-AD65-57C3F4F3F093}">
      <dgm:prSet phldrT="[Texto]" custT="1"/>
      <dgm:spPr/>
      <dgm:t>
        <a:bodyPr/>
        <a:lstStyle/>
        <a:p>
          <a:r>
            <a:rPr lang="es-EC" sz="1200" dirty="0"/>
            <a:t>Femenino</a:t>
          </a:r>
        </a:p>
      </dgm:t>
    </dgm:pt>
    <dgm:pt modelId="{098372EB-93B5-4C0D-819F-9E91F3A8BCF4}" type="parTrans" cxnId="{B4E48431-8D51-4AC5-928F-137D222878AC}">
      <dgm:prSet/>
      <dgm:spPr/>
      <dgm:t>
        <a:bodyPr/>
        <a:lstStyle/>
        <a:p>
          <a:endParaRPr lang="es-EC"/>
        </a:p>
      </dgm:t>
    </dgm:pt>
    <dgm:pt modelId="{66680F9E-1A92-4E62-B395-65B42E846171}" type="sibTrans" cxnId="{B4E48431-8D51-4AC5-928F-137D222878AC}">
      <dgm:prSet/>
      <dgm:spPr/>
      <dgm:t>
        <a:bodyPr/>
        <a:lstStyle/>
        <a:p>
          <a:endParaRPr lang="es-EC"/>
        </a:p>
      </dgm:t>
    </dgm:pt>
    <dgm:pt modelId="{9BE7BDFE-193B-43EA-B497-D2AD4B5A4D84}">
      <dgm:prSet phldrT="[Texto]"/>
      <dgm:spPr/>
      <dgm:t>
        <a:bodyPr/>
        <a:lstStyle/>
        <a:p>
          <a:endParaRPr lang="es-EC" dirty="0"/>
        </a:p>
      </dgm:t>
    </dgm:pt>
    <dgm:pt modelId="{2DCF2C3E-4997-44C2-9F8D-847BC8CBE19A}" type="parTrans" cxnId="{2D799A7A-F9DE-495F-8D9E-2D1A2A816B50}">
      <dgm:prSet/>
      <dgm:spPr/>
      <dgm:t>
        <a:bodyPr/>
        <a:lstStyle/>
        <a:p>
          <a:endParaRPr lang="es-EC"/>
        </a:p>
      </dgm:t>
    </dgm:pt>
    <dgm:pt modelId="{02237DD4-7086-4C9D-8A10-30F3569B83C2}" type="sibTrans" cxnId="{2D799A7A-F9DE-495F-8D9E-2D1A2A816B50}">
      <dgm:prSet/>
      <dgm:spPr/>
      <dgm:t>
        <a:bodyPr/>
        <a:lstStyle/>
        <a:p>
          <a:endParaRPr lang="es-EC"/>
        </a:p>
      </dgm:t>
    </dgm:pt>
    <dgm:pt modelId="{0E71A840-CA5A-4B98-BEA9-36A564C5A799}">
      <dgm:prSet phldrT="[Texto]" custT="1"/>
      <dgm:spPr/>
      <dgm:t>
        <a:bodyPr/>
        <a:lstStyle/>
        <a:p>
          <a:r>
            <a:rPr lang="es-EC" sz="1200" dirty="0"/>
            <a:t>30-39 años</a:t>
          </a:r>
        </a:p>
      </dgm:t>
    </dgm:pt>
    <dgm:pt modelId="{A68FACD1-36DB-478C-A872-C15BE7EDBA37}" type="parTrans" cxnId="{BE0AFBDF-77CA-4EAC-89E9-D671332627FE}">
      <dgm:prSet/>
      <dgm:spPr/>
      <dgm:t>
        <a:bodyPr/>
        <a:lstStyle/>
        <a:p>
          <a:endParaRPr lang="es-EC"/>
        </a:p>
      </dgm:t>
    </dgm:pt>
    <dgm:pt modelId="{36C62CD6-9037-4391-8316-25F4F300F5A2}" type="sibTrans" cxnId="{BE0AFBDF-77CA-4EAC-89E9-D671332627FE}">
      <dgm:prSet/>
      <dgm:spPr/>
      <dgm:t>
        <a:bodyPr/>
        <a:lstStyle/>
        <a:p>
          <a:endParaRPr lang="es-EC"/>
        </a:p>
      </dgm:t>
    </dgm:pt>
    <dgm:pt modelId="{C03FC9FE-8A16-41CA-8D65-72D1C11CC3AF}">
      <dgm:prSet phldrT="[Texto]"/>
      <dgm:spPr/>
      <dgm:t>
        <a:bodyPr/>
        <a:lstStyle/>
        <a:p>
          <a:endParaRPr lang="es-EC" dirty="0"/>
        </a:p>
      </dgm:t>
    </dgm:pt>
    <dgm:pt modelId="{146CF647-7514-4294-B7D8-0835CF246BCD}" type="parTrans" cxnId="{7B064AA8-1F63-4F00-AD80-284A4FDD514C}">
      <dgm:prSet/>
      <dgm:spPr/>
      <dgm:t>
        <a:bodyPr/>
        <a:lstStyle/>
        <a:p>
          <a:endParaRPr lang="es-EC"/>
        </a:p>
      </dgm:t>
    </dgm:pt>
    <dgm:pt modelId="{99C139B3-5908-4D48-BC02-76517090635C}" type="sibTrans" cxnId="{7B064AA8-1F63-4F00-AD80-284A4FDD514C}">
      <dgm:prSet/>
      <dgm:spPr/>
      <dgm:t>
        <a:bodyPr/>
        <a:lstStyle/>
        <a:p>
          <a:endParaRPr lang="es-EC"/>
        </a:p>
      </dgm:t>
    </dgm:pt>
    <dgm:pt modelId="{53C1062C-657D-44C1-BA6D-6E28B6B77966}">
      <dgm:prSet phldrT="[Texto]" custT="1"/>
      <dgm:spPr/>
      <dgm:t>
        <a:bodyPr/>
        <a:lstStyle/>
        <a:p>
          <a:r>
            <a:rPr lang="es-EC" sz="1200" dirty="0"/>
            <a:t>Emprendedor</a:t>
          </a:r>
        </a:p>
      </dgm:t>
    </dgm:pt>
    <dgm:pt modelId="{F3982B6E-0420-4E04-94FC-BA2B5F5008AB}" type="parTrans" cxnId="{97DB8E8C-A62D-45D7-8657-D805694031A7}">
      <dgm:prSet/>
      <dgm:spPr/>
      <dgm:t>
        <a:bodyPr/>
        <a:lstStyle/>
        <a:p>
          <a:endParaRPr lang="es-EC"/>
        </a:p>
      </dgm:t>
    </dgm:pt>
    <dgm:pt modelId="{E460228D-B1A4-42B4-AC7B-DF9C52C68D33}" type="sibTrans" cxnId="{97DB8E8C-A62D-45D7-8657-D805694031A7}">
      <dgm:prSet/>
      <dgm:spPr/>
      <dgm:t>
        <a:bodyPr/>
        <a:lstStyle/>
        <a:p>
          <a:endParaRPr lang="es-EC"/>
        </a:p>
      </dgm:t>
    </dgm:pt>
    <dgm:pt modelId="{FDF6D3CB-FC7A-4B76-89B5-24B49F0E007A}">
      <dgm:prSet phldrT="[Texto]"/>
      <dgm:spPr/>
      <dgm:t>
        <a:bodyPr/>
        <a:lstStyle/>
        <a:p>
          <a:endParaRPr lang="es-EC" dirty="0"/>
        </a:p>
      </dgm:t>
    </dgm:pt>
    <dgm:pt modelId="{A02BFC3D-24BF-4AB6-861A-52EE956C4035}" type="parTrans" cxnId="{007794E4-FE01-40E0-8A63-E0300CC84A8F}">
      <dgm:prSet/>
      <dgm:spPr/>
      <dgm:t>
        <a:bodyPr/>
        <a:lstStyle/>
        <a:p>
          <a:endParaRPr lang="es-EC"/>
        </a:p>
      </dgm:t>
    </dgm:pt>
    <dgm:pt modelId="{75B3EB0B-165D-4CB3-9CD0-DD0DFA572764}" type="sibTrans" cxnId="{007794E4-FE01-40E0-8A63-E0300CC84A8F}">
      <dgm:prSet/>
      <dgm:spPr/>
      <dgm:t>
        <a:bodyPr/>
        <a:lstStyle/>
        <a:p>
          <a:endParaRPr lang="es-EC"/>
        </a:p>
      </dgm:t>
    </dgm:pt>
    <dgm:pt modelId="{C36F3DB2-BE2D-4B55-B66C-19399ACB42B0}" type="pres">
      <dgm:prSet presAssocID="{937E77A2-8E09-4C41-A86C-947C6568ABFE}" presName="rootnode" presStyleCnt="0">
        <dgm:presLayoutVars>
          <dgm:chMax/>
          <dgm:chPref/>
          <dgm:dir/>
          <dgm:animLvl val="lvl"/>
        </dgm:presLayoutVars>
      </dgm:prSet>
      <dgm:spPr/>
      <dgm:t>
        <a:bodyPr/>
        <a:lstStyle/>
        <a:p>
          <a:endParaRPr lang="es-ES"/>
        </a:p>
      </dgm:t>
    </dgm:pt>
    <dgm:pt modelId="{3FDBE12F-5B77-4BB5-80AD-732BBC3F4F9A}" type="pres">
      <dgm:prSet presAssocID="{F408CDCC-A9B8-4771-AD65-57C3F4F3F093}" presName="composite" presStyleCnt="0"/>
      <dgm:spPr/>
    </dgm:pt>
    <dgm:pt modelId="{3D7DFF3F-8A0E-4E9D-9456-E5F656958C3B}" type="pres">
      <dgm:prSet presAssocID="{F408CDCC-A9B8-4771-AD65-57C3F4F3F093}" presName="bentUpArrow1" presStyleLbl="alignImgPlace1" presStyleIdx="0" presStyleCnt="2"/>
      <dgm:spPr/>
    </dgm:pt>
    <dgm:pt modelId="{C3F7DE0A-F9EB-45CB-8151-F2116AAA163B}" type="pres">
      <dgm:prSet presAssocID="{F408CDCC-A9B8-4771-AD65-57C3F4F3F093}" presName="ParentText" presStyleLbl="node1" presStyleIdx="0" presStyleCnt="3" custLinFactNeighborX="-4146">
        <dgm:presLayoutVars>
          <dgm:chMax val="1"/>
          <dgm:chPref val="1"/>
          <dgm:bulletEnabled val="1"/>
        </dgm:presLayoutVars>
      </dgm:prSet>
      <dgm:spPr/>
      <dgm:t>
        <a:bodyPr/>
        <a:lstStyle/>
        <a:p>
          <a:endParaRPr lang="es-ES"/>
        </a:p>
      </dgm:t>
    </dgm:pt>
    <dgm:pt modelId="{DA7DA2C3-0B56-4742-9BF5-8B076BE95638}" type="pres">
      <dgm:prSet presAssocID="{F408CDCC-A9B8-4771-AD65-57C3F4F3F093}" presName="ChildText" presStyleLbl="revTx" presStyleIdx="0" presStyleCnt="3">
        <dgm:presLayoutVars>
          <dgm:chMax val="0"/>
          <dgm:chPref val="0"/>
          <dgm:bulletEnabled val="1"/>
        </dgm:presLayoutVars>
      </dgm:prSet>
      <dgm:spPr/>
      <dgm:t>
        <a:bodyPr/>
        <a:lstStyle/>
        <a:p>
          <a:endParaRPr lang="es-ES"/>
        </a:p>
      </dgm:t>
    </dgm:pt>
    <dgm:pt modelId="{68C7F686-9B4E-4CD5-B9CF-9E732918C008}" type="pres">
      <dgm:prSet presAssocID="{66680F9E-1A92-4E62-B395-65B42E846171}" presName="sibTrans" presStyleCnt="0"/>
      <dgm:spPr/>
    </dgm:pt>
    <dgm:pt modelId="{3096CE05-893A-4553-BCAA-26EE4A846949}" type="pres">
      <dgm:prSet presAssocID="{0E71A840-CA5A-4B98-BEA9-36A564C5A799}" presName="composite" presStyleCnt="0"/>
      <dgm:spPr/>
    </dgm:pt>
    <dgm:pt modelId="{96175891-62F0-4AA9-809B-BE7E2447647E}" type="pres">
      <dgm:prSet presAssocID="{0E71A840-CA5A-4B98-BEA9-36A564C5A799}" presName="bentUpArrow1" presStyleLbl="alignImgPlace1" presStyleIdx="1" presStyleCnt="2"/>
      <dgm:spPr/>
    </dgm:pt>
    <dgm:pt modelId="{4E82EDD0-8A7B-4E8A-82B4-6324ABDED6E7}" type="pres">
      <dgm:prSet presAssocID="{0E71A840-CA5A-4B98-BEA9-36A564C5A799}" presName="ParentText" presStyleLbl="node1" presStyleIdx="1" presStyleCnt="3">
        <dgm:presLayoutVars>
          <dgm:chMax val="1"/>
          <dgm:chPref val="1"/>
          <dgm:bulletEnabled val="1"/>
        </dgm:presLayoutVars>
      </dgm:prSet>
      <dgm:spPr/>
      <dgm:t>
        <a:bodyPr/>
        <a:lstStyle/>
        <a:p>
          <a:endParaRPr lang="es-ES"/>
        </a:p>
      </dgm:t>
    </dgm:pt>
    <dgm:pt modelId="{A1B9E0AB-4625-4EC2-B992-DF96FB70BC8E}" type="pres">
      <dgm:prSet presAssocID="{0E71A840-CA5A-4B98-BEA9-36A564C5A799}" presName="ChildText" presStyleLbl="revTx" presStyleIdx="1" presStyleCnt="3">
        <dgm:presLayoutVars>
          <dgm:chMax val="0"/>
          <dgm:chPref val="0"/>
          <dgm:bulletEnabled val="1"/>
        </dgm:presLayoutVars>
      </dgm:prSet>
      <dgm:spPr/>
      <dgm:t>
        <a:bodyPr/>
        <a:lstStyle/>
        <a:p>
          <a:endParaRPr lang="es-ES"/>
        </a:p>
      </dgm:t>
    </dgm:pt>
    <dgm:pt modelId="{147D9749-F668-4C90-BFE1-A56CFDC0EC03}" type="pres">
      <dgm:prSet presAssocID="{36C62CD6-9037-4391-8316-25F4F300F5A2}" presName="sibTrans" presStyleCnt="0"/>
      <dgm:spPr/>
    </dgm:pt>
    <dgm:pt modelId="{DFC26551-2FDB-4BD2-858A-6415D623A496}" type="pres">
      <dgm:prSet presAssocID="{53C1062C-657D-44C1-BA6D-6E28B6B77966}" presName="composite" presStyleCnt="0"/>
      <dgm:spPr/>
    </dgm:pt>
    <dgm:pt modelId="{DAC8B7D6-822D-4E43-8195-C13C0E53AFE5}" type="pres">
      <dgm:prSet presAssocID="{53C1062C-657D-44C1-BA6D-6E28B6B77966}" presName="ParentText" presStyleLbl="node1" presStyleIdx="2" presStyleCnt="3">
        <dgm:presLayoutVars>
          <dgm:chMax val="1"/>
          <dgm:chPref val="1"/>
          <dgm:bulletEnabled val="1"/>
        </dgm:presLayoutVars>
      </dgm:prSet>
      <dgm:spPr/>
      <dgm:t>
        <a:bodyPr/>
        <a:lstStyle/>
        <a:p>
          <a:endParaRPr lang="es-ES"/>
        </a:p>
      </dgm:t>
    </dgm:pt>
    <dgm:pt modelId="{141F89F7-BE74-46BE-88B1-357E5976E362}" type="pres">
      <dgm:prSet presAssocID="{53C1062C-657D-44C1-BA6D-6E28B6B77966}" presName="FinalChildText" presStyleLbl="revTx" presStyleIdx="2" presStyleCnt="3">
        <dgm:presLayoutVars>
          <dgm:chMax val="0"/>
          <dgm:chPref val="0"/>
          <dgm:bulletEnabled val="1"/>
        </dgm:presLayoutVars>
      </dgm:prSet>
      <dgm:spPr/>
      <dgm:t>
        <a:bodyPr/>
        <a:lstStyle/>
        <a:p>
          <a:endParaRPr lang="es-ES"/>
        </a:p>
      </dgm:t>
    </dgm:pt>
  </dgm:ptLst>
  <dgm:cxnLst>
    <dgm:cxn modelId="{64D5C5D8-E6C2-4955-AFE7-518778F961A3}" type="presOf" srcId="{0E71A840-CA5A-4B98-BEA9-36A564C5A799}" destId="{4E82EDD0-8A7B-4E8A-82B4-6324ABDED6E7}" srcOrd="0" destOrd="0" presId="urn:microsoft.com/office/officeart/2005/8/layout/StepDownProcess"/>
    <dgm:cxn modelId="{BE0AFBDF-77CA-4EAC-89E9-D671332627FE}" srcId="{937E77A2-8E09-4C41-A86C-947C6568ABFE}" destId="{0E71A840-CA5A-4B98-BEA9-36A564C5A799}" srcOrd="1" destOrd="0" parTransId="{A68FACD1-36DB-478C-A872-C15BE7EDBA37}" sibTransId="{36C62CD6-9037-4391-8316-25F4F300F5A2}"/>
    <dgm:cxn modelId="{7B064AA8-1F63-4F00-AD80-284A4FDD514C}" srcId="{0E71A840-CA5A-4B98-BEA9-36A564C5A799}" destId="{C03FC9FE-8A16-41CA-8D65-72D1C11CC3AF}" srcOrd="0" destOrd="0" parTransId="{146CF647-7514-4294-B7D8-0835CF246BCD}" sibTransId="{99C139B3-5908-4D48-BC02-76517090635C}"/>
    <dgm:cxn modelId="{804CEE07-619D-4D52-A9F3-46D78CD828CF}" type="presOf" srcId="{9BE7BDFE-193B-43EA-B497-D2AD4B5A4D84}" destId="{DA7DA2C3-0B56-4742-9BF5-8B076BE95638}" srcOrd="0" destOrd="0" presId="urn:microsoft.com/office/officeart/2005/8/layout/StepDownProcess"/>
    <dgm:cxn modelId="{007794E4-FE01-40E0-8A63-E0300CC84A8F}" srcId="{53C1062C-657D-44C1-BA6D-6E28B6B77966}" destId="{FDF6D3CB-FC7A-4B76-89B5-24B49F0E007A}" srcOrd="0" destOrd="0" parTransId="{A02BFC3D-24BF-4AB6-861A-52EE956C4035}" sibTransId="{75B3EB0B-165D-4CB3-9CD0-DD0DFA572764}"/>
    <dgm:cxn modelId="{2D799A7A-F9DE-495F-8D9E-2D1A2A816B50}" srcId="{F408CDCC-A9B8-4771-AD65-57C3F4F3F093}" destId="{9BE7BDFE-193B-43EA-B497-D2AD4B5A4D84}" srcOrd="0" destOrd="0" parTransId="{2DCF2C3E-4997-44C2-9F8D-847BC8CBE19A}" sibTransId="{02237DD4-7086-4C9D-8A10-30F3569B83C2}"/>
    <dgm:cxn modelId="{15900F4D-FA21-473D-8536-55D9DE51A351}" type="presOf" srcId="{937E77A2-8E09-4C41-A86C-947C6568ABFE}" destId="{C36F3DB2-BE2D-4B55-B66C-19399ACB42B0}" srcOrd="0" destOrd="0" presId="urn:microsoft.com/office/officeart/2005/8/layout/StepDownProcess"/>
    <dgm:cxn modelId="{800EF0B8-7940-466D-9DCE-D9ABC233C186}" type="presOf" srcId="{FDF6D3CB-FC7A-4B76-89B5-24B49F0E007A}" destId="{141F89F7-BE74-46BE-88B1-357E5976E362}" srcOrd="0" destOrd="0" presId="urn:microsoft.com/office/officeart/2005/8/layout/StepDownProcess"/>
    <dgm:cxn modelId="{B4E48431-8D51-4AC5-928F-137D222878AC}" srcId="{937E77A2-8E09-4C41-A86C-947C6568ABFE}" destId="{F408CDCC-A9B8-4771-AD65-57C3F4F3F093}" srcOrd="0" destOrd="0" parTransId="{098372EB-93B5-4C0D-819F-9E91F3A8BCF4}" sibTransId="{66680F9E-1A92-4E62-B395-65B42E846171}"/>
    <dgm:cxn modelId="{7FAC76D4-3504-4044-B6DB-6508876626B5}" type="presOf" srcId="{F408CDCC-A9B8-4771-AD65-57C3F4F3F093}" destId="{C3F7DE0A-F9EB-45CB-8151-F2116AAA163B}" srcOrd="0" destOrd="0" presId="urn:microsoft.com/office/officeart/2005/8/layout/StepDownProcess"/>
    <dgm:cxn modelId="{97DB8E8C-A62D-45D7-8657-D805694031A7}" srcId="{937E77A2-8E09-4C41-A86C-947C6568ABFE}" destId="{53C1062C-657D-44C1-BA6D-6E28B6B77966}" srcOrd="2" destOrd="0" parTransId="{F3982B6E-0420-4E04-94FC-BA2B5F5008AB}" sibTransId="{E460228D-B1A4-42B4-AC7B-DF9C52C68D33}"/>
    <dgm:cxn modelId="{15A5395D-A5A8-43C3-B8EF-854C68A99152}" type="presOf" srcId="{C03FC9FE-8A16-41CA-8D65-72D1C11CC3AF}" destId="{A1B9E0AB-4625-4EC2-B992-DF96FB70BC8E}" srcOrd="0" destOrd="0" presId="urn:microsoft.com/office/officeart/2005/8/layout/StepDownProcess"/>
    <dgm:cxn modelId="{9FC9DC2F-D9F3-4256-9234-FAED0D863442}" type="presOf" srcId="{53C1062C-657D-44C1-BA6D-6E28B6B77966}" destId="{DAC8B7D6-822D-4E43-8195-C13C0E53AFE5}" srcOrd="0" destOrd="0" presId="urn:microsoft.com/office/officeart/2005/8/layout/StepDownProcess"/>
    <dgm:cxn modelId="{3DCA53F2-169E-4747-93FC-A76B504E9962}" type="presParOf" srcId="{C36F3DB2-BE2D-4B55-B66C-19399ACB42B0}" destId="{3FDBE12F-5B77-4BB5-80AD-732BBC3F4F9A}" srcOrd="0" destOrd="0" presId="urn:microsoft.com/office/officeart/2005/8/layout/StepDownProcess"/>
    <dgm:cxn modelId="{70779BB9-2B82-4382-B91D-1E66B3ECB32B}" type="presParOf" srcId="{3FDBE12F-5B77-4BB5-80AD-732BBC3F4F9A}" destId="{3D7DFF3F-8A0E-4E9D-9456-E5F656958C3B}" srcOrd="0" destOrd="0" presId="urn:microsoft.com/office/officeart/2005/8/layout/StepDownProcess"/>
    <dgm:cxn modelId="{7B925F00-6746-491C-B169-A0EA0B1AA31A}" type="presParOf" srcId="{3FDBE12F-5B77-4BB5-80AD-732BBC3F4F9A}" destId="{C3F7DE0A-F9EB-45CB-8151-F2116AAA163B}" srcOrd="1" destOrd="0" presId="urn:microsoft.com/office/officeart/2005/8/layout/StepDownProcess"/>
    <dgm:cxn modelId="{26ED4274-7557-4865-8AC6-054A7BC31DFF}" type="presParOf" srcId="{3FDBE12F-5B77-4BB5-80AD-732BBC3F4F9A}" destId="{DA7DA2C3-0B56-4742-9BF5-8B076BE95638}" srcOrd="2" destOrd="0" presId="urn:microsoft.com/office/officeart/2005/8/layout/StepDownProcess"/>
    <dgm:cxn modelId="{761A4647-C5E8-4DC7-B7EE-6EBB25431F2A}" type="presParOf" srcId="{C36F3DB2-BE2D-4B55-B66C-19399ACB42B0}" destId="{68C7F686-9B4E-4CD5-B9CF-9E732918C008}" srcOrd="1" destOrd="0" presId="urn:microsoft.com/office/officeart/2005/8/layout/StepDownProcess"/>
    <dgm:cxn modelId="{EC911B17-7592-4CC6-AE99-80AE73DD8A48}" type="presParOf" srcId="{C36F3DB2-BE2D-4B55-B66C-19399ACB42B0}" destId="{3096CE05-893A-4553-BCAA-26EE4A846949}" srcOrd="2" destOrd="0" presId="urn:microsoft.com/office/officeart/2005/8/layout/StepDownProcess"/>
    <dgm:cxn modelId="{7EF087C2-C404-438F-BD69-C4DF58F32FEE}" type="presParOf" srcId="{3096CE05-893A-4553-BCAA-26EE4A846949}" destId="{96175891-62F0-4AA9-809B-BE7E2447647E}" srcOrd="0" destOrd="0" presId="urn:microsoft.com/office/officeart/2005/8/layout/StepDownProcess"/>
    <dgm:cxn modelId="{B6CF86ED-8EB5-489C-98E3-50AF2678FB3B}" type="presParOf" srcId="{3096CE05-893A-4553-BCAA-26EE4A846949}" destId="{4E82EDD0-8A7B-4E8A-82B4-6324ABDED6E7}" srcOrd="1" destOrd="0" presId="urn:microsoft.com/office/officeart/2005/8/layout/StepDownProcess"/>
    <dgm:cxn modelId="{FB7A6174-8DC7-4A5A-9DA1-ACA6A7F09BFE}" type="presParOf" srcId="{3096CE05-893A-4553-BCAA-26EE4A846949}" destId="{A1B9E0AB-4625-4EC2-B992-DF96FB70BC8E}" srcOrd="2" destOrd="0" presId="urn:microsoft.com/office/officeart/2005/8/layout/StepDownProcess"/>
    <dgm:cxn modelId="{DEE1063A-B5CC-4E55-94C5-90C086619ED0}" type="presParOf" srcId="{C36F3DB2-BE2D-4B55-B66C-19399ACB42B0}" destId="{147D9749-F668-4C90-BFE1-A56CFDC0EC03}" srcOrd="3" destOrd="0" presId="urn:microsoft.com/office/officeart/2005/8/layout/StepDownProcess"/>
    <dgm:cxn modelId="{D81A88AE-73CD-4B1C-8A30-0EB64080EC52}" type="presParOf" srcId="{C36F3DB2-BE2D-4B55-B66C-19399ACB42B0}" destId="{DFC26551-2FDB-4BD2-858A-6415D623A496}" srcOrd="4" destOrd="0" presId="urn:microsoft.com/office/officeart/2005/8/layout/StepDownProcess"/>
    <dgm:cxn modelId="{2179CA10-1D2D-4DC3-819E-723E5BB94643}" type="presParOf" srcId="{DFC26551-2FDB-4BD2-858A-6415D623A496}" destId="{DAC8B7D6-822D-4E43-8195-C13C0E53AFE5}" srcOrd="0" destOrd="0" presId="urn:microsoft.com/office/officeart/2005/8/layout/StepDownProcess"/>
    <dgm:cxn modelId="{D8F33A6C-3A5B-4242-A6F9-38748BDCA6DC}" type="presParOf" srcId="{DFC26551-2FDB-4BD2-858A-6415D623A496}" destId="{141F89F7-BE74-46BE-88B1-357E5976E362}"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7E77A2-8E09-4C41-A86C-947C6568ABFE}" type="doc">
      <dgm:prSet loTypeId="urn:microsoft.com/office/officeart/2005/8/layout/StepDownProcess" loCatId="process" qsTypeId="urn:microsoft.com/office/officeart/2005/8/quickstyle/simple5" qsCatId="simple" csTypeId="urn:microsoft.com/office/officeart/2005/8/colors/accent0_2" csCatId="mainScheme" phldr="1"/>
      <dgm:spPr/>
      <dgm:t>
        <a:bodyPr/>
        <a:lstStyle/>
        <a:p>
          <a:endParaRPr lang="es-EC"/>
        </a:p>
      </dgm:t>
    </dgm:pt>
    <dgm:pt modelId="{F408CDCC-A9B8-4771-AD65-57C3F4F3F093}">
      <dgm:prSet phldrT="[Texto]" custT="1"/>
      <dgm:spPr/>
      <dgm:t>
        <a:bodyPr/>
        <a:lstStyle/>
        <a:p>
          <a:r>
            <a:rPr lang="es-EC" sz="1200" dirty="0"/>
            <a:t>Turista extranjero</a:t>
          </a:r>
        </a:p>
      </dgm:t>
    </dgm:pt>
    <dgm:pt modelId="{098372EB-93B5-4C0D-819F-9E91F3A8BCF4}" type="parTrans" cxnId="{B4E48431-8D51-4AC5-928F-137D222878AC}">
      <dgm:prSet/>
      <dgm:spPr/>
      <dgm:t>
        <a:bodyPr/>
        <a:lstStyle/>
        <a:p>
          <a:endParaRPr lang="es-EC"/>
        </a:p>
      </dgm:t>
    </dgm:pt>
    <dgm:pt modelId="{66680F9E-1A92-4E62-B395-65B42E846171}" type="sibTrans" cxnId="{B4E48431-8D51-4AC5-928F-137D222878AC}">
      <dgm:prSet/>
      <dgm:spPr/>
      <dgm:t>
        <a:bodyPr/>
        <a:lstStyle/>
        <a:p>
          <a:endParaRPr lang="es-EC"/>
        </a:p>
      </dgm:t>
    </dgm:pt>
    <dgm:pt modelId="{9BE7BDFE-193B-43EA-B497-D2AD4B5A4D84}">
      <dgm:prSet phldrT="[Texto]"/>
      <dgm:spPr/>
      <dgm:t>
        <a:bodyPr/>
        <a:lstStyle/>
        <a:p>
          <a:endParaRPr lang="es-EC" dirty="0"/>
        </a:p>
      </dgm:t>
    </dgm:pt>
    <dgm:pt modelId="{2DCF2C3E-4997-44C2-9F8D-847BC8CBE19A}" type="parTrans" cxnId="{2D799A7A-F9DE-495F-8D9E-2D1A2A816B50}">
      <dgm:prSet/>
      <dgm:spPr/>
      <dgm:t>
        <a:bodyPr/>
        <a:lstStyle/>
        <a:p>
          <a:endParaRPr lang="es-EC"/>
        </a:p>
      </dgm:t>
    </dgm:pt>
    <dgm:pt modelId="{02237DD4-7086-4C9D-8A10-30F3569B83C2}" type="sibTrans" cxnId="{2D799A7A-F9DE-495F-8D9E-2D1A2A816B50}">
      <dgm:prSet/>
      <dgm:spPr/>
      <dgm:t>
        <a:bodyPr/>
        <a:lstStyle/>
        <a:p>
          <a:endParaRPr lang="es-EC"/>
        </a:p>
      </dgm:t>
    </dgm:pt>
    <dgm:pt modelId="{0E71A840-CA5A-4B98-BEA9-36A564C5A799}">
      <dgm:prSet phldrT="[Texto]" custT="1"/>
      <dgm:spPr/>
      <dgm:t>
        <a:bodyPr/>
        <a:lstStyle/>
        <a:p>
          <a:r>
            <a:rPr lang="es-EC" sz="1200" dirty="0"/>
            <a:t>30-39 años</a:t>
          </a:r>
        </a:p>
      </dgm:t>
    </dgm:pt>
    <dgm:pt modelId="{A68FACD1-36DB-478C-A872-C15BE7EDBA37}" type="parTrans" cxnId="{BE0AFBDF-77CA-4EAC-89E9-D671332627FE}">
      <dgm:prSet/>
      <dgm:spPr/>
      <dgm:t>
        <a:bodyPr/>
        <a:lstStyle/>
        <a:p>
          <a:endParaRPr lang="es-EC"/>
        </a:p>
      </dgm:t>
    </dgm:pt>
    <dgm:pt modelId="{36C62CD6-9037-4391-8316-25F4F300F5A2}" type="sibTrans" cxnId="{BE0AFBDF-77CA-4EAC-89E9-D671332627FE}">
      <dgm:prSet/>
      <dgm:spPr/>
      <dgm:t>
        <a:bodyPr/>
        <a:lstStyle/>
        <a:p>
          <a:endParaRPr lang="es-EC"/>
        </a:p>
      </dgm:t>
    </dgm:pt>
    <dgm:pt modelId="{C03FC9FE-8A16-41CA-8D65-72D1C11CC3AF}">
      <dgm:prSet phldrT="[Texto]"/>
      <dgm:spPr/>
      <dgm:t>
        <a:bodyPr/>
        <a:lstStyle/>
        <a:p>
          <a:endParaRPr lang="es-EC" dirty="0"/>
        </a:p>
      </dgm:t>
    </dgm:pt>
    <dgm:pt modelId="{146CF647-7514-4294-B7D8-0835CF246BCD}" type="parTrans" cxnId="{7B064AA8-1F63-4F00-AD80-284A4FDD514C}">
      <dgm:prSet/>
      <dgm:spPr/>
      <dgm:t>
        <a:bodyPr/>
        <a:lstStyle/>
        <a:p>
          <a:endParaRPr lang="es-EC"/>
        </a:p>
      </dgm:t>
    </dgm:pt>
    <dgm:pt modelId="{99C139B3-5908-4D48-BC02-76517090635C}" type="sibTrans" cxnId="{7B064AA8-1F63-4F00-AD80-284A4FDD514C}">
      <dgm:prSet/>
      <dgm:spPr/>
      <dgm:t>
        <a:bodyPr/>
        <a:lstStyle/>
        <a:p>
          <a:endParaRPr lang="es-EC"/>
        </a:p>
      </dgm:t>
    </dgm:pt>
    <dgm:pt modelId="{53C1062C-657D-44C1-BA6D-6E28B6B77966}">
      <dgm:prSet phldrT="[Texto]" custT="1"/>
      <dgm:spPr/>
      <dgm:t>
        <a:bodyPr/>
        <a:lstStyle/>
        <a:p>
          <a:r>
            <a:rPr lang="es-EC" sz="1200" dirty="0"/>
            <a:t>Fuentes de empleo</a:t>
          </a:r>
        </a:p>
      </dgm:t>
    </dgm:pt>
    <dgm:pt modelId="{F3982B6E-0420-4E04-94FC-BA2B5F5008AB}" type="parTrans" cxnId="{97DB8E8C-A62D-45D7-8657-D805694031A7}">
      <dgm:prSet/>
      <dgm:spPr/>
      <dgm:t>
        <a:bodyPr/>
        <a:lstStyle/>
        <a:p>
          <a:endParaRPr lang="es-EC"/>
        </a:p>
      </dgm:t>
    </dgm:pt>
    <dgm:pt modelId="{E460228D-B1A4-42B4-AC7B-DF9C52C68D33}" type="sibTrans" cxnId="{97DB8E8C-A62D-45D7-8657-D805694031A7}">
      <dgm:prSet/>
      <dgm:spPr/>
      <dgm:t>
        <a:bodyPr/>
        <a:lstStyle/>
        <a:p>
          <a:endParaRPr lang="es-EC"/>
        </a:p>
      </dgm:t>
    </dgm:pt>
    <dgm:pt modelId="{FDF6D3CB-FC7A-4B76-89B5-24B49F0E007A}">
      <dgm:prSet phldrT="[Texto]"/>
      <dgm:spPr/>
      <dgm:t>
        <a:bodyPr/>
        <a:lstStyle/>
        <a:p>
          <a:endParaRPr lang="es-EC" dirty="0"/>
        </a:p>
      </dgm:t>
    </dgm:pt>
    <dgm:pt modelId="{A02BFC3D-24BF-4AB6-861A-52EE956C4035}" type="parTrans" cxnId="{007794E4-FE01-40E0-8A63-E0300CC84A8F}">
      <dgm:prSet/>
      <dgm:spPr/>
      <dgm:t>
        <a:bodyPr/>
        <a:lstStyle/>
        <a:p>
          <a:endParaRPr lang="es-EC"/>
        </a:p>
      </dgm:t>
    </dgm:pt>
    <dgm:pt modelId="{75B3EB0B-165D-4CB3-9CD0-DD0DFA572764}" type="sibTrans" cxnId="{007794E4-FE01-40E0-8A63-E0300CC84A8F}">
      <dgm:prSet/>
      <dgm:spPr/>
      <dgm:t>
        <a:bodyPr/>
        <a:lstStyle/>
        <a:p>
          <a:endParaRPr lang="es-EC"/>
        </a:p>
      </dgm:t>
    </dgm:pt>
    <dgm:pt modelId="{C36F3DB2-BE2D-4B55-B66C-19399ACB42B0}" type="pres">
      <dgm:prSet presAssocID="{937E77A2-8E09-4C41-A86C-947C6568ABFE}" presName="rootnode" presStyleCnt="0">
        <dgm:presLayoutVars>
          <dgm:chMax/>
          <dgm:chPref/>
          <dgm:dir/>
          <dgm:animLvl val="lvl"/>
        </dgm:presLayoutVars>
      </dgm:prSet>
      <dgm:spPr/>
      <dgm:t>
        <a:bodyPr/>
        <a:lstStyle/>
        <a:p>
          <a:endParaRPr lang="es-ES"/>
        </a:p>
      </dgm:t>
    </dgm:pt>
    <dgm:pt modelId="{3FDBE12F-5B77-4BB5-80AD-732BBC3F4F9A}" type="pres">
      <dgm:prSet presAssocID="{F408CDCC-A9B8-4771-AD65-57C3F4F3F093}" presName="composite" presStyleCnt="0"/>
      <dgm:spPr/>
    </dgm:pt>
    <dgm:pt modelId="{3D7DFF3F-8A0E-4E9D-9456-E5F656958C3B}" type="pres">
      <dgm:prSet presAssocID="{F408CDCC-A9B8-4771-AD65-57C3F4F3F093}" presName="bentUpArrow1" presStyleLbl="alignImgPlace1" presStyleIdx="0" presStyleCnt="2"/>
      <dgm:spPr/>
    </dgm:pt>
    <dgm:pt modelId="{C3F7DE0A-F9EB-45CB-8151-F2116AAA163B}" type="pres">
      <dgm:prSet presAssocID="{F408CDCC-A9B8-4771-AD65-57C3F4F3F093}" presName="ParentText" presStyleLbl="node1" presStyleIdx="0" presStyleCnt="3" custLinFactNeighborX="-4146">
        <dgm:presLayoutVars>
          <dgm:chMax val="1"/>
          <dgm:chPref val="1"/>
          <dgm:bulletEnabled val="1"/>
        </dgm:presLayoutVars>
      </dgm:prSet>
      <dgm:spPr/>
      <dgm:t>
        <a:bodyPr/>
        <a:lstStyle/>
        <a:p>
          <a:endParaRPr lang="es-ES"/>
        </a:p>
      </dgm:t>
    </dgm:pt>
    <dgm:pt modelId="{DA7DA2C3-0B56-4742-9BF5-8B076BE95638}" type="pres">
      <dgm:prSet presAssocID="{F408CDCC-A9B8-4771-AD65-57C3F4F3F093}" presName="ChildText" presStyleLbl="revTx" presStyleIdx="0" presStyleCnt="3">
        <dgm:presLayoutVars>
          <dgm:chMax val="0"/>
          <dgm:chPref val="0"/>
          <dgm:bulletEnabled val="1"/>
        </dgm:presLayoutVars>
      </dgm:prSet>
      <dgm:spPr/>
      <dgm:t>
        <a:bodyPr/>
        <a:lstStyle/>
        <a:p>
          <a:endParaRPr lang="es-ES"/>
        </a:p>
      </dgm:t>
    </dgm:pt>
    <dgm:pt modelId="{68C7F686-9B4E-4CD5-B9CF-9E732918C008}" type="pres">
      <dgm:prSet presAssocID="{66680F9E-1A92-4E62-B395-65B42E846171}" presName="sibTrans" presStyleCnt="0"/>
      <dgm:spPr/>
    </dgm:pt>
    <dgm:pt modelId="{3096CE05-893A-4553-BCAA-26EE4A846949}" type="pres">
      <dgm:prSet presAssocID="{0E71A840-CA5A-4B98-BEA9-36A564C5A799}" presName="composite" presStyleCnt="0"/>
      <dgm:spPr/>
    </dgm:pt>
    <dgm:pt modelId="{96175891-62F0-4AA9-809B-BE7E2447647E}" type="pres">
      <dgm:prSet presAssocID="{0E71A840-CA5A-4B98-BEA9-36A564C5A799}" presName="bentUpArrow1" presStyleLbl="alignImgPlace1" presStyleIdx="1" presStyleCnt="2"/>
      <dgm:spPr/>
    </dgm:pt>
    <dgm:pt modelId="{4E82EDD0-8A7B-4E8A-82B4-6324ABDED6E7}" type="pres">
      <dgm:prSet presAssocID="{0E71A840-CA5A-4B98-BEA9-36A564C5A799}" presName="ParentText" presStyleLbl="node1" presStyleIdx="1" presStyleCnt="3">
        <dgm:presLayoutVars>
          <dgm:chMax val="1"/>
          <dgm:chPref val="1"/>
          <dgm:bulletEnabled val="1"/>
        </dgm:presLayoutVars>
      </dgm:prSet>
      <dgm:spPr/>
      <dgm:t>
        <a:bodyPr/>
        <a:lstStyle/>
        <a:p>
          <a:endParaRPr lang="es-ES"/>
        </a:p>
      </dgm:t>
    </dgm:pt>
    <dgm:pt modelId="{A1B9E0AB-4625-4EC2-B992-DF96FB70BC8E}" type="pres">
      <dgm:prSet presAssocID="{0E71A840-CA5A-4B98-BEA9-36A564C5A799}" presName="ChildText" presStyleLbl="revTx" presStyleIdx="1" presStyleCnt="3">
        <dgm:presLayoutVars>
          <dgm:chMax val="0"/>
          <dgm:chPref val="0"/>
          <dgm:bulletEnabled val="1"/>
        </dgm:presLayoutVars>
      </dgm:prSet>
      <dgm:spPr/>
      <dgm:t>
        <a:bodyPr/>
        <a:lstStyle/>
        <a:p>
          <a:endParaRPr lang="es-ES"/>
        </a:p>
      </dgm:t>
    </dgm:pt>
    <dgm:pt modelId="{147D9749-F668-4C90-BFE1-A56CFDC0EC03}" type="pres">
      <dgm:prSet presAssocID="{36C62CD6-9037-4391-8316-25F4F300F5A2}" presName="sibTrans" presStyleCnt="0"/>
      <dgm:spPr/>
    </dgm:pt>
    <dgm:pt modelId="{DFC26551-2FDB-4BD2-858A-6415D623A496}" type="pres">
      <dgm:prSet presAssocID="{53C1062C-657D-44C1-BA6D-6E28B6B77966}" presName="composite" presStyleCnt="0"/>
      <dgm:spPr/>
    </dgm:pt>
    <dgm:pt modelId="{DAC8B7D6-822D-4E43-8195-C13C0E53AFE5}" type="pres">
      <dgm:prSet presAssocID="{53C1062C-657D-44C1-BA6D-6E28B6B77966}" presName="ParentText" presStyleLbl="node1" presStyleIdx="2" presStyleCnt="3">
        <dgm:presLayoutVars>
          <dgm:chMax val="1"/>
          <dgm:chPref val="1"/>
          <dgm:bulletEnabled val="1"/>
        </dgm:presLayoutVars>
      </dgm:prSet>
      <dgm:spPr/>
      <dgm:t>
        <a:bodyPr/>
        <a:lstStyle/>
        <a:p>
          <a:endParaRPr lang="es-ES"/>
        </a:p>
      </dgm:t>
    </dgm:pt>
    <dgm:pt modelId="{141F89F7-BE74-46BE-88B1-357E5976E362}" type="pres">
      <dgm:prSet presAssocID="{53C1062C-657D-44C1-BA6D-6E28B6B77966}" presName="FinalChildText" presStyleLbl="revTx" presStyleIdx="2" presStyleCnt="3">
        <dgm:presLayoutVars>
          <dgm:chMax val="0"/>
          <dgm:chPref val="0"/>
          <dgm:bulletEnabled val="1"/>
        </dgm:presLayoutVars>
      </dgm:prSet>
      <dgm:spPr/>
      <dgm:t>
        <a:bodyPr/>
        <a:lstStyle/>
        <a:p>
          <a:endParaRPr lang="es-ES"/>
        </a:p>
      </dgm:t>
    </dgm:pt>
  </dgm:ptLst>
  <dgm:cxnLst>
    <dgm:cxn modelId="{64D5C5D8-E6C2-4955-AFE7-518778F961A3}" type="presOf" srcId="{0E71A840-CA5A-4B98-BEA9-36A564C5A799}" destId="{4E82EDD0-8A7B-4E8A-82B4-6324ABDED6E7}" srcOrd="0" destOrd="0" presId="urn:microsoft.com/office/officeart/2005/8/layout/StepDownProcess"/>
    <dgm:cxn modelId="{BE0AFBDF-77CA-4EAC-89E9-D671332627FE}" srcId="{937E77A2-8E09-4C41-A86C-947C6568ABFE}" destId="{0E71A840-CA5A-4B98-BEA9-36A564C5A799}" srcOrd="1" destOrd="0" parTransId="{A68FACD1-36DB-478C-A872-C15BE7EDBA37}" sibTransId="{36C62CD6-9037-4391-8316-25F4F300F5A2}"/>
    <dgm:cxn modelId="{7B064AA8-1F63-4F00-AD80-284A4FDD514C}" srcId="{0E71A840-CA5A-4B98-BEA9-36A564C5A799}" destId="{C03FC9FE-8A16-41CA-8D65-72D1C11CC3AF}" srcOrd="0" destOrd="0" parTransId="{146CF647-7514-4294-B7D8-0835CF246BCD}" sibTransId="{99C139B3-5908-4D48-BC02-76517090635C}"/>
    <dgm:cxn modelId="{804CEE07-619D-4D52-A9F3-46D78CD828CF}" type="presOf" srcId="{9BE7BDFE-193B-43EA-B497-D2AD4B5A4D84}" destId="{DA7DA2C3-0B56-4742-9BF5-8B076BE95638}" srcOrd="0" destOrd="0" presId="urn:microsoft.com/office/officeart/2005/8/layout/StepDownProcess"/>
    <dgm:cxn modelId="{007794E4-FE01-40E0-8A63-E0300CC84A8F}" srcId="{53C1062C-657D-44C1-BA6D-6E28B6B77966}" destId="{FDF6D3CB-FC7A-4B76-89B5-24B49F0E007A}" srcOrd="0" destOrd="0" parTransId="{A02BFC3D-24BF-4AB6-861A-52EE956C4035}" sibTransId="{75B3EB0B-165D-4CB3-9CD0-DD0DFA572764}"/>
    <dgm:cxn modelId="{2D799A7A-F9DE-495F-8D9E-2D1A2A816B50}" srcId="{F408CDCC-A9B8-4771-AD65-57C3F4F3F093}" destId="{9BE7BDFE-193B-43EA-B497-D2AD4B5A4D84}" srcOrd="0" destOrd="0" parTransId="{2DCF2C3E-4997-44C2-9F8D-847BC8CBE19A}" sibTransId="{02237DD4-7086-4C9D-8A10-30F3569B83C2}"/>
    <dgm:cxn modelId="{15900F4D-FA21-473D-8536-55D9DE51A351}" type="presOf" srcId="{937E77A2-8E09-4C41-A86C-947C6568ABFE}" destId="{C36F3DB2-BE2D-4B55-B66C-19399ACB42B0}" srcOrd="0" destOrd="0" presId="urn:microsoft.com/office/officeart/2005/8/layout/StepDownProcess"/>
    <dgm:cxn modelId="{800EF0B8-7940-466D-9DCE-D9ABC233C186}" type="presOf" srcId="{FDF6D3CB-FC7A-4B76-89B5-24B49F0E007A}" destId="{141F89F7-BE74-46BE-88B1-357E5976E362}" srcOrd="0" destOrd="0" presId="urn:microsoft.com/office/officeart/2005/8/layout/StepDownProcess"/>
    <dgm:cxn modelId="{B4E48431-8D51-4AC5-928F-137D222878AC}" srcId="{937E77A2-8E09-4C41-A86C-947C6568ABFE}" destId="{F408CDCC-A9B8-4771-AD65-57C3F4F3F093}" srcOrd="0" destOrd="0" parTransId="{098372EB-93B5-4C0D-819F-9E91F3A8BCF4}" sibTransId="{66680F9E-1A92-4E62-B395-65B42E846171}"/>
    <dgm:cxn modelId="{7FAC76D4-3504-4044-B6DB-6508876626B5}" type="presOf" srcId="{F408CDCC-A9B8-4771-AD65-57C3F4F3F093}" destId="{C3F7DE0A-F9EB-45CB-8151-F2116AAA163B}" srcOrd="0" destOrd="0" presId="urn:microsoft.com/office/officeart/2005/8/layout/StepDownProcess"/>
    <dgm:cxn modelId="{97DB8E8C-A62D-45D7-8657-D805694031A7}" srcId="{937E77A2-8E09-4C41-A86C-947C6568ABFE}" destId="{53C1062C-657D-44C1-BA6D-6E28B6B77966}" srcOrd="2" destOrd="0" parTransId="{F3982B6E-0420-4E04-94FC-BA2B5F5008AB}" sibTransId="{E460228D-B1A4-42B4-AC7B-DF9C52C68D33}"/>
    <dgm:cxn modelId="{15A5395D-A5A8-43C3-B8EF-854C68A99152}" type="presOf" srcId="{C03FC9FE-8A16-41CA-8D65-72D1C11CC3AF}" destId="{A1B9E0AB-4625-4EC2-B992-DF96FB70BC8E}" srcOrd="0" destOrd="0" presId="urn:microsoft.com/office/officeart/2005/8/layout/StepDownProcess"/>
    <dgm:cxn modelId="{9FC9DC2F-D9F3-4256-9234-FAED0D863442}" type="presOf" srcId="{53C1062C-657D-44C1-BA6D-6E28B6B77966}" destId="{DAC8B7D6-822D-4E43-8195-C13C0E53AFE5}" srcOrd="0" destOrd="0" presId="urn:microsoft.com/office/officeart/2005/8/layout/StepDownProcess"/>
    <dgm:cxn modelId="{3DCA53F2-169E-4747-93FC-A76B504E9962}" type="presParOf" srcId="{C36F3DB2-BE2D-4B55-B66C-19399ACB42B0}" destId="{3FDBE12F-5B77-4BB5-80AD-732BBC3F4F9A}" srcOrd="0" destOrd="0" presId="urn:microsoft.com/office/officeart/2005/8/layout/StepDownProcess"/>
    <dgm:cxn modelId="{70779BB9-2B82-4382-B91D-1E66B3ECB32B}" type="presParOf" srcId="{3FDBE12F-5B77-4BB5-80AD-732BBC3F4F9A}" destId="{3D7DFF3F-8A0E-4E9D-9456-E5F656958C3B}" srcOrd="0" destOrd="0" presId="urn:microsoft.com/office/officeart/2005/8/layout/StepDownProcess"/>
    <dgm:cxn modelId="{7B925F00-6746-491C-B169-A0EA0B1AA31A}" type="presParOf" srcId="{3FDBE12F-5B77-4BB5-80AD-732BBC3F4F9A}" destId="{C3F7DE0A-F9EB-45CB-8151-F2116AAA163B}" srcOrd="1" destOrd="0" presId="urn:microsoft.com/office/officeart/2005/8/layout/StepDownProcess"/>
    <dgm:cxn modelId="{26ED4274-7557-4865-8AC6-054A7BC31DFF}" type="presParOf" srcId="{3FDBE12F-5B77-4BB5-80AD-732BBC3F4F9A}" destId="{DA7DA2C3-0B56-4742-9BF5-8B076BE95638}" srcOrd="2" destOrd="0" presId="urn:microsoft.com/office/officeart/2005/8/layout/StepDownProcess"/>
    <dgm:cxn modelId="{761A4647-C5E8-4DC7-B7EE-6EBB25431F2A}" type="presParOf" srcId="{C36F3DB2-BE2D-4B55-B66C-19399ACB42B0}" destId="{68C7F686-9B4E-4CD5-B9CF-9E732918C008}" srcOrd="1" destOrd="0" presId="urn:microsoft.com/office/officeart/2005/8/layout/StepDownProcess"/>
    <dgm:cxn modelId="{EC911B17-7592-4CC6-AE99-80AE73DD8A48}" type="presParOf" srcId="{C36F3DB2-BE2D-4B55-B66C-19399ACB42B0}" destId="{3096CE05-893A-4553-BCAA-26EE4A846949}" srcOrd="2" destOrd="0" presId="urn:microsoft.com/office/officeart/2005/8/layout/StepDownProcess"/>
    <dgm:cxn modelId="{7EF087C2-C404-438F-BD69-C4DF58F32FEE}" type="presParOf" srcId="{3096CE05-893A-4553-BCAA-26EE4A846949}" destId="{96175891-62F0-4AA9-809B-BE7E2447647E}" srcOrd="0" destOrd="0" presId="urn:microsoft.com/office/officeart/2005/8/layout/StepDownProcess"/>
    <dgm:cxn modelId="{B6CF86ED-8EB5-489C-98E3-50AF2678FB3B}" type="presParOf" srcId="{3096CE05-893A-4553-BCAA-26EE4A846949}" destId="{4E82EDD0-8A7B-4E8A-82B4-6324ABDED6E7}" srcOrd="1" destOrd="0" presId="urn:microsoft.com/office/officeart/2005/8/layout/StepDownProcess"/>
    <dgm:cxn modelId="{FB7A6174-8DC7-4A5A-9DA1-ACA6A7F09BFE}" type="presParOf" srcId="{3096CE05-893A-4553-BCAA-26EE4A846949}" destId="{A1B9E0AB-4625-4EC2-B992-DF96FB70BC8E}" srcOrd="2" destOrd="0" presId="urn:microsoft.com/office/officeart/2005/8/layout/StepDownProcess"/>
    <dgm:cxn modelId="{DEE1063A-B5CC-4E55-94C5-90C086619ED0}" type="presParOf" srcId="{C36F3DB2-BE2D-4B55-B66C-19399ACB42B0}" destId="{147D9749-F668-4C90-BFE1-A56CFDC0EC03}" srcOrd="3" destOrd="0" presId="urn:microsoft.com/office/officeart/2005/8/layout/StepDownProcess"/>
    <dgm:cxn modelId="{D81A88AE-73CD-4B1C-8A30-0EB64080EC52}" type="presParOf" srcId="{C36F3DB2-BE2D-4B55-B66C-19399ACB42B0}" destId="{DFC26551-2FDB-4BD2-858A-6415D623A496}" srcOrd="4" destOrd="0" presId="urn:microsoft.com/office/officeart/2005/8/layout/StepDownProcess"/>
    <dgm:cxn modelId="{2179CA10-1D2D-4DC3-819E-723E5BB94643}" type="presParOf" srcId="{DFC26551-2FDB-4BD2-858A-6415D623A496}" destId="{DAC8B7D6-822D-4E43-8195-C13C0E53AFE5}" srcOrd="0" destOrd="0" presId="urn:microsoft.com/office/officeart/2005/8/layout/StepDownProcess"/>
    <dgm:cxn modelId="{D8F33A6C-3A5B-4242-A6F9-38748BDCA6DC}" type="presParOf" srcId="{DFC26551-2FDB-4BD2-858A-6415D623A496}" destId="{141F89F7-BE74-46BE-88B1-357E5976E362}"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8CC2A2-5564-48C6-8497-19013747498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A9E7CE0C-D6B1-44A5-BB37-081F5166A1AB}">
      <dgm:prSet phldrT="[Texto]" custT="1"/>
      <dgm:spPr/>
      <dgm:t>
        <a:bodyPr/>
        <a:lstStyle/>
        <a:p>
          <a:r>
            <a:rPr lang="es-ES" sz="1600" b="1" dirty="0" smtClean="0"/>
            <a:t>FORTALEZAS</a:t>
          </a:r>
          <a:endParaRPr lang="es-ES" sz="1600" b="1" dirty="0"/>
        </a:p>
      </dgm:t>
    </dgm:pt>
    <dgm:pt modelId="{E3E4461A-E14F-4BEC-A5F9-D779D57815C2}" type="parTrans" cxnId="{FAB3F826-03B4-414F-ACD6-AD89A2B6305D}">
      <dgm:prSet/>
      <dgm:spPr/>
      <dgm:t>
        <a:bodyPr/>
        <a:lstStyle/>
        <a:p>
          <a:endParaRPr lang="es-ES" sz="2000"/>
        </a:p>
      </dgm:t>
    </dgm:pt>
    <dgm:pt modelId="{1245E6D8-F4D0-49E3-9A30-ED31A95D7168}" type="sibTrans" cxnId="{FAB3F826-03B4-414F-ACD6-AD89A2B6305D}">
      <dgm:prSet/>
      <dgm:spPr/>
      <dgm:t>
        <a:bodyPr/>
        <a:lstStyle/>
        <a:p>
          <a:endParaRPr lang="es-ES" sz="2000"/>
        </a:p>
      </dgm:t>
    </dgm:pt>
    <dgm:pt modelId="{AEE6184E-BA6A-44F1-845E-6E5EA70A80AF}">
      <dgm:prSet phldrT="[Texto]" custT="1"/>
      <dgm:spPr/>
      <dgm:t>
        <a:bodyPr/>
        <a:lstStyle/>
        <a:p>
          <a:r>
            <a:rPr lang="es-ES" sz="1200" dirty="0" smtClean="0"/>
            <a:t>Impulso al sector turístico MICE por parte de la FMTPC</a:t>
          </a:r>
          <a:endParaRPr lang="es-ES" sz="1200" dirty="0"/>
        </a:p>
      </dgm:t>
    </dgm:pt>
    <dgm:pt modelId="{A51E4BE0-DE41-4CEA-AB15-87A19E42C32F}" type="parTrans" cxnId="{B5FB332A-9DE6-4ADB-A889-B0379C602981}">
      <dgm:prSet/>
      <dgm:spPr/>
      <dgm:t>
        <a:bodyPr/>
        <a:lstStyle/>
        <a:p>
          <a:endParaRPr lang="es-ES" sz="2000"/>
        </a:p>
      </dgm:t>
    </dgm:pt>
    <dgm:pt modelId="{235FBDF6-137F-4783-A11C-2BE6B21FD833}" type="sibTrans" cxnId="{B5FB332A-9DE6-4ADB-A889-B0379C602981}">
      <dgm:prSet/>
      <dgm:spPr/>
      <dgm:t>
        <a:bodyPr/>
        <a:lstStyle/>
        <a:p>
          <a:endParaRPr lang="es-ES" sz="2000"/>
        </a:p>
      </dgm:t>
    </dgm:pt>
    <dgm:pt modelId="{F9A7DF0A-AF6D-4CA8-876F-F230138E1069}">
      <dgm:prSet phldrT="[Texto]" custT="1"/>
      <dgm:spPr/>
      <dgm:t>
        <a:bodyPr/>
        <a:lstStyle/>
        <a:p>
          <a:r>
            <a:rPr lang="es-ES" sz="1200" dirty="0" smtClean="0"/>
            <a:t>Falta de articulación entre organismos privados y públicos</a:t>
          </a:r>
          <a:endParaRPr lang="es-ES" sz="1200" dirty="0"/>
        </a:p>
      </dgm:t>
    </dgm:pt>
    <dgm:pt modelId="{D051A5C9-8B84-4A5A-A4D6-88F36DEF22EC}" type="parTrans" cxnId="{84D23B03-C7CC-492C-A9E8-95740B31671C}">
      <dgm:prSet/>
      <dgm:spPr/>
      <dgm:t>
        <a:bodyPr/>
        <a:lstStyle/>
        <a:p>
          <a:endParaRPr lang="es-ES" sz="2000"/>
        </a:p>
      </dgm:t>
    </dgm:pt>
    <dgm:pt modelId="{E42CC932-88BE-4B28-9973-395E83467266}" type="sibTrans" cxnId="{84D23B03-C7CC-492C-A9E8-95740B31671C}">
      <dgm:prSet/>
      <dgm:spPr/>
      <dgm:t>
        <a:bodyPr/>
        <a:lstStyle/>
        <a:p>
          <a:endParaRPr lang="es-ES" sz="2000"/>
        </a:p>
      </dgm:t>
    </dgm:pt>
    <dgm:pt modelId="{9AD2C2AF-268D-47E6-9FC2-88E1C2758BF2}">
      <dgm:prSet phldrT="[Texto]" custT="1"/>
      <dgm:spPr/>
      <dgm:t>
        <a:bodyPr/>
        <a:lstStyle/>
        <a:p>
          <a:r>
            <a:rPr lang="es-ES" sz="1200" dirty="0" smtClean="0"/>
            <a:t>Políticas Públicas de la FMTPC desarrolladas en el contexto actual del Covid-19</a:t>
          </a:r>
          <a:endParaRPr lang="es-ES" sz="1200" dirty="0"/>
        </a:p>
      </dgm:t>
    </dgm:pt>
    <dgm:pt modelId="{D6DEFE75-3EAC-423D-A266-E92F079D9AC9}" type="parTrans" cxnId="{A973667E-7ECC-4862-A134-A48B95463E8B}">
      <dgm:prSet/>
      <dgm:spPr/>
      <dgm:t>
        <a:bodyPr/>
        <a:lstStyle/>
        <a:p>
          <a:endParaRPr lang="es-ES" sz="2000"/>
        </a:p>
      </dgm:t>
    </dgm:pt>
    <dgm:pt modelId="{DC721ED9-A4B1-4CE3-8B5A-2DFAFDC9A042}" type="sibTrans" cxnId="{A973667E-7ECC-4862-A134-A48B95463E8B}">
      <dgm:prSet/>
      <dgm:spPr/>
      <dgm:t>
        <a:bodyPr/>
        <a:lstStyle/>
        <a:p>
          <a:endParaRPr lang="es-ES" sz="2000"/>
        </a:p>
      </dgm:t>
    </dgm:pt>
    <dgm:pt modelId="{643361B9-B1AB-43E5-B682-94721DA9D189}">
      <dgm:prSet phldrT="[Texto]" custT="1"/>
      <dgm:spPr/>
      <dgm:t>
        <a:bodyPr/>
        <a:lstStyle/>
        <a:p>
          <a:r>
            <a:rPr lang="es-ES" sz="1600" b="1" dirty="0" smtClean="0"/>
            <a:t>AMENAZAS</a:t>
          </a:r>
          <a:endParaRPr lang="es-ES" sz="1600" b="1" dirty="0"/>
        </a:p>
      </dgm:t>
    </dgm:pt>
    <dgm:pt modelId="{B900BAD4-50FB-425E-9411-2CE41FD1D762}" type="parTrans" cxnId="{2222254D-6323-4812-A980-F7BC169A08B7}">
      <dgm:prSet/>
      <dgm:spPr/>
      <dgm:t>
        <a:bodyPr/>
        <a:lstStyle/>
        <a:p>
          <a:endParaRPr lang="es-ES" sz="2000"/>
        </a:p>
      </dgm:t>
    </dgm:pt>
    <dgm:pt modelId="{1D732301-DDA7-4A45-92A3-C95C284E0C9E}" type="sibTrans" cxnId="{2222254D-6323-4812-A980-F7BC169A08B7}">
      <dgm:prSet/>
      <dgm:spPr/>
      <dgm:t>
        <a:bodyPr/>
        <a:lstStyle/>
        <a:p>
          <a:endParaRPr lang="es-ES" sz="2000"/>
        </a:p>
      </dgm:t>
    </dgm:pt>
    <dgm:pt modelId="{8C35DD06-9166-4E52-852E-D1C6B4FECCCD}">
      <dgm:prSet phldrT="[Texto]" custT="1"/>
      <dgm:spPr/>
      <dgm:t>
        <a:bodyPr/>
        <a:lstStyle/>
        <a:p>
          <a:r>
            <a:rPr lang="es-ES" sz="1200" dirty="0" smtClean="0"/>
            <a:t>Inestabilidad sanitaria ocasionada por la pandemia</a:t>
          </a:r>
          <a:endParaRPr lang="es-ES" sz="1200" dirty="0"/>
        </a:p>
      </dgm:t>
    </dgm:pt>
    <dgm:pt modelId="{ADE0FA6C-A24E-43FB-AE08-FC2A91BCDC74}" type="parTrans" cxnId="{9A43D4CE-5776-44B0-B195-7ADC22C9D3C6}">
      <dgm:prSet/>
      <dgm:spPr/>
      <dgm:t>
        <a:bodyPr/>
        <a:lstStyle/>
        <a:p>
          <a:endParaRPr lang="es-ES" sz="2000"/>
        </a:p>
      </dgm:t>
    </dgm:pt>
    <dgm:pt modelId="{ABEEB06D-B281-49D1-9C28-E31AF6BFB85F}" type="sibTrans" cxnId="{9A43D4CE-5776-44B0-B195-7ADC22C9D3C6}">
      <dgm:prSet/>
      <dgm:spPr/>
      <dgm:t>
        <a:bodyPr/>
        <a:lstStyle/>
        <a:p>
          <a:endParaRPr lang="es-ES" sz="2000"/>
        </a:p>
      </dgm:t>
    </dgm:pt>
    <dgm:pt modelId="{E95F09B8-B949-4DDB-824F-A70CCC8C17E9}">
      <dgm:prSet custT="1"/>
      <dgm:spPr/>
      <dgm:t>
        <a:bodyPr/>
        <a:lstStyle/>
        <a:p>
          <a:r>
            <a:rPr lang="es-ES" sz="1200" dirty="0" smtClean="0"/>
            <a:t>Inestabilidad laboral</a:t>
          </a:r>
          <a:endParaRPr lang="es-ES" sz="1200" dirty="0"/>
        </a:p>
      </dgm:t>
    </dgm:pt>
    <dgm:pt modelId="{954C9B38-D61B-4285-BD93-8617CD1E296C}" type="parTrans" cxnId="{D67EB12D-1325-46A7-9BE4-1B1FB5440F9E}">
      <dgm:prSet/>
      <dgm:spPr/>
      <dgm:t>
        <a:bodyPr/>
        <a:lstStyle/>
        <a:p>
          <a:endParaRPr lang="es-ES" sz="2000"/>
        </a:p>
      </dgm:t>
    </dgm:pt>
    <dgm:pt modelId="{AC6E7097-B6A7-4422-A752-9129312980CE}" type="sibTrans" cxnId="{D67EB12D-1325-46A7-9BE4-1B1FB5440F9E}">
      <dgm:prSet/>
      <dgm:spPr/>
      <dgm:t>
        <a:bodyPr/>
        <a:lstStyle/>
        <a:p>
          <a:endParaRPr lang="es-ES" sz="2000"/>
        </a:p>
      </dgm:t>
    </dgm:pt>
    <dgm:pt modelId="{AC4955F7-4E42-4C98-A284-998BADB9F3E4}">
      <dgm:prSet custT="1"/>
      <dgm:spPr/>
      <dgm:t>
        <a:bodyPr/>
        <a:lstStyle/>
        <a:p>
          <a:r>
            <a:rPr lang="es-ES" sz="1200" dirty="0" smtClean="0"/>
            <a:t>Inestabilidad económica</a:t>
          </a:r>
          <a:endParaRPr lang="es-ES" sz="1200" dirty="0"/>
        </a:p>
      </dgm:t>
    </dgm:pt>
    <dgm:pt modelId="{155EA49E-2D51-4BAF-91DA-A18A34C7A450}" type="parTrans" cxnId="{A46837EE-057D-4810-BA9C-EB77C3F3B040}">
      <dgm:prSet/>
      <dgm:spPr/>
      <dgm:t>
        <a:bodyPr/>
        <a:lstStyle/>
        <a:p>
          <a:endParaRPr lang="es-ES" sz="2000"/>
        </a:p>
      </dgm:t>
    </dgm:pt>
    <dgm:pt modelId="{4F24FF6D-2CA4-42F6-8052-5D96334F79CA}" type="sibTrans" cxnId="{A46837EE-057D-4810-BA9C-EB77C3F3B040}">
      <dgm:prSet/>
      <dgm:spPr/>
      <dgm:t>
        <a:bodyPr/>
        <a:lstStyle/>
        <a:p>
          <a:endParaRPr lang="es-ES" sz="2000"/>
        </a:p>
      </dgm:t>
    </dgm:pt>
    <dgm:pt modelId="{1D77EE2F-FF3A-4384-B3C9-069352D0C8DF}">
      <dgm:prSet custT="1"/>
      <dgm:spPr/>
      <dgm:t>
        <a:bodyPr/>
        <a:lstStyle/>
        <a:p>
          <a:r>
            <a:rPr lang="es-ES" sz="1200" dirty="0" smtClean="0"/>
            <a:t>fuertes sustitutos </a:t>
          </a:r>
          <a:endParaRPr lang="es-ES" sz="1200" dirty="0"/>
        </a:p>
      </dgm:t>
    </dgm:pt>
    <dgm:pt modelId="{E218B0CD-5AC6-4D62-BDC4-34A499335A9A}" type="parTrans" cxnId="{269A0335-9C47-41DA-AD0D-B6FE34F10DDA}">
      <dgm:prSet/>
      <dgm:spPr/>
      <dgm:t>
        <a:bodyPr/>
        <a:lstStyle/>
        <a:p>
          <a:endParaRPr lang="es-ES" sz="2000"/>
        </a:p>
      </dgm:t>
    </dgm:pt>
    <dgm:pt modelId="{31DB488E-1963-4190-BA6F-9573E98CE565}" type="sibTrans" cxnId="{269A0335-9C47-41DA-AD0D-B6FE34F10DDA}">
      <dgm:prSet/>
      <dgm:spPr/>
      <dgm:t>
        <a:bodyPr/>
        <a:lstStyle/>
        <a:p>
          <a:endParaRPr lang="es-ES" sz="2000"/>
        </a:p>
      </dgm:t>
    </dgm:pt>
    <dgm:pt modelId="{3D72E9A3-4C02-4206-AC72-99880DE73D5B}">
      <dgm:prSet custT="1"/>
      <dgm:spPr/>
      <dgm:t>
        <a:bodyPr/>
        <a:lstStyle/>
        <a:p>
          <a:r>
            <a:rPr lang="es-ES" sz="1200" dirty="0" smtClean="0"/>
            <a:t>Desacuerdos presupuestarios en la Administración pública de la ciudad</a:t>
          </a:r>
          <a:endParaRPr lang="es-ES" sz="1200" dirty="0"/>
        </a:p>
      </dgm:t>
    </dgm:pt>
    <dgm:pt modelId="{A56B07D1-C8D2-4895-BD3C-91391CBFE67B}" type="parTrans" cxnId="{E08E0712-5B3A-4A95-BF01-E4A88B6D86B5}">
      <dgm:prSet/>
      <dgm:spPr/>
      <dgm:t>
        <a:bodyPr/>
        <a:lstStyle/>
        <a:p>
          <a:endParaRPr lang="es-ES" sz="2000"/>
        </a:p>
      </dgm:t>
    </dgm:pt>
    <dgm:pt modelId="{E7F67EFE-B876-4DD2-B81C-CBEDB24A98E7}" type="sibTrans" cxnId="{E08E0712-5B3A-4A95-BF01-E4A88B6D86B5}">
      <dgm:prSet/>
      <dgm:spPr/>
      <dgm:t>
        <a:bodyPr/>
        <a:lstStyle/>
        <a:p>
          <a:endParaRPr lang="es-ES" sz="2000"/>
        </a:p>
      </dgm:t>
    </dgm:pt>
    <dgm:pt modelId="{1BF6A9EA-4AC2-4E0F-8E8B-8B14E549AF80}">
      <dgm:prSet custT="1"/>
      <dgm:spPr/>
      <dgm:t>
        <a:bodyPr/>
        <a:lstStyle/>
        <a:p>
          <a:r>
            <a:rPr lang="es-ES" sz="1200" dirty="0" smtClean="0"/>
            <a:t>No contar con un Buro de convenciones </a:t>
          </a:r>
          <a:endParaRPr lang="es-ES" sz="1200" dirty="0"/>
        </a:p>
      </dgm:t>
    </dgm:pt>
    <dgm:pt modelId="{4D61C744-461F-40CC-94E9-D175545B9E48}" type="parTrans" cxnId="{B95C06E5-FE22-4D9E-956F-A39CA3005051}">
      <dgm:prSet/>
      <dgm:spPr/>
      <dgm:t>
        <a:bodyPr/>
        <a:lstStyle/>
        <a:p>
          <a:endParaRPr lang="es-ES" sz="2000"/>
        </a:p>
      </dgm:t>
    </dgm:pt>
    <dgm:pt modelId="{7FCA9E78-C2F0-4F9F-BB4E-64C950A46FB2}" type="sibTrans" cxnId="{B95C06E5-FE22-4D9E-956F-A39CA3005051}">
      <dgm:prSet/>
      <dgm:spPr/>
      <dgm:t>
        <a:bodyPr/>
        <a:lstStyle/>
        <a:p>
          <a:endParaRPr lang="es-ES" sz="2000"/>
        </a:p>
      </dgm:t>
    </dgm:pt>
    <dgm:pt modelId="{02B31760-692C-4C8C-9922-E3DC40DB2A07}">
      <dgm:prSet custT="1"/>
      <dgm:spPr/>
      <dgm:t>
        <a:bodyPr/>
        <a:lstStyle/>
        <a:p>
          <a:r>
            <a:rPr lang="es-ES" sz="1600" b="1" dirty="0" smtClean="0"/>
            <a:t>OPORTUNIDADES</a:t>
          </a:r>
          <a:endParaRPr lang="es-ES" sz="1600" b="1" dirty="0"/>
        </a:p>
      </dgm:t>
    </dgm:pt>
    <dgm:pt modelId="{5A26B6B2-8BC5-458F-99B9-31FAC644542E}" type="parTrans" cxnId="{279787DF-EFAB-4120-B0B9-D48A33E272A4}">
      <dgm:prSet/>
      <dgm:spPr/>
      <dgm:t>
        <a:bodyPr/>
        <a:lstStyle/>
        <a:p>
          <a:endParaRPr lang="es-ES" sz="2000"/>
        </a:p>
      </dgm:t>
    </dgm:pt>
    <dgm:pt modelId="{1DB1A042-57BF-4B5D-8DBE-679A68E5F28F}" type="sibTrans" cxnId="{279787DF-EFAB-4120-B0B9-D48A33E272A4}">
      <dgm:prSet/>
      <dgm:spPr/>
      <dgm:t>
        <a:bodyPr/>
        <a:lstStyle/>
        <a:p>
          <a:endParaRPr lang="es-ES" sz="2000"/>
        </a:p>
      </dgm:t>
    </dgm:pt>
    <dgm:pt modelId="{DB1D8C39-76D5-44EC-ABB8-FBBF6561BE9B}">
      <dgm:prSet custT="1"/>
      <dgm:spPr/>
      <dgm:t>
        <a:bodyPr/>
        <a:lstStyle/>
        <a:p>
          <a:r>
            <a:rPr lang="es-ES" sz="1200" dirty="0" smtClean="0"/>
            <a:t>Alta demanda nacional</a:t>
          </a:r>
          <a:endParaRPr lang="es-ES" sz="1200" dirty="0"/>
        </a:p>
      </dgm:t>
    </dgm:pt>
    <dgm:pt modelId="{7BDA42AB-9D43-4C27-B447-E2D7C881617D}" type="parTrans" cxnId="{F6B25FC4-F7F8-41F6-93F5-6E281DD9AE10}">
      <dgm:prSet/>
      <dgm:spPr/>
      <dgm:t>
        <a:bodyPr/>
        <a:lstStyle/>
        <a:p>
          <a:endParaRPr lang="es-ES" sz="2000"/>
        </a:p>
      </dgm:t>
    </dgm:pt>
    <dgm:pt modelId="{7C51E719-F502-4A94-A01D-4857C415912F}" type="sibTrans" cxnId="{F6B25FC4-F7F8-41F6-93F5-6E281DD9AE10}">
      <dgm:prSet/>
      <dgm:spPr/>
      <dgm:t>
        <a:bodyPr/>
        <a:lstStyle/>
        <a:p>
          <a:endParaRPr lang="es-ES" sz="2000"/>
        </a:p>
      </dgm:t>
    </dgm:pt>
    <dgm:pt modelId="{8E45A47C-C74A-47F9-A9D2-8B8A141B2ACF}">
      <dgm:prSet custT="1"/>
      <dgm:spPr/>
      <dgm:t>
        <a:bodyPr/>
        <a:lstStyle/>
        <a:p>
          <a:r>
            <a:rPr lang="es-ES" sz="1200" dirty="0" smtClean="0"/>
            <a:t>Apertura de estrategias y alianzas nacionales e internacionales para promoción y marketing</a:t>
          </a:r>
          <a:endParaRPr lang="es-ES" sz="1200" dirty="0"/>
        </a:p>
      </dgm:t>
    </dgm:pt>
    <dgm:pt modelId="{2BDC95C8-673F-4E21-B204-60B812AD5737}" type="parTrans" cxnId="{04BFF3E4-101F-4223-BCA3-35D747A6A7E0}">
      <dgm:prSet/>
      <dgm:spPr/>
      <dgm:t>
        <a:bodyPr/>
        <a:lstStyle/>
        <a:p>
          <a:endParaRPr lang="es-ES" sz="2000"/>
        </a:p>
      </dgm:t>
    </dgm:pt>
    <dgm:pt modelId="{6DEE8DD3-3E33-4115-851D-812BDE10B558}" type="sibTrans" cxnId="{04BFF3E4-101F-4223-BCA3-35D747A6A7E0}">
      <dgm:prSet/>
      <dgm:spPr/>
      <dgm:t>
        <a:bodyPr/>
        <a:lstStyle/>
        <a:p>
          <a:endParaRPr lang="es-ES" sz="2000"/>
        </a:p>
      </dgm:t>
    </dgm:pt>
    <dgm:pt modelId="{FD69B684-211A-4F00-ADE8-9F76D5E26740}">
      <dgm:prSet custT="1"/>
      <dgm:spPr/>
      <dgm:t>
        <a:bodyPr/>
        <a:lstStyle/>
        <a:p>
          <a:r>
            <a:rPr lang="es-ES" sz="1200" dirty="0" smtClean="0"/>
            <a:t>Reconocimiento por la UNESCO de Ciudad Patrimonio Cultural de la Humanidad</a:t>
          </a:r>
          <a:endParaRPr lang="es-ES" sz="1200" dirty="0"/>
        </a:p>
      </dgm:t>
    </dgm:pt>
    <dgm:pt modelId="{E4A0C5ED-E8F2-415D-A992-496CF0EC9B5F}" type="parTrans" cxnId="{B2850EFC-A092-44FA-9530-B0B400CEA22E}">
      <dgm:prSet/>
      <dgm:spPr/>
      <dgm:t>
        <a:bodyPr/>
        <a:lstStyle/>
        <a:p>
          <a:endParaRPr lang="es-ES" sz="2000"/>
        </a:p>
      </dgm:t>
    </dgm:pt>
    <dgm:pt modelId="{70C3C4FE-A48E-40BD-9CC6-2405972BA490}" type="sibTrans" cxnId="{B2850EFC-A092-44FA-9530-B0B400CEA22E}">
      <dgm:prSet/>
      <dgm:spPr/>
      <dgm:t>
        <a:bodyPr/>
        <a:lstStyle/>
        <a:p>
          <a:endParaRPr lang="es-ES" sz="2000"/>
        </a:p>
      </dgm:t>
    </dgm:pt>
    <dgm:pt modelId="{4B150437-323F-459B-894F-B30BC2A9CC07}">
      <dgm:prSet custT="1"/>
      <dgm:spPr/>
      <dgm:t>
        <a:bodyPr/>
        <a:lstStyle/>
        <a:p>
          <a:r>
            <a:rPr lang="es-ES" sz="1200" dirty="0" smtClean="0"/>
            <a:t>Oferta de planta turística de la ciudad, necesaria para el desarrollo del turismo MICE</a:t>
          </a:r>
          <a:endParaRPr lang="es-ES" sz="1200" dirty="0"/>
        </a:p>
      </dgm:t>
    </dgm:pt>
    <dgm:pt modelId="{3D63691D-C250-407A-A293-A8AEDB37B373}" type="parTrans" cxnId="{B802524B-2A02-44CA-B40E-2B79338E02E8}">
      <dgm:prSet/>
      <dgm:spPr/>
      <dgm:t>
        <a:bodyPr/>
        <a:lstStyle/>
        <a:p>
          <a:endParaRPr lang="es-ES" sz="2000"/>
        </a:p>
      </dgm:t>
    </dgm:pt>
    <dgm:pt modelId="{4BE7C23D-D772-4D57-838B-A2C3E15A4F26}" type="sibTrans" cxnId="{B802524B-2A02-44CA-B40E-2B79338E02E8}">
      <dgm:prSet/>
      <dgm:spPr/>
      <dgm:t>
        <a:bodyPr/>
        <a:lstStyle/>
        <a:p>
          <a:endParaRPr lang="es-ES" sz="2000"/>
        </a:p>
      </dgm:t>
    </dgm:pt>
    <dgm:pt modelId="{18E43F16-B8D9-4571-A5C7-5BCE8A49C7F5}">
      <dgm:prSet custT="1"/>
      <dgm:spPr/>
      <dgm:t>
        <a:bodyPr/>
        <a:lstStyle/>
        <a:p>
          <a:r>
            <a:rPr lang="es-ES" sz="1200" dirty="0" smtClean="0"/>
            <a:t>Producto turístico (natural y cultural) de excelente calidad </a:t>
          </a:r>
          <a:endParaRPr lang="es-ES" sz="1200" dirty="0"/>
        </a:p>
      </dgm:t>
    </dgm:pt>
    <dgm:pt modelId="{86097EE5-BB1D-4432-87F0-4AFDF0AA141F}" type="parTrans" cxnId="{8C524981-5371-440F-B49D-7F6470D01888}">
      <dgm:prSet/>
      <dgm:spPr/>
      <dgm:t>
        <a:bodyPr/>
        <a:lstStyle/>
        <a:p>
          <a:endParaRPr lang="es-ES" sz="2000"/>
        </a:p>
      </dgm:t>
    </dgm:pt>
    <dgm:pt modelId="{BEE7BB06-0556-4F01-BCB1-5A25F00678AE}" type="sibTrans" cxnId="{8C524981-5371-440F-B49D-7F6470D01888}">
      <dgm:prSet/>
      <dgm:spPr/>
      <dgm:t>
        <a:bodyPr/>
        <a:lstStyle/>
        <a:p>
          <a:endParaRPr lang="es-ES" sz="2000"/>
        </a:p>
      </dgm:t>
    </dgm:pt>
    <dgm:pt modelId="{21468F2C-C261-4D78-98A0-F8AEBF1628C4}">
      <dgm:prSet custT="1"/>
      <dgm:spPr/>
      <dgm:t>
        <a:bodyPr/>
        <a:lstStyle/>
        <a:p>
          <a:r>
            <a:rPr lang="es-ES" sz="1200" dirty="0" smtClean="0"/>
            <a:t>Demanda de turismo MICE</a:t>
          </a:r>
          <a:endParaRPr lang="es-ES" sz="1200" dirty="0"/>
        </a:p>
      </dgm:t>
    </dgm:pt>
    <dgm:pt modelId="{83D7F41E-1EF5-409F-B074-785E353B0005}" type="parTrans" cxnId="{77C3E0B0-46A3-4B05-BD6B-5661ABE2339D}">
      <dgm:prSet/>
      <dgm:spPr/>
      <dgm:t>
        <a:bodyPr/>
        <a:lstStyle/>
        <a:p>
          <a:endParaRPr lang="es-ES" sz="2000"/>
        </a:p>
      </dgm:t>
    </dgm:pt>
    <dgm:pt modelId="{7E50961C-CFDD-4759-92DF-3F2CEE34EAF8}" type="sibTrans" cxnId="{77C3E0B0-46A3-4B05-BD6B-5661ABE2339D}">
      <dgm:prSet/>
      <dgm:spPr/>
      <dgm:t>
        <a:bodyPr/>
        <a:lstStyle/>
        <a:p>
          <a:endParaRPr lang="es-ES" sz="2000"/>
        </a:p>
      </dgm:t>
    </dgm:pt>
    <dgm:pt modelId="{9FCB3ADC-E743-474B-8BEF-5C88DA84DBB1}">
      <dgm:prSet custT="1"/>
      <dgm:spPr/>
      <dgm:t>
        <a:bodyPr/>
        <a:lstStyle/>
        <a:p>
          <a:r>
            <a:rPr lang="es-ES" sz="1200" dirty="0" smtClean="0"/>
            <a:t>Distribución física corta de su oferta MICE (Establecimientos y puntos turísticos)</a:t>
          </a:r>
          <a:endParaRPr lang="es-ES" sz="1200" dirty="0"/>
        </a:p>
      </dgm:t>
    </dgm:pt>
    <dgm:pt modelId="{FEF5F7C9-33D2-451C-8256-AEC274B99DD2}" type="parTrans" cxnId="{821D1524-6448-4558-9643-21B883414569}">
      <dgm:prSet/>
      <dgm:spPr/>
      <dgm:t>
        <a:bodyPr/>
        <a:lstStyle/>
        <a:p>
          <a:endParaRPr lang="es-ES" sz="2000"/>
        </a:p>
      </dgm:t>
    </dgm:pt>
    <dgm:pt modelId="{B4CA9F3A-E76F-42A0-A4E8-BC3DE4AD7BA6}" type="sibTrans" cxnId="{821D1524-6448-4558-9643-21B883414569}">
      <dgm:prSet/>
      <dgm:spPr/>
      <dgm:t>
        <a:bodyPr/>
        <a:lstStyle/>
        <a:p>
          <a:endParaRPr lang="es-ES" sz="2000"/>
        </a:p>
      </dgm:t>
    </dgm:pt>
    <dgm:pt modelId="{B615D71A-DD50-4B66-961C-735F3AAE63FF}">
      <dgm:prSet custT="1"/>
      <dgm:spPr/>
      <dgm:t>
        <a:bodyPr/>
        <a:lstStyle/>
        <a:p>
          <a:r>
            <a:rPr lang="es-ES" sz="1200" dirty="0" smtClean="0"/>
            <a:t>Identificación del turista MICE objetivo </a:t>
          </a:r>
          <a:endParaRPr lang="es-ES" sz="1200" dirty="0"/>
        </a:p>
      </dgm:t>
    </dgm:pt>
    <dgm:pt modelId="{0BDBCBBC-7384-4612-A15D-C2B3D835DF4F}" type="parTrans" cxnId="{85BC529A-725D-42BA-BFE9-3A81E7456C77}">
      <dgm:prSet/>
      <dgm:spPr/>
      <dgm:t>
        <a:bodyPr/>
        <a:lstStyle/>
        <a:p>
          <a:endParaRPr lang="es-ES" sz="2000"/>
        </a:p>
      </dgm:t>
    </dgm:pt>
    <dgm:pt modelId="{AB872D11-DADE-4B30-8B95-C9B7D388CEAC}" type="sibTrans" cxnId="{85BC529A-725D-42BA-BFE9-3A81E7456C77}">
      <dgm:prSet/>
      <dgm:spPr/>
      <dgm:t>
        <a:bodyPr/>
        <a:lstStyle/>
        <a:p>
          <a:endParaRPr lang="es-ES" sz="2000"/>
        </a:p>
      </dgm:t>
    </dgm:pt>
    <dgm:pt modelId="{640EEEE5-B1EB-428B-BA58-373A97A25A23}">
      <dgm:prSet custT="1"/>
      <dgm:spPr/>
      <dgm:t>
        <a:bodyPr/>
        <a:lstStyle/>
        <a:p>
          <a:r>
            <a:rPr lang="es-ES" sz="1200" dirty="0" smtClean="0"/>
            <a:t>Desarrollo de infraestructura cantonal (vías y movilidad, servicios básicos, conectividad, entre otros)</a:t>
          </a:r>
          <a:endParaRPr lang="es-ES" sz="1200" dirty="0"/>
        </a:p>
      </dgm:t>
    </dgm:pt>
    <dgm:pt modelId="{F2085455-759D-4B33-8CE5-B2FDA427FF80}" type="parTrans" cxnId="{0B2B0E99-5886-4115-A6F2-F6C937A0F5D2}">
      <dgm:prSet/>
      <dgm:spPr/>
      <dgm:t>
        <a:bodyPr/>
        <a:lstStyle/>
        <a:p>
          <a:endParaRPr lang="es-ES" sz="2000"/>
        </a:p>
      </dgm:t>
    </dgm:pt>
    <dgm:pt modelId="{32F6372B-CB6B-4C30-BC71-079D6B403520}" type="sibTrans" cxnId="{0B2B0E99-5886-4115-A6F2-F6C937A0F5D2}">
      <dgm:prSet/>
      <dgm:spPr/>
      <dgm:t>
        <a:bodyPr/>
        <a:lstStyle/>
        <a:p>
          <a:endParaRPr lang="es-ES" sz="2000"/>
        </a:p>
      </dgm:t>
    </dgm:pt>
    <dgm:pt modelId="{4E66E6A6-DE31-4037-8ED2-525E71053254}">
      <dgm:prSet custT="1"/>
      <dgm:spPr/>
      <dgm:t>
        <a:bodyPr/>
        <a:lstStyle/>
        <a:p>
          <a:r>
            <a:rPr lang="es-ES" sz="1600" b="1" dirty="0" smtClean="0"/>
            <a:t>DEBILIDADES</a:t>
          </a:r>
          <a:endParaRPr lang="es-ES" sz="1600" b="1" dirty="0"/>
        </a:p>
      </dgm:t>
    </dgm:pt>
    <dgm:pt modelId="{264CEAD4-4BFB-4171-BAC6-45F81B8E169C}" type="parTrans" cxnId="{84EACA08-7D41-4E78-B652-5D312031E3EB}">
      <dgm:prSet/>
      <dgm:spPr/>
      <dgm:t>
        <a:bodyPr/>
        <a:lstStyle/>
        <a:p>
          <a:endParaRPr lang="es-ES" sz="2000"/>
        </a:p>
      </dgm:t>
    </dgm:pt>
    <dgm:pt modelId="{F051E6C0-8701-4DA4-A9EB-078DB06D9592}" type="sibTrans" cxnId="{84EACA08-7D41-4E78-B652-5D312031E3EB}">
      <dgm:prSet/>
      <dgm:spPr/>
      <dgm:t>
        <a:bodyPr/>
        <a:lstStyle/>
        <a:p>
          <a:endParaRPr lang="es-ES" sz="2000"/>
        </a:p>
      </dgm:t>
    </dgm:pt>
    <dgm:pt modelId="{366E357A-7B3F-46CB-8309-D5410EAC3BDF}" type="pres">
      <dgm:prSet presAssocID="{798CC2A2-5564-48C6-8497-190137474988}" presName="Name0" presStyleCnt="0">
        <dgm:presLayoutVars>
          <dgm:dir/>
          <dgm:resizeHandles val="exact"/>
        </dgm:presLayoutVars>
      </dgm:prSet>
      <dgm:spPr/>
      <dgm:t>
        <a:bodyPr/>
        <a:lstStyle/>
        <a:p>
          <a:endParaRPr lang="es-ES"/>
        </a:p>
      </dgm:t>
    </dgm:pt>
    <dgm:pt modelId="{4E47AE91-F6C0-403E-8F44-3E990C498441}" type="pres">
      <dgm:prSet presAssocID="{A9E7CE0C-D6B1-44A5-BB37-081F5166A1AB}" presName="node" presStyleLbl="node1" presStyleIdx="0" presStyleCnt="4">
        <dgm:presLayoutVars>
          <dgm:bulletEnabled val="1"/>
        </dgm:presLayoutVars>
      </dgm:prSet>
      <dgm:spPr/>
      <dgm:t>
        <a:bodyPr/>
        <a:lstStyle/>
        <a:p>
          <a:endParaRPr lang="es-ES"/>
        </a:p>
      </dgm:t>
    </dgm:pt>
    <dgm:pt modelId="{3C714354-37D6-482E-B0CB-31F9EAAF488E}" type="pres">
      <dgm:prSet presAssocID="{1245E6D8-F4D0-49E3-9A30-ED31A95D7168}" presName="sibTrans" presStyleCnt="0"/>
      <dgm:spPr/>
    </dgm:pt>
    <dgm:pt modelId="{EAA48558-6CAA-417B-903C-4A8594721C5F}" type="pres">
      <dgm:prSet presAssocID="{4E66E6A6-DE31-4037-8ED2-525E71053254}" presName="node" presStyleLbl="node1" presStyleIdx="1" presStyleCnt="4">
        <dgm:presLayoutVars>
          <dgm:bulletEnabled val="1"/>
        </dgm:presLayoutVars>
      </dgm:prSet>
      <dgm:spPr/>
      <dgm:t>
        <a:bodyPr/>
        <a:lstStyle/>
        <a:p>
          <a:endParaRPr lang="es-ES"/>
        </a:p>
      </dgm:t>
    </dgm:pt>
    <dgm:pt modelId="{3AB16C14-CD80-4452-8DC6-E00EF11EB2F4}" type="pres">
      <dgm:prSet presAssocID="{F051E6C0-8701-4DA4-A9EB-078DB06D9592}" presName="sibTrans" presStyleCnt="0"/>
      <dgm:spPr/>
    </dgm:pt>
    <dgm:pt modelId="{D19C18DC-C4FD-4A20-B3F2-5CB2C1E1C06E}" type="pres">
      <dgm:prSet presAssocID="{02B31760-692C-4C8C-9922-E3DC40DB2A07}" presName="node" presStyleLbl="node1" presStyleIdx="2" presStyleCnt="4">
        <dgm:presLayoutVars>
          <dgm:bulletEnabled val="1"/>
        </dgm:presLayoutVars>
      </dgm:prSet>
      <dgm:spPr/>
      <dgm:t>
        <a:bodyPr/>
        <a:lstStyle/>
        <a:p>
          <a:endParaRPr lang="es-ES"/>
        </a:p>
      </dgm:t>
    </dgm:pt>
    <dgm:pt modelId="{236F306F-E104-4B9B-A563-474AFE144EBF}" type="pres">
      <dgm:prSet presAssocID="{1DB1A042-57BF-4B5D-8DBE-679A68E5F28F}" presName="sibTrans" presStyleCnt="0"/>
      <dgm:spPr/>
    </dgm:pt>
    <dgm:pt modelId="{4047DA94-44AE-40FA-9A8D-6211A4503800}" type="pres">
      <dgm:prSet presAssocID="{643361B9-B1AB-43E5-B682-94721DA9D189}" presName="node" presStyleLbl="node1" presStyleIdx="3" presStyleCnt="4">
        <dgm:presLayoutVars>
          <dgm:bulletEnabled val="1"/>
        </dgm:presLayoutVars>
      </dgm:prSet>
      <dgm:spPr/>
      <dgm:t>
        <a:bodyPr/>
        <a:lstStyle/>
        <a:p>
          <a:endParaRPr lang="es-ES"/>
        </a:p>
      </dgm:t>
    </dgm:pt>
  </dgm:ptLst>
  <dgm:cxnLst>
    <dgm:cxn modelId="{8198CE66-9470-4B49-BF37-DCE365378DA8}" type="presOf" srcId="{F9A7DF0A-AF6D-4CA8-876F-F230138E1069}" destId="{EAA48558-6CAA-417B-903C-4A8594721C5F}" srcOrd="0" destOrd="1" presId="urn:microsoft.com/office/officeart/2005/8/layout/hList6"/>
    <dgm:cxn modelId="{A46837EE-057D-4810-BA9C-EB77C3F3B040}" srcId="{643361B9-B1AB-43E5-B682-94721DA9D189}" destId="{AC4955F7-4E42-4C98-A284-998BADB9F3E4}" srcOrd="2" destOrd="0" parTransId="{155EA49E-2D51-4BAF-91DA-A18A34C7A450}" sibTransId="{4F24FF6D-2CA4-42F6-8052-5D96334F79CA}"/>
    <dgm:cxn modelId="{B2850EFC-A092-44FA-9530-B0B400CEA22E}" srcId="{02B31760-692C-4C8C-9922-E3DC40DB2A07}" destId="{FD69B684-211A-4F00-ADE8-9F76D5E26740}" srcOrd="3" destOrd="0" parTransId="{E4A0C5ED-E8F2-415D-A992-496CF0EC9B5F}" sibTransId="{70C3C4FE-A48E-40BD-9CC6-2405972BA490}"/>
    <dgm:cxn modelId="{35554A1B-F5AE-4A26-AEB5-4E9ABE1EC64E}" type="presOf" srcId="{643361B9-B1AB-43E5-B682-94721DA9D189}" destId="{4047DA94-44AE-40FA-9A8D-6211A4503800}" srcOrd="0" destOrd="0" presId="urn:microsoft.com/office/officeart/2005/8/layout/hList6"/>
    <dgm:cxn modelId="{269A0335-9C47-41DA-AD0D-B6FE34F10DDA}" srcId="{643361B9-B1AB-43E5-B682-94721DA9D189}" destId="{1D77EE2F-FF3A-4384-B3C9-069352D0C8DF}" srcOrd="3" destOrd="0" parTransId="{E218B0CD-5AC6-4D62-BDC4-34A499335A9A}" sibTransId="{31DB488E-1963-4190-BA6F-9573E98CE565}"/>
    <dgm:cxn modelId="{B802524B-2A02-44CA-B40E-2B79338E02E8}" srcId="{02B31760-692C-4C8C-9922-E3DC40DB2A07}" destId="{4B150437-323F-459B-894F-B30BC2A9CC07}" srcOrd="4" destOrd="0" parTransId="{3D63691D-C250-407A-A293-A8AEDB37B373}" sibTransId="{4BE7C23D-D772-4D57-838B-A2C3E15A4F26}"/>
    <dgm:cxn modelId="{A64AC23F-65EE-497C-8AE9-FAB907BA18D0}" type="presOf" srcId="{DB1D8C39-76D5-44EC-ABB8-FBBF6561BE9B}" destId="{D19C18DC-C4FD-4A20-B3F2-5CB2C1E1C06E}" srcOrd="0" destOrd="2" presId="urn:microsoft.com/office/officeart/2005/8/layout/hList6"/>
    <dgm:cxn modelId="{6D5BFEAB-3C90-49F7-B9E3-B9DD0AAD12D5}" type="presOf" srcId="{4E66E6A6-DE31-4037-8ED2-525E71053254}" destId="{EAA48558-6CAA-417B-903C-4A8594721C5F}" srcOrd="0" destOrd="0" presId="urn:microsoft.com/office/officeart/2005/8/layout/hList6"/>
    <dgm:cxn modelId="{279787DF-EFAB-4120-B0B9-D48A33E272A4}" srcId="{798CC2A2-5564-48C6-8497-190137474988}" destId="{02B31760-692C-4C8C-9922-E3DC40DB2A07}" srcOrd="2" destOrd="0" parTransId="{5A26B6B2-8BC5-458F-99B9-31FAC644542E}" sibTransId="{1DB1A042-57BF-4B5D-8DBE-679A68E5F28F}"/>
    <dgm:cxn modelId="{E72074CA-6CB8-4857-99C6-F52AB43FFF3E}" type="presOf" srcId="{FD69B684-211A-4F00-ADE8-9F76D5E26740}" destId="{D19C18DC-C4FD-4A20-B3F2-5CB2C1E1C06E}" srcOrd="0" destOrd="4" presId="urn:microsoft.com/office/officeart/2005/8/layout/hList6"/>
    <dgm:cxn modelId="{84EACA08-7D41-4E78-B652-5D312031E3EB}" srcId="{798CC2A2-5564-48C6-8497-190137474988}" destId="{4E66E6A6-DE31-4037-8ED2-525E71053254}" srcOrd="1" destOrd="0" parTransId="{264CEAD4-4BFB-4171-BAC6-45F81B8E169C}" sibTransId="{F051E6C0-8701-4DA4-A9EB-078DB06D9592}"/>
    <dgm:cxn modelId="{AF776C37-A3D0-44F7-A7C9-F9B2E1EF5B00}" type="presOf" srcId="{3D72E9A3-4C02-4206-AC72-99880DE73D5B}" destId="{EAA48558-6CAA-417B-903C-4A8594721C5F}" srcOrd="0" destOrd="2" presId="urn:microsoft.com/office/officeart/2005/8/layout/hList6"/>
    <dgm:cxn modelId="{4A4E9E37-A86D-4BD5-B353-281DBC7BABEF}" type="presOf" srcId="{4B150437-323F-459B-894F-B30BC2A9CC07}" destId="{D19C18DC-C4FD-4A20-B3F2-5CB2C1E1C06E}" srcOrd="0" destOrd="5" presId="urn:microsoft.com/office/officeart/2005/8/layout/hList6"/>
    <dgm:cxn modelId="{C3168ED8-F413-436F-8E8F-02B21BAF5EAB}" type="presOf" srcId="{8C35DD06-9166-4E52-852E-D1C6B4FECCCD}" destId="{4047DA94-44AE-40FA-9A8D-6211A4503800}" srcOrd="0" destOrd="1" presId="urn:microsoft.com/office/officeart/2005/8/layout/hList6"/>
    <dgm:cxn modelId="{684EC274-E878-4843-9159-AF96AEA98FB2}" type="presOf" srcId="{B615D71A-DD50-4B66-961C-735F3AAE63FF}" destId="{4E47AE91-F6C0-403E-8F44-3E990C498441}" srcOrd="0" destOrd="5" presId="urn:microsoft.com/office/officeart/2005/8/layout/hList6"/>
    <dgm:cxn modelId="{8B3173DF-73A5-4B49-8E72-8B3D0F868863}" type="presOf" srcId="{1D77EE2F-FF3A-4384-B3C9-069352D0C8DF}" destId="{4047DA94-44AE-40FA-9A8D-6211A4503800}" srcOrd="0" destOrd="4" presId="urn:microsoft.com/office/officeart/2005/8/layout/hList6"/>
    <dgm:cxn modelId="{85BC529A-725D-42BA-BFE9-3A81E7456C77}" srcId="{A9E7CE0C-D6B1-44A5-BB37-081F5166A1AB}" destId="{B615D71A-DD50-4B66-961C-735F3AAE63FF}" srcOrd="4" destOrd="0" parTransId="{0BDBCBBC-7384-4612-A15D-C2B3D835DF4F}" sibTransId="{AB872D11-DADE-4B30-8B95-C9B7D388CEAC}"/>
    <dgm:cxn modelId="{0B2B0E99-5886-4115-A6F2-F6C937A0F5D2}" srcId="{A9E7CE0C-D6B1-44A5-BB37-081F5166A1AB}" destId="{640EEEE5-B1EB-428B-BA58-373A97A25A23}" srcOrd="5" destOrd="0" parTransId="{F2085455-759D-4B33-8CE5-B2FDA427FF80}" sibTransId="{32F6372B-CB6B-4C30-BC71-079D6B403520}"/>
    <dgm:cxn modelId="{A973667E-7ECC-4862-A134-A48B95463E8B}" srcId="{02B31760-692C-4C8C-9922-E3DC40DB2A07}" destId="{9AD2C2AF-268D-47E6-9FC2-88E1C2758BF2}" srcOrd="0" destOrd="0" parTransId="{D6DEFE75-3EAC-423D-A266-E92F079D9AC9}" sibTransId="{DC721ED9-A4B1-4CE3-8B5A-2DFAFDC9A042}"/>
    <dgm:cxn modelId="{84D23B03-C7CC-492C-A9E8-95740B31671C}" srcId="{4E66E6A6-DE31-4037-8ED2-525E71053254}" destId="{F9A7DF0A-AF6D-4CA8-876F-F230138E1069}" srcOrd="0" destOrd="0" parTransId="{D051A5C9-8B84-4A5A-A4D6-88F36DEF22EC}" sibTransId="{E42CC932-88BE-4B28-9973-395E83467266}"/>
    <dgm:cxn modelId="{E08E0712-5B3A-4A95-BF01-E4A88B6D86B5}" srcId="{4E66E6A6-DE31-4037-8ED2-525E71053254}" destId="{3D72E9A3-4C02-4206-AC72-99880DE73D5B}" srcOrd="1" destOrd="0" parTransId="{A56B07D1-C8D2-4895-BD3C-91391CBFE67B}" sibTransId="{E7F67EFE-B876-4DD2-B81C-CBEDB24A98E7}"/>
    <dgm:cxn modelId="{FAB3F826-03B4-414F-ACD6-AD89A2B6305D}" srcId="{798CC2A2-5564-48C6-8497-190137474988}" destId="{A9E7CE0C-D6B1-44A5-BB37-081F5166A1AB}" srcOrd="0" destOrd="0" parTransId="{E3E4461A-E14F-4BEC-A5F9-D779D57815C2}" sibTransId="{1245E6D8-F4D0-49E3-9A30-ED31A95D7168}"/>
    <dgm:cxn modelId="{D5B5EFDF-89B2-4515-8C76-5EBE1D8EC4C7}" type="presOf" srcId="{02B31760-692C-4C8C-9922-E3DC40DB2A07}" destId="{D19C18DC-C4FD-4A20-B3F2-5CB2C1E1C06E}" srcOrd="0" destOrd="0" presId="urn:microsoft.com/office/officeart/2005/8/layout/hList6"/>
    <dgm:cxn modelId="{99E32BD3-0544-4513-A1F2-87F6D840F74B}" type="presOf" srcId="{21468F2C-C261-4D78-98A0-F8AEBF1628C4}" destId="{4E47AE91-F6C0-403E-8F44-3E990C498441}" srcOrd="0" destOrd="3" presId="urn:microsoft.com/office/officeart/2005/8/layout/hList6"/>
    <dgm:cxn modelId="{77C3E0B0-46A3-4B05-BD6B-5661ABE2339D}" srcId="{A9E7CE0C-D6B1-44A5-BB37-081F5166A1AB}" destId="{21468F2C-C261-4D78-98A0-F8AEBF1628C4}" srcOrd="2" destOrd="0" parTransId="{83D7F41E-1EF5-409F-B074-785E353B0005}" sibTransId="{7E50961C-CFDD-4759-92DF-3F2CEE34EAF8}"/>
    <dgm:cxn modelId="{821D1524-6448-4558-9643-21B883414569}" srcId="{A9E7CE0C-D6B1-44A5-BB37-081F5166A1AB}" destId="{9FCB3ADC-E743-474B-8BEF-5C88DA84DBB1}" srcOrd="3" destOrd="0" parTransId="{FEF5F7C9-33D2-451C-8256-AEC274B99DD2}" sibTransId="{B4CA9F3A-E76F-42A0-A4E8-BC3DE4AD7BA6}"/>
    <dgm:cxn modelId="{04A5FBF2-5344-4BE5-B815-ED241E344B84}" type="presOf" srcId="{18E43F16-B8D9-4571-A5C7-5BCE8A49C7F5}" destId="{4E47AE91-F6C0-403E-8F44-3E990C498441}" srcOrd="0" destOrd="2" presId="urn:microsoft.com/office/officeart/2005/8/layout/hList6"/>
    <dgm:cxn modelId="{2222254D-6323-4812-A980-F7BC169A08B7}" srcId="{798CC2A2-5564-48C6-8497-190137474988}" destId="{643361B9-B1AB-43E5-B682-94721DA9D189}" srcOrd="3" destOrd="0" parTransId="{B900BAD4-50FB-425E-9411-2CE41FD1D762}" sibTransId="{1D732301-DDA7-4A45-92A3-C95C284E0C9E}"/>
    <dgm:cxn modelId="{04BFF3E4-101F-4223-BCA3-35D747A6A7E0}" srcId="{02B31760-692C-4C8C-9922-E3DC40DB2A07}" destId="{8E45A47C-C74A-47F9-A9D2-8B8A141B2ACF}" srcOrd="2" destOrd="0" parTransId="{2BDC95C8-673F-4E21-B204-60B812AD5737}" sibTransId="{6DEE8DD3-3E33-4115-851D-812BDE10B558}"/>
    <dgm:cxn modelId="{8F40E219-4E47-4CF4-B5E2-E670CD77F8B2}" type="presOf" srcId="{8E45A47C-C74A-47F9-A9D2-8B8A141B2ACF}" destId="{D19C18DC-C4FD-4A20-B3F2-5CB2C1E1C06E}" srcOrd="0" destOrd="3" presId="urn:microsoft.com/office/officeart/2005/8/layout/hList6"/>
    <dgm:cxn modelId="{A4320BD7-ACA7-493F-B944-08F10F19BCE3}" type="presOf" srcId="{9FCB3ADC-E743-474B-8BEF-5C88DA84DBB1}" destId="{4E47AE91-F6C0-403E-8F44-3E990C498441}" srcOrd="0" destOrd="4" presId="urn:microsoft.com/office/officeart/2005/8/layout/hList6"/>
    <dgm:cxn modelId="{F6B25FC4-F7F8-41F6-93F5-6E281DD9AE10}" srcId="{02B31760-692C-4C8C-9922-E3DC40DB2A07}" destId="{DB1D8C39-76D5-44EC-ABB8-FBBF6561BE9B}" srcOrd="1" destOrd="0" parTransId="{7BDA42AB-9D43-4C27-B447-E2D7C881617D}" sibTransId="{7C51E719-F502-4A94-A01D-4857C415912F}"/>
    <dgm:cxn modelId="{8C524981-5371-440F-B49D-7F6470D01888}" srcId="{A9E7CE0C-D6B1-44A5-BB37-081F5166A1AB}" destId="{18E43F16-B8D9-4571-A5C7-5BCE8A49C7F5}" srcOrd="1" destOrd="0" parTransId="{86097EE5-BB1D-4432-87F0-4AFDF0AA141F}" sibTransId="{BEE7BB06-0556-4F01-BCB1-5A25F00678AE}"/>
    <dgm:cxn modelId="{BADEBCBE-8706-4741-9546-E15D3094D08F}" type="presOf" srcId="{A9E7CE0C-D6B1-44A5-BB37-081F5166A1AB}" destId="{4E47AE91-F6C0-403E-8F44-3E990C498441}" srcOrd="0" destOrd="0" presId="urn:microsoft.com/office/officeart/2005/8/layout/hList6"/>
    <dgm:cxn modelId="{AE708873-4B94-406F-92DD-44DB0AE7CF34}" type="presOf" srcId="{AEE6184E-BA6A-44F1-845E-6E5EA70A80AF}" destId="{4E47AE91-F6C0-403E-8F44-3E990C498441}" srcOrd="0" destOrd="1" presId="urn:microsoft.com/office/officeart/2005/8/layout/hList6"/>
    <dgm:cxn modelId="{B95C06E5-FE22-4D9E-956F-A39CA3005051}" srcId="{4E66E6A6-DE31-4037-8ED2-525E71053254}" destId="{1BF6A9EA-4AC2-4E0F-8E8B-8B14E549AF80}" srcOrd="2" destOrd="0" parTransId="{4D61C744-461F-40CC-94E9-D175545B9E48}" sibTransId="{7FCA9E78-C2F0-4F9F-BB4E-64C950A46FB2}"/>
    <dgm:cxn modelId="{1D0A41F3-B823-4F22-A6F6-8B5B673FC5CE}" type="presOf" srcId="{9AD2C2AF-268D-47E6-9FC2-88E1C2758BF2}" destId="{D19C18DC-C4FD-4A20-B3F2-5CB2C1E1C06E}" srcOrd="0" destOrd="1" presId="urn:microsoft.com/office/officeart/2005/8/layout/hList6"/>
    <dgm:cxn modelId="{42C33910-BA8C-4E91-814E-F84CC81D2BD5}" type="presOf" srcId="{798CC2A2-5564-48C6-8497-190137474988}" destId="{366E357A-7B3F-46CB-8309-D5410EAC3BDF}" srcOrd="0" destOrd="0" presId="urn:microsoft.com/office/officeart/2005/8/layout/hList6"/>
    <dgm:cxn modelId="{9A43D4CE-5776-44B0-B195-7ADC22C9D3C6}" srcId="{643361B9-B1AB-43E5-B682-94721DA9D189}" destId="{8C35DD06-9166-4E52-852E-D1C6B4FECCCD}" srcOrd="0" destOrd="0" parTransId="{ADE0FA6C-A24E-43FB-AE08-FC2A91BCDC74}" sibTransId="{ABEEB06D-B281-49D1-9C28-E31AF6BFB85F}"/>
    <dgm:cxn modelId="{B5FB332A-9DE6-4ADB-A889-B0379C602981}" srcId="{A9E7CE0C-D6B1-44A5-BB37-081F5166A1AB}" destId="{AEE6184E-BA6A-44F1-845E-6E5EA70A80AF}" srcOrd="0" destOrd="0" parTransId="{A51E4BE0-DE41-4CEA-AB15-87A19E42C32F}" sibTransId="{235FBDF6-137F-4783-A11C-2BE6B21FD833}"/>
    <dgm:cxn modelId="{041BE1E9-A939-4338-962F-CBEDFF7F4E9B}" type="presOf" srcId="{E95F09B8-B949-4DDB-824F-A70CCC8C17E9}" destId="{4047DA94-44AE-40FA-9A8D-6211A4503800}" srcOrd="0" destOrd="2" presId="urn:microsoft.com/office/officeart/2005/8/layout/hList6"/>
    <dgm:cxn modelId="{132500CD-1284-4DCC-8671-1962F8BA5E81}" type="presOf" srcId="{640EEEE5-B1EB-428B-BA58-373A97A25A23}" destId="{4E47AE91-F6C0-403E-8F44-3E990C498441}" srcOrd="0" destOrd="6" presId="urn:microsoft.com/office/officeart/2005/8/layout/hList6"/>
    <dgm:cxn modelId="{D67EB12D-1325-46A7-9BE4-1B1FB5440F9E}" srcId="{643361B9-B1AB-43E5-B682-94721DA9D189}" destId="{E95F09B8-B949-4DDB-824F-A70CCC8C17E9}" srcOrd="1" destOrd="0" parTransId="{954C9B38-D61B-4285-BD93-8617CD1E296C}" sibTransId="{AC6E7097-B6A7-4422-A752-9129312980CE}"/>
    <dgm:cxn modelId="{2244BB93-CA22-4E60-8950-A4937195FA86}" type="presOf" srcId="{1BF6A9EA-4AC2-4E0F-8E8B-8B14E549AF80}" destId="{EAA48558-6CAA-417B-903C-4A8594721C5F}" srcOrd="0" destOrd="3" presId="urn:microsoft.com/office/officeart/2005/8/layout/hList6"/>
    <dgm:cxn modelId="{68015496-089B-4CAF-9D54-38DC8D38D7EF}" type="presOf" srcId="{AC4955F7-4E42-4C98-A284-998BADB9F3E4}" destId="{4047DA94-44AE-40FA-9A8D-6211A4503800}" srcOrd="0" destOrd="3" presId="urn:microsoft.com/office/officeart/2005/8/layout/hList6"/>
    <dgm:cxn modelId="{5F5805A3-638E-48CE-A946-3FCCFF67ACC2}" type="presParOf" srcId="{366E357A-7B3F-46CB-8309-D5410EAC3BDF}" destId="{4E47AE91-F6C0-403E-8F44-3E990C498441}" srcOrd="0" destOrd="0" presId="urn:microsoft.com/office/officeart/2005/8/layout/hList6"/>
    <dgm:cxn modelId="{BE3CC3AB-D328-4B8C-B6A5-5A2AB28AC0CB}" type="presParOf" srcId="{366E357A-7B3F-46CB-8309-D5410EAC3BDF}" destId="{3C714354-37D6-482E-B0CB-31F9EAAF488E}" srcOrd="1" destOrd="0" presId="urn:microsoft.com/office/officeart/2005/8/layout/hList6"/>
    <dgm:cxn modelId="{49B4B925-6E8A-4A3D-BB00-B2147ABAA8E8}" type="presParOf" srcId="{366E357A-7B3F-46CB-8309-D5410EAC3BDF}" destId="{EAA48558-6CAA-417B-903C-4A8594721C5F}" srcOrd="2" destOrd="0" presId="urn:microsoft.com/office/officeart/2005/8/layout/hList6"/>
    <dgm:cxn modelId="{AD276991-378A-4ED1-995D-353638D9172D}" type="presParOf" srcId="{366E357A-7B3F-46CB-8309-D5410EAC3BDF}" destId="{3AB16C14-CD80-4452-8DC6-E00EF11EB2F4}" srcOrd="3" destOrd="0" presId="urn:microsoft.com/office/officeart/2005/8/layout/hList6"/>
    <dgm:cxn modelId="{197E414E-79BB-4E16-A24C-BF1AC6BC3A3C}" type="presParOf" srcId="{366E357A-7B3F-46CB-8309-D5410EAC3BDF}" destId="{D19C18DC-C4FD-4A20-B3F2-5CB2C1E1C06E}" srcOrd="4" destOrd="0" presId="urn:microsoft.com/office/officeart/2005/8/layout/hList6"/>
    <dgm:cxn modelId="{460A1384-0552-4D06-83FD-C429A2B20A3D}" type="presParOf" srcId="{366E357A-7B3F-46CB-8309-D5410EAC3BDF}" destId="{236F306F-E104-4B9B-A563-474AFE144EBF}" srcOrd="5" destOrd="0" presId="urn:microsoft.com/office/officeart/2005/8/layout/hList6"/>
    <dgm:cxn modelId="{4F2CBF3D-5EF3-45CA-8C59-A5850C06E85B}" type="presParOf" srcId="{366E357A-7B3F-46CB-8309-D5410EAC3BDF}" destId="{4047DA94-44AE-40FA-9A8D-6211A4503800}"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A5F798-252B-4585-8F61-F5A40148A2F0}"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8B9D426A-1298-4028-A6F7-6D9A1DB09CEE}">
      <dgm:prSet phldrT="[Texto]"/>
      <dgm:spPr/>
      <dgm:t>
        <a:bodyPr/>
        <a:lstStyle/>
        <a:p>
          <a:r>
            <a:rPr lang="es-EC" dirty="0"/>
            <a:t>Para la descripción del patrimonio turístico es importante el poder tener una teoría que sustente la investigación y en este caso la teoría del sistema turístico ofrece una perspectiva ideal para la realización del diagnostico actual de la ciudad de Cuenca. </a:t>
          </a:r>
        </a:p>
      </dgm:t>
    </dgm:pt>
    <dgm:pt modelId="{463E72F7-60D3-4C7D-9B20-39E3DBFC06C7}" type="parTrans" cxnId="{E183B5C7-C022-4160-8693-40D55DEEFD2D}">
      <dgm:prSet/>
      <dgm:spPr/>
      <dgm:t>
        <a:bodyPr/>
        <a:lstStyle/>
        <a:p>
          <a:endParaRPr lang="es-EC"/>
        </a:p>
      </dgm:t>
    </dgm:pt>
    <dgm:pt modelId="{BDD76871-AA35-4168-9FB7-EEBA31899D41}" type="sibTrans" cxnId="{E183B5C7-C022-4160-8693-40D55DEEFD2D}">
      <dgm:prSet/>
      <dgm:spPr/>
      <dgm:t>
        <a:bodyPr/>
        <a:lstStyle/>
        <a:p>
          <a:endParaRPr lang="es-EC"/>
        </a:p>
      </dgm:t>
    </dgm:pt>
    <dgm:pt modelId="{1329A5C1-4E9E-41C3-9686-18C3115EE33A}">
      <dgm:prSet phldrT="[Texto]"/>
      <dgm:spPr/>
      <dgm:t>
        <a:bodyPr/>
        <a:lstStyle/>
        <a:p>
          <a:r>
            <a:rPr lang="es-ES" dirty="0" smtClean="0"/>
            <a:t>El turismo MICE es una tipología turística que resulta llamativa para un perfil de turista el cual, gracias a su ocupación, aprovecha para conocer lugares y disfrutar de esas experiencias. Los destinos preferidos para este tipo de perfil son aquellos que tienen un gran atractivo cultural y patrimonial.</a:t>
          </a:r>
          <a:endParaRPr lang="es-EC" dirty="0"/>
        </a:p>
      </dgm:t>
    </dgm:pt>
    <dgm:pt modelId="{96D8EE4E-F58F-4DC7-9CF5-B4C5121B17EE}" type="parTrans" cxnId="{83FC630F-7376-4FC6-A226-2815A57AC746}">
      <dgm:prSet/>
      <dgm:spPr/>
      <dgm:t>
        <a:bodyPr/>
        <a:lstStyle/>
        <a:p>
          <a:endParaRPr lang="es-EC"/>
        </a:p>
      </dgm:t>
    </dgm:pt>
    <dgm:pt modelId="{6E77EDB9-A783-42D9-B320-27EB10817BC2}" type="sibTrans" cxnId="{83FC630F-7376-4FC6-A226-2815A57AC746}">
      <dgm:prSet/>
      <dgm:spPr/>
      <dgm:t>
        <a:bodyPr/>
        <a:lstStyle/>
        <a:p>
          <a:endParaRPr lang="es-EC"/>
        </a:p>
      </dgm:t>
    </dgm:pt>
    <dgm:pt modelId="{EEAD40FE-4950-41ED-BBF6-9880FB1A42F4}">
      <dgm:prSet/>
      <dgm:spPr/>
      <dgm:t>
        <a:bodyPr/>
        <a:lstStyle/>
        <a:p>
          <a:r>
            <a:rPr lang="es-ES" smtClean="0"/>
            <a:t>la proyección de Cuenca como una ciudad para desarrollar eventos de pequeña y mediana magnitud, como igual el resultado que se obtuvo de la investigación en la cual se resaltó la preferencia de un medio de transporte terrestre ya sea público o privado. </a:t>
          </a:r>
          <a:endParaRPr lang="en-US"/>
        </a:p>
      </dgm:t>
    </dgm:pt>
    <dgm:pt modelId="{F451ED66-3807-445F-A570-6DAF4C979689}" type="parTrans" cxnId="{0431714A-4863-4F6F-BEA8-C3F2AF735E29}">
      <dgm:prSet/>
      <dgm:spPr/>
      <dgm:t>
        <a:bodyPr/>
        <a:lstStyle/>
        <a:p>
          <a:endParaRPr lang="es-ES"/>
        </a:p>
      </dgm:t>
    </dgm:pt>
    <dgm:pt modelId="{59B86C3F-B6DF-4F38-8F13-9B0C19721DC7}" type="sibTrans" cxnId="{0431714A-4863-4F6F-BEA8-C3F2AF735E29}">
      <dgm:prSet/>
      <dgm:spPr/>
      <dgm:t>
        <a:bodyPr/>
        <a:lstStyle/>
        <a:p>
          <a:endParaRPr lang="es-ES"/>
        </a:p>
      </dgm:t>
    </dgm:pt>
    <dgm:pt modelId="{8A31D9C1-FED1-423E-AEE1-7E9E58753401}">
      <dgm:prSet/>
      <dgm:spPr/>
      <dgm:t>
        <a:bodyPr/>
        <a:lstStyle/>
        <a:p>
          <a:r>
            <a:rPr lang="es-ES" dirty="0" smtClean="0"/>
            <a:t>La FMTPC, destino esfuerzos y recursos para impulsar el turismo local en la ciudad de cuenca, pero sin descuidar el turismo MICE y todas las ventajas que provocará a un futuro</a:t>
          </a:r>
          <a:endParaRPr lang="en-US" dirty="0"/>
        </a:p>
      </dgm:t>
    </dgm:pt>
    <dgm:pt modelId="{98A4AC6D-F07E-423F-9474-1AEE35AD9A4B}" type="parTrans" cxnId="{C96E0EBF-60B9-4E82-9E0F-38C7316327BB}">
      <dgm:prSet/>
      <dgm:spPr/>
      <dgm:t>
        <a:bodyPr/>
        <a:lstStyle/>
        <a:p>
          <a:endParaRPr lang="es-ES"/>
        </a:p>
      </dgm:t>
    </dgm:pt>
    <dgm:pt modelId="{80F6E36E-AB2C-47B7-A479-1B3C7B8A2434}" type="sibTrans" cxnId="{C96E0EBF-60B9-4E82-9E0F-38C7316327BB}">
      <dgm:prSet/>
      <dgm:spPr/>
      <dgm:t>
        <a:bodyPr/>
        <a:lstStyle/>
        <a:p>
          <a:endParaRPr lang="es-ES"/>
        </a:p>
      </dgm:t>
    </dgm:pt>
    <dgm:pt modelId="{9B6B98F8-F0AD-463D-B5F2-CCA7D8EDD956}">
      <dgm:prSet/>
      <dgm:spPr/>
      <dgm:t>
        <a:bodyPr/>
        <a:lstStyle/>
        <a:p>
          <a:r>
            <a:rPr lang="es-ES" dirty="0" smtClean="0"/>
            <a:t>Entre las Estrategias más importantes se destaca la necesidad de impulsar al destino turístico Cuenca, incrementando competitividad y calidad de los prestadores turísticos; la creación de acuerdos bilaterales entre el sector público y privado, y por último, aprovechando el interés por parte de los actores e involucrados es posible lograr sinergias  más eficientes y efectivas a partir de la creación de alianzas estratégicas, las cuales vayan en función de las necesidades generadas por el COVID – 19 y sus repercusiones. </a:t>
          </a:r>
          <a:endParaRPr lang="en-US" dirty="0"/>
        </a:p>
      </dgm:t>
    </dgm:pt>
    <dgm:pt modelId="{574B11E3-3F00-43BC-9084-0676CC932797}" type="parTrans" cxnId="{23978F33-CE8C-4090-BCB8-2CC0DCB58AB5}">
      <dgm:prSet/>
      <dgm:spPr/>
      <dgm:t>
        <a:bodyPr/>
        <a:lstStyle/>
        <a:p>
          <a:endParaRPr lang="es-ES"/>
        </a:p>
      </dgm:t>
    </dgm:pt>
    <dgm:pt modelId="{5AABC6B3-F4AF-4A77-960E-A837DB1EE156}" type="sibTrans" cxnId="{23978F33-CE8C-4090-BCB8-2CC0DCB58AB5}">
      <dgm:prSet/>
      <dgm:spPr/>
      <dgm:t>
        <a:bodyPr/>
        <a:lstStyle/>
        <a:p>
          <a:endParaRPr lang="es-ES"/>
        </a:p>
      </dgm:t>
    </dgm:pt>
    <dgm:pt modelId="{D63C7476-F87E-4884-8875-691225E62BA9}" type="pres">
      <dgm:prSet presAssocID="{04A5F798-252B-4585-8F61-F5A40148A2F0}" presName="Name0" presStyleCnt="0">
        <dgm:presLayoutVars>
          <dgm:chMax val="7"/>
          <dgm:chPref val="7"/>
          <dgm:dir/>
        </dgm:presLayoutVars>
      </dgm:prSet>
      <dgm:spPr/>
      <dgm:t>
        <a:bodyPr/>
        <a:lstStyle/>
        <a:p>
          <a:endParaRPr lang="es-ES"/>
        </a:p>
      </dgm:t>
    </dgm:pt>
    <dgm:pt modelId="{DEEA8448-2501-42E3-97BB-FC30C2601D39}" type="pres">
      <dgm:prSet presAssocID="{04A5F798-252B-4585-8F61-F5A40148A2F0}" presName="Name1" presStyleCnt="0"/>
      <dgm:spPr/>
    </dgm:pt>
    <dgm:pt modelId="{5BF9383A-05E1-4753-AE78-1A6AA7E1D3BB}" type="pres">
      <dgm:prSet presAssocID="{04A5F798-252B-4585-8F61-F5A40148A2F0}" presName="cycle" presStyleCnt="0"/>
      <dgm:spPr/>
    </dgm:pt>
    <dgm:pt modelId="{71FF75D5-138B-4688-A896-84C97E9BEB3E}" type="pres">
      <dgm:prSet presAssocID="{04A5F798-252B-4585-8F61-F5A40148A2F0}" presName="srcNode" presStyleLbl="node1" presStyleIdx="0" presStyleCnt="5"/>
      <dgm:spPr/>
    </dgm:pt>
    <dgm:pt modelId="{D1D8F839-C695-4789-9F5A-4D1857EC8C69}" type="pres">
      <dgm:prSet presAssocID="{04A5F798-252B-4585-8F61-F5A40148A2F0}" presName="conn" presStyleLbl="parChTrans1D2" presStyleIdx="0" presStyleCnt="1"/>
      <dgm:spPr/>
      <dgm:t>
        <a:bodyPr/>
        <a:lstStyle/>
        <a:p>
          <a:endParaRPr lang="es-ES"/>
        </a:p>
      </dgm:t>
    </dgm:pt>
    <dgm:pt modelId="{4D1AEB14-A966-428E-B76D-CC06820A719C}" type="pres">
      <dgm:prSet presAssocID="{04A5F798-252B-4585-8F61-F5A40148A2F0}" presName="extraNode" presStyleLbl="node1" presStyleIdx="0" presStyleCnt="5"/>
      <dgm:spPr/>
    </dgm:pt>
    <dgm:pt modelId="{45450DD1-0028-4D36-85DE-642A40A74BFE}" type="pres">
      <dgm:prSet presAssocID="{04A5F798-252B-4585-8F61-F5A40148A2F0}" presName="dstNode" presStyleLbl="node1" presStyleIdx="0" presStyleCnt="5"/>
      <dgm:spPr/>
    </dgm:pt>
    <dgm:pt modelId="{D755E7A9-9BA2-47EF-B70F-2CED6C3E0F72}" type="pres">
      <dgm:prSet presAssocID="{8B9D426A-1298-4028-A6F7-6D9A1DB09CEE}" presName="text_1" presStyleLbl="node1" presStyleIdx="0" presStyleCnt="5">
        <dgm:presLayoutVars>
          <dgm:bulletEnabled val="1"/>
        </dgm:presLayoutVars>
      </dgm:prSet>
      <dgm:spPr/>
      <dgm:t>
        <a:bodyPr/>
        <a:lstStyle/>
        <a:p>
          <a:endParaRPr lang="es-ES"/>
        </a:p>
      </dgm:t>
    </dgm:pt>
    <dgm:pt modelId="{A1E3D64E-0DFF-4740-90CD-36ECE75919A8}" type="pres">
      <dgm:prSet presAssocID="{8B9D426A-1298-4028-A6F7-6D9A1DB09CEE}" presName="accent_1" presStyleCnt="0"/>
      <dgm:spPr/>
    </dgm:pt>
    <dgm:pt modelId="{AFE68C9B-175B-48FB-BD9E-32B228DEB22A}" type="pres">
      <dgm:prSet presAssocID="{8B9D426A-1298-4028-A6F7-6D9A1DB09CEE}" presName="accentRepeatNode" presStyleLbl="solidFgAcc1" presStyleIdx="0" presStyleCnt="5"/>
      <dgm:spPr/>
    </dgm:pt>
    <dgm:pt modelId="{7F0148EE-4594-4EEF-BF31-A3BB8B908457}" type="pres">
      <dgm:prSet presAssocID="{1329A5C1-4E9E-41C3-9686-18C3115EE33A}" presName="text_2" presStyleLbl="node1" presStyleIdx="1" presStyleCnt="5">
        <dgm:presLayoutVars>
          <dgm:bulletEnabled val="1"/>
        </dgm:presLayoutVars>
      </dgm:prSet>
      <dgm:spPr/>
      <dgm:t>
        <a:bodyPr/>
        <a:lstStyle/>
        <a:p>
          <a:endParaRPr lang="es-ES"/>
        </a:p>
      </dgm:t>
    </dgm:pt>
    <dgm:pt modelId="{C650D356-A1CA-43D3-BA9B-0E52623C104F}" type="pres">
      <dgm:prSet presAssocID="{1329A5C1-4E9E-41C3-9686-18C3115EE33A}" presName="accent_2" presStyleCnt="0"/>
      <dgm:spPr/>
    </dgm:pt>
    <dgm:pt modelId="{9ED07A30-5DB3-48C9-B5B9-EAA867A3180F}" type="pres">
      <dgm:prSet presAssocID="{1329A5C1-4E9E-41C3-9686-18C3115EE33A}" presName="accentRepeatNode" presStyleLbl="solidFgAcc1" presStyleIdx="1" presStyleCnt="5"/>
      <dgm:spPr/>
    </dgm:pt>
    <dgm:pt modelId="{B7B9D764-7631-496B-B87B-8460F4316939}" type="pres">
      <dgm:prSet presAssocID="{EEAD40FE-4950-41ED-BBF6-9880FB1A42F4}" presName="text_3" presStyleLbl="node1" presStyleIdx="2" presStyleCnt="5">
        <dgm:presLayoutVars>
          <dgm:bulletEnabled val="1"/>
        </dgm:presLayoutVars>
      </dgm:prSet>
      <dgm:spPr/>
    </dgm:pt>
    <dgm:pt modelId="{12CBD08F-0329-4C0D-8DF2-831421D4E0C7}" type="pres">
      <dgm:prSet presAssocID="{EEAD40FE-4950-41ED-BBF6-9880FB1A42F4}" presName="accent_3" presStyleCnt="0"/>
      <dgm:spPr/>
    </dgm:pt>
    <dgm:pt modelId="{8BB0910E-94CE-4ED4-BA81-7B054A3D3509}" type="pres">
      <dgm:prSet presAssocID="{EEAD40FE-4950-41ED-BBF6-9880FB1A42F4}" presName="accentRepeatNode" presStyleLbl="solidFgAcc1" presStyleIdx="2" presStyleCnt="5"/>
      <dgm:spPr/>
    </dgm:pt>
    <dgm:pt modelId="{3787B2EA-66C6-4C26-9A0F-31E7855A7F03}" type="pres">
      <dgm:prSet presAssocID="{8A31D9C1-FED1-423E-AEE1-7E9E58753401}" presName="text_4" presStyleLbl="node1" presStyleIdx="3" presStyleCnt="5">
        <dgm:presLayoutVars>
          <dgm:bulletEnabled val="1"/>
        </dgm:presLayoutVars>
      </dgm:prSet>
      <dgm:spPr/>
    </dgm:pt>
    <dgm:pt modelId="{94347775-1CD3-402D-A3CF-508EB2DA747A}" type="pres">
      <dgm:prSet presAssocID="{8A31D9C1-FED1-423E-AEE1-7E9E58753401}" presName="accent_4" presStyleCnt="0"/>
      <dgm:spPr/>
    </dgm:pt>
    <dgm:pt modelId="{5863DB6F-295B-4FB0-BD9C-A2206FFBE3FB}" type="pres">
      <dgm:prSet presAssocID="{8A31D9C1-FED1-423E-AEE1-7E9E58753401}" presName="accentRepeatNode" presStyleLbl="solidFgAcc1" presStyleIdx="3" presStyleCnt="5"/>
      <dgm:spPr/>
    </dgm:pt>
    <dgm:pt modelId="{76637A19-72D5-42AA-9458-828A00E8E5E6}" type="pres">
      <dgm:prSet presAssocID="{9B6B98F8-F0AD-463D-B5F2-CCA7D8EDD956}" presName="text_5" presStyleLbl="node1" presStyleIdx="4" presStyleCnt="5">
        <dgm:presLayoutVars>
          <dgm:bulletEnabled val="1"/>
        </dgm:presLayoutVars>
      </dgm:prSet>
      <dgm:spPr/>
    </dgm:pt>
    <dgm:pt modelId="{2B5D6B49-992F-4971-B347-6BAE52F7CE6A}" type="pres">
      <dgm:prSet presAssocID="{9B6B98F8-F0AD-463D-B5F2-CCA7D8EDD956}" presName="accent_5" presStyleCnt="0"/>
      <dgm:spPr/>
    </dgm:pt>
    <dgm:pt modelId="{21A32094-CB0D-4ED6-AB7D-2C4DAB40D8AB}" type="pres">
      <dgm:prSet presAssocID="{9B6B98F8-F0AD-463D-B5F2-CCA7D8EDD956}" presName="accentRepeatNode" presStyleLbl="solidFgAcc1" presStyleIdx="4" presStyleCnt="5"/>
      <dgm:spPr/>
    </dgm:pt>
  </dgm:ptLst>
  <dgm:cxnLst>
    <dgm:cxn modelId="{CBD98F61-3288-484C-B7CE-54946750B07D}" type="presOf" srcId="{8B9D426A-1298-4028-A6F7-6D9A1DB09CEE}" destId="{D755E7A9-9BA2-47EF-B70F-2CED6C3E0F72}" srcOrd="0" destOrd="0" presId="urn:microsoft.com/office/officeart/2008/layout/VerticalCurvedList"/>
    <dgm:cxn modelId="{CA8AB45C-4F06-4FDB-A159-BDAFE8F557DC}" type="presOf" srcId="{9B6B98F8-F0AD-463D-B5F2-CCA7D8EDD956}" destId="{76637A19-72D5-42AA-9458-828A00E8E5E6}" srcOrd="0" destOrd="0" presId="urn:microsoft.com/office/officeart/2008/layout/VerticalCurvedList"/>
    <dgm:cxn modelId="{23978F33-CE8C-4090-BCB8-2CC0DCB58AB5}" srcId="{04A5F798-252B-4585-8F61-F5A40148A2F0}" destId="{9B6B98F8-F0AD-463D-B5F2-CCA7D8EDD956}" srcOrd="4" destOrd="0" parTransId="{574B11E3-3F00-43BC-9084-0676CC932797}" sibTransId="{5AABC6B3-F4AF-4A77-960E-A837DB1EE156}"/>
    <dgm:cxn modelId="{0431714A-4863-4F6F-BEA8-C3F2AF735E29}" srcId="{04A5F798-252B-4585-8F61-F5A40148A2F0}" destId="{EEAD40FE-4950-41ED-BBF6-9880FB1A42F4}" srcOrd="2" destOrd="0" parTransId="{F451ED66-3807-445F-A570-6DAF4C979689}" sibTransId="{59B86C3F-B6DF-4F38-8F13-9B0C19721DC7}"/>
    <dgm:cxn modelId="{0FE37AA4-4DF5-4AF3-9C2E-21843CBF2240}" type="presOf" srcId="{8A31D9C1-FED1-423E-AEE1-7E9E58753401}" destId="{3787B2EA-66C6-4C26-9A0F-31E7855A7F03}" srcOrd="0" destOrd="0" presId="urn:microsoft.com/office/officeart/2008/layout/VerticalCurvedList"/>
    <dgm:cxn modelId="{AA1D6404-B27E-4585-9565-93E6CCDDAC19}" type="presOf" srcId="{04A5F798-252B-4585-8F61-F5A40148A2F0}" destId="{D63C7476-F87E-4884-8875-691225E62BA9}" srcOrd="0" destOrd="0" presId="urn:microsoft.com/office/officeart/2008/layout/VerticalCurvedList"/>
    <dgm:cxn modelId="{E183B5C7-C022-4160-8693-40D55DEEFD2D}" srcId="{04A5F798-252B-4585-8F61-F5A40148A2F0}" destId="{8B9D426A-1298-4028-A6F7-6D9A1DB09CEE}" srcOrd="0" destOrd="0" parTransId="{463E72F7-60D3-4C7D-9B20-39E3DBFC06C7}" sibTransId="{BDD76871-AA35-4168-9FB7-EEBA31899D41}"/>
    <dgm:cxn modelId="{C96E0EBF-60B9-4E82-9E0F-38C7316327BB}" srcId="{04A5F798-252B-4585-8F61-F5A40148A2F0}" destId="{8A31D9C1-FED1-423E-AEE1-7E9E58753401}" srcOrd="3" destOrd="0" parTransId="{98A4AC6D-F07E-423F-9474-1AEE35AD9A4B}" sibTransId="{80F6E36E-AB2C-47B7-A479-1B3C7B8A2434}"/>
    <dgm:cxn modelId="{47ED89B7-BE7F-4F39-B36D-4BA09ED0B3BA}" type="presOf" srcId="{EEAD40FE-4950-41ED-BBF6-9880FB1A42F4}" destId="{B7B9D764-7631-496B-B87B-8460F4316939}" srcOrd="0" destOrd="0" presId="urn:microsoft.com/office/officeart/2008/layout/VerticalCurvedList"/>
    <dgm:cxn modelId="{41E77ADA-7AF5-49F9-8390-95F083C1E0CE}" type="presOf" srcId="{BDD76871-AA35-4168-9FB7-EEBA31899D41}" destId="{D1D8F839-C695-4789-9F5A-4D1857EC8C69}" srcOrd="0" destOrd="0" presId="urn:microsoft.com/office/officeart/2008/layout/VerticalCurvedList"/>
    <dgm:cxn modelId="{83FC630F-7376-4FC6-A226-2815A57AC746}" srcId="{04A5F798-252B-4585-8F61-F5A40148A2F0}" destId="{1329A5C1-4E9E-41C3-9686-18C3115EE33A}" srcOrd="1" destOrd="0" parTransId="{96D8EE4E-F58F-4DC7-9CF5-B4C5121B17EE}" sibTransId="{6E77EDB9-A783-42D9-B320-27EB10817BC2}"/>
    <dgm:cxn modelId="{F6F8E38B-5F13-4212-BA69-707D68F4FE69}" type="presOf" srcId="{1329A5C1-4E9E-41C3-9686-18C3115EE33A}" destId="{7F0148EE-4594-4EEF-BF31-A3BB8B908457}" srcOrd="0" destOrd="0" presId="urn:microsoft.com/office/officeart/2008/layout/VerticalCurvedList"/>
    <dgm:cxn modelId="{D0122352-6E8D-4ECE-B8FE-9B300CFBAA50}" type="presParOf" srcId="{D63C7476-F87E-4884-8875-691225E62BA9}" destId="{DEEA8448-2501-42E3-97BB-FC30C2601D39}" srcOrd="0" destOrd="0" presId="urn:microsoft.com/office/officeart/2008/layout/VerticalCurvedList"/>
    <dgm:cxn modelId="{E1FBDA08-88B1-47E4-81CF-5181DF84A303}" type="presParOf" srcId="{DEEA8448-2501-42E3-97BB-FC30C2601D39}" destId="{5BF9383A-05E1-4753-AE78-1A6AA7E1D3BB}" srcOrd="0" destOrd="0" presId="urn:microsoft.com/office/officeart/2008/layout/VerticalCurvedList"/>
    <dgm:cxn modelId="{3BB7A3F3-452C-4FA1-84F0-35779BDF4437}" type="presParOf" srcId="{5BF9383A-05E1-4753-AE78-1A6AA7E1D3BB}" destId="{71FF75D5-138B-4688-A896-84C97E9BEB3E}" srcOrd="0" destOrd="0" presId="urn:microsoft.com/office/officeart/2008/layout/VerticalCurvedList"/>
    <dgm:cxn modelId="{5619E62D-A582-4B1E-BF68-63B42AC40C03}" type="presParOf" srcId="{5BF9383A-05E1-4753-AE78-1A6AA7E1D3BB}" destId="{D1D8F839-C695-4789-9F5A-4D1857EC8C69}" srcOrd="1" destOrd="0" presId="urn:microsoft.com/office/officeart/2008/layout/VerticalCurvedList"/>
    <dgm:cxn modelId="{4C72707E-1A97-4586-A5C1-7C34D909421A}" type="presParOf" srcId="{5BF9383A-05E1-4753-AE78-1A6AA7E1D3BB}" destId="{4D1AEB14-A966-428E-B76D-CC06820A719C}" srcOrd="2" destOrd="0" presId="urn:microsoft.com/office/officeart/2008/layout/VerticalCurvedList"/>
    <dgm:cxn modelId="{1E33FE48-2D31-42C2-BA8A-20ABEF72C407}" type="presParOf" srcId="{5BF9383A-05E1-4753-AE78-1A6AA7E1D3BB}" destId="{45450DD1-0028-4D36-85DE-642A40A74BFE}" srcOrd="3" destOrd="0" presId="urn:microsoft.com/office/officeart/2008/layout/VerticalCurvedList"/>
    <dgm:cxn modelId="{0FD6D02D-4AD8-48E1-8B5D-11DCF6A36CD8}" type="presParOf" srcId="{DEEA8448-2501-42E3-97BB-FC30C2601D39}" destId="{D755E7A9-9BA2-47EF-B70F-2CED6C3E0F72}" srcOrd="1" destOrd="0" presId="urn:microsoft.com/office/officeart/2008/layout/VerticalCurvedList"/>
    <dgm:cxn modelId="{9FD36DA0-D850-45EA-B82D-431D8B2D6058}" type="presParOf" srcId="{DEEA8448-2501-42E3-97BB-FC30C2601D39}" destId="{A1E3D64E-0DFF-4740-90CD-36ECE75919A8}" srcOrd="2" destOrd="0" presId="urn:microsoft.com/office/officeart/2008/layout/VerticalCurvedList"/>
    <dgm:cxn modelId="{A8CD9EEE-9B98-436D-A4B3-B83C3F6C44B1}" type="presParOf" srcId="{A1E3D64E-0DFF-4740-90CD-36ECE75919A8}" destId="{AFE68C9B-175B-48FB-BD9E-32B228DEB22A}" srcOrd="0" destOrd="0" presId="urn:microsoft.com/office/officeart/2008/layout/VerticalCurvedList"/>
    <dgm:cxn modelId="{B3C82576-4DFD-4B27-888F-42D0118A3B9A}" type="presParOf" srcId="{DEEA8448-2501-42E3-97BB-FC30C2601D39}" destId="{7F0148EE-4594-4EEF-BF31-A3BB8B908457}" srcOrd="3" destOrd="0" presId="urn:microsoft.com/office/officeart/2008/layout/VerticalCurvedList"/>
    <dgm:cxn modelId="{50E051F5-E026-4478-9555-B7F1AAEF047F}" type="presParOf" srcId="{DEEA8448-2501-42E3-97BB-FC30C2601D39}" destId="{C650D356-A1CA-43D3-BA9B-0E52623C104F}" srcOrd="4" destOrd="0" presId="urn:microsoft.com/office/officeart/2008/layout/VerticalCurvedList"/>
    <dgm:cxn modelId="{59B393B3-77BC-470B-B3B5-87C78D3F1A75}" type="presParOf" srcId="{C650D356-A1CA-43D3-BA9B-0E52623C104F}" destId="{9ED07A30-5DB3-48C9-B5B9-EAA867A3180F}" srcOrd="0" destOrd="0" presId="urn:microsoft.com/office/officeart/2008/layout/VerticalCurvedList"/>
    <dgm:cxn modelId="{0D606216-4EB2-4702-81E7-291B65CED34C}" type="presParOf" srcId="{DEEA8448-2501-42E3-97BB-FC30C2601D39}" destId="{B7B9D764-7631-496B-B87B-8460F4316939}" srcOrd="5" destOrd="0" presId="urn:microsoft.com/office/officeart/2008/layout/VerticalCurvedList"/>
    <dgm:cxn modelId="{63B64BA9-22BC-45C2-AEA0-6AF2A4D7577A}" type="presParOf" srcId="{DEEA8448-2501-42E3-97BB-FC30C2601D39}" destId="{12CBD08F-0329-4C0D-8DF2-831421D4E0C7}" srcOrd="6" destOrd="0" presId="urn:microsoft.com/office/officeart/2008/layout/VerticalCurvedList"/>
    <dgm:cxn modelId="{513D4A98-BFCC-488D-9349-244C288F1208}" type="presParOf" srcId="{12CBD08F-0329-4C0D-8DF2-831421D4E0C7}" destId="{8BB0910E-94CE-4ED4-BA81-7B054A3D3509}" srcOrd="0" destOrd="0" presId="urn:microsoft.com/office/officeart/2008/layout/VerticalCurvedList"/>
    <dgm:cxn modelId="{78145CFB-4440-45AE-82B1-D097C69F4731}" type="presParOf" srcId="{DEEA8448-2501-42E3-97BB-FC30C2601D39}" destId="{3787B2EA-66C6-4C26-9A0F-31E7855A7F03}" srcOrd="7" destOrd="0" presId="urn:microsoft.com/office/officeart/2008/layout/VerticalCurvedList"/>
    <dgm:cxn modelId="{4786535C-BEC3-4EBC-8343-0A3B0ED34B21}" type="presParOf" srcId="{DEEA8448-2501-42E3-97BB-FC30C2601D39}" destId="{94347775-1CD3-402D-A3CF-508EB2DA747A}" srcOrd="8" destOrd="0" presId="urn:microsoft.com/office/officeart/2008/layout/VerticalCurvedList"/>
    <dgm:cxn modelId="{B70D3761-0BE4-4F38-AD19-A2910D4423ED}" type="presParOf" srcId="{94347775-1CD3-402D-A3CF-508EB2DA747A}" destId="{5863DB6F-295B-4FB0-BD9C-A2206FFBE3FB}" srcOrd="0" destOrd="0" presId="urn:microsoft.com/office/officeart/2008/layout/VerticalCurvedList"/>
    <dgm:cxn modelId="{23EBAD88-4B8C-4FAD-9DB6-6759C66ADE82}" type="presParOf" srcId="{DEEA8448-2501-42E3-97BB-FC30C2601D39}" destId="{76637A19-72D5-42AA-9458-828A00E8E5E6}" srcOrd="9" destOrd="0" presId="urn:microsoft.com/office/officeart/2008/layout/VerticalCurvedList"/>
    <dgm:cxn modelId="{3EC0C4AE-B4F7-48E0-9E9F-8B210944D3F8}" type="presParOf" srcId="{DEEA8448-2501-42E3-97BB-FC30C2601D39}" destId="{2B5D6B49-992F-4971-B347-6BAE52F7CE6A}" srcOrd="10" destOrd="0" presId="urn:microsoft.com/office/officeart/2008/layout/VerticalCurvedList"/>
    <dgm:cxn modelId="{E388F7DA-B15F-4A04-828C-8D7127B26FF7}" type="presParOf" srcId="{2B5D6B49-992F-4971-B347-6BAE52F7CE6A}" destId="{21A32094-CB0D-4ED6-AB7D-2C4DAB40D8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7586CD4-1A08-4102-AC60-C22F0D09B3F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S"/>
        </a:p>
      </dgm:t>
    </dgm:pt>
    <dgm:pt modelId="{1823A7B8-D4A9-4366-8811-2601A4FB00ED}">
      <dgm:prSet phldrT="[Texto]"/>
      <dgm:spPr/>
      <dgm:t>
        <a:bodyPr/>
        <a:lstStyle/>
        <a:p>
          <a:r>
            <a:rPr lang="es-ES" dirty="0" smtClean="0"/>
            <a:t>También es recomendable realizar proyecciones estadísticas y de recopilación de datos utilizando principalmente fuentes net gráficas y de comentarios, las cuales permitirán abarcaran más participantes y más versiones sobre la situación analizada.</a:t>
          </a:r>
          <a:endParaRPr lang="es-ES" dirty="0"/>
        </a:p>
      </dgm:t>
    </dgm:pt>
    <dgm:pt modelId="{1B41796B-9C34-494A-B2AC-FFBD949506D2}" type="parTrans" cxnId="{D9F726D2-6EA4-4563-90B1-1415ECC07F61}">
      <dgm:prSet/>
      <dgm:spPr/>
      <dgm:t>
        <a:bodyPr/>
        <a:lstStyle/>
        <a:p>
          <a:endParaRPr lang="es-ES"/>
        </a:p>
      </dgm:t>
    </dgm:pt>
    <dgm:pt modelId="{67A994A2-17EA-4E6D-96BE-996BA6E60D23}" type="sibTrans" cxnId="{D9F726D2-6EA4-4563-90B1-1415ECC07F61}">
      <dgm:prSet/>
      <dgm:spPr/>
      <dgm:t>
        <a:bodyPr/>
        <a:lstStyle/>
        <a:p>
          <a:endParaRPr lang="es-ES"/>
        </a:p>
      </dgm:t>
    </dgm:pt>
    <dgm:pt modelId="{038D1E73-7944-4CF0-8552-34FAA267F2AA}">
      <dgm:prSet phldrT="[Texto]"/>
      <dgm:spPr/>
      <dgm:t>
        <a:bodyPr/>
        <a:lstStyle/>
        <a:p>
          <a:r>
            <a:rPr lang="es-ES" dirty="0" smtClean="0"/>
            <a:t>Es recomendable el estudio de nuevos atractivos, pero es más importante saber aprovechar los productos que ya se tienen, en las condiciones y situación que se presentan en la actualidad y con miras al futuro, pero siempre con la flexibilidad tanto de los organismo públicos, privados, como igualmente con la academia </a:t>
          </a:r>
          <a:endParaRPr lang="es-ES" dirty="0"/>
        </a:p>
      </dgm:t>
    </dgm:pt>
    <dgm:pt modelId="{10D0BE45-7300-4F7B-89E0-3830172FE4E9}" type="parTrans" cxnId="{EE1CC58C-B058-4424-92B6-9B2B69C35BF3}">
      <dgm:prSet/>
      <dgm:spPr/>
      <dgm:t>
        <a:bodyPr/>
        <a:lstStyle/>
        <a:p>
          <a:endParaRPr lang="es-ES"/>
        </a:p>
      </dgm:t>
    </dgm:pt>
    <dgm:pt modelId="{84A930A9-108F-4C8F-9613-42A4B4912676}" type="sibTrans" cxnId="{EE1CC58C-B058-4424-92B6-9B2B69C35BF3}">
      <dgm:prSet/>
      <dgm:spPr/>
      <dgm:t>
        <a:bodyPr/>
        <a:lstStyle/>
        <a:p>
          <a:endParaRPr lang="es-ES"/>
        </a:p>
      </dgm:t>
    </dgm:pt>
    <dgm:pt modelId="{E2F2015E-882F-4EA1-9EFF-9FBA7BBB9102}">
      <dgm:prSet phldrT="[Texto]" custT="1"/>
      <dgm:spPr/>
      <dgm:t>
        <a:bodyPr/>
        <a:lstStyle/>
        <a:p>
          <a:r>
            <a:rPr lang="es-ES" sz="1400" dirty="0" smtClean="0"/>
            <a:t>es recomendable realizar más investigaciones sobre el tema del turismo MICE, ver cómo influye en la localidad, en las políticas públicas, en la economía e inclusive en la psicología del turista y de la comunidad local, ya que es un tema poco tratado en el Ecuador.</a:t>
          </a:r>
          <a:endParaRPr lang="es-ES" sz="1400" dirty="0"/>
        </a:p>
      </dgm:t>
    </dgm:pt>
    <dgm:pt modelId="{38209501-F8D5-43E1-BB4F-690ECA7F18A9}" type="parTrans" cxnId="{D09FB659-7A5A-4890-B255-967C538F9C3F}">
      <dgm:prSet/>
      <dgm:spPr/>
      <dgm:t>
        <a:bodyPr/>
        <a:lstStyle/>
        <a:p>
          <a:endParaRPr lang="es-ES"/>
        </a:p>
      </dgm:t>
    </dgm:pt>
    <dgm:pt modelId="{7DC6B5B7-3681-4324-8C7A-E0933AC7C2DD}" type="sibTrans" cxnId="{D09FB659-7A5A-4890-B255-967C538F9C3F}">
      <dgm:prSet/>
      <dgm:spPr/>
      <dgm:t>
        <a:bodyPr/>
        <a:lstStyle/>
        <a:p>
          <a:endParaRPr lang="es-ES"/>
        </a:p>
      </dgm:t>
    </dgm:pt>
    <dgm:pt modelId="{66F0BF39-0AC5-47D2-BAE9-FA2B2C27EBC7}" type="pres">
      <dgm:prSet presAssocID="{27586CD4-1A08-4102-AC60-C22F0D09B3F8}" presName="Name0" presStyleCnt="0">
        <dgm:presLayoutVars>
          <dgm:chMax/>
          <dgm:chPref/>
          <dgm:dir/>
        </dgm:presLayoutVars>
      </dgm:prSet>
      <dgm:spPr/>
    </dgm:pt>
    <dgm:pt modelId="{BC38EA32-9E4A-4408-B7BA-D95E524C5E0F}" type="pres">
      <dgm:prSet presAssocID="{1823A7B8-D4A9-4366-8811-2601A4FB00ED}" presName="parenttextcomposite" presStyleCnt="0"/>
      <dgm:spPr/>
    </dgm:pt>
    <dgm:pt modelId="{BB657C3D-0B74-40E2-A649-ED3FB2EC0FA1}" type="pres">
      <dgm:prSet presAssocID="{1823A7B8-D4A9-4366-8811-2601A4FB00ED}" presName="parenttext" presStyleLbl="revTx" presStyleIdx="0" presStyleCnt="3">
        <dgm:presLayoutVars>
          <dgm:chMax/>
          <dgm:chPref val="2"/>
          <dgm:bulletEnabled val="1"/>
        </dgm:presLayoutVars>
      </dgm:prSet>
      <dgm:spPr/>
    </dgm:pt>
    <dgm:pt modelId="{75BA8022-E5BD-45C0-8D72-519AE89A61E1}" type="pres">
      <dgm:prSet presAssocID="{1823A7B8-D4A9-4366-8811-2601A4FB00ED}" presName="parallelogramComposite" presStyleCnt="0"/>
      <dgm:spPr/>
    </dgm:pt>
    <dgm:pt modelId="{02043CBD-ECF6-4819-A5D3-75B563DF6E75}" type="pres">
      <dgm:prSet presAssocID="{1823A7B8-D4A9-4366-8811-2601A4FB00ED}" presName="parallelogram1" presStyleLbl="alignNode1" presStyleIdx="0" presStyleCnt="21"/>
      <dgm:spPr/>
    </dgm:pt>
    <dgm:pt modelId="{F1F5E5D0-5364-4EDB-A0B2-EF4A7FEAC336}" type="pres">
      <dgm:prSet presAssocID="{1823A7B8-D4A9-4366-8811-2601A4FB00ED}" presName="parallelogram2" presStyleLbl="alignNode1" presStyleIdx="1" presStyleCnt="21"/>
      <dgm:spPr/>
    </dgm:pt>
    <dgm:pt modelId="{C26CE615-9B7E-45DA-B00F-AA8C74BED0C8}" type="pres">
      <dgm:prSet presAssocID="{1823A7B8-D4A9-4366-8811-2601A4FB00ED}" presName="parallelogram3" presStyleLbl="alignNode1" presStyleIdx="2" presStyleCnt="21"/>
      <dgm:spPr/>
    </dgm:pt>
    <dgm:pt modelId="{89FD054F-ADD9-47C0-A305-207A11D564C2}" type="pres">
      <dgm:prSet presAssocID="{1823A7B8-D4A9-4366-8811-2601A4FB00ED}" presName="parallelogram4" presStyleLbl="alignNode1" presStyleIdx="3" presStyleCnt="21"/>
      <dgm:spPr/>
    </dgm:pt>
    <dgm:pt modelId="{6874675A-F1B9-4EEA-9DD8-034C86F4210D}" type="pres">
      <dgm:prSet presAssocID="{1823A7B8-D4A9-4366-8811-2601A4FB00ED}" presName="parallelogram5" presStyleLbl="alignNode1" presStyleIdx="4" presStyleCnt="21"/>
      <dgm:spPr/>
    </dgm:pt>
    <dgm:pt modelId="{6C1F4699-157A-4C15-BA29-7BB68954C516}" type="pres">
      <dgm:prSet presAssocID="{1823A7B8-D4A9-4366-8811-2601A4FB00ED}" presName="parallelogram6" presStyleLbl="alignNode1" presStyleIdx="5" presStyleCnt="21"/>
      <dgm:spPr/>
    </dgm:pt>
    <dgm:pt modelId="{4280D96F-5054-4902-87EB-449840747265}" type="pres">
      <dgm:prSet presAssocID="{1823A7B8-D4A9-4366-8811-2601A4FB00ED}" presName="parallelogram7" presStyleLbl="alignNode1" presStyleIdx="6" presStyleCnt="21"/>
      <dgm:spPr/>
    </dgm:pt>
    <dgm:pt modelId="{863C7663-9697-4D40-A253-F127BD2B05B0}" type="pres">
      <dgm:prSet presAssocID="{67A994A2-17EA-4E6D-96BE-996BA6E60D23}" presName="sibTrans" presStyleCnt="0"/>
      <dgm:spPr/>
    </dgm:pt>
    <dgm:pt modelId="{53CE9B22-EAB0-4BA6-8AE4-394839C0D4D7}" type="pres">
      <dgm:prSet presAssocID="{038D1E73-7944-4CF0-8552-34FAA267F2AA}" presName="parenttextcomposite" presStyleCnt="0"/>
      <dgm:spPr/>
    </dgm:pt>
    <dgm:pt modelId="{63F861D9-6F76-48EB-B749-9E76D02F9D26}" type="pres">
      <dgm:prSet presAssocID="{038D1E73-7944-4CF0-8552-34FAA267F2AA}" presName="parenttext" presStyleLbl="revTx" presStyleIdx="1" presStyleCnt="3">
        <dgm:presLayoutVars>
          <dgm:chMax/>
          <dgm:chPref val="2"/>
          <dgm:bulletEnabled val="1"/>
        </dgm:presLayoutVars>
      </dgm:prSet>
      <dgm:spPr/>
    </dgm:pt>
    <dgm:pt modelId="{716D445F-C400-4BEC-9EF5-CE9A89809972}" type="pres">
      <dgm:prSet presAssocID="{038D1E73-7944-4CF0-8552-34FAA267F2AA}" presName="parallelogramComposite" presStyleCnt="0"/>
      <dgm:spPr/>
    </dgm:pt>
    <dgm:pt modelId="{433B9CCC-4D49-40D6-BC1E-BAF209490569}" type="pres">
      <dgm:prSet presAssocID="{038D1E73-7944-4CF0-8552-34FAA267F2AA}" presName="parallelogram1" presStyleLbl="alignNode1" presStyleIdx="7" presStyleCnt="21"/>
      <dgm:spPr/>
    </dgm:pt>
    <dgm:pt modelId="{55294923-22DF-47AF-8726-623748E4530D}" type="pres">
      <dgm:prSet presAssocID="{038D1E73-7944-4CF0-8552-34FAA267F2AA}" presName="parallelogram2" presStyleLbl="alignNode1" presStyleIdx="8" presStyleCnt="21"/>
      <dgm:spPr/>
    </dgm:pt>
    <dgm:pt modelId="{DD1E69EB-C5AE-45B8-8128-08F8B5134336}" type="pres">
      <dgm:prSet presAssocID="{038D1E73-7944-4CF0-8552-34FAA267F2AA}" presName="parallelogram3" presStyleLbl="alignNode1" presStyleIdx="9" presStyleCnt="21"/>
      <dgm:spPr/>
    </dgm:pt>
    <dgm:pt modelId="{A34B767A-E7BA-4939-A9F3-6128039CC1B9}" type="pres">
      <dgm:prSet presAssocID="{038D1E73-7944-4CF0-8552-34FAA267F2AA}" presName="parallelogram4" presStyleLbl="alignNode1" presStyleIdx="10" presStyleCnt="21"/>
      <dgm:spPr/>
    </dgm:pt>
    <dgm:pt modelId="{A9254CD3-A472-4866-8DE6-1B717CCA903F}" type="pres">
      <dgm:prSet presAssocID="{038D1E73-7944-4CF0-8552-34FAA267F2AA}" presName="parallelogram5" presStyleLbl="alignNode1" presStyleIdx="11" presStyleCnt="21"/>
      <dgm:spPr/>
    </dgm:pt>
    <dgm:pt modelId="{85ABF1EE-B214-4199-8D56-C6BCCBD4744B}" type="pres">
      <dgm:prSet presAssocID="{038D1E73-7944-4CF0-8552-34FAA267F2AA}" presName="parallelogram6" presStyleLbl="alignNode1" presStyleIdx="12" presStyleCnt="21"/>
      <dgm:spPr/>
    </dgm:pt>
    <dgm:pt modelId="{D3872619-FE50-43CA-BF64-6E7291CABB45}" type="pres">
      <dgm:prSet presAssocID="{038D1E73-7944-4CF0-8552-34FAA267F2AA}" presName="parallelogram7" presStyleLbl="alignNode1" presStyleIdx="13" presStyleCnt="21"/>
      <dgm:spPr/>
    </dgm:pt>
    <dgm:pt modelId="{F56221E4-8907-4376-8304-F7AF8184D6A9}" type="pres">
      <dgm:prSet presAssocID="{84A930A9-108F-4C8F-9613-42A4B4912676}" presName="sibTrans" presStyleCnt="0"/>
      <dgm:spPr/>
    </dgm:pt>
    <dgm:pt modelId="{6A2949E8-5FF0-4235-BAF9-117B3BD9CDD3}" type="pres">
      <dgm:prSet presAssocID="{E2F2015E-882F-4EA1-9EFF-9FBA7BBB9102}" presName="parenttextcomposite" presStyleCnt="0"/>
      <dgm:spPr/>
    </dgm:pt>
    <dgm:pt modelId="{2BB391F4-1949-4AC8-9797-EA9F445F62CE}" type="pres">
      <dgm:prSet presAssocID="{E2F2015E-882F-4EA1-9EFF-9FBA7BBB9102}" presName="parenttext" presStyleLbl="revTx" presStyleIdx="2" presStyleCnt="3">
        <dgm:presLayoutVars>
          <dgm:chMax/>
          <dgm:chPref val="2"/>
          <dgm:bulletEnabled val="1"/>
        </dgm:presLayoutVars>
      </dgm:prSet>
      <dgm:spPr/>
    </dgm:pt>
    <dgm:pt modelId="{4D167142-9AE7-48E1-91F9-951420D283FC}" type="pres">
      <dgm:prSet presAssocID="{E2F2015E-882F-4EA1-9EFF-9FBA7BBB9102}" presName="parallelogramComposite" presStyleCnt="0"/>
      <dgm:spPr/>
    </dgm:pt>
    <dgm:pt modelId="{92B212EF-B761-4429-8123-D68B92156511}" type="pres">
      <dgm:prSet presAssocID="{E2F2015E-882F-4EA1-9EFF-9FBA7BBB9102}" presName="parallelogram1" presStyleLbl="alignNode1" presStyleIdx="14" presStyleCnt="21"/>
      <dgm:spPr/>
    </dgm:pt>
    <dgm:pt modelId="{07D9D368-A6E3-4A31-9DD3-F5606D5572AF}" type="pres">
      <dgm:prSet presAssocID="{E2F2015E-882F-4EA1-9EFF-9FBA7BBB9102}" presName="parallelogram2" presStyleLbl="alignNode1" presStyleIdx="15" presStyleCnt="21"/>
      <dgm:spPr/>
    </dgm:pt>
    <dgm:pt modelId="{802946AE-0334-4D7E-B53E-DC81FD248FFB}" type="pres">
      <dgm:prSet presAssocID="{E2F2015E-882F-4EA1-9EFF-9FBA7BBB9102}" presName="parallelogram3" presStyleLbl="alignNode1" presStyleIdx="16" presStyleCnt="21"/>
      <dgm:spPr/>
    </dgm:pt>
    <dgm:pt modelId="{943F609E-F9D5-4EFD-A939-874FE961D12C}" type="pres">
      <dgm:prSet presAssocID="{E2F2015E-882F-4EA1-9EFF-9FBA7BBB9102}" presName="parallelogram4" presStyleLbl="alignNode1" presStyleIdx="17" presStyleCnt="21"/>
      <dgm:spPr/>
    </dgm:pt>
    <dgm:pt modelId="{132554FE-393A-43C4-9721-BF390D73D709}" type="pres">
      <dgm:prSet presAssocID="{E2F2015E-882F-4EA1-9EFF-9FBA7BBB9102}" presName="parallelogram5" presStyleLbl="alignNode1" presStyleIdx="18" presStyleCnt="21"/>
      <dgm:spPr/>
    </dgm:pt>
    <dgm:pt modelId="{7CDE1B04-2EA0-4979-9015-FD894FAC2455}" type="pres">
      <dgm:prSet presAssocID="{E2F2015E-882F-4EA1-9EFF-9FBA7BBB9102}" presName="parallelogram6" presStyleLbl="alignNode1" presStyleIdx="19" presStyleCnt="21"/>
      <dgm:spPr/>
    </dgm:pt>
    <dgm:pt modelId="{BE352CAB-0282-4DF9-93C6-BCCC8BCFE73F}" type="pres">
      <dgm:prSet presAssocID="{E2F2015E-882F-4EA1-9EFF-9FBA7BBB9102}" presName="parallelogram7" presStyleLbl="alignNode1" presStyleIdx="20" presStyleCnt="21"/>
      <dgm:spPr/>
    </dgm:pt>
  </dgm:ptLst>
  <dgm:cxnLst>
    <dgm:cxn modelId="{D09FB659-7A5A-4890-B255-967C538F9C3F}" srcId="{27586CD4-1A08-4102-AC60-C22F0D09B3F8}" destId="{E2F2015E-882F-4EA1-9EFF-9FBA7BBB9102}" srcOrd="2" destOrd="0" parTransId="{38209501-F8D5-43E1-BB4F-690ECA7F18A9}" sibTransId="{7DC6B5B7-3681-4324-8C7A-E0933AC7C2DD}"/>
    <dgm:cxn modelId="{3AEF6E94-9870-4FBC-8971-378719D8BA3D}" type="presOf" srcId="{038D1E73-7944-4CF0-8552-34FAA267F2AA}" destId="{63F861D9-6F76-48EB-B749-9E76D02F9D26}" srcOrd="0" destOrd="0" presId="urn:microsoft.com/office/officeart/2008/layout/VerticalAccentList"/>
    <dgm:cxn modelId="{CA9D34AD-A18B-4D21-9C76-49A77373A009}" type="presOf" srcId="{E2F2015E-882F-4EA1-9EFF-9FBA7BBB9102}" destId="{2BB391F4-1949-4AC8-9797-EA9F445F62CE}" srcOrd="0" destOrd="0" presId="urn:microsoft.com/office/officeart/2008/layout/VerticalAccentList"/>
    <dgm:cxn modelId="{D9F726D2-6EA4-4563-90B1-1415ECC07F61}" srcId="{27586CD4-1A08-4102-AC60-C22F0D09B3F8}" destId="{1823A7B8-D4A9-4366-8811-2601A4FB00ED}" srcOrd="0" destOrd="0" parTransId="{1B41796B-9C34-494A-B2AC-FFBD949506D2}" sibTransId="{67A994A2-17EA-4E6D-96BE-996BA6E60D23}"/>
    <dgm:cxn modelId="{BE90EE5C-72B7-4EBE-8E42-9D3611A3F6E0}" type="presOf" srcId="{1823A7B8-D4A9-4366-8811-2601A4FB00ED}" destId="{BB657C3D-0B74-40E2-A649-ED3FB2EC0FA1}" srcOrd="0" destOrd="0" presId="urn:microsoft.com/office/officeart/2008/layout/VerticalAccentList"/>
    <dgm:cxn modelId="{BFCD9891-D4AF-45D9-9EBA-F7398887D908}" type="presOf" srcId="{27586CD4-1A08-4102-AC60-C22F0D09B3F8}" destId="{66F0BF39-0AC5-47D2-BAE9-FA2B2C27EBC7}" srcOrd="0" destOrd="0" presId="urn:microsoft.com/office/officeart/2008/layout/VerticalAccentList"/>
    <dgm:cxn modelId="{EE1CC58C-B058-4424-92B6-9B2B69C35BF3}" srcId="{27586CD4-1A08-4102-AC60-C22F0D09B3F8}" destId="{038D1E73-7944-4CF0-8552-34FAA267F2AA}" srcOrd="1" destOrd="0" parTransId="{10D0BE45-7300-4F7B-89E0-3830172FE4E9}" sibTransId="{84A930A9-108F-4C8F-9613-42A4B4912676}"/>
    <dgm:cxn modelId="{64E5B620-B3BB-48EB-AAA5-545B33CE1141}" type="presParOf" srcId="{66F0BF39-0AC5-47D2-BAE9-FA2B2C27EBC7}" destId="{BC38EA32-9E4A-4408-B7BA-D95E524C5E0F}" srcOrd="0" destOrd="0" presId="urn:microsoft.com/office/officeart/2008/layout/VerticalAccentList"/>
    <dgm:cxn modelId="{865A7330-1B82-4D39-ABF0-B7C08CDC87E6}" type="presParOf" srcId="{BC38EA32-9E4A-4408-B7BA-D95E524C5E0F}" destId="{BB657C3D-0B74-40E2-A649-ED3FB2EC0FA1}" srcOrd="0" destOrd="0" presId="urn:microsoft.com/office/officeart/2008/layout/VerticalAccentList"/>
    <dgm:cxn modelId="{46D220FE-807D-4C3A-92B3-B6D1ED8BA34B}" type="presParOf" srcId="{66F0BF39-0AC5-47D2-BAE9-FA2B2C27EBC7}" destId="{75BA8022-E5BD-45C0-8D72-519AE89A61E1}" srcOrd="1" destOrd="0" presId="urn:microsoft.com/office/officeart/2008/layout/VerticalAccentList"/>
    <dgm:cxn modelId="{DEABA2BB-E941-4049-8FF1-F706294E332D}" type="presParOf" srcId="{75BA8022-E5BD-45C0-8D72-519AE89A61E1}" destId="{02043CBD-ECF6-4819-A5D3-75B563DF6E75}" srcOrd="0" destOrd="0" presId="urn:microsoft.com/office/officeart/2008/layout/VerticalAccentList"/>
    <dgm:cxn modelId="{0B5A9B58-7B9F-4FD9-A8D2-8102DD7D5820}" type="presParOf" srcId="{75BA8022-E5BD-45C0-8D72-519AE89A61E1}" destId="{F1F5E5D0-5364-4EDB-A0B2-EF4A7FEAC336}" srcOrd="1" destOrd="0" presId="urn:microsoft.com/office/officeart/2008/layout/VerticalAccentList"/>
    <dgm:cxn modelId="{99D3BB4B-A171-4B62-A420-2C27B25090DA}" type="presParOf" srcId="{75BA8022-E5BD-45C0-8D72-519AE89A61E1}" destId="{C26CE615-9B7E-45DA-B00F-AA8C74BED0C8}" srcOrd="2" destOrd="0" presId="urn:microsoft.com/office/officeart/2008/layout/VerticalAccentList"/>
    <dgm:cxn modelId="{C9F8B4CE-61C8-47C4-A100-8E6A5B1C6846}" type="presParOf" srcId="{75BA8022-E5BD-45C0-8D72-519AE89A61E1}" destId="{89FD054F-ADD9-47C0-A305-207A11D564C2}" srcOrd="3" destOrd="0" presId="urn:microsoft.com/office/officeart/2008/layout/VerticalAccentList"/>
    <dgm:cxn modelId="{E4B98A4E-3767-47DE-B222-02A6DE0D27B7}" type="presParOf" srcId="{75BA8022-E5BD-45C0-8D72-519AE89A61E1}" destId="{6874675A-F1B9-4EEA-9DD8-034C86F4210D}" srcOrd="4" destOrd="0" presId="urn:microsoft.com/office/officeart/2008/layout/VerticalAccentList"/>
    <dgm:cxn modelId="{69CA638A-9791-4EA0-988D-0D5D48967E9B}" type="presParOf" srcId="{75BA8022-E5BD-45C0-8D72-519AE89A61E1}" destId="{6C1F4699-157A-4C15-BA29-7BB68954C516}" srcOrd="5" destOrd="0" presId="urn:microsoft.com/office/officeart/2008/layout/VerticalAccentList"/>
    <dgm:cxn modelId="{F74A6E5A-A7D1-4028-A9DC-34343CAE0B62}" type="presParOf" srcId="{75BA8022-E5BD-45C0-8D72-519AE89A61E1}" destId="{4280D96F-5054-4902-87EB-449840747265}" srcOrd="6" destOrd="0" presId="urn:microsoft.com/office/officeart/2008/layout/VerticalAccentList"/>
    <dgm:cxn modelId="{9EDA81F5-C4C3-44EB-9AD8-99833AAE0308}" type="presParOf" srcId="{66F0BF39-0AC5-47D2-BAE9-FA2B2C27EBC7}" destId="{863C7663-9697-4D40-A253-F127BD2B05B0}" srcOrd="2" destOrd="0" presId="urn:microsoft.com/office/officeart/2008/layout/VerticalAccentList"/>
    <dgm:cxn modelId="{69ADAC25-809F-48CE-B5B0-4858E0DE8A92}" type="presParOf" srcId="{66F0BF39-0AC5-47D2-BAE9-FA2B2C27EBC7}" destId="{53CE9B22-EAB0-4BA6-8AE4-394839C0D4D7}" srcOrd="3" destOrd="0" presId="urn:microsoft.com/office/officeart/2008/layout/VerticalAccentList"/>
    <dgm:cxn modelId="{D26A0C1F-ACB5-4DE6-92DB-D3316C8FE682}" type="presParOf" srcId="{53CE9B22-EAB0-4BA6-8AE4-394839C0D4D7}" destId="{63F861D9-6F76-48EB-B749-9E76D02F9D26}" srcOrd="0" destOrd="0" presId="urn:microsoft.com/office/officeart/2008/layout/VerticalAccentList"/>
    <dgm:cxn modelId="{4D83BA67-D7C4-492A-AFE5-8F177E9D1588}" type="presParOf" srcId="{66F0BF39-0AC5-47D2-BAE9-FA2B2C27EBC7}" destId="{716D445F-C400-4BEC-9EF5-CE9A89809972}" srcOrd="4" destOrd="0" presId="urn:microsoft.com/office/officeart/2008/layout/VerticalAccentList"/>
    <dgm:cxn modelId="{B7637613-9F12-4073-A897-7B96C7A0BD1F}" type="presParOf" srcId="{716D445F-C400-4BEC-9EF5-CE9A89809972}" destId="{433B9CCC-4D49-40D6-BC1E-BAF209490569}" srcOrd="0" destOrd="0" presId="urn:microsoft.com/office/officeart/2008/layout/VerticalAccentList"/>
    <dgm:cxn modelId="{30398233-FEC4-4041-8062-A5C195AD0B42}" type="presParOf" srcId="{716D445F-C400-4BEC-9EF5-CE9A89809972}" destId="{55294923-22DF-47AF-8726-623748E4530D}" srcOrd="1" destOrd="0" presId="urn:microsoft.com/office/officeart/2008/layout/VerticalAccentList"/>
    <dgm:cxn modelId="{A05FA771-9964-4627-878D-C70598D17AC7}" type="presParOf" srcId="{716D445F-C400-4BEC-9EF5-CE9A89809972}" destId="{DD1E69EB-C5AE-45B8-8128-08F8B5134336}" srcOrd="2" destOrd="0" presId="urn:microsoft.com/office/officeart/2008/layout/VerticalAccentList"/>
    <dgm:cxn modelId="{ECA46D2C-248E-4E65-8FD8-FFB0CC177AAD}" type="presParOf" srcId="{716D445F-C400-4BEC-9EF5-CE9A89809972}" destId="{A34B767A-E7BA-4939-A9F3-6128039CC1B9}" srcOrd="3" destOrd="0" presId="urn:microsoft.com/office/officeart/2008/layout/VerticalAccentList"/>
    <dgm:cxn modelId="{BA3DB0AA-46FC-4A96-A8B8-19C7C1EA03FD}" type="presParOf" srcId="{716D445F-C400-4BEC-9EF5-CE9A89809972}" destId="{A9254CD3-A472-4866-8DE6-1B717CCA903F}" srcOrd="4" destOrd="0" presId="urn:microsoft.com/office/officeart/2008/layout/VerticalAccentList"/>
    <dgm:cxn modelId="{613D66A7-D286-45DE-BA0A-CF54BED360CD}" type="presParOf" srcId="{716D445F-C400-4BEC-9EF5-CE9A89809972}" destId="{85ABF1EE-B214-4199-8D56-C6BCCBD4744B}" srcOrd="5" destOrd="0" presId="urn:microsoft.com/office/officeart/2008/layout/VerticalAccentList"/>
    <dgm:cxn modelId="{5414BCA7-E59F-471F-8B36-E993AFE5DC06}" type="presParOf" srcId="{716D445F-C400-4BEC-9EF5-CE9A89809972}" destId="{D3872619-FE50-43CA-BF64-6E7291CABB45}" srcOrd="6" destOrd="0" presId="urn:microsoft.com/office/officeart/2008/layout/VerticalAccentList"/>
    <dgm:cxn modelId="{2C32D1C4-7025-4416-B3BB-75D671249E48}" type="presParOf" srcId="{66F0BF39-0AC5-47D2-BAE9-FA2B2C27EBC7}" destId="{F56221E4-8907-4376-8304-F7AF8184D6A9}" srcOrd="5" destOrd="0" presId="urn:microsoft.com/office/officeart/2008/layout/VerticalAccentList"/>
    <dgm:cxn modelId="{012C2365-BFA4-4152-A6F4-1035A6FBE507}" type="presParOf" srcId="{66F0BF39-0AC5-47D2-BAE9-FA2B2C27EBC7}" destId="{6A2949E8-5FF0-4235-BAF9-117B3BD9CDD3}" srcOrd="6" destOrd="0" presId="urn:microsoft.com/office/officeart/2008/layout/VerticalAccentList"/>
    <dgm:cxn modelId="{09E2FF1A-D374-45BF-8A59-98D54970C682}" type="presParOf" srcId="{6A2949E8-5FF0-4235-BAF9-117B3BD9CDD3}" destId="{2BB391F4-1949-4AC8-9797-EA9F445F62CE}" srcOrd="0" destOrd="0" presId="urn:microsoft.com/office/officeart/2008/layout/VerticalAccentList"/>
    <dgm:cxn modelId="{3D2F02E6-BE37-4FDB-B09B-BC1AE1429291}" type="presParOf" srcId="{66F0BF39-0AC5-47D2-BAE9-FA2B2C27EBC7}" destId="{4D167142-9AE7-48E1-91F9-951420D283FC}" srcOrd="7" destOrd="0" presId="urn:microsoft.com/office/officeart/2008/layout/VerticalAccentList"/>
    <dgm:cxn modelId="{5EAD4261-8EFC-47F6-8411-7BCA0778CD03}" type="presParOf" srcId="{4D167142-9AE7-48E1-91F9-951420D283FC}" destId="{92B212EF-B761-4429-8123-D68B92156511}" srcOrd="0" destOrd="0" presId="urn:microsoft.com/office/officeart/2008/layout/VerticalAccentList"/>
    <dgm:cxn modelId="{04082913-FDAC-4BD5-93F7-A2B4157A1CDA}" type="presParOf" srcId="{4D167142-9AE7-48E1-91F9-951420D283FC}" destId="{07D9D368-A6E3-4A31-9DD3-F5606D5572AF}" srcOrd="1" destOrd="0" presId="urn:microsoft.com/office/officeart/2008/layout/VerticalAccentList"/>
    <dgm:cxn modelId="{322D2958-1DF4-45E6-B708-5F83D4544327}" type="presParOf" srcId="{4D167142-9AE7-48E1-91F9-951420D283FC}" destId="{802946AE-0334-4D7E-B53E-DC81FD248FFB}" srcOrd="2" destOrd="0" presId="urn:microsoft.com/office/officeart/2008/layout/VerticalAccentList"/>
    <dgm:cxn modelId="{AB30ADF4-3A86-4794-A702-B674323C23C9}" type="presParOf" srcId="{4D167142-9AE7-48E1-91F9-951420D283FC}" destId="{943F609E-F9D5-4EFD-A939-874FE961D12C}" srcOrd="3" destOrd="0" presId="urn:microsoft.com/office/officeart/2008/layout/VerticalAccentList"/>
    <dgm:cxn modelId="{E57116E9-77D3-48EB-944C-CDE9CE7B0DDE}" type="presParOf" srcId="{4D167142-9AE7-48E1-91F9-951420D283FC}" destId="{132554FE-393A-43C4-9721-BF390D73D709}" srcOrd="4" destOrd="0" presId="urn:microsoft.com/office/officeart/2008/layout/VerticalAccentList"/>
    <dgm:cxn modelId="{E1B41005-FA39-4E2A-9157-C98121424A3C}" type="presParOf" srcId="{4D167142-9AE7-48E1-91F9-951420D283FC}" destId="{7CDE1B04-2EA0-4979-9015-FD894FAC2455}" srcOrd="5" destOrd="0" presId="urn:microsoft.com/office/officeart/2008/layout/VerticalAccentList"/>
    <dgm:cxn modelId="{C5521345-2239-46C3-A832-921477621974}" type="presParOf" srcId="{4D167142-9AE7-48E1-91F9-951420D283FC}" destId="{BE352CAB-0282-4DF9-93C6-BCCC8BCFE73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A23C0-AA4C-4CD2-A391-F847F9C35BD4}" type="doc">
      <dgm:prSet loTypeId="urn:microsoft.com/office/officeart/2008/layout/BendingPictureBlocks" loCatId="picture" qsTypeId="urn:microsoft.com/office/officeart/2005/8/quickstyle/simple5" qsCatId="simple" csTypeId="urn:microsoft.com/office/officeart/2005/8/colors/accent0_1" csCatId="mainScheme" phldr="1"/>
      <dgm:spPr/>
      <dgm:t>
        <a:bodyPr/>
        <a:lstStyle/>
        <a:p>
          <a:endParaRPr lang="es-EC"/>
        </a:p>
      </dgm:t>
    </dgm:pt>
    <dgm:pt modelId="{F944419D-FE2A-4A3F-A0CF-3B21AE8074BA}">
      <dgm:prSet phldrT="[Texto]"/>
      <dgm:spPr/>
      <dgm:t>
        <a:bodyPr/>
        <a:lstStyle/>
        <a:p>
          <a:pPr algn="ctr"/>
          <a:r>
            <a:rPr lang="es-EC" b="1" dirty="0"/>
            <a:t>General</a:t>
          </a:r>
          <a:r>
            <a:rPr lang="es-EC" dirty="0"/>
            <a:t>:</a:t>
          </a:r>
        </a:p>
        <a:p>
          <a:pPr algn="l"/>
          <a:r>
            <a:rPr lang="es-ES" dirty="0"/>
            <a:t>Analizar el turismo de negocios y su influencia dentro del destino Cuenca. </a:t>
          </a:r>
          <a:endParaRPr lang="es-EC" dirty="0"/>
        </a:p>
      </dgm:t>
    </dgm:pt>
    <dgm:pt modelId="{F27D9A3E-EC41-4B25-9A57-981C245911F0}" type="parTrans" cxnId="{00D796FC-C76D-4BEF-BFD6-1CBCE9FAE83F}">
      <dgm:prSet/>
      <dgm:spPr/>
      <dgm:t>
        <a:bodyPr/>
        <a:lstStyle/>
        <a:p>
          <a:endParaRPr lang="es-EC"/>
        </a:p>
      </dgm:t>
    </dgm:pt>
    <dgm:pt modelId="{AF707BC9-7989-4E5E-B3F2-737BA58140DC}" type="sibTrans" cxnId="{00D796FC-C76D-4BEF-BFD6-1CBCE9FAE83F}">
      <dgm:prSet/>
      <dgm:spPr/>
      <dgm:t>
        <a:bodyPr/>
        <a:lstStyle/>
        <a:p>
          <a:endParaRPr lang="es-EC"/>
        </a:p>
      </dgm:t>
    </dgm:pt>
    <dgm:pt modelId="{0845566C-4333-4C93-BDC4-5BFC54F55B96}">
      <dgm:prSet phldrT="[Texto]"/>
      <dgm:spPr/>
      <dgm:t>
        <a:bodyPr/>
        <a:lstStyle/>
        <a:p>
          <a:pPr algn="ctr"/>
          <a:r>
            <a:rPr lang="es-EC" b="1" dirty="0"/>
            <a:t>Específico 1:</a:t>
          </a:r>
        </a:p>
        <a:p>
          <a:pPr algn="l"/>
          <a:r>
            <a:rPr lang="es-EC" dirty="0"/>
            <a:t>Agrupar conceptos e información relevante.		</a:t>
          </a:r>
        </a:p>
      </dgm:t>
    </dgm:pt>
    <dgm:pt modelId="{98708A86-B7D8-477B-8B87-814E226F36DF}" type="parTrans" cxnId="{FD7871B7-C6A7-4FBA-9831-EF7E96442E82}">
      <dgm:prSet/>
      <dgm:spPr/>
      <dgm:t>
        <a:bodyPr/>
        <a:lstStyle/>
        <a:p>
          <a:endParaRPr lang="es-EC"/>
        </a:p>
      </dgm:t>
    </dgm:pt>
    <dgm:pt modelId="{06065525-51E2-4D2E-997F-0381FE8E5E14}" type="sibTrans" cxnId="{FD7871B7-C6A7-4FBA-9831-EF7E96442E82}">
      <dgm:prSet/>
      <dgm:spPr/>
      <dgm:t>
        <a:bodyPr/>
        <a:lstStyle/>
        <a:p>
          <a:endParaRPr lang="es-EC"/>
        </a:p>
      </dgm:t>
    </dgm:pt>
    <dgm:pt modelId="{D6B15FC1-C419-4C27-8EA9-1E4F6E1D7731}">
      <dgm:prSet phldrT="[Texto]"/>
      <dgm:spPr/>
      <dgm:t>
        <a:bodyPr/>
        <a:lstStyle/>
        <a:p>
          <a:pPr algn="ctr"/>
          <a:r>
            <a:rPr lang="es-EC" b="1" dirty="0"/>
            <a:t>Específico 4:</a:t>
          </a:r>
        </a:p>
        <a:p>
          <a:pPr algn="l"/>
          <a:r>
            <a:rPr lang="es-EC" dirty="0"/>
            <a:t>Proponer estrategias para el desarrollo del turismo de negocios. </a:t>
          </a:r>
        </a:p>
      </dgm:t>
    </dgm:pt>
    <dgm:pt modelId="{4F7641DA-5BB8-4891-98F5-F7CC230A4C86}" type="parTrans" cxnId="{BBC9BB7F-3330-418F-B7DE-7B5874DEF555}">
      <dgm:prSet/>
      <dgm:spPr/>
      <dgm:t>
        <a:bodyPr/>
        <a:lstStyle/>
        <a:p>
          <a:endParaRPr lang="es-EC"/>
        </a:p>
      </dgm:t>
    </dgm:pt>
    <dgm:pt modelId="{B9CAEF65-BB33-43B8-B4EE-D808E4FFC5F8}" type="sibTrans" cxnId="{BBC9BB7F-3330-418F-B7DE-7B5874DEF555}">
      <dgm:prSet/>
      <dgm:spPr/>
      <dgm:t>
        <a:bodyPr/>
        <a:lstStyle/>
        <a:p>
          <a:endParaRPr lang="es-EC"/>
        </a:p>
      </dgm:t>
    </dgm:pt>
    <dgm:pt modelId="{322E939B-DDEA-412F-BC9C-638120D11D38}">
      <dgm:prSet/>
      <dgm:spPr/>
      <dgm:t>
        <a:bodyPr/>
        <a:lstStyle/>
        <a:p>
          <a:pPr algn="ctr"/>
          <a:r>
            <a:rPr lang="es-EC" b="1" dirty="0"/>
            <a:t>Específico 2:</a:t>
          </a:r>
        </a:p>
        <a:p>
          <a:pPr algn="l"/>
          <a:r>
            <a:rPr lang="es-EC" dirty="0"/>
            <a:t>Diagnosticar el patrimonio turístico de Cuenca.</a:t>
          </a:r>
        </a:p>
      </dgm:t>
    </dgm:pt>
    <dgm:pt modelId="{D6B68892-C4F3-40A8-84DF-FA55FA395C73}" type="parTrans" cxnId="{620B457F-C580-4090-AE45-69F6F9401F77}">
      <dgm:prSet/>
      <dgm:spPr/>
      <dgm:t>
        <a:bodyPr/>
        <a:lstStyle/>
        <a:p>
          <a:endParaRPr lang="es-EC"/>
        </a:p>
      </dgm:t>
    </dgm:pt>
    <dgm:pt modelId="{F8B89564-1385-4F98-9FB3-021C781DAE00}" type="sibTrans" cxnId="{620B457F-C580-4090-AE45-69F6F9401F77}">
      <dgm:prSet/>
      <dgm:spPr/>
      <dgm:t>
        <a:bodyPr/>
        <a:lstStyle/>
        <a:p>
          <a:endParaRPr lang="es-EC"/>
        </a:p>
      </dgm:t>
    </dgm:pt>
    <dgm:pt modelId="{C1836000-3938-4839-BF67-B0D6F5B679F3}">
      <dgm:prSet/>
      <dgm:spPr/>
      <dgm:t>
        <a:bodyPr/>
        <a:lstStyle/>
        <a:p>
          <a:pPr algn="ctr"/>
          <a:r>
            <a:rPr lang="es-EC" b="1" dirty="0"/>
            <a:t>Específico 3:</a:t>
          </a:r>
        </a:p>
        <a:p>
          <a:pPr algn="l"/>
          <a:r>
            <a:rPr lang="es-EC" dirty="0"/>
            <a:t>Identificar necesidades del turista de negocios .</a:t>
          </a:r>
        </a:p>
      </dgm:t>
    </dgm:pt>
    <dgm:pt modelId="{0E28C7B8-8A6F-4C59-BE6C-E3DB7566EEDE}" type="parTrans" cxnId="{6AAD5032-69AF-47E2-9BF3-D1552F3EDE41}">
      <dgm:prSet/>
      <dgm:spPr/>
      <dgm:t>
        <a:bodyPr/>
        <a:lstStyle/>
        <a:p>
          <a:endParaRPr lang="es-EC"/>
        </a:p>
      </dgm:t>
    </dgm:pt>
    <dgm:pt modelId="{E43DA456-966E-40FF-8AF0-35BF6CEA23A1}" type="sibTrans" cxnId="{6AAD5032-69AF-47E2-9BF3-D1552F3EDE41}">
      <dgm:prSet/>
      <dgm:spPr/>
      <dgm:t>
        <a:bodyPr/>
        <a:lstStyle/>
        <a:p>
          <a:endParaRPr lang="es-EC"/>
        </a:p>
      </dgm:t>
    </dgm:pt>
    <dgm:pt modelId="{101E9B8C-848E-445C-A174-E37291F319FA}" type="pres">
      <dgm:prSet presAssocID="{68DA23C0-AA4C-4CD2-A391-F847F9C35BD4}" presName="Name0" presStyleCnt="0">
        <dgm:presLayoutVars>
          <dgm:dir/>
          <dgm:resizeHandles/>
        </dgm:presLayoutVars>
      </dgm:prSet>
      <dgm:spPr/>
      <dgm:t>
        <a:bodyPr/>
        <a:lstStyle/>
        <a:p>
          <a:endParaRPr lang="es-ES"/>
        </a:p>
      </dgm:t>
    </dgm:pt>
    <dgm:pt modelId="{EF53A1A9-8978-4084-8835-54AEBA49224F}" type="pres">
      <dgm:prSet presAssocID="{F944419D-FE2A-4A3F-A0CF-3B21AE8074BA}" presName="composite" presStyleCnt="0"/>
      <dgm:spPr/>
    </dgm:pt>
    <dgm:pt modelId="{6204E991-138C-475D-AEB1-811D8AFF05D8}" type="pres">
      <dgm:prSet presAssocID="{F944419D-FE2A-4A3F-A0CF-3B21AE8074BA}"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t>
        <a:bodyPr/>
        <a:lstStyle/>
        <a:p>
          <a:endParaRPr lang="es-ES"/>
        </a:p>
      </dgm:t>
    </dgm:pt>
    <dgm:pt modelId="{446CC58A-6813-43EB-AD7C-A600BDA9E6BF}" type="pres">
      <dgm:prSet presAssocID="{F944419D-FE2A-4A3F-A0CF-3B21AE8074BA}" presName="rect2" presStyleLbl="node1" presStyleIdx="0" presStyleCnt="5">
        <dgm:presLayoutVars>
          <dgm:bulletEnabled val="1"/>
        </dgm:presLayoutVars>
      </dgm:prSet>
      <dgm:spPr/>
      <dgm:t>
        <a:bodyPr/>
        <a:lstStyle/>
        <a:p>
          <a:endParaRPr lang="es-ES"/>
        </a:p>
      </dgm:t>
    </dgm:pt>
    <dgm:pt modelId="{F0E09273-920B-494D-A435-6D7C6FFF5ABB}" type="pres">
      <dgm:prSet presAssocID="{AF707BC9-7989-4E5E-B3F2-737BA58140DC}" presName="sibTrans" presStyleCnt="0"/>
      <dgm:spPr/>
    </dgm:pt>
    <dgm:pt modelId="{A1C4DBE5-D12C-4DA6-8081-117A91C6A1C8}" type="pres">
      <dgm:prSet presAssocID="{0845566C-4333-4C93-BDC4-5BFC54F55B96}" presName="composite" presStyleCnt="0"/>
      <dgm:spPr/>
    </dgm:pt>
    <dgm:pt modelId="{A688D57F-4378-4F5D-8A35-7DB51C3DC482}" type="pres">
      <dgm:prSet presAssocID="{0845566C-4333-4C93-BDC4-5BFC54F55B96}" presName="rect1"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D87CCF8A-88CE-40BB-857B-C16ACCED715F}" type="pres">
      <dgm:prSet presAssocID="{0845566C-4333-4C93-BDC4-5BFC54F55B96}" presName="rect2" presStyleLbl="node1" presStyleIdx="1" presStyleCnt="5">
        <dgm:presLayoutVars>
          <dgm:bulletEnabled val="1"/>
        </dgm:presLayoutVars>
      </dgm:prSet>
      <dgm:spPr/>
      <dgm:t>
        <a:bodyPr/>
        <a:lstStyle/>
        <a:p>
          <a:endParaRPr lang="es-ES"/>
        </a:p>
      </dgm:t>
    </dgm:pt>
    <dgm:pt modelId="{1B0A0A8A-02E5-4EED-BDE4-A2594BA69922}" type="pres">
      <dgm:prSet presAssocID="{06065525-51E2-4D2E-997F-0381FE8E5E14}" presName="sibTrans" presStyleCnt="0"/>
      <dgm:spPr/>
    </dgm:pt>
    <dgm:pt modelId="{6CF2E9A2-847D-42B9-BE9C-2FC77C48BBAC}" type="pres">
      <dgm:prSet presAssocID="{322E939B-DDEA-412F-BC9C-638120D11D38}" presName="composite" presStyleCnt="0"/>
      <dgm:spPr/>
    </dgm:pt>
    <dgm:pt modelId="{8F5F7ACC-07E5-4BB3-9A1C-767B7D92F78E}" type="pres">
      <dgm:prSet presAssocID="{322E939B-DDEA-412F-BC9C-638120D11D38}" presName="rect1"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s-ES"/>
        </a:p>
      </dgm:t>
    </dgm:pt>
    <dgm:pt modelId="{4CD898FC-846D-4A49-B57C-1A5A5183F865}" type="pres">
      <dgm:prSet presAssocID="{322E939B-DDEA-412F-BC9C-638120D11D38}" presName="rect2" presStyleLbl="node1" presStyleIdx="2" presStyleCnt="5">
        <dgm:presLayoutVars>
          <dgm:bulletEnabled val="1"/>
        </dgm:presLayoutVars>
      </dgm:prSet>
      <dgm:spPr/>
      <dgm:t>
        <a:bodyPr/>
        <a:lstStyle/>
        <a:p>
          <a:endParaRPr lang="es-ES"/>
        </a:p>
      </dgm:t>
    </dgm:pt>
    <dgm:pt modelId="{EA1AF168-EF48-4DCB-A9D5-E5AB0D791580}" type="pres">
      <dgm:prSet presAssocID="{F8B89564-1385-4F98-9FB3-021C781DAE00}" presName="sibTrans" presStyleCnt="0"/>
      <dgm:spPr/>
    </dgm:pt>
    <dgm:pt modelId="{0510044E-55D2-4C8D-BD60-EC775D22CC06}" type="pres">
      <dgm:prSet presAssocID="{C1836000-3938-4839-BF67-B0D6F5B679F3}" presName="composite" presStyleCnt="0"/>
      <dgm:spPr/>
    </dgm:pt>
    <dgm:pt modelId="{32C0EA85-6F4C-44CA-9941-54A36961AAB2}" type="pres">
      <dgm:prSet presAssocID="{C1836000-3938-4839-BF67-B0D6F5B679F3}" presName="rect1"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5000" b="-15000"/>
          </a:stretch>
        </a:blipFill>
      </dgm:spPr>
    </dgm:pt>
    <dgm:pt modelId="{B0DB6261-919B-4874-8D23-003522C8CFDF}" type="pres">
      <dgm:prSet presAssocID="{C1836000-3938-4839-BF67-B0D6F5B679F3}" presName="rect2" presStyleLbl="node1" presStyleIdx="3" presStyleCnt="5">
        <dgm:presLayoutVars>
          <dgm:bulletEnabled val="1"/>
        </dgm:presLayoutVars>
      </dgm:prSet>
      <dgm:spPr/>
      <dgm:t>
        <a:bodyPr/>
        <a:lstStyle/>
        <a:p>
          <a:endParaRPr lang="es-ES"/>
        </a:p>
      </dgm:t>
    </dgm:pt>
    <dgm:pt modelId="{CE12DE3A-A8D0-4CA5-8973-704A58A6DAA3}" type="pres">
      <dgm:prSet presAssocID="{E43DA456-966E-40FF-8AF0-35BF6CEA23A1}" presName="sibTrans" presStyleCnt="0"/>
      <dgm:spPr/>
    </dgm:pt>
    <dgm:pt modelId="{86BCBE35-0376-424B-9315-F3A5DB52E47C}" type="pres">
      <dgm:prSet presAssocID="{D6B15FC1-C419-4C27-8EA9-1E4F6E1D7731}" presName="composite" presStyleCnt="0"/>
      <dgm:spPr/>
    </dgm:pt>
    <dgm:pt modelId="{FE95884C-30AE-4E72-AD88-9FB655C8C54A}" type="pres">
      <dgm:prSet presAssocID="{D6B15FC1-C419-4C27-8EA9-1E4F6E1D7731}" presName="rect1" presStyleLbl="b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 modelId="{95F08E13-C80C-4D7C-A3D4-48E6E58C6239}" type="pres">
      <dgm:prSet presAssocID="{D6B15FC1-C419-4C27-8EA9-1E4F6E1D7731}" presName="rect2" presStyleLbl="node1" presStyleIdx="4" presStyleCnt="5">
        <dgm:presLayoutVars>
          <dgm:bulletEnabled val="1"/>
        </dgm:presLayoutVars>
      </dgm:prSet>
      <dgm:spPr/>
      <dgm:t>
        <a:bodyPr/>
        <a:lstStyle/>
        <a:p>
          <a:endParaRPr lang="es-ES"/>
        </a:p>
      </dgm:t>
    </dgm:pt>
  </dgm:ptLst>
  <dgm:cxnLst>
    <dgm:cxn modelId="{79D64F8F-5B56-4474-AA33-3B7072FB41A4}" type="presOf" srcId="{0845566C-4333-4C93-BDC4-5BFC54F55B96}" destId="{D87CCF8A-88CE-40BB-857B-C16ACCED715F}" srcOrd="0" destOrd="0" presId="urn:microsoft.com/office/officeart/2008/layout/BendingPictureBlocks"/>
    <dgm:cxn modelId="{FD7871B7-C6A7-4FBA-9831-EF7E96442E82}" srcId="{68DA23C0-AA4C-4CD2-A391-F847F9C35BD4}" destId="{0845566C-4333-4C93-BDC4-5BFC54F55B96}" srcOrd="1" destOrd="0" parTransId="{98708A86-B7D8-477B-8B87-814E226F36DF}" sibTransId="{06065525-51E2-4D2E-997F-0381FE8E5E14}"/>
    <dgm:cxn modelId="{BBC9BB7F-3330-418F-B7DE-7B5874DEF555}" srcId="{68DA23C0-AA4C-4CD2-A391-F847F9C35BD4}" destId="{D6B15FC1-C419-4C27-8EA9-1E4F6E1D7731}" srcOrd="4" destOrd="0" parTransId="{4F7641DA-5BB8-4891-98F5-F7CC230A4C86}" sibTransId="{B9CAEF65-BB33-43B8-B4EE-D808E4FFC5F8}"/>
    <dgm:cxn modelId="{55365985-BA6E-4DE6-979A-0876D55FD207}" type="presOf" srcId="{322E939B-DDEA-412F-BC9C-638120D11D38}" destId="{4CD898FC-846D-4A49-B57C-1A5A5183F865}" srcOrd="0" destOrd="0" presId="urn:microsoft.com/office/officeart/2008/layout/BendingPictureBlocks"/>
    <dgm:cxn modelId="{F8D55CAE-4512-4F0B-A4F2-D14BCC46B1F6}" type="presOf" srcId="{F944419D-FE2A-4A3F-A0CF-3B21AE8074BA}" destId="{446CC58A-6813-43EB-AD7C-A600BDA9E6BF}" srcOrd="0" destOrd="0" presId="urn:microsoft.com/office/officeart/2008/layout/BendingPictureBlocks"/>
    <dgm:cxn modelId="{BE333A78-392E-48DF-9A12-C527620C2551}" type="presOf" srcId="{68DA23C0-AA4C-4CD2-A391-F847F9C35BD4}" destId="{101E9B8C-848E-445C-A174-E37291F319FA}" srcOrd="0" destOrd="0" presId="urn:microsoft.com/office/officeart/2008/layout/BendingPictureBlocks"/>
    <dgm:cxn modelId="{620B457F-C580-4090-AE45-69F6F9401F77}" srcId="{68DA23C0-AA4C-4CD2-A391-F847F9C35BD4}" destId="{322E939B-DDEA-412F-BC9C-638120D11D38}" srcOrd="2" destOrd="0" parTransId="{D6B68892-C4F3-40A8-84DF-FA55FA395C73}" sibTransId="{F8B89564-1385-4F98-9FB3-021C781DAE00}"/>
    <dgm:cxn modelId="{F398F381-BB57-41B4-97EC-B36C21959BE0}" type="presOf" srcId="{D6B15FC1-C419-4C27-8EA9-1E4F6E1D7731}" destId="{95F08E13-C80C-4D7C-A3D4-48E6E58C6239}" srcOrd="0" destOrd="0" presId="urn:microsoft.com/office/officeart/2008/layout/BendingPictureBlocks"/>
    <dgm:cxn modelId="{6AAD5032-69AF-47E2-9BF3-D1552F3EDE41}" srcId="{68DA23C0-AA4C-4CD2-A391-F847F9C35BD4}" destId="{C1836000-3938-4839-BF67-B0D6F5B679F3}" srcOrd="3" destOrd="0" parTransId="{0E28C7B8-8A6F-4C59-BE6C-E3DB7566EEDE}" sibTransId="{E43DA456-966E-40FF-8AF0-35BF6CEA23A1}"/>
    <dgm:cxn modelId="{BB30F71C-98B2-4BC1-972E-2EAD3FE34FAC}" type="presOf" srcId="{C1836000-3938-4839-BF67-B0D6F5B679F3}" destId="{B0DB6261-919B-4874-8D23-003522C8CFDF}" srcOrd="0" destOrd="0" presId="urn:microsoft.com/office/officeart/2008/layout/BendingPictureBlocks"/>
    <dgm:cxn modelId="{00D796FC-C76D-4BEF-BFD6-1CBCE9FAE83F}" srcId="{68DA23C0-AA4C-4CD2-A391-F847F9C35BD4}" destId="{F944419D-FE2A-4A3F-A0CF-3B21AE8074BA}" srcOrd="0" destOrd="0" parTransId="{F27D9A3E-EC41-4B25-9A57-981C245911F0}" sibTransId="{AF707BC9-7989-4E5E-B3F2-737BA58140DC}"/>
    <dgm:cxn modelId="{F04342A5-F851-4F7F-BBC0-5005722A1921}" type="presParOf" srcId="{101E9B8C-848E-445C-A174-E37291F319FA}" destId="{EF53A1A9-8978-4084-8835-54AEBA49224F}" srcOrd="0" destOrd="0" presId="urn:microsoft.com/office/officeart/2008/layout/BendingPictureBlocks"/>
    <dgm:cxn modelId="{597A0880-A403-4925-98C8-98D7D0DEE042}" type="presParOf" srcId="{EF53A1A9-8978-4084-8835-54AEBA49224F}" destId="{6204E991-138C-475D-AEB1-811D8AFF05D8}" srcOrd="0" destOrd="0" presId="urn:microsoft.com/office/officeart/2008/layout/BendingPictureBlocks"/>
    <dgm:cxn modelId="{C5B44116-9302-41AD-96A3-83378D62D9F4}" type="presParOf" srcId="{EF53A1A9-8978-4084-8835-54AEBA49224F}" destId="{446CC58A-6813-43EB-AD7C-A600BDA9E6BF}" srcOrd="1" destOrd="0" presId="urn:microsoft.com/office/officeart/2008/layout/BendingPictureBlocks"/>
    <dgm:cxn modelId="{77DA6526-C40F-4792-B5A1-6DAB81AA4727}" type="presParOf" srcId="{101E9B8C-848E-445C-A174-E37291F319FA}" destId="{F0E09273-920B-494D-A435-6D7C6FFF5ABB}" srcOrd="1" destOrd="0" presId="urn:microsoft.com/office/officeart/2008/layout/BendingPictureBlocks"/>
    <dgm:cxn modelId="{079CEA85-534B-4AF0-AACE-BCE958BD080F}" type="presParOf" srcId="{101E9B8C-848E-445C-A174-E37291F319FA}" destId="{A1C4DBE5-D12C-4DA6-8081-117A91C6A1C8}" srcOrd="2" destOrd="0" presId="urn:microsoft.com/office/officeart/2008/layout/BendingPictureBlocks"/>
    <dgm:cxn modelId="{45B41850-8D37-4278-89A3-8131F04569C4}" type="presParOf" srcId="{A1C4DBE5-D12C-4DA6-8081-117A91C6A1C8}" destId="{A688D57F-4378-4F5D-8A35-7DB51C3DC482}" srcOrd="0" destOrd="0" presId="urn:microsoft.com/office/officeart/2008/layout/BendingPictureBlocks"/>
    <dgm:cxn modelId="{9C83587D-2C41-45AF-AFBD-537C1133B077}" type="presParOf" srcId="{A1C4DBE5-D12C-4DA6-8081-117A91C6A1C8}" destId="{D87CCF8A-88CE-40BB-857B-C16ACCED715F}" srcOrd="1" destOrd="0" presId="urn:microsoft.com/office/officeart/2008/layout/BendingPictureBlocks"/>
    <dgm:cxn modelId="{12A08B09-BF52-4A50-BC7C-2D9835F23A5A}" type="presParOf" srcId="{101E9B8C-848E-445C-A174-E37291F319FA}" destId="{1B0A0A8A-02E5-4EED-BDE4-A2594BA69922}" srcOrd="3" destOrd="0" presId="urn:microsoft.com/office/officeart/2008/layout/BendingPictureBlocks"/>
    <dgm:cxn modelId="{A241A473-4E6F-4574-9254-5B4F9A8A387D}" type="presParOf" srcId="{101E9B8C-848E-445C-A174-E37291F319FA}" destId="{6CF2E9A2-847D-42B9-BE9C-2FC77C48BBAC}" srcOrd="4" destOrd="0" presId="urn:microsoft.com/office/officeart/2008/layout/BendingPictureBlocks"/>
    <dgm:cxn modelId="{0146D8EB-7C83-4028-843A-2BE809610CD4}" type="presParOf" srcId="{6CF2E9A2-847D-42B9-BE9C-2FC77C48BBAC}" destId="{8F5F7ACC-07E5-4BB3-9A1C-767B7D92F78E}" srcOrd="0" destOrd="0" presId="urn:microsoft.com/office/officeart/2008/layout/BendingPictureBlocks"/>
    <dgm:cxn modelId="{048FFF98-DB96-42CE-BA50-8E4CDA0F0AC2}" type="presParOf" srcId="{6CF2E9A2-847D-42B9-BE9C-2FC77C48BBAC}" destId="{4CD898FC-846D-4A49-B57C-1A5A5183F865}" srcOrd="1" destOrd="0" presId="urn:microsoft.com/office/officeart/2008/layout/BendingPictureBlocks"/>
    <dgm:cxn modelId="{9881E031-26C9-403B-9191-775D3D13347D}" type="presParOf" srcId="{101E9B8C-848E-445C-A174-E37291F319FA}" destId="{EA1AF168-EF48-4DCB-A9D5-E5AB0D791580}" srcOrd="5" destOrd="0" presId="urn:microsoft.com/office/officeart/2008/layout/BendingPictureBlocks"/>
    <dgm:cxn modelId="{E6FC7AA5-6599-4FDB-B280-08A007AC0CC0}" type="presParOf" srcId="{101E9B8C-848E-445C-A174-E37291F319FA}" destId="{0510044E-55D2-4C8D-BD60-EC775D22CC06}" srcOrd="6" destOrd="0" presId="urn:microsoft.com/office/officeart/2008/layout/BendingPictureBlocks"/>
    <dgm:cxn modelId="{0C8E1ACF-367D-4108-9ABA-C870763B0637}" type="presParOf" srcId="{0510044E-55D2-4C8D-BD60-EC775D22CC06}" destId="{32C0EA85-6F4C-44CA-9941-54A36961AAB2}" srcOrd="0" destOrd="0" presId="urn:microsoft.com/office/officeart/2008/layout/BendingPictureBlocks"/>
    <dgm:cxn modelId="{F452DC55-41FE-4E5E-BC2E-5D4918156D27}" type="presParOf" srcId="{0510044E-55D2-4C8D-BD60-EC775D22CC06}" destId="{B0DB6261-919B-4874-8D23-003522C8CFDF}" srcOrd="1" destOrd="0" presId="urn:microsoft.com/office/officeart/2008/layout/BendingPictureBlocks"/>
    <dgm:cxn modelId="{E57C6CD2-29B6-4753-B815-1EF9A4871FFF}" type="presParOf" srcId="{101E9B8C-848E-445C-A174-E37291F319FA}" destId="{CE12DE3A-A8D0-4CA5-8973-704A58A6DAA3}" srcOrd="7" destOrd="0" presId="urn:microsoft.com/office/officeart/2008/layout/BendingPictureBlocks"/>
    <dgm:cxn modelId="{5449CBBB-792E-46D0-993F-955F7AB7A5BA}" type="presParOf" srcId="{101E9B8C-848E-445C-A174-E37291F319FA}" destId="{86BCBE35-0376-424B-9315-F3A5DB52E47C}" srcOrd="8" destOrd="0" presId="urn:microsoft.com/office/officeart/2008/layout/BendingPictureBlocks"/>
    <dgm:cxn modelId="{73ACDB60-A14D-4722-A3F8-C691552C1FA8}" type="presParOf" srcId="{86BCBE35-0376-424B-9315-F3A5DB52E47C}" destId="{FE95884C-30AE-4E72-AD88-9FB655C8C54A}" srcOrd="0" destOrd="0" presId="urn:microsoft.com/office/officeart/2008/layout/BendingPictureBlocks"/>
    <dgm:cxn modelId="{8FCC02AD-FAB3-4023-875A-3B1907E767A6}" type="presParOf" srcId="{86BCBE35-0376-424B-9315-F3A5DB52E47C}" destId="{95F08E13-C80C-4D7C-A3D4-48E6E58C6239}" srcOrd="1" destOrd="0" presId="urn:microsoft.com/office/officeart/2008/layout/Bend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710A0-E2FC-46F1-9F5B-0492F48EF33C}" type="doc">
      <dgm:prSet loTypeId="urn:microsoft.com/office/officeart/2005/8/layout/cycle6" loCatId="relationship" qsTypeId="urn:microsoft.com/office/officeart/2005/8/quickstyle/simple2" qsCatId="simple" csTypeId="urn:microsoft.com/office/officeart/2005/8/colors/colorful5" csCatId="colorful" phldr="1"/>
      <dgm:spPr/>
      <dgm:t>
        <a:bodyPr/>
        <a:lstStyle/>
        <a:p>
          <a:endParaRPr lang="es-EC"/>
        </a:p>
      </dgm:t>
    </dgm:pt>
    <dgm:pt modelId="{7949AA32-46CC-4D22-89F4-7CC2C7302062}">
      <dgm:prSet phldrT="[Texto]"/>
      <dgm:spPr/>
      <dgm:t>
        <a:bodyPr/>
        <a:lstStyle/>
        <a:p>
          <a:r>
            <a:rPr lang="es-EC" dirty="0"/>
            <a:t>Visión general del turismo</a:t>
          </a:r>
        </a:p>
      </dgm:t>
    </dgm:pt>
    <dgm:pt modelId="{B1D72237-9BD7-4116-9375-F9E3D17CDBDA}" type="parTrans" cxnId="{286A8A00-8FDA-464E-8937-07828B6CFABE}">
      <dgm:prSet/>
      <dgm:spPr/>
      <dgm:t>
        <a:bodyPr/>
        <a:lstStyle/>
        <a:p>
          <a:endParaRPr lang="es-EC"/>
        </a:p>
      </dgm:t>
    </dgm:pt>
    <dgm:pt modelId="{A219145B-8815-4956-9085-4330A846EFCC}" type="sibTrans" cxnId="{286A8A00-8FDA-464E-8937-07828B6CFABE}">
      <dgm:prSet/>
      <dgm:spPr/>
      <dgm:t>
        <a:bodyPr/>
        <a:lstStyle/>
        <a:p>
          <a:endParaRPr lang="es-EC"/>
        </a:p>
      </dgm:t>
    </dgm:pt>
    <dgm:pt modelId="{1CAA1949-D6A7-45BF-B7A4-8331F94D1C4F}">
      <dgm:prSet phldrT="[Texto]"/>
      <dgm:spPr/>
      <dgm:t>
        <a:bodyPr/>
        <a:lstStyle/>
        <a:p>
          <a:r>
            <a:rPr lang="es-EC" dirty="0"/>
            <a:t>Interrelación de los elementos que forman el turismo</a:t>
          </a:r>
        </a:p>
      </dgm:t>
    </dgm:pt>
    <dgm:pt modelId="{7CA78E83-E026-496E-AD35-22D5AC70F580}" type="parTrans" cxnId="{8ACB539A-22EF-4B4A-B93E-412534B38734}">
      <dgm:prSet/>
      <dgm:spPr/>
      <dgm:t>
        <a:bodyPr/>
        <a:lstStyle/>
        <a:p>
          <a:endParaRPr lang="es-EC"/>
        </a:p>
      </dgm:t>
    </dgm:pt>
    <dgm:pt modelId="{BCAD075D-C28E-40FE-8565-DE81A98123CC}" type="sibTrans" cxnId="{8ACB539A-22EF-4B4A-B93E-412534B38734}">
      <dgm:prSet/>
      <dgm:spPr/>
      <dgm:t>
        <a:bodyPr/>
        <a:lstStyle/>
        <a:p>
          <a:endParaRPr lang="es-EC"/>
        </a:p>
      </dgm:t>
    </dgm:pt>
    <dgm:pt modelId="{24E35872-1163-48AD-BC22-71F2FE817C56}">
      <dgm:prSet phldrT="[Texto]"/>
      <dgm:spPr/>
      <dgm:t>
        <a:bodyPr/>
        <a:lstStyle/>
        <a:p>
          <a:r>
            <a:rPr lang="es-EC" dirty="0"/>
            <a:t>Faculta el estudio individual de los elementos que forman el sistema turístico</a:t>
          </a:r>
        </a:p>
      </dgm:t>
    </dgm:pt>
    <dgm:pt modelId="{09B50916-28A4-4EA3-9E89-089F10848865}" type="parTrans" cxnId="{DF76D369-F5F9-4CEB-B4CA-F90CB7D8B40D}">
      <dgm:prSet/>
      <dgm:spPr/>
      <dgm:t>
        <a:bodyPr/>
        <a:lstStyle/>
        <a:p>
          <a:endParaRPr lang="es-EC"/>
        </a:p>
      </dgm:t>
    </dgm:pt>
    <dgm:pt modelId="{52FED8E5-8A82-4EE3-B031-EBEF18DC42C4}" type="sibTrans" cxnId="{DF76D369-F5F9-4CEB-B4CA-F90CB7D8B40D}">
      <dgm:prSet/>
      <dgm:spPr/>
      <dgm:t>
        <a:bodyPr/>
        <a:lstStyle/>
        <a:p>
          <a:endParaRPr lang="es-EC"/>
        </a:p>
      </dgm:t>
    </dgm:pt>
    <dgm:pt modelId="{D5C2A06E-DE30-402D-86EE-2442D51C9067}">
      <dgm:prSet phldrT="[Texto]"/>
      <dgm:spPr/>
      <dgm:t>
        <a:bodyPr/>
        <a:lstStyle/>
        <a:p>
          <a:r>
            <a:rPr lang="es-EC" dirty="0"/>
            <a:t>Facilita el estudio interdisciplinario del turismo</a:t>
          </a:r>
        </a:p>
      </dgm:t>
    </dgm:pt>
    <dgm:pt modelId="{76F5C823-1468-48EB-AF72-337EA3915856}" type="parTrans" cxnId="{C15588D4-95EF-4F34-9B1D-8AA7818CB0E9}">
      <dgm:prSet/>
      <dgm:spPr/>
      <dgm:t>
        <a:bodyPr/>
        <a:lstStyle/>
        <a:p>
          <a:endParaRPr lang="es-EC"/>
        </a:p>
      </dgm:t>
    </dgm:pt>
    <dgm:pt modelId="{439B515E-2886-481C-8926-F363370608F2}" type="sibTrans" cxnId="{C15588D4-95EF-4F34-9B1D-8AA7818CB0E9}">
      <dgm:prSet/>
      <dgm:spPr/>
      <dgm:t>
        <a:bodyPr/>
        <a:lstStyle/>
        <a:p>
          <a:endParaRPr lang="es-EC"/>
        </a:p>
      </dgm:t>
    </dgm:pt>
    <dgm:pt modelId="{DC93D906-0FBC-4B75-8DB3-0C86E3C6A44C}" type="pres">
      <dgm:prSet presAssocID="{8D2710A0-E2FC-46F1-9F5B-0492F48EF33C}" presName="cycle" presStyleCnt="0">
        <dgm:presLayoutVars>
          <dgm:dir/>
          <dgm:resizeHandles val="exact"/>
        </dgm:presLayoutVars>
      </dgm:prSet>
      <dgm:spPr/>
      <dgm:t>
        <a:bodyPr/>
        <a:lstStyle/>
        <a:p>
          <a:endParaRPr lang="es-ES"/>
        </a:p>
      </dgm:t>
    </dgm:pt>
    <dgm:pt modelId="{FF36A8BB-8968-4F7E-A4E5-1E8F14463C7C}" type="pres">
      <dgm:prSet presAssocID="{7949AA32-46CC-4D22-89F4-7CC2C7302062}" presName="node" presStyleLbl="node1" presStyleIdx="0" presStyleCnt="4">
        <dgm:presLayoutVars>
          <dgm:bulletEnabled val="1"/>
        </dgm:presLayoutVars>
      </dgm:prSet>
      <dgm:spPr/>
      <dgm:t>
        <a:bodyPr/>
        <a:lstStyle/>
        <a:p>
          <a:endParaRPr lang="es-ES"/>
        </a:p>
      </dgm:t>
    </dgm:pt>
    <dgm:pt modelId="{FFBD2BC6-326A-4FB4-8777-7ACDB634408B}" type="pres">
      <dgm:prSet presAssocID="{7949AA32-46CC-4D22-89F4-7CC2C7302062}" presName="spNode" presStyleCnt="0"/>
      <dgm:spPr/>
    </dgm:pt>
    <dgm:pt modelId="{E87933D4-A514-44E5-989D-B2C7DD689D5D}" type="pres">
      <dgm:prSet presAssocID="{A219145B-8815-4956-9085-4330A846EFCC}" presName="sibTrans" presStyleLbl="sibTrans1D1" presStyleIdx="0" presStyleCnt="4"/>
      <dgm:spPr/>
      <dgm:t>
        <a:bodyPr/>
        <a:lstStyle/>
        <a:p>
          <a:endParaRPr lang="es-ES"/>
        </a:p>
      </dgm:t>
    </dgm:pt>
    <dgm:pt modelId="{685804F0-FBD6-436D-B421-26590620BA9B}" type="pres">
      <dgm:prSet presAssocID="{1CAA1949-D6A7-45BF-B7A4-8331F94D1C4F}" presName="node" presStyleLbl="node1" presStyleIdx="1" presStyleCnt="4">
        <dgm:presLayoutVars>
          <dgm:bulletEnabled val="1"/>
        </dgm:presLayoutVars>
      </dgm:prSet>
      <dgm:spPr/>
      <dgm:t>
        <a:bodyPr/>
        <a:lstStyle/>
        <a:p>
          <a:endParaRPr lang="es-ES"/>
        </a:p>
      </dgm:t>
    </dgm:pt>
    <dgm:pt modelId="{42B0A264-A45A-4D0E-B51F-F8B24C3CE172}" type="pres">
      <dgm:prSet presAssocID="{1CAA1949-D6A7-45BF-B7A4-8331F94D1C4F}" presName="spNode" presStyleCnt="0"/>
      <dgm:spPr/>
    </dgm:pt>
    <dgm:pt modelId="{FE4FF506-A451-47C4-BDC1-08941E615D9F}" type="pres">
      <dgm:prSet presAssocID="{BCAD075D-C28E-40FE-8565-DE81A98123CC}" presName="sibTrans" presStyleLbl="sibTrans1D1" presStyleIdx="1" presStyleCnt="4"/>
      <dgm:spPr/>
      <dgm:t>
        <a:bodyPr/>
        <a:lstStyle/>
        <a:p>
          <a:endParaRPr lang="es-ES"/>
        </a:p>
      </dgm:t>
    </dgm:pt>
    <dgm:pt modelId="{A34249E2-075C-4626-820E-55B2F8025655}" type="pres">
      <dgm:prSet presAssocID="{24E35872-1163-48AD-BC22-71F2FE817C56}" presName="node" presStyleLbl="node1" presStyleIdx="2" presStyleCnt="4">
        <dgm:presLayoutVars>
          <dgm:bulletEnabled val="1"/>
        </dgm:presLayoutVars>
      </dgm:prSet>
      <dgm:spPr/>
      <dgm:t>
        <a:bodyPr/>
        <a:lstStyle/>
        <a:p>
          <a:endParaRPr lang="es-ES"/>
        </a:p>
      </dgm:t>
    </dgm:pt>
    <dgm:pt modelId="{29622D7B-35DE-4C5C-AE8C-36108E77E8DF}" type="pres">
      <dgm:prSet presAssocID="{24E35872-1163-48AD-BC22-71F2FE817C56}" presName="spNode" presStyleCnt="0"/>
      <dgm:spPr/>
    </dgm:pt>
    <dgm:pt modelId="{B298BE47-1B2D-42BD-8A36-8C3AEDBCB92F}" type="pres">
      <dgm:prSet presAssocID="{52FED8E5-8A82-4EE3-B031-EBEF18DC42C4}" presName="sibTrans" presStyleLbl="sibTrans1D1" presStyleIdx="2" presStyleCnt="4"/>
      <dgm:spPr/>
      <dgm:t>
        <a:bodyPr/>
        <a:lstStyle/>
        <a:p>
          <a:endParaRPr lang="es-ES"/>
        </a:p>
      </dgm:t>
    </dgm:pt>
    <dgm:pt modelId="{DFB0D939-F78F-4B58-A6E6-E468ED3759F9}" type="pres">
      <dgm:prSet presAssocID="{D5C2A06E-DE30-402D-86EE-2442D51C9067}" presName="node" presStyleLbl="node1" presStyleIdx="3" presStyleCnt="4">
        <dgm:presLayoutVars>
          <dgm:bulletEnabled val="1"/>
        </dgm:presLayoutVars>
      </dgm:prSet>
      <dgm:spPr/>
      <dgm:t>
        <a:bodyPr/>
        <a:lstStyle/>
        <a:p>
          <a:endParaRPr lang="es-ES"/>
        </a:p>
      </dgm:t>
    </dgm:pt>
    <dgm:pt modelId="{7205D8B8-B71A-419C-B2B6-9EC90C418B95}" type="pres">
      <dgm:prSet presAssocID="{D5C2A06E-DE30-402D-86EE-2442D51C9067}" presName="spNode" presStyleCnt="0"/>
      <dgm:spPr/>
    </dgm:pt>
    <dgm:pt modelId="{E854A404-E509-44C3-AB86-76DDB32A137F}" type="pres">
      <dgm:prSet presAssocID="{439B515E-2886-481C-8926-F363370608F2}" presName="sibTrans" presStyleLbl="sibTrans1D1" presStyleIdx="3" presStyleCnt="4"/>
      <dgm:spPr/>
      <dgm:t>
        <a:bodyPr/>
        <a:lstStyle/>
        <a:p>
          <a:endParaRPr lang="es-ES"/>
        </a:p>
      </dgm:t>
    </dgm:pt>
  </dgm:ptLst>
  <dgm:cxnLst>
    <dgm:cxn modelId="{219D9BAF-B285-42E1-8936-A59AC9BDD83E}" type="presOf" srcId="{8D2710A0-E2FC-46F1-9F5B-0492F48EF33C}" destId="{DC93D906-0FBC-4B75-8DB3-0C86E3C6A44C}" srcOrd="0" destOrd="0" presId="urn:microsoft.com/office/officeart/2005/8/layout/cycle6"/>
    <dgm:cxn modelId="{FF05E171-A3BF-43DC-9C0D-943934918B04}" type="presOf" srcId="{BCAD075D-C28E-40FE-8565-DE81A98123CC}" destId="{FE4FF506-A451-47C4-BDC1-08941E615D9F}" srcOrd="0" destOrd="0" presId="urn:microsoft.com/office/officeart/2005/8/layout/cycle6"/>
    <dgm:cxn modelId="{C15588D4-95EF-4F34-9B1D-8AA7818CB0E9}" srcId="{8D2710A0-E2FC-46F1-9F5B-0492F48EF33C}" destId="{D5C2A06E-DE30-402D-86EE-2442D51C9067}" srcOrd="3" destOrd="0" parTransId="{76F5C823-1468-48EB-AF72-337EA3915856}" sibTransId="{439B515E-2886-481C-8926-F363370608F2}"/>
    <dgm:cxn modelId="{CEB72AD9-BB87-4902-AFD7-9F683584670A}" type="presOf" srcId="{439B515E-2886-481C-8926-F363370608F2}" destId="{E854A404-E509-44C3-AB86-76DDB32A137F}" srcOrd="0" destOrd="0" presId="urn:microsoft.com/office/officeart/2005/8/layout/cycle6"/>
    <dgm:cxn modelId="{DF76D369-F5F9-4CEB-B4CA-F90CB7D8B40D}" srcId="{8D2710A0-E2FC-46F1-9F5B-0492F48EF33C}" destId="{24E35872-1163-48AD-BC22-71F2FE817C56}" srcOrd="2" destOrd="0" parTransId="{09B50916-28A4-4EA3-9E89-089F10848865}" sibTransId="{52FED8E5-8A82-4EE3-B031-EBEF18DC42C4}"/>
    <dgm:cxn modelId="{8A3A532D-A539-4BC6-A74F-73BFDF9FB41D}" type="presOf" srcId="{A219145B-8815-4956-9085-4330A846EFCC}" destId="{E87933D4-A514-44E5-989D-B2C7DD689D5D}" srcOrd="0" destOrd="0" presId="urn:microsoft.com/office/officeart/2005/8/layout/cycle6"/>
    <dgm:cxn modelId="{286A8A00-8FDA-464E-8937-07828B6CFABE}" srcId="{8D2710A0-E2FC-46F1-9F5B-0492F48EF33C}" destId="{7949AA32-46CC-4D22-89F4-7CC2C7302062}" srcOrd="0" destOrd="0" parTransId="{B1D72237-9BD7-4116-9375-F9E3D17CDBDA}" sibTransId="{A219145B-8815-4956-9085-4330A846EFCC}"/>
    <dgm:cxn modelId="{08F58709-F7EA-4223-937E-E0D5F8D3D8F5}" type="presOf" srcId="{52FED8E5-8A82-4EE3-B031-EBEF18DC42C4}" destId="{B298BE47-1B2D-42BD-8A36-8C3AEDBCB92F}" srcOrd="0" destOrd="0" presId="urn:microsoft.com/office/officeart/2005/8/layout/cycle6"/>
    <dgm:cxn modelId="{2E4261D5-F50A-41C8-B8E8-49EEF4F00A96}" type="presOf" srcId="{D5C2A06E-DE30-402D-86EE-2442D51C9067}" destId="{DFB0D939-F78F-4B58-A6E6-E468ED3759F9}" srcOrd="0" destOrd="0" presId="urn:microsoft.com/office/officeart/2005/8/layout/cycle6"/>
    <dgm:cxn modelId="{6B9FC642-8A17-40D1-86A7-21D5E50FE331}" type="presOf" srcId="{24E35872-1163-48AD-BC22-71F2FE817C56}" destId="{A34249E2-075C-4626-820E-55B2F8025655}" srcOrd="0" destOrd="0" presId="urn:microsoft.com/office/officeart/2005/8/layout/cycle6"/>
    <dgm:cxn modelId="{41AC91C3-4755-4803-B9A8-6455DDBAC98E}" type="presOf" srcId="{1CAA1949-D6A7-45BF-B7A4-8331F94D1C4F}" destId="{685804F0-FBD6-436D-B421-26590620BA9B}" srcOrd="0" destOrd="0" presId="urn:microsoft.com/office/officeart/2005/8/layout/cycle6"/>
    <dgm:cxn modelId="{8ACB539A-22EF-4B4A-B93E-412534B38734}" srcId="{8D2710A0-E2FC-46F1-9F5B-0492F48EF33C}" destId="{1CAA1949-D6A7-45BF-B7A4-8331F94D1C4F}" srcOrd="1" destOrd="0" parTransId="{7CA78E83-E026-496E-AD35-22D5AC70F580}" sibTransId="{BCAD075D-C28E-40FE-8565-DE81A98123CC}"/>
    <dgm:cxn modelId="{CB957BE6-F27F-427B-BB57-56E7BA2FCCA1}" type="presOf" srcId="{7949AA32-46CC-4D22-89F4-7CC2C7302062}" destId="{FF36A8BB-8968-4F7E-A4E5-1E8F14463C7C}" srcOrd="0" destOrd="0" presId="urn:microsoft.com/office/officeart/2005/8/layout/cycle6"/>
    <dgm:cxn modelId="{46C31B11-7862-4F1F-8BA0-56BD3EE99850}" type="presParOf" srcId="{DC93D906-0FBC-4B75-8DB3-0C86E3C6A44C}" destId="{FF36A8BB-8968-4F7E-A4E5-1E8F14463C7C}" srcOrd="0" destOrd="0" presId="urn:microsoft.com/office/officeart/2005/8/layout/cycle6"/>
    <dgm:cxn modelId="{20DF07CD-983F-4320-8412-70F4E1711524}" type="presParOf" srcId="{DC93D906-0FBC-4B75-8DB3-0C86E3C6A44C}" destId="{FFBD2BC6-326A-4FB4-8777-7ACDB634408B}" srcOrd="1" destOrd="0" presId="urn:microsoft.com/office/officeart/2005/8/layout/cycle6"/>
    <dgm:cxn modelId="{F3857A11-6E00-42FF-88F5-70947F7A3C77}" type="presParOf" srcId="{DC93D906-0FBC-4B75-8DB3-0C86E3C6A44C}" destId="{E87933D4-A514-44E5-989D-B2C7DD689D5D}" srcOrd="2" destOrd="0" presId="urn:microsoft.com/office/officeart/2005/8/layout/cycle6"/>
    <dgm:cxn modelId="{DCCB53A7-5C02-484A-8B12-06B7685EF536}" type="presParOf" srcId="{DC93D906-0FBC-4B75-8DB3-0C86E3C6A44C}" destId="{685804F0-FBD6-436D-B421-26590620BA9B}" srcOrd="3" destOrd="0" presId="urn:microsoft.com/office/officeart/2005/8/layout/cycle6"/>
    <dgm:cxn modelId="{F3ED2FF7-1796-4705-A8C2-90ED1542438E}" type="presParOf" srcId="{DC93D906-0FBC-4B75-8DB3-0C86E3C6A44C}" destId="{42B0A264-A45A-4D0E-B51F-F8B24C3CE172}" srcOrd="4" destOrd="0" presId="urn:microsoft.com/office/officeart/2005/8/layout/cycle6"/>
    <dgm:cxn modelId="{D1B0E3A1-D70C-4264-8C5D-33E83983DAA4}" type="presParOf" srcId="{DC93D906-0FBC-4B75-8DB3-0C86E3C6A44C}" destId="{FE4FF506-A451-47C4-BDC1-08941E615D9F}" srcOrd="5" destOrd="0" presId="urn:microsoft.com/office/officeart/2005/8/layout/cycle6"/>
    <dgm:cxn modelId="{1D721720-8D0F-45A2-BA03-5FD358E1B043}" type="presParOf" srcId="{DC93D906-0FBC-4B75-8DB3-0C86E3C6A44C}" destId="{A34249E2-075C-4626-820E-55B2F8025655}" srcOrd="6" destOrd="0" presId="urn:microsoft.com/office/officeart/2005/8/layout/cycle6"/>
    <dgm:cxn modelId="{08D43973-211E-4E9E-BE18-8D2224A271EF}" type="presParOf" srcId="{DC93D906-0FBC-4B75-8DB3-0C86E3C6A44C}" destId="{29622D7B-35DE-4C5C-AE8C-36108E77E8DF}" srcOrd="7" destOrd="0" presId="urn:microsoft.com/office/officeart/2005/8/layout/cycle6"/>
    <dgm:cxn modelId="{F06C5433-5795-4560-85C1-28658021D810}" type="presParOf" srcId="{DC93D906-0FBC-4B75-8DB3-0C86E3C6A44C}" destId="{B298BE47-1B2D-42BD-8A36-8C3AEDBCB92F}" srcOrd="8" destOrd="0" presId="urn:microsoft.com/office/officeart/2005/8/layout/cycle6"/>
    <dgm:cxn modelId="{BB6BB901-8582-4229-9A63-B5F88851C3EC}" type="presParOf" srcId="{DC93D906-0FBC-4B75-8DB3-0C86E3C6A44C}" destId="{DFB0D939-F78F-4B58-A6E6-E468ED3759F9}" srcOrd="9" destOrd="0" presId="urn:microsoft.com/office/officeart/2005/8/layout/cycle6"/>
    <dgm:cxn modelId="{8E3EEAFB-EF6F-4DB1-9074-2C56A56DB672}" type="presParOf" srcId="{DC93D906-0FBC-4B75-8DB3-0C86E3C6A44C}" destId="{7205D8B8-B71A-419C-B2B6-9EC90C418B95}" srcOrd="10" destOrd="0" presId="urn:microsoft.com/office/officeart/2005/8/layout/cycle6"/>
    <dgm:cxn modelId="{DD8E200E-72DA-4BE0-AAD9-3A0E52F53F6D}" type="presParOf" srcId="{DC93D906-0FBC-4B75-8DB3-0C86E3C6A44C}" destId="{E854A404-E509-44C3-AB86-76DDB32A137F}"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EDA73-7562-45CE-8D58-79201BD9B4CD}" type="doc">
      <dgm:prSet loTypeId="urn:microsoft.com/office/officeart/2005/8/layout/pList1" loCatId="picture" qsTypeId="urn:microsoft.com/office/officeart/2005/8/quickstyle/simple3" qsCatId="simple" csTypeId="urn:microsoft.com/office/officeart/2005/8/colors/colorful3" csCatId="colorful" phldr="1"/>
      <dgm:spPr/>
      <dgm:t>
        <a:bodyPr/>
        <a:lstStyle/>
        <a:p>
          <a:endParaRPr lang="es-EC"/>
        </a:p>
      </dgm:t>
    </dgm:pt>
    <dgm:pt modelId="{4C29D8B5-8924-4BA2-B660-E05AE18408D4}">
      <dgm:prSet phldrT="[Texto]"/>
      <dgm:spPr/>
      <dgm:t>
        <a:bodyPr/>
        <a:lstStyle/>
        <a:p>
          <a:r>
            <a:rPr lang="es-EC" dirty="0"/>
            <a:t>Oferta</a:t>
          </a:r>
        </a:p>
      </dgm:t>
    </dgm:pt>
    <dgm:pt modelId="{AFBE76DB-C419-4087-BF0D-002732016B4C}" type="parTrans" cxnId="{1AAE2FCE-C5AE-45C3-9991-98E53A72CDC1}">
      <dgm:prSet/>
      <dgm:spPr/>
      <dgm:t>
        <a:bodyPr/>
        <a:lstStyle/>
        <a:p>
          <a:endParaRPr lang="es-EC"/>
        </a:p>
      </dgm:t>
    </dgm:pt>
    <dgm:pt modelId="{C368572A-6472-431D-8093-307C668524B1}" type="sibTrans" cxnId="{1AAE2FCE-C5AE-45C3-9991-98E53A72CDC1}">
      <dgm:prSet/>
      <dgm:spPr/>
      <dgm:t>
        <a:bodyPr/>
        <a:lstStyle/>
        <a:p>
          <a:endParaRPr lang="es-EC"/>
        </a:p>
      </dgm:t>
    </dgm:pt>
    <dgm:pt modelId="{CF44D460-7DD8-451A-A58A-63179A89F381}">
      <dgm:prSet phldrT="[Texto]"/>
      <dgm:spPr/>
      <dgm:t>
        <a:bodyPr/>
        <a:lstStyle/>
        <a:p>
          <a:r>
            <a:rPr lang="es-EC" dirty="0"/>
            <a:t>Demanda </a:t>
          </a:r>
        </a:p>
      </dgm:t>
    </dgm:pt>
    <dgm:pt modelId="{EFE036B7-0859-4682-8579-F24242430BB2}" type="parTrans" cxnId="{CC2EFDDB-7241-4AA2-9DAE-961471E90BF7}">
      <dgm:prSet/>
      <dgm:spPr/>
      <dgm:t>
        <a:bodyPr/>
        <a:lstStyle/>
        <a:p>
          <a:endParaRPr lang="es-EC"/>
        </a:p>
      </dgm:t>
    </dgm:pt>
    <dgm:pt modelId="{A84C1CD1-B97C-4B08-88C7-46C1AF4C99D0}" type="sibTrans" cxnId="{CC2EFDDB-7241-4AA2-9DAE-961471E90BF7}">
      <dgm:prSet/>
      <dgm:spPr/>
      <dgm:t>
        <a:bodyPr/>
        <a:lstStyle/>
        <a:p>
          <a:endParaRPr lang="es-EC"/>
        </a:p>
      </dgm:t>
    </dgm:pt>
    <dgm:pt modelId="{165F13C3-202C-4D2B-977C-0FD7B365FA84}">
      <dgm:prSet phldrT="[Texto]"/>
      <dgm:spPr/>
      <dgm:t>
        <a:bodyPr/>
        <a:lstStyle/>
        <a:p>
          <a:r>
            <a:rPr lang="es-EC" dirty="0"/>
            <a:t>Producto turístico</a:t>
          </a:r>
        </a:p>
      </dgm:t>
    </dgm:pt>
    <dgm:pt modelId="{D70E019D-2C68-45F0-BECE-43BE22BDDBE5}" type="parTrans" cxnId="{7DFDDE8D-477B-44CD-B1D9-1C78504DF495}">
      <dgm:prSet/>
      <dgm:spPr/>
      <dgm:t>
        <a:bodyPr/>
        <a:lstStyle/>
        <a:p>
          <a:endParaRPr lang="es-EC"/>
        </a:p>
      </dgm:t>
    </dgm:pt>
    <dgm:pt modelId="{59B11B70-7782-460E-B592-3970E6137739}" type="sibTrans" cxnId="{7DFDDE8D-477B-44CD-B1D9-1C78504DF495}">
      <dgm:prSet/>
      <dgm:spPr/>
      <dgm:t>
        <a:bodyPr/>
        <a:lstStyle/>
        <a:p>
          <a:endParaRPr lang="es-EC"/>
        </a:p>
      </dgm:t>
    </dgm:pt>
    <dgm:pt modelId="{D488267E-3369-45E9-83B2-CF04854D904B}">
      <dgm:prSet phldrT="[Texto]"/>
      <dgm:spPr/>
      <dgm:t>
        <a:bodyPr/>
        <a:lstStyle/>
        <a:p>
          <a:r>
            <a:rPr lang="es-EC" dirty="0"/>
            <a:t>Infraestructura</a:t>
          </a:r>
        </a:p>
      </dgm:t>
    </dgm:pt>
    <dgm:pt modelId="{920EDA07-016D-40A0-9CCB-A1BE4BECFBF0}" type="parTrans" cxnId="{CD9189BC-820F-4231-8EC2-7262939925E2}">
      <dgm:prSet/>
      <dgm:spPr/>
      <dgm:t>
        <a:bodyPr/>
        <a:lstStyle/>
        <a:p>
          <a:endParaRPr lang="es-EC"/>
        </a:p>
      </dgm:t>
    </dgm:pt>
    <dgm:pt modelId="{ECE44D2C-6AE8-49FE-ADCC-C04456DDD0AD}" type="sibTrans" cxnId="{CD9189BC-820F-4231-8EC2-7262939925E2}">
      <dgm:prSet/>
      <dgm:spPr/>
      <dgm:t>
        <a:bodyPr/>
        <a:lstStyle/>
        <a:p>
          <a:endParaRPr lang="es-EC"/>
        </a:p>
      </dgm:t>
    </dgm:pt>
    <dgm:pt modelId="{52E0665C-3DDF-4D68-9B43-9F404B019FC4}">
      <dgm:prSet phldrT="[Texto]"/>
      <dgm:spPr/>
      <dgm:t>
        <a:bodyPr/>
        <a:lstStyle/>
        <a:p>
          <a:r>
            <a:rPr lang="es-EC" dirty="0"/>
            <a:t>Superestructura</a:t>
          </a:r>
        </a:p>
      </dgm:t>
    </dgm:pt>
    <dgm:pt modelId="{B9E9095F-71F5-4B41-8F01-A60EB9C78188}" type="parTrans" cxnId="{F50FC964-B530-4D1C-A5CA-0B6CCE573359}">
      <dgm:prSet/>
      <dgm:spPr/>
      <dgm:t>
        <a:bodyPr/>
        <a:lstStyle/>
        <a:p>
          <a:endParaRPr lang="es-EC"/>
        </a:p>
      </dgm:t>
    </dgm:pt>
    <dgm:pt modelId="{5AD32A32-F93C-4DD2-B6E6-212144B34991}" type="sibTrans" cxnId="{F50FC964-B530-4D1C-A5CA-0B6CCE573359}">
      <dgm:prSet/>
      <dgm:spPr/>
      <dgm:t>
        <a:bodyPr/>
        <a:lstStyle/>
        <a:p>
          <a:endParaRPr lang="es-EC"/>
        </a:p>
      </dgm:t>
    </dgm:pt>
    <dgm:pt modelId="{30DE768A-A90E-4EE4-8B57-969058EB3A0C}">
      <dgm:prSet phldrT="[Texto]"/>
      <dgm:spPr/>
      <dgm:t>
        <a:bodyPr/>
        <a:lstStyle/>
        <a:p>
          <a:r>
            <a:rPr lang="es-EC" dirty="0"/>
            <a:t>Planta turística</a:t>
          </a:r>
        </a:p>
      </dgm:t>
    </dgm:pt>
    <dgm:pt modelId="{15C80F97-FF25-4E80-AA91-92D6832464D4}" type="parTrans" cxnId="{4E54CE6C-9217-46C1-9789-A8861C564597}">
      <dgm:prSet/>
      <dgm:spPr/>
      <dgm:t>
        <a:bodyPr/>
        <a:lstStyle/>
        <a:p>
          <a:endParaRPr lang="es-EC"/>
        </a:p>
      </dgm:t>
    </dgm:pt>
    <dgm:pt modelId="{2671BFDF-86FD-4098-832E-992E05D3456A}" type="sibTrans" cxnId="{4E54CE6C-9217-46C1-9789-A8861C564597}">
      <dgm:prSet/>
      <dgm:spPr/>
      <dgm:t>
        <a:bodyPr/>
        <a:lstStyle/>
        <a:p>
          <a:endParaRPr lang="es-EC"/>
        </a:p>
      </dgm:t>
    </dgm:pt>
    <dgm:pt modelId="{790253A3-B9F1-46F7-A3F0-9A731EFCDF66}" type="pres">
      <dgm:prSet presAssocID="{310EDA73-7562-45CE-8D58-79201BD9B4CD}" presName="Name0" presStyleCnt="0">
        <dgm:presLayoutVars>
          <dgm:dir/>
          <dgm:resizeHandles val="exact"/>
        </dgm:presLayoutVars>
      </dgm:prSet>
      <dgm:spPr/>
      <dgm:t>
        <a:bodyPr/>
        <a:lstStyle/>
        <a:p>
          <a:endParaRPr lang="es-ES"/>
        </a:p>
      </dgm:t>
    </dgm:pt>
    <dgm:pt modelId="{56221932-78CB-4405-ACA1-54412CC3BD30}" type="pres">
      <dgm:prSet presAssocID="{4C29D8B5-8924-4BA2-B660-E05AE18408D4}" presName="compNode" presStyleCnt="0"/>
      <dgm:spPr/>
    </dgm:pt>
    <dgm:pt modelId="{9F278234-97D3-49BB-A1F4-ED5780D6DE4D}" type="pres">
      <dgm:prSet presAssocID="{4C29D8B5-8924-4BA2-B660-E05AE18408D4}" presName="pictRect" presStyleLbl="node1" presStyleIdx="0" presStyleCnt="6"/>
      <dgm:spPr>
        <a:blipFill>
          <a:blip xmlns:r="http://schemas.openxmlformats.org/officeDocument/2006/relationships" r:embed="rId1"/>
          <a:srcRect/>
          <a:stretch>
            <a:fillRect t="-23000" b="-23000"/>
          </a:stretch>
        </a:blipFill>
      </dgm:spPr>
    </dgm:pt>
    <dgm:pt modelId="{8030C21B-65CE-40C0-9FD6-2F723CAC11C4}" type="pres">
      <dgm:prSet presAssocID="{4C29D8B5-8924-4BA2-B660-E05AE18408D4}" presName="textRect" presStyleLbl="revTx" presStyleIdx="0" presStyleCnt="6">
        <dgm:presLayoutVars>
          <dgm:bulletEnabled val="1"/>
        </dgm:presLayoutVars>
      </dgm:prSet>
      <dgm:spPr/>
      <dgm:t>
        <a:bodyPr/>
        <a:lstStyle/>
        <a:p>
          <a:endParaRPr lang="es-ES"/>
        </a:p>
      </dgm:t>
    </dgm:pt>
    <dgm:pt modelId="{E70BDAA5-148C-46DE-ACD8-F752889B634E}" type="pres">
      <dgm:prSet presAssocID="{C368572A-6472-431D-8093-307C668524B1}" presName="sibTrans" presStyleLbl="sibTrans2D1" presStyleIdx="0" presStyleCnt="0"/>
      <dgm:spPr/>
      <dgm:t>
        <a:bodyPr/>
        <a:lstStyle/>
        <a:p>
          <a:endParaRPr lang="es-ES"/>
        </a:p>
      </dgm:t>
    </dgm:pt>
    <dgm:pt modelId="{A6312074-3D90-4893-ACD6-8146654EB3D3}" type="pres">
      <dgm:prSet presAssocID="{CF44D460-7DD8-451A-A58A-63179A89F381}" presName="compNode" presStyleCnt="0"/>
      <dgm:spPr/>
    </dgm:pt>
    <dgm:pt modelId="{20F88413-F160-475C-AAC2-8EEDBF5D5090}" type="pres">
      <dgm:prSet presAssocID="{CF44D460-7DD8-451A-A58A-63179A89F381}" presName="pictRect" presStyleLbl="node1" presStyleIdx="1" presStyleCnt="6"/>
      <dgm:spPr>
        <a:blipFill>
          <a:blip xmlns:r="http://schemas.openxmlformats.org/officeDocument/2006/relationships" r:embed="rId2"/>
          <a:srcRect/>
          <a:stretch>
            <a:fillRect l="-11000" r="-11000"/>
          </a:stretch>
        </a:blipFill>
        <a:ln>
          <a:noFill/>
        </a:ln>
      </dgm:spPr>
    </dgm:pt>
    <dgm:pt modelId="{5C2E04E1-C0B3-4F95-814C-6601FC52A82F}" type="pres">
      <dgm:prSet presAssocID="{CF44D460-7DD8-451A-A58A-63179A89F381}" presName="textRect" presStyleLbl="revTx" presStyleIdx="1" presStyleCnt="6">
        <dgm:presLayoutVars>
          <dgm:bulletEnabled val="1"/>
        </dgm:presLayoutVars>
      </dgm:prSet>
      <dgm:spPr/>
      <dgm:t>
        <a:bodyPr/>
        <a:lstStyle/>
        <a:p>
          <a:endParaRPr lang="es-ES"/>
        </a:p>
      </dgm:t>
    </dgm:pt>
    <dgm:pt modelId="{41E0235A-AFE5-4C37-898A-F5462D6D3ECD}" type="pres">
      <dgm:prSet presAssocID="{A84C1CD1-B97C-4B08-88C7-46C1AF4C99D0}" presName="sibTrans" presStyleLbl="sibTrans2D1" presStyleIdx="0" presStyleCnt="0"/>
      <dgm:spPr/>
      <dgm:t>
        <a:bodyPr/>
        <a:lstStyle/>
        <a:p>
          <a:endParaRPr lang="es-ES"/>
        </a:p>
      </dgm:t>
    </dgm:pt>
    <dgm:pt modelId="{40788FE9-93A8-4D92-841B-FA03047FCD8B}" type="pres">
      <dgm:prSet presAssocID="{165F13C3-202C-4D2B-977C-0FD7B365FA84}" presName="compNode" presStyleCnt="0"/>
      <dgm:spPr/>
    </dgm:pt>
    <dgm:pt modelId="{C133C1D1-2D6D-4D25-9430-26C4F37A463C}" type="pres">
      <dgm:prSet presAssocID="{165F13C3-202C-4D2B-977C-0FD7B365FA84}" presName="pict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solidFill>
            <a:schemeClr val="bg1">
              <a:lumMod val="95000"/>
            </a:schemeClr>
          </a:solidFill>
        </a:ln>
      </dgm:spPr>
    </dgm:pt>
    <dgm:pt modelId="{8D0A5BD7-3C40-40C8-870C-19B21A88ED09}" type="pres">
      <dgm:prSet presAssocID="{165F13C3-202C-4D2B-977C-0FD7B365FA84}" presName="textRect" presStyleLbl="revTx" presStyleIdx="2" presStyleCnt="6">
        <dgm:presLayoutVars>
          <dgm:bulletEnabled val="1"/>
        </dgm:presLayoutVars>
      </dgm:prSet>
      <dgm:spPr/>
      <dgm:t>
        <a:bodyPr/>
        <a:lstStyle/>
        <a:p>
          <a:endParaRPr lang="es-ES"/>
        </a:p>
      </dgm:t>
    </dgm:pt>
    <dgm:pt modelId="{953DC081-170D-4A71-B6F3-FC8BF76A0EC6}" type="pres">
      <dgm:prSet presAssocID="{59B11B70-7782-460E-B592-3970E6137739}" presName="sibTrans" presStyleLbl="sibTrans2D1" presStyleIdx="0" presStyleCnt="0"/>
      <dgm:spPr/>
      <dgm:t>
        <a:bodyPr/>
        <a:lstStyle/>
        <a:p>
          <a:endParaRPr lang="es-ES"/>
        </a:p>
      </dgm:t>
    </dgm:pt>
    <dgm:pt modelId="{DBC22293-5759-4525-8316-2B22F13375D3}" type="pres">
      <dgm:prSet presAssocID="{D488267E-3369-45E9-83B2-CF04854D904B}" presName="compNode" presStyleCnt="0"/>
      <dgm:spPr/>
    </dgm:pt>
    <dgm:pt modelId="{ED96B248-95AF-486D-936E-8242E1D207C4}" type="pres">
      <dgm:prSet presAssocID="{D488267E-3369-45E9-83B2-CF04854D904B}"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t>
        <a:bodyPr/>
        <a:lstStyle/>
        <a:p>
          <a:endParaRPr lang="es-ES"/>
        </a:p>
      </dgm:t>
    </dgm:pt>
    <dgm:pt modelId="{77A273F9-5C74-4A7E-82A3-CE8A7DCA90C5}" type="pres">
      <dgm:prSet presAssocID="{D488267E-3369-45E9-83B2-CF04854D904B}" presName="textRect" presStyleLbl="revTx" presStyleIdx="3" presStyleCnt="6">
        <dgm:presLayoutVars>
          <dgm:bulletEnabled val="1"/>
        </dgm:presLayoutVars>
      </dgm:prSet>
      <dgm:spPr/>
      <dgm:t>
        <a:bodyPr/>
        <a:lstStyle/>
        <a:p>
          <a:endParaRPr lang="es-ES"/>
        </a:p>
      </dgm:t>
    </dgm:pt>
    <dgm:pt modelId="{2A670513-E867-4B32-B563-736F76E773AF}" type="pres">
      <dgm:prSet presAssocID="{ECE44D2C-6AE8-49FE-ADCC-C04456DDD0AD}" presName="sibTrans" presStyleLbl="sibTrans2D1" presStyleIdx="0" presStyleCnt="0"/>
      <dgm:spPr/>
      <dgm:t>
        <a:bodyPr/>
        <a:lstStyle/>
        <a:p>
          <a:endParaRPr lang="es-ES"/>
        </a:p>
      </dgm:t>
    </dgm:pt>
    <dgm:pt modelId="{C32CF13E-6A71-437F-B880-82ED7D25B562}" type="pres">
      <dgm:prSet presAssocID="{30DE768A-A90E-4EE4-8B57-969058EB3A0C}" presName="compNode" presStyleCnt="0"/>
      <dgm:spPr/>
    </dgm:pt>
    <dgm:pt modelId="{2BF0B52E-03D9-4B0D-830F-729BCC3CAF9C}" type="pres">
      <dgm:prSet presAssocID="{30DE768A-A90E-4EE4-8B57-969058EB3A0C}"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dgm:spPr>
    </dgm:pt>
    <dgm:pt modelId="{17B547E9-778B-45F7-B412-7B9B1140513D}" type="pres">
      <dgm:prSet presAssocID="{30DE768A-A90E-4EE4-8B57-969058EB3A0C}" presName="textRect" presStyleLbl="revTx" presStyleIdx="4" presStyleCnt="6">
        <dgm:presLayoutVars>
          <dgm:bulletEnabled val="1"/>
        </dgm:presLayoutVars>
      </dgm:prSet>
      <dgm:spPr/>
      <dgm:t>
        <a:bodyPr/>
        <a:lstStyle/>
        <a:p>
          <a:endParaRPr lang="es-ES"/>
        </a:p>
      </dgm:t>
    </dgm:pt>
    <dgm:pt modelId="{714737F7-EF6B-40C5-BB41-8126E33297CF}" type="pres">
      <dgm:prSet presAssocID="{2671BFDF-86FD-4098-832E-992E05D3456A}" presName="sibTrans" presStyleLbl="sibTrans2D1" presStyleIdx="0" presStyleCnt="0"/>
      <dgm:spPr/>
      <dgm:t>
        <a:bodyPr/>
        <a:lstStyle/>
        <a:p>
          <a:endParaRPr lang="es-ES"/>
        </a:p>
      </dgm:t>
    </dgm:pt>
    <dgm:pt modelId="{55B0D43B-E59E-4A13-B1D5-459943872DF3}" type="pres">
      <dgm:prSet presAssocID="{52E0665C-3DDF-4D68-9B43-9F404B019FC4}" presName="compNode" presStyleCnt="0"/>
      <dgm:spPr/>
    </dgm:pt>
    <dgm:pt modelId="{441B7BB4-27F5-4CE0-9BAA-A03530F1B282}" type="pres">
      <dgm:prSet presAssocID="{52E0665C-3DDF-4D68-9B43-9F404B019FC4}"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es-ES"/>
        </a:p>
      </dgm:t>
    </dgm:pt>
    <dgm:pt modelId="{4861DCE5-92D1-424A-B858-55352EF287B5}" type="pres">
      <dgm:prSet presAssocID="{52E0665C-3DDF-4D68-9B43-9F404B019FC4}" presName="textRect" presStyleLbl="revTx" presStyleIdx="5" presStyleCnt="6">
        <dgm:presLayoutVars>
          <dgm:bulletEnabled val="1"/>
        </dgm:presLayoutVars>
      </dgm:prSet>
      <dgm:spPr/>
      <dgm:t>
        <a:bodyPr/>
        <a:lstStyle/>
        <a:p>
          <a:endParaRPr lang="es-ES"/>
        </a:p>
      </dgm:t>
    </dgm:pt>
  </dgm:ptLst>
  <dgm:cxnLst>
    <dgm:cxn modelId="{0FD3466A-8266-4505-9720-AFB02E2CEDA4}" type="presOf" srcId="{D488267E-3369-45E9-83B2-CF04854D904B}" destId="{77A273F9-5C74-4A7E-82A3-CE8A7DCA90C5}" srcOrd="0" destOrd="0" presId="urn:microsoft.com/office/officeart/2005/8/layout/pList1"/>
    <dgm:cxn modelId="{33689583-C5FB-41C9-843E-375A29A88AD9}" type="presOf" srcId="{59B11B70-7782-460E-B592-3970E6137739}" destId="{953DC081-170D-4A71-B6F3-FC8BF76A0EC6}" srcOrd="0" destOrd="0" presId="urn:microsoft.com/office/officeart/2005/8/layout/pList1"/>
    <dgm:cxn modelId="{629ED1CB-5B93-49FD-A023-CF4D603047E2}" type="presOf" srcId="{ECE44D2C-6AE8-49FE-ADCC-C04456DDD0AD}" destId="{2A670513-E867-4B32-B563-736F76E773AF}" srcOrd="0" destOrd="0" presId="urn:microsoft.com/office/officeart/2005/8/layout/pList1"/>
    <dgm:cxn modelId="{CD9189BC-820F-4231-8EC2-7262939925E2}" srcId="{310EDA73-7562-45CE-8D58-79201BD9B4CD}" destId="{D488267E-3369-45E9-83B2-CF04854D904B}" srcOrd="3" destOrd="0" parTransId="{920EDA07-016D-40A0-9CCB-A1BE4BECFBF0}" sibTransId="{ECE44D2C-6AE8-49FE-ADCC-C04456DDD0AD}"/>
    <dgm:cxn modelId="{DCDE93DC-1B4E-451C-8077-27ED53DA47E4}" type="presOf" srcId="{CF44D460-7DD8-451A-A58A-63179A89F381}" destId="{5C2E04E1-C0B3-4F95-814C-6601FC52A82F}" srcOrd="0" destOrd="0" presId="urn:microsoft.com/office/officeart/2005/8/layout/pList1"/>
    <dgm:cxn modelId="{9280C865-FB49-4A9A-BB1D-9EADD7353CC3}" type="presOf" srcId="{4C29D8B5-8924-4BA2-B660-E05AE18408D4}" destId="{8030C21B-65CE-40C0-9FD6-2F723CAC11C4}" srcOrd="0" destOrd="0" presId="urn:microsoft.com/office/officeart/2005/8/layout/pList1"/>
    <dgm:cxn modelId="{7DFDDE8D-477B-44CD-B1D9-1C78504DF495}" srcId="{310EDA73-7562-45CE-8D58-79201BD9B4CD}" destId="{165F13C3-202C-4D2B-977C-0FD7B365FA84}" srcOrd="2" destOrd="0" parTransId="{D70E019D-2C68-45F0-BECE-43BE22BDDBE5}" sibTransId="{59B11B70-7782-460E-B592-3970E6137739}"/>
    <dgm:cxn modelId="{2FE43FA6-3C4F-433C-A3BD-2B401BA117B3}" type="presOf" srcId="{165F13C3-202C-4D2B-977C-0FD7B365FA84}" destId="{8D0A5BD7-3C40-40C8-870C-19B21A88ED09}" srcOrd="0" destOrd="0" presId="urn:microsoft.com/office/officeart/2005/8/layout/pList1"/>
    <dgm:cxn modelId="{4E54CE6C-9217-46C1-9789-A8861C564597}" srcId="{310EDA73-7562-45CE-8D58-79201BD9B4CD}" destId="{30DE768A-A90E-4EE4-8B57-969058EB3A0C}" srcOrd="4" destOrd="0" parTransId="{15C80F97-FF25-4E80-AA91-92D6832464D4}" sibTransId="{2671BFDF-86FD-4098-832E-992E05D3456A}"/>
    <dgm:cxn modelId="{3B856601-E720-4173-8B54-D0EBB23EBF73}" type="presOf" srcId="{52E0665C-3DDF-4D68-9B43-9F404B019FC4}" destId="{4861DCE5-92D1-424A-B858-55352EF287B5}" srcOrd="0" destOrd="0" presId="urn:microsoft.com/office/officeart/2005/8/layout/pList1"/>
    <dgm:cxn modelId="{30A18BF3-4227-4513-9E3F-074CB198BC42}" type="presOf" srcId="{C368572A-6472-431D-8093-307C668524B1}" destId="{E70BDAA5-148C-46DE-ACD8-F752889B634E}" srcOrd="0" destOrd="0" presId="urn:microsoft.com/office/officeart/2005/8/layout/pList1"/>
    <dgm:cxn modelId="{277CB4B9-5F85-4571-B9DF-648172FA079D}" type="presOf" srcId="{2671BFDF-86FD-4098-832E-992E05D3456A}" destId="{714737F7-EF6B-40C5-BB41-8126E33297CF}" srcOrd="0" destOrd="0" presId="urn:microsoft.com/office/officeart/2005/8/layout/pList1"/>
    <dgm:cxn modelId="{E00DE912-D2E8-4DC7-B32B-BC369F60B0B2}" type="presOf" srcId="{310EDA73-7562-45CE-8D58-79201BD9B4CD}" destId="{790253A3-B9F1-46F7-A3F0-9A731EFCDF66}" srcOrd="0" destOrd="0" presId="urn:microsoft.com/office/officeart/2005/8/layout/pList1"/>
    <dgm:cxn modelId="{CC2EFDDB-7241-4AA2-9DAE-961471E90BF7}" srcId="{310EDA73-7562-45CE-8D58-79201BD9B4CD}" destId="{CF44D460-7DD8-451A-A58A-63179A89F381}" srcOrd="1" destOrd="0" parTransId="{EFE036B7-0859-4682-8579-F24242430BB2}" sibTransId="{A84C1CD1-B97C-4B08-88C7-46C1AF4C99D0}"/>
    <dgm:cxn modelId="{F50FC964-B530-4D1C-A5CA-0B6CCE573359}" srcId="{310EDA73-7562-45CE-8D58-79201BD9B4CD}" destId="{52E0665C-3DDF-4D68-9B43-9F404B019FC4}" srcOrd="5" destOrd="0" parTransId="{B9E9095F-71F5-4B41-8F01-A60EB9C78188}" sibTransId="{5AD32A32-F93C-4DD2-B6E6-212144B34991}"/>
    <dgm:cxn modelId="{6D76E81D-17F0-4C5B-94D1-94AD93025BF4}" type="presOf" srcId="{A84C1CD1-B97C-4B08-88C7-46C1AF4C99D0}" destId="{41E0235A-AFE5-4C37-898A-F5462D6D3ECD}" srcOrd="0" destOrd="0" presId="urn:microsoft.com/office/officeart/2005/8/layout/pList1"/>
    <dgm:cxn modelId="{1AAE2FCE-C5AE-45C3-9991-98E53A72CDC1}" srcId="{310EDA73-7562-45CE-8D58-79201BD9B4CD}" destId="{4C29D8B5-8924-4BA2-B660-E05AE18408D4}" srcOrd="0" destOrd="0" parTransId="{AFBE76DB-C419-4087-BF0D-002732016B4C}" sibTransId="{C368572A-6472-431D-8093-307C668524B1}"/>
    <dgm:cxn modelId="{CC430C11-9AF5-4ED6-8E07-84AAF9F38997}" type="presOf" srcId="{30DE768A-A90E-4EE4-8B57-969058EB3A0C}" destId="{17B547E9-778B-45F7-B412-7B9B1140513D}" srcOrd="0" destOrd="0" presId="urn:microsoft.com/office/officeart/2005/8/layout/pList1"/>
    <dgm:cxn modelId="{A7EBE0DC-4424-42FA-8ED3-EFAF1612A857}" type="presParOf" srcId="{790253A3-B9F1-46F7-A3F0-9A731EFCDF66}" destId="{56221932-78CB-4405-ACA1-54412CC3BD30}" srcOrd="0" destOrd="0" presId="urn:microsoft.com/office/officeart/2005/8/layout/pList1"/>
    <dgm:cxn modelId="{C7331DB9-9FCE-4860-88B8-08550AA01B16}" type="presParOf" srcId="{56221932-78CB-4405-ACA1-54412CC3BD30}" destId="{9F278234-97D3-49BB-A1F4-ED5780D6DE4D}" srcOrd="0" destOrd="0" presId="urn:microsoft.com/office/officeart/2005/8/layout/pList1"/>
    <dgm:cxn modelId="{82A0173F-57A4-45CA-A128-061E50E06F38}" type="presParOf" srcId="{56221932-78CB-4405-ACA1-54412CC3BD30}" destId="{8030C21B-65CE-40C0-9FD6-2F723CAC11C4}" srcOrd="1" destOrd="0" presId="urn:microsoft.com/office/officeart/2005/8/layout/pList1"/>
    <dgm:cxn modelId="{62D59DD5-281A-455B-BD9B-7B102FE9BE54}" type="presParOf" srcId="{790253A3-B9F1-46F7-A3F0-9A731EFCDF66}" destId="{E70BDAA5-148C-46DE-ACD8-F752889B634E}" srcOrd="1" destOrd="0" presId="urn:microsoft.com/office/officeart/2005/8/layout/pList1"/>
    <dgm:cxn modelId="{48FD1EFD-E9E9-4BCC-9631-A205ECCD561F}" type="presParOf" srcId="{790253A3-B9F1-46F7-A3F0-9A731EFCDF66}" destId="{A6312074-3D90-4893-ACD6-8146654EB3D3}" srcOrd="2" destOrd="0" presId="urn:microsoft.com/office/officeart/2005/8/layout/pList1"/>
    <dgm:cxn modelId="{53438CE7-4DD5-4E26-973B-6EA9A9E8A6B8}" type="presParOf" srcId="{A6312074-3D90-4893-ACD6-8146654EB3D3}" destId="{20F88413-F160-475C-AAC2-8EEDBF5D5090}" srcOrd="0" destOrd="0" presId="urn:microsoft.com/office/officeart/2005/8/layout/pList1"/>
    <dgm:cxn modelId="{2983C701-18BD-4462-B72F-E8FDFD184656}" type="presParOf" srcId="{A6312074-3D90-4893-ACD6-8146654EB3D3}" destId="{5C2E04E1-C0B3-4F95-814C-6601FC52A82F}" srcOrd="1" destOrd="0" presId="urn:microsoft.com/office/officeart/2005/8/layout/pList1"/>
    <dgm:cxn modelId="{CD4C6885-5566-4CE1-8C0D-DDAC0AE129DB}" type="presParOf" srcId="{790253A3-B9F1-46F7-A3F0-9A731EFCDF66}" destId="{41E0235A-AFE5-4C37-898A-F5462D6D3ECD}" srcOrd="3" destOrd="0" presId="urn:microsoft.com/office/officeart/2005/8/layout/pList1"/>
    <dgm:cxn modelId="{3F1930DF-51D9-43DC-A8A8-8B5501024585}" type="presParOf" srcId="{790253A3-B9F1-46F7-A3F0-9A731EFCDF66}" destId="{40788FE9-93A8-4D92-841B-FA03047FCD8B}" srcOrd="4" destOrd="0" presId="urn:microsoft.com/office/officeart/2005/8/layout/pList1"/>
    <dgm:cxn modelId="{6164447C-58B3-45A0-8D18-79C0DB1EE15F}" type="presParOf" srcId="{40788FE9-93A8-4D92-841B-FA03047FCD8B}" destId="{C133C1D1-2D6D-4D25-9430-26C4F37A463C}" srcOrd="0" destOrd="0" presId="urn:microsoft.com/office/officeart/2005/8/layout/pList1"/>
    <dgm:cxn modelId="{802F943D-D639-4C2A-A6E1-D690849C1622}" type="presParOf" srcId="{40788FE9-93A8-4D92-841B-FA03047FCD8B}" destId="{8D0A5BD7-3C40-40C8-870C-19B21A88ED09}" srcOrd="1" destOrd="0" presId="urn:microsoft.com/office/officeart/2005/8/layout/pList1"/>
    <dgm:cxn modelId="{CB824115-68A5-4A86-B00B-067D049AC739}" type="presParOf" srcId="{790253A3-B9F1-46F7-A3F0-9A731EFCDF66}" destId="{953DC081-170D-4A71-B6F3-FC8BF76A0EC6}" srcOrd="5" destOrd="0" presId="urn:microsoft.com/office/officeart/2005/8/layout/pList1"/>
    <dgm:cxn modelId="{36B1C7D9-CADD-4332-9BCC-E2A232FB9FE9}" type="presParOf" srcId="{790253A3-B9F1-46F7-A3F0-9A731EFCDF66}" destId="{DBC22293-5759-4525-8316-2B22F13375D3}" srcOrd="6" destOrd="0" presId="urn:microsoft.com/office/officeart/2005/8/layout/pList1"/>
    <dgm:cxn modelId="{665B9AB8-D22F-4CAC-8DE6-55F5EF2CD975}" type="presParOf" srcId="{DBC22293-5759-4525-8316-2B22F13375D3}" destId="{ED96B248-95AF-486D-936E-8242E1D207C4}" srcOrd="0" destOrd="0" presId="urn:microsoft.com/office/officeart/2005/8/layout/pList1"/>
    <dgm:cxn modelId="{4C3D0310-C0EF-44A2-ABBA-B763C91A53FB}" type="presParOf" srcId="{DBC22293-5759-4525-8316-2B22F13375D3}" destId="{77A273F9-5C74-4A7E-82A3-CE8A7DCA90C5}" srcOrd="1" destOrd="0" presId="urn:microsoft.com/office/officeart/2005/8/layout/pList1"/>
    <dgm:cxn modelId="{92170BFA-88C7-46DC-96E8-F8D1DEBFF5EF}" type="presParOf" srcId="{790253A3-B9F1-46F7-A3F0-9A731EFCDF66}" destId="{2A670513-E867-4B32-B563-736F76E773AF}" srcOrd="7" destOrd="0" presId="urn:microsoft.com/office/officeart/2005/8/layout/pList1"/>
    <dgm:cxn modelId="{351C474B-EC83-46B6-B335-A5EF0CBAB42A}" type="presParOf" srcId="{790253A3-B9F1-46F7-A3F0-9A731EFCDF66}" destId="{C32CF13E-6A71-437F-B880-82ED7D25B562}" srcOrd="8" destOrd="0" presId="urn:microsoft.com/office/officeart/2005/8/layout/pList1"/>
    <dgm:cxn modelId="{C04DDF5C-0121-451A-9B58-D58897E24873}" type="presParOf" srcId="{C32CF13E-6A71-437F-B880-82ED7D25B562}" destId="{2BF0B52E-03D9-4B0D-830F-729BCC3CAF9C}" srcOrd="0" destOrd="0" presId="urn:microsoft.com/office/officeart/2005/8/layout/pList1"/>
    <dgm:cxn modelId="{625C1031-6913-4F57-A18C-DF6611C398B7}" type="presParOf" srcId="{C32CF13E-6A71-437F-B880-82ED7D25B562}" destId="{17B547E9-778B-45F7-B412-7B9B1140513D}" srcOrd="1" destOrd="0" presId="urn:microsoft.com/office/officeart/2005/8/layout/pList1"/>
    <dgm:cxn modelId="{C3D399A0-1D13-43E9-A4ED-09CBAFA7EE2B}" type="presParOf" srcId="{790253A3-B9F1-46F7-A3F0-9A731EFCDF66}" destId="{714737F7-EF6B-40C5-BB41-8126E33297CF}" srcOrd="9" destOrd="0" presId="urn:microsoft.com/office/officeart/2005/8/layout/pList1"/>
    <dgm:cxn modelId="{F5953C96-90B7-4AE9-8776-3D0DF7F75374}" type="presParOf" srcId="{790253A3-B9F1-46F7-A3F0-9A731EFCDF66}" destId="{55B0D43B-E59E-4A13-B1D5-459943872DF3}" srcOrd="10" destOrd="0" presId="urn:microsoft.com/office/officeart/2005/8/layout/pList1"/>
    <dgm:cxn modelId="{E3AABB13-2E87-48D7-B708-8CDA52138FA5}" type="presParOf" srcId="{55B0D43B-E59E-4A13-B1D5-459943872DF3}" destId="{441B7BB4-27F5-4CE0-9BAA-A03530F1B282}" srcOrd="0" destOrd="0" presId="urn:microsoft.com/office/officeart/2005/8/layout/pList1"/>
    <dgm:cxn modelId="{57D58537-72EB-4C61-B43B-60232211262E}" type="presParOf" srcId="{55B0D43B-E59E-4A13-B1D5-459943872DF3}" destId="{4861DCE5-92D1-424A-B858-55352EF287B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AF666A-662B-4E6E-A480-81B5376E6F64}"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s-EC"/>
        </a:p>
      </dgm:t>
    </dgm:pt>
    <dgm:pt modelId="{71297776-D22A-4452-B060-0EB103A80CBD}">
      <dgm:prSet phldrT="[Texto]"/>
      <dgm:spPr/>
      <dgm:t>
        <a:bodyPr/>
        <a:lstStyle/>
        <a:p>
          <a:pPr algn="l"/>
          <a:r>
            <a:rPr lang="es-EC" dirty="0"/>
            <a:t>Se constituye como una actividad de alto valor social</a:t>
          </a:r>
        </a:p>
      </dgm:t>
    </dgm:pt>
    <dgm:pt modelId="{96F102F5-9E54-46F8-816F-2E236D807A1C}" type="parTrans" cxnId="{6ED668F0-5628-4691-8DA2-5E41A84EB313}">
      <dgm:prSet/>
      <dgm:spPr/>
      <dgm:t>
        <a:bodyPr/>
        <a:lstStyle/>
        <a:p>
          <a:endParaRPr lang="es-EC"/>
        </a:p>
      </dgm:t>
    </dgm:pt>
    <dgm:pt modelId="{36E22D85-0E45-4588-BCA6-89DD4DB62BA7}" type="sibTrans" cxnId="{6ED668F0-5628-4691-8DA2-5E41A84EB313}">
      <dgm:prSet/>
      <dgm:spPr/>
      <dgm:t>
        <a:bodyPr/>
        <a:lstStyle/>
        <a:p>
          <a:endParaRPr lang="es-EC"/>
        </a:p>
      </dgm:t>
    </dgm:pt>
    <dgm:pt modelId="{CECAAC6E-ED4F-4E39-8B48-C6A53D9AB1B7}">
      <dgm:prSet phldrT="[Texto]"/>
      <dgm:spPr/>
      <dgm:t>
        <a:bodyPr/>
        <a:lstStyle/>
        <a:p>
          <a:pPr algn="l"/>
          <a:r>
            <a:rPr lang="es-EC" dirty="0"/>
            <a:t>Beneficia a la comunidad local</a:t>
          </a:r>
        </a:p>
      </dgm:t>
    </dgm:pt>
    <dgm:pt modelId="{AAD8E55F-5A02-4647-90A5-D32AB374FDCD}" type="parTrans" cxnId="{77E82552-7EF5-4A2F-B0C4-437BA0885DCF}">
      <dgm:prSet/>
      <dgm:spPr/>
      <dgm:t>
        <a:bodyPr/>
        <a:lstStyle/>
        <a:p>
          <a:endParaRPr lang="es-EC"/>
        </a:p>
      </dgm:t>
    </dgm:pt>
    <dgm:pt modelId="{B625A645-4236-451B-893A-55FE2D4C02AD}" type="sibTrans" cxnId="{77E82552-7EF5-4A2F-B0C4-437BA0885DCF}">
      <dgm:prSet/>
      <dgm:spPr/>
      <dgm:t>
        <a:bodyPr/>
        <a:lstStyle/>
        <a:p>
          <a:endParaRPr lang="es-EC"/>
        </a:p>
      </dgm:t>
    </dgm:pt>
    <dgm:pt modelId="{50EC4884-332A-49F3-81A4-5437F8CBFEAE}">
      <dgm:prSet phldrT="[Texto]"/>
      <dgm:spPr/>
      <dgm:t>
        <a:bodyPr/>
        <a:lstStyle/>
        <a:p>
          <a:pPr algn="l"/>
          <a:r>
            <a:rPr lang="es-EC" dirty="0"/>
            <a:t>Catalizador para el desarrollo turístico </a:t>
          </a:r>
        </a:p>
      </dgm:t>
    </dgm:pt>
    <dgm:pt modelId="{479BFCA6-6B1E-4F2F-A119-BC39E19176C7}" type="parTrans" cxnId="{9A5218FD-FD7F-4584-B490-4464972B83AE}">
      <dgm:prSet/>
      <dgm:spPr/>
      <dgm:t>
        <a:bodyPr/>
        <a:lstStyle/>
        <a:p>
          <a:endParaRPr lang="es-EC"/>
        </a:p>
      </dgm:t>
    </dgm:pt>
    <dgm:pt modelId="{9E6D3DA0-76E0-46BF-AAE5-707C6F8101CF}" type="sibTrans" cxnId="{9A5218FD-FD7F-4584-B490-4464972B83AE}">
      <dgm:prSet/>
      <dgm:spPr/>
      <dgm:t>
        <a:bodyPr/>
        <a:lstStyle/>
        <a:p>
          <a:endParaRPr lang="es-EC"/>
        </a:p>
      </dgm:t>
    </dgm:pt>
    <dgm:pt modelId="{1A43018D-1DE4-40D7-8CEF-391C2A03E58E}" type="pres">
      <dgm:prSet presAssocID="{A1AF666A-662B-4E6E-A480-81B5376E6F64}" presName="rootnode" presStyleCnt="0">
        <dgm:presLayoutVars>
          <dgm:chMax/>
          <dgm:chPref/>
          <dgm:dir/>
          <dgm:animLvl val="lvl"/>
        </dgm:presLayoutVars>
      </dgm:prSet>
      <dgm:spPr/>
      <dgm:t>
        <a:bodyPr/>
        <a:lstStyle/>
        <a:p>
          <a:endParaRPr lang="es-ES"/>
        </a:p>
      </dgm:t>
    </dgm:pt>
    <dgm:pt modelId="{F44540FA-AE86-47F9-8ACC-E1BA16E059F3}" type="pres">
      <dgm:prSet presAssocID="{71297776-D22A-4452-B060-0EB103A80CBD}" presName="composite" presStyleCnt="0"/>
      <dgm:spPr/>
    </dgm:pt>
    <dgm:pt modelId="{910B6021-B6B1-46FD-BD73-D9E94496F7B9}" type="pres">
      <dgm:prSet presAssocID="{71297776-D22A-4452-B060-0EB103A80CBD}" presName="bentUpArrow1" presStyleLbl="alignImgPlace1" presStyleIdx="0" presStyleCnt="2"/>
      <dgm:spPr/>
    </dgm:pt>
    <dgm:pt modelId="{2EBCAECE-271F-4053-88D1-9C9B0448177C}" type="pres">
      <dgm:prSet presAssocID="{71297776-D22A-4452-B060-0EB103A80CBD}" presName="ParentText" presStyleLbl="node1" presStyleIdx="0" presStyleCnt="3">
        <dgm:presLayoutVars>
          <dgm:chMax val="1"/>
          <dgm:chPref val="1"/>
          <dgm:bulletEnabled val="1"/>
        </dgm:presLayoutVars>
      </dgm:prSet>
      <dgm:spPr/>
      <dgm:t>
        <a:bodyPr/>
        <a:lstStyle/>
        <a:p>
          <a:endParaRPr lang="es-ES"/>
        </a:p>
      </dgm:t>
    </dgm:pt>
    <dgm:pt modelId="{3DB13C9B-7642-4A6A-A116-E33B0D7349D4}" type="pres">
      <dgm:prSet presAssocID="{71297776-D22A-4452-B060-0EB103A80CBD}" presName="ChildText" presStyleLbl="revTx" presStyleIdx="0" presStyleCnt="2">
        <dgm:presLayoutVars>
          <dgm:chMax val="0"/>
          <dgm:chPref val="0"/>
          <dgm:bulletEnabled val="1"/>
        </dgm:presLayoutVars>
      </dgm:prSet>
      <dgm:spPr/>
    </dgm:pt>
    <dgm:pt modelId="{56C92258-354D-430D-9945-BBE865D251B4}" type="pres">
      <dgm:prSet presAssocID="{36E22D85-0E45-4588-BCA6-89DD4DB62BA7}" presName="sibTrans" presStyleCnt="0"/>
      <dgm:spPr/>
    </dgm:pt>
    <dgm:pt modelId="{B049D6B7-2099-4F79-8074-FCF1B10E6CD0}" type="pres">
      <dgm:prSet presAssocID="{CECAAC6E-ED4F-4E39-8B48-C6A53D9AB1B7}" presName="composite" presStyleCnt="0"/>
      <dgm:spPr/>
    </dgm:pt>
    <dgm:pt modelId="{313FDEB2-EE88-403B-BA4F-A45CA6E8C944}" type="pres">
      <dgm:prSet presAssocID="{CECAAC6E-ED4F-4E39-8B48-C6A53D9AB1B7}" presName="bentUpArrow1" presStyleLbl="alignImgPlace1" presStyleIdx="1" presStyleCnt="2"/>
      <dgm:spPr/>
    </dgm:pt>
    <dgm:pt modelId="{C2E7D490-625E-40C2-82C5-A23D81E4B169}" type="pres">
      <dgm:prSet presAssocID="{CECAAC6E-ED4F-4E39-8B48-C6A53D9AB1B7}" presName="ParentText" presStyleLbl="node1" presStyleIdx="1" presStyleCnt="3">
        <dgm:presLayoutVars>
          <dgm:chMax val="1"/>
          <dgm:chPref val="1"/>
          <dgm:bulletEnabled val="1"/>
        </dgm:presLayoutVars>
      </dgm:prSet>
      <dgm:spPr/>
      <dgm:t>
        <a:bodyPr/>
        <a:lstStyle/>
        <a:p>
          <a:endParaRPr lang="es-ES"/>
        </a:p>
      </dgm:t>
    </dgm:pt>
    <dgm:pt modelId="{2E83B128-0110-4702-B5C8-6700B7C4C770}" type="pres">
      <dgm:prSet presAssocID="{CECAAC6E-ED4F-4E39-8B48-C6A53D9AB1B7}" presName="ChildText" presStyleLbl="revTx" presStyleIdx="1" presStyleCnt="2">
        <dgm:presLayoutVars>
          <dgm:chMax val="0"/>
          <dgm:chPref val="0"/>
          <dgm:bulletEnabled val="1"/>
        </dgm:presLayoutVars>
      </dgm:prSet>
      <dgm:spPr/>
    </dgm:pt>
    <dgm:pt modelId="{91F64636-FB4E-4723-A1F8-3EB5058C2F76}" type="pres">
      <dgm:prSet presAssocID="{B625A645-4236-451B-893A-55FE2D4C02AD}" presName="sibTrans" presStyleCnt="0"/>
      <dgm:spPr/>
    </dgm:pt>
    <dgm:pt modelId="{0124EA90-CFEF-4DDF-A77C-20BFCEFCD66F}" type="pres">
      <dgm:prSet presAssocID="{50EC4884-332A-49F3-81A4-5437F8CBFEAE}" presName="composite" presStyleCnt="0"/>
      <dgm:spPr/>
    </dgm:pt>
    <dgm:pt modelId="{FDC8FE2B-FBED-47E1-94F0-5323BB8D90AE}" type="pres">
      <dgm:prSet presAssocID="{50EC4884-332A-49F3-81A4-5437F8CBFEAE}" presName="ParentText" presStyleLbl="node1" presStyleIdx="2" presStyleCnt="3">
        <dgm:presLayoutVars>
          <dgm:chMax val="1"/>
          <dgm:chPref val="1"/>
          <dgm:bulletEnabled val="1"/>
        </dgm:presLayoutVars>
      </dgm:prSet>
      <dgm:spPr/>
      <dgm:t>
        <a:bodyPr/>
        <a:lstStyle/>
        <a:p>
          <a:endParaRPr lang="es-ES"/>
        </a:p>
      </dgm:t>
    </dgm:pt>
  </dgm:ptLst>
  <dgm:cxnLst>
    <dgm:cxn modelId="{D01A6708-7DCA-4435-98B3-B48897BFD89F}" type="presOf" srcId="{A1AF666A-662B-4E6E-A480-81B5376E6F64}" destId="{1A43018D-1DE4-40D7-8CEF-391C2A03E58E}" srcOrd="0" destOrd="0" presId="urn:microsoft.com/office/officeart/2005/8/layout/StepDownProcess"/>
    <dgm:cxn modelId="{0D336D25-1F30-4D16-B698-F67F1F39C057}" type="presOf" srcId="{71297776-D22A-4452-B060-0EB103A80CBD}" destId="{2EBCAECE-271F-4053-88D1-9C9B0448177C}" srcOrd="0" destOrd="0" presId="urn:microsoft.com/office/officeart/2005/8/layout/StepDownProcess"/>
    <dgm:cxn modelId="{6ED668F0-5628-4691-8DA2-5E41A84EB313}" srcId="{A1AF666A-662B-4E6E-A480-81B5376E6F64}" destId="{71297776-D22A-4452-B060-0EB103A80CBD}" srcOrd="0" destOrd="0" parTransId="{96F102F5-9E54-46F8-816F-2E236D807A1C}" sibTransId="{36E22D85-0E45-4588-BCA6-89DD4DB62BA7}"/>
    <dgm:cxn modelId="{2E51BF63-B742-49D6-9386-DF61CA4D3420}" type="presOf" srcId="{50EC4884-332A-49F3-81A4-5437F8CBFEAE}" destId="{FDC8FE2B-FBED-47E1-94F0-5323BB8D90AE}" srcOrd="0" destOrd="0" presId="urn:microsoft.com/office/officeart/2005/8/layout/StepDownProcess"/>
    <dgm:cxn modelId="{F56AEF3D-5DAE-45EB-A662-360BC158B916}" type="presOf" srcId="{CECAAC6E-ED4F-4E39-8B48-C6A53D9AB1B7}" destId="{C2E7D490-625E-40C2-82C5-A23D81E4B169}" srcOrd="0" destOrd="0" presId="urn:microsoft.com/office/officeart/2005/8/layout/StepDownProcess"/>
    <dgm:cxn modelId="{77E82552-7EF5-4A2F-B0C4-437BA0885DCF}" srcId="{A1AF666A-662B-4E6E-A480-81B5376E6F64}" destId="{CECAAC6E-ED4F-4E39-8B48-C6A53D9AB1B7}" srcOrd="1" destOrd="0" parTransId="{AAD8E55F-5A02-4647-90A5-D32AB374FDCD}" sibTransId="{B625A645-4236-451B-893A-55FE2D4C02AD}"/>
    <dgm:cxn modelId="{9A5218FD-FD7F-4584-B490-4464972B83AE}" srcId="{A1AF666A-662B-4E6E-A480-81B5376E6F64}" destId="{50EC4884-332A-49F3-81A4-5437F8CBFEAE}" srcOrd="2" destOrd="0" parTransId="{479BFCA6-6B1E-4F2F-A119-BC39E19176C7}" sibTransId="{9E6D3DA0-76E0-46BF-AAE5-707C6F8101CF}"/>
    <dgm:cxn modelId="{538CB596-D926-42E2-853D-DE7519DEA95D}" type="presParOf" srcId="{1A43018D-1DE4-40D7-8CEF-391C2A03E58E}" destId="{F44540FA-AE86-47F9-8ACC-E1BA16E059F3}" srcOrd="0" destOrd="0" presId="urn:microsoft.com/office/officeart/2005/8/layout/StepDownProcess"/>
    <dgm:cxn modelId="{BFC61B10-FE2B-489E-BAA9-4CA61E97F48B}" type="presParOf" srcId="{F44540FA-AE86-47F9-8ACC-E1BA16E059F3}" destId="{910B6021-B6B1-46FD-BD73-D9E94496F7B9}" srcOrd="0" destOrd="0" presId="urn:microsoft.com/office/officeart/2005/8/layout/StepDownProcess"/>
    <dgm:cxn modelId="{6FE59C31-1907-4265-9782-205016D3E7A6}" type="presParOf" srcId="{F44540FA-AE86-47F9-8ACC-E1BA16E059F3}" destId="{2EBCAECE-271F-4053-88D1-9C9B0448177C}" srcOrd="1" destOrd="0" presId="urn:microsoft.com/office/officeart/2005/8/layout/StepDownProcess"/>
    <dgm:cxn modelId="{F3B82AED-DDC9-4697-995C-48AEA029F903}" type="presParOf" srcId="{F44540FA-AE86-47F9-8ACC-E1BA16E059F3}" destId="{3DB13C9B-7642-4A6A-A116-E33B0D7349D4}" srcOrd="2" destOrd="0" presId="urn:microsoft.com/office/officeart/2005/8/layout/StepDownProcess"/>
    <dgm:cxn modelId="{BDA8D9F3-CB18-4217-9812-7890986B78D2}" type="presParOf" srcId="{1A43018D-1DE4-40D7-8CEF-391C2A03E58E}" destId="{56C92258-354D-430D-9945-BBE865D251B4}" srcOrd="1" destOrd="0" presId="urn:microsoft.com/office/officeart/2005/8/layout/StepDownProcess"/>
    <dgm:cxn modelId="{5136F356-CE91-4E0A-AE04-98710E6F2EB2}" type="presParOf" srcId="{1A43018D-1DE4-40D7-8CEF-391C2A03E58E}" destId="{B049D6B7-2099-4F79-8074-FCF1B10E6CD0}" srcOrd="2" destOrd="0" presId="urn:microsoft.com/office/officeart/2005/8/layout/StepDownProcess"/>
    <dgm:cxn modelId="{C3E13BB1-D69C-4F8F-878A-9B547FDB3139}" type="presParOf" srcId="{B049D6B7-2099-4F79-8074-FCF1B10E6CD0}" destId="{313FDEB2-EE88-403B-BA4F-A45CA6E8C944}" srcOrd="0" destOrd="0" presId="urn:microsoft.com/office/officeart/2005/8/layout/StepDownProcess"/>
    <dgm:cxn modelId="{C7796C0F-6305-4876-A44E-29712C83B67D}" type="presParOf" srcId="{B049D6B7-2099-4F79-8074-FCF1B10E6CD0}" destId="{C2E7D490-625E-40C2-82C5-A23D81E4B169}" srcOrd="1" destOrd="0" presId="urn:microsoft.com/office/officeart/2005/8/layout/StepDownProcess"/>
    <dgm:cxn modelId="{1CBC48D0-B9BD-4E8D-B5A1-E9A05FC746F9}" type="presParOf" srcId="{B049D6B7-2099-4F79-8074-FCF1B10E6CD0}" destId="{2E83B128-0110-4702-B5C8-6700B7C4C770}" srcOrd="2" destOrd="0" presId="urn:microsoft.com/office/officeart/2005/8/layout/StepDownProcess"/>
    <dgm:cxn modelId="{401303BA-BA61-4151-A957-66B690962ACB}" type="presParOf" srcId="{1A43018D-1DE4-40D7-8CEF-391C2A03E58E}" destId="{91F64636-FB4E-4723-A1F8-3EB5058C2F76}" srcOrd="3" destOrd="0" presId="urn:microsoft.com/office/officeart/2005/8/layout/StepDownProcess"/>
    <dgm:cxn modelId="{FAFB22E6-7718-473B-9F74-44FF69F3CD47}" type="presParOf" srcId="{1A43018D-1DE4-40D7-8CEF-391C2A03E58E}" destId="{0124EA90-CFEF-4DDF-A77C-20BFCEFCD66F}" srcOrd="4" destOrd="0" presId="urn:microsoft.com/office/officeart/2005/8/layout/StepDownProcess"/>
    <dgm:cxn modelId="{E653601D-3E78-48B0-9B15-43CD4F816E36}" type="presParOf" srcId="{0124EA90-CFEF-4DDF-A77C-20BFCEFCD66F}" destId="{FDC8FE2B-FBED-47E1-94F0-5323BB8D90A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F98948-3320-4B7F-80FB-AB1137B5078B}" type="doc">
      <dgm:prSet loTypeId="urn:microsoft.com/office/officeart/2008/layout/BendingPictureCaption" loCatId="picture" qsTypeId="urn:microsoft.com/office/officeart/2005/8/quickstyle/simple1" qsCatId="simple" csTypeId="urn:microsoft.com/office/officeart/2005/8/colors/accent0_2" csCatId="mainScheme" phldr="1"/>
      <dgm:spPr/>
      <dgm:t>
        <a:bodyPr rtlCol="0"/>
        <a:lstStyle/>
        <a:p>
          <a:pPr rtl="0"/>
          <a:endParaRPr lang="en-US"/>
        </a:p>
      </dgm:t>
    </dgm:pt>
    <dgm:pt modelId="{15F858BE-12F3-4653-B340-0B188B98203C}">
      <dgm:prSet custT="1"/>
      <dgm:spPr/>
      <dgm:t>
        <a:bodyPr rtlCol="0"/>
        <a:lstStyle/>
        <a:p>
          <a:pPr rtl="0"/>
          <a:r>
            <a:rPr lang="es-ES" sz="1600" b="1" noProof="0"/>
            <a:t>Análisis del turismo MICE en la ciudad de Guayaquil</a:t>
          </a:r>
          <a:endParaRPr lang="es-ES" sz="1600" b="1" noProof="0" dirty="0"/>
        </a:p>
      </dgm:t>
    </dgm:pt>
    <dgm:pt modelId="{A18FFBF8-8B7D-40D4-A330-31FF915469FD}" type="parTrans" cxnId="{DEBC30EA-F307-450A-9FE0-DE38E709B7C6}">
      <dgm:prSet/>
      <dgm:spPr/>
      <dgm:t>
        <a:bodyPr rtlCol="0"/>
        <a:lstStyle/>
        <a:p>
          <a:pPr rtl="0"/>
          <a:endParaRPr lang="es-ES" sz="1100" noProof="0" dirty="0">
            <a:solidFill>
              <a:schemeClr val="tx1">
                <a:lumMod val="75000"/>
                <a:lumOff val="25000"/>
              </a:schemeClr>
            </a:solidFill>
          </a:endParaRPr>
        </a:p>
      </dgm:t>
    </dgm:pt>
    <dgm:pt modelId="{BAF7F54C-54BB-4E32-A3BE-70FDDE1ACC7A}" type="sibTrans" cxnId="{DEBC30EA-F307-450A-9FE0-DE38E709B7C6}">
      <dgm:prSet/>
      <dgm:spPr/>
      <dgm:t>
        <a:bodyPr rtlCol="0"/>
        <a:lstStyle/>
        <a:p>
          <a:pPr rtl="0"/>
          <a:endParaRPr lang="es-ES" sz="1100" noProof="0" dirty="0">
            <a:solidFill>
              <a:schemeClr val="tx1">
                <a:lumMod val="75000"/>
                <a:lumOff val="25000"/>
              </a:schemeClr>
            </a:solidFill>
          </a:endParaRPr>
        </a:p>
      </dgm:t>
    </dgm:pt>
    <dgm:pt modelId="{3CA3A262-78E2-46B9-86B9-EC5A18FB14DE}">
      <dgm:prSet custT="1"/>
      <dgm:spPr/>
      <dgm:t>
        <a:bodyPr/>
        <a:lstStyle/>
        <a:p>
          <a:endParaRPr lang="es-ES" sz="1400" b="1" noProof="0" dirty="0">
            <a:solidFill>
              <a:schemeClr val="tx1"/>
            </a:solidFill>
          </a:endParaRPr>
        </a:p>
      </dgm:t>
    </dgm:pt>
    <dgm:pt modelId="{6BBE6B70-7535-4543-9D22-9A5FD3AA825E}" type="parTrans" cxnId="{DA22B488-0463-414F-B875-46191CF8188F}">
      <dgm:prSet/>
      <dgm:spPr/>
      <dgm:t>
        <a:bodyPr rtlCol="0"/>
        <a:lstStyle/>
        <a:p>
          <a:pPr rtl="0"/>
          <a:endParaRPr lang="es-ES" sz="1100" noProof="0" dirty="0">
            <a:solidFill>
              <a:schemeClr val="tx1">
                <a:lumMod val="75000"/>
                <a:lumOff val="25000"/>
              </a:schemeClr>
            </a:solidFill>
          </a:endParaRPr>
        </a:p>
      </dgm:t>
    </dgm:pt>
    <dgm:pt modelId="{B3A5339B-3B69-46DF-810A-B2517955555D}" type="sibTrans" cxnId="{DA22B488-0463-414F-B875-46191CF8188F}">
      <dgm:prSet/>
      <dgm:spPr/>
      <dgm:t>
        <a:bodyPr rtlCol="0"/>
        <a:lstStyle/>
        <a:p>
          <a:pPr rtl="0"/>
          <a:endParaRPr lang="es-ES" sz="1100" noProof="0" dirty="0">
            <a:solidFill>
              <a:schemeClr val="tx1">
                <a:lumMod val="75000"/>
                <a:lumOff val="25000"/>
              </a:schemeClr>
            </a:solidFill>
          </a:endParaRPr>
        </a:p>
      </dgm:t>
    </dgm:pt>
    <dgm:pt modelId="{C2C0C276-85A5-4D23-AC47-55BD8A8CAE4F}">
      <dgm:prSet custT="1"/>
      <dgm:spPr/>
      <dgm:t>
        <a:bodyPr/>
        <a:lstStyle/>
        <a:p>
          <a:pPr rtl="0"/>
          <a:r>
            <a:rPr lang="es-MX" sz="1600" b="1" noProof="0" dirty="0"/>
            <a:t>Propuesta para la creación de un Bureau de Convenciones en Cuenca </a:t>
          </a:r>
          <a:endParaRPr lang="es-EC" sz="1600" b="1" noProof="0" dirty="0"/>
        </a:p>
      </dgm:t>
    </dgm:pt>
    <dgm:pt modelId="{B254F5C6-646A-4FB5-8C44-00B611E781BE}" type="parTrans" cxnId="{C388B700-D854-4C7C-94A6-F94EAAC6A25E}">
      <dgm:prSet/>
      <dgm:spPr/>
      <dgm:t>
        <a:bodyPr/>
        <a:lstStyle/>
        <a:p>
          <a:endParaRPr lang="es-EC"/>
        </a:p>
      </dgm:t>
    </dgm:pt>
    <dgm:pt modelId="{E4A50B97-62FA-452B-9A12-E6F073BB79AC}" type="sibTrans" cxnId="{C388B700-D854-4C7C-94A6-F94EAAC6A25E}">
      <dgm:prSet/>
      <dgm:spPr/>
      <dgm:t>
        <a:bodyPr/>
        <a:lstStyle/>
        <a:p>
          <a:endParaRPr lang="es-EC"/>
        </a:p>
      </dgm:t>
    </dgm:pt>
    <dgm:pt modelId="{9D472A75-FC95-4051-BF4B-2E257A760184}" type="pres">
      <dgm:prSet presAssocID="{64F98948-3320-4B7F-80FB-AB1137B5078B}" presName="diagram" presStyleCnt="0">
        <dgm:presLayoutVars>
          <dgm:dir/>
        </dgm:presLayoutVars>
      </dgm:prSet>
      <dgm:spPr/>
      <dgm:t>
        <a:bodyPr/>
        <a:lstStyle/>
        <a:p>
          <a:endParaRPr lang="es-ES"/>
        </a:p>
      </dgm:t>
    </dgm:pt>
    <dgm:pt modelId="{136C1879-CEA7-412A-98CD-6E416871F25E}" type="pres">
      <dgm:prSet presAssocID="{15F858BE-12F3-4653-B340-0B188B98203C}" presName="composite" presStyleCnt="0"/>
      <dgm:spPr/>
    </dgm:pt>
    <dgm:pt modelId="{54B97A49-337F-4252-A4E1-3C3ED5ECA5FE}" type="pres">
      <dgm:prSet presAssocID="{15F858BE-12F3-4653-B340-0B188B98203C}" presName="Image" presStyleLbl="bgShp" presStyleIdx="0" presStyleCnt="2" custLinFactNeighborX="5993" custLinFactNeighborY="35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414FE3AA-CDEE-477C-B329-DC9105314055}" type="pres">
      <dgm:prSet presAssocID="{15F858BE-12F3-4653-B340-0B188B98203C}" presName="Parent" presStyleLbl="node0" presStyleIdx="0" presStyleCnt="2" custScaleX="92399" custScaleY="80510">
        <dgm:presLayoutVars>
          <dgm:bulletEnabled val="1"/>
        </dgm:presLayoutVars>
      </dgm:prSet>
      <dgm:spPr/>
      <dgm:t>
        <a:bodyPr/>
        <a:lstStyle/>
        <a:p>
          <a:endParaRPr lang="es-ES"/>
        </a:p>
      </dgm:t>
    </dgm:pt>
    <dgm:pt modelId="{F6786E3E-6E48-49CF-A1D5-D3087ACFD530}" type="pres">
      <dgm:prSet presAssocID="{BAF7F54C-54BB-4E32-A3BE-70FDDE1ACC7A}" presName="sibTrans" presStyleCnt="0"/>
      <dgm:spPr/>
    </dgm:pt>
    <dgm:pt modelId="{5F963C00-19F3-42BF-8B20-5BB4736D29E0}" type="pres">
      <dgm:prSet presAssocID="{C2C0C276-85A5-4D23-AC47-55BD8A8CAE4F}" presName="composite" presStyleCnt="0"/>
      <dgm:spPr/>
    </dgm:pt>
    <dgm:pt modelId="{9E6FE88E-A9CC-47F5-A439-D0BFBEE52B3F}" type="pres">
      <dgm:prSet presAssocID="{C2C0C276-85A5-4D23-AC47-55BD8A8CAE4F}" presName="Image" presStyleLbl="bgShp" presStyleIdx="1" presStyleCnt="2"/>
      <dgm:spPr>
        <a:blipFill>
          <a:blip xmlns:r="http://schemas.openxmlformats.org/officeDocument/2006/relationships" r:embed="rId2"/>
          <a:srcRect/>
          <a:stretch>
            <a:fillRect l="-16000" r="-16000"/>
          </a:stretch>
        </a:blipFill>
      </dgm:spPr>
    </dgm:pt>
    <dgm:pt modelId="{C8243F52-EF29-460B-BE9F-252A799A40E6}" type="pres">
      <dgm:prSet presAssocID="{C2C0C276-85A5-4D23-AC47-55BD8A8CAE4F}" presName="Parent" presStyleLbl="node0" presStyleIdx="1" presStyleCnt="2" custScaleY="82628">
        <dgm:presLayoutVars>
          <dgm:bulletEnabled val="1"/>
        </dgm:presLayoutVars>
      </dgm:prSet>
      <dgm:spPr/>
      <dgm:t>
        <a:bodyPr/>
        <a:lstStyle/>
        <a:p>
          <a:endParaRPr lang="es-ES"/>
        </a:p>
      </dgm:t>
    </dgm:pt>
  </dgm:ptLst>
  <dgm:cxnLst>
    <dgm:cxn modelId="{C388B700-D854-4C7C-94A6-F94EAAC6A25E}" srcId="{64F98948-3320-4B7F-80FB-AB1137B5078B}" destId="{C2C0C276-85A5-4D23-AC47-55BD8A8CAE4F}" srcOrd="1" destOrd="0" parTransId="{B254F5C6-646A-4FB5-8C44-00B611E781BE}" sibTransId="{E4A50B97-62FA-452B-9A12-E6F073BB79AC}"/>
    <dgm:cxn modelId="{B1F949CC-319D-4E10-8B3F-82268F812698}" type="presOf" srcId="{C2C0C276-85A5-4D23-AC47-55BD8A8CAE4F}" destId="{C8243F52-EF29-460B-BE9F-252A799A40E6}" srcOrd="0" destOrd="0" presId="urn:microsoft.com/office/officeart/2008/layout/BendingPictureCaption"/>
    <dgm:cxn modelId="{DA22B488-0463-414F-B875-46191CF8188F}" srcId="{C2C0C276-85A5-4D23-AC47-55BD8A8CAE4F}" destId="{3CA3A262-78E2-46B9-86B9-EC5A18FB14DE}" srcOrd="0" destOrd="0" parTransId="{6BBE6B70-7535-4543-9D22-9A5FD3AA825E}" sibTransId="{B3A5339B-3B69-46DF-810A-B2517955555D}"/>
    <dgm:cxn modelId="{B32989F4-1018-426A-8F20-EC1E97BBD99D}" type="presOf" srcId="{64F98948-3320-4B7F-80FB-AB1137B5078B}" destId="{9D472A75-FC95-4051-BF4B-2E257A760184}" srcOrd="0" destOrd="0" presId="urn:microsoft.com/office/officeart/2008/layout/BendingPictureCaption"/>
    <dgm:cxn modelId="{C76EA780-98B0-4ABD-807D-B652E712132E}" type="presOf" srcId="{15F858BE-12F3-4653-B340-0B188B98203C}" destId="{414FE3AA-CDEE-477C-B329-DC9105314055}" srcOrd="0" destOrd="0" presId="urn:microsoft.com/office/officeart/2008/layout/BendingPictureCaption"/>
    <dgm:cxn modelId="{4C826E24-ED43-48B7-B921-762985476E31}" type="presOf" srcId="{3CA3A262-78E2-46B9-86B9-EC5A18FB14DE}" destId="{C8243F52-EF29-460B-BE9F-252A799A40E6}" srcOrd="0" destOrd="1" presId="urn:microsoft.com/office/officeart/2008/layout/BendingPictureCaption"/>
    <dgm:cxn modelId="{DEBC30EA-F307-450A-9FE0-DE38E709B7C6}" srcId="{64F98948-3320-4B7F-80FB-AB1137B5078B}" destId="{15F858BE-12F3-4653-B340-0B188B98203C}" srcOrd="0" destOrd="0" parTransId="{A18FFBF8-8B7D-40D4-A330-31FF915469FD}" sibTransId="{BAF7F54C-54BB-4E32-A3BE-70FDDE1ACC7A}"/>
    <dgm:cxn modelId="{99C20A1A-5F11-4625-849C-98FD7F16E116}" type="presParOf" srcId="{9D472A75-FC95-4051-BF4B-2E257A760184}" destId="{136C1879-CEA7-412A-98CD-6E416871F25E}" srcOrd="0" destOrd="0" presId="urn:microsoft.com/office/officeart/2008/layout/BendingPictureCaption"/>
    <dgm:cxn modelId="{72C0C10A-4453-4BC4-B0BD-2AB27EE29E26}" type="presParOf" srcId="{136C1879-CEA7-412A-98CD-6E416871F25E}" destId="{54B97A49-337F-4252-A4E1-3C3ED5ECA5FE}" srcOrd="0" destOrd="0" presId="urn:microsoft.com/office/officeart/2008/layout/BendingPictureCaption"/>
    <dgm:cxn modelId="{E137A18B-676B-4EEF-960B-341C25ACEF95}" type="presParOf" srcId="{136C1879-CEA7-412A-98CD-6E416871F25E}" destId="{414FE3AA-CDEE-477C-B329-DC9105314055}" srcOrd="1" destOrd="0" presId="urn:microsoft.com/office/officeart/2008/layout/BendingPictureCaption"/>
    <dgm:cxn modelId="{739EF8BF-3F7E-4B24-BC2D-419D620B370C}" type="presParOf" srcId="{9D472A75-FC95-4051-BF4B-2E257A760184}" destId="{F6786E3E-6E48-49CF-A1D5-D3087ACFD530}" srcOrd="1" destOrd="0" presId="urn:microsoft.com/office/officeart/2008/layout/BendingPictureCaption"/>
    <dgm:cxn modelId="{3E5A7257-9F7E-48C9-A7BA-085A83E7D506}" type="presParOf" srcId="{9D472A75-FC95-4051-BF4B-2E257A760184}" destId="{5F963C00-19F3-42BF-8B20-5BB4736D29E0}" srcOrd="2" destOrd="0" presId="urn:microsoft.com/office/officeart/2008/layout/BendingPictureCaption"/>
    <dgm:cxn modelId="{9770A2FD-A15F-4B1E-A074-1CB4E60B2567}" type="presParOf" srcId="{5F963C00-19F3-42BF-8B20-5BB4736D29E0}" destId="{9E6FE88E-A9CC-47F5-A439-D0BFBEE52B3F}" srcOrd="0" destOrd="0" presId="urn:microsoft.com/office/officeart/2008/layout/BendingPictureCaption"/>
    <dgm:cxn modelId="{D6E244A9-F02D-41CC-AE0A-728871685B0A}" type="presParOf" srcId="{5F963C00-19F3-42BF-8B20-5BB4736D29E0}" destId="{C8243F52-EF29-460B-BE9F-252A799A40E6}"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776E96-DF4B-4820-874A-214A19F16450}" type="doc">
      <dgm:prSet loTypeId="urn:microsoft.com/office/officeart/2009/3/layout/PieProcess" loCatId="list" qsTypeId="urn:microsoft.com/office/officeart/2005/8/quickstyle/simple3" qsCatId="simple" csTypeId="urn:microsoft.com/office/officeart/2005/8/colors/colorful4" csCatId="colorful" phldr="1"/>
      <dgm:spPr/>
      <dgm:t>
        <a:bodyPr/>
        <a:lstStyle/>
        <a:p>
          <a:endParaRPr lang="es-EC"/>
        </a:p>
      </dgm:t>
    </dgm:pt>
    <dgm:pt modelId="{050637D4-9157-4C7B-A464-C4676D0698AA}">
      <dgm:prSet phldrT="[Texto]"/>
      <dgm:spPr/>
      <dgm:t>
        <a:bodyPr/>
        <a:lstStyle/>
        <a:p>
          <a:r>
            <a:rPr lang="es-EC" dirty="0"/>
            <a:t>Enfoque</a:t>
          </a:r>
        </a:p>
      </dgm:t>
    </dgm:pt>
    <dgm:pt modelId="{B4385AD3-3FE8-4F72-BE61-0B0E9E19E500}" type="parTrans" cxnId="{A587152C-2834-4193-AFB5-E4CFCEB65C2E}">
      <dgm:prSet/>
      <dgm:spPr/>
      <dgm:t>
        <a:bodyPr/>
        <a:lstStyle/>
        <a:p>
          <a:endParaRPr lang="es-EC"/>
        </a:p>
      </dgm:t>
    </dgm:pt>
    <dgm:pt modelId="{FD5A6EA9-66C8-428C-90C5-07DF76C10F6F}" type="sibTrans" cxnId="{A587152C-2834-4193-AFB5-E4CFCEB65C2E}">
      <dgm:prSet/>
      <dgm:spPr/>
      <dgm:t>
        <a:bodyPr/>
        <a:lstStyle/>
        <a:p>
          <a:endParaRPr lang="es-EC"/>
        </a:p>
      </dgm:t>
    </dgm:pt>
    <dgm:pt modelId="{3D186D7F-B996-44C7-A06F-1C5878D39825}">
      <dgm:prSet phldrT="[Texto]"/>
      <dgm:spPr/>
      <dgm:t>
        <a:bodyPr/>
        <a:lstStyle/>
        <a:p>
          <a:r>
            <a:rPr lang="es-EC" dirty="0"/>
            <a:t>Mixto </a:t>
          </a:r>
        </a:p>
      </dgm:t>
    </dgm:pt>
    <dgm:pt modelId="{E3D9BE97-D6A2-4013-9B52-B0AEA58EC3DE}" type="parTrans" cxnId="{A65061A5-B1F1-4B81-B056-123AB7127C64}">
      <dgm:prSet/>
      <dgm:spPr/>
      <dgm:t>
        <a:bodyPr/>
        <a:lstStyle/>
        <a:p>
          <a:endParaRPr lang="es-EC"/>
        </a:p>
      </dgm:t>
    </dgm:pt>
    <dgm:pt modelId="{A88B8BA9-5772-4F27-8130-B4040986E74F}" type="sibTrans" cxnId="{A65061A5-B1F1-4B81-B056-123AB7127C64}">
      <dgm:prSet/>
      <dgm:spPr/>
      <dgm:t>
        <a:bodyPr/>
        <a:lstStyle/>
        <a:p>
          <a:endParaRPr lang="es-EC"/>
        </a:p>
      </dgm:t>
    </dgm:pt>
    <dgm:pt modelId="{F7A2E6DA-DB00-46DE-8ED6-CE0C23017E86}">
      <dgm:prSet phldrT="[Texto]"/>
      <dgm:spPr/>
      <dgm:t>
        <a:bodyPr/>
        <a:lstStyle/>
        <a:p>
          <a:r>
            <a:rPr lang="es-EC" dirty="0"/>
            <a:t>Tipología </a:t>
          </a:r>
        </a:p>
      </dgm:t>
    </dgm:pt>
    <dgm:pt modelId="{80F79C94-9633-4B45-B079-03F49582CB62}" type="parTrans" cxnId="{FA5AEC0A-9ED6-4D4A-BA71-B610EADD2D49}">
      <dgm:prSet/>
      <dgm:spPr/>
      <dgm:t>
        <a:bodyPr/>
        <a:lstStyle/>
        <a:p>
          <a:endParaRPr lang="es-EC"/>
        </a:p>
      </dgm:t>
    </dgm:pt>
    <dgm:pt modelId="{FB83209E-A922-4C59-A74F-4B275A0F8CB2}" type="sibTrans" cxnId="{FA5AEC0A-9ED6-4D4A-BA71-B610EADD2D49}">
      <dgm:prSet/>
      <dgm:spPr/>
      <dgm:t>
        <a:bodyPr/>
        <a:lstStyle/>
        <a:p>
          <a:endParaRPr lang="es-EC"/>
        </a:p>
      </dgm:t>
    </dgm:pt>
    <dgm:pt modelId="{E73D52B0-C981-4C29-B74D-A4CFB9F359C5}">
      <dgm:prSet phldrT="[Texto]"/>
      <dgm:spPr/>
      <dgm:t>
        <a:bodyPr/>
        <a:lstStyle/>
        <a:p>
          <a:r>
            <a:rPr lang="es-EC" dirty="0"/>
            <a:t>Análisis descriptivo </a:t>
          </a:r>
        </a:p>
      </dgm:t>
    </dgm:pt>
    <dgm:pt modelId="{BA514923-FF7C-4912-B8C8-13BAAD368779}" type="parTrans" cxnId="{1708185D-B0BC-42F2-B44A-304A996BC3A5}">
      <dgm:prSet/>
      <dgm:spPr/>
      <dgm:t>
        <a:bodyPr/>
        <a:lstStyle/>
        <a:p>
          <a:endParaRPr lang="es-EC"/>
        </a:p>
      </dgm:t>
    </dgm:pt>
    <dgm:pt modelId="{9B2EE304-67A1-4769-8EDB-B8143F2313DD}" type="sibTrans" cxnId="{1708185D-B0BC-42F2-B44A-304A996BC3A5}">
      <dgm:prSet/>
      <dgm:spPr/>
      <dgm:t>
        <a:bodyPr/>
        <a:lstStyle/>
        <a:p>
          <a:endParaRPr lang="es-EC"/>
        </a:p>
      </dgm:t>
    </dgm:pt>
    <dgm:pt modelId="{4E8D0502-F010-45F4-BE10-48755C1336B6}">
      <dgm:prSet phldrT="[Texto]"/>
      <dgm:spPr/>
      <dgm:t>
        <a:bodyPr/>
        <a:lstStyle/>
        <a:p>
          <a:r>
            <a:rPr lang="es-EC" dirty="0"/>
            <a:t>No experimental </a:t>
          </a:r>
        </a:p>
      </dgm:t>
    </dgm:pt>
    <dgm:pt modelId="{5FCA88F1-3093-45C9-B41A-439F9CB13D3B}" type="parTrans" cxnId="{80B6EEFB-BAF5-423F-9195-3A3DC305A330}">
      <dgm:prSet/>
      <dgm:spPr/>
      <dgm:t>
        <a:bodyPr/>
        <a:lstStyle/>
        <a:p>
          <a:endParaRPr lang="es-EC"/>
        </a:p>
      </dgm:t>
    </dgm:pt>
    <dgm:pt modelId="{577E2CF3-41B0-48EA-B562-E2B7EDC1D9BD}" type="sibTrans" cxnId="{80B6EEFB-BAF5-423F-9195-3A3DC305A330}">
      <dgm:prSet/>
      <dgm:spPr/>
      <dgm:t>
        <a:bodyPr/>
        <a:lstStyle/>
        <a:p>
          <a:endParaRPr lang="es-EC"/>
        </a:p>
      </dgm:t>
    </dgm:pt>
    <dgm:pt modelId="{061404C5-8E22-4902-B918-8B19435AE24D}">
      <dgm:prSet phldrT="[Texto]"/>
      <dgm:spPr/>
      <dgm:t>
        <a:bodyPr/>
        <a:lstStyle/>
        <a:p>
          <a:r>
            <a:rPr lang="es-EC" dirty="0"/>
            <a:t>Técnica </a:t>
          </a:r>
        </a:p>
      </dgm:t>
    </dgm:pt>
    <dgm:pt modelId="{2A95605D-3EDB-411E-AE32-683F274C3425}" type="parTrans" cxnId="{50DB0523-D87C-43B1-AD37-F13F3606ABF7}">
      <dgm:prSet/>
      <dgm:spPr/>
      <dgm:t>
        <a:bodyPr/>
        <a:lstStyle/>
        <a:p>
          <a:endParaRPr lang="es-EC"/>
        </a:p>
      </dgm:t>
    </dgm:pt>
    <dgm:pt modelId="{AF45581B-7941-4FF2-8EBE-F64CB21A1AAD}" type="sibTrans" cxnId="{50DB0523-D87C-43B1-AD37-F13F3606ABF7}">
      <dgm:prSet/>
      <dgm:spPr/>
      <dgm:t>
        <a:bodyPr/>
        <a:lstStyle/>
        <a:p>
          <a:endParaRPr lang="es-EC"/>
        </a:p>
      </dgm:t>
    </dgm:pt>
    <dgm:pt modelId="{161F7861-C5FA-45C0-8BEA-8A867926DFD1}">
      <dgm:prSet phldrT="[Texto]"/>
      <dgm:spPr/>
      <dgm:t>
        <a:bodyPr/>
        <a:lstStyle/>
        <a:p>
          <a:r>
            <a:rPr lang="es-EC" dirty="0"/>
            <a:t>Bibliográfica </a:t>
          </a:r>
        </a:p>
      </dgm:t>
    </dgm:pt>
    <dgm:pt modelId="{1540D49D-0298-4251-A8BF-4AF4FBCC3348}" type="parTrans" cxnId="{8B3D7D98-79D7-4880-9392-BF2F9DE703D0}">
      <dgm:prSet/>
      <dgm:spPr/>
      <dgm:t>
        <a:bodyPr/>
        <a:lstStyle/>
        <a:p>
          <a:endParaRPr lang="es-EC"/>
        </a:p>
      </dgm:t>
    </dgm:pt>
    <dgm:pt modelId="{117377BE-7BFE-48D6-AC4E-6BCCABE92C96}" type="sibTrans" cxnId="{8B3D7D98-79D7-4880-9392-BF2F9DE703D0}">
      <dgm:prSet/>
      <dgm:spPr/>
      <dgm:t>
        <a:bodyPr/>
        <a:lstStyle/>
        <a:p>
          <a:endParaRPr lang="es-EC"/>
        </a:p>
      </dgm:t>
    </dgm:pt>
    <dgm:pt modelId="{639F6BFE-3E61-4220-A53E-4803EEE00B0D}">
      <dgm:prSet phldrT="[Texto]"/>
      <dgm:spPr/>
      <dgm:t>
        <a:bodyPr/>
        <a:lstStyle/>
        <a:p>
          <a:r>
            <a:rPr lang="es-EC" dirty="0"/>
            <a:t>Entrevistas </a:t>
          </a:r>
        </a:p>
      </dgm:t>
    </dgm:pt>
    <dgm:pt modelId="{15F3C17F-2E27-40D4-80F5-EA61AE7FB0E4}" type="parTrans" cxnId="{7C6DCCE3-9CC8-4615-B279-C3B72897E309}">
      <dgm:prSet/>
      <dgm:spPr/>
      <dgm:t>
        <a:bodyPr/>
        <a:lstStyle/>
        <a:p>
          <a:endParaRPr lang="es-EC"/>
        </a:p>
      </dgm:t>
    </dgm:pt>
    <dgm:pt modelId="{5E425BA9-15AC-4A15-B8B9-49E9CAD411AC}" type="sibTrans" cxnId="{7C6DCCE3-9CC8-4615-B279-C3B72897E309}">
      <dgm:prSet/>
      <dgm:spPr/>
      <dgm:t>
        <a:bodyPr/>
        <a:lstStyle/>
        <a:p>
          <a:endParaRPr lang="es-EC"/>
        </a:p>
      </dgm:t>
    </dgm:pt>
    <dgm:pt modelId="{EE5D1955-0D5D-4484-B740-33F8400BD9C8}">
      <dgm:prSet phldrT="[Texto]"/>
      <dgm:spPr/>
      <dgm:t>
        <a:bodyPr/>
        <a:lstStyle/>
        <a:p>
          <a:r>
            <a:rPr lang="es-EC" dirty="0"/>
            <a:t>Encuestas </a:t>
          </a:r>
        </a:p>
      </dgm:t>
    </dgm:pt>
    <dgm:pt modelId="{65D34839-18CE-40D6-8420-65AE11DFBE3D}" type="parTrans" cxnId="{90477DE6-5E51-4583-A8B4-21E89E7F5546}">
      <dgm:prSet/>
      <dgm:spPr/>
      <dgm:t>
        <a:bodyPr/>
        <a:lstStyle/>
        <a:p>
          <a:endParaRPr lang="es-EC"/>
        </a:p>
      </dgm:t>
    </dgm:pt>
    <dgm:pt modelId="{F549D247-A102-4B27-BF25-04A212C61A05}" type="sibTrans" cxnId="{90477DE6-5E51-4583-A8B4-21E89E7F5546}">
      <dgm:prSet/>
      <dgm:spPr/>
      <dgm:t>
        <a:bodyPr/>
        <a:lstStyle/>
        <a:p>
          <a:endParaRPr lang="es-EC"/>
        </a:p>
      </dgm:t>
    </dgm:pt>
    <dgm:pt modelId="{29DF9A67-A10E-4968-A113-DE256A93F638}">
      <dgm:prSet phldrT="[Texto]"/>
      <dgm:spPr/>
      <dgm:t>
        <a:bodyPr/>
        <a:lstStyle/>
        <a:p>
          <a:r>
            <a:rPr lang="es-EC" dirty="0"/>
            <a:t>Observación</a:t>
          </a:r>
        </a:p>
      </dgm:t>
    </dgm:pt>
    <dgm:pt modelId="{A8ED536F-218C-4068-B8D0-6C1456A07F9B}" type="parTrans" cxnId="{1C71B8E2-7214-4D13-82E1-844F28FC33B7}">
      <dgm:prSet/>
      <dgm:spPr/>
      <dgm:t>
        <a:bodyPr/>
        <a:lstStyle/>
        <a:p>
          <a:endParaRPr lang="es-EC"/>
        </a:p>
      </dgm:t>
    </dgm:pt>
    <dgm:pt modelId="{7B6D2ADE-B162-4E82-9ED9-CB1F5A9678B2}" type="sibTrans" cxnId="{1C71B8E2-7214-4D13-82E1-844F28FC33B7}">
      <dgm:prSet/>
      <dgm:spPr/>
      <dgm:t>
        <a:bodyPr/>
        <a:lstStyle/>
        <a:p>
          <a:endParaRPr lang="es-EC"/>
        </a:p>
      </dgm:t>
    </dgm:pt>
    <dgm:pt modelId="{1B73573B-2475-4C89-B0A9-4DF79B9C82E6}">
      <dgm:prSet phldrT="[Texto]"/>
      <dgm:spPr/>
      <dgm:t>
        <a:bodyPr/>
        <a:lstStyle/>
        <a:p>
          <a:r>
            <a:rPr lang="es-EC" dirty="0"/>
            <a:t>Instrumentos</a:t>
          </a:r>
        </a:p>
      </dgm:t>
    </dgm:pt>
    <dgm:pt modelId="{5AB252A5-1736-436B-AF65-DA3642363CC5}" type="parTrans" cxnId="{E4DB9577-5BCB-4298-87C1-728F83606900}">
      <dgm:prSet/>
      <dgm:spPr/>
      <dgm:t>
        <a:bodyPr/>
        <a:lstStyle/>
        <a:p>
          <a:endParaRPr lang="es-EC"/>
        </a:p>
      </dgm:t>
    </dgm:pt>
    <dgm:pt modelId="{4F6B0837-6C57-479D-8210-F7D161C4DE21}" type="sibTrans" cxnId="{E4DB9577-5BCB-4298-87C1-728F83606900}">
      <dgm:prSet/>
      <dgm:spPr/>
      <dgm:t>
        <a:bodyPr/>
        <a:lstStyle/>
        <a:p>
          <a:endParaRPr lang="es-EC"/>
        </a:p>
      </dgm:t>
    </dgm:pt>
    <dgm:pt modelId="{ABBE927A-B4E5-46E2-BAA3-578043CAE6AC}">
      <dgm:prSet phldrT="[Texto]"/>
      <dgm:spPr/>
      <dgm:t>
        <a:bodyPr/>
        <a:lstStyle/>
        <a:p>
          <a:r>
            <a:rPr lang="es-EC" dirty="0"/>
            <a:t>Cuestionario </a:t>
          </a:r>
        </a:p>
      </dgm:t>
    </dgm:pt>
    <dgm:pt modelId="{0891867A-10BC-484A-B169-A76BAD50D37E}" type="parTrans" cxnId="{AFFC90BE-6E0F-447A-A21E-60EB7ABB14C4}">
      <dgm:prSet/>
      <dgm:spPr/>
      <dgm:t>
        <a:bodyPr/>
        <a:lstStyle/>
        <a:p>
          <a:endParaRPr lang="es-EC"/>
        </a:p>
      </dgm:t>
    </dgm:pt>
    <dgm:pt modelId="{F68FFF66-6F60-45C4-AD7D-50C2F68BA3BD}" type="sibTrans" cxnId="{AFFC90BE-6E0F-447A-A21E-60EB7ABB14C4}">
      <dgm:prSet/>
      <dgm:spPr/>
      <dgm:t>
        <a:bodyPr/>
        <a:lstStyle/>
        <a:p>
          <a:endParaRPr lang="es-EC"/>
        </a:p>
      </dgm:t>
    </dgm:pt>
    <dgm:pt modelId="{457E558F-1773-4F2D-8BD9-34BEB8105735}" type="pres">
      <dgm:prSet presAssocID="{9F776E96-DF4B-4820-874A-214A19F16450}" presName="Name0" presStyleCnt="0">
        <dgm:presLayoutVars>
          <dgm:chMax val="7"/>
          <dgm:chPref val="7"/>
          <dgm:dir/>
          <dgm:animOne val="branch"/>
          <dgm:animLvl val="lvl"/>
        </dgm:presLayoutVars>
      </dgm:prSet>
      <dgm:spPr/>
      <dgm:t>
        <a:bodyPr/>
        <a:lstStyle/>
        <a:p>
          <a:endParaRPr lang="es-ES"/>
        </a:p>
      </dgm:t>
    </dgm:pt>
    <dgm:pt modelId="{342B8041-CDD9-4975-8506-CE45F73A8779}" type="pres">
      <dgm:prSet presAssocID="{050637D4-9157-4C7B-A464-C4676D0698AA}" presName="ParentComposite" presStyleCnt="0"/>
      <dgm:spPr/>
    </dgm:pt>
    <dgm:pt modelId="{6E9FF981-F64E-4A6B-B3D4-C91263DBEB18}" type="pres">
      <dgm:prSet presAssocID="{050637D4-9157-4C7B-A464-C4676D0698AA}" presName="Chord" presStyleLbl="bgShp" presStyleIdx="0" presStyleCnt="4"/>
      <dgm:spPr/>
    </dgm:pt>
    <dgm:pt modelId="{96ABE648-3E4D-46BB-B066-85A0DE5CF6D3}" type="pres">
      <dgm:prSet presAssocID="{050637D4-9157-4C7B-A464-C4676D0698AA}" presName="Pie" presStyleLbl="alignNode1" presStyleIdx="0" presStyleCnt="4"/>
      <dgm:spPr/>
    </dgm:pt>
    <dgm:pt modelId="{4CE99EE1-A8CC-4531-9221-45EC7779FA80}" type="pres">
      <dgm:prSet presAssocID="{050637D4-9157-4C7B-A464-C4676D0698AA}" presName="Parent" presStyleLbl="revTx" presStyleIdx="0" presStyleCnt="8">
        <dgm:presLayoutVars>
          <dgm:chMax val="1"/>
          <dgm:chPref val="1"/>
          <dgm:bulletEnabled val="1"/>
        </dgm:presLayoutVars>
      </dgm:prSet>
      <dgm:spPr/>
      <dgm:t>
        <a:bodyPr/>
        <a:lstStyle/>
        <a:p>
          <a:endParaRPr lang="es-ES"/>
        </a:p>
      </dgm:t>
    </dgm:pt>
    <dgm:pt modelId="{7A249D61-6E7F-473C-9F7B-33CECDF890E2}" type="pres">
      <dgm:prSet presAssocID="{A88B8BA9-5772-4F27-8130-B4040986E74F}" presName="negSibTrans" presStyleCnt="0"/>
      <dgm:spPr/>
    </dgm:pt>
    <dgm:pt modelId="{9D6571DC-5962-4268-8908-7D4075DFAA1F}" type="pres">
      <dgm:prSet presAssocID="{050637D4-9157-4C7B-A464-C4676D0698AA}" presName="composite" presStyleCnt="0"/>
      <dgm:spPr/>
    </dgm:pt>
    <dgm:pt modelId="{68DC03E5-32B3-487A-AE75-15C83A447B09}" type="pres">
      <dgm:prSet presAssocID="{050637D4-9157-4C7B-A464-C4676D0698AA}" presName="Child" presStyleLbl="revTx" presStyleIdx="1" presStyleCnt="8">
        <dgm:presLayoutVars>
          <dgm:chMax val="0"/>
          <dgm:chPref val="0"/>
          <dgm:bulletEnabled val="1"/>
        </dgm:presLayoutVars>
      </dgm:prSet>
      <dgm:spPr/>
      <dgm:t>
        <a:bodyPr/>
        <a:lstStyle/>
        <a:p>
          <a:endParaRPr lang="es-ES"/>
        </a:p>
      </dgm:t>
    </dgm:pt>
    <dgm:pt modelId="{BBDC8D6E-64DE-4769-9B1F-1DB08D65201D}" type="pres">
      <dgm:prSet presAssocID="{FD5A6EA9-66C8-428C-90C5-07DF76C10F6F}" presName="sibTrans" presStyleCnt="0"/>
      <dgm:spPr/>
    </dgm:pt>
    <dgm:pt modelId="{47853090-BD09-499C-8C51-609737E39088}" type="pres">
      <dgm:prSet presAssocID="{F7A2E6DA-DB00-46DE-8ED6-CE0C23017E86}" presName="ParentComposite" presStyleCnt="0"/>
      <dgm:spPr/>
    </dgm:pt>
    <dgm:pt modelId="{F15AFA35-0B80-4196-8919-CA83D3AC8B0C}" type="pres">
      <dgm:prSet presAssocID="{F7A2E6DA-DB00-46DE-8ED6-CE0C23017E86}" presName="Chord" presStyleLbl="bgShp" presStyleIdx="1" presStyleCnt="4"/>
      <dgm:spPr/>
    </dgm:pt>
    <dgm:pt modelId="{BBB09C1A-75E9-4193-9BF8-2DEF3EB733C0}" type="pres">
      <dgm:prSet presAssocID="{F7A2E6DA-DB00-46DE-8ED6-CE0C23017E86}" presName="Pie" presStyleLbl="alignNode1" presStyleIdx="1" presStyleCnt="4"/>
      <dgm:spPr/>
    </dgm:pt>
    <dgm:pt modelId="{CBAADB7E-5A76-4A7D-B8C8-A658F7E6913D}" type="pres">
      <dgm:prSet presAssocID="{F7A2E6DA-DB00-46DE-8ED6-CE0C23017E86}" presName="Parent" presStyleLbl="revTx" presStyleIdx="2" presStyleCnt="8">
        <dgm:presLayoutVars>
          <dgm:chMax val="1"/>
          <dgm:chPref val="1"/>
          <dgm:bulletEnabled val="1"/>
        </dgm:presLayoutVars>
      </dgm:prSet>
      <dgm:spPr/>
      <dgm:t>
        <a:bodyPr/>
        <a:lstStyle/>
        <a:p>
          <a:endParaRPr lang="es-ES"/>
        </a:p>
      </dgm:t>
    </dgm:pt>
    <dgm:pt modelId="{D6EC0DAB-B143-4597-9077-2FB16BC69FE3}" type="pres">
      <dgm:prSet presAssocID="{9B2EE304-67A1-4769-8EDB-B8143F2313DD}" presName="negSibTrans" presStyleCnt="0"/>
      <dgm:spPr/>
    </dgm:pt>
    <dgm:pt modelId="{0E3FFFD1-E644-4F99-BA5D-CF5D88DB75DD}" type="pres">
      <dgm:prSet presAssocID="{F7A2E6DA-DB00-46DE-8ED6-CE0C23017E86}" presName="composite" presStyleCnt="0"/>
      <dgm:spPr/>
    </dgm:pt>
    <dgm:pt modelId="{DE63F023-3D8F-48AF-9B97-6CD89A22BEC3}" type="pres">
      <dgm:prSet presAssocID="{F7A2E6DA-DB00-46DE-8ED6-CE0C23017E86}" presName="Child" presStyleLbl="revTx" presStyleIdx="3" presStyleCnt="8">
        <dgm:presLayoutVars>
          <dgm:chMax val="0"/>
          <dgm:chPref val="0"/>
          <dgm:bulletEnabled val="1"/>
        </dgm:presLayoutVars>
      </dgm:prSet>
      <dgm:spPr/>
      <dgm:t>
        <a:bodyPr/>
        <a:lstStyle/>
        <a:p>
          <a:endParaRPr lang="es-ES"/>
        </a:p>
      </dgm:t>
    </dgm:pt>
    <dgm:pt modelId="{0C38CE3E-24CC-4C0F-B768-6FB328B4B60C}" type="pres">
      <dgm:prSet presAssocID="{FB83209E-A922-4C59-A74F-4B275A0F8CB2}" presName="sibTrans" presStyleCnt="0"/>
      <dgm:spPr/>
    </dgm:pt>
    <dgm:pt modelId="{18547CB9-D2E5-4203-A339-D95B5AE23870}" type="pres">
      <dgm:prSet presAssocID="{061404C5-8E22-4902-B918-8B19435AE24D}" presName="ParentComposite" presStyleCnt="0"/>
      <dgm:spPr/>
    </dgm:pt>
    <dgm:pt modelId="{BB1B8A19-516B-420C-8DB0-B2C34500B418}" type="pres">
      <dgm:prSet presAssocID="{061404C5-8E22-4902-B918-8B19435AE24D}" presName="Chord" presStyleLbl="bgShp" presStyleIdx="2" presStyleCnt="4"/>
      <dgm:spPr/>
    </dgm:pt>
    <dgm:pt modelId="{20A3C6A4-0E80-4679-8D46-52F575B6B633}" type="pres">
      <dgm:prSet presAssocID="{061404C5-8E22-4902-B918-8B19435AE24D}" presName="Pie" presStyleLbl="alignNode1" presStyleIdx="2" presStyleCnt="4"/>
      <dgm:spPr/>
    </dgm:pt>
    <dgm:pt modelId="{85990AF1-4C6E-4165-B2F2-71913F3877BB}" type="pres">
      <dgm:prSet presAssocID="{061404C5-8E22-4902-B918-8B19435AE24D}" presName="Parent" presStyleLbl="revTx" presStyleIdx="4" presStyleCnt="8">
        <dgm:presLayoutVars>
          <dgm:chMax val="1"/>
          <dgm:chPref val="1"/>
          <dgm:bulletEnabled val="1"/>
        </dgm:presLayoutVars>
      </dgm:prSet>
      <dgm:spPr/>
      <dgm:t>
        <a:bodyPr/>
        <a:lstStyle/>
        <a:p>
          <a:endParaRPr lang="es-ES"/>
        </a:p>
      </dgm:t>
    </dgm:pt>
    <dgm:pt modelId="{C055E76A-DE13-4198-A79B-69767F8F2B74}" type="pres">
      <dgm:prSet presAssocID="{117377BE-7BFE-48D6-AC4E-6BCCABE92C96}" presName="negSibTrans" presStyleCnt="0"/>
      <dgm:spPr/>
    </dgm:pt>
    <dgm:pt modelId="{2C335FA8-A902-4F5F-832F-48743ED39414}" type="pres">
      <dgm:prSet presAssocID="{061404C5-8E22-4902-B918-8B19435AE24D}" presName="composite" presStyleCnt="0"/>
      <dgm:spPr/>
    </dgm:pt>
    <dgm:pt modelId="{AC4107E2-2A77-4AAE-B610-2FA3BB0F158E}" type="pres">
      <dgm:prSet presAssocID="{061404C5-8E22-4902-B918-8B19435AE24D}" presName="Child" presStyleLbl="revTx" presStyleIdx="5" presStyleCnt="8">
        <dgm:presLayoutVars>
          <dgm:chMax val="0"/>
          <dgm:chPref val="0"/>
          <dgm:bulletEnabled val="1"/>
        </dgm:presLayoutVars>
      </dgm:prSet>
      <dgm:spPr/>
      <dgm:t>
        <a:bodyPr/>
        <a:lstStyle/>
        <a:p>
          <a:endParaRPr lang="es-ES"/>
        </a:p>
      </dgm:t>
    </dgm:pt>
    <dgm:pt modelId="{9B48F289-9258-41DF-A76D-08F53146684C}" type="pres">
      <dgm:prSet presAssocID="{AF45581B-7941-4FF2-8EBE-F64CB21A1AAD}" presName="sibTrans" presStyleCnt="0"/>
      <dgm:spPr/>
    </dgm:pt>
    <dgm:pt modelId="{A58D4607-5452-45C5-A4FE-321D8C782421}" type="pres">
      <dgm:prSet presAssocID="{1B73573B-2475-4C89-B0A9-4DF79B9C82E6}" presName="ParentComposite" presStyleCnt="0"/>
      <dgm:spPr/>
    </dgm:pt>
    <dgm:pt modelId="{B4EB2C13-A1D1-4D7F-83C8-6EC0E3E8B514}" type="pres">
      <dgm:prSet presAssocID="{1B73573B-2475-4C89-B0A9-4DF79B9C82E6}" presName="Chord" presStyleLbl="bgShp" presStyleIdx="3" presStyleCnt="4"/>
      <dgm:spPr/>
    </dgm:pt>
    <dgm:pt modelId="{05AE8DF9-1F3F-4815-9E25-6476B6D134D6}" type="pres">
      <dgm:prSet presAssocID="{1B73573B-2475-4C89-B0A9-4DF79B9C82E6}" presName="Pie" presStyleLbl="alignNode1" presStyleIdx="3" presStyleCnt="4"/>
      <dgm:spPr/>
    </dgm:pt>
    <dgm:pt modelId="{118A92B1-1452-4112-A053-248C178C6CE1}" type="pres">
      <dgm:prSet presAssocID="{1B73573B-2475-4C89-B0A9-4DF79B9C82E6}" presName="Parent" presStyleLbl="revTx" presStyleIdx="6" presStyleCnt="8">
        <dgm:presLayoutVars>
          <dgm:chMax val="1"/>
          <dgm:chPref val="1"/>
          <dgm:bulletEnabled val="1"/>
        </dgm:presLayoutVars>
      </dgm:prSet>
      <dgm:spPr/>
      <dgm:t>
        <a:bodyPr/>
        <a:lstStyle/>
        <a:p>
          <a:endParaRPr lang="es-ES"/>
        </a:p>
      </dgm:t>
    </dgm:pt>
    <dgm:pt modelId="{C661D610-EF46-49DE-A563-ABB4F24FD505}" type="pres">
      <dgm:prSet presAssocID="{F68FFF66-6F60-45C4-AD7D-50C2F68BA3BD}" presName="negSibTrans" presStyleCnt="0"/>
      <dgm:spPr/>
    </dgm:pt>
    <dgm:pt modelId="{7167E20B-E0F8-4290-9EDA-785AA3E0E8BA}" type="pres">
      <dgm:prSet presAssocID="{1B73573B-2475-4C89-B0A9-4DF79B9C82E6}" presName="composite" presStyleCnt="0"/>
      <dgm:spPr/>
    </dgm:pt>
    <dgm:pt modelId="{8BB241D9-E6BA-41AA-BD83-75C04876207E}" type="pres">
      <dgm:prSet presAssocID="{1B73573B-2475-4C89-B0A9-4DF79B9C82E6}" presName="Child" presStyleLbl="revTx" presStyleIdx="7" presStyleCnt="8">
        <dgm:presLayoutVars>
          <dgm:chMax val="0"/>
          <dgm:chPref val="0"/>
          <dgm:bulletEnabled val="1"/>
        </dgm:presLayoutVars>
      </dgm:prSet>
      <dgm:spPr/>
      <dgm:t>
        <a:bodyPr/>
        <a:lstStyle/>
        <a:p>
          <a:endParaRPr lang="es-ES"/>
        </a:p>
      </dgm:t>
    </dgm:pt>
  </dgm:ptLst>
  <dgm:cxnLst>
    <dgm:cxn modelId="{A65061A5-B1F1-4B81-B056-123AB7127C64}" srcId="{050637D4-9157-4C7B-A464-C4676D0698AA}" destId="{3D186D7F-B996-44C7-A06F-1C5878D39825}" srcOrd="0" destOrd="0" parTransId="{E3D9BE97-D6A2-4013-9B52-B0AEA58EC3DE}" sibTransId="{A88B8BA9-5772-4F27-8130-B4040986E74F}"/>
    <dgm:cxn modelId="{93891378-2423-4D8F-A67B-4CA3E33C3454}" type="presOf" srcId="{3D186D7F-B996-44C7-A06F-1C5878D39825}" destId="{68DC03E5-32B3-487A-AE75-15C83A447B09}" srcOrd="0" destOrd="0" presId="urn:microsoft.com/office/officeart/2009/3/layout/PieProcess"/>
    <dgm:cxn modelId="{FA5AEC0A-9ED6-4D4A-BA71-B610EADD2D49}" srcId="{9F776E96-DF4B-4820-874A-214A19F16450}" destId="{F7A2E6DA-DB00-46DE-8ED6-CE0C23017E86}" srcOrd="1" destOrd="0" parTransId="{80F79C94-9633-4B45-B079-03F49582CB62}" sibTransId="{FB83209E-A922-4C59-A74F-4B275A0F8CB2}"/>
    <dgm:cxn modelId="{50DB0523-D87C-43B1-AD37-F13F3606ABF7}" srcId="{9F776E96-DF4B-4820-874A-214A19F16450}" destId="{061404C5-8E22-4902-B918-8B19435AE24D}" srcOrd="2" destOrd="0" parTransId="{2A95605D-3EDB-411E-AE32-683F274C3425}" sibTransId="{AF45581B-7941-4FF2-8EBE-F64CB21A1AAD}"/>
    <dgm:cxn modelId="{0A4A8CDE-4F93-4DCF-9C1C-91B098210305}" type="presOf" srcId="{061404C5-8E22-4902-B918-8B19435AE24D}" destId="{85990AF1-4C6E-4165-B2F2-71913F3877BB}" srcOrd="0" destOrd="0" presId="urn:microsoft.com/office/officeart/2009/3/layout/PieProcess"/>
    <dgm:cxn modelId="{710C386B-F6A8-4494-9D0B-034D1FE52FFC}" type="presOf" srcId="{1B73573B-2475-4C89-B0A9-4DF79B9C82E6}" destId="{118A92B1-1452-4112-A053-248C178C6CE1}" srcOrd="0" destOrd="0" presId="urn:microsoft.com/office/officeart/2009/3/layout/PieProcess"/>
    <dgm:cxn modelId="{1C71B8E2-7214-4D13-82E1-844F28FC33B7}" srcId="{061404C5-8E22-4902-B918-8B19435AE24D}" destId="{29DF9A67-A10E-4968-A113-DE256A93F638}" srcOrd="3" destOrd="0" parTransId="{A8ED536F-218C-4068-B8D0-6C1456A07F9B}" sibTransId="{7B6D2ADE-B162-4E82-9ED9-CB1F5A9678B2}"/>
    <dgm:cxn modelId="{9E445F3A-E7D9-4809-B452-7B1BCBCBA68B}" type="presOf" srcId="{EE5D1955-0D5D-4484-B740-33F8400BD9C8}" destId="{AC4107E2-2A77-4AAE-B610-2FA3BB0F158E}" srcOrd="0" destOrd="2" presId="urn:microsoft.com/office/officeart/2009/3/layout/PieProcess"/>
    <dgm:cxn modelId="{0755C6DA-A730-434D-BF36-FD6492015284}" type="presOf" srcId="{F7A2E6DA-DB00-46DE-8ED6-CE0C23017E86}" destId="{CBAADB7E-5A76-4A7D-B8C8-A658F7E6913D}" srcOrd="0" destOrd="0" presId="urn:microsoft.com/office/officeart/2009/3/layout/PieProcess"/>
    <dgm:cxn modelId="{E4DB9577-5BCB-4298-87C1-728F83606900}" srcId="{9F776E96-DF4B-4820-874A-214A19F16450}" destId="{1B73573B-2475-4C89-B0A9-4DF79B9C82E6}" srcOrd="3" destOrd="0" parTransId="{5AB252A5-1736-436B-AF65-DA3642363CC5}" sibTransId="{4F6B0837-6C57-479D-8210-F7D161C4DE21}"/>
    <dgm:cxn modelId="{6F7A0954-87DA-4D64-8A06-7FDBF5880360}" type="presOf" srcId="{9F776E96-DF4B-4820-874A-214A19F16450}" destId="{457E558F-1773-4F2D-8BD9-34BEB8105735}" srcOrd="0" destOrd="0" presId="urn:microsoft.com/office/officeart/2009/3/layout/PieProcess"/>
    <dgm:cxn modelId="{AFFC90BE-6E0F-447A-A21E-60EB7ABB14C4}" srcId="{1B73573B-2475-4C89-B0A9-4DF79B9C82E6}" destId="{ABBE927A-B4E5-46E2-BAA3-578043CAE6AC}" srcOrd="0" destOrd="0" parTransId="{0891867A-10BC-484A-B169-A76BAD50D37E}" sibTransId="{F68FFF66-6F60-45C4-AD7D-50C2F68BA3BD}"/>
    <dgm:cxn modelId="{90477DE6-5E51-4583-A8B4-21E89E7F5546}" srcId="{061404C5-8E22-4902-B918-8B19435AE24D}" destId="{EE5D1955-0D5D-4484-B740-33F8400BD9C8}" srcOrd="2" destOrd="0" parTransId="{65D34839-18CE-40D6-8420-65AE11DFBE3D}" sibTransId="{F549D247-A102-4B27-BF25-04A212C61A05}"/>
    <dgm:cxn modelId="{9684808A-4491-4DD1-8CB0-51DB9E4551BF}" type="presOf" srcId="{639F6BFE-3E61-4220-A53E-4803EEE00B0D}" destId="{AC4107E2-2A77-4AAE-B610-2FA3BB0F158E}" srcOrd="0" destOrd="1" presId="urn:microsoft.com/office/officeart/2009/3/layout/PieProcess"/>
    <dgm:cxn modelId="{7C6DCCE3-9CC8-4615-B279-C3B72897E309}" srcId="{061404C5-8E22-4902-B918-8B19435AE24D}" destId="{639F6BFE-3E61-4220-A53E-4803EEE00B0D}" srcOrd="1" destOrd="0" parTransId="{15F3C17F-2E27-40D4-80F5-EA61AE7FB0E4}" sibTransId="{5E425BA9-15AC-4A15-B8B9-49E9CAD411AC}"/>
    <dgm:cxn modelId="{22D7D19D-EDD9-42B6-8FFE-DBB457D77C7B}" type="presOf" srcId="{E73D52B0-C981-4C29-B74D-A4CFB9F359C5}" destId="{DE63F023-3D8F-48AF-9B97-6CD89A22BEC3}" srcOrd="0" destOrd="0" presId="urn:microsoft.com/office/officeart/2009/3/layout/PieProcess"/>
    <dgm:cxn modelId="{C3982CA2-C0AA-4CB6-8CFE-F9F410B4963E}" type="presOf" srcId="{ABBE927A-B4E5-46E2-BAA3-578043CAE6AC}" destId="{8BB241D9-E6BA-41AA-BD83-75C04876207E}" srcOrd="0" destOrd="0" presId="urn:microsoft.com/office/officeart/2009/3/layout/PieProcess"/>
    <dgm:cxn modelId="{AF398BDF-3101-44CB-8E5D-91E5E2DBC22A}" type="presOf" srcId="{29DF9A67-A10E-4968-A113-DE256A93F638}" destId="{AC4107E2-2A77-4AAE-B610-2FA3BB0F158E}" srcOrd="0" destOrd="3" presId="urn:microsoft.com/office/officeart/2009/3/layout/PieProcess"/>
    <dgm:cxn modelId="{C76F92D7-EC42-4AB9-9893-C0976976C4A8}" type="presOf" srcId="{050637D4-9157-4C7B-A464-C4676D0698AA}" destId="{4CE99EE1-A8CC-4531-9221-45EC7779FA80}" srcOrd="0" destOrd="0" presId="urn:microsoft.com/office/officeart/2009/3/layout/PieProcess"/>
    <dgm:cxn modelId="{A587152C-2834-4193-AFB5-E4CFCEB65C2E}" srcId="{9F776E96-DF4B-4820-874A-214A19F16450}" destId="{050637D4-9157-4C7B-A464-C4676D0698AA}" srcOrd="0" destOrd="0" parTransId="{B4385AD3-3FE8-4F72-BE61-0B0E9E19E500}" sibTransId="{FD5A6EA9-66C8-428C-90C5-07DF76C10F6F}"/>
    <dgm:cxn modelId="{FF13C3BD-E7A2-43E5-A021-9AF2B11063C8}" type="presOf" srcId="{4E8D0502-F010-45F4-BE10-48755C1336B6}" destId="{DE63F023-3D8F-48AF-9B97-6CD89A22BEC3}" srcOrd="0" destOrd="1" presId="urn:microsoft.com/office/officeart/2009/3/layout/PieProcess"/>
    <dgm:cxn modelId="{80B6EEFB-BAF5-423F-9195-3A3DC305A330}" srcId="{F7A2E6DA-DB00-46DE-8ED6-CE0C23017E86}" destId="{4E8D0502-F010-45F4-BE10-48755C1336B6}" srcOrd="1" destOrd="0" parTransId="{5FCA88F1-3093-45C9-B41A-439F9CB13D3B}" sibTransId="{577E2CF3-41B0-48EA-B562-E2B7EDC1D9BD}"/>
    <dgm:cxn modelId="{1708185D-B0BC-42F2-B44A-304A996BC3A5}" srcId="{F7A2E6DA-DB00-46DE-8ED6-CE0C23017E86}" destId="{E73D52B0-C981-4C29-B74D-A4CFB9F359C5}" srcOrd="0" destOrd="0" parTransId="{BA514923-FF7C-4912-B8C8-13BAAD368779}" sibTransId="{9B2EE304-67A1-4769-8EDB-B8143F2313DD}"/>
    <dgm:cxn modelId="{8B3D7D98-79D7-4880-9392-BF2F9DE703D0}" srcId="{061404C5-8E22-4902-B918-8B19435AE24D}" destId="{161F7861-C5FA-45C0-8BEA-8A867926DFD1}" srcOrd="0" destOrd="0" parTransId="{1540D49D-0298-4251-A8BF-4AF4FBCC3348}" sibTransId="{117377BE-7BFE-48D6-AC4E-6BCCABE92C96}"/>
    <dgm:cxn modelId="{DD8481C3-2879-4CF4-A9E4-532602DB63DE}" type="presOf" srcId="{161F7861-C5FA-45C0-8BEA-8A867926DFD1}" destId="{AC4107E2-2A77-4AAE-B610-2FA3BB0F158E}" srcOrd="0" destOrd="0" presId="urn:microsoft.com/office/officeart/2009/3/layout/PieProcess"/>
    <dgm:cxn modelId="{098CF512-C7F6-4B71-A17E-91BA104B1FA0}" type="presParOf" srcId="{457E558F-1773-4F2D-8BD9-34BEB8105735}" destId="{342B8041-CDD9-4975-8506-CE45F73A8779}" srcOrd="0" destOrd="0" presId="urn:microsoft.com/office/officeart/2009/3/layout/PieProcess"/>
    <dgm:cxn modelId="{A329927C-8DE2-4F58-ACD4-1340F187D63F}" type="presParOf" srcId="{342B8041-CDD9-4975-8506-CE45F73A8779}" destId="{6E9FF981-F64E-4A6B-B3D4-C91263DBEB18}" srcOrd="0" destOrd="0" presId="urn:microsoft.com/office/officeart/2009/3/layout/PieProcess"/>
    <dgm:cxn modelId="{98E8C0CA-D50E-4E21-B287-A7563FDD9E19}" type="presParOf" srcId="{342B8041-CDD9-4975-8506-CE45F73A8779}" destId="{96ABE648-3E4D-46BB-B066-85A0DE5CF6D3}" srcOrd="1" destOrd="0" presId="urn:microsoft.com/office/officeart/2009/3/layout/PieProcess"/>
    <dgm:cxn modelId="{33491FC5-4E05-4836-A9A8-7157F9D58063}" type="presParOf" srcId="{342B8041-CDD9-4975-8506-CE45F73A8779}" destId="{4CE99EE1-A8CC-4531-9221-45EC7779FA80}" srcOrd="2" destOrd="0" presId="urn:microsoft.com/office/officeart/2009/3/layout/PieProcess"/>
    <dgm:cxn modelId="{E3F31E44-6BA0-4A4A-99DE-A095C688F815}" type="presParOf" srcId="{457E558F-1773-4F2D-8BD9-34BEB8105735}" destId="{7A249D61-6E7F-473C-9F7B-33CECDF890E2}" srcOrd="1" destOrd="0" presId="urn:microsoft.com/office/officeart/2009/3/layout/PieProcess"/>
    <dgm:cxn modelId="{41D55FEB-7912-43EF-8EEE-1513AB9428A2}" type="presParOf" srcId="{457E558F-1773-4F2D-8BD9-34BEB8105735}" destId="{9D6571DC-5962-4268-8908-7D4075DFAA1F}" srcOrd="2" destOrd="0" presId="urn:microsoft.com/office/officeart/2009/3/layout/PieProcess"/>
    <dgm:cxn modelId="{A0D04A5F-C47F-4DD9-93F8-3A7CF3439915}" type="presParOf" srcId="{9D6571DC-5962-4268-8908-7D4075DFAA1F}" destId="{68DC03E5-32B3-487A-AE75-15C83A447B09}" srcOrd="0" destOrd="0" presId="urn:microsoft.com/office/officeart/2009/3/layout/PieProcess"/>
    <dgm:cxn modelId="{72741023-6E2A-4F91-ADB5-69E52EF208E8}" type="presParOf" srcId="{457E558F-1773-4F2D-8BD9-34BEB8105735}" destId="{BBDC8D6E-64DE-4769-9B1F-1DB08D65201D}" srcOrd="3" destOrd="0" presId="urn:microsoft.com/office/officeart/2009/3/layout/PieProcess"/>
    <dgm:cxn modelId="{22D539FF-D3DA-48ED-AB3E-3DCEBC6EE40F}" type="presParOf" srcId="{457E558F-1773-4F2D-8BD9-34BEB8105735}" destId="{47853090-BD09-499C-8C51-609737E39088}" srcOrd="4" destOrd="0" presId="urn:microsoft.com/office/officeart/2009/3/layout/PieProcess"/>
    <dgm:cxn modelId="{E7D53F16-C886-4440-95F7-2681A75C29A7}" type="presParOf" srcId="{47853090-BD09-499C-8C51-609737E39088}" destId="{F15AFA35-0B80-4196-8919-CA83D3AC8B0C}" srcOrd="0" destOrd="0" presId="urn:microsoft.com/office/officeart/2009/3/layout/PieProcess"/>
    <dgm:cxn modelId="{8EB23DB8-73EE-44E5-9731-D49B8E767E7C}" type="presParOf" srcId="{47853090-BD09-499C-8C51-609737E39088}" destId="{BBB09C1A-75E9-4193-9BF8-2DEF3EB733C0}" srcOrd="1" destOrd="0" presId="urn:microsoft.com/office/officeart/2009/3/layout/PieProcess"/>
    <dgm:cxn modelId="{2AE1CC3D-49A1-43FC-9929-071960C74F50}" type="presParOf" srcId="{47853090-BD09-499C-8C51-609737E39088}" destId="{CBAADB7E-5A76-4A7D-B8C8-A658F7E6913D}" srcOrd="2" destOrd="0" presId="urn:microsoft.com/office/officeart/2009/3/layout/PieProcess"/>
    <dgm:cxn modelId="{5249C226-211C-4878-B370-41A1E5EFE64F}" type="presParOf" srcId="{457E558F-1773-4F2D-8BD9-34BEB8105735}" destId="{D6EC0DAB-B143-4597-9077-2FB16BC69FE3}" srcOrd="5" destOrd="0" presId="urn:microsoft.com/office/officeart/2009/3/layout/PieProcess"/>
    <dgm:cxn modelId="{CE185E13-D007-4ECE-B3DB-CA9C532D0461}" type="presParOf" srcId="{457E558F-1773-4F2D-8BD9-34BEB8105735}" destId="{0E3FFFD1-E644-4F99-BA5D-CF5D88DB75DD}" srcOrd="6" destOrd="0" presId="urn:microsoft.com/office/officeart/2009/3/layout/PieProcess"/>
    <dgm:cxn modelId="{E950C8B8-25E7-4EA4-BA53-C6A67C85A7F3}" type="presParOf" srcId="{0E3FFFD1-E644-4F99-BA5D-CF5D88DB75DD}" destId="{DE63F023-3D8F-48AF-9B97-6CD89A22BEC3}" srcOrd="0" destOrd="0" presId="urn:microsoft.com/office/officeart/2009/3/layout/PieProcess"/>
    <dgm:cxn modelId="{12C15E92-0EC4-4A88-B798-F9FFB346D905}" type="presParOf" srcId="{457E558F-1773-4F2D-8BD9-34BEB8105735}" destId="{0C38CE3E-24CC-4C0F-B768-6FB328B4B60C}" srcOrd="7" destOrd="0" presId="urn:microsoft.com/office/officeart/2009/3/layout/PieProcess"/>
    <dgm:cxn modelId="{5504A8B4-366C-40E3-A19C-CE2B7C44EEC9}" type="presParOf" srcId="{457E558F-1773-4F2D-8BD9-34BEB8105735}" destId="{18547CB9-D2E5-4203-A339-D95B5AE23870}" srcOrd="8" destOrd="0" presId="urn:microsoft.com/office/officeart/2009/3/layout/PieProcess"/>
    <dgm:cxn modelId="{52DFB9FB-9E91-41F7-8F47-089B4AB18EE7}" type="presParOf" srcId="{18547CB9-D2E5-4203-A339-D95B5AE23870}" destId="{BB1B8A19-516B-420C-8DB0-B2C34500B418}" srcOrd="0" destOrd="0" presId="urn:microsoft.com/office/officeart/2009/3/layout/PieProcess"/>
    <dgm:cxn modelId="{98944BB5-4C10-4652-A4E8-A157BB9E9804}" type="presParOf" srcId="{18547CB9-D2E5-4203-A339-D95B5AE23870}" destId="{20A3C6A4-0E80-4679-8D46-52F575B6B633}" srcOrd="1" destOrd="0" presId="urn:microsoft.com/office/officeart/2009/3/layout/PieProcess"/>
    <dgm:cxn modelId="{179D1034-B026-4503-A9B4-8938ABF2348E}" type="presParOf" srcId="{18547CB9-D2E5-4203-A339-D95B5AE23870}" destId="{85990AF1-4C6E-4165-B2F2-71913F3877BB}" srcOrd="2" destOrd="0" presId="urn:microsoft.com/office/officeart/2009/3/layout/PieProcess"/>
    <dgm:cxn modelId="{4A87BB1D-FAF5-4034-A7FA-2E2492CEA41A}" type="presParOf" srcId="{457E558F-1773-4F2D-8BD9-34BEB8105735}" destId="{C055E76A-DE13-4198-A79B-69767F8F2B74}" srcOrd="9" destOrd="0" presId="urn:microsoft.com/office/officeart/2009/3/layout/PieProcess"/>
    <dgm:cxn modelId="{30260E45-CE0C-42F0-9192-F5DB7DB2FE6B}" type="presParOf" srcId="{457E558F-1773-4F2D-8BD9-34BEB8105735}" destId="{2C335FA8-A902-4F5F-832F-48743ED39414}" srcOrd="10" destOrd="0" presId="urn:microsoft.com/office/officeart/2009/3/layout/PieProcess"/>
    <dgm:cxn modelId="{94A77FF3-29B3-45C0-9314-4F1B15F70CA5}" type="presParOf" srcId="{2C335FA8-A902-4F5F-832F-48743ED39414}" destId="{AC4107E2-2A77-4AAE-B610-2FA3BB0F158E}" srcOrd="0" destOrd="0" presId="urn:microsoft.com/office/officeart/2009/3/layout/PieProcess"/>
    <dgm:cxn modelId="{7E4961FF-94EA-46F6-A407-F91FAB2D59C9}" type="presParOf" srcId="{457E558F-1773-4F2D-8BD9-34BEB8105735}" destId="{9B48F289-9258-41DF-A76D-08F53146684C}" srcOrd="11" destOrd="0" presId="urn:microsoft.com/office/officeart/2009/3/layout/PieProcess"/>
    <dgm:cxn modelId="{4204D7C0-08F0-45CC-8C12-727BC61859B2}" type="presParOf" srcId="{457E558F-1773-4F2D-8BD9-34BEB8105735}" destId="{A58D4607-5452-45C5-A4FE-321D8C782421}" srcOrd="12" destOrd="0" presId="urn:microsoft.com/office/officeart/2009/3/layout/PieProcess"/>
    <dgm:cxn modelId="{CF452289-9CA8-4434-8B28-204723D5C5EA}" type="presParOf" srcId="{A58D4607-5452-45C5-A4FE-321D8C782421}" destId="{B4EB2C13-A1D1-4D7F-83C8-6EC0E3E8B514}" srcOrd="0" destOrd="0" presId="urn:microsoft.com/office/officeart/2009/3/layout/PieProcess"/>
    <dgm:cxn modelId="{4A93D593-0EFD-4141-A23A-FB0FAE1FB1CA}" type="presParOf" srcId="{A58D4607-5452-45C5-A4FE-321D8C782421}" destId="{05AE8DF9-1F3F-4815-9E25-6476B6D134D6}" srcOrd="1" destOrd="0" presId="urn:microsoft.com/office/officeart/2009/3/layout/PieProcess"/>
    <dgm:cxn modelId="{76C96BCB-20B9-4039-BA01-F1AB45F8B461}" type="presParOf" srcId="{A58D4607-5452-45C5-A4FE-321D8C782421}" destId="{118A92B1-1452-4112-A053-248C178C6CE1}" srcOrd="2" destOrd="0" presId="urn:microsoft.com/office/officeart/2009/3/layout/PieProcess"/>
    <dgm:cxn modelId="{7CA9070D-E06A-4036-8EFA-A7A592792A7A}" type="presParOf" srcId="{457E558F-1773-4F2D-8BD9-34BEB8105735}" destId="{C661D610-EF46-49DE-A563-ABB4F24FD505}" srcOrd="13" destOrd="0" presId="urn:microsoft.com/office/officeart/2009/3/layout/PieProcess"/>
    <dgm:cxn modelId="{47BECE56-461A-4B19-B776-ADB9ABBA436C}" type="presParOf" srcId="{457E558F-1773-4F2D-8BD9-34BEB8105735}" destId="{7167E20B-E0F8-4290-9EDA-785AA3E0E8BA}" srcOrd="14" destOrd="0" presId="urn:microsoft.com/office/officeart/2009/3/layout/PieProcess"/>
    <dgm:cxn modelId="{FC6298A4-F2C7-4917-B5D3-C7241B42879F}" type="presParOf" srcId="{7167E20B-E0F8-4290-9EDA-785AA3E0E8BA}" destId="{8BB241D9-E6BA-41AA-BD83-75C04876207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B648F4-D561-4711-8DC0-7681839F84F9}"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344025C1-71AE-44BC-8885-4B25865A669B}">
      <dgm:prSet phldrT="[Texto]" custT="1"/>
      <dgm:spPr/>
      <dgm:t>
        <a:bodyPr/>
        <a:lstStyle/>
        <a:p>
          <a:r>
            <a:rPr lang="es-EC" sz="2800" dirty="0"/>
            <a:t>Servicios </a:t>
          </a:r>
          <a:r>
            <a:rPr lang="es-EC" sz="2800" dirty="0" smtClean="0"/>
            <a:t>Básicos</a:t>
          </a:r>
          <a:endParaRPr lang="es-EC" sz="2800" dirty="0"/>
        </a:p>
      </dgm:t>
    </dgm:pt>
    <dgm:pt modelId="{62581302-E9B0-4CDC-8E52-E69C96D5ACF7}" type="parTrans" cxnId="{EA4879CE-6361-4F77-8943-F2D534E9870D}">
      <dgm:prSet/>
      <dgm:spPr/>
      <dgm:t>
        <a:bodyPr/>
        <a:lstStyle/>
        <a:p>
          <a:endParaRPr lang="es-EC" sz="1800"/>
        </a:p>
      </dgm:t>
    </dgm:pt>
    <dgm:pt modelId="{7220C8D9-639C-4C0F-8E52-0C63C064A869}" type="sibTrans" cxnId="{EA4879CE-6361-4F77-8943-F2D534E9870D}">
      <dgm:prSet/>
      <dgm:spPr/>
      <dgm:t>
        <a:bodyPr/>
        <a:lstStyle/>
        <a:p>
          <a:endParaRPr lang="es-EC" sz="1800"/>
        </a:p>
      </dgm:t>
    </dgm:pt>
    <dgm:pt modelId="{007E3DC5-567C-411C-82EB-FF4F7A9509BC}" type="pres">
      <dgm:prSet presAssocID="{2EB648F4-D561-4711-8DC0-7681839F84F9}" presName="Name0" presStyleCnt="0">
        <dgm:presLayoutVars>
          <dgm:chMax val="7"/>
          <dgm:chPref val="7"/>
          <dgm:dir val="rev"/>
        </dgm:presLayoutVars>
      </dgm:prSet>
      <dgm:spPr/>
      <dgm:t>
        <a:bodyPr/>
        <a:lstStyle/>
        <a:p>
          <a:endParaRPr lang="es-ES"/>
        </a:p>
      </dgm:t>
    </dgm:pt>
    <dgm:pt modelId="{37BAD222-F761-4C7C-A41F-5C5B5B4B92FC}" type="pres">
      <dgm:prSet presAssocID="{2EB648F4-D561-4711-8DC0-7681839F84F9}" presName="Name1" presStyleCnt="0"/>
      <dgm:spPr/>
    </dgm:pt>
    <dgm:pt modelId="{55D162B3-B08D-4BDE-BEA4-91703B0364F2}" type="pres">
      <dgm:prSet presAssocID="{2EB648F4-D561-4711-8DC0-7681839F84F9}" presName="cycle" presStyleCnt="0"/>
      <dgm:spPr/>
    </dgm:pt>
    <dgm:pt modelId="{6571588B-1362-4812-9C66-B90624CFCCF4}" type="pres">
      <dgm:prSet presAssocID="{2EB648F4-D561-4711-8DC0-7681839F84F9}" presName="srcNode" presStyleLbl="node1" presStyleIdx="0" presStyleCnt="1"/>
      <dgm:spPr/>
    </dgm:pt>
    <dgm:pt modelId="{815275B6-501F-4AF2-AEA2-846CEE70DCFA}" type="pres">
      <dgm:prSet presAssocID="{2EB648F4-D561-4711-8DC0-7681839F84F9}" presName="conn" presStyleLbl="parChTrans1D2" presStyleIdx="0" presStyleCnt="1"/>
      <dgm:spPr/>
      <dgm:t>
        <a:bodyPr/>
        <a:lstStyle/>
        <a:p>
          <a:endParaRPr lang="es-ES"/>
        </a:p>
      </dgm:t>
    </dgm:pt>
    <dgm:pt modelId="{4EFF6E96-4763-4D8B-AD5B-77E991B2963B}" type="pres">
      <dgm:prSet presAssocID="{2EB648F4-D561-4711-8DC0-7681839F84F9}" presName="extraNode" presStyleLbl="node1" presStyleIdx="0" presStyleCnt="1"/>
      <dgm:spPr/>
    </dgm:pt>
    <dgm:pt modelId="{E0A5F69B-74E0-4F22-B197-022CB5C22498}" type="pres">
      <dgm:prSet presAssocID="{2EB648F4-D561-4711-8DC0-7681839F84F9}" presName="dstNode" presStyleLbl="node1" presStyleIdx="0" presStyleCnt="1"/>
      <dgm:spPr/>
    </dgm:pt>
    <dgm:pt modelId="{28E855DA-806B-4D18-803B-A0C3C54ED796}" type="pres">
      <dgm:prSet presAssocID="{344025C1-71AE-44BC-8885-4B25865A669B}" presName="text_1" presStyleLbl="node1" presStyleIdx="0" presStyleCnt="1">
        <dgm:presLayoutVars>
          <dgm:bulletEnabled val="1"/>
        </dgm:presLayoutVars>
      </dgm:prSet>
      <dgm:spPr/>
      <dgm:t>
        <a:bodyPr/>
        <a:lstStyle/>
        <a:p>
          <a:endParaRPr lang="es-ES"/>
        </a:p>
      </dgm:t>
    </dgm:pt>
    <dgm:pt modelId="{1EFB0DAC-5C08-4AEC-9447-0ACF668A1379}" type="pres">
      <dgm:prSet presAssocID="{344025C1-71AE-44BC-8885-4B25865A669B}" presName="accent_1" presStyleCnt="0"/>
      <dgm:spPr/>
    </dgm:pt>
    <dgm:pt modelId="{FEEB7BF7-270F-48D4-A197-7F7FF2AF7FA6}" type="pres">
      <dgm:prSet presAssocID="{344025C1-71AE-44BC-8885-4B25865A669B}" presName="accentRepeatNode" presStyleLbl="solidFgAcc1" presStyleIdx="0" presStyleCnt="1"/>
      <dgm:spPr/>
    </dgm:pt>
  </dgm:ptLst>
  <dgm:cxnLst>
    <dgm:cxn modelId="{15A12AB5-6AEE-4B9E-931E-13D46D30DBEE}" type="presOf" srcId="{7220C8D9-639C-4C0F-8E52-0C63C064A869}" destId="{815275B6-501F-4AF2-AEA2-846CEE70DCFA}" srcOrd="0" destOrd="0" presId="urn:microsoft.com/office/officeart/2008/layout/VerticalCurvedList"/>
    <dgm:cxn modelId="{4711D9D3-799C-4C3C-8A5F-AD0C60CDA4CF}" type="presOf" srcId="{344025C1-71AE-44BC-8885-4B25865A669B}" destId="{28E855DA-806B-4D18-803B-A0C3C54ED796}" srcOrd="0" destOrd="0" presId="urn:microsoft.com/office/officeart/2008/layout/VerticalCurvedList"/>
    <dgm:cxn modelId="{EA4879CE-6361-4F77-8943-F2D534E9870D}" srcId="{2EB648F4-D561-4711-8DC0-7681839F84F9}" destId="{344025C1-71AE-44BC-8885-4B25865A669B}" srcOrd="0" destOrd="0" parTransId="{62581302-E9B0-4CDC-8E52-E69C96D5ACF7}" sibTransId="{7220C8D9-639C-4C0F-8E52-0C63C064A869}"/>
    <dgm:cxn modelId="{08405880-9C22-423C-8DF3-FD6FFC109FC2}" type="presOf" srcId="{2EB648F4-D561-4711-8DC0-7681839F84F9}" destId="{007E3DC5-567C-411C-82EB-FF4F7A9509BC}" srcOrd="0" destOrd="0" presId="urn:microsoft.com/office/officeart/2008/layout/VerticalCurvedList"/>
    <dgm:cxn modelId="{73255590-65E1-4C1D-835C-37B880F48BB1}" type="presParOf" srcId="{007E3DC5-567C-411C-82EB-FF4F7A9509BC}" destId="{37BAD222-F761-4C7C-A41F-5C5B5B4B92FC}" srcOrd="0" destOrd="0" presId="urn:microsoft.com/office/officeart/2008/layout/VerticalCurvedList"/>
    <dgm:cxn modelId="{9866DEA5-4AA7-4581-93CD-6D3AC6FF1C20}" type="presParOf" srcId="{37BAD222-F761-4C7C-A41F-5C5B5B4B92FC}" destId="{55D162B3-B08D-4BDE-BEA4-91703B0364F2}" srcOrd="0" destOrd="0" presId="urn:microsoft.com/office/officeart/2008/layout/VerticalCurvedList"/>
    <dgm:cxn modelId="{9FDD7B63-B060-44C3-9A0A-8BF2060E7E9A}" type="presParOf" srcId="{55D162B3-B08D-4BDE-BEA4-91703B0364F2}" destId="{6571588B-1362-4812-9C66-B90624CFCCF4}" srcOrd="0" destOrd="0" presId="urn:microsoft.com/office/officeart/2008/layout/VerticalCurvedList"/>
    <dgm:cxn modelId="{2FA07B82-7BC5-401D-ACC1-0DDF3CD4A4EB}" type="presParOf" srcId="{55D162B3-B08D-4BDE-BEA4-91703B0364F2}" destId="{815275B6-501F-4AF2-AEA2-846CEE70DCFA}" srcOrd="1" destOrd="0" presId="urn:microsoft.com/office/officeart/2008/layout/VerticalCurvedList"/>
    <dgm:cxn modelId="{2655F72B-B7D5-44D4-9F98-AE5D08E69566}" type="presParOf" srcId="{55D162B3-B08D-4BDE-BEA4-91703B0364F2}" destId="{4EFF6E96-4763-4D8B-AD5B-77E991B2963B}" srcOrd="2" destOrd="0" presId="urn:microsoft.com/office/officeart/2008/layout/VerticalCurvedList"/>
    <dgm:cxn modelId="{C57295A5-BA55-4F2D-864D-537FD38BEFD8}" type="presParOf" srcId="{55D162B3-B08D-4BDE-BEA4-91703B0364F2}" destId="{E0A5F69B-74E0-4F22-B197-022CB5C22498}" srcOrd="3" destOrd="0" presId="urn:microsoft.com/office/officeart/2008/layout/VerticalCurvedList"/>
    <dgm:cxn modelId="{EF36CCC6-666D-4F1F-BB7E-156B65B3BE02}" type="presParOf" srcId="{37BAD222-F761-4C7C-A41F-5C5B5B4B92FC}" destId="{28E855DA-806B-4D18-803B-A0C3C54ED796}" srcOrd="1" destOrd="0" presId="urn:microsoft.com/office/officeart/2008/layout/VerticalCurvedList"/>
    <dgm:cxn modelId="{A4654887-C3B0-4A96-A9FF-FF560B3A6D7A}" type="presParOf" srcId="{37BAD222-F761-4C7C-A41F-5C5B5B4B92FC}" destId="{1EFB0DAC-5C08-4AEC-9447-0ACF668A1379}" srcOrd="2" destOrd="0" presId="urn:microsoft.com/office/officeart/2008/layout/VerticalCurvedList"/>
    <dgm:cxn modelId="{D378D65C-5252-4A12-B3CD-957560444ACF}" type="presParOf" srcId="{1EFB0DAC-5C08-4AEC-9447-0ACF668A1379}" destId="{FEEB7BF7-270F-48D4-A197-7F7FF2AF7F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D963-94BA-4E9F-A481-C8701754C226}">
      <dsp:nvSpPr>
        <dsp:cNvPr id="0" name=""/>
        <dsp:cNvSpPr/>
      </dsp:nvSpPr>
      <dsp:spPr>
        <a:xfrm>
          <a:off x="665232" y="403638"/>
          <a:ext cx="1104921" cy="52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Diagnóstico situacional </a:t>
          </a:r>
        </a:p>
      </dsp:txBody>
      <dsp:txXfrm>
        <a:off x="665232" y="403638"/>
        <a:ext cx="1104921" cy="524182"/>
      </dsp:txXfrm>
    </dsp:sp>
    <dsp:sp modelId="{43FE79DA-931A-43AD-BEF7-F66C717FB998}">
      <dsp:nvSpPr>
        <dsp:cNvPr id="0" name=""/>
        <dsp:cNvSpPr/>
      </dsp:nvSpPr>
      <dsp:spPr>
        <a:xfrm>
          <a:off x="2094883" y="237001"/>
          <a:ext cx="1879438" cy="18794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DDAD3-4D49-4A5F-B134-0212034FB5C5}">
      <dsp:nvSpPr>
        <dsp:cNvPr id="0" name=""/>
        <dsp:cNvSpPr/>
      </dsp:nvSpPr>
      <dsp:spPr>
        <a:xfrm>
          <a:off x="482425" y="3578907"/>
          <a:ext cx="1338479" cy="28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Planificación limitada y escasa</a:t>
          </a:r>
        </a:p>
      </dsp:txBody>
      <dsp:txXfrm>
        <a:off x="482425" y="3578907"/>
        <a:ext cx="1338479" cy="283356"/>
      </dsp:txXfrm>
    </dsp:sp>
    <dsp:sp modelId="{A594C093-742E-4E43-828C-9763EBADD26D}">
      <dsp:nvSpPr>
        <dsp:cNvPr id="0" name=""/>
        <dsp:cNvSpPr/>
      </dsp:nvSpPr>
      <dsp:spPr>
        <a:xfrm>
          <a:off x="1755039" y="2869682"/>
          <a:ext cx="2163609" cy="199103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79E91-F1A8-4CAF-8C78-033E5F13A63D}">
      <dsp:nvSpPr>
        <dsp:cNvPr id="0" name=""/>
        <dsp:cNvSpPr/>
      </dsp:nvSpPr>
      <dsp:spPr>
        <a:xfrm>
          <a:off x="9331901" y="105433"/>
          <a:ext cx="1879438" cy="28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es-EC" sz="1600" kern="1200" dirty="0"/>
        </a:p>
      </dsp:txBody>
      <dsp:txXfrm>
        <a:off x="9331901" y="105433"/>
        <a:ext cx="1879438" cy="281915"/>
      </dsp:txXfrm>
    </dsp:sp>
    <dsp:sp modelId="{F4BE46C8-47F8-407E-8937-F82D10D8F7E1}">
      <dsp:nvSpPr>
        <dsp:cNvPr id="0" name=""/>
        <dsp:cNvSpPr/>
      </dsp:nvSpPr>
      <dsp:spPr>
        <a:xfrm>
          <a:off x="6649318" y="176434"/>
          <a:ext cx="1879438" cy="1879438"/>
        </a:xfrm>
        <a:prstGeom prst="rect">
          <a:avLst/>
        </a:prstGeom>
        <a:solidFill>
          <a:schemeClr val="accent2">
            <a:tint val="50000"/>
            <a:hueOff val="-440331"/>
            <a:satOff val="-38085"/>
            <a:lumOff val="4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66A36-92C3-4A9C-AE8B-383346E90DC5}">
      <dsp:nvSpPr>
        <dsp:cNvPr id="0" name=""/>
        <dsp:cNvSpPr/>
      </dsp:nvSpPr>
      <dsp:spPr>
        <a:xfrm>
          <a:off x="4744165" y="3748338"/>
          <a:ext cx="2127749" cy="36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es-EC" sz="1600" kern="1200" dirty="0"/>
        </a:p>
      </dsp:txBody>
      <dsp:txXfrm>
        <a:off x="4744165" y="3748338"/>
        <a:ext cx="2127749" cy="364937"/>
      </dsp:txXfrm>
    </dsp:sp>
    <dsp:sp modelId="{3A24AFFF-2674-4BD4-83E0-4B5BD828CBE2}">
      <dsp:nvSpPr>
        <dsp:cNvPr id="0" name=""/>
        <dsp:cNvSpPr/>
      </dsp:nvSpPr>
      <dsp:spPr>
        <a:xfrm>
          <a:off x="6640574" y="218822"/>
          <a:ext cx="1879438" cy="18794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7F5D2-599B-4C80-8538-8575180566DF}">
      <dsp:nvSpPr>
        <dsp:cNvPr id="0" name=""/>
        <dsp:cNvSpPr/>
      </dsp:nvSpPr>
      <dsp:spPr>
        <a:xfrm>
          <a:off x="9331901" y="551823"/>
          <a:ext cx="1879438" cy="28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Limitantes generadas por el COVID -19</a:t>
          </a:r>
        </a:p>
      </dsp:txBody>
      <dsp:txXfrm>
        <a:off x="9331901" y="551823"/>
        <a:ext cx="1879438" cy="281915"/>
      </dsp:txXfrm>
    </dsp:sp>
    <dsp:sp modelId="{5BCC1386-1DFE-49FE-9671-15012B1E4CAE}">
      <dsp:nvSpPr>
        <dsp:cNvPr id="0" name=""/>
        <dsp:cNvSpPr/>
      </dsp:nvSpPr>
      <dsp:spPr>
        <a:xfrm>
          <a:off x="6622312" y="2836417"/>
          <a:ext cx="1787627" cy="162343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2827741" y="-628794"/>
          <a:ext cx="4881974" cy="4881974"/>
        </a:xfrm>
        <a:prstGeom prst="blockArc">
          <a:avLst>
            <a:gd name="adj1" fmla="val 8100000"/>
            <a:gd name="adj2" fmla="val 13500000"/>
            <a:gd name="adj3" fmla="val 442"/>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0" y="973726"/>
          <a:ext cx="2870202" cy="167693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1438428" bIns="60960" numCol="1" spcCol="1270" anchor="ctr" anchorCtr="0">
          <a:noAutofit/>
        </a:bodyPr>
        <a:lstStyle/>
        <a:p>
          <a:pPr lvl="0" algn="r" defTabSz="1066800">
            <a:lnSpc>
              <a:spcPct val="90000"/>
            </a:lnSpc>
            <a:spcBef>
              <a:spcPct val="0"/>
            </a:spcBef>
            <a:spcAft>
              <a:spcPct val="35000"/>
            </a:spcAft>
          </a:pPr>
          <a:r>
            <a:rPr lang="es-EC" sz="2400" kern="1200" dirty="0" smtClean="0"/>
            <a:t>Seguridad Turística</a:t>
          </a:r>
          <a:endParaRPr lang="es-EC" sz="2400" kern="1200" dirty="0"/>
        </a:p>
      </dsp:txBody>
      <dsp:txXfrm>
        <a:off x="0" y="973726"/>
        <a:ext cx="2870202" cy="1676932"/>
      </dsp:txXfrm>
    </dsp:sp>
    <dsp:sp modelId="{FEEB7BF7-270F-48D4-A197-7F7FF2AF7FA6}">
      <dsp:nvSpPr>
        <dsp:cNvPr id="0" name=""/>
        <dsp:cNvSpPr/>
      </dsp:nvSpPr>
      <dsp:spPr>
        <a:xfrm>
          <a:off x="1822119" y="764110"/>
          <a:ext cx="2096165" cy="209616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2993153" y="-603746"/>
          <a:ext cx="4686250" cy="4686250"/>
        </a:xfrm>
        <a:prstGeom prst="blockArc">
          <a:avLst>
            <a:gd name="adj1" fmla="val 8100000"/>
            <a:gd name="adj2" fmla="val 13500000"/>
            <a:gd name="adj3" fmla="val 461"/>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45943" y="347875"/>
          <a:ext cx="3216342" cy="6957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58420" rIns="552253" bIns="58420" numCol="1" spcCol="1270" anchor="ctr" anchorCtr="0">
          <a:noAutofit/>
        </a:bodyPr>
        <a:lstStyle/>
        <a:p>
          <a:pPr lvl="0" algn="r" defTabSz="1022350">
            <a:lnSpc>
              <a:spcPct val="90000"/>
            </a:lnSpc>
            <a:spcBef>
              <a:spcPct val="0"/>
            </a:spcBef>
            <a:spcAft>
              <a:spcPct val="35000"/>
            </a:spcAft>
          </a:pPr>
          <a:r>
            <a:rPr lang="es-MX" sz="2300" kern="1200" dirty="0"/>
            <a:t>Productos turísticos </a:t>
          </a:r>
          <a:endParaRPr lang="es-EC" sz="2300" kern="1200" dirty="0"/>
        </a:p>
      </dsp:txBody>
      <dsp:txXfrm>
        <a:off x="45943" y="347875"/>
        <a:ext cx="3216342" cy="695751"/>
      </dsp:txXfrm>
    </dsp:sp>
    <dsp:sp modelId="{FEEB7BF7-270F-48D4-A197-7F7FF2AF7FA6}">
      <dsp:nvSpPr>
        <dsp:cNvPr id="0" name=""/>
        <dsp:cNvSpPr/>
      </dsp:nvSpPr>
      <dsp:spPr>
        <a:xfrm>
          <a:off x="2827441" y="260906"/>
          <a:ext cx="869689" cy="8696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08AD37C-5C19-402E-BC41-E265C0AD6B4B}">
      <dsp:nvSpPr>
        <dsp:cNvPr id="0" name=""/>
        <dsp:cNvSpPr/>
      </dsp:nvSpPr>
      <dsp:spPr>
        <a:xfrm>
          <a:off x="45943" y="1391503"/>
          <a:ext cx="2963436" cy="69575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58420" rIns="552253" bIns="58420" numCol="1" spcCol="1270" anchor="ctr" anchorCtr="0">
          <a:noAutofit/>
        </a:bodyPr>
        <a:lstStyle/>
        <a:p>
          <a:pPr lvl="0" algn="r" defTabSz="1022350">
            <a:lnSpc>
              <a:spcPct val="90000"/>
            </a:lnSpc>
            <a:spcBef>
              <a:spcPct val="0"/>
            </a:spcBef>
            <a:spcAft>
              <a:spcPct val="35000"/>
            </a:spcAft>
          </a:pPr>
          <a:r>
            <a:rPr lang="es-MX" sz="2300" kern="1200" dirty="0"/>
            <a:t>Atractivos turísticos </a:t>
          </a:r>
          <a:endParaRPr lang="es-EC" sz="2300" kern="1200" dirty="0"/>
        </a:p>
      </dsp:txBody>
      <dsp:txXfrm>
        <a:off x="45943" y="1391503"/>
        <a:ext cx="2963436" cy="695751"/>
      </dsp:txXfrm>
    </dsp:sp>
    <dsp:sp modelId="{73F64FAD-67C2-4832-802F-A3E553D9DE32}">
      <dsp:nvSpPr>
        <dsp:cNvPr id="0" name=""/>
        <dsp:cNvSpPr/>
      </dsp:nvSpPr>
      <dsp:spPr>
        <a:xfrm>
          <a:off x="2574535" y="1304534"/>
          <a:ext cx="869689" cy="8696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D8799E4-7D77-40C4-A4B8-D6DB2FC89287}">
      <dsp:nvSpPr>
        <dsp:cNvPr id="0" name=""/>
        <dsp:cNvSpPr/>
      </dsp:nvSpPr>
      <dsp:spPr>
        <a:xfrm>
          <a:off x="45943" y="2435130"/>
          <a:ext cx="3216342" cy="69575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420" tIns="58420" rIns="552253" bIns="58420" numCol="1" spcCol="1270" anchor="ctr" anchorCtr="0">
          <a:noAutofit/>
        </a:bodyPr>
        <a:lstStyle/>
        <a:p>
          <a:pPr lvl="0" algn="r" defTabSz="1022350">
            <a:lnSpc>
              <a:spcPct val="90000"/>
            </a:lnSpc>
            <a:spcBef>
              <a:spcPct val="0"/>
            </a:spcBef>
            <a:spcAft>
              <a:spcPct val="35000"/>
            </a:spcAft>
          </a:pPr>
          <a:r>
            <a:rPr lang="es-EC" sz="2300" kern="1200" dirty="0"/>
            <a:t>Recursos turísticos</a:t>
          </a:r>
        </a:p>
      </dsp:txBody>
      <dsp:txXfrm>
        <a:off x="45943" y="2435130"/>
        <a:ext cx="3216342" cy="695751"/>
      </dsp:txXfrm>
    </dsp:sp>
    <dsp:sp modelId="{C05B875D-4E9A-4992-8725-3B3DC45E6D83}">
      <dsp:nvSpPr>
        <dsp:cNvPr id="0" name=""/>
        <dsp:cNvSpPr/>
      </dsp:nvSpPr>
      <dsp:spPr>
        <a:xfrm>
          <a:off x="2827441" y="2348161"/>
          <a:ext cx="869689" cy="86968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3487855" y="-761017"/>
          <a:ext cx="5915162" cy="5915162"/>
        </a:xfrm>
        <a:prstGeom prst="blockArc">
          <a:avLst>
            <a:gd name="adj1" fmla="val 8100000"/>
            <a:gd name="adj2" fmla="val 13500000"/>
            <a:gd name="adj3" fmla="val 36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60384" y="274482"/>
          <a:ext cx="3960977" cy="54931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36020" bIns="48260" numCol="1" spcCol="1270" anchor="ctr" anchorCtr="0">
          <a:noAutofit/>
        </a:bodyPr>
        <a:lstStyle/>
        <a:p>
          <a:pPr lvl="0" algn="r" defTabSz="844550">
            <a:lnSpc>
              <a:spcPct val="90000"/>
            </a:lnSpc>
            <a:spcBef>
              <a:spcPct val="0"/>
            </a:spcBef>
            <a:spcAft>
              <a:spcPct val="35000"/>
            </a:spcAft>
          </a:pPr>
          <a:r>
            <a:rPr lang="es-MX" sz="1900" kern="1200" dirty="0"/>
            <a:t>Alojamiento</a:t>
          </a:r>
          <a:endParaRPr lang="es-EC" sz="1900" kern="1200" dirty="0"/>
        </a:p>
      </dsp:txBody>
      <dsp:txXfrm>
        <a:off x="60384" y="274482"/>
        <a:ext cx="3960977" cy="549316"/>
      </dsp:txXfrm>
    </dsp:sp>
    <dsp:sp modelId="{FEEB7BF7-270F-48D4-A197-7F7FF2AF7FA6}">
      <dsp:nvSpPr>
        <dsp:cNvPr id="0" name=""/>
        <dsp:cNvSpPr/>
      </dsp:nvSpPr>
      <dsp:spPr>
        <a:xfrm>
          <a:off x="3678039" y="205817"/>
          <a:ext cx="686645" cy="68664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08AD37C-5C19-402E-BC41-E265C0AD6B4B}">
      <dsp:nvSpPr>
        <dsp:cNvPr id="0" name=""/>
        <dsp:cNvSpPr/>
      </dsp:nvSpPr>
      <dsp:spPr>
        <a:xfrm>
          <a:off x="60384" y="1098193"/>
          <a:ext cx="3567353" cy="54931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36020" bIns="48260" numCol="1" spcCol="1270" anchor="ctr" anchorCtr="0">
          <a:noAutofit/>
        </a:bodyPr>
        <a:lstStyle/>
        <a:p>
          <a:pPr lvl="0" algn="r" defTabSz="844550">
            <a:lnSpc>
              <a:spcPct val="90000"/>
            </a:lnSpc>
            <a:spcBef>
              <a:spcPct val="0"/>
            </a:spcBef>
            <a:spcAft>
              <a:spcPct val="35000"/>
            </a:spcAft>
          </a:pPr>
          <a:r>
            <a:rPr lang="es-MX" sz="1900" kern="1200" dirty="0"/>
            <a:t>Alimentos y bebidas</a:t>
          </a:r>
          <a:endParaRPr lang="es-EC" sz="1900" kern="1200" dirty="0"/>
        </a:p>
      </dsp:txBody>
      <dsp:txXfrm>
        <a:off x="60384" y="1098193"/>
        <a:ext cx="3567353" cy="549316"/>
      </dsp:txXfrm>
    </dsp:sp>
    <dsp:sp modelId="{73F64FAD-67C2-4832-802F-A3E553D9DE32}">
      <dsp:nvSpPr>
        <dsp:cNvPr id="0" name=""/>
        <dsp:cNvSpPr/>
      </dsp:nvSpPr>
      <dsp:spPr>
        <a:xfrm>
          <a:off x="3284415" y="1029529"/>
          <a:ext cx="686645" cy="68664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630BF51-EE31-45D4-88B1-604C5D007925}">
      <dsp:nvSpPr>
        <dsp:cNvPr id="0" name=""/>
        <dsp:cNvSpPr/>
      </dsp:nvSpPr>
      <dsp:spPr>
        <a:xfrm>
          <a:off x="60384" y="1921905"/>
          <a:ext cx="3446542" cy="54931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36020" bIns="48260" numCol="1" spcCol="1270" anchor="ctr" anchorCtr="0">
          <a:noAutofit/>
        </a:bodyPr>
        <a:lstStyle/>
        <a:p>
          <a:pPr lvl="0" algn="r" defTabSz="844550">
            <a:lnSpc>
              <a:spcPct val="90000"/>
            </a:lnSpc>
            <a:spcBef>
              <a:spcPct val="0"/>
            </a:spcBef>
            <a:spcAft>
              <a:spcPct val="35000"/>
            </a:spcAft>
          </a:pPr>
          <a:r>
            <a:rPr lang="es-EC" sz="1900" kern="1200"/>
            <a:t>Recursos turísticos</a:t>
          </a:r>
          <a:endParaRPr lang="es-EC" sz="1900" kern="1200" dirty="0"/>
        </a:p>
      </dsp:txBody>
      <dsp:txXfrm>
        <a:off x="60384" y="1921905"/>
        <a:ext cx="3446542" cy="549316"/>
      </dsp:txXfrm>
    </dsp:sp>
    <dsp:sp modelId="{674E7E60-0045-49B2-976D-DE15AC7CF104}">
      <dsp:nvSpPr>
        <dsp:cNvPr id="0" name=""/>
        <dsp:cNvSpPr/>
      </dsp:nvSpPr>
      <dsp:spPr>
        <a:xfrm>
          <a:off x="3163604" y="1853240"/>
          <a:ext cx="686645" cy="68664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1B7585-2AFA-414F-A71A-614B41B2C24E}">
      <dsp:nvSpPr>
        <dsp:cNvPr id="0" name=""/>
        <dsp:cNvSpPr/>
      </dsp:nvSpPr>
      <dsp:spPr>
        <a:xfrm>
          <a:off x="60384" y="2745616"/>
          <a:ext cx="3567353" cy="54931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36020" bIns="48260" numCol="1" spcCol="1270" anchor="ctr" anchorCtr="0">
          <a:noAutofit/>
        </a:bodyPr>
        <a:lstStyle/>
        <a:p>
          <a:pPr lvl="0" algn="r" defTabSz="844550">
            <a:lnSpc>
              <a:spcPct val="90000"/>
            </a:lnSpc>
            <a:spcBef>
              <a:spcPct val="0"/>
            </a:spcBef>
            <a:spcAft>
              <a:spcPct val="35000"/>
            </a:spcAft>
          </a:pPr>
          <a:r>
            <a:rPr lang="es-EC" sz="1900" kern="1200" dirty="0"/>
            <a:t>Agencias de viaje y operadoras</a:t>
          </a:r>
        </a:p>
      </dsp:txBody>
      <dsp:txXfrm>
        <a:off x="60384" y="2745616"/>
        <a:ext cx="3567353" cy="549316"/>
      </dsp:txXfrm>
    </dsp:sp>
    <dsp:sp modelId="{CC3C7C57-FEDE-4509-9AA9-4D5164E08560}">
      <dsp:nvSpPr>
        <dsp:cNvPr id="0" name=""/>
        <dsp:cNvSpPr/>
      </dsp:nvSpPr>
      <dsp:spPr>
        <a:xfrm>
          <a:off x="3284415" y="2676951"/>
          <a:ext cx="686645" cy="68664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B0E00A1-BE88-4C6F-9659-853597B2EA29}">
      <dsp:nvSpPr>
        <dsp:cNvPr id="0" name=""/>
        <dsp:cNvSpPr/>
      </dsp:nvSpPr>
      <dsp:spPr>
        <a:xfrm>
          <a:off x="60384" y="3569327"/>
          <a:ext cx="3960977" cy="54931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36020" bIns="48260" numCol="1" spcCol="1270" anchor="ctr" anchorCtr="0">
          <a:noAutofit/>
        </a:bodyPr>
        <a:lstStyle/>
        <a:p>
          <a:pPr lvl="0" algn="r" defTabSz="844550">
            <a:lnSpc>
              <a:spcPct val="90000"/>
            </a:lnSpc>
            <a:spcBef>
              <a:spcPct val="0"/>
            </a:spcBef>
            <a:spcAft>
              <a:spcPct val="35000"/>
            </a:spcAft>
          </a:pPr>
          <a:r>
            <a:rPr lang="es-EC" sz="1900" kern="1200" dirty="0"/>
            <a:t>Transporte turístico</a:t>
          </a:r>
        </a:p>
      </dsp:txBody>
      <dsp:txXfrm>
        <a:off x="60384" y="3569327"/>
        <a:ext cx="3960977" cy="549316"/>
      </dsp:txXfrm>
    </dsp:sp>
    <dsp:sp modelId="{C05B875D-4E9A-4992-8725-3B3DC45E6D83}">
      <dsp:nvSpPr>
        <dsp:cNvPr id="0" name=""/>
        <dsp:cNvSpPr/>
      </dsp:nvSpPr>
      <dsp:spPr>
        <a:xfrm>
          <a:off x="3678039" y="3500663"/>
          <a:ext cx="686645" cy="68664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3487855" y="-761017"/>
          <a:ext cx="5915162" cy="5915162"/>
        </a:xfrm>
        <a:prstGeom prst="blockArc">
          <a:avLst>
            <a:gd name="adj1" fmla="val 8100000"/>
            <a:gd name="adj2" fmla="val 13500000"/>
            <a:gd name="adj3" fmla="val 36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60384" y="337743"/>
          <a:ext cx="3879265" cy="67583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36447" bIns="50800" numCol="1" spcCol="1270" anchor="ctr" anchorCtr="0">
          <a:noAutofit/>
        </a:bodyPr>
        <a:lstStyle/>
        <a:p>
          <a:pPr lvl="0" algn="r" defTabSz="889000">
            <a:lnSpc>
              <a:spcPct val="90000"/>
            </a:lnSpc>
            <a:spcBef>
              <a:spcPct val="0"/>
            </a:spcBef>
            <a:spcAft>
              <a:spcPct val="35000"/>
            </a:spcAft>
          </a:pPr>
          <a:r>
            <a:rPr lang="es-EC" sz="2000" kern="1200" dirty="0"/>
            <a:t>Plan Nacional de Desarrollo 2020-2025</a:t>
          </a:r>
        </a:p>
      </dsp:txBody>
      <dsp:txXfrm>
        <a:off x="60384" y="337743"/>
        <a:ext cx="3879265" cy="675838"/>
      </dsp:txXfrm>
    </dsp:sp>
    <dsp:sp modelId="{FEEB7BF7-270F-48D4-A197-7F7FF2AF7FA6}">
      <dsp:nvSpPr>
        <dsp:cNvPr id="0" name=""/>
        <dsp:cNvSpPr/>
      </dsp:nvSpPr>
      <dsp:spPr>
        <a:xfrm>
          <a:off x="3517251" y="253263"/>
          <a:ext cx="844798" cy="84479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BFF14ED-3FFC-4BE9-85B1-F2B792E412B0}">
      <dsp:nvSpPr>
        <dsp:cNvPr id="0" name=""/>
        <dsp:cNvSpPr/>
      </dsp:nvSpPr>
      <dsp:spPr>
        <a:xfrm>
          <a:off x="60384" y="1351677"/>
          <a:ext cx="3491791" cy="67583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36447" bIns="50800" numCol="1" spcCol="1270" anchor="ctr" anchorCtr="0">
          <a:noAutofit/>
        </a:bodyPr>
        <a:lstStyle/>
        <a:p>
          <a:pPr lvl="0" algn="r" defTabSz="889000">
            <a:lnSpc>
              <a:spcPct val="90000"/>
            </a:lnSpc>
            <a:spcBef>
              <a:spcPct val="0"/>
            </a:spcBef>
            <a:spcAft>
              <a:spcPct val="35000"/>
            </a:spcAft>
          </a:pPr>
          <a:r>
            <a:rPr lang="es-EC" sz="2000" kern="1200"/>
            <a:t>Plan de turismo 2030</a:t>
          </a:r>
          <a:endParaRPr lang="es-EC" sz="2000" kern="1200" dirty="0"/>
        </a:p>
      </dsp:txBody>
      <dsp:txXfrm>
        <a:off x="60384" y="1351677"/>
        <a:ext cx="3491791" cy="675838"/>
      </dsp:txXfrm>
    </dsp:sp>
    <dsp:sp modelId="{034B4536-63C7-4F95-8C43-154C5A289893}">
      <dsp:nvSpPr>
        <dsp:cNvPr id="0" name=""/>
        <dsp:cNvSpPr/>
      </dsp:nvSpPr>
      <dsp:spPr>
        <a:xfrm>
          <a:off x="3129777" y="1267197"/>
          <a:ext cx="844798" cy="84479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79C1B6E-FB52-4E0A-A440-62000B144E84}">
      <dsp:nvSpPr>
        <dsp:cNvPr id="0" name=""/>
        <dsp:cNvSpPr/>
      </dsp:nvSpPr>
      <dsp:spPr>
        <a:xfrm>
          <a:off x="60384" y="2365611"/>
          <a:ext cx="3491791" cy="67583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36447" bIns="50800" numCol="1" spcCol="1270" anchor="ctr" anchorCtr="0">
          <a:noAutofit/>
        </a:bodyPr>
        <a:lstStyle/>
        <a:p>
          <a:pPr lvl="0" algn="r" defTabSz="889000">
            <a:lnSpc>
              <a:spcPct val="90000"/>
            </a:lnSpc>
            <a:spcBef>
              <a:spcPct val="0"/>
            </a:spcBef>
            <a:spcAft>
              <a:spcPct val="35000"/>
            </a:spcAft>
          </a:pPr>
          <a:r>
            <a:rPr lang="es-EC" sz="2000" kern="1200"/>
            <a:t>PDOT</a:t>
          </a:r>
          <a:r>
            <a:rPr lang="es-EC" sz="2000" kern="1200" baseline="0"/>
            <a:t> Cuenca</a:t>
          </a:r>
          <a:endParaRPr lang="es-EC" sz="2000" kern="1200" dirty="0"/>
        </a:p>
      </dsp:txBody>
      <dsp:txXfrm>
        <a:off x="60384" y="2365611"/>
        <a:ext cx="3491791" cy="675838"/>
      </dsp:txXfrm>
    </dsp:sp>
    <dsp:sp modelId="{846CAEA1-9DCB-4D31-AB04-73AD2317691B}">
      <dsp:nvSpPr>
        <dsp:cNvPr id="0" name=""/>
        <dsp:cNvSpPr/>
      </dsp:nvSpPr>
      <dsp:spPr>
        <a:xfrm>
          <a:off x="3129777" y="2281131"/>
          <a:ext cx="844798" cy="84479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DF079EF-5EB9-4918-B98D-FBAFCF89FAD4}">
      <dsp:nvSpPr>
        <dsp:cNvPr id="0" name=""/>
        <dsp:cNvSpPr/>
      </dsp:nvSpPr>
      <dsp:spPr>
        <a:xfrm>
          <a:off x="60384" y="3379544"/>
          <a:ext cx="3879265" cy="67583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36447" bIns="50800" numCol="1" spcCol="1270" anchor="ctr" anchorCtr="0">
          <a:noAutofit/>
        </a:bodyPr>
        <a:lstStyle/>
        <a:p>
          <a:pPr lvl="0" algn="r" defTabSz="889000">
            <a:lnSpc>
              <a:spcPct val="90000"/>
            </a:lnSpc>
            <a:spcBef>
              <a:spcPct val="0"/>
            </a:spcBef>
            <a:spcAft>
              <a:spcPct val="35000"/>
            </a:spcAft>
          </a:pPr>
          <a:r>
            <a:rPr lang="es-EC" sz="2000" kern="1200" dirty="0"/>
            <a:t>Cámara de turismo de Azuay</a:t>
          </a:r>
        </a:p>
      </dsp:txBody>
      <dsp:txXfrm>
        <a:off x="60384" y="3379544"/>
        <a:ext cx="3879265" cy="675838"/>
      </dsp:txXfrm>
    </dsp:sp>
    <dsp:sp modelId="{674E7E60-0045-49B2-976D-DE15AC7CF104}">
      <dsp:nvSpPr>
        <dsp:cNvPr id="0" name=""/>
        <dsp:cNvSpPr/>
      </dsp:nvSpPr>
      <dsp:spPr>
        <a:xfrm>
          <a:off x="3517251" y="3295064"/>
          <a:ext cx="844798" cy="84479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6D963-94BA-4E9F-A481-C8701754C226}">
      <dsp:nvSpPr>
        <dsp:cNvPr id="0" name=""/>
        <dsp:cNvSpPr/>
      </dsp:nvSpPr>
      <dsp:spPr>
        <a:xfrm>
          <a:off x="665232" y="403638"/>
          <a:ext cx="1104921" cy="524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Asignación de presupuesto</a:t>
          </a:r>
        </a:p>
      </dsp:txBody>
      <dsp:txXfrm>
        <a:off x="665232" y="403638"/>
        <a:ext cx="1104921" cy="524182"/>
      </dsp:txXfrm>
    </dsp:sp>
    <dsp:sp modelId="{43FE79DA-931A-43AD-BEF7-F66C717FB998}">
      <dsp:nvSpPr>
        <dsp:cNvPr id="0" name=""/>
        <dsp:cNvSpPr/>
      </dsp:nvSpPr>
      <dsp:spPr>
        <a:xfrm>
          <a:off x="2094883" y="237001"/>
          <a:ext cx="1879438" cy="18794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DDAD3-4D49-4A5F-B134-0212034FB5C5}">
      <dsp:nvSpPr>
        <dsp:cNvPr id="0" name=""/>
        <dsp:cNvSpPr/>
      </dsp:nvSpPr>
      <dsp:spPr>
        <a:xfrm>
          <a:off x="455925" y="3896959"/>
          <a:ext cx="1338479" cy="28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Poca comunicación sobre la situación turística </a:t>
          </a:r>
        </a:p>
      </dsp:txBody>
      <dsp:txXfrm>
        <a:off x="455925" y="3896959"/>
        <a:ext cx="1338479" cy="283356"/>
      </dsp:txXfrm>
    </dsp:sp>
    <dsp:sp modelId="{A594C093-742E-4E43-828C-9763EBADD26D}">
      <dsp:nvSpPr>
        <dsp:cNvPr id="0" name=""/>
        <dsp:cNvSpPr/>
      </dsp:nvSpPr>
      <dsp:spPr>
        <a:xfrm>
          <a:off x="1755039" y="2869682"/>
          <a:ext cx="2163609" cy="199103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79E91-F1A8-4CAF-8C78-033E5F13A63D}">
      <dsp:nvSpPr>
        <dsp:cNvPr id="0" name=""/>
        <dsp:cNvSpPr/>
      </dsp:nvSpPr>
      <dsp:spPr>
        <a:xfrm>
          <a:off x="9331901" y="105433"/>
          <a:ext cx="1879438" cy="28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es-EC" sz="1600" kern="1200" dirty="0"/>
        </a:p>
      </dsp:txBody>
      <dsp:txXfrm>
        <a:off x="9331901" y="105433"/>
        <a:ext cx="1879438" cy="281915"/>
      </dsp:txXfrm>
    </dsp:sp>
    <dsp:sp modelId="{F4BE46C8-47F8-407E-8937-F82D10D8F7E1}">
      <dsp:nvSpPr>
        <dsp:cNvPr id="0" name=""/>
        <dsp:cNvSpPr/>
      </dsp:nvSpPr>
      <dsp:spPr>
        <a:xfrm>
          <a:off x="6649318" y="176434"/>
          <a:ext cx="1879438" cy="1879438"/>
        </a:xfrm>
        <a:prstGeom prst="rect">
          <a:avLst/>
        </a:prstGeom>
        <a:solidFill>
          <a:schemeClr val="accent2">
            <a:tint val="50000"/>
            <a:hueOff val="-440331"/>
            <a:satOff val="-38085"/>
            <a:lumOff val="4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66A36-92C3-4A9C-AE8B-383346E90DC5}">
      <dsp:nvSpPr>
        <dsp:cNvPr id="0" name=""/>
        <dsp:cNvSpPr/>
      </dsp:nvSpPr>
      <dsp:spPr>
        <a:xfrm>
          <a:off x="4744165" y="3748338"/>
          <a:ext cx="2127749" cy="36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es-EC" sz="1600" kern="1200" dirty="0"/>
        </a:p>
      </dsp:txBody>
      <dsp:txXfrm>
        <a:off x="4744165" y="3748338"/>
        <a:ext cx="2127749" cy="364937"/>
      </dsp:txXfrm>
    </dsp:sp>
    <dsp:sp modelId="{3A24AFFF-2674-4BD4-83E0-4B5BD828CBE2}">
      <dsp:nvSpPr>
        <dsp:cNvPr id="0" name=""/>
        <dsp:cNvSpPr/>
      </dsp:nvSpPr>
      <dsp:spPr>
        <a:xfrm>
          <a:off x="6640574" y="218822"/>
          <a:ext cx="1879438" cy="18794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7F5D2-599B-4C80-8538-8575180566DF}">
      <dsp:nvSpPr>
        <dsp:cNvPr id="0" name=""/>
        <dsp:cNvSpPr/>
      </dsp:nvSpPr>
      <dsp:spPr>
        <a:xfrm>
          <a:off x="9331901" y="551823"/>
          <a:ext cx="1879438" cy="281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s-EC" sz="1600" kern="1200" dirty="0"/>
            <a:t>Medidas de bioseguridad </a:t>
          </a:r>
        </a:p>
      </dsp:txBody>
      <dsp:txXfrm>
        <a:off x="9331901" y="551823"/>
        <a:ext cx="1879438" cy="281915"/>
      </dsp:txXfrm>
    </dsp:sp>
    <dsp:sp modelId="{5BCC1386-1DFE-49FE-9671-15012B1E4CAE}">
      <dsp:nvSpPr>
        <dsp:cNvPr id="0" name=""/>
        <dsp:cNvSpPr/>
      </dsp:nvSpPr>
      <dsp:spPr>
        <a:xfrm>
          <a:off x="6622312" y="2836417"/>
          <a:ext cx="1787627" cy="162343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7000" b="-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3487855" y="-761017"/>
          <a:ext cx="5915162" cy="5915162"/>
        </a:xfrm>
        <a:prstGeom prst="blockArc">
          <a:avLst>
            <a:gd name="adj1" fmla="val 8100000"/>
            <a:gd name="adj2" fmla="val 13500000"/>
            <a:gd name="adj3" fmla="val 36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60384" y="439312"/>
          <a:ext cx="3765922" cy="87862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697409" bIns="45720" numCol="1" spcCol="1270" anchor="ctr" anchorCtr="0">
          <a:noAutofit/>
        </a:bodyPr>
        <a:lstStyle/>
        <a:p>
          <a:pPr lvl="0" algn="l" defTabSz="800100">
            <a:lnSpc>
              <a:spcPct val="90000"/>
            </a:lnSpc>
            <a:spcBef>
              <a:spcPct val="0"/>
            </a:spcBef>
            <a:spcAft>
              <a:spcPct val="35000"/>
            </a:spcAft>
          </a:pPr>
          <a:r>
            <a:rPr lang="es-EC" sz="1800" kern="1200" dirty="0"/>
            <a:t>Se le da importancia a partir del 2016</a:t>
          </a:r>
        </a:p>
      </dsp:txBody>
      <dsp:txXfrm>
        <a:off x="60384" y="439312"/>
        <a:ext cx="3765922" cy="878625"/>
      </dsp:txXfrm>
    </dsp:sp>
    <dsp:sp modelId="{FEEB7BF7-270F-48D4-A197-7F7FF2AF7FA6}">
      <dsp:nvSpPr>
        <dsp:cNvPr id="0" name=""/>
        <dsp:cNvSpPr/>
      </dsp:nvSpPr>
      <dsp:spPr>
        <a:xfrm>
          <a:off x="3277166" y="329484"/>
          <a:ext cx="1098281" cy="109828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BFF14ED-3FFC-4BE9-85B1-F2B792E412B0}">
      <dsp:nvSpPr>
        <dsp:cNvPr id="0" name=""/>
        <dsp:cNvSpPr/>
      </dsp:nvSpPr>
      <dsp:spPr>
        <a:xfrm>
          <a:off x="60384" y="1757250"/>
          <a:ext cx="3446542" cy="87862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697409" bIns="45720" numCol="1" spcCol="1270" anchor="ctr" anchorCtr="0">
          <a:noAutofit/>
        </a:bodyPr>
        <a:lstStyle/>
        <a:p>
          <a:pPr lvl="0" algn="l" defTabSz="800100">
            <a:lnSpc>
              <a:spcPct val="90000"/>
            </a:lnSpc>
            <a:spcBef>
              <a:spcPct val="0"/>
            </a:spcBef>
            <a:spcAft>
              <a:spcPct val="35000"/>
            </a:spcAft>
          </a:pPr>
          <a:r>
            <a:rPr lang="es-EC" sz="1800" kern="1200" dirty="0"/>
            <a:t>Participación en ferias como FIEXPO e IBTM </a:t>
          </a:r>
        </a:p>
      </dsp:txBody>
      <dsp:txXfrm>
        <a:off x="60384" y="1757250"/>
        <a:ext cx="3446542" cy="878625"/>
      </dsp:txXfrm>
    </dsp:sp>
    <dsp:sp modelId="{034B4536-63C7-4F95-8C43-154C5A289893}">
      <dsp:nvSpPr>
        <dsp:cNvPr id="0" name=""/>
        <dsp:cNvSpPr/>
      </dsp:nvSpPr>
      <dsp:spPr>
        <a:xfrm>
          <a:off x="2957786" y="1647422"/>
          <a:ext cx="1098281" cy="109828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FFBADC-C995-4043-8C62-3867A045D5BE}">
      <dsp:nvSpPr>
        <dsp:cNvPr id="0" name=""/>
        <dsp:cNvSpPr/>
      </dsp:nvSpPr>
      <dsp:spPr>
        <a:xfrm>
          <a:off x="60384" y="3075188"/>
          <a:ext cx="3765922" cy="87862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697409" bIns="45720" numCol="1" spcCol="1270" anchor="ctr" anchorCtr="0">
          <a:noAutofit/>
        </a:bodyPr>
        <a:lstStyle/>
        <a:p>
          <a:pPr lvl="0" algn="l" defTabSz="800100">
            <a:lnSpc>
              <a:spcPct val="90000"/>
            </a:lnSpc>
            <a:spcBef>
              <a:spcPct val="0"/>
            </a:spcBef>
            <a:spcAft>
              <a:spcPct val="35000"/>
            </a:spcAft>
          </a:pPr>
          <a:r>
            <a:rPr lang="es-EC" sz="1800" kern="1200" dirty="0"/>
            <a:t>Los nuevos proyectos van en función a la situación pandémica</a:t>
          </a:r>
        </a:p>
      </dsp:txBody>
      <dsp:txXfrm>
        <a:off x="60384" y="3075188"/>
        <a:ext cx="3765922" cy="878625"/>
      </dsp:txXfrm>
    </dsp:sp>
    <dsp:sp modelId="{674E7E60-0045-49B2-976D-DE15AC7CF104}">
      <dsp:nvSpPr>
        <dsp:cNvPr id="0" name=""/>
        <dsp:cNvSpPr/>
      </dsp:nvSpPr>
      <dsp:spPr>
        <a:xfrm>
          <a:off x="3277166" y="2965360"/>
          <a:ext cx="1098281" cy="109828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2439645" y="-684335"/>
          <a:ext cx="5625949" cy="5625949"/>
        </a:xfrm>
        <a:prstGeom prst="blockArc">
          <a:avLst>
            <a:gd name="adj1" fmla="val 8100000"/>
            <a:gd name="adj2" fmla="val 13500000"/>
            <a:gd name="adj3" fmla="val 3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56986" y="360869"/>
          <a:ext cx="2812588" cy="64273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510170" bIns="45720" numCol="1" spcCol="1270" anchor="ctr" anchorCtr="0">
          <a:noAutofit/>
        </a:bodyPr>
        <a:lstStyle/>
        <a:p>
          <a:pPr lvl="0" algn="l" defTabSz="800100">
            <a:lnSpc>
              <a:spcPct val="90000"/>
            </a:lnSpc>
            <a:spcBef>
              <a:spcPct val="0"/>
            </a:spcBef>
            <a:spcAft>
              <a:spcPct val="35000"/>
            </a:spcAft>
          </a:pPr>
          <a:r>
            <a:rPr lang="es-EC" sz="1800" kern="1200" dirty="0"/>
            <a:t>Mayormente habitantes de la ciudad de Quito</a:t>
          </a:r>
        </a:p>
      </dsp:txBody>
      <dsp:txXfrm>
        <a:off x="56986" y="360869"/>
        <a:ext cx="2812588" cy="642734"/>
      </dsp:txXfrm>
    </dsp:sp>
    <dsp:sp modelId="{FEEB7BF7-270F-48D4-A197-7F7FF2AF7FA6}">
      <dsp:nvSpPr>
        <dsp:cNvPr id="0" name=""/>
        <dsp:cNvSpPr/>
      </dsp:nvSpPr>
      <dsp:spPr>
        <a:xfrm>
          <a:off x="2467865" y="280527"/>
          <a:ext cx="803417" cy="80341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BFF14ED-3FFC-4BE9-85B1-F2B792E412B0}">
      <dsp:nvSpPr>
        <dsp:cNvPr id="0" name=""/>
        <dsp:cNvSpPr/>
      </dsp:nvSpPr>
      <dsp:spPr>
        <a:xfrm>
          <a:off x="56986" y="1325137"/>
          <a:ext cx="2444094" cy="64273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510170" bIns="45720" numCol="1" spcCol="1270" anchor="ctr" anchorCtr="0">
          <a:noAutofit/>
        </a:bodyPr>
        <a:lstStyle/>
        <a:p>
          <a:pPr lvl="0" algn="l" defTabSz="800100">
            <a:lnSpc>
              <a:spcPct val="90000"/>
            </a:lnSpc>
            <a:spcBef>
              <a:spcPct val="0"/>
            </a:spcBef>
            <a:spcAft>
              <a:spcPct val="35000"/>
            </a:spcAft>
          </a:pPr>
          <a:r>
            <a:rPr lang="es-EC" sz="1800" kern="1200" dirty="0"/>
            <a:t>Edad de 30 a 44 años</a:t>
          </a:r>
        </a:p>
      </dsp:txBody>
      <dsp:txXfrm>
        <a:off x="56986" y="1325137"/>
        <a:ext cx="2444094" cy="642734"/>
      </dsp:txXfrm>
    </dsp:sp>
    <dsp:sp modelId="{034B4536-63C7-4F95-8C43-154C5A289893}">
      <dsp:nvSpPr>
        <dsp:cNvPr id="0" name=""/>
        <dsp:cNvSpPr/>
      </dsp:nvSpPr>
      <dsp:spPr>
        <a:xfrm>
          <a:off x="2099371" y="1244796"/>
          <a:ext cx="803417" cy="80341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0FFBADC-C995-4043-8C62-3867A045D5BE}">
      <dsp:nvSpPr>
        <dsp:cNvPr id="0" name=""/>
        <dsp:cNvSpPr/>
      </dsp:nvSpPr>
      <dsp:spPr>
        <a:xfrm>
          <a:off x="56986" y="2289406"/>
          <a:ext cx="2444094" cy="6427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510170" bIns="45720" numCol="1" spcCol="1270" anchor="ctr" anchorCtr="0">
          <a:noAutofit/>
        </a:bodyPr>
        <a:lstStyle/>
        <a:p>
          <a:pPr lvl="0" algn="l" defTabSz="800100">
            <a:lnSpc>
              <a:spcPct val="90000"/>
            </a:lnSpc>
            <a:spcBef>
              <a:spcPct val="0"/>
            </a:spcBef>
            <a:spcAft>
              <a:spcPct val="35000"/>
            </a:spcAft>
          </a:pPr>
          <a:r>
            <a:rPr lang="es-EC" sz="1800" kern="1200" dirty="0"/>
            <a:t>De género masculino y solteros</a:t>
          </a:r>
        </a:p>
      </dsp:txBody>
      <dsp:txXfrm>
        <a:off x="56986" y="2289406"/>
        <a:ext cx="2444094" cy="642734"/>
      </dsp:txXfrm>
    </dsp:sp>
    <dsp:sp modelId="{674E7E60-0045-49B2-976D-DE15AC7CF104}">
      <dsp:nvSpPr>
        <dsp:cNvPr id="0" name=""/>
        <dsp:cNvSpPr/>
      </dsp:nvSpPr>
      <dsp:spPr>
        <a:xfrm>
          <a:off x="2099371" y="2209064"/>
          <a:ext cx="803417" cy="80341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B1C5628-764C-4542-9C51-23CF8DBFAE9F}">
      <dsp:nvSpPr>
        <dsp:cNvPr id="0" name=""/>
        <dsp:cNvSpPr/>
      </dsp:nvSpPr>
      <dsp:spPr>
        <a:xfrm>
          <a:off x="56986" y="3253674"/>
          <a:ext cx="2812588" cy="64273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510170" bIns="45720" numCol="1" spcCol="1270" anchor="ctr" anchorCtr="0">
          <a:noAutofit/>
        </a:bodyPr>
        <a:lstStyle/>
        <a:p>
          <a:pPr lvl="0" algn="r" defTabSz="800100">
            <a:lnSpc>
              <a:spcPct val="90000"/>
            </a:lnSpc>
            <a:spcBef>
              <a:spcPct val="0"/>
            </a:spcBef>
            <a:spcAft>
              <a:spcPct val="35000"/>
            </a:spcAft>
          </a:pPr>
          <a:r>
            <a:rPr lang="es-EC" sz="1800" kern="1200" dirty="0"/>
            <a:t>Instrucción superior</a:t>
          </a:r>
        </a:p>
      </dsp:txBody>
      <dsp:txXfrm>
        <a:off x="56986" y="3253674"/>
        <a:ext cx="2812588" cy="642734"/>
      </dsp:txXfrm>
    </dsp:sp>
    <dsp:sp modelId="{01648279-3B3D-4971-8ADA-2EEF47119CDA}">
      <dsp:nvSpPr>
        <dsp:cNvPr id="0" name=""/>
        <dsp:cNvSpPr/>
      </dsp:nvSpPr>
      <dsp:spPr>
        <a:xfrm>
          <a:off x="2467865" y="3173332"/>
          <a:ext cx="803417" cy="80341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5E0AB-B349-445B-B001-CEC6FD232CD2}">
      <dsp:nvSpPr>
        <dsp:cNvPr id="0" name=""/>
        <dsp:cNvSpPr/>
      </dsp:nvSpPr>
      <dsp:spPr>
        <a:xfrm>
          <a:off x="-4813006" y="-624318"/>
          <a:ext cx="5732581" cy="5732581"/>
        </a:xfrm>
        <a:prstGeom prst="blockArc">
          <a:avLst>
            <a:gd name="adj1" fmla="val 18900000"/>
            <a:gd name="adj2" fmla="val 2700000"/>
            <a:gd name="adj3" fmla="val 377"/>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B3C14-D0F0-46F4-872B-B7A01D1AB51E}">
      <dsp:nvSpPr>
        <dsp:cNvPr id="0" name=""/>
        <dsp:cNvSpPr/>
      </dsp:nvSpPr>
      <dsp:spPr>
        <a:xfrm>
          <a:off x="481583" y="327299"/>
          <a:ext cx="3366403" cy="65493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858" tIns="48260" rIns="48260" bIns="48260" numCol="1" spcCol="1270" anchor="ctr" anchorCtr="0">
          <a:noAutofit/>
        </a:bodyPr>
        <a:lstStyle/>
        <a:p>
          <a:pPr lvl="0" algn="l" defTabSz="844550">
            <a:lnSpc>
              <a:spcPct val="90000"/>
            </a:lnSpc>
            <a:spcBef>
              <a:spcPct val="0"/>
            </a:spcBef>
            <a:spcAft>
              <a:spcPct val="35000"/>
            </a:spcAft>
          </a:pPr>
          <a:r>
            <a:rPr lang="es-EC" sz="1900" kern="1200" dirty="0"/>
            <a:t>Residentes de América Latina</a:t>
          </a:r>
        </a:p>
      </dsp:txBody>
      <dsp:txXfrm>
        <a:off x="481583" y="327299"/>
        <a:ext cx="3366403" cy="654939"/>
      </dsp:txXfrm>
    </dsp:sp>
    <dsp:sp modelId="{D633ACF6-75C1-4A3A-811C-E1A6174471C4}">
      <dsp:nvSpPr>
        <dsp:cNvPr id="0" name=""/>
        <dsp:cNvSpPr/>
      </dsp:nvSpPr>
      <dsp:spPr>
        <a:xfrm>
          <a:off x="107973" y="232005"/>
          <a:ext cx="818674" cy="8186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ED66E0D-1E97-46CA-A2DE-B04A6F4CFF40}">
      <dsp:nvSpPr>
        <dsp:cNvPr id="0" name=""/>
        <dsp:cNvSpPr/>
      </dsp:nvSpPr>
      <dsp:spPr>
        <a:xfrm>
          <a:off x="857075" y="1309879"/>
          <a:ext cx="2990911" cy="654939"/>
        </a:xfrm>
        <a:prstGeom prst="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858" tIns="48260" rIns="48260" bIns="48260" numCol="1" spcCol="1270" anchor="ctr" anchorCtr="0">
          <a:noAutofit/>
        </a:bodyPr>
        <a:lstStyle/>
        <a:p>
          <a:pPr lvl="0" algn="l" defTabSz="844550">
            <a:lnSpc>
              <a:spcPct val="90000"/>
            </a:lnSpc>
            <a:spcBef>
              <a:spcPct val="0"/>
            </a:spcBef>
            <a:spcAft>
              <a:spcPct val="35000"/>
            </a:spcAft>
          </a:pPr>
          <a:r>
            <a:rPr lang="es-EC" sz="1900" kern="1200" dirty="0"/>
            <a:t>Edad de 30 a 44 años</a:t>
          </a:r>
        </a:p>
      </dsp:txBody>
      <dsp:txXfrm>
        <a:off x="857075" y="1309879"/>
        <a:ext cx="2990911" cy="654939"/>
      </dsp:txXfrm>
    </dsp:sp>
    <dsp:sp modelId="{187DCA5C-7911-45AA-A199-6DBC869F2877}">
      <dsp:nvSpPr>
        <dsp:cNvPr id="0" name=""/>
        <dsp:cNvSpPr/>
      </dsp:nvSpPr>
      <dsp:spPr>
        <a:xfrm>
          <a:off x="447738" y="1228011"/>
          <a:ext cx="818674" cy="8186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2">
          <a:scrgbClr r="0" g="0" b="0"/>
        </a:fillRef>
        <a:effectRef idx="0">
          <a:scrgbClr r="0" g="0" b="0"/>
        </a:effectRef>
        <a:fontRef idx="minor"/>
      </dsp:style>
    </dsp:sp>
    <dsp:sp modelId="{4713D8E1-E78A-48B7-BF0E-233FBDFB9DC3}">
      <dsp:nvSpPr>
        <dsp:cNvPr id="0" name=""/>
        <dsp:cNvSpPr/>
      </dsp:nvSpPr>
      <dsp:spPr>
        <a:xfrm>
          <a:off x="857075" y="2292459"/>
          <a:ext cx="2990911" cy="654939"/>
        </a:xfrm>
        <a:prstGeom prst="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858" tIns="48260" rIns="48260" bIns="48260" numCol="1" spcCol="1270" anchor="ctr" anchorCtr="0">
          <a:noAutofit/>
        </a:bodyPr>
        <a:lstStyle/>
        <a:p>
          <a:pPr lvl="0" algn="l" defTabSz="844550">
            <a:lnSpc>
              <a:spcPct val="90000"/>
            </a:lnSpc>
            <a:spcBef>
              <a:spcPct val="0"/>
            </a:spcBef>
            <a:spcAft>
              <a:spcPct val="35000"/>
            </a:spcAft>
          </a:pPr>
          <a:r>
            <a:rPr lang="es-EC" sz="1900" kern="1200" dirty="0"/>
            <a:t>De género masculino y solteros</a:t>
          </a:r>
        </a:p>
      </dsp:txBody>
      <dsp:txXfrm>
        <a:off x="857075" y="2292459"/>
        <a:ext cx="2990911" cy="654939"/>
      </dsp:txXfrm>
    </dsp:sp>
    <dsp:sp modelId="{8A9AC829-926C-4058-BAD0-E72938FEF8FC}">
      <dsp:nvSpPr>
        <dsp:cNvPr id="0" name=""/>
        <dsp:cNvSpPr/>
      </dsp:nvSpPr>
      <dsp:spPr>
        <a:xfrm>
          <a:off x="447738" y="2210591"/>
          <a:ext cx="818674" cy="8186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2">
          <a:scrgbClr r="0" g="0" b="0"/>
        </a:fillRef>
        <a:effectRef idx="0">
          <a:scrgbClr r="0" g="0" b="0"/>
        </a:effectRef>
        <a:fontRef idx="minor"/>
      </dsp:style>
    </dsp:sp>
    <dsp:sp modelId="{AB333A58-9B6B-490E-BAA1-B501C35A8A29}">
      <dsp:nvSpPr>
        <dsp:cNvPr id="0" name=""/>
        <dsp:cNvSpPr/>
      </dsp:nvSpPr>
      <dsp:spPr>
        <a:xfrm>
          <a:off x="481583" y="3275038"/>
          <a:ext cx="3366403" cy="654939"/>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9858" tIns="48260" rIns="48260" bIns="48260" numCol="1" spcCol="1270" anchor="ctr" anchorCtr="0">
          <a:noAutofit/>
        </a:bodyPr>
        <a:lstStyle/>
        <a:p>
          <a:pPr lvl="0" algn="l" defTabSz="844550">
            <a:lnSpc>
              <a:spcPct val="90000"/>
            </a:lnSpc>
            <a:spcBef>
              <a:spcPct val="0"/>
            </a:spcBef>
            <a:spcAft>
              <a:spcPct val="35000"/>
            </a:spcAft>
          </a:pPr>
          <a:r>
            <a:rPr lang="es-EC" sz="1900" kern="1200"/>
            <a:t>Instrucción superior</a:t>
          </a:r>
          <a:endParaRPr lang="es-EC" sz="1900" kern="1200" dirty="0"/>
        </a:p>
      </dsp:txBody>
      <dsp:txXfrm>
        <a:off x="481583" y="3275038"/>
        <a:ext cx="3366403" cy="654939"/>
      </dsp:txXfrm>
    </dsp:sp>
    <dsp:sp modelId="{A979AAF6-696E-4065-ADAE-421C95B34009}">
      <dsp:nvSpPr>
        <dsp:cNvPr id="0" name=""/>
        <dsp:cNvSpPr/>
      </dsp:nvSpPr>
      <dsp:spPr>
        <a:xfrm>
          <a:off x="72246" y="3193171"/>
          <a:ext cx="818674" cy="8186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ACC2D-1A5F-4CC5-9D1F-0FBB394D9F4D}">
      <dsp:nvSpPr>
        <dsp:cNvPr id="0" name=""/>
        <dsp:cNvSpPr/>
      </dsp:nvSpPr>
      <dsp:spPr>
        <a:xfrm>
          <a:off x="3295" y="231592"/>
          <a:ext cx="3563058" cy="2659747"/>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C" sz="1500" kern="1200" dirty="0"/>
            <a:t>Creación de estrategias para la reactivación turística.</a:t>
          </a:r>
        </a:p>
        <a:p>
          <a:pPr marL="114300" lvl="1" indent="-114300" algn="l" defTabSz="666750">
            <a:lnSpc>
              <a:spcPct val="90000"/>
            </a:lnSpc>
            <a:spcBef>
              <a:spcPct val="0"/>
            </a:spcBef>
            <a:spcAft>
              <a:spcPct val="15000"/>
            </a:spcAft>
            <a:buChar char="••"/>
          </a:pPr>
          <a:r>
            <a:rPr lang="es-EC" sz="1500" kern="1200" dirty="0"/>
            <a:t>Creación de un sello de calidad denominado: “Cuenca, biosegura y sostenible”.</a:t>
          </a:r>
        </a:p>
        <a:p>
          <a:pPr marL="114300" lvl="1" indent="-114300" algn="l" defTabSz="666750">
            <a:lnSpc>
              <a:spcPct val="90000"/>
            </a:lnSpc>
            <a:spcBef>
              <a:spcPct val="0"/>
            </a:spcBef>
            <a:spcAft>
              <a:spcPct val="15000"/>
            </a:spcAft>
            <a:buChar char="••"/>
          </a:pPr>
          <a:r>
            <a:rPr lang="es-EC" sz="1500" kern="1200" dirty="0"/>
            <a:t>Cooperación conjunta entre entidades públicas y privadas.</a:t>
          </a:r>
        </a:p>
      </dsp:txBody>
      <dsp:txXfrm>
        <a:off x="65616" y="293913"/>
        <a:ext cx="3438416" cy="2597426"/>
      </dsp:txXfrm>
    </dsp:sp>
    <dsp:sp modelId="{CA44517E-2144-4AE0-9665-AE0D0274C8F8}">
      <dsp:nvSpPr>
        <dsp:cNvPr id="0" name=""/>
        <dsp:cNvSpPr/>
      </dsp:nvSpPr>
      <dsp:spPr>
        <a:xfrm>
          <a:off x="3295" y="2891340"/>
          <a:ext cx="3563058" cy="114369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buFont typeface="+mj-lt"/>
            <a:buAutoNum type="arabicPeriod"/>
          </a:pPr>
          <a:r>
            <a:rPr lang="es-MX" sz="2100" kern="1200" dirty="0"/>
            <a:t>Impacto del COVID-19 en el turismo de la ciudad de Cuenca</a:t>
          </a:r>
          <a:endParaRPr lang="es-EC" sz="2100" kern="1200" dirty="0"/>
        </a:p>
      </dsp:txBody>
      <dsp:txXfrm>
        <a:off x="3295" y="2891340"/>
        <a:ext cx="2509195" cy="1143691"/>
      </dsp:txXfrm>
    </dsp:sp>
    <dsp:sp modelId="{BC116FE4-860F-4876-9CC4-2997E23A554B}">
      <dsp:nvSpPr>
        <dsp:cNvPr id="0" name=""/>
        <dsp:cNvSpPr/>
      </dsp:nvSpPr>
      <dsp:spPr>
        <a:xfrm>
          <a:off x="2613284" y="3073005"/>
          <a:ext cx="1247070" cy="124707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8000" r="-38000"/>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98BFA5-D814-4C9C-8D99-51FAF3AC1562}">
      <dsp:nvSpPr>
        <dsp:cNvPr id="0" name=""/>
        <dsp:cNvSpPr/>
      </dsp:nvSpPr>
      <dsp:spPr>
        <a:xfrm>
          <a:off x="4169308" y="231592"/>
          <a:ext cx="3563058" cy="2659747"/>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C" sz="1500" kern="1200" dirty="0"/>
            <a:t>La ciudad se ha caracterizado por acoger eventos medianos y pequeños.</a:t>
          </a:r>
        </a:p>
        <a:p>
          <a:pPr marL="114300" lvl="1" indent="-114300" algn="l" defTabSz="666750">
            <a:lnSpc>
              <a:spcPct val="90000"/>
            </a:lnSpc>
            <a:spcBef>
              <a:spcPct val="0"/>
            </a:spcBef>
            <a:spcAft>
              <a:spcPct val="15000"/>
            </a:spcAft>
            <a:buChar char="••"/>
          </a:pPr>
          <a:r>
            <a:rPr lang="es-EC" sz="1500" kern="1200" dirty="0"/>
            <a:t>No existe una planificación estratégica sobre el turismo MICE.</a:t>
          </a:r>
        </a:p>
        <a:p>
          <a:pPr marL="114300" lvl="1" indent="-114300" algn="l" defTabSz="666750">
            <a:lnSpc>
              <a:spcPct val="90000"/>
            </a:lnSpc>
            <a:spcBef>
              <a:spcPct val="0"/>
            </a:spcBef>
            <a:spcAft>
              <a:spcPct val="15000"/>
            </a:spcAft>
            <a:buChar char="••"/>
          </a:pPr>
          <a:r>
            <a:rPr lang="es-EC" sz="1500" kern="1200" dirty="0"/>
            <a:t>Escasa planificación para la organización de grandes eventos.</a:t>
          </a:r>
        </a:p>
        <a:p>
          <a:pPr marL="114300" lvl="1" indent="-114300" algn="l" defTabSz="666750">
            <a:lnSpc>
              <a:spcPct val="90000"/>
            </a:lnSpc>
            <a:spcBef>
              <a:spcPct val="0"/>
            </a:spcBef>
            <a:spcAft>
              <a:spcPct val="15000"/>
            </a:spcAft>
            <a:buChar char="••"/>
          </a:pPr>
          <a:r>
            <a:rPr lang="es-EC" sz="1500" kern="1200" dirty="0"/>
            <a:t>La crisis de la pandemia frenó iniciativas MICE en la ciudad.</a:t>
          </a:r>
        </a:p>
        <a:p>
          <a:pPr marL="114300" lvl="1" indent="-114300" algn="l" defTabSz="666750">
            <a:lnSpc>
              <a:spcPct val="90000"/>
            </a:lnSpc>
            <a:spcBef>
              <a:spcPct val="0"/>
            </a:spcBef>
            <a:spcAft>
              <a:spcPct val="15000"/>
            </a:spcAft>
            <a:buChar char="••"/>
          </a:pPr>
          <a:r>
            <a:rPr lang="es-EC" sz="1500" kern="1200" dirty="0"/>
            <a:t>Varios establecimientos de eventos se acogieron a las medidas y protocolos de bioseguridad</a:t>
          </a:r>
        </a:p>
      </dsp:txBody>
      <dsp:txXfrm>
        <a:off x="4231629" y="293913"/>
        <a:ext cx="3438416" cy="2597426"/>
      </dsp:txXfrm>
    </dsp:sp>
    <dsp:sp modelId="{6584EEEA-8395-4B55-AF4A-3B85602EAFD0}">
      <dsp:nvSpPr>
        <dsp:cNvPr id="0" name=""/>
        <dsp:cNvSpPr/>
      </dsp:nvSpPr>
      <dsp:spPr>
        <a:xfrm>
          <a:off x="4169308" y="2891340"/>
          <a:ext cx="3563058" cy="1143691"/>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buFont typeface="+mj-lt"/>
            <a:buAutoNum type="arabicPeriod"/>
          </a:pPr>
          <a:r>
            <a:rPr lang="es-EC" sz="2100" kern="1200" dirty="0"/>
            <a:t>Turismo</a:t>
          </a:r>
          <a:r>
            <a:rPr lang="es-EC" sz="2100" kern="1200" baseline="0" dirty="0"/>
            <a:t> MICE en la ciudad de Cuenca</a:t>
          </a:r>
          <a:endParaRPr lang="es-EC" sz="2100" kern="1200" dirty="0"/>
        </a:p>
      </dsp:txBody>
      <dsp:txXfrm>
        <a:off x="4169308" y="2891340"/>
        <a:ext cx="2509195" cy="1143691"/>
      </dsp:txXfrm>
    </dsp:sp>
    <dsp:sp modelId="{682DE060-5056-46FE-98D4-E07DD876F79E}">
      <dsp:nvSpPr>
        <dsp:cNvPr id="0" name=""/>
        <dsp:cNvSpPr/>
      </dsp:nvSpPr>
      <dsp:spPr>
        <a:xfrm>
          <a:off x="6779297" y="3073005"/>
          <a:ext cx="1247070" cy="12470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FF3F-8A0E-4E9D-9456-E5F656958C3B}">
      <dsp:nvSpPr>
        <dsp:cNvPr id="0" name=""/>
        <dsp:cNvSpPr/>
      </dsp:nvSpPr>
      <dsp:spPr>
        <a:xfrm rot="5400000">
          <a:off x="202058" y="1469575"/>
          <a:ext cx="752963" cy="857222"/>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F7DE0A-F9EB-45CB-8151-F2116AAA163B}">
      <dsp:nvSpPr>
        <dsp:cNvPr id="0" name=""/>
        <dsp:cNvSpPr/>
      </dsp:nvSpPr>
      <dsp:spPr>
        <a:xfrm>
          <a:off x="2569" y="634899"/>
          <a:ext cx="1267547" cy="88724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Femenino</a:t>
          </a:r>
        </a:p>
      </dsp:txBody>
      <dsp:txXfrm>
        <a:off x="45888" y="678218"/>
        <a:ext cx="1180909" cy="800604"/>
      </dsp:txXfrm>
    </dsp:sp>
    <dsp:sp modelId="{DA7DA2C3-0B56-4742-9BF5-8B076BE95638}">
      <dsp:nvSpPr>
        <dsp:cNvPr id="0" name=""/>
        <dsp:cNvSpPr/>
      </dsp:nvSpPr>
      <dsp:spPr>
        <a:xfrm>
          <a:off x="1270116" y="719518"/>
          <a:ext cx="921893" cy="71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1270116" y="719518"/>
        <a:ext cx="921893" cy="717108"/>
      </dsp:txXfrm>
    </dsp:sp>
    <dsp:sp modelId="{96175891-62F0-4AA9-809B-BE7E2447647E}">
      <dsp:nvSpPr>
        <dsp:cNvPr id="0" name=""/>
        <dsp:cNvSpPr/>
      </dsp:nvSpPr>
      <dsp:spPr>
        <a:xfrm rot="5400000">
          <a:off x="1252990" y="2466240"/>
          <a:ext cx="752963" cy="857222"/>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82EDD0-8A7B-4E8A-82B4-6324ABDED6E7}">
      <dsp:nvSpPr>
        <dsp:cNvPr id="0" name=""/>
        <dsp:cNvSpPr/>
      </dsp:nvSpPr>
      <dsp:spPr>
        <a:xfrm>
          <a:off x="1053500" y="1631565"/>
          <a:ext cx="1267547" cy="88724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Ecuador</a:t>
          </a:r>
          <a:endParaRPr lang="es-EC" sz="2200" kern="1200" dirty="0"/>
        </a:p>
      </dsp:txBody>
      <dsp:txXfrm>
        <a:off x="1096819" y="1674884"/>
        <a:ext cx="1180909" cy="800604"/>
      </dsp:txXfrm>
    </dsp:sp>
    <dsp:sp modelId="{A1B9E0AB-4625-4EC2-B992-DF96FB70BC8E}">
      <dsp:nvSpPr>
        <dsp:cNvPr id="0" name=""/>
        <dsp:cNvSpPr/>
      </dsp:nvSpPr>
      <dsp:spPr>
        <a:xfrm>
          <a:off x="2321048" y="1716184"/>
          <a:ext cx="921893" cy="71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2321048" y="1716184"/>
        <a:ext cx="921893" cy="717108"/>
      </dsp:txXfrm>
    </dsp:sp>
    <dsp:sp modelId="{97FEFCB6-5ED2-4BB1-BA42-6581910FBF8F}">
      <dsp:nvSpPr>
        <dsp:cNvPr id="0" name=""/>
        <dsp:cNvSpPr/>
      </dsp:nvSpPr>
      <dsp:spPr>
        <a:xfrm rot="5400000">
          <a:off x="2303922" y="3462906"/>
          <a:ext cx="752963" cy="857222"/>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AC8B7D6-822D-4E43-8195-C13C0E53AFE5}">
      <dsp:nvSpPr>
        <dsp:cNvPr id="0" name=""/>
        <dsp:cNvSpPr/>
      </dsp:nvSpPr>
      <dsp:spPr>
        <a:xfrm>
          <a:off x="2104432" y="2628231"/>
          <a:ext cx="1267547" cy="88724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21-29 años</a:t>
          </a:r>
        </a:p>
      </dsp:txBody>
      <dsp:txXfrm>
        <a:off x="2147751" y="2671550"/>
        <a:ext cx="1180909" cy="800604"/>
      </dsp:txXfrm>
    </dsp:sp>
    <dsp:sp modelId="{FB440018-270A-480A-8042-46103A7BE5AB}">
      <dsp:nvSpPr>
        <dsp:cNvPr id="0" name=""/>
        <dsp:cNvSpPr/>
      </dsp:nvSpPr>
      <dsp:spPr>
        <a:xfrm>
          <a:off x="3371980" y="2712850"/>
          <a:ext cx="921893" cy="71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3371980" y="2712850"/>
        <a:ext cx="921893" cy="717108"/>
      </dsp:txXfrm>
    </dsp:sp>
    <dsp:sp modelId="{076053BC-95A2-4C3D-BDA4-B3D483E5B83A}">
      <dsp:nvSpPr>
        <dsp:cNvPr id="0" name=""/>
        <dsp:cNvSpPr/>
      </dsp:nvSpPr>
      <dsp:spPr>
        <a:xfrm>
          <a:off x="3155364" y="3624897"/>
          <a:ext cx="1267547" cy="887242"/>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Solteros</a:t>
          </a:r>
        </a:p>
      </dsp:txBody>
      <dsp:txXfrm>
        <a:off x="3198683" y="3668216"/>
        <a:ext cx="1180909" cy="800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FF3F-8A0E-4E9D-9456-E5F656958C3B}">
      <dsp:nvSpPr>
        <dsp:cNvPr id="0" name=""/>
        <dsp:cNvSpPr/>
      </dsp:nvSpPr>
      <dsp:spPr>
        <a:xfrm rot="5400000">
          <a:off x="167427" y="2041617"/>
          <a:ext cx="630241" cy="717508"/>
        </a:xfrm>
        <a:prstGeom prst="bentUpArrow">
          <a:avLst>
            <a:gd name="adj1" fmla="val 32840"/>
            <a:gd name="adj2" fmla="val 25000"/>
            <a:gd name="adj3" fmla="val 35780"/>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F7DE0A-F9EB-45CB-8151-F2116AAA163B}">
      <dsp:nvSpPr>
        <dsp:cNvPr id="0" name=""/>
        <dsp:cNvSpPr/>
      </dsp:nvSpPr>
      <dsp:spPr>
        <a:xfrm>
          <a:off x="0" y="1342981"/>
          <a:ext cx="1060956" cy="7426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Atractivos culturales </a:t>
          </a:r>
        </a:p>
      </dsp:txBody>
      <dsp:txXfrm>
        <a:off x="36259" y="1379240"/>
        <a:ext cx="988438" cy="670116"/>
      </dsp:txXfrm>
    </dsp:sp>
    <dsp:sp modelId="{DA7DA2C3-0B56-4742-9BF5-8B076BE95638}">
      <dsp:nvSpPr>
        <dsp:cNvPr id="0" name=""/>
        <dsp:cNvSpPr/>
      </dsp:nvSpPr>
      <dsp:spPr>
        <a:xfrm>
          <a:off x="1061407" y="1413808"/>
          <a:ext cx="771638" cy="60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C" sz="2500" kern="1200" dirty="0"/>
        </a:p>
      </dsp:txBody>
      <dsp:txXfrm>
        <a:off x="1061407" y="1413808"/>
        <a:ext cx="771638" cy="600230"/>
      </dsp:txXfrm>
    </dsp:sp>
    <dsp:sp modelId="{96175891-62F0-4AA9-809B-BE7E2447647E}">
      <dsp:nvSpPr>
        <dsp:cNvPr id="0" name=""/>
        <dsp:cNvSpPr/>
      </dsp:nvSpPr>
      <dsp:spPr>
        <a:xfrm rot="5400000">
          <a:off x="1047072" y="2875841"/>
          <a:ext cx="630241" cy="717508"/>
        </a:xfrm>
        <a:prstGeom prst="bentUpArrow">
          <a:avLst>
            <a:gd name="adj1" fmla="val 32840"/>
            <a:gd name="adj2" fmla="val 25000"/>
            <a:gd name="adj3" fmla="val 35780"/>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82EDD0-8A7B-4E8A-82B4-6324ABDED6E7}">
      <dsp:nvSpPr>
        <dsp:cNvPr id="0" name=""/>
        <dsp:cNvSpPr/>
      </dsp:nvSpPr>
      <dsp:spPr>
        <a:xfrm>
          <a:off x="880097" y="2177205"/>
          <a:ext cx="1060956" cy="7426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3-4 días</a:t>
          </a:r>
        </a:p>
      </dsp:txBody>
      <dsp:txXfrm>
        <a:off x="916356" y="2213464"/>
        <a:ext cx="988438" cy="670116"/>
      </dsp:txXfrm>
    </dsp:sp>
    <dsp:sp modelId="{A1B9E0AB-4625-4EC2-B992-DF96FB70BC8E}">
      <dsp:nvSpPr>
        <dsp:cNvPr id="0" name=""/>
        <dsp:cNvSpPr/>
      </dsp:nvSpPr>
      <dsp:spPr>
        <a:xfrm>
          <a:off x="1941053" y="2248032"/>
          <a:ext cx="771638" cy="60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C" sz="2500" kern="1200" dirty="0"/>
        </a:p>
      </dsp:txBody>
      <dsp:txXfrm>
        <a:off x="1941053" y="2248032"/>
        <a:ext cx="771638" cy="600230"/>
      </dsp:txXfrm>
    </dsp:sp>
    <dsp:sp modelId="{DAC8B7D6-822D-4E43-8195-C13C0E53AFE5}">
      <dsp:nvSpPr>
        <dsp:cNvPr id="0" name=""/>
        <dsp:cNvSpPr/>
      </dsp:nvSpPr>
      <dsp:spPr>
        <a:xfrm>
          <a:off x="1759742" y="3011429"/>
          <a:ext cx="1060956" cy="74263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Seguridad (general y contra el COVID-19)</a:t>
          </a:r>
        </a:p>
      </dsp:txBody>
      <dsp:txXfrm>
        <a:off x="1796001" y="3047688"/>
        <a:ext cx="988438" cy="670116"/>
      </dsp:txXfrm>
    </dsp:sp>
    <dsp:sp modelId="{141F89F7-BE74-46BE-88B1-357E5976E362}">
      <dsp:nvSpPr>
        <dsp:cNvPr id="0" name=""/>
        <dsp:cNvSpPr/>
      </dsp:nvSpPr>
      <dsp:spPr>
        <a:xfrm>
          <a:off x="2820698" y="3082256"/>
          <a:ext cx="771638" cy="60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C" sz="2500" kern="1200" dirty="0"/>
        </a:p>
      </dsp:txBody>
      <dsp:txXfrm>
        <a:off x="2820698" y="3082256"/>
        <a:ext cx="771638" cy="6002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FF3F-8A0E-4E9D-9456-E5F656958C3B}">
      <dsp:nvSpPr>
        <dsp:cNvPr id="0" name=""/>
        <dsp:cNvSpPr/>
      </dsp:nvSpPr>
      <dsp:spPr>
        <a:xfrm rot="5400000">
          <a:off x="203943" y="2141549"/>
          <a:ext cx="767698" cy="873997"/>
        </a:xfrm>
        <a:prstGeom prst="bentUpArrow">
          <a:avLst>
            <a:gd name="adj1" fmla="val 32840"/>
            <a:gd name="adj2" fmla="val 25000"/>
            <a:gd name="adj3" fmla="val 35780"/>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F7DE0A-F9EB-45CB-8151-F2116AAA163B}">
      <dsp:nvSpPr>
        <dsp:cNvPr id="0" name=""/>
        <dsp:cNvSpPr/>
      </dsp:nvSpPr>
      <dsp:spPr>
        <a:xfrm>
          <a:off x="0" y="1290540"/>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Femenino</a:t>
          </a:r>
        </a:p>
      </dsp:txBody>
      <dsp:txXfrm>
        <a:off x="44167" y="1334707"/>
        <a:ext cx="1204018" cy="816270"/>
      </dsp:txXfrm>
    </dsp:sp>
    <dsp:sp modelId="{DA7DA2C3-0B56-4742-9BF5-8B076BE95638}">
      <dsp:nvSpPr>
        <dsp:cNvPr id="0" name=""/>
        <dsp:cNvSpPr/>
      </dsp:nvSpPr>
      <dsp:spPr>
        <a:xfrm>
          <a:off x="1292902" y="1376814"/>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1292902" y="1376814"/>
        <a:ext cx="939933" cy="731141"/>
      </dsp:txXfrm>
    </dsp:sp>
    <dsp:sp modelId="{96175891-62F0-4AA9-809B-BE7E2447647E}">
      <dsp:nvSpPr>
        <dsp:cNvPr id="0" name=""/>
        <dsp:cNvSpPr/>
      </dsp:nvSpPr>
      <dsp:spPr>
        <a:xfrm rot="5400000">
          <a:off x="1275440" y="3157718"/>
          <a:ext cx="767698" cy="873997"/>
        </a:xfrm>
        <a:prstGeom prst="bentUpArrow">
          <a:avLst>
            <a:gd name="adj1" fmla="val 32840"/>
            <a:gd name="adj2" fmla="val 25000"/>
            <a:gd name="adj3" fmla="val 35780"/>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82EDD0-8A7B-4E8A-82B4-6324ABDED6E7}">
      <dsp:nvSpPr>
        <dsp:cNvPr id="0" name=""/>
        <dsp:cNvSpPr/>
      </dsp:nvSpPr>
      <dsp:spPr>
        <a:xfrm>
          <a:off x="1072047" y="2306709"/>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30-39 años</a:t>
          </a:r>
        </a:p>
      </dsp:txBody>
      <dsp:txXfrm>
        <a:off x="1116214" y="2350876"/>
        <a:ext cx="1204018" cy="816270"/>
      </dsp:txXfrm>
    </dsp:sp>
    <dsp:sp modelId="{A1B9E0AB-4625-4EC2-B992-DF96FB70BC8E}">
      <dsp:nvSpPr>
        <dsp:cNvPr id="0" name=""/>
        <dsp:cNvSpPr/>
      </dsp:nvSpPr>
      <dsp:spPr>
        <a:xfrm>
          <a:off x="2364399" y="2392984"/>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2364399" y="2392984"/>
        <a:ext cx="939933" cy="731141"/>
      </dsp:txXfrm>
    </dsp:sp>
    <dsp:sp modelId="{DAC8B7D6-822D-4E43-8195-C13C0E53AFE5}">
      <dsp:nvSpPr>
        <dsp:cNvPr id="0" name=""/>
        <dsp:cNvSpPr/>
      </dsp:nvSpPr>
      <dsp:spPr>
        <a:xfrm>
          <a:off x="2143544" y="3322879"/>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Emprendedor</a:t>
          </a:r>
        </a:p>
      </dsp:txBody>
      <dsp:txXfrm>
        <a:off x="2187711" y="3367046"/>
        <a:ext cx="1204018" cy="816270"/>
      </dsp:txXfrm>
    </dsp:sp>
    <dsp:sp modelId="{141F89F7-BE74-46BE-88B1-357E5976E362}">
      <dsp:nvSpPr>
        <dsp:cNvPr id="0" name=""/>
        <dsp:cNvSpPr/>
      </dsp:nvSpPr>
      <dsp:spPr>
        <a:xfrm>
          <a:off x="3435896" y="3409153"/>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3435896" y="3409153"/>
        <a:ext cx="939933" cy="7311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DFF3F-8A0E-4E9D-9456-E5F656958C3B}">
      <dsp:nvSpPr>
        <dsp:cNvPr id="0" name=""/>
        <dsp:cNvSpPr/>
      </dsp:nvSpPr>
      <dsp:spPr>
        <a:xfrm rot="5400000">
          <a:off x="203943" y="2141549"/>
          <a:ext cx="767698" cy="873997"/>
        </a:xfrm>
        <a:prstGeom prst="bentUpArrow">
          <a:avLst>
            <a:gd name="adj1" fmla="val 32840"/>
            <a:gd name="adj2" fmla="val 25000"/>
            <a:gd name="adj3" fmla="val 35780"/>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3F7DE0A-F9EB-45CB-8151-F2116AAA163B}">
      <dsp:nvSpPr>
        <dsp:cNvPr id="0" name=""/>
        <dsp:cNvSpPr/>
      </dsp:nvSpPr>
      <dsp:spPr>
        <a:xfrm>
          <a:off x="0" y="1290540"/>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Turista extranjero</a:t>
          </a:r>
        </a:p>
      </dsp:txBody>
      <dsp:txXfrm>
        <a:off x="44167" y="1334707"/>
        <a:ext cx="1204018" cy="816270"/>
      </dsp:txXfrm>
    </dsp:sp>
    <dsp:sp modelId="{DA7DA2C3-0B56-4742-9BF5-8B076BE95638}">
      <dsp:nvSpPr>
        <dsp:cNvPr id="0" name=""/>
        <dsp:cNvSpPr/>
      </dsp:nvSpPr>
      <dsp:spPr>
        <a:xfrm>
          <a:off x="1292902" y="1376814"/>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1292902" y="1376814"/>
        <a:ext cx="939933" cy="731141"/>
      </dsp:txXfrm>
    </dsp:sp>
    <dsp:sp modelId="{96175891-62F0-4AA9-809B-BE7E2447647E}">
      <dsp:nvSpPr>
        <dsp:cNvPr id="0" name=""/>
        <dsp:cNvSpPr/>
      </dsp:nvSpPr>
      <dsp:spPr>
        <a:xfrm rot="5400000">
          <a:off x="1275440" y="3157718"/>
          <a:ext cx="767698" cy="873997"/>
        </a:xfrm>
        <a:prstGeom prst="bentUpArrow">
          <a:avLst>
            <a:gd name="adj1" fmla="val 32840"/>
            <a:gd name="adj2" fmla="val 25000"/>
            <a:gd name="adj3" fmla="val 35780"/>
          </a:avLst>
        </a:prstGeom>
        <a:solidFill>
          <a:schemeClr val="dk2">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82EDD0-8A7B-4E8A-82B4-6324ABDED6E7}">
      <dsp:nvSpPr>
        <dsp:cNvPr id="0" name=""/>
        <dsp:cNvSpPr/>
      </dsp:nvSpPr>
      <dsp:spPr>
        <a:xfrm>
          <a:off x="1072047" y="2306709"/>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30-39 años</a:t>
          </a:r>
        </a:p>
      </dsp:txBody>
      <dsp:txXfrm>
        <a:off x="1116214" y="2350876"/>
        <a:ext cx="1204018" cy="816270"/>
      </dsp:txXfrm>
    </dsp:sp>
    <dsp:sp modelId="{A1B9E0AB-4625-4EC2-B992-DF96FB70BC8E}">
      <dsp:nvSpPr>
        <dsp:cNvPr id="0" name=""/>
        <dsp:cNvSpPr/>
      </dsp:nvSpPr>
      <dsp:spPr>
        <a:xfrm>
          <a:off x="2364399" y="2392984"/>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2364399" y="2392984"/>
        <a:ext cx="939933" cy="731141"/>
      </dsp:txXfrm>
    </dsp:sp>
    <dsp:sp modelId="{DAC8B7D6-822D-4E43-8195-C13C0E53AFE5}">
      <dsp:nvSpPr>
        <dsp:cNvPr id="0" name=""/>
        <dsp:cNvSpPr/>
      </dsp:nvSpPr>
      <dsp:spPr>
        <a:xfrm>
          <a:off x="2143544" y="3322879"/>
          <a:ext cx="1292352" cy="904604"/>
        </a:xfrm>
        <a:prstGeom prst="roundRect">
          <a:avLst>
            <a:gd name="adj" fmla="val 1667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t>Fuentes de empleo</a:t>
          </a:r>
        </a:p>
      </dsp:txBody>
      <dsp:txXfrm>
        <a:off x="2187711" y="3367046"/>
        <a:ext cx="1204018" cy="816270"/>
      </dsp:txXfrm>
    </dsp:sp>
    <dsp:sp modelId="{141F89F7-BE74-46BE-88B1-357E5976E362}">
      <dsp:nvSpPr>
        <dsp:cNvPr id="0" name=""/>
        <dsp:cNvSpPr/>
      </dsp:nvSpPr>
      <dsp:spPr>
        <a:xfrm>
          <a:off x="3435896" y="3409153"/>
          <a:ext cx="939933" cy="7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dirty="0"/>
        </a:p>
      </dsp:txBody>
      <dsp:txXfrm>
        <a:off x="3435896" y="3409153"/>
        <a:ext cx="939933" cy="7311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7AE91-F6C0-403E-8F44-3E990C498441}">
      <dsp:nvSpPr>
        <dsp:cNvPr id="0" name=""/>
        <dsp:cNvSpPr/>
      </dsp:nvSpPr>
      <dsp:spPr>
        <a:xfrm rot="16200000">
          <a:off x="-1828400" y="1830400"/>
          <a:ext cx="5623382" cy="196258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S" sz="1600" b="1" kern="1200" dirty="0" smtClean="0"/>
            <a:t>FORTALEZAS</a:t>
          </a:r>
          <a:endParaRPr lang="es-ES" sz="1600" b="1" kern="1200" dirty="0"/>
        </a:p>
        <a:p>
          <a:pPr marL="114300" lvl="1" indent="-114300" algn="l" defTabSz="533400">
            <a:lnSpc>
              <a:spcPct val="90000"/>
            </a:lnSpc>
            <a:spcBef>
              <a:spcPct val="0"/>
            </a:spcBef>
            <a:spcAft>
              <a:spcPct val="15000"/>
            </a:spcAft>
            <a:buChar char="••"/>
          </a:pPr>
          <a:r>
            <a:rPr lang="es-ES" sz="1200" kern="1200" dirty="0" smtClean="0"/>
            <a:t>Impulso al sector turístico MICE por parte de la FMTPC</a:t>
          </a:r>
          <a:endParaRPr lang="es-ES" sz="1200" kern="1200" dirty="0"/>
        </a:p>
        <a:p>
          <a:pPr marL="114300" lvl="1" indent="-114300" algn="l" defTabSz="533400">
            <a:lnSpc>
              <a:spcPct val="90000"/>
            </a:lnSpc>
            <a:spcBef>
              <a:spcPct val="0"/>
            </a:spcBef>
            <a:spcAft>
              <a:spcPct val="15000"/>
            </a:spcAft>
            <a:buChar char="••"/>
          </a:pPr>
          <a:r>
            <a:rPr lang="es-ES" sz="1200" kern="1200" dirty="0" smtClean="0"/>
            <a:t>Producto turístico (natural y cultural) de excelente calidad </a:t>
          </a:r>
          <a:endParaRPr lang="es-ES" sz="1200" kern="1200" dirty="0"/>
        </a:p>
        <a:p>
          <a:pPr marL="114300" lvl="1" indent="-114300" algn="l" defTabSz="533400">
            <a:lnSpc>
              <a:spcPct val="90000"/>
            </a:lnSpc>
            <a:spcBef>
              <a:spcPct val="0"/>
            </a:spcBef>
            <a:spcAft>
              <a:spcPct val="15000"/>
            </a:spcAft>
            <a:buChar char="••"/>
          </a:pPr>
          <a:r>
            <a:rPr lang="es-ES" sz="1200" kern="1200" dirty="0" smtClean="0"/>
            <a:t>Demanda de turismo MICE</a:t>
          </a:r>
          <a:endParaRPr lang="es-ES" sz="1200" kern="1200" dirty="0"/>
        </a:p>
        <a:p>
          <a:pPr marL="114300" lvl="1" indent="-114300" algn="l" defTabSz="533400">
            <a:lnSpc>
              <a:spcPct val="90000"/>
            </a:lnSpc>
            <a:spcBef>
              <a:spcPct val="0"/>
            </a:spcBef>
            <a:spcAft>
              <a:spcPct val="15000"/>
            </a:spcAft>
            <a:buChar char="••"/>
          </a:pPr>
          <a:r>
            <a:rPr lang="es-ES" sz="1200" kern="1200" dirty="0" smtClean="0"/>
            <a:t>Distribución física corta de su oferta MICE (Establecimientos y puntos turísticos)</a:t>
          </a:r>
          <a:endParaRPr lang="es-ES" sz="1200" kern="1200" dirty="0"/>
        </a:p>
        <a:p>
          <a:pPr marL="114300" lvl="1" indent="-114300" algn="l" defTabSz="533400">
            <a:lnSpc>
              <a:spcPct val="90000"/>
            </a:lnSpc>
            <a:spcBef>
              <a:spcPct val="0"/>
            </a:spcBef>
            <a:spcAft>
              <a:spcPct val="15000"/>
            </a:spcAft>
            <a:buChar char="••"/>
          </a:pPr>
          <a:r>
            <a:rPr lang="es-ES" sz="1200" kern="1200" dirty="0" smtClean="0"/>
            <a:t>Identificación del turista MICE objetivo </a:t>
          </a:r>
          <a:endParaRPr lang="es-ES" sz="1200" kern="1200" dirty="0"/>
        </a:p>
        <a:p>
          <a:pPr marL="114300" lvl="1" indent="-114300" algn="l" defTabSz="533400">
            <a:lnSpc>
              <a:spcPct val="90000"/>
            </a:lnSpc>
            <a:spcBef>
              <a:spcPct val="0"/>
            </a:spcBef>
            <a:spcAft>
              <a:spcPct val="15000"/>
            </a:spcAft>
            <a:buChar char="••"/>
          </a:pPr>
          <a:r>
            <a:rPr lang="es-ES" sz="1200" kern="1200" dirty="0" smtClean="0"/>
            <a:t>Desarrollo de infraestructura cantonal (vías y movilidad, servicios básicos, conectividad, entre otros)</a:t>
          </a:r>
          <a:endParaRPr lang="es-ES" sz="1200" kern="1200" dirty="0"/>
        </a:p>
      </dsp:txBody>
      <dsp:txXfrm rot="5400000">
        <a:off x="2000" y="1124676"/>
        <a:ext cx="1962581" cy="3374030"/>
      </dsp:txXfrm>
    </dsp:sp>
    <dsp:sp modelId="{EAA48558-6CAA-417B-903C-4A8594721C5F}">
      <dsp:nvSpPr>
        <dsp:cNvPr id="0" name=""/>
        <dsp:cNvSpPr/>
      </dsp:nvSpPr>
      <dsp:spPr>
        <a:xfrm rot="16200000">
          <a:off x="281374" y="1830400"/>
          <a:ext cx="5623382" cy="196258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S" sz="1600" b="1" kern="1200" dirty="0" smtClean="0"/>
            <a:t>DEBILIDADES</a:t>
          </a:r>
          <a:endParaRPr lang="es-ES" sz="1600" b="1" kern="1200" dirty="0"/>
        </a:p>
        <a:p>
          <a:pPr marL="114300" lvl="1" indent="-114300" algn="l" defTabSz="533400">
            <a:lnSpc>
              <a:spcPct val="90000"/>
            </a:lnSpc>
            <a:spcBef>
              <a:spcPct val="0"/>
            </a:spcBef>
            <a:spcAft>
              <a:spcPct val="15000"/>
            </a:spcAft>
            <a:buChar char="••"/>
          </a:pPr>
          <a:r>
            <a:rPr lang="es-ES" sz="1200" kern="1200" dirty="0" smtClean="0"/>
            <a:t>Falta de articulación entre organismos privados y públicos</a:t>
          </a:r>
          <a:endParaRPr lang="es-ES" sz="1200" kern="1200" dirty="0"/>
        </a:p>
        <a:p>
          <a:pPr marL="114300" lvl="1" indent="-114300" algn="l" defTabSz="533400">
            <a:lnSpc>
              <a:spcPct val="90000"/>
            </a:lnSpc>
            <a:spcBef>
              <a:spcPct val="0"/>
            </a:spcBef>
            <a:spcAft>
              <a:spcPct val="15000"/>
            </a:spcAft>
            <a:buChar char="••"/>
          </a:pPr>
          <a:r>
            <a:rPr lang="es-ES" sz="1200" kern="1200" dirty="0" smtClean="0"/>
            <a:t>Desacuerdos presupuestarios en la Administración pública de la ciudad</a:t>
          </a:r>
          <a:endParaRPr lang="es-ES" sz="1200" kern="1200" dirty="0"/>
        </a:p>
        <a:p>
          <a:pPr marL="114300" lvl="1" indent="-114300" algn="l" defTabSz="533400">
            <a:lnSpc>
              <a:spcPct val="90000"/>
            </a:lnSpc>
            <a:spcBef>
              <a:spcPct val="0"/>
            </a:spcBef>
            <a:spcAft>
              <a:spcPct val="15000"/>
            </a:spcAft>
            <a:buChar char="••"/>
          </a:pPr>
          <a:r>
            <a:rPr lang="es-ES" sz="1200" kern="1200" dirty="0" smtClean="0"/>
            <a:t>No contar con un Buro de convenciones </a:t>
          </a:r>
          <a:endParaRPr lang="es-ES" sz="1200" kern="1200" dirty="0"/>
        </a:p>
      </dsp:txBody>
      <dsp:txXfrm rot="5400000">
        <a:off x="2111774" y="1124676"/>
        <a:ext cx="1962581" cy="3374030"/>
      </dsp:txXfrm>
    </dsp:sp>
    <dsp:sp modelId="{D19C18DC-C4FD-4A20-B3F2-5CB2C1E1C06E}">
      <dsp:nvSpPr>
        <dsp:cNvPr id="0" name=""/>
        <dsp:cNvSpPr/>
      </dsp:nvSpPr>
      <dsp:spPr>
        <a:xfrm rot="16200000">
          <a:off x="2391150" y="1830400"/>
          <a:ext cx="5623382" cy="196258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S" sz="1600" b="1" kern="1200" dirty="0" smtClean="0"/>
            <a:t>OPORTUNIDADES</a:t>
          </a:r>
          <a:endParaRPr lang="es-ES" sz="1600" b="1" kern="1200" dirty="0"/>
        </a:p>
        <a:p>
          <a:pPr marL="114300" lvl="1" indent="-114300" algn="l" defTabSz="533400">
            <a:lnSpc>
              <a:spcPct val="90000"/>
            </a:lnSpc>
            <a:spcBef>
              <a:spcPct val="0"/>
            </a:spcBef>
            <a:spcAft>
              <a:spcPct val="15000"/>
            </a:spcAft>
            <a:buChar char="••"/>
          </a:pPr>
          <a:r>
            <a:rPr lang="es-ES" sz="1200" kern="1200" dirty="0" smtClean="0"/>
            <a:t>Políticas Públicas de la FMTPC desarrolladas en el contexto actual del Covid-19</a:t>
          </a:r>
          <a:endParaRPr lang="es-ES" sz="1200" kern="1200" dirty="0"/>
        </a:p>
        <a:p>
          <a:pPr marL="114300" lvl="1" indent="-114300" algn="l" defTabSz="533400">
            <a:lnSpc>
              <a:spcPct val="90000"/>
            </a:lnSpc>
            <a:spcBef>
              <a:spcPct val="0"/>
            </a:spcBef>
            <a:spcAft>
              <a:spcPct val="15000"/>
            </a:spcAft>
            <a:buChar char="••"/>
          </a:pPr>
          <a:r>
            <a:rPr lang="es-ES" sz="1200" kern="1200" dirty="0" smtClean="0"/>
            <a:t>Alta demanda nacional</a:t>
          </a:r>
          <a:endParaRPr lang="es-ES" sz="1200" kern="1200" dirty="0"/>
        </a:p>
        <a:p>
          <a:pPr marL="114300" lvl="1" indent="-114300" algn="l" defTabSz="533400">
            <a:lnSpc>
              <a:spcPct val="90000"/>
            </a:lnSpc>
            <a:spcBef>
              <a:spcPct val="0"/>
            </a:spcBef>
            <a:spcAft>
              <a:spcPct val="15000"/>
            </a:spcAft>
            <a:buChar char="••"/>
          </a:pPr>
          <a:r>
            <a:rPr lang="es-ES" sz="1200" kern="1200" dirty="0" smtClean="0"/>
            <a:t>Apertura de estrategias y alianzas nacionales e internacionales para promoción y marketing</a:t>
          </a:r>
          <a:endParaRPr lang="es-ES" sz="1200" kern="1200" dirty="0"/>
        </a:p>
        <a:p>
          <a:pPr marL="114300" lvl="1" indent="-114300" algn="l" defTabSz="533400">
            <a:lnSpc>
              <a:spcPct val="90000"/>
            </a:lnSpc>
            <a:spcBef>
              <a:spcPct val="0"/>
            </a:spcBef>
            <a:spcAft>
              <a:spcPct val="15000"/>
            </a:spcAft>
            <a:buChar char="••"/>
          </a:pPr>
          <a:r>
            <a:rPr lang="es-ES" sz="1200" kern="1200" dirty="0" smtClean="0"/>
            <a:t>Reconocimiento por la UNESCO de Ciudad Patrimonio Cultural de la Humanidad</a:t>
          </a:r>
          <a:endParaRPr lang="es-ES" sz="1200" kern="1200" dirty="0"/>
        </a:p>
        <a:p>
          <a:pPr marL="114300" lvl="1" indent="-114300" algn="l" defTabSz="533400">
            <a:lnSpc>
              <a:spcPct val="90000"/>
            </a:lnSpc>
            <a:spcBef>
              <a:spcPct val="0"/>
            </a:spcBef>
            <a:spcAft>
              <a:spcPct val="15000"/>
            </a:spcAft>
            <a:buChar char="••"/>
          </a:pPr>
          <a:r>
            <a:rPr lang="es-ES" sz="1200" kern="1200" dirty="0" smtClean="0"/>
            <a:t>Oferta de planta turística de la ciudad, necesaria para el desarrollo del turismo MICE</a:t>
          </a:r>
          <a:endParaRPr lang="es-ES" sz="1200" kern="1200" dirty="0"/>
        </a:p>
      </dsp:txBody>
      <dsp:txXfrm rot="5400000">
        <a:off x="4221550" y="1124676"/>
        <a:ext cx="1962581" cy="3374030"/>
      </dsp:txXfrm>
    </dsp:sp>
    <dsp:sp modelId="{4047DA94-44AE-40FA-9A8D-6211A4503800}">
      <dsp:nvSpPr>
        <dsp:cNvPr id="0" name=""/>
        <dsp:cNvSpPr/>
      </dsp:nvSpPr>
      <dsp:spPr>
        <a:xfrm rot="16200000">
          <a:off x="4500925" y="1830400"/>
          <a:ext cx="5623382" cy="196258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S" sz="1600" b="1" kern="1200" dirty="0" smtClean="0"/>
            <a:t>AMENAZAS</a:t>
          </a:r>
          <a:endParaRPr lang="es-ES" sz="1600" b="1" kern="1200" dirty="0"/>
        </a:p>
        <a:p>
          <a:pPr marL="114300" lvl="1" indent="-114300" algn="l" defTabSz="533400">
            <a:lnSpc>
              <a:spcPct val="90000"/>
            </a:lnSpc>
            <a:spcBef>
              <a:spcPct val="0"/>
            </a:spcBef>
            <a:spcAft>
              <a:spcPct val="15000"/>
            </a:spcAft>
            <a:buChar char="••"/>
          </a:pPr>
          <a:r>
            <a:rPr lang="es-ES" sz="1200" kern="1200" dirty="0" smtClean="0"/>
            <a:t>Inestabilidad sanitaria ocasionada por la pandemia</a:t>
          </a:r>
          <a:endParaRPr lang="es-ES" sz="1200" kern="1200" dirty="0"/>
        </a:p>
        <a:p>
          <a:pPr marL="114300" lvl="1" indent="-114300" algn="l" defTabSz="533400">
            <a:lnSpc>
              <a:spcPct val="90000"/>
            </a:lnSpc>
            <a:spcBef>
              <a:spcPct val="0"/>
            </a:spcBef>
            <a:spcAft>
              <a:spcPct val="15000"/>
            </a:spcAft>
            <a:buChar char="••"/>
          </a:pPr>
          <a:r>
            <a:rPr lang="es-ES" sz="1200" kern="1200" dirty="0" smtClean="0"/>
            <a:t>Inestabilidad laboral</a:t>
          </a:r>
          <a:endParaRPr lang="es-ES" sz="1200" kern="1200" dirty="0"/>
        </a:p>
        <a:p>
          <a:pPr marL="114300" lvl="1" indent="-114300" algn="l" defTabSz="533400">
            <a:lnSpc>
              <a:spcPct val="90000"/>
            </a:lnSpc>
            <a:spcBef>
              <a:spcPct val="0"/>
            </a:spcBef>
            <a:spcAft>
              <a:spcPct val="15000"/>
            </a:spcAft>
            <a:buChar char="••"/>
          </a:pPr>
          <a:r>
            <a:rPr lang="es-ES" sz="1200" kern="1200" dirty="0" smtClean="0"/>
            <a:t>Inestabilidad económica</a:t>
          </a:r>
          <a:endParaRPr lang="es-ES" sz="1200" kern="1200" dirty="0"/>
        </a:p>
        <a:p>
          <a:pPr marL="114300" lvl="1" indent="-114300" algn="l" defTabSz="533400">
            <a:lnSpc>
              <a:spcPct val="90000"/>
            </a:lnSpc>
            <a:spcBef>
              <a:spcPct val="0"/>
            </a:spcBef>
            <a:spcAft>
              <a:spcPct val="15000"/>
            </a:spcAft>
            <a:buChar char="••"/>
          </a:pPr>
          <a:r>
            <a:rPr lang="es-ES" sz="1200" kern="1200" dirty="0" smtClean="0"/>
            <a:t>fuertes sustitutos </a:t>
          </a:r>
          <a:endParaRPr lang="es-ES" sz="1200" kern="1200" dirty="0"/>
        </a:p>
      </dsp:txBody>
      <dsp:txXfrm rot="5400000">
        <a:off x="6331325" y="1124676"/>
        <a:ext cx="1962581" cy="33740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8F839-C695-4789-9F5A-4D1857EC8C69}">
      <dsp:nvSpPr>
        <dsp:cNvPr id="0" name=""/>
        <dsp:cNvSpPr/>
      </dsp:nvSpPr>
      <dsp:spPr>
        <a:xfrm>
          <a:off x="-5663183" y="-866901"/>
          <a:ext cx="6742530" cy="6742530"/>
        </a:xfrm>
        <a:prstGeom prst="blockArc">
          <a:avLst>
            <a:gd name="adj1" fmla="val 18900000"/>
            <a:gd name="adj2" fmla="val 2700000"/>
            <a:gd name="adj3" fmla="val 32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5E7A9-9BA2-47EF-B70F-2CED6C3E0F72}">
      <dsp:nvSpPr>
        <dsp:cNvPr id="0" name=""/>
        <dsp:cNvSpPr/>
      </dsp:nvSpPr>
      <dsp:spPr>
        <a:xfrm>
          <a:off x="471836" y="312945"/>
          <a:ext cx="10749390" cy="62629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119" tIns="27940" rIns="27940" bIns="27940" numCol="1" spcCol="1270" anchor="ctr" anchorCtr="0">
          <a:noAutofit/>
        </a:bodyPr>
        <a:lstStyle/>
        <a:p>
          <a:pPr lvl="0" algn="l" defTabSz="488950">
            <a:lnSpc>
              <a:spcPct val="90000"/>
            </a:lnSpc>
            <a:spcBef>
              <a:spcPct val="0"/>
            </a:spcBef>
            <a:spcAft>
              <a:spcPct val="35000"/>
            </a:spcAft>
          </a:pPr>
          <a:r>
            <a:rPr lang="es-EC" sz="1100" kern="1200" dirty="0"/>
            <a:t>Para la descripción del patrimonio turístico es importante el poder tener una teoría que sustente la investigación y en este caso la teoría del sistema turístico ofrece una perspectiva ideal para la realización del diagnostico actual de la ciudad de Cuenca. </a:t>
          </a:r>
        </a:p>
      </dsp:txBody>
      <dsp:txXfrm>
        <a:off x="471836" y="312945"/>
        <a:ext cx="10749390" cy="626291"/>
      </dsp:txXfrm>
    </dsp:sp>
    <dsp:sp modelId="{AFE68C9B-175B-48FB-BD9E-32B228DEB22A}">
      <dsp:nvSpPr>
        <dsp:cNvPr id="0" name=""/>
        <dsp:cNvSpPr/>
      </dsp:nvSpPr>
      <dsp:spPr>
        <a:xfrm>
          <a:off x="80404" y="234658"/>
          <a:ext cx="782864" cy="78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0148EE-4594-4EEF-BF31-A3BB8B908457}">
      <dsp:nvSpPr>
        <dsp:cNvPr id="0" name=""/>
        <dsp:cNvSpPr/>
      </dsp:nvSpPr>
      <dsp:spPr>
        <a:xfrm>
          <a:off x="920618" y="1252081"/>
          <a:ext cx="10300608" cy="626291"/>
        </a:xfrm>
        <a:prstGeom prst="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119" tIns="27940" rIns="27940" bIns="27940" numCol="1" spcCol="1270" anchor="ctr" anchorCtr="0">
          <a:noAutofit/>
        </a:bodyPr>
        <a:lstStyle/>
        <a:p>
          <a:pPr lvl="0" algn="l" defTabSz="488950">
            <a:lnSpc>
              <a:spcPct val="90000"/>
            </a:lnSpc>
            <a:spcBef>
              <a:spcPct val="0"/>
            </a:spcBef>
            <a:spcAft>
              <a:spcPct val="35000"/>
            </a:spcAft>
          </a:pPr>
          <a:r>
            <a:rPr lang="es-ES" sz="1100" kern="1200" dirty="0" smtClean="0"/>
            <a:t>El turismo MICE es una tipología turística que resulta llamativa para un perfil de turista el cual, gracias a su ocupación, aprovecha para conocer lugares y disfrutar de esas experiencias. Los destinos preferidos para este tipo de perfil son aquellos que tienen un gran atractivo cultural y patrimonial.</a:t>
          </a:r>
          <a:endParaRPr lang="es-EC" sz="1100" kern="1200" dirty="0"/>
        </a:p>
      </dsp:txBody>
      <dsp:txXfrm>
        <a:off x="920618" y="1252081"/>
        <a:ext cx="10300608" cy="626291"/>
      </dsp:txXfrm>
    </dsp:sp>
    <dsp:sp modelId="{9ED07A30-5DB3-48C9-B5B9-EAA867A3180F}">
      <dsp:nvSpPr>
        <dsp:cNvPr id="0" name=""/>
        <dsp:cNvSpPr/>
      </dsp:nvSpPr>
      <dsp:spPr>
        <a:xfrm>
          <a:off x="529186" y="1173795"/>
          <a:ext cx="782864" cy="78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677650"/>
              <a:satOff val="25000"/>
              <a:lumOff val="-3676"/>
              <a:alphaOff val="0"/>
            </a:schemeClr>
          </a:solidFill>
          <a:prstDash val="solid"/>
          <a:miter lim="800000"/>
        </a:ln>
        <a:effectLst/>
      </dsp:spPr>
      <dsp:style>
        <a:lnRef idx="1">
          <a:scrgbClr r="0" g="0" b="0"/>
        </a:lnRef>
        <a:fillRef idx="2">
          <a:scrgbClr r="0" g="0" b="0"/>
        </a:fillRef>
        <a:effectRef idx="0">
          <a:scrgbClr r="0" g="0" b="0"/>
        </a:effectRef>
        <a:fontRef idx="minor"/>
      </dsp:style>
    </dsp:sp>
    <dsp:sp modelId="{B7B9D764-7631-496B-B87B-8460F4316939}">
      <dsp:nvSpPr>
        <dsp:cNvPr id="0" name=""/>
        <dsp:cNvSpPr/>
      </dsp:nvSpPr>
      <dsp:spPr>
        <a:xfrm>
          <a:off x="1058358" y="2191218"/>
          <a:ext cx="10162868" cy="626291"/>
        </a:xfrm>
        <a:prstGeom prst="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119" tIns="27940" rIns="27940" bIns="27940" numCol="1" spcCol="1270" anchor="ctr" anchorCtr="0">
          <a:noAutofit/>
        </a:bodyPr>
        <a:lstStyle/>
        <a:p>
          <a:pPr lvl="0" algn="l" defTabSz="488950">
            <a:lnSpc>
              <a:spcPct val="90000"/>
            </a:lnSpc>
            <a:spcBef>
              <a:spcPct val="0"/>
            </a:spcBef>
            <a:spcAft>
              <a:spcPct val="35000"/>
            </a:spcAft>
          </a:pPr>
          <a:r>
            <a:rPr lang="es-ES" sz="1100" kern="1200" smtClean="0"/>
            <a:t>la proyección de Cuenca como una ciudad para desarrollar eventos de pequeña y mediana magnitud, como igual el resultado que se obtuvo de la investigación en la cual se resaltó la preferencia de un medio de transporte terrestre ya sea público o privado. </a:t>
          </a:r>
          <a:endParaRPr lang="en-US" sz="1100" kern="1200"/>
        </a:p>
      </dsp:txBody>
      <dsp:txXfrm>
        <a:off x="1058358" y="2191218"/>
        <a:ext cx="10162868" cy="626291"/>
      </dsp:txXfrm>
    </dsp:sp>
    <dsp:sp modelId="{8BB0910E-94CE-4ED4-BA81-7B054A3D3509}">
      <dsp:nvSpPr>
        <dsp:cNvPr id="0" name=""/>
        <dsp:cNvSpPr/>
      </dsp:nvSpPr>
      <dsp:spPr>
        <a:xfrm>
          <a:off x="666926" y="2112931"/>
          <a:ext cx="782864" cy="78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2">
          <a:scrgbClr r="0" g="0" b="0"/>
        </a:fillRef>
        <a:effectRef idx="0">
          <a:scrgbClr r="0" g="0" b="0"/>
        </a:effectRef>
        <a:fontRef idx="minor"/>
      </dsp:style>
    </dsp:sp>
    <dsp:sp modelId="{3787B2EA-66C6-4C26-9A0F-31E7855A7F03}">
      <dsp:nvSpPr>
        <dsp:cNvPr id="0" name=""/>
        <dsp:cNvSpPr/>
      </dsp:nvSpPr>
      <dsp:spPr>
        <a:xfrm>
          <a:off x="920618" y="3130354"/>
          <a:ext cx="10300608" cy="626291"/>
        </a:xfrm>
        <a:prstGeom prst="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119" tIns="27940" rIns="27940" bIns="27940" numCol="1" spcCol="1270" anchor="ctr" anchorCtr="0">
          <a:noAutofit/>
        </a:bodyPr>
        <a:lstStyle/>
        <a:p>
          <a:pPr lvl="0" algn="l" defTabSz="488950">
            <a:lnSpc>
              <a:spcPct val="90000"/>
            </a:lnSpc>
            <a:spcBef>
              <a:spcPct val="0"/>
            </a:spcBef>
            <a:spcAft>
              <a:spcPct val="35000"/>
            </a:spcAft>
          </a:pPr>
          <a:r>
            <a:rPr lang="es-ES" sz="1100" kern="1200" dirty="0" smtClean="0"/>
            <a:t>La FMTPC, destino esfuerzos y recursos para impulsar el turismo local en la ciudad de cuenca, pero sin descuidar el turismo MICE y todas las ventajas que provocará a un futuro</a:t>
          </a:r>
          <a:endParaRPr lang="en-US" sz="1100" kern="1200" dirty="0"/>
        </a:p>
      </dsp:txBody>
      <dsp:txXfrm>
        <a:off x="920618" y="3130354"/>
        <a:ext cx="10300608" cy="626291"/>
      </dsp:txXfrm>
    </dsp:sp>
    <dsp:sp modelId="{5863DB6F-295B-4FB0-BD9C-A2206FFBE3FB}">
      <dsp:nvSpPr>
        <dsp:cNvPr id="0" name=""/>
        <dsp:cNvSpPr/>
      </dsp:nvSpPr>
      <dsp:spPr>
        <a:xfrm>
          <a:off x="529186" y="3052068"/>
          <a:ext cx="782864" cy="78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2">
          <a:scrgbClr r="0" g="0" b="0"/>
        </a:fillRef>
        <a:effectRef idx="0">
          <a:scrgbClr r="0" g="0" b="0"/>
        </a:effectRef>
        <a:fontRef idx="minor"/>
      </dsp:style>
    </dsp:sp>
    <dsp:sp modelId="{76637A19-72D5-42AA-9458-828A00E8E5E6}">
      <dsp:nvSpPr>
        <dsp:cNvPr id="0" name=""/>
        <dsp:cNvSpPr/>
      </dsp:nvSpPr>
      <dsp:spPr>
        <a:xfrm>
          <a:off x="471836" y="4069491"/>
          <a:ext cx="10749390" cy="626291"/>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7119" tIns="27940" rIns="27940" bIns="27940" numCol="1" spcCol="1270" anchor="ctr" anchorCtr="0">
          <a:noAutofit/>
        </a:bodyPr>
        <a:lstStyle/>
        <a:p>
          <a:pPr lvl="0" algn="l" defTabSz="488950">
            <a:lnSpc>
              <a:spcPct val="90000"/>
            </a:lnSpc>
            <a:spcBef>
              <a:spcPct val="0"/>
            </a:spcBef>
            <a:spcAft>
              <a:spcPct val="35000"/>
            </a:spcAft>
          </a:pPr>
          <a:r>
            <a:rPr lang="es-ES" sz="1100" kern="1200" dirty="0" smtClean="0"/>
            <a:t>Entre las Estrategias más importantes se destaca la necesidad de impulsar al destino turístico Cuenca, incrementando competitividad y calidad de los prestadores turísticos; la creación de acuerdos bilaterales entre el sector público y privado, y por último, aprovechando el interés por parte de los actores e involucrados es posible lograr sinergias  más eficientes y efectivas a partir de la creación de alianzas estratégicas, las cuales vayan en función de las necesidades generadas por el COVID – 19 y sus repercusiones. </a:t>
          </a:r>
          <a:endParaRPr lang="en-US" sz="1100" kern="1200" dirty="0"/>
        </a:p>
      </dsp:txBody>
      <dsp:txXfrm>
        <a:off x="471836" y="4069491"/>
        <a:ext cx="10749390" cy="626291"/>
      </dsp:txXfrm>
    </dsp:sp>
    <dsp:sp modelId="{21A32094-CB0D-4ED6-AB7D-2C4DAB40D8AB}">
      <dsp:nvSpPr>
        <dsp:cNvPr id="0" name=""/>
        <dsp:cNvSpPr/>
      </dsp:nvSpPr>
      <dsp:spPr>
        <a:xfrm>
          <a:off x="80404" y="3991204"/>
          <a:ext cx="782864" cy="7828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7C3D-0B74-40E2-A649-ED3FB2EC0FA1}">
      <dsp:nvSpPr>
        <dsp:cNvPr id="0" name=""/>
        <dsp:cNvSpPr/>
      </dsp:nvSpPr>
      <dsp:spPr>
        <a:xfrm>
          <a:off x="507732" y="1194532"/>
          <a:ext cx="9139186" cy="83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t>También es recomendable realizar proyecciones estadísticas y de recopilación de datos utilizando principalmente fuentes net gráficas y de comentarios, las cuales permitirán abarcaran más participantes y más versiones sobre la situación analizada.</a:t>
          </a:r>
          <a:endParaRPr lang="es-ES" sz="1600" kern="1200" dirty="0"/>
        </a:p>
      </dsp:txBody>
      <dsp:txXfrm>
        <a:off x="507732" y="1194532"/>
        <a:ext cx="9139186" cy="830835"/>
      </dsp:txXfrm>
    </dsp:sp>
    <dsp:sp modelId="{02043CBD-ECF6-4819-A5D3-75B563DF6E75}">
      <dsp:nvSpPr>
        <dsp:cNvPr id="0" name=""/>
        <dsp:cNvSpPr/>
      </dsp:nvSpPr>
      <dsp:spPr>
        <a:xfrm>
          <a:off x="507732"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5E5D0-5364-4EDB-A0B2-EF4A7FEAC336}">
      <dsp:nvSpPr>
        <dsp:cNvPr id="0" name=""/>
        <dsp:cNvSpPr/>
      </dsp:nvSpPr>
      <dsp:spPr>
        <a:xfrm>
          <a:off x="1797373"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CE615-9B7E-45DA-B00F-AA8C74BED0C8}">
      <dsp:nvSpPr>
        <dsp:cNvPr id="0" name=""/>
        <dsp:cNvSpPr/>
      </dsp:nvSpPr>
      <dsp:spPr>
        <a:xfrm>
          <a:off x="3087014"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D054F-ADD9-47C0-A305-207A11D564C2}">
      <dsp:nvSpPr>
        <dsp:cNvPr id="0" name=""/>
        <dsp:cNvSpPr/>
      </dsp:nvSpPr>
      <dsp:spPr>
        <a:xfrm>
          <a:off x="4376655"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4675A-F1B9-4EEA-9DD8-034C86F4210D}">
      <dsp:nvSpPr>
        <dsp:cNvPr id="0" name=""/>
        <dsp:cNvSpPr/>
      </dsp:nvSpPr>
      <dsp:spPr>
        <a:xfrm>
          <a:off x="5666295"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F4699-157A-4C15-BA29-7BB68954C516}">
      <dsp:nvSpPr>
        <dsp:cNvPr id="0" name=""/>
        <dsp:cNvSpPr/>
      </dsp:nvSpPr>
      <dsp:spPr>
        <a:xfrm>
          <a:off x="6955936"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0D96F-5054-4902-87EB-449840747265}">
      <dsp:nvSpPr>
        <dsp:cNvPr id="0" name=""/>
        <dsp:cNvSpPr/>
      </dsp:nvSpPr>
      <dsp:spPr>
        <a:xfrm>
          <a:off x="8245577" y="2025367"/>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861D9-6F76-48EB-B749-9E76D02F9D26}">
      <dsp:nvSpPr>
        <dsp:cNvPr id="0" name=""/>
        <dsp:cNvSpPr/>
      </dsp:nvSpPr>
      <dsp:spPr>
        <a:xfrm>
          <a:off x="507732" y="2342853"/>
          <a:ext cx="9139186" cy="83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a:lnSpc>
              <a:spcPct val="90000"/>
            </a:lnSpc>
            <a:spcBef>
              <a:spcPct val="0"/>
            </a:spcBef>
            <a:spcAft>
              <a:spcPct val="35000"/>
            </a:spcAft>
          </a:pPr>
          <a:r>
            <a:rPr lang="es-ES" sz="1600" kern="1200" dirty="0" smtClean="0"/>
            <a:t>Es recomendable el estudio de nuevos atractivos, pero es más importante saber aprovechar los productos que ya se tienen, en las condiciones y situación que se presentan en la actualidad y con miras al futuro, pero siempre con la flexibilidad tanto de los organismo públicos, privados, como igualmente con la academia </a:t>
          </a:r>
          <a:endParaRPr lang="es-ES" sz="1600" kern="1200" dirty="0"/>
        </a:p>
      </dsp:txBody>
      <dsp:txXfrm>
        <a:off x="507732" y="2342853"/>
        <a:ext cx="9139186" cy="830835"/>
      </dsp:txXfrm>
    </dsp:sp>
    <dsp:sp modelId="{433B9CCC-4D49-40D6-BC1E-BAF209490569}">
      <dsp:nvSpPr>
        <dsp:cNvPr id="0" name=""/>
        <dsp:cNvSpPr/>
      </dsp:nvSpPr>
      <dsp:spPr>
        <a:xfrm>
          <a:off x="507732"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94923-22DF-47AF-8726-623748E4530D}">
      <dsp:nvSpPr>
        <dsp:cNvPr id="0" name=""/>
        <dsp:cNvSpPr/>
      </dsp:nvSpPr>
      <dsp:spPr>
        <a:xfrm>
          <a:off x="1797373"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E69EB-C5AE-45B8-8128-08F8B5134336}">
      <dsp:nvSpPr>
        <dsp:cNvPr id="0" name=""/>
        <dsp:cNvSpPr/>
      </dsp:nvSpPr>
      <dsp:spPr>
        <a:xfrm>
          <a:off x="3087014"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4B767A-E7BA-4939-A9F3-6128039CC1B9}">
      <dsp:nvSpPr>
        <dsp:cNvPr id="0" name=""/>
        <dsp:cNvSpPr/>
      </dsp:nvSpPr>
      <dsp:spPr>
        <a:xfrm>
          <a:off x="4376655"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254CD3-A472-4866-8DE6-1B717CCA903F}">
      <dsp:nvSpPr>
        <dsp:cNvPr id="0" name=""/>
        <dsp:cNvSpPr/>
      </dsp:nvSpPr>
      <dsp:spPr>
        <a:xfrm>
          <a:off x="5666295"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BF1EE-B214-4199-8D56-C6BCCBD4744B}">
      <dsp:nvSpPr>
        <dsp:cNvPr id="0" name=""/>
        <dsp:cNvSpPr/>
      </dsp:nvSpPr>
      <dsp:spPr>
        <a:xfrm>
          <a:off x="6955936"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72619-FE50-43CA-BF64-6E7291CABB45}">
      <dsp:nvSpPr>
        <dsp:cNvPr id="0" name=""/>
        <dsp:cNvSpPr/>
      </dsp:nvSpPr>
      <dsp:spPr>
        <a:xfrm>
          <a:off x="8245577" y="3173688"/>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391F4-1949-4AC8-9797-EA9F445F62CE}">
      <dsp:nvSpPr>
        <dsp:cNvPr id="0" name=""/>
        <dsp:cNvSpPr/>
      </dsp:nvSpPr>
      <dsp:spPr>
        <a:xfrm>
          <a:off x="507732" y="3491174"/>
          <a:ext cx="9139186" cy="83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a:lnSpc>
              <a:spcPct val="90000"/>
            </a:lnSpc>
            <a:spcBef>
              <a:spcPct val="0"/>
            </a:spcBef>
            <a:spcAft>
              <a:spcPct val="35000"/>
            </a:spcAft>
          </a:pPr>
          <a:r>
            <a:rPr lang="es-ES" sz="1400" kern="1200" dirty="0" smtClean="0"/>
            <a:t>es recomendable realizar más investigaciones sobre el tema del turismo MICE, ver cómo influye en la localidad, en las políticas públicas, en la economía e inclusive en la psicología del turista y de la comunidad local, ya que es un tema poco tratado en el Ecuador.</a:t>
          </a:r>
          <a:endParaRPr lang="es-ES" sz="1400" kern="1200" dirty="0"/>
        </a:p>
      </dsp:txBody>
      <dsp:txXfrm>
        <a:off x="507732" y="3491174"/>
        <a:ext cx="9139186" cy="830835"/>
      </dsp:txXfrm>
    </dsp:sp>
    <dsp:sp modelId="{92B212EF-B761-4429-8123-D68B92156511}">
      <dsp:nvSpPr>
        <dsp:cNvPr id="0" name=""/>
        <dsp:cNvSpPr/>
      </dsp:nvSpPr>
      <dsp:spPr>
        <a:xfrm>
          <a:off x="507732"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9D368-A6E3-4A31-9DD3-F5606D5572AF}">
      <dsp:nvSpPr>
        <dsp:cNvPr id="0" name=""/>
        <dsp:cNvSpPr/>
      </dsp:nvSpPr>
      <dsp:spPr>
        <a:xfrm>
          <a:off x="1797373"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946AE-0334-4D7E-B53E-DC81FD248FFB}">
      <dsp:nvSpPr>
        <dsp:cNvPr id="0" name=""/>
        <dsp:cNvSpPr/>
      </dsp:nvSpPr>
      <dsp:spPr>
        <a:xfrm>
          <a:off x="3087014"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F609E-F9D5-4EFD-A939-874FE961D12C}">
      <dsp:nvSpPr>
        <dsp:cNvPr id="0" name=""/>
        <dsp:cNvSpPr/>
      </dsp:nvSpPr>
      <dsp:spPr>
        <a:xfrm>
          <a:off x="4376655"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554FE-393A-43C4-9721-BF390D73D709}">
      <dsp:nvSpPr>
        <dsp:cNvPr id="0" name=""/>
        <dsp:cNvSpPr/>
      </dsp:nvSpPr>
      <dsp:spPr>
        <a:xfrm>
          <a:off x="5666295"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DE1B04-2EA0-4979-9015-FD894FAC2455}">
      <dsp:nvSpPr>
        <dsp:cNvPr id="0" name=""/>
        <dsp:cNvSpPr/>
      </dsp:nvSpPr>
      <dsp:spPr>
        <a:xfrm>
          <a:off x="6955936"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52CAB-0282-4DF9-93C6-BCCC8BCFE73F}">
      <dsp:nvSpPr>
        <dsp:cNvPr id="0" name=""/>
        <dsp:cNvSpPr/>
      </dsp:nvSpPr>
      <dsp:spPr>
        <a:xfrm>
          <a:off x="8245577" y="4322009"/>
          <a:ext cx="1218558" cy="20309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4E991-138C-475D-AEB1-811D8AFF05D8}">
      <dsp:nvSpPr>
        <dsp:cNvPr id="0" name=""/>
        <dsp:cNvSpPr/>
      </dsp:nvSpPr>
      <dsp:spPr>
        <a:xfrm>
          <a:off x="1566496" y="223505"/>
          <a:ext cx="2129032" cy="17906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6CC58A-6813-43EB-AD7C-A600BDA9E6BF}">
      <dsp:nvSpPr>
        <dsp:cNvPr id="0" name=""/>
        <dsp:cNvSpPr/>
      </dsp:nvSpPr>
      <dsp:spPr>
        <a:xfrm>
          <a:off x="773355" y="976270"/>
          <a:ext cx="1153859" cy="11538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General</a:t>
          </a:r>
          <a:r>
            <a:rPr lang="es-EC" sz="1100" kern="1200" dirty="0"/>
            <a:t>:</a:t>
          </a:r>
        </a:p>
        <a:p>
          <a:pPr lvl="0" algn="l" defTabSz="488950">
            <a:lnSpc>
              <a:spcPct val="90000"/>
            </a:lnSpc>
            <a:spcBef>
              <a:spcPct val="0"/>
            </a:spcBef>
            <a:spcAft>
              <a:spcPct val="35000"/>
            </a:spcAft>
          </a:pPr>
          <a:r>
            <a:rPr lang="es-ES" sz="1100" kern="1200" dirty="0"/>
            <a:t>Analizar el turismo de negocios y su influencia dentro del destino Cuenca. </a:t>
          </a:r>
          <a:endParaRPr lang="es-EC" sz="1100" kern="1200" dirty="0"/>
        </a:p>
      </dsp:txBody>
      <dsp:txXfrm>
        <a:off x="773355" y="976270"/>
        <a:ext cx="1153859" cy="1153859"/>
      </dsp:txXfrm>
    </dsp:sp>
    <dsp:sp modelId="{A688D57F-4378-4F5D-8A35-7DB51C3DC482}">
      <dsp:nvSpPr>
        <dsp:cNvPr id="0" name=""/>
        <dsp:cNvSpPr/>
      </dsp:nvSpPr>
      <dsp:spPr>
        <a:xfrm>
          <a:off x="4862627" y="223505"/>
          <a:ext cx="2129032" cy="17906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7CCF8A-88CE-40BB-857B-C16ACCED715F}">
      <dsp:nvSpPr>
        <dsp:cNvPr id="0" name=""/>
        <dsp:cNvSpPr/>
      </dsp:nvSpPr>
      <dsp:spPr>
        <a:xfrm>
          <a:off x="4069487" y="976270"/>
          <a:ext cx="1153859" cy="11538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Específico 1:</a:t>
          </a:r>
        </a:p>
        <a:p>
          <a:pPr lvl="0" algn="l" defTabSz="488950">
            <a:lnSpc>
              <a:spcPct val="90000"/>
            </a:lnSpc>
            <a:spcBef>
              <a:spcPct val="0"/>
            </a:spcBef>
            <a:spcAft>
              <a:spcPct val="35000"/>
            </a:spcAft>
          </a:pPr>
          <a:r>
            <a:rPr lang="es-EC" sz="1100" kern="1200" dirty="0"/>
            <a:t>Agrupar conceptos e información relevante.		</a:t>
          </a:r>
        </a:p>
      </dsp:txBody>
      <dsp:txXfrm>
        <a:off x="4069487" y="976270"/>
        <a:ext cx="1153859" cy="1153859"/>
      </dsp:txXfrm>
    </dsp:sp>
    <dsp:sp modelId="{8F5F7ACC-07E5-4BB3-9A1C-767B7D92F78E}">
      <dsp:nvSpPr>
        <dsp:cNvPr id="0" name=""/>
        <dsp:cNvSpPr/>
      </dsp:nvSpPr>
      <dsp:spPr>
        <a:xfrm>
          <a:off x="8158758" y="223505"/>
          <a:ext cx="2129032" cy="17906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D898FC-846D-4A49-B57C-1A5A5183F865}">
      <dsp:nvSpPr>
        <dsp:cNvPr id="0" name=""/>
        <dsp:cNvSpPr/>
      </dsp:nvSpPr>
      <dsp:spPr>
        <a:xfrm>
          <a:off x="7365618" y="976270"/>
          <a:ext cx="1153859" cy="11538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Específico 2:</a:t>
          </a:r>
        </a:p>
        <a:p>
          <a:pPr lvl="0" algn="l" defTabSz="488950">
            <a:lnSpc>
              <a:spcPct val="90000"/>
            </a:lnSpc>
            <a:spcBef>
              <a:spcPct val="0"/>
            </a:spcBef>
            <a:spcAft>
              <a:spcPct val="35000"/>
            </a:spcAft>
          </a:pPr>
          <a:r>
            <a:rPr lang="es-EC" sz="1100" kern="1200" dirty="0"/>
            <a:t>Diagnosticar el patrimonio turístico de Cuenca.</a:t>
          </a:r>
        </a:p>
      </dsp:txBody>
      <dsp:txXfrm>
        <a:off x="7365618" y="976270"/>
        <a:ext cx="1153859" cy="1153859"/>
      </dsp:txXfrm>
    </dsp:sp>
    <dsp:sp modelId="{32C0EA85-6F4C-44CA-9941-54A36961AAB2}">
      <dsp:nvSpPr>
        <dsp:cNvPr id="0" name=""/>
        <dsp:cNvSpPr/>
      </dsp:nvSpPr>
      <dsp:spPr>
        <a:xfrm>
          <a:off x="3214561" y="2452661"/>
          <a:ext cx="2129032" cy="179066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5000" b="-1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DB6261-919B-4874-8D23-003522C8CFDF}">
      <dsp:nvSpPr>
        <dsp:cNvPr id="0" name=""/>
        <dsp:cNvSpPr/>
      </dsp:nvSpPr>
      <dsp:spPr>
        <a:xfrm>
          <a:off x="2421421" y="3205426"/>
          <a:ext cx="1153859" cy="11538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Específico 3:</a:t>
          </a:r>
        </a:p>
        <a:p>
          <a:pPr lvl="0" algn="l" defTabSz="488950">
            <a:lnSpc>
              <a:spcPct val="90000"/>
            </a:lnSpc>
            <a:spcBef>
              <a:spcPct val="0"/>
            </a:spcBef>
            <a:spcAft>
              <a:spcPct val="35000"/>
            </a:spcAft>
          </a:pPr>
          <a:r>
            <a:rPr lang="es-EC" sz="1100" kern="1200" dirty="0"/>
            <a:t>Identificar necesidades del turista de negocios .</a:t>
          </a:r>
        </a:p>
      </dsp:txBody>
      <dsp:txXfrm>
        <a:off x="2421421" y="3205426"/>
        <a:ext cx="1153859" cy="1153859"/>
      </dsp:txXfrm>
    </dsp:sp>
    <dsp:sp modelId="{FE95884C-30AE-4E72-AD88-9FB655C8C54A}">
      <dsp:nvSpPr>
        <dsp:cNvPr id="0" name=""/>
        <dsp:cNvSpPr/>
      </dsp:nvSpPr>
      <dsp:spPr>
        <a:xfrm>
          <a:off x="6510693" y="2452661"/>
          <a:ext cx="2129032" cy="17906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F08E13-C80C-4D7C-A3D4-48E6E58C6239}">
      <dsp:nvSpPr>
        <dsp:cNvPr id="0" name=""/>
        <dsp:cNvSpPr/>
      </dsp:nvSpPr>
      <dsp:spPr>
        <a:xfrm>
          <a:off x="5717552" y="3205426"/>
          <a:ext cx="1153859" cy="115385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a:t>Específico 4:</a:t>
          </a:r>
        </a:p>
        <a:p>
          <a:pPr lvl="0" algn="l" defTabSz="488950">
            <a:lnSpc>
              <a:spcPct val="90000"/>
            </a:lnSpc>
            <a:spcBef>
              <a:spcPct val="0"/>
            </a:spcBef>
            <a:spcAft>
              <a:spcPct val="35000"/>
            </a:spcAft>
          </a:pPr>
          <a:r>
            <a:rPr lang="es-EC" sz="1100" kern="1200" dirty="0"/>
            <a:t>Proponer estrategias para el desarrollo del turismo de negocios. </a:t>
          </a:r>
        </a:p>
      </dsp:txBody>
      <dsp:txXfrm>
        <a:off x="5717552" y="3205426"/>
        <a:ext cx="1153859" cy="1153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6A8BB-8968-4F7E-A4E5-1E8F14463C7C}">
      <dsp:nvSpPr>
        <dsp:cNvPr id="0" name=""/>
        <dsp:cNvSpPr/>
      </dsp:nvSpPr>
      <dsp:spPr>
        <a:xfrm>
          <a:off x="1960379" y="572"/>
          <a:ext cx="1482816" cy="96383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Visión general del turismo</a:t>
          </a:r>
        </a:p>
      </dsp:txBody>
      <dsp:txXfrm>
        <a:off x="2007429" y="47622"/>
        <a:ext cx="1388716" cy="869731"/>
      </dsp:txXfrm>
    </dsp:sp>
    <dsp:sp modelId="{E87933D4-A514-44E5-989D-B2C7DD689D5D}">
      <dsp:nvSpPr>
        <dsp:cNvPr id="0" name=""/>
        <dsp:cNvSpPr/>
      </dsp:nvSpPr>
      <dsp:spPr>
        <a:xfrm>
          <a:off x="1109585" y="482488"/>
          <a:ext cx="3184404" cy="3184404"/>
        </a:xfrm>
        <a:custGeom>
          <a:avLst/>
          <a:gdLst/>
          <a:ahLst/>
          <a:cxnLst/>
          <a:rect l="0" t="0" r="0" b="0"/>
          <a:pathLst>
            <a:path>
              <a:moveTo>
                <a:pt x="2344289" y="188823"/>
              </a:moveTo>
              <a:arcTo wR="1592202" hR="1592202" stAng="17891243" swAng="2625561"/>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5804F0-FBD6-436D-B421-26590620BA9B}">
      <dsp:nvSpPr>
        <dsp:cNvPr id="0" name=""/>
        <dsp:cNvSpPr/>
      </dsp:nvSpPr>
      <dsp:spPr>
        <a:xfrm>
          <a:off x="3552581" y="1592774"/>
          <a:ext cx="1482816" cy="963831"/>
        </a:xfrm>
        <a:prstGeom prst="roundRect">
          <a:avLst/>
        </a:prstGeom>
        <a:solidFill>
          <a:schemeClr val="accent5">
            <a:hueOff val="-2451115"/>
            <a:satOff val="-3409"/>
            <a:lumOff val="-130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Interrelación de los elementos que forman el turismo</a:t>
          </a:r>
        </a:p>
      </dsp:txBody>
      <dsp:txXfrm>
        <a:off x="3599631" y="1639824"/>
        <a:ext cx="1388716" cy="869731"/>
      </dsp:txXfrm>
    </dsp:sp>
    <dsp:sp modelId="{FE4FF506-A451-47C4-BDC1-08941E615D9F}">
      <dsp:nvSpPr>
        <dsp:cNvPr id="0" name=""/>
        <dsp:cNvSpPr/>
      </dsp:nvSpPr>
      <dsp:spPr>
        <a:xfrm>
          <a:off x="1109585" y="482488"/>
          <a:ext cx="3184404" cy="3184404"/>
        </a:xfrm>
        <a:custGeom>
          <a:avLst/>
          <a:gdLst/>
          <a:ahLst/>
          <a:cxnLst/>
          <a:rect l="0" t="0" r="0" b="0"/>
          <a:pathLst>
            <a:path>
              <a:moveTo>
                <a:pt x="3106017" y="2085627"/>
              </a:moveTo>
              <a:arcTo wR="1592202" hR="1592202" stAng="1083197" swAng="2625561"/>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4249E2-075C-4626-820E-55B2F8025655}">
      <dsp:nvSpPr>
        <dsp:cNvPr id="0" name=""/>
        <dsp:cNvSpPr/>
      </dsp:nvSpPr>
      <dsp:spPr>
        <a:xfrm>
          <a:off x="1960379" y="3184977"/>
          <a:ext cx="1482816" cy="963831"/>
        </a:xfrm>
        <a:prstGeom prst="roundRect">
          <a:avLst/>
        </a:prstGeom>
        <a:solidFill>
          <a:schemeClr val="accent5">
            <a:hueOff val="-4902230"/>
            <a:satOff val="-6819"/>
            <a:lumOff val="-26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Faculta el estudio individual de los elementos que forman el sistema turístico</a:t>
          </a:r>
        </a:p>
      </dsp:txBody>
      <dsp:txXfrm>
        <a:off x="2007429" y="3232027"/>
        <a:ext cx="1388716" cy="869731"/>
      </dsp:txXfrm>
    </dsp:sp>
    <dsp:sp modelId="{B298BE47-1B2D-42BD-8A36-8C3AEDBCB92F}">
      <dsp:nvSpPr>
        <dsp:cNvPr id="0" name=""/>
        <dsp:cNvSpPr/>
      </dsp:nvSpPr>
      <dsp:spPr>
        <a:xfrm>
          <a:off x="1109585" y="482488"/>
          <a:ext cx="3184404" cy="3184404"/>
        </a:xfrm>
        <a:custGeom>
          <a:avLst/>
          <a:gdLst/>
          <a:ahLst/>
          <a:cxnLst/>
          <a:rect l="0" t="0" r="0" b="0"/>
          <a:pathLst>
            <a:path>
              <a:moveTo>
                <a:pt x="840114" y="2995580"/>
              </a:moveTo>
              <a:arcTo wR="1592202" hR="1592202" stAng="7091243" swAng="2625561"/>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B0D939-F78F-4B58-A6E6-E468ED3759F9}">
      <dsp:nvSpPr>
        <dsp:cNvPr id="0" name=""/>
        <dsp:cNvSpPr/>
      </dsp:nvSpPr>
      <dsp:spPr>
        <a:xfrm>
          <a:off x="368176" y="1592774"/>
          <a:ext cx="1482816" cy="963831"/>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Facilita el estudio interdisciplinario del turismo</a:t>
          </a:r>
        </a:p>
      </dsp:txBody>
      <dsp:txXfrm>
        <a:off x="415226" y="1639824"/>
        <a:ext cx="1388716" cy="869731"/>
      </dsp:txXfrm>
    </dsp:sp>
    <dsp:sp modelId="{E854A404-E509-44C3-AB86-76DDB32A137F}">
      <dsp:nvSpPr>
        <dsp:cNvPr id="0" name=""/>
        <dsp:cNvSpPr/>
      </dsp:nvSpPr>
      <dsp:spPr>
        <a:xfrm>
          <a:off x="1109585" y="482488"/>
          <a:ext cx="3184404" cy="3184404"/>
        </a:xfrm>
        <a:custGeom>
          <a:avLst/>
          <a:gdLst/>
          <a:ahLst/>
          <a:cxnLst/>
          <a:rect l="0" t="0" r="0" b="0"/>
          <a:pathLst>
            <a:path>
              <a:moveTo>
                <a:pt x="78386" y="1098776"/>
              </a:moveTo>
              <a:arcTo wR="1592202" hR="1592202" stAng="11883197" swAng="2625561"/>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8234-97D3-49BB-A1F4-ED5780D6DE4D}">
      <dsp:nvSpPr>
        <dsp:cNvPr id="0" name=""/>
        <dsp:cNvSpPr/>
      </dsp:nvSpPr>
      <dsp:spPr>
        <a:xfrm>
          <a:off x="896" y="661213"/>
          <a:ext cx="1422603" cy="980174"/>
        </a:xfrm>
        <a:prstGeom prst="roundRect">
          <a:avLst/>
        </a:prstGeom>
        <a:blipFill>
          <a:blip xmlns:r="http://schemas.openxmlformats.org/officeDocument/2006/relationships" r:embed="rId1"/>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30C21B-65CE-40C0-9FD6-2F723CAC11C4}">
      <dsp:nvSpPr>
        <dsp:cNvPr id="0" name=""/>
        <dsp:cNvSpPr/>
      </dsp:nvSpPr>
      <dsp:spPr>
        <a:xfrm>
          <a:off x="896" y="164138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Oferta</a:t>
          </a:r>
        </a:p>
      </dsp:txBody>
      <dsp:txXfrm>
        <a:off x="896" y="1641387"/>
        <a:ext cx="1422603" cy="527786"/>
      </dsp:txXfrm>
    </dsp:sp>
    <dsp:sp modelId="{20F88413-F160-475C-AAC2-8EEDBF5D5090}">
      <dsp:nvSpPr>
        <dsp:cNvPr id="0" name=""/>
        <dsp:cNvSpPr/>
      </dsp:nvSpPr>
      <dsp:spPr>
        <a:xfrm>
          <a:off x="1565820" y="661213"/>
          <a:ext cx="1422603" cy="980174"/>
        </a:xfrm>
        <a:prstGeom prst="roundRect">
          <a:avLst/>
        </a:prstGeom>
        <a:blipFill>
          <a:blip xmlns:r="http://schemas.openxmlformats.org/officeDocument/2006/relationships" r:embed="rId2"/>
          <a:srcRect/>
          <a:stretch>
            <a:fillRect l="-11000" r="-1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2E04E1-C0B3-4F95-814C-6601FC52A82F}">
      <dsp:nvSpPr>
        <dsp:cNvPr id="0" name=""/>
        <dsp:cNvSpPr/>
      </dsp:nvSpPr>
      <dsp:spPr>
        <a:xfrm>
          <a:off x="1565820" y="164138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Demanda </a:t>
          </a:r>
        </a:p>
      </dsp:txBody>
      <dsp:txXfrm>
        <a:off x="1565820" y="1641387"/>
        <a:ext cx="1422603" cy="527786"/>
      </dsp:txXfrm>
    </dsp:sp>
    <dsp:sp modelId="{C133C1D1-2D6D-4D25-9430-26C4F37A463C}">
      <dsp:nvSpPr>
        <dsp:cNvPr id="0" name=""/>
        <dsp:cNvSpPr/>
      </dsp:nvSpPr>
      <dsp:spPr>
        <a:xfrm>
          <a:off x="3130744" y="661213"/>
          <a:ext cx="1422603" cy="980174"/>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solidFill>
            <a:schemeClr val="bg1">
              <a:lumMod val="9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0A5BD7-3C40-40C8-870C-19B21A88ED09}">
      <dsp:nvSpPr>
        <dsp:cNvPr id="0" name=""/>
        <dsp:cNvSpPr/>
      </dsp:nvSpPr>
      <dsp:spPr>
        <a:xfrm>
          <a:off x="3130744" y="164138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Producto turístico</a:t>
          </a:r>
        </a:p>
      </dsp:txBody>
      <dsp:txXfrm>
        <a:off x="3130744" y="1641387"/>
        <a:ext cx="1422603" cy="527786"/>
      </dsp:txXfrm>
    </dsp:sp>
    <dsp:sp modelId="{ED96B248-95AF-486D-936E-8242E1D207C4}">
      <dsp:nvSpPr>
        <dsp:cNvPr id="0" name=""/>
        <dsp:cNvSpPr/>
      </dsp:nvSpPr>
      <dsp:spPr>
        <a:xfrm>
          <a:off x="896" y="2311433"/>
          <a:ext cx="1422603" cy="980174"/>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A273F9-5C74-4A7E-82A3-CE8A7DCA90C5}">
      <dsp:nvSpPr>
        <dsp:cNvPr id="0" name=""/>
        <dsp:cNvSpPr/>
      </dsp:nvSpPr>
      <dsp:spPr>
        <a:xfrm>
          <a:off x="896" y="329160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Infraestructura</a:t>
          </a:r>
        </a:p>
      </dsp:txBody>
      <dsp:txXfrm>
        <a:off x="896" y="3291607"/>
        <a:ext cx="1422603" cy="527786"/>
      </dsp:txXfrm>
    </dsp:sp>
    <dsp:sp modelId="{2BF0B52E-03D9-4B0D-830F-729BCC3CAF9C}">
      <dsp:nvSpPr>
        <dsp:cNvPr id="0" name=""/>
        <dsp:cNvSpPr/>
      </dsp:nvSpPr>
      <dsp:spPr>
        <a:xfrm>
          <a:off x="1565820" y="2311433"/>
          <a:ext cx="1422603" cy="980174"/>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B547E9-778B-45F7-B412-7B9B1140513D}">
      <dsp:nvSpPr>
        <dsp:cNvPr id="0" name=""/>
        <dsp:cNvSpPr/>
      </dsp:nvSpPr>
      <dsp:spPr>
        <a:xfrm>
          <a:off x="1565820" y="329160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Planta turística</a:t>
          </a:r>
        </a:p>
      </dsp:txBody>
      <dsp:txXfrm>
        <a:off x="1565820" y="3291607"/>
        <a:ext cx="1422603" cy="527786"/>
      </dsp:txXfrm>
    </dsp:sp>
    <dsp:sp modelId="{441B7BB4-27F5-4CE0-9BAA-A03530F1B282}">
      <dsp:nvSpPr>
        <dsp:cNvPr id="0" name=""/>
        <dsp:cNvSpPr/>
      </dsp:nvSpPr>
      <dsp:spPr>
        <a:xfrm>
          <a:off x="3130744" y="2311433"/>
          <a:ext cx="1422603" cy="980174"/>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61DCE5-92D1-424A-B858-55352EF287B5}">
      <dsp:nvSpPr>
        <dsp:cNvPr id="0" name=""/>
        <dsp:cNvSpPr/>
      </dsp:nvSpPr>
      <dsp:spPr>
        <a:xfrm>
          <a:off x="3130744" y="3291607"/>
          <a:ext cx="1422603" cy="5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s-EC" sz="1400" kern="1200" dirty="0"/>
            <a:t>Superestructura</a:t>
          </a:r>
        </a:p>
      </dsp:txBody>
      <dsp:txXfrm>
        <a:off x="3130744" y="3291607"/>
        <a:ext cx="1422603" cy="527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B6021-B6B1-46FD-BD73-D9E94496F7B9}">
      <dsp:nvSpPr>
        <dsp:cNvPr id="0" name=""/>
        <dsp:cNvSpPr/>
      </dsp:nvSpPr>
      <dsp:spPr>
        <a:xfrm rot="5400000">
          <a:off x="608991" y="1053729"/>
          <a:ext cx="931932" cy="1060972"/>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BCAECE-271F-4053-88D1-9C9B0448177C}">
      <dsp:nvSpPr>
        <dsp:cNvPr id="0" name=""/>
        <dsp:cNvSpPr/>
      </dsp:nvSpPr>
      <dsp:spPr>
        <a:xfrm>
          <a:off x="362086" y="20663"/>
          <a:ext cx="1568826" cy="109812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a:t>Se constituye como una actividad de alto valor social</a:t>
          </a:r>
        </a:p>
      </dsp:txBody>
      <dsp:txXfrm>
        <a:off x="415702" y="74279"/>
        <a:ext cx="1461594" cy="990895"/>
      </dsp:txXfrm>
    </dsp:sp>
    <dsp:sp modelId="{3DB13C9B-7642-4A6A-A116-E33B0D7349D4}">
      <dsp:nvSpPr>
        <dsp:cNvPr id="0" name=""/>
        <dsp:cNvSpPr/>
      </dsp:nvSpPr>
      <dsp:spPr>
        <a:xfrm>
          <a:off x="1930912" y="125394"/>
          <a:ext cx="1141014" cy="887555"/>
        </a:xfrm>
        <a:prstGeom prst="rect">
          <a:avLst/>
        </a:prstGeom>
        <a:noFill/>
        <a:ln>
          <a:noFill/>
        </a:ln>
        <a:effectLst/>
      </dsp:spPr>
      <dsp:style>
        <a:lnRef idx="0">
          <a:scrgbClr r="0" g="0" b="0"/>
        </a:lnRef>
        <a:fillRef idx="0">
          <a:scrgbClr r="0" g="0" b="0"/>
        </a:fillRef>
        <a:effectRef idx="0">
          <a:scrgbClr r="0" g="0" b="0"/>
        </a:effectRef>
        <a:fontRef idx="minor"/>
      </dsp:style>
    </dsp:sp>
    <dsp:sp modelId="{313FDEB2-EE88-403B-BA4F-A45CA6E8C944}">
      <dsp:nvSpPr>
        <dsp:cNvPr id="0" name=""/>
        <dsp:cNvSpPr/>
      </dsp:nvSpPr>
      <dsp:spPr>
        <a:xfrm rot="5400000">
          <a:off x="1909715" y="2287288"/>
          <a:ext cx="931932" cy="1060972"/>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E7D490-625E-40C2-82C5-A23D81E4B169}">
      <dsp:nvSpPr>
        <dsp:cNvPr id="0" name=""/>
        <dsp:cNvSpPr/>
      </dsp:nvSpPr>
      <dsp:spPr>
        <a:xfrm>
          <a:off x="1662809" y="1254222"/>
          <a:ext cx="1568826" cy="109812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a:t>Beneficia a la comunidad local</a:t>
          </a:r>
        </a:p>
      </dsp:txBody>
      <dsp:txXfrm>
        <a:off x="1716425" y="1307838"/>
        <a:ext cx="1461594" cy="990895"/>
      </dsp:txXfrm>
    </dsp:sp>
    <dsp:sp modelId="{2E83B128-0110-4702-B5C8-6700B7C4C770}">
      <dsp:nvSpPr>
        <dsp:cNvPr id="0" name=""/>
        <dsp:cNvSpPr/>
      </dsp:nvSpPr>
      <dsp:spPr>
        <a:xfrm>
          <a:off x="3231636" y="1358954"/>
          <a:ext cx="1141014" cy="887555"/>
        </a:xfrm>
        <a:prstGeom prst="rect">
          <a:avLst/>
        </a:prstGeom>
        <a:noFill/>
        <a:ln>
          <a:noFill/>
        </a:ln>
        <a:effectLst/>
      </dsp:spPr>
      <dsp:style>
        <a:lnRef idx="0">
          <a:scrgbClr r="0" g="0" b="0"/>
        </a:lnRef>
        <a:fillRef idx="0">
          <a:scrgbClr r="0" g="0" b="0"/>
        </a:fillRef>
        <a:effectRef idx="0">
          <a:scrgbClr r="0" g="0" b="0"/>
        </a:effectRef>
        <a:fontRef idx="minor"/>
      </dsp:style>
    </dsp:sp>
    <dsp:sp modelId="{FDC8FE2B-FBED-47E1-94F0-5323BB8D90AE}">
      <dsp:nvSpPr>
        <dsp:cNvPr id="0" name=""/>
        <dsp:cNvSpPr/>
      </dsp:nvSpPr>
      <dsp:spPr>
        <a:xfrm>
          <a:off x="2963533" y="2487782"/>
          <a:ext cx="1568826" cy="109812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a:t>Catalizador para el desarrollo turístico </a:t>
          </a:r>
        </a:p>
      </dsp:txBody>
      <dsp:txXfrm>
        <a:off x="3017149" y="2541398"/>
        <a:ext cx="1461594" cy="990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97A49-337F-4252-A4E1-3C3ED5ECA5FE}">
      <dsp:nvSpPr>
        <dsp:cNvPr id="0" name=""/>
        <dsp:cNvSpPr/>
      </dsp:nvSpPr>
      <dsp:spPr>
        <a:xfrm>
          <a:off x="309674" y="103630"/>
          <a:ext cx="5086144" cy="37586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414FE3AA-CDEE-477C-B329-DC9105314055}">
      <dsp:nvSpPr>
        <dsp:cNvPr id="0" name=""/>
        <dsp:cNvSpPr/>
      </dsp:nvSpPr>
      <dsp:spPr>
        <a:xfrm>
          <a:off x="1199478" y="3270131"/>
          <a:ext cx="4049609" cy="84796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rtlCol="0" anchor="ctr" anchorCtr="0">
          <a:noAutofit/>
        </a:bodyPr>
        <a:lstStyle/>
        <a:p>
          <a:pPr lvl="0" algn="ctr" defTabSz="711200" rtl="0">
            <a:lnSpc>
              <a:spcPct val="90000"/>
            </a:lnSpc>
            <a:spcBef>
              <a:spcPct val="0"/>
            </a:spcBef>
            <a:spcAft>
              <a:spcPct val="5000"/>
            </a:spcAft>
          </a:pPr>
          <a:r>
            <a:rPr lang="es-ES" sz="1600" b="1" kern="1200" noProof="0"/>
            <a:t>Análisis del turismo MICE en la ciudad de Guayaquil</a:t>
          </a:r>
          <a:endParaRPr lang="es-ES" sz="1600" b="1" kern="1200" noProof="0" dirty="0"/>
        </a:p>
      </dsp:txBody>
      <dsp:txXfrm>
        <a:off x="1199478" y="3270131"/>
        <a:ext cx="4049609" cy="847968"/>
      </dsp:txXfrm>
    </dsp:sp>
    <dsp:sp modelId="{9E6FE88E-A9CC-47F5-A439-D0BFBEE52B3F}">
      <dsp:nvSpPr>
        <dsp:cNvPr id="0" name=""/>
        <dsp:cNvSpPr/>
      </dsp:nvSpPr>
      <dsp:spPr>
        <a:xfrm>
          <a:off x="6409679" y="84785"/>
          <a:ext cx="5086144" cy="3758641"/>
        </a:xfrm>
        <a:prstGeom prst="rect">
          <a:avLst/>
        </a:prstGeom>
        <a:blipFill>
          <a:blip xmlns:r="http://schemas.openxmlformats.org/officeDocument/2006/relationships" r:embed="rId2"/>
          <a:srcRect/>
          <a:stretch>
            <a:fillRect l="-16000" r="-16000"/>
          </a:stretch>
        </a:blipFill>
        <a:ln>
          <a:noFill/>
        </a:ln>
        <a:effectLst/>
      </dsp:spPr>
      <dsp:style>
        <a:lnRef idx="0">
          <a:scrgbClr r="0" g="0" b="0"/>
        </a:lnRef>
        <a:fillRef idx="1">
          <a:scrgbClr r="0" g="0" b="0"/>
        </a:fillRef>
        <a:effectRef idx="0">
          <a:scrgbClr r="0" g="0" b="0"/>
        </a:effectRef>
        <a:fontRef idx="minor"/>
      </dsp:style>
    </dsp:sp>
    <dsp:sp modelId="{C8243F52-EF29-460B-BE9F-252A799A40E6}">
      <dsp:nvSpPr>
        <dsp:cNvPr id="0" name=""/>
        <dsp:cNvSpPr/>
      </dsp:nvSpPr>
      <dsp:spPr>
        <a:xfrm>
          <a:off x="7437729" y="3253400"/>
          <a:ext cx="4382741" cy="8702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l" defTabSz="711200" rtl="0">
            <a:lnSpc>
              <a:spcPct val="90000"/>
            </a:lnSpc>
            <a:spcBef>
              <a:spcPct val="0"/>
            </a:spcBef>
            <a:spcAft>
              <a:spcPct val="5000"/>
            </a:spcAft>
          </a:pPr>
          <a:r>
            <a:rPr lang="es-MX" sz="1600" b="1" kern="1200" noProof="0" dirty="0"/>
            <a:t>Propuesta para la creación de un Bureau de Convenciones en Cuenca </a:t>
          </a:r>
          <a:endParaRPr lang="es-EC" sz="1600" b="1" kern="1200" noProof="0" dirty="0"/>
        </a:p>
        <a:p>
          <a:pPr marL="114300" lvl="1" indent="-114300" algn="l" defTabSz="622300">
            <a:lnSpc>
              <a:spcPct val="90000"/>
            </a:lnSpc>
            <a:spcBef>
              <a:spcPct val="0"/>
            </a:spcBef>
            <a:spcAft>
              <a:spcPct val="15000"/>
            </a:spcAft>
            <a:buChar char="••"/>
          </a:pPr>
          <a:endParaRPr lang="es-ES" sz="1400" b="1" kern="1200" noProof="0" dirty="0">
            <a:solidFill>
              <a:schemeClr val="tx1"/>
            </a:solidFill>
          </a:endParaRPr>
        </a:p>
      </dsp:txBody>
      <dsp:txXfrm>
        <a:off x="7437729" y="3253400"/>
        <a:ext cx="4382741" cy="870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FF981-F64E-4A6B-B3D4-C91263DBEB18}">
      <dsp:nvSpPr>
        <dsp:cNvPr id="0" name=""/>
        <dsp:cNvSpPr/>
      </dsp:nvSpPr>
      <dsp:spPr>
        <a:xfrm>
          <a:off x="3394" y="544975"/>
          <a:ext cx="945972" cy="94597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6ABE648-3E4D-46BB-B066-85A0DE5CF6D3}">
      <dsp:nvSpPr>
        <dsp:cNvPr id="0" name=""/>
        <dsp:cNvSpPr/>
      </dsp:nvSpPr>
      <dsp:spPr>
        <a:xfrm>
          <a:off x="97991" y="639572"/>
          <a:ext cx="756778" cy="756778"/>
        </a:xfrm>
        <a:prstGeom prst="pie">
          <a:avLst>
            <a:gd name="adj1" fmla="val 135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E99EE1-A8CC-4531-9221-45EC7779FA80}">
      <dsp:nvSpPr>
        <dsp:cNvPr id="0" name=""/>
        <dsp:cNvSpPr/>
      </dsp:nvSpPr>
      <dsp:spPr>
        <a:xfrm rot="16200000">
          <a:off x="-1084473" y="2673413"/>
          <a:ext cx="2743320" cy="56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C" sz="3900" kern="1200" dirty="0"/>
            <a:t>Enfoque</a:t>
          </a:r>
        </a:p>
      </dsp:txBody>
      <dsp:txXfrm>
        <a:off x="-1084473" y="2673413"/>
        <a:ext cx="2743320" cy="567583"/>
      </dsp:txXfrm>
    </dsp:sp>
    <dsp:sp modelId="{68DC03E5-32B3-487A-AE75-15C83A447B09}">
      <dsp:nvSpPr>
        <dsp:cNvPr id="0" name=""/>
        <dsp:cNvSpPr/>
      </dsp:nvSpPr>
      <dsp:spPr>
        <a:xfrm>
          <a:off x="665575" y="544975"/>
          <a:ext cx="1891945" cy="37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a:t>Mixto </a:t>
          </a:r>
        </a:p>
      </dsp:txBody>
      <dsp:txXfrm>
        <a:off x="665575" y="544975"/>
        <a:ext cx="1891945" cy="3783890"/>
      </dsp:txXfrm>
    </dsp:sp>
    <dsp:sp modelId="{F15AFA35-0B80-4196-8919-CA83D3AC8B0C}">
      <dsp:nvSpPr>
        <dsp:cNvPr id="0" name=""/>
        <dsp:cNvSpPr/>
      </dsp:nvSpPr>
      <dsp:spPr>
        <a:xfrm>
          <a:off x="2931903" y="544975"/>
          <a:ext cx="945972" cy="94597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BB09C1A-75E9-4193-9BF8-2DEF3EB733C0}">
      <dsp:nvSpPr>
        <dsp:cNvPr id="0" name=""/>
        <dsp:cNvSpPr/>
      </dsp:nvSpPr>
      <dsp:spPr>
        <a:xfrm>
          <a:off x="3026500" y="639572"/>
          <a:ext cx="756778" cy="756778"/>
        </a:xfrm>
        <a:prstGeom prst="pie">
          <a:avLst>
            <a:gd name="adj1" fmla="val 10800000"/>
            <a:gd name="adj2" fmla="val 1620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AADB7E-5A76-4A7D-B8C8-A658F7E6913D}">
      <dsp:nvSpPr>
        <dsp:cNvPr id="0" name=""/>
        <dsp:cNvSpPr/>
      </dsp:nvSpPr>
      <dsp:spPr>
        <a:xfrm rot="16200000">
          <a:off x="1844034" y="2673413"/>
          <a:ext cx="2743320" cy="56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C" sz="3900" kern="1200" dirty="0"/>
            <a:t>Tipología </a:t>
          </a:r>
        </a:p>
      </dsp:txBody>
      <dsp:txXfrm>
        <a:off x="1844034" y="2673413"/>
        <a:ext cx="2743320" cy="567583"/>
      </dsp:txXfrm>
    </dsp:sp>
    <dsp:sp modelId="{DE63F023-3D8F-48AF-9B97-6CD89A22BEC3}">
      <dsp:nvSpPr>
        <dsp:cNvPr id="0" name=""/>
        <dsp:cNvSpPr/>
      </dsp:nvSpPr>
      <dsp:spPr>
        <a:xfrm>
          <a:off x="3594084" y="544975"/>
          <a:ext cx="1891945" cy="37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a:t>Análisis descriptivo </a:t>
          </a:r>
        </a:p>
        <a:p>
          <a:pPr lvl="0" algn="l" defTabSz="1200150">
            <a:lnSpc>
              <a:spcPct val="90000"/>
            </a:lnSpc>
            <a:spcBef>
              <a:spcPct val="0"/>
            </a:spcBef>
            <a:spcAft>
              <a:spcPct val="35000"/>
            </a:spcAft>
          </a:pPr>
          <a:r>
            <a:rPr lang="es-EC" sz="2700" kern="1200" dirty="0"/>
            <a:t>No experimental </a:t>
          </a:r>
        </a:p>
      </dsp:txBody>
      <dsp:txXfrm>
        <a:off x="3594084" y="544975"/>
        <a:ext cx="1891945" cy="3783890"/>
      </dsp:txXfrm>
    </dsp:sp>
    <dsp:sp modelId="{BB1B8A19-516B-420C-8DB0-B2C34500B418}">
      <dsp:nvSpPr>
        <dsp:cNvPr id="0" name=""/>
        <dsp:cNvSpPr/>
      </dsp:nvSpPr>
      <dsp:spPr>
        <a:xfrm>
          <a:off x="5860411" y="544975"/>
          <a:ext cx="945972" cy="94597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0A3C6A4-0E80-4679-8D46-52F575B6B633}">
      <dsp:nvSpPr>
        <dsp:cNvPr id="0" name=""/>
        <dsp:cNvSpPr/>
      </dsp:nvSpPr>
      <dsp:spPr>
        <a:xfrm>
          <a:off x="5955009" y="639572"/>
          <a:ext cx="756778" cy="756778"/>
        </a:xfrm>
        <a:prstGeom prst="pie">
          <a:avLst>
            <a:gd name="adj1" fmla="val 8100000"/>
            <a:gd name="adj2" fmla="val 16200000"/>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5990AF1-4C6E-4165-B2F2-71913F3877BB}">
      <dsp:nvSpPr>
        <dsp:cNvPr id="0" name=""/>
        <dsp:cNvSpPr/>
      </dsp:nvSpPr>
      <dsp:spPr>
        <a:xfrm rot="16200000">
          <a:off x="4772543" y="2673413"/>
          <a:ext cx="2743320" cy="56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C" sz="3900" kern="1200" dirty="0"/>
            <a:t>Técnica </a:t>
          </a:r>
        </a:p>
      </dsp:txBody>
      <dsp:txXfrm>
        <a:off x="4772543" y="2673413"/>
        <a:ext cx="2743320" cy="567583"/>
      </dsp:txXfrm>
    </dsp:sp>
    <dsp:sp modelId="{AC4107E2-2A77-4AAE-B610-2FA3BB0F158E}">
      <dsp:nvSpPr>
        <dsp:cNvPr id="0" name=""/>
        <dsp:cNvSpPr/>
      </dsp:nvSpPr>
      <dsp:spPr>
        <a:xfrm>
          <a:off x="6522592" y="544975"/>
          <a:ext cx="1891945" cy="37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a:t>Bibliográfica </a:t>
          </a:r>
        </a:p>
        <a:p>
          <a:pPr lvl="0" algn="l" defTabSz="1200150">
            <a:lnSpc>
              <a:spcPct val="90000"/>
            </a:lnSpc>
            <a:spcBef>
              <a:spcPct val="0"/>
            </a:spcBef>
            <a:spcAft>
              <a:spcPct val="35000"/>
            </a:spcAft>
          </a:pPr>
          <a:r>
            <a:rPr lang="es-EC" sz="2700" kern="1200" dirty="0"/>
            <a:t>Entrevistas </a:t>
          </a:r>
        </a:p>
        <a:p>
          <a:pPr lvl="0" algn="l" defTabSz="1200150">
            <a:lnSpc>
              <a:spcPct val="90000"/>
            </a:lnSpc>
            <a:spcBef>
              <a:spcPct val="0"/>
            </a:spcBef>
            <a:spcAft>
              <a:spcPct val="35000"/>
            </a:spcAft>
          </a:pPr>
          <a:r>
            <a:rPr lang="es-EC" sz="2700" kern="1200" dirty="0"/>
            <a:t>Encuestas </a:t>
          </a:r>
        </a:p>
        <a:p>
          <a:pPr lvl="0" algn="l" defTabSz="1200150">
            <a:lnSpc>
              <a:spcPct val="90000"/>
            </a:lnSpc>
            <a:spcBef>
              <a:spcPct val="0"/>
            </a:spcBef>
            <a:spcAft>
              <a:spcPct val="35000"/>
            </a:spcAft>
          </a:pPr>
          <a:r>
            <a:rPr lang="es-EC" sz="2700" kern="1200" dirty="0"/>
            <a:t>Observación</a:t>
          </a:r>
        </a:p>
      </dsp:txBody>
      <dsp:txXfrm>
        <a:off x="6522592" y="544975"/>
        <a:ext cx="1891945" cy="3783890"/>
      </dsp:txXfrm>
    </dsp:sp>
    <dsp:sp modelId="{B4EB2C13-A1D1-4D7F-83C8-6EC0E3E8B514}">
      <dsp:nvSpPr>
        <dsp:cNvPr id="0" name=""/>
        <dsp:cNvSpPr/>
      </dsp:nvSpPr>
      <dsp:spPr>
        <a:xfrm>
          <a:off x="8788920" y="544975"/>
          <a:ext cx="945972" cy="945972"/>
        </a:xfrm>
        <a:prstGeom prst="chord">
          <a:avLst>
            <a:gd name="adj1" fmla="val 4800000"/>
            <a:gd name="adj2" fmla="val 1680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5AE8DF9-1F3F-4815-9E25-6476B6D134D6}">
      <dsp:nvSpPr>
        <dsp:cNvPr id="0" name=""/>
        <dsp:cNvSpPr/>
      </dsp:nvSpPr>
      <dsp:spPr>
        <a:xfrm>
          <a:off x="8883517" y="639572"/>
          <a:ext cx="756778" cy="756778"/>
        </a:xfrm>
        <a:prstGeom prst="pie">
          <a:avLst>
            <a:gd name="adj1" fmla="val 5400000"/>
            <a:gd name="adj2" fmla="val 1620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18A92B1-1452-4112-A053-248C178C6CE1}">
      <dsp:nvSpPr>
        <dsp:cNvPr id="0" name=""/>
        <dsp:cNvSpPr/>
      </dsp:nvSpPr>
      <dsp:spPr>
        <a:xfrm rot="16200000">
          <a:off x="7701051" y="2673413"/>
          <a:ext cx="2743320" cy="56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733550">
            <a:lnSpc>
              <a:spcPct val="90000"/>
            </a:lnSpc>
            <a:spcBef>
              <a:spcPct val="0"/>
            </a:spcBef>
            <a:spcAft>
              <a:spcPct val="35000"/>
            </a:spcAft>
          </a:pPr>
          <a:r>
            <a:rPr lang="es-EC" sz="3900" kern="1200" dirty="0"/>
            <a:t>Instrumentos</a:t>
          </a:r>
        </a:p>
      </dsp:txBody>
      <dsp:txXfrm>
        <a:off x="7701051" y="2673413"/>
        <a:ext cx="2743320" cy="567583"/>
      </dsp:txXfrm>
    </dsp:sp>
    <dsp:sp modelId="{8BB241D9-E6BA-41AA-BD83-75C04876207E}">
      <dsp:nvSpPr>
        <dsp:cNvPr id="0" name=""/>
        <dsp:cNvSpPr/>
      </dsp:nvSpPr>
      <dsp:spPr>
        <a:xfrm>
          <a:off x="9451101" y="544975"/>
          <a:ext cx="1891945" cy="37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00150">
            <a:lnSpc>
              <a:spcPct val="90000"/>
            </a:lnSpc>
            <a:spcBef>
              <a:spcPct val="0"/>
            </a:spcBef>
            <a:spcAft>
              <a:spcPct val="35000"/>
            </a:spcAft>
          </a:pPr>
          <a:r>
            <a:rPr lang="es-EC" sz="2700" kern="1200" dirty="0"/>
            <a:t>Cuestionario </a:t>
          </a:r>
        </a:p>
      </dsp:txBody>
      <dsp:txXfrm>
        <a:off x="9451101" y="544975"/>
        <a:ext cx="1891945" cy="3783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75B6-501F-4AF2-AEA2-846CEE70DCFA}">
      <dsp:nvSpPr>
        <dsp:cNvPr id="0" name=""/>
        <dsp:cNvSpPr/>
      </dsp:nvSpPr>
      <dsp:spPr>
        <a:xfrm>
          <a:off x="2827741" y="-628794"/>
          <a:ext cx="4881974" cy="4881974"/>
        </a:xfrm>
        <a:prstGeom prst="blockArc">
          <a:avLst>
            <a:gd name="adj1" fmla="val 8100000"/>
            <a:gd name="adj2" fmla="val 13500000"/>
            <a:gd name="adj3" fmla="val 442"/>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55DA-806B-4D18-803B-A0C3C54ED796}">
      <dsp:nvSpPr>
        <dsp:cNvPr id="0" name=""/>
        <dsp:cNvSpPr/>
      </dsp:nvSpPr>
      <dsp:spPr>
        <a:xfrm>
          <a:off x="0" y="973726"/>
          <a:ext cx="2870202" cy="167693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1438428" bIns="71120" numCol="1" spcCol="1270" anchor="ctr" anchorCtr="0">
          <a:noAutofit/>
        </a:bodyPr>
        <a:lstStyle/>
        <a:p>
          <a:pPr lvl="0" algn="r" defTabSz="1244600">
            <a:lnSpc>
              <a:spcPct val="90000"/>
            </a:lnSpc>
            <a:spcBef>
              <a:spcPct val="0"/>
            </a:spcBef>
            <a:spcAft>
              <a:spcPct val="35000"/>
            </a:spcAft>
          </a:pPr>
          <a:r>
            <a:rPr lang="es-EC" sz="2800" kern="1200" dirty="0"/>
            <a:t>Servicios </a:t>
          </a:r>
          <a:r>
            <a:rPr lang="es-EC" sz="2800" kern="1200" dirty="0" smtClean="0"/>
            <a:t>Básicos</a:t>
          </a:r>
          <a:endParaRPr lang="es-EC" sz="2800" kern="1200" dirty="0"/>
        </a:p>
      </dsp:txBody>
      <dsp:txXfrm>
        <a:off x="0" y="973726"/>
        <a:ext cx="2870202" cy="1676932"/>
      </dsp:txXfrm>
    </dsp:sp>
    <dsp:sp modelId="{FEEB7BF7-270F-48D4-A197-7F7FF2AF7FA6}">
      <dsp:nvSpPr>
        <dsp:cNvPr id="0" name=""/>
        <dsp:cNvSpPr/>
      </dsp:nvSpPr>
      <dsp:spPr>
        <a:xfrm>
          <a:off x="1822119" y="764110"/>
          <a:ext cx="2096165" cy="209616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68F9F9-FB91-4CB0-B9CE-2A99F56C553A}" type="datetimeFigureOut">
              <a:rPr lang="es-EC" smtClean="0"/>
              <a:t>14/2/2022</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006760-2937-428F-8E5E-C0E3E6DBF8FA}" type="slidenum">
              <a:rPr lang="es-EC" smtClean="0"/>
              <a:t>‹Nº›</a:t>
            </a:fld>
            <a:endParaRPr lang="es-EC"/>
          </a:p>
        </p:txBody>
      </p:sp>
    </p:spTree>
    <p:extLst>
      <p:ext uri="{BB962C8B-B14F-4D97-AF65-F5344CB8AC3E}">
        <p14:creationId xmlns:p14="http://schemas.microsoft.com/office/powerpoint/2010/main" val="23109501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graphicFrame>
        <p:nvGraphicFramePr>
          <p:cNvPr id="7" name="Object 46"/>
          <p:cNvGraphicFramePr>
            <a:graphicFrameLocks noChangeAspect="1"/>
          </p:cNvGraphicFramePr>
          <p:nvPr userDrawn="1">
            <p:extLst>
              <p:ext uri="{D42A27DB-BD31-4B8C-83A1-F6EECF244321}">
                <p14:modId xmlns:p14="http://schemas.microsoft.com/office/powerpoint/2010/main" val="443133219"/>
              </p:ext>
            </p:extLst>
          </p:nvPr>
        </p:nvGraphicFramePr>
        <p:xfrm>
          <a:off x="-1" y="-1"/>
          <a:ext cx="12192001" cy="6858001"/>
        </p:xfrm>
        <a:graphic>
          <a:graphicData uri="http://schemas.openxmlformats.org/presentationml/2006/ole">
            <mc:AlternateContent xmlns:mc="http://schemas.openxmlformats.org/markup-compatibility/2006">
              <mc:Choice xmlns:v="urn:schemas-microsoft-com:vml" Requires="v">
                <p:oleObj spid="_x0000_s1060" name="CorelDRAW" r:id="rId3" imgW="9151920" imgH="5621400" progId="">
                  <p:embed/>
                </p:oleObj>
              </mc:Choice>
              <mc:Fallback>
                <p:oleObj name="CorelDRAW" r:id="rId3" imgW="9151920" imgH="5621400" progId="">
                  <p:embed/>
                  <p:pic>
                    <p:nvPicPr>
                      <p:cNvPr id="7"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ln>
                        <a:noFill/>
                      </a:ln>
                      <a:effectLst/>
                    </p:spPr>
                  </p:pic>
                </p:oleObj>
              </mc:Fallback>
            </mc:AlternateContent>
          </a:graphicData>
        </a:graphic>
      </p:graphicFrame>
      <p:pic>
        <p:nvPicPr>
          <p:cNvPr id="8" name="Imagen 14"/>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4602743" y="296863"/>
            <a:ext cx="3203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userDrawn="1"/>
        </p:nvPicPr>
        <p:blipFill>
          <a:blip r:embed="rId6">
            <a:clrChange>
              <a:clrFrom>
                <a:srgbClr val="1B1315"/>
              </a:clrFrom>
              <a:clrTo>
                <a:srgbClr val="1B1315">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5741617"/>
            <a:ext cx="12192000" cy="1037008"/>
          </a:xfrm>
          <a:prstGeom prst="rect">
            <a:avLst/>
          </a:prstGeom>
        </p:spPr>
      </p:pic>
    </p:spTree>
    <p:extLst>
      <p:ext uri="{BB962C8B-B14F-4D97-AF65-F5344CB8AC3E}">
        <p14:creationId xmlns:p14="http://schemas.microsoft.com/office/powerpoint/2010/main" val="397722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67595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663489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EC" dirty="0"/>
          </a:p>
        </p:txBody>
      </p:sp>
      <p:sp>
        <p:nvSpPr>
          <p:cNvPr id="3" name="Marcador de contenido 2"/>
          <p:cNvSpPr>
            <a:spLocks noGrp="1"/>
          </p:cNvSpPr>
          <p:nvPr>
            <p:ph idx="1"/>
          </p:nvPr>
        </p:nvSpPr>
        <p:spPr>
          <a:xfrm>
            <a:off x="838200" y="1835899"/>
            <a:ext cx="10515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185A5C78-DD1C-4D1D-A54D-ED52BA6B9D14}"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5BF0248-34B2-4169-8612-44776171B0D8}" type="slidenum">
              <a:rPr lang="es-EC" smtClean="0"/>
              <a:t>‹Nº›</a:t>
            </a:fld>
            <a:endParaRPr lang="es-EC"/>
          </a:p>
        </p:txBody>
      </p:sp>
      <p:sp>
        <p:nvSpPr>
          <p:cNvPr id="8" name="Line 24"/>
          <p:cNvSpPr>
            <a:spLocks noChangeShapeType="1"/>
          </p:cNvSpPr>
          <p:nvPr userDrawn="1"/>
        </p:nvSpPr>
        <p:spPr bwMode="auto">
          <a:xfrm rot="10800000" flipH="1" flipV="1">
            <a:off x="0" y="6482362"/>
            <a:ext cx="10515598" cy="5309"/>
          </a:xfrm>
          <a:prstGeom prst="line">
            <a:avLst/>
          </a:prstGeom>
          <a:noFill/>
          <a:ln w="38100">
            <a:solidFill>
              <a:srgbClr val="006600"/>
            </a:solidFill>
            <a:round/>
            <a:headEnd/>
            <a:tailEnd/>
          </a:ln>
          <a:effectLst/>
        </p:spPr>
        <p:txBody>
          <a:bodyPr/>
          <a:lstStyle/>
          <a:p>
            <a:pPr>
              <a:defRPr/>
            </a:pPr>
            <a:endParaRPr lang="es-ES">
              <a:ea typeface="ＭＳ Ｐゴシック" charset="0"/>
            </a:endParaRPr>
          </a:p>
        </p:txBody>
      </p:sp>
      <p:sp>
        <p:nvSpPr>
          <p:cNvPr id="10" name="Line 23"/>
          <p:cNvSpPr>
            <a:spLocks noChangeShapeType="1"/>
          </p:cNvSpPr>
          <p:nvPr userDrawn="1"/>
        </p:nvSpPr>
        <p:spPr bwMode="auto">
          <a:xfrm rot="10800000" flipH="1" flipV="1">
            <a:off x="-1" y="6407207"/>
            <a:ext cx="10515599" cy="3724"/>
          </a:xfrm>
          <a:prstGeom prst="line">
            <a:avLst/>
          </a:prstGeom>
          <a:noFill/>
          <a:ln w="38100">
            <a:solidFill>
              <a:srgbClr val="FF0000"/>
            </a:solidFill>
            <a:round/>
            <a:headEnd/>
            <a:tailEnd/>
          </a:ln>
          <a:effectLst/>
        </p:spPr>
        <p:txBody>
          <a:bodyPr/>
          <a:lstStyle/>
          <a:p>
            <a:pPr>
              <a:defRPr/>
            </a:pPr>
            <a:endParaRPr lang="es-ES">
              <a:ea typeface="ＭＳ Ｐゴシック" charset="0"/>
            </a:endParaRPr>
          </a:p>
        </p:txBody>
      </p:sp>
      <p:sp>
        <p:nvSpPr>
          <p:cNvPr id="11" name="Rectangle 20"/>
          <p:cNvSpPr>
            <a:spLocks noChangeArrowheads="1"/>
          </p:cNvSpPr>
          <p:nvPr userDrawn="1"/>
        </p:nvSpPr>
        <p:spPr bwMode="auto">
          <a:xfrm>
            <a:off x="-1" y="0"/>
            <a:ext cx="12192001" cy="365125"/>
          </a:xfrm>
          <a:prstGeom prst="rect">
            <a:avLst/>
          </a:prstGeom>
          <a:gradFill rotWithShape="1">
            <a:gsLst>
              <a:gs pos="0">
                <a:schemeClr val="bg1"/>
              </a:gs>
              <a:gs pos="100000">
                <a:srgbClr val="9EB786"/>
              </a:gs>
            </a:gsLst>
            <a:lin ang="0" scaled="1"/>
          </a:gradFill>
          <a:ln>
            <a:noFill/>
          </a:ln>
          <a:effectLst/>
        </p:spPr>
        <p:txBody>
          <a:bodyPr wrap="none" anchor="ctr"/>
          <a:lstStyle/>
          <a:p>
            <a:pPr>
              <a:defRPr/>
            </a:pPr>
            <a:endParaRPr lang="es-ES">
              <a:ea typeface="ＭＳ Ｐゴシック" charset="0"/>
            </a:endParaRPr>
          </a:p>
        </p:txBody>
      </p:sp>
      <p:sp>
        <p:nvSpPr>
          <p:cNvPr id="12" name="Rectangle 21"/>
          <p:cNvSpPr>
            <a:spLocks noChangeArrowheads="1"/>
          </p:cNvSpPr>
          <p:nvPr userDrawn="1"/>
        </p:nvSpPr>
        <p:spPr bwMode="auto">
          <a:xfrm rot="10800000">
            <a:off x="0" y="6518908"/>
            <a:ext cx="12192000" cy="359971"/>
          </a:xfrm>
          <a:prstGeom prst="rect">
            <a:avLst/>
          </a:prstGeom>
          <a:gradFill flip="none" rotWithShape="1">
            <a:gsLst>
              <a:gs pos="0">
                <a:schemeClr val="bg1"/>
              </a:gs>
              <a:gs pos="100000">
                <a:srgbClr val="9EB786"/>
              </a:gs>
            </a:gsLst>
            <a:lin ang="0" scaled="1"/>
            <a:tileRect/>
          </a:gradFill>
          <a:ln>
            <a:noFill/>
          </a:ln>
          <a:effectLst/>
        </p:spPr>
        <p:txBody>
          <a:bodyPr wrap="none" anchor="ctr"/>
          <a:lstStyle/>
          <a:p>
            <a:pPr>
              <a:defRPr/>
            </a:pPr>
            <a:endParaRPr lang="es-ES">
              <a:ea typeface="ＭＳ Ｐゴシック" charset="0"/>
            </a:endParaRPr>
          </a:p>
        </p:txBody>
      </p:sp>
      <p:pic>
        <p:nvPicPr>
          <p:cNvPr id="13" name="Picture 7" descr="MENTES BRILLANTES: PROYECTO DE VIDA DAYANA ESPIN"/>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779052" y="5653530"/>
            <a:ext cx="1149491" cy="112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34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85A5C78-DD1C-4D1D-A54D-ED52BA6B9D14}" type="datetimeFigureOut">
              <a:rPr lang="es-EC" smtClean="0"/>
              <a:t>14/2/2022</a:t>
            </a:fld>
            <a:endParaRPr lang="es-EC"/>
          </a:p>
        </p:txBody>
      </p:sp>
      <p:sp>
        <p:nvSpPr>
          <p:cNvPr id="5" name="Marcador de pie de página 4"/>
          <p:cNvSpPr>
            <a:spLocks noGrp="1"/>
          </p:cNvSpPr>
          <p:nvPr>
            <p:ph type="ftr" sz="quarter" idx="11"/>
          </p:nvPr>
        </p:nvSpPr>
        <p:spPr/>
        <p:txBody>
          <a:bodyPr/>
          <a:lstStyle/>
          <a:p>
            <a:endParaRPr lang="es-EC"/>
          </a:p>
        </p:txBody>
      </p:sp>
      <p:sp>
        <p:nvSpPr>
          <p:cNvPr id="9" name="Rectangle 20"/>
          <p:cNvSpPr>
            <a:spLocks noChangeArrowheads="1"/>
          </p:cNvSpPr>
          <p:nvPr userDrawn="1"/>
        </p:nvSpPr>
        <p:spPr bwMode="auto">
          <a:xfrm>
            <a:off x="-1" y="0"/>
            <a:ext cx="12192001" cy="666750"/>
          </a:xfrm>
          <a:prstGeom prst="rect">
            <a:avLst/>
          </a:prstGeom>
          <a:gradFill rotWithShape="1">
            <a:gsLst>
              <a:gs pos="0">
                <a:schemeClr val="bg1"/>
              </a:gs>
              <a:gs pos="100000">
                <a:srgbClr val="9EB786"/>
              </a:gs>
            </a:gsLst>
            <a:lin ang="0" scaled="1"/>
          </a:gradFill>
          <a:ln>
            <a:noFill/>
          </a:ln>
          <a:effectLst/>
        </p:spPr>
        <p:txBody>
          <a:bodyPr wrap="none" anchor="ctr"/>
          <a:lstStyle/>
          <a:p>
            <a:pPr>
              <a:defRPr/>
            </a:pPr>
            <a:endParaRPr lang="es-ES">
              <a:ea typeface="ＭＳ Ｐゴシック" charset="0"/>
            </a:endParaRPr>
          </a:p>
        </p:txBody>
      </p:sp>
      <p:sp>
        <p:nvSpPr>
          <p:cNvPr id="10" name="Rectangle 21"/>
          <p:cNvSpPr>
            <a:spLocks noChangeArrowheads="1"/>
          </p:cNvSpPr>
          <p:nvPr userDrawn="1"/>
        </p:nvSpPr>
        <p:spPr bwMode="auto">
          <a:xfrm rot="10800000">
            <a:off x="0" y="6356350"/>
            <a:ext cx="12192000" cy="522528"/>
          </a:xfrm>
          <a:prstGeom prst="rect">
            <a:avLst/>
          </a:prstGeom>
          <a:gradFill flip="none" rotWithShape="1">
            <a:gsLst>
              <a:gs pos="0">
                <a:schemeClr val="bg1"/>
              </a:gs>
              <a:gs pos="100000">
                <a:srgbClr val="9EB786"/>
              </a:gs>
            </a:gsLst>
            <a:lin ang="0" scaled="1"/>
            <a:tileRect/>
          </a:gradFill>
          <a:ln>
            <a:noFill/>
          </a:ln>
          <a:effectLst/>
        </p:spPr>
        <p:txBody>
          <a:bodyPr wrap="none" anchor="ctr"/>
          <a:lstStyle/>
          <a:p>
            <a:pPr>
              <a:defRPr/>
            </a:pPr>
            <a:endParaRPr lang="es-ES">
              <a:ea typeface="ＭＳ Ｐゴシック" charset="0"/>
            </a:endParaRPr>
          </a:p>
        </p:txBody>
      </p:sp>
      <p:sp>
        <p:nvSpPr>
          <p:cNvPr id="11" name="Line 24"/>
          <p:cNvSpPr>
            <a:spLocks noChangeShapeType="1"/>
          </p:cNvSpPr>
          <p:nvPr userDrawn="1"/>
        </p:nvSpPr>
        <p:spPr bwMode="auto">
          <a:xfrm rot="10800000" flipH="1" flipV="1">
            <a:off x="-1" y="6271466"/>
            <a:ext cx="10515598" cy="5309"/>
          </a:xfrm>
          <a:prstGeom prst="line">
            <a:avLst/>
          </a:prstGeom>
          <a:noFill/>
          <a:ln w="38100">
            <a:solidFill>
              <a:srgbClr val="006600"/>
            </a:solidFill>
            <a:round/>
            <a:headEnd/>
            <a:tailEnd/>
          </a:ln>
          <a:effectLst/>
        </p:spPr>
        <p:txBody>
          <a:bodyPr/>
          <a:lstStyle/>
          <a:p>
            <a:pPr>
              <a:defRPr/>
            </a:pPr>
            <a:endParaRPr lang="es-ES">
              <a:ea typeface="ＭＳ Ｐゴシック" charset="0"/>
            </a:endParaRPr>
          </a:p>
        </p:txBody>
      </p:sp>
      <p:sp>
        <p:nvSpPr>
          <p:cNvPr id="12" name="Line 23"/>
          <p:cNvSpPr>
            <a:spLocks noChangeShapeType="1"/>
          </p:cNvSpPr>
          <p:nvPr userDrawn="1"/>
        </p:nvSpPr>
        <p:spPr bwMode="auto">
          <a:xfrm rot="10800000" flipH="1" flipV="1">
            <a:off x="-1" y="6162766"/>
            <a:ext cx="10515599" cy="3724"/>
          </a:xfrm>
          <a:prstGeom prst="line">
            <a:avLst/>
          </a:prstGeom>
          <a:noFill/>
          <a:ln w="38100">
            <a:solidFill>
              <a:srgbClr val="FF0000"/>
            </a:solidFill>
            <a:round/>
            <a:headEnd/>
            <a:tailEnd/>
          </a:ln>
          <a:effectLst/>
        </p:spPr>
        <p:txBody>
          <a:bodyPr/>
          <a:lstStyle/>
          <a:p>
            <a:pPr>
              <a:defRPr/>
            </a:pPr>
            <a:endParaRPr lang="es-ES">
              <a:ea typeface="ＭＳ Ｐゴシック" charset="0"/>
            </a:endParaRPr>
          </a:p>
        </p:txBody>
      </p:sp>
      <p:pic>
        <p:nvPicPr>
          <p:cNvPr id="7" name="Picture 7" descr="MENTES BRILLANTES: PROYECTO DE VIDA DAYANA ESPIN"/>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80510" y="5551695"/>
            <a:ext cx="1149491" cy="11298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dministración Turística y Hotelera | ESPE"/>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66700" y="122716"/>
            <a:ext cx="5029200" cy="61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2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185A5C78-DD1C-4D1D-A54D-ED52BA6B9D14}"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67488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185A5C78-DD1C-4D1D-A54D-ED52BA6B9D14}" type="datetimeFigureOut">
              <a:rPr lang="es-EC" smtClean="0"/>
              <a:t>14/2/2022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103040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185A5C78-DD1C-4D1D-A54D-ED52BA6B9D14}" type="datetimeFigureOut">
              <a:rPr lang="es-EC" smtClean="0"/>
              <a:t>14/2/2022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2947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5A5C78-DD1C-4D1D-A54D-ED52BA6B9D14}" type="datetimeFigureOut">
              <a:rPr lang="es-EC" smtClean="0"/>
              <a:t>14/2/2022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14927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85A5C78-DD1C-4D1D-A54D-ED52BA6B9D14}"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2719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85A5C78-DD1C-4D1D-A54D-ED52BA6B9D14}" type="datetimeFigureOut">
              <a:rPr lang="es-EC" smtClean="0"/>
              <a:t>14/2/2022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5BF0248-34B2-4169-8612-44776171B0D8}" type="slidenum">
              <a:rPr lang="es-EC" smtClean="0"/>
              <a:t>‹Nº›</a:t>
            </a:fld>
            <a:endParaRPr lang="es-EC"/>
          </a:p>
        </p:txBody>
      </p:sp>
    </p:spTree>
    <p:extLst>
      <p:ext uri="{BB962C8B-B14F-4D97-AF65-F5344CB8AC3E}">
        <p14:creationId xmlns:p14="http://schemas.microsoft.com/office/powerpoint/2010/main" val="392296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A5C78-DD1C-4D1D-A54D-ED52BA6B9D14}" type="datetimeFigureOut">
              <a:rPr lang="es-EC" smtClean="0"/>
              <a:t>14/2/2022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F0248-34B2-4169-8612-44776171B0D8}" type="slidenum">
              <a:rPr lang="es-EC" smtClean="0"/>
              <a:t>‹Nº›</a:t>
            </a:fld>
            <a:endParaRPr lang="es-EC"/>
          </a:p>
        </p:txBody>
      </p:sp>
    </p:spTree>
    <p:extLst>
      <p:ext uri="{BB962C8B-B14F-4D97-AF65-F5344CB8AC3E}">
        <p14:creationId xmlns:p14="http://schemas.microsoft.com/office/powerpoint/2010/main" val="198577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diagramLayout" Target="../diagrams/layout9.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diagramData" Target="../diagrams/data9.xml"/><Relationship Id="rId16" Type="http://schemas.openxmlformats.org/officeDocument/2006/relationships/image" Target="../media/image38.pn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33.png"/><Relationship Id="rId5" Type="http://schemas.openxmlformats.org/officeDocument/2006/relationships/diagramColors" Target="../diagrams/colors9.xm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diagramQuickStyle" Target="../diagrams/quickStyle9.xml"/><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1.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2.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Layout" Target="../diagrams/layout13.xml"/><Relationship Id="rId7" Type="http://schemas.openxmlformats.org/officeDocument/2006/relationships/image" Target="../media/image23.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45.png"/><Relationship Id="rId4" Type="http://schemas.openxmlformats.org/officeDocument/2006/relationships/diagramQuickStyle" Target="../diagrams/quickStyle13.xml"/><Relationship Id="rId9"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50.jp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Layout" Target="../diagrams/layout16.xml"/><Relationship Id="rId7" Type="http://schemas.openxmlformats.org/officeDocument/2006/relationships/image" Target="../media/image51.jpg"/><Relationship Id="rId12" Type="http://schemas.microsoft.com/office/2007/relationships/diagramDrawing" Target="../diagrams/drawing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diagramColors" Target="../diagrams/colors17.xml"/><Relationship Id="rId5" Type="http://schemas.openxmlformats.org/officeDocument/2006/relationships/diagramColors" Target="../diagrams/colors16.xml"/><Relationship Id="rId10" Type="http://schemas.openxmlformats.org/officeDocument/2006/relationships/diagramQuickStyle" Target="../diagrams/quickStyle17.xml"/><Relationship Id="rId4" Type="http://schemas.openxmlformats.org/officeDocument/2006/relationships/diagramQuickStyle" Target="../diagrams/quickStyle16.xml"/><Relationship Id="rId9"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diagramLayout" Target="../diagrams/layout18.xml"/><Relationship Id="rId7" Type="http://schemas.openxmlformats.org/officeDocument/2006/relationships/image" Target="../media/image54.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chart" Target="../charts/chart2.xml"/><Relationship Id="rId7" Type="http://schemas.openxmlformats.org/officeDocument/2006/relationships/diagramQuickStyle" Target="../diagrams/quickStyle19.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chart" Target="../charts/chart4.xml"/><Relationship Id="rId4" Type="http://schemas.openxmlformats.org/officeDocument/2006/relationships/chart" Target="../charts/chart3.xml"/><Relationship Id="rId9" Type="http://schemas.microsoft.com/office/2007/relationships/diagramDrawing" Target="../diagrams/drawing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chart" Target="../charts/chart6.xml"/><Relationship Id="rId7" Type="http://schemas.openxmlformats.org/officeDocument/2006/relationships/diagramQuickStyle" Target="../diagrams/quickStyle21.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chart" Target="../charts/chart7.xml"/><Relationship Id="rId9" Type="http://schemas.microsoft.com/office/2007/relationships/diagramDrawing" Target="../diagrams/drawing2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chart" Target="../charts/chart9.xml"/><Relationship Id="rId7" Type="http://schemas.openxmlformats.org/officeDocument/2006/relationships/diagramQuickStyle" Target="../diagrams/quickStyle22.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chart" Target="../charts/chart10.xml"/><Relationship Id="rId9" Type="http://schemas.microsoft.com/office/2007/relationships/diagramDrawing" Target="../diagrams/drawing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95061" y="2767172"/>
            <a:ext cx="9437456" cy="1155471"/>
          </a:xfrm>
        </p:spPr>
        <p:txBody>
          <a:bodyPr>
            <a:normAutofit fontScale="90000"/>
          </a:bodyPr>
          <a:lstStyle/>
          <a:p>
            <a:pPr indent="457200">
              <a:lnSpc>
                <a:spcPct val="100000"/>
              </a:lnSpc>
              <a:spcAft>
                <a:spcPts val="800"/>
              </a:spcAft>
            </a:pPr>
            <a:r>
              <a:rPr lang="es-ES" sz="3100" b="1" dirty="0">
                <a:effectLst/>
                <a:ea typeface="Calibri" panose="020F0502020204030204" pitchFamily="34" charset="0"/>
                <a:cs typeface="Times New Roman" panose="02020603050405020304" pitchFamily="18" charset="0"/>
              </a:rPr>
              <a:t>El Turismo de Negocios como alternativa de oferta turística en la ciudad de Cuenca</a:t>
            </a:r>
            <a:r>
              <a:rPr lang="es-EC" sz="1800" dirty="0">
                <a:effectLst/>
                <a:latin typeface="Calibri" panose="020F0502020204030204" pitchFamily="34" charset="0"/>
                <a:ea typeface="Calibri" panose="020F0502020204030204" pitchFamily="34" charset="0"/>
                <a:cs typeface="Times New Roman" panose="02020603050405020304" pitchFamily="18" charset="0"/>
              </a:rPr>
              <a:t/>
            </a:r>
            <a:br>
              <a:rPr lang="es-EC" sz="1800" dirty="0">
                <a:effectLst/>
                <a:latin typeface="Calibri" panose="020F0502020204030204" pitchFamily="34" charset="0"/>
                <a:ea typeface="Calibri" panose="020F0502020204030204" pitchFamily="34" charset="0"/>
                <a:cs typeface="Times New Roman" panose="02020603050405020304" pitchFamily="18" charset="0"/>
              </a:rPr>
            </a:br>
            <a:endParaRPr lang="es-EC" sz="1800" dirty="0">
              <a:effectLst/>
              <a:ea typeface="Calibri" panose="020F0502020204030204" pitchFamily="34" charset="0"/>
              <a:cs typeface="Times New Roman" panose="02020603050405020304" pitchFamily="18" charset="0"/>
            </a:endParaRPr>
          </a:p>
        </p:txBody>
      </p:sp>
      <p:sp>
        <p:nvSpPr>
          <p:cNvPr id="3" name="Subtítulo 2"/>
          <p:cNvSpPr>
            <a:spLocks noGrp="1"/>
          </p:cNvSpPr>
          <p:nvPr>
            <p:ph type="subTitle" idx="1"/>
          </p:nvPr>
        </p:nvSpPr>
        <p:spPr>
          <a:xfrm>
            <a:off x="1706880" y="3785642"/>
            <a:ext cx="9144000" cy="1354592"/>
          </a:xfrm>
        </p:spPr>
        <p:txBody>
          <a:bodyPr>
            <a:normAutofit fontScale="77500" lnSpcReduction="20000"/>
          </a:bodyPr>
          <a:lstStyle/>
          <a:p>
            <a:pPr indent="457200" algn="ctr">
              <a:lnSpc>
                <a:spcPct val="120000"/>
              </a:lnSpc>
              <a:spcAft>
                <a:spcPts val="800"/>
              </a:spcAft>
            </a:pPr>
            <a:r>
              <a:rPr lang="es-ES" sz="1700" dirty="0">
                <a:solidFill>
                  <a:srgbClr val="000000"/>
                </a:solidFill>
                <a:effectLst/>
                <a:ea typeface="Times New Roman" panose="02020603050405020304" pitchFamily="18" charset="0"/>
                <a:cs typeface="Times New Roman" panose="02020603050405020304" pitchFamily="18" charset="0"/>
              </a:rPr>
              <a:t>Andrade Villalonga Jefferson Andrés</a:t>
            </a:r>
          </a:p>
          <a:p>
            <a:pPr indent="457200" algn="ctr">
              <a:lnSpc>
                <a:spcPct val="120000"/>
              </a:lnSpc>
              <a:spcAft>
                <a:spcPts val="800"/>
              </a:spcAft>
            </a:pPr>
            <a:r>
              <a:rPr lang="es-ES" sz="1700" dirty="0">
                <a:solidFill>
                  <a:srgbClr val="000000"/>
                </a:solidFill>
                <a:effectLst/>
                <a:ea typeface="Times New Roman" panose="02020603050405020304" pitchFamily="18" charset="0"/>
                <a:cs typeface="Times New Roman" panose="02020603050405020304" pitchFamily="18" charset="0"/>
              </a:rPr>
              <a:t>Benítez Travez Alexis David </a:t>
            </a:r>
            <a:endParaRPr lang="es-EC" sz="1700" dirty="0">
              <a:effectLst/>
              <a:ea typeface="Calibri" panose="020F0502020204030204" pitchFamily="34" charset="0"/>
              <a:cs typeface="Times New Roman" panose="02020603050405020304" pitchFamily="18" charset="0"/>
            </a:endParaRPr>
          </a:p>
          <a:p>
            <a:r>
              <a:rPr lang="es-EC" dirty="0"/>
              <a:t/>
            </a:r>
            <a:br>
              <a:rPr lang="es-EC" dirty="0"/>
            </a:br>
            <a:r>
              <a:rPr lang="es-EC" dirty="0"/>
              <a:t>Tutora: </a:t>
            </a:r>
            <a:r>
              <a:rPr lang="es-ES" b="1" dirty="0"/>
              <a:t> Ing. María Fernanda Chávez M. </a:t>
            </a:r>
            <a:r>
              <a:rPr lang="es-ES" b="1" dirty="0" err="1"/>
              <a:t>M.Sc</a:t>
            </a:r>
            <a:r>
              <a:rPr lang="es-ES" b="1" dirty="0"/>
              <a:t>.</a:t>
            </a:r>
            <a:endParaRPr lang="es-EC" dirty="0"/>
          </a:p>
        </p:txBody>
      </p:sp>
      <p:sp>
        <p:nvSpPr>
          <p:cNvPr id="5" name="Rectángulo 4"/>
          <p:cNvSpPr/>
          <p:nvPr/>
        </p:nvSpPr>
        <p:spPr>
          <a:xfrm>
            <a:off x="3230880" y="1887416"/>
            <a:ext cx="6096000" cy="646331"/>
          </a:xfrm>
          <a:prstGeom prst="rect">
            <a:avLst/>
          </a:prstGeom>
        </p:spPr>
        <p:txBody>
          <a:bodyPr wrap="square">
            <a:spAutoFit/>
          </a:bodyPr>
          <a:lstStyle/>
          <a:p>
            <a:pPr algn="ctr"/>
            <a:r>
              <a:rPr lang="es-EC" dirty="0"/>
              <a:t>Trabajo de Titulación, Previo a la obtención del Título de Ingeniero en Administración Turística y Hotelera</a:t>
            </a:r>
          </a:p>
        </p:txBody>
      </p:sp>
      <p:sp>
        <p:nvSpPr>
          <p:cNvPr id="4" name="Rectángulo 3"/>
          <p:cNvSpPr/>
          <p:nvPr/>
        </p:nvSpPr>
        <p:spPr>
          <a:xfrm>
            <a:off x="4809143" y="5191426"/>
            <a:ext cx="3484905" cy="338554"/>
          </a:xfrm>
          <a:prstGeom prst="rect">
            <a:avLst/>
          </a:prstGeom>
        </p:spPr>
        <p:txBody>
          <a:bodyPr wrap="square">
            <a:spAutoFit/>
          </a:bodyPr>
          <a:lstStyle/>
          <a:p>
            <a:r>
              <a:rPr lang="es-EC" sz="1600" dirty="0"/>
              <a:t>SANGOLQUÍ, 18 de febrero del 2022 </a:t>
            </a:r>
          </a:p>
        </p:txBody>
      </p:sp>
      <p:sp>
        <p:nvSpPr>
          <p:cNvPr id="6" name="Rectángulo 5">
            <a:extLst>
              <a:ext uri="{FF2B5EF4-FFF2-40B4-BE49-F238E27FC236}">
                <a16:creationId xmlns:a16="http://schemas.microsoft.com/office/drawing/2014/main" id="{292690B8-35ED-4E0E-B5A5-6E0A80F11F8B}"/>
              </a:ext>
            </a:extLst>
          </p:cNvPr>
          <p:cNvSpPr/>
          <p:nvPr/>
        </p:nvSpPr>
        <p:spPr>
          <a:xfrm>
            <a:off x="2257763" y="1377072"/>
            <a:ext cx="8732792" cy="400110"/>
          </a:xfrm>
          <a:prstGeom prst="rect">
            <a:avLst/>
          </a:prstGeom>
        </p:spPr>
        <p:txBody>
          <a:bodyPr wrap="square">
            <a:spAutoFit/>
          </a:bodyPr>
          <a:lstStyle/>
          <a:p>
            <a:pPr algn="ctr"/>
            <a:r>
              <a:rPr lang="es-EC" sz="2000" dirty="0"/>
              <a:t>DEPARTAMENTO DE CIENCIAS ECONÓMICAS, ADMINISTRATIVAS Y DEL COMERCIO </a:t>
            </a:r>
          </a:p>
        </p:txBody>
      </p:sp>
    </p:spTree>
    <p:extLst>
      <p:ext uri="{BB962C8B-B14F-4D97-AF65-F5344CB8AC3E}">
        <p14:creationId xmlns:p14="http://schemas.microsoft.com/office/powerpoint/2010/main" val="203004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0A40B-2177-476F-B696-47010FC1253C}"/>
              </a:ext>
            </a:extLst>
          </p:cNvPr>
          <p:cNvSpPr>
            <a:spLocks noGrp="1"/>
          </p:cNvSpPr>
          <p:nvPr>
            <p:ph type="title"/>
          </p:nvPr>
        </p:nvSpPr>
        <p:spPr>
          <a:xfrm>
            <a:off x="318817" y="392329"/>
            <a:ext cx="10515600" cy="834528"/>
          </a:xfrm>
        </p:spPr>
        <p:txBody>
          <a:bodyPr>
            <a:normAutofit/>
          </a:bodyPr>
          <a:lstStyle/>
          <a:p>
            <a:r>
              <a:rPr lang="es-EC" sz="3600" b="1" dirty="0"/>
              <a:t>ANALISIS SITUACIONAL </a:t>
            </a:r>
          </a:p>
        </p:txBody>
      </p:sp>
      <p:graphicFrame>
        <p:nvGraphicFramePr>
          <p:cNvPr id="6" name="Diagrama 5">
            <a:extLst>
              <a:ext uri="{FF2B5EF4-FFF2-40B4-BE49-F238E27FC236}">
                <a16:creationId xmlns:a16="http://schemas.microsoft.com/office/drawing/2014/main" id="{43682859-48BE-4067-9EED-43A3FE87BF79}"/>
              </a:ext>
            </a:extLst>
          </p:cNvPr>
          <p:cNvGraphicFramePr/>
          <p:nvPr>
            <p:extLst>
              <p:ext uri="{D42A27DB-BD31-4B8C-83A1-F6EECF244321}">
                <p14:modId xmlns:p14="http://schemas.microsoft.com/office/powerpoint/2010/main" val="1409366795"/>
              </p:ext>
            </p:extLst>
          </p:nvPr>
        </p:nvGraphicFramePr>
        <p:xfrm>
          <a:off x="322455" y="1894098"/>
          <a:ext cx="3918285" cy="362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B9ECE0D5-F072-44ED-A6EF-949B954FDA59}"/>
              </a:ext>
            </a:extLst>
          </p:cNvPr>
          <p:cNvSpPr txBox="1"/>
          <p:nvPr/>
        </p:nvSpPr>
        <p:spPr>
          <a:xfrm>
            <a:off x="437321" y="1097373"/>
            <a:ext cx="5658679" cy="523220"/>
          </a:xfrm>
          <a:prstGeom prst="rect">
            <a:avLst/>
          </a:prstGeom>
          <a:noFill/>
        </p:spPr>
        <p:txBody>
          <a:bodyPr wrap="square" rtlCol="0">
            <a:spAutoFit/>
          </a:bodyPr>
          <a:lstStyle/>
          <a:p>
            <a:r>
              <a:rPr lang="es-EC" sz="2800" b="1" dirty="0"/>
              <a:t>Infraestructura</a:t>
            </a:r>
            <a:endParaRPr lang="es-EC" b="1" dirty="0"/>
          </a:p>
        </p:txBody>
      </p:sp>
      <p:pic>
        <p:nvPicPr>
          <p:cNvPr id="2050" name="Picture 2" descr="Agujero de hombre - Iconos gratis de"/>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9349" y="1712512"/>
            <a:ext cx="879039" cy="8790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stón Crespo | Calidad del Servicio de Agua en La Plat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0875" y="1712512"/>
            <a:ext cx="879039" cy="8790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ergía | Icono Gratis"/>
          <p:cNvPicPr>
            <a:picLocks noChangeAspect="1" noChangeArrowheads="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2403" y="1696684"/>
            <a:ext cx="879039" cy="8790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glamento de Servicios de Alimentación al Público. Apartados: B3, C1, C2,  D y 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5198" y="3962074"/>
            <a:ext cx="769829" cy="7698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ector Transparente PNG Y SVG De Icono De Círculo De Bus"/>
          <p:cNvPicPr>
            <a:picLocks noChangeAspect="1" noChangeArrowheads="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490703" y="3931296"/>
            <a:ext cx="879039" cy="8790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cono Simple Teléfono en Círculo PNG transparente - StickPNG"/>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1432" y="3962074"/>
            <a:ext cx="790974" cy="79097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idado de la salud - Iconos gratis de médico"/>
          <p:cNvPicPr>
            <a:picLocks noChangeAspect="1" noChangeArrowheads="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79664" y="3852865"/>
            <a:ext cx="879039" cy="87903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5152910" y="1287173"/>
            <a:ext cx="1491916" cy="338554"/>
          </a:xfrm>
          <a:prstGeom prst="rect">
            <a:avLst/>
          </a:prstGeom>
          <a:noFill/>
        </p:spPr>
        <p:txBody>
          <a:bodyPr wrap="square" rtlCol="0">
            <a:spAutoFit/>
          </a:bodyPr>
          <a:lstStyle/>
          <a:p>
            <a:r>
              <a:rPr lang="es-ES" sz="1600" dirty="0" smtClean="0"/>
              <a:t>Alcantarillado</a:t>
            </a:r>
            <a:endParaRPr lang="en-US" sz="1600" dirty="0"/>
          </a:p>
        </p:txBody>
      </p:sp>
      <p:sp>
        <p:nvSpPr>
          <p:cNvPr id="14" name="CuadroTexto 13"/>
          <p:cNvSpPr txBox="1"/>
          <p:nvPr/>
        </p:nvSpPr>
        <p:spPr>
          <a:xfrm>
            <a:off x="5520861" y="2701104"/>
            <a:ext cx="943090" cy="369332"/>
          </a:xfrm>
          <a:prstGeom prst="rect">
            <a:avLst/>
          </a:prstGeom>
          <a:noFill/>
        </p:spPr>
        <p:txBody>
          <a:bodyPr wrap="square" rtlCol="0">
            <a:spAutoFit/>
          </a:bodyPr>
          <a:lstStyle/>
          <a:p>
            <a:r>
              <a:rPr lang="es-ES" dirty="0" smtClean="0"/>
              <a:t>93,91</a:t>
            </a:r>
            <a:endParaRPr lang="en-US" dirty="0"/>
          </a:p>
        </p:txBody>
      </p:sp>
      <p:sp>
        <p:nvSpPr>
          <p:cNvPr id="15" name="CuadroTexto 14"/>
          <p:cNvSpPr txBox="1"/>
          <p:nvPr/>
        </p:nvSpPr>
        <p:spPr>
          <a:xfrm>
            <a:off x="6874437" y="1287173"/>
            <a:ext cx="1491916" cy="338554"/>
          </a:xfrm>
          <a:prstGeom prst="rect">
            <a:avLst/>
          </a:prstGeom>
          <a:noFill/>
        </p:spPr>
        <p:txBody>
          <a:bodyPr wrap="square" rtlCol="0">
            <a:spAutoFit/>
          </a:bodyPr>
          <a:lstStyle/>
          <a:p>
            <a:r>
              <a:rPr lang="es-ES" sz="1600" dirty="0" smtClean="0"/>
              <a:t>Agua potable</a:t>
            </a:r>
            <a:endParaRPr lang="en-US" sz="1600" dirty="0"/>
          </a:p>
        </p:txBody>
      </p:sp>
      <p:sp>
        <p:nvSpPr>
          <p:cNvPr id="16" name="CuadroTexto 15"/>
          <p:cNvSpPr txBox="1"/>
          <p:nvPr/>
        </p:nvSpPr>
        <p:spPr>
          <a:xfrm>
            <a:off x="7242179" y="2681014"/>
            <a:ext cx="943090" cy="369332"/>
          </a:xfrm>
          <a:prstGeom prst="rect">
            <a:avLst/>
          </a:prstGeom>
          <a:noFill/>
        </p:spPr>
        <p:txBody>
          <a:bodyPr wrap="square" rtlCol="0">
            <a:spAutoFit/>
          </a:bodyPr>
          <a:lstStyle/>
          <a:p>
            <a:r>
              <a:rPr lang="es-ES" dirty="0" smtClean="0"/>
              <a:t>99,87</a:t>
            </a:r>
            <a:endParaRPr lang="en-US" dirty="0"/>
          </a:p>
        </p:txBody>
      </p:sp>
      <p:sp>
        <p:nvSpPr>
          <p:cNvPr id="17" name="CuadroTexto 16"/>
          <p:cNvSpPr txBox="1"/>
          <p:nvPr/>
        </p:nvSpPr>
        <p:spPr>
          <a:xfrm>
            <a:off x="8896850" y="2720080"/>
            <a:ext cx="943090" cy="369332"/>
          </a:xfrm>
          <a:prstGeom prst="rect">
            <a:avLst/>
          </a:prstGeom>
          <a:noFill/>
        </p:spPr>
        <p:txBody>
          <a:bodyPr wrap="square" rtlCol="0">
            <a:spAutoFit/>
          </a:bodyPr>
          <a:lstStyle/>
          <a:p>
            <a:r>
              <a:rPr lang="es-ES" dirty="0" smtClean="0"/>
              <a:t>99,64</a:t>
            </a:r>
            <a:endParaRPr lang="en-US" dirty="0"/>
          </a:p>
        </p:txBody>
      </p:sp>
      <p:sp>
        <p:nvSpPr>
          <p:cNvPr id="18" name="CuadroTexto 17"/>
          <p:cNvSpPr txBox="1"/>
          <p:nvPr/>
        </p:nvSpPr>
        <p:spPr>
          <a:xfrm>
            <a:off x="8595964" y="1287173"/>
            <a:ext cx="1491916" cy="338554"/>
          </a:xfrm>
          <a:prstGeom prst="rect">
            <a:avLst/>
          </a:prstGeom>
          <a:noFill/>
        </p:spPr>
        <p:txBody>
          <a:bodyPr wrap="square" rtlCol="0">
            <a:spAutoFit/>
          </a:bodyPr>
          <a:lstStyle/>
          <a:p>
            <a:r>
              <a:rPr lang="es-ES" sz="1600" dirty="0" smtClean="0"/>
              <a:t>Agua potable</a:t>
            </a:r>
            <a:endParaRPr lang="en-US" sz="1600" dirty="0"/>
          </a:p>
        </p:txBody>
      </p:sp>
      <p:sp>
        <p:nvSpPr>
          <p:cNvPr id="19" name="CuadroTexto 18"/>
          <p:cNvSpPr txBox="1"/>
          <p:nvPr/>
        </p:nvSpPr>
        <p:spPr>
          <a:xfrm>
            <a:off x="4448851" y="3568338"/>
            <a:ext cx="1628041" cy="338554"/>
          </a:xfrm>
          <a:prstGeom prst="rect">
            <a:avLst/>
          </a:prstGeom>
          <a:noFill/>
        </p:spPr>
        <p:txBody>
          <a:bodyPr wrap="square" rtlCol="0">
            <a:spAutoFit/>
          </a:bodyPr>
          <a:lstStyle/>
          <a:p>
            <a:r>
              <a:rPr lang="es-ES" sz="1600" dirty="0" smtClean="0"/>
              <a:t>Residuos solidos</a:t>
            </a:r>
            <a:endParaRPr lang="en-US" sz="1600" dirty="0"/>
          </a:p>
        </p:txBody>
      </p:sp>
      <p:sp>
        <p:nvSpPr>
          <p:cNvPr id="20" name="CuadroTexto 19"/>
          <p:cNvSpPr txBox="1"/>
          <p:nvPr/>
        </p:nvSpPr>
        <p:spPr>
          <a:xfrm>
            <a:off x="6323139" y="3568338"/>
            <a:ext cx="1214167" cy="338554"/>
          </a:xfrm>
          <a:prstGeom prst="rect">
            <a:avLst/>
          </a:prstGeom>
          <a:noFill/>
        </p:spPr>
        <p:txBody>
          <a:bodyPr wrap="square" rtlCol="0">
            <a:spAutoFit/>
          </a:bodyPr>
          <a:lstStyle/>
          <a:p>
            <a:r>
              <a:rPr lang="es-ES" sz="1600" dirty="0" smtClean="0"/>
              <a:t>Movilidad</a:t>
            </a:r>
            <a:endParaRPr lang="en-US" sz="1600" dirty="0"/>
          </a:p>
        </p:txBody>
      </p:sp>
      <p:sp>
        <p:nvSpPr>
          <p:cNvPr id="21" name="CuadroTexto 20"/>
          <p:cNvSpPr txBox="1"/>
          <p:nvPr/>
        </p:nvSpPr>
        <p:spPr>
          <a:xfrm>
            <a:off x="7980961" y="3380831"/>
            <a:ext cx="1491916" cy="523220"/>
          </a:xfrm>
          <a:prstGeom prst="rect">
            <a:avLst/>
          </a:prstGeom>
          <a:noFill/>
        </p:spPr>
        <p:txBody>
          <a:bodyPr wrap="square" rtlCol="0">
            <a:spAutoFit/>
          </a:bodyPr>
          <a:lstStyle/>
          <a:p>
            <a:pPr algn="ctr"/>
            <a:r>
              <a:rPr lang="es-ES" sz="1400" dirty="0" smtClean="0"/>
              <a:t>Telefonía y telecomunicación</a:t>
            </a:r>
            <a:endParaRPr lang="en-US" sz="1400" dirty="0"/>
          </a:p>
        </p:txBody>
      </p:sp>
      <p:sp>
        <p:nvSpPr>
          <p:cNvPr id="22" name="CuadroTexto 21"/>
          <p:cNvSpPr txBox="1"/>
          <p:nvPr/>
        </p:nvSpPr>
        <p:spPr>
          <a:xfrm>
            <a:off x="9675927" y="3329645"/>
            <a:ext cx="1601600" cy="523220"/>
          </a:xfrm>
          <a:prstGeom prst="rect">
            <a:avLst/>
          </a:prstGeom>
          <a:noFill/>
        </p:spPr>
        <p:txBody>
          <a:bodyPr wrap="square" rtlCol="0">
            <a:spAutoFit/>
          </a:bodyPr>
          <a:lstStyle/>
          <a:p>
            <a:r>
              <a:rPr lang="es-ES" sz="1400" dirty="0" smtClean="0"/>
              <a:t>Salud y</a:t>
            </a:r>
          </a:p>
          <a:p>
            <a:r>
              <a:rPr lang="es-ES" sz="1400" dirty="0" smtClean="0"/>
              <a:t> Atención medica</a:t>
            </a:r>
            <a:endParaRPr lang="en-US" sz="1400" dirty="0"/>
          </a:p>
        </p:txBody>
      </p:sp>
      <p:sp>
        <p:nvSpPr>
          <p:cNvPr id="23" name="CuadroTexto 22"/>
          <p:cNvSpPr txBox="1"/>
          <p:nvPr/>
        </p:nvSpPr>
        <p:spPr>
          <a:xfrm>
            <a:off x="4805976" y="4753048"/>
            <a:ext cx="943090" cy="338554"/>
          </a:xfrm>
          <a:prstGeom prst="rect">
            <a:avLst/>
          </a:prstGeom>
          <a:noFill/>
        </p:spPr>
        <p:txBody>
          <a:bodyPr wrap="square" rtlCol="0">
            <a:spAutoFit/>
          </a:bodyPr>
          <a:lstStyle/>
          <a:p>
            <a:r>
              <a:rPr lang="es-ES" sz="1600" dirty="0" smtClean="0"/>
              <a:t>73,82%</a:t>
            </a:r>
            <a:endParaRPr lang="en-US" sz="1600" dirty="0"/>
          </a:p>
        </p:txBody>
      </p:sp>
      <p:pic>
        <p:nvPicPr>
          <p:cNvPr id="2064" name="Picture 16" descr="Icono Casa Gratis - Icon-Icons.co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9005" y="4810335"/>
            <a:ext cx="237152" cy="23715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Mercado - Iconos gratis de comid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34608" y="5154121"/>
            <a:ext cx="185945" cy="185945"/>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4805976" y="5038398"/>
            <a:ext cx="943090" cy="338554"/>
          </a:xfrm>
          <a:prstGeom prst="rect">
            <a:avLst/>
          </a:prstGeom>
          <a:noFill/>
        </p:spPr>
        <p:txBody>
          <a:bodyPr wrap="square" rtlCol="0">
            <a:spAutoFit/>
          </a:bodyPr>
          <a:lstStyle/>
          <a:p>
            <a:r>
              <a:rPr lang="es-ES" sz="1600" dirty="0" smtClean="0"/>
              <a:t>17,75%</a:t>
            </a:r>
            <a:endParaRPr lang="en-US" sz="1600" dirty="0"/>
          </a:p>
        </p:txBody>
      </p:sp>
      <p:pic>
        <p:nvPicPr>
          <p:cNvPr id="2068" name="Picture 20" descr="Planta industrial - Iconos gratis de edificio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1806" y="5407730"/>
            <a:ext cx="211548" cy="211548"/>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4793169" y="5323748"/>
            <a:ext cx="943090" cy="338554"/>
          </a:xfrm>
          <a:prstGeom prst="rect">
            <a:avLst/>
          </a:prstGeom>
          <a:noFill/>
        </p:spPr>
        <p:txBody>
          <a:bodyPr wrap="square" rtlCol="0">
            <a:spAutoFit/>
          </a:bodyPr>
          <a:lstStyle/>
          <a:p>
            <a:r>
              <a:rPr lang="es-ES" sz="1600" dirty="0"/>
              <a:t>8,38 %</a:t>
            </a:r>
            <a:endParaRPr lang="en-US" sz="1600" dirty="0"/>
          </a:p>
        </p:txBody>
      </p:sp>
      <p:pic>
        <p:nvPicPr>
          <p:cNvPr id="2070" name="Picture 22" descr="Riesgo biológico | Icono Grati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4608" y="5686942"/>
            <a:ext cx="197809" cy="197809"/>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4805033" y="5601180"/>
            <a:ext cx="943090" cy="338554"/>
          </a:xfrm>
          <a:prstGeom prst="rect">
            <a:avLst/>
          </a:prstGeom>
          <a:noFill/>
        </p:spPr>
        <p:txBody>
          <a:bodyPr wrap="square" rtlCol="0">
            <a:spAutoFit/>
          </a:bodyPr>
          <a:lstStyle/>
          <a:p>
            <a:r>
              <a:rPr lang="es-ES" sz="1600" dirty="0" smtClean="0"/>
              <a:t>0,05%</a:t>
            </a:r>
            <a:endParaRPr lang="en-US" sz="1600" dirty="0"/>
          </a:p>
        </p:txBody>
      </p:sp>
      <p:sp>
        <p:nvSpPr>
          <p:cNvPr id="31" name="CuadroTexto 30"/>
          <p:cNvSpPr txBox="1"/>
          <p:nvPr/>
        </p:nvSpPr>
        <p:spPr>
          <a:xfrm>
            <a:off x="4379753" y="5947652"/>
            <a:ext cx="1482381" cy="369332"/>
          </a:xfrm>
          <a:prstGeom prst="rect">
            <a:avLst/>
          </a:prstGeom>
          <a:noFill/>
        </p:spPr>
        <p:txBody>
          <a:bodyPr wrap="square" rtlCol="0">
            <a:spAutoFit/>
          </a:bodyPr>
          <a:lstStyle/>
          <a:p>
            <a:r>
              <a:rPr lang="es-ES" b="1" dirty="0" smtClean="0"/>
              <a:t>1777,02 T x S </a:t>
            </a:r>
            <a:endParaRPr lang="en-US" b="1" dirty="0"/>
          </a:p>
        </p:txBody>
      </p:sp>
      <p:sp>
        <p:nvSpPr>
          <p:cNvPr id="33" name="CuadroTexto 32"/>
          <p:cNvSpPr txBox="1"/>
          <p:nvPr/>
        </p:nvSpPr>
        <p:spPr>
          <a:xfrm>
            <a:off x="6001196" y="4770488"/>
            <a:ext cx="1858053" cy="307777"/>
          </a:xfrm>
          <a:prstGeom prst="rect">
            <a:avLst/>
          </a:prstGeom>
          <a:noFill/>
        </p:spPr>
        <p:txBody>
          <a:bodyPr wrap="square" rtlCol="0">
            <a:spAutoFit/>
          </a:bodyPr>
          <a:lstStyle/>
          <a:p>
            <a:r>
              <a:rPr lang="es-ES" sz="1400" b="1" dirty="0" smtClean="0"/>
              <a:t>Cuarto Orden - 90,6% </a:t>
            </a:r>
            <a:endParaRPr lang="en-US" sz="1400" b="1" dirty="0"/>
          </a:p>
        </p:txBody>
      </p:sp>
      <p:sp>
        <p:nvSpPr>
          <p:cNvPr id="34" name="CuadroTexto 33"/>
          <p:cNvSpPr txBox="1"/>
          <p:nvPr/>
        </p:nvSpPr>
        <p:spPr>
          <a:xfrm>
            <a:off x="6001196" y="5013047"/>
            <a:ext cx="1858053" cy="276999"/>
          </a:xfrm>
          <a:prstGeom prst="rect">
            <a:avLst/>
          </a:prstGeom>
          <a:noFill/>
        </p:spPr>
        <p:txBody>
          <a:bodyPr wrap="square" rtlCol="0">
            <a:spAutoFit/>
          </a:bodyPr>
          <a:lstStyle/>
          <a:p>
            <a:r>
              <a:rPr lang="es-ES" sz="1200" b="1" dirty="0" smtClean="0"/>
              <a:t>Primer Orden - 5,71% </a:t>
            </a:r>
            <a:endParaRPr lang="en-US" sz="1200" b="1" dirty="0"/>
          </a:p>
        </p:txBody>
      </p:sp>
      <p:sp>
        <p:nvSpPr>
          <p:cNvPr id="35" name="CuadroTexto 34"/>
          <p:cNvSpPr txBox="1"/>
          <p:nvPr/>
        </p:nvSpPr>
        <p:spPr>
          <a:xfrm>
            <a:off x="6001196" y="5280977"/>
            <a:ext cx="1858053" cy="276999"/>
          </a:xfrm>
          <a:prstGeom prst="rect">
            <a:avLst/>
          </a:prstGeom>
          <a:noFill/>
        </p:spPr>
        <p:txBody>
          <a:bodyPr wrap="square" rtlCol="0">
            <a:spAutoFit/>
          </a:bodyPr>
          <a:lstStyle/>
          <a:p>
            <a:r>
              <a:rPr lang="es-ES" sz="1200" b="1" dirty="0" smtClean="0"/>
              <a:t>Tercer Orden - 5,64% </a:t>
            </a:r>
            <a:endParaRPr lang="en-US" sz="1200" b="1" dirty="0"/>
          </a:p>
        </p:txBody>
      </p:sp>
      <p:sp>
        <p:nvSpPr>
          <p:cNvPr id="36" name="CuadroTexto 35"/>
          <p:cNvSpPr txBox="1"/>
          <p:nvPr/>
        </p:nvSpPr>
        <p:spPr>
          <a:xfrm>
            <a:off x="6001196" y="5557976"/>
            <a:ext cx="1858053" cy="276999"/>
          </a:xfrm>
          <a:prstGeom prst="rect">
            <a:avLst/>
          </a:prstGeom>
          <a:noFill/>
        </p:spPr>
        <p:txBody>
          <a:bodyPr wrap="square" rtlCol="0">
            <a:spAutoFit/>
          </a:bodyPr>
          <a:lstStyle/>
          <a:p>
            <a:r>
              <a:rPr lang="es-ES" sz="1200" b="1" dirty="0" smtClean="0"/>
              <a:t>Segundo Orden – 3,76% </a:t>
            </a:r>
            <a:endParaRPr lang="en-US" sz="1200" b="1" dirty="0"/>
          </a:p>
        </p:txBody>
      </p:sp>
      <p:sp>
        <p:nvSpPr>
          <p:cNvPr id="37" name="CuadroTexto 36"/>
          <p:cNvSpPr txBox="1"/>
          <p:nvPr/>
        </p:nvSpPr>
        <p:spPr>
          <a:xfrm>
            <a:off x="7797893" y="4767647"/>
            <a:ext cx="1858053" cy="307777"/>
          </a:xfrm>
          <a:prstGeom prst="rect">
            <a:avLst/>
          </a:prstGeom>
          <a:noFill/>
        </p:spPr>
        <p:txBody>
          <a:bodyPr wrap="square" rtlCol="0">
            <a:spAutoFit/>
          </a:bodyPr>
          <a:lstStyle/>
          <a:p>
            <a:pPr algn="ctr"/>
            <a:r>
              <a:rPr lang="es-ES" sz="1400" b="1" dirty="0" smtClean="0"/>
              <a:t>Urbano – 75,31% </a:t>
            </a:r>
            <a:endParaRPr lang="en-US" sz="1400" b="1" dirty="0"/>
          </a:p>
        </p:txBody>
      </p:sp>
      <p:sp>
        <p:nvSpPr>
          <p:cNvPr id="38" name="CuadroTexto 37"/>
          <p:cNvSpPr txBox="1"/>
          <p:nvPr/>
        </p:nvSpPr>
        <p:spPr>
          <a:xfrm>
            <a:off x="7797893" y="5099953"/>
            <a:ext cx="1858053" cy="276999"/>
          </a:xfrm>
          <a:prstGeom prst="rect">
            <a:avLst/>
          </a:prstGeom>
          <a:noFill/>
        </p:spPr>
        <p:txBody>
          <a:bodyPr wrap="square" rtlCol="0">
            <a:spAutoFit/>
          </a:bodyPr>
          <a:lstStyle/>
          <a:p>
            <a:pPr algn="ctr"/>
            <a:r>
              <a:rPr lang="es-ES" sz="1200" b="1" dirty="0" smtClean="0"/>
              <a:t>Rural – 24,69% </a:t>
            </a:r>
            <a:endParaRPr lang="en-US" sz="1200" b="1" dirty="0"/>
          </a:p>
        </p:txBody>
      </p:sp>
      <p:sp>
        <p:nvSpPr>
          <p:cNvPr id="39" name="CuadroTexto 38"/>
          <p:cNvSpPr txBox="1"/>
          <p:nvPr/>
        </p:nvSpPr>
        <p:spPr>
          <a:xfrm>
            <a:off x="9675927" y="4789018"/>
            <a:ext cx="1858053" cy="307777"/>
          </a:xfrm>
          <a:prstGeom prst="rect">
            <a:avLst/>
          </a:prstGeom>
          <a:noFill/>
        </p:spPr>
        <p:txBody>
          <a:bodyPr wrap="square" rtlCol="0">
            <a:spAutoFit/>
          </a:bodyPr>
          <a:lstStyle/>
          <a:p>
            <a:r>
              <a:rPr lang="es-ES" sz="1400" b="1" dirty="0" smtClean="0"/>
              <a:t>Urbano – 1,1% </a:t>
            </a:r>
            <a:endParaRPr lang="en-US" sz="1400" b="1" dirty="0"/>
          </a:p>
        </p:txBody>
      </p:sp>
      <p:sp>
        <p:nvSpPr>
          <p:cNvPr id="40" name="CuadroTexto 39"/>
          <p:cNvSpPr txBox="1"/>
          <p:nvPr/>
        </p:nvSpPr>
        <p:spPr>
          <a:xfrm>
            <a:off x="9419474" y="5096795"/>
            <a:ext cx="1858053" cy="276999"/>
          </a:xfrm>
          <a:prstGeom prst="rect">
            <a:avLst/>
          </a:prstGeom>
          <a:noFill/>
        </p:spPr>
        <p:txBody>
          <a:bodyPr wrap="square" rtlCol="0">
            <a:spAutoFit/>
          </a:bodyPr>
          <a:lstStyle/>
          <a:p>
            <a:pPr algn="ctr"/>
            <a:r>
              <a:rPr lang="es-ES" sz="1200" b="1" dirty="0" smtClean="0"/>
              <a:t>Rural – 50% </a:t>
            </a:r>
            <a:endParaRPr lang="en-US" sz="1200" b="1" dirty="0"/>
          </a:p>
        </p:txBody>
      </p:sp>
    </p:spTree>
    <p:extLst>
      <p:ext uri="{BB962C8B-B14F-4D97-AF65-F5344CB8AC3E}">
        <p14:creationId xmlns:p14="http://schemas.microsoft.com/office/powerpoint/2010/main" val="3345466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0A40B-2177-476F-B696-47010FC1253C}"/>
              </a:ext>
            </a:extLst>
          </p:cNvPr>
          <p:cNvSpPr>
            <a:spLocks noGrp="1"/>
          </p:cNvSpPr>
          <p:nvPr>
            <p:ph type="title"/>
          </p:nvPr>
        </p:nvSpPr>
        <p:spPr>
          <a:xfrm>
            <a:off x="318817" y="392329"/>
            <a:ext cx="10515600" cy="834528"/>
          </a:xfrm>
        </p:spPr>
        <p:txBody>
          <a:bodyPr>
            <a:normAutofit/>
          </a:bodyPr>
          <a:lstStyle/>
          <a:p>
            <a:r>
              <a:rPr lang="es-EC" sz="3600" b="1" dirty="0"/>
              <a:t>ANALISIS SITUACIONAL </a:t>
            </a:r>
          </a:p>
        </p:txBody>
      </p:sp>
      <p:graphicFrame>
        <p:nvGraphicFramePr>
          <p:cNvPr id="6" name="Diagrama 5">
            <a:extLst>
              <a:ext uri="{FF2B5EF4-FFF2-40B4-BE49-F238E27FC236}">
                <a16:creationId xmlns:a16="http://schemas.microsoft.com/office/drawing/2014/main" id="{43682859-48BE-4067-9EED-43A3FE87BF79}"/>
              </a:ext>
            </a:extLst>
          </p:cNvPr>
          <p:cNvGraphicFramePr/>
          <p:nvPr>
            <p:extLst>
              <p:ext uri="{D42A27DB-BD31-4B8C-83A1-F6EECF244321}">
                <p14:modId xmlns:p14="http://schemas.microsoft.com/office/powerpoint/2010/main" val="1161109993"/>
              </p:ext>
            </p:extLst>
          </p:nvPr>
        </p:nvGraphicFramePr>
        <p:xfrm>
          <a:off x="322455" y="1894098"/>
          <a:ext cx="3918285" cy="362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B9ECE0D5-F072-44ED-A6EF-949B954FDA59}"/>
              </a:ext>
            </a:extLst>
          </p:cNvPr>
          <p:cNvSpPr txBox="1"/>
          <p:nvPr/>
        </p:nvSpPr>
        <p:spPr>
          <a:xfrm>
            <a:off x="437321" y="1097373"/>
            <a:ext cx="5658679" cy="523220"/>
          </a:xfrm>
          <a:prstGeom prst="rect">
            <a:avLst/>
          </a:prstGeom>
          <a:noFill/>
        </p:spPr>
        <p:txBody>
          <a:bodyPr wrap="square" rtlCol="0">
            <a:spAutoFit/>
          </a:bodyPr>
          <a:lstStyle/>
          <a:p>
            <a:r>
              <a:rPr lang="es-EC" sz="2800" b="1" dirty="0"/>
              <a:t>Infraestructura</a:t>
            </a:r>
            <a:endParaRPr lang="es-EC" b="1" dirty="0"/>
          </a:p>
        </p:txBody>
      </p:sp>
      <p:pic>
        <p:nvPicPr>
          <p:cNvPr id="3" name="Imagen 2"/>
          <p:cNvPicPr>
            <a:picLocks noChangeAspect="1"/>
          </p:cNvPicPr>
          <p:nvPr/>
        </p:nvPicPr>
        <p:blipFill>
          <a:blip r:embed="rId7"/>
          <a:stretch>
            <a:fillRect/>
          </a:stretch>
        </p:blipFill>
        <p:spPr>
          <a:xfrm>
            <a:off x="4360122" y="1132515"/>
            <a:ext cx="6909188" cy="4212745"/>
          </a:xfrm>
          <a:prstGeom prst="rect">
            <a:avLst/>
          </a:prstGeom>
        </p:spPr>
      </p:pic>
    </p:spTree>
    <p:extLst>
      <p:ext uri="{BB962C8B-B14F-4D97-AF65-F5344CB8AC3E}">
        <p14:creationId xmlns:p14="http://schemas.microsoft.com/office/powerpoint/2010/main" val="3137898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483406" y="602573"/>
            <a:ext cx="10515600" cy="828599"/>
          </a:xfrm>
        </p:spPr>
        <p:txBody>
          <a:bodyPr>
            <a:normAutofit/>
          </a:bodyPr>
          <a:lstStyle/>
          <a:p>
            <a:r>
              <a:rPr lang="es-EC" sz="2800" b="1" dirty="0">
                <a:latin typeface="+mn-lt"/>
              </a:rPr>
              <a:t>Oferta</a:t>
            </a:r>
          </a:p>
        </p:txBody>
      </p:sp>
      <p:graphicFrame>
        <p:nvGraphicFramePr>
          <p:cNvPr id="7" name="Diagrama 6">
            <a:extLst>
              <a:ext uri="{FF2B5EF4-FFF2-40B4-BE49-F238E27FC236}">
                <a16:creationId xmlns:a16="http://schemas.microsoft.com/office/drawing/2014/main" id="{ADBC69A8-1602-459D-9D13-3E64EA0FCA21}"/>
              </a:ext>
            </a:extLst>
          </p:cNvPr>
          <p:cNvGraphicFramePr/>
          <p:nvPr>
            <p:extLst>
              <p:ext uri="{D42A27DB-BD31-4B8C-83A1-F6EECF244321}">
                <p14:modId xmlns:p14="http://schemas.microsoft.com/office/powerpoint/2010/main" val="32767167"/>
              </p:ext>
            </p:extLst>
          </p:nvPr>
        </p:nvGraphicFramePr>
        <p:xfrm>
          <a:off x="453738" y="1689621"/>
          <a:ext cx="3747201" cy="3478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Iglesia con reloj&#10;&#10;Descripción generada automáticamente con confianza media">
            <a:extLst>
              <a:ext uri="{FF2B5EF4-FFF2-40B4-BE49-F238E27FC236}">
                <a16:creationId xmlns:a16="http://schemas.microsoft.com/office/drawing/2014/main" id="{BF7568C3-1F12-4A47-85FA-284206CCE9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0288" y="1644129"/>
            <a:ext cx="4781550" cy="3524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459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483406" y="602573"/>
            <a:ext cx="10515600" cy="828599"/>
          </a:xfrm>
        </p:spPr>
        <p:txBody>
          <a:bodyPr>
            <a:normAutofit/>
          </a:bodyPr>
          <a:lstStyle/>
          <a:p>
            <a:r>
              <a:rPr lang="es-EC" sz="2800" b="1" dirty="0">
                <a:latin typeface="+mn-lt"/>
              </a:rPr>
              <a:t>Planta turística </a:t>
            </a:r>
          </a:p>
        </p:txBody>
      </p:sp>
      <p:graphicFrame>
        <p:nvGraphicFramePr>
          <p:cNvPr id="7" name="Diagrama 6">
            <a:extLst>
              <a:ext uri="{FF2B5EF4-FFF2-40B4-BE49-F238E27FC236}">
                <a16:creationId xmlns:a16="http://schemas.microsoft.com/office/drawing/2014/main" id="{ADBC69A8-1602-459D-9D13-3E64EA0FCA21}"/>
              </a:ext>
            </a:extLst>
          </p:cNvPr>
          <p:cNvGraphicFramePr/>
          <p:nvPr>
            <p:extLst>
              <p:ext uri="{D42A27DB-BD31-4B8C-83A1-F6EECF244321}">
                <p14:modId xmlns:p14="http://schemas.microsoft.com/office/powerpoint/2010/main" val="783055035"/>
              </p:ext>
            </p:extLst>
          </p:nvPr>
        </p:nvGraphicFramePr>
        <p:xfrm>
          <a:off x="453738" y="1689620"/>
          <a:ext cx="4436314" cy="439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Un camión de bomberos&#10;&#10;Descripción generada automáticamente con confianza media">
            <a:extLst>
              <a:ext uri="{FF2B5EF4-FFF2-40B4-BE49-F238E27FC236}">
                <a16:creationId xmlns:a16="http://schemas.microsoft.com/office/drawing/2014/main" id="{6F33DB61-5774-400F-AE55-B38E854EE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4879" y="1855304"/>
            <a:ext cx="6012349" cy="3998110"/>
          </a:xfrm>
          <a:prstGeom prst="rect">
            <a:avLst/>
          </a:prstGeom>
          <a:ln>
            <a:noFill/>
          </a:ln>
          <a:effectLst>
            <a:softEdge rad="112500"/>
          </a:effectLst>
        </p:spPr>
      </p:pic>
    </p:spTree>
    <p:extLst>
      <p:ext uri="{BB962C8B-B14F-4D97-AF65-F5344CB8AC3E}">
        <p14:creationId xmlns:p14="http://schemas.microsoft.com/office/powerpoint/2010/main" val="343867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483406" y="602573"/>
            <a:ext cx="10515600" cy="828599"/>
          </a:xfrm>
        </p:spPr>
        <p:txBody>
          <a:bodyPr>
            <a:normAutofit/>
          </a:bodyPr>
          <a:lstStyle/>
          <a:p>
            <a:r>
              <a:rPr lang="es-EC" sz="2800" b="1" dirty="0">
                <a:latin typeface="+mn-lt"/>
              </a:rPr>
              <a:t>Superestructura</a:t>
            </a:r>
          </a:p>
        </p:txBody>
      </p:sp>
      <p:graphicFrame>
        <p:nvGraphicFramePr>
          <p:cNvPr id="7" name="Diagrama 6">
            <a:extLst>
              <a:ext uri="{FF2B5EF4-FFF2-40B4-BE49-F238E27FC236}">
                <a16:creationId xmlns:a16="http://schemas.microsoft.com/office/drawing/2014/main" id="{ADBC69A8-1602-459D-9D13-3E64EA0FCA21}"/>
              </a:ext>
            </a:extLst>
          </p:cNvPr>
          <p:cNvGraphicFramePr/>
          <p:nvPr>
            <p:extLst>
              <p:ext uri="{D42A27DB-BD31-4B8C-83A1-F6EECF244321}">
                <p14:modId xmlns:p14="http://schemas.microsoft.com/office/powerpoint/2010/main" val="3783488140"/>
              </p:ext>
            </p:extLst>
          </p:nvPr>
        </p:nvGraphicFramePr>
        <p:xfrm>
          <a:off x="453738" y="1689620"/>
          <a:ext cx="4436314" cy="439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tipo, nombre de la empresa&#10;&#10;Descripción generada automáticamente">
            <a:extLst>
              <a:ext uri="{FF2B5EF4-FFF2-40B4-BE49-F238E27FC236}">
                <a16:creationId xmlns:a16="http://schemas.microsoft.com/office/drawing/2014/main" id="{4F00176D-CD40-4F32-AF7D-5717C688A8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0052" y="1689620"/>
            <a:ext cx="4076530" cy="1967980"/>
          </a:xfrm>
          <a:prstGeom prst="rect">
            <a:avLst/>
          </a:prstGeom>
        </p:spPr>
      </p:pic>
      <p:pic>
        <p:nvPicPr>
          <p:cNvPr id="8" name="Imagen 7" descr="Nombre de la empresa&#10;&#10;Descripción generada automáticamente">
            <a:extLst>
              <a:ext uri="{FF2B5EF4-FFF2-40B4-BE49-F238E27FC236}">
                <a16:creationId xmlns:a16="http://schemas.microsoft.com/office/drawing/2014/main" id="{7012A658-00FA-4348-8CB4-B8F0970E0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7781" y="3886183"/>
            <a:ext cx="2181225" cy="1587327"/>
          </a:xfrm>
          <a:prstGeom prst="rect">
            <a:avLst/>
          </a:prstGeom>
        </p:spPr>
      </p:pic>
      <p:pic>
        <p:nvPicPr>
          <p:cNvPr id="10" name="Imagen 9" descr="Diagrama&#10;&#10;Descripción generada automáticamente">
            <a:extLst>
              <a:ext uri="{FF2B5EF4-FFF2-40B4-BE49-F238E27FC236}">
                <a16:creationId xmlns:a16="http://schemas.microsoft.com/office/drawing/2014/main" id="{396FF4BC-55C7-4FD7-81CE-5D2FDEAAFD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1206" y="3916050"/>
            <a:ext cx="2143125" cy="2143125"/>
          </a:xfrm>
          <a:prstGeom prst="rect">
            <a:avLst/>
          </a:prstGeom>
          <a:ln>
            <a:noFill/>
          </a:ln>
          <a:effectLst>
            <a:softEdge rad="112500"/>
          </a:effectLst>
        </p:spPr>
      </p:pic>
      <p:pic>
        <p:nvPicPr>
          <p:cNvPr id="12" name="Imagen 11" descr="Forma&#10;&#10;Descripción generada automáticamente">
            <a:extLst>
              <a:ext uri="{FF2B5EF4-FFF2-40B4-BE49-F238E27FC236}">
                <a16:creationId xmlns:a16="http://schemas.microsoft.com/office/drawing/2014/main" id="{AE7D8E56-C6D7-4F9A-AC4C-29E2F3E1E5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1611" y="2011177"/>
            <a:ext cx="2617395" cy="1875006"/>
          </a:xfrm>
          <a:prstGeom prst="rect">
            <a:avLst/>
          </a:prstGeom>
        </p:spPr>
      </p:pic>
    </p:spTree>
    <p:extLst>
      <p:ext uri="{BB962C8B-B14F-4D97-AF65-F5344CB8AC3E}">
        <p14:creationId xmlns:p14="http://schemas.microsoft.com/office/powerpoint/2010/main" val="20032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291548" y="461712"/>
            <a:ext cx="10515600" cy="828599"/>
          </a:xfrm>
        </p:spPr>
        <p:txBody>
          <a:bodyPr>
            <a:normAutofit/>
          </a:bodyPr>
          <a:lstStyle/>
          <a:p>
            <a:r>
              <a:rPr lang="es-EC" sz="2800" b="1" dirty="0">
                <a:latin typeface="+mn-lt"/>
              </a:rPr>
              <a:t>Panorama Covid -19 en Cuenca </a:t>
            </a:r>
          </a:p>
        </p:txBody>
      </p:sp>
      <p:graphicFrame>
        <p:nvGraphicFramePr>
          <p:cNvPr id="8" name="Marcador de contenido 11">
            <a:extLst>
              <a:ext uri="{FF2B5EF4-FFF2-40B4-BE49-F238E27FC236}">
                <a16:creationId xmlns:a16="http://schemas.microsoft.com/office/drawing/2014/main" id="{761AFB58-5378-4541-92F7-0C9F70075F44}"/>
              </a:ext>
            </a:extLst>
          </p:cNvPr>
          <p:cNvGraphicFramePr>
            <a:graphicFrameLocks noGrp="1"/>
          </p:cNvGraphicFramePr>
          <p:nvPr>
            <p:ph idx="1"/>
            <p:extLst>
              <p:ext uri="{D42A27DB-BD31-4B8C-83A1-F6EECF244321}">
                <p14:modId xmlns:p14="http://schemas.microsoft.com/office/powerpoint/2010/main" val="3927870233"/>
              </p:ext>
            </p:extLst>
          </p:nvPr>
        </p:nvGraphicFramePr>
        <p:xfrm>
          <a:off x="291548" y="1378226"/>
          <a:ext cx="11211340" cy="4871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497732F-4F12-4E3B-93F6-A3B813197BE3}"/>
              </a:ext>
            </a:extLst>
          </p:cNvPr>
          <p:cNvSpPr txBox="1"/>
          <p:nvPr/>
        </p:nvSpPr>
        <p:spPr>
          <a:xfrm>
            <a:off x="9276522" y="4492487"/>
            <a:ext cx="1510748" cy="1477328"/>
          </a:xfrm>
          <a:prstGeom prst="rect">
            <a:avLst/>
          </a:prstGeom>
          <a:noFill/>
        </p:spPr>
        <p:txBody>
          <a:bodyPr wrap="square" rtlCol="0">
            <a:spAutoFit/>
          </a:bodyPr>
          <a:lstStyle/>
          <a:p>
            <a:r>
              <a:rPr lang="es-EC" dirty="0"/>
              <a:t>Investigación de la academia sobre turismo y Covid -19</a:t>
            </a:r>
          </a:p>
        </p:txBody>
      </p:sp>
    </p:spTree>
    <p:extLst>
      <p:ext uri="{BB962C8B-B14F-4D97-AF65-F5344CB8AC3E}">
        <p14:creationId xmlns:p14="http://schemas.microsoft.com/office/powerpoint/2010/main" val="2519283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483406" y="602573"/>
            <a:ext cx="10515600" cy="828599"/>
          </a:xfrm>
        </p:spPr>
        <p:txBody>
          <a:bodyPr>
            <a:normAutofit/>
          </a:bodyPr>
          <a:lstStyle/>
          <a:p>
            <a:r>
              <a:rPr lang="es-EC" sz="3600" b="1" dirty="0"/>
              <a:t>Turismo MICE en Cuenca</a:t>
            </a:r>
          </a:p>
        </p:txBody>
      </p:sp>
      <p:graphicFrame>
        <p:nvGraphicFramePr>
          <p:cNvPr id="7" name="Diagrama 6">
            <a:extLst>
              <a:ext uri="{FF2B5EF4-FFF2-40B4-BE49-F238E27FC236}">
                <a16:creationId xmlns:a16="http://schemas.microsoft.com/office/drawing/2014/main" id="{ADBC69A8-1602-459D-9D13-3E64EA0FCA21}"/>
              </a:ext>
            </a:extLst>
          </p:cNvPr>
          <p:cNvGraphicFramePr/>
          <p:nvPr>
            <p:extLst>
              <p:ext uri="{D42A27DB-BD31-4B8C-83A1-F6EECF244321}">
                <p14:modId xmlns:p14="http://schemas.microsoft.com/office/powerpoint/2010/main" val="374293551"/>
              </p:ext>
            </p:extLst>
          </p:nvPr>
        </p:nvGraphicFramePr>
        <p:xfrm>
          <a:off x="453738" y="1689620"/>
          <a:ext cx="4436314" cy="4393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Personas en frente de un edificio&#10;&#10;Descripción generada automáticamente con confianza media">
            <a:extLst>
              <a:ext uri="{FF2B5EF4-FFF2-40B4-BE49-F238E27FC236}">
                <a16:creationId xmlns:a16="http://schemas.microsoft.com/office/drawing/2014/main" id="{60164326-D9B0-4B36-94DB-D74633AF82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0713" y="1689620"/>
            <a:ext cx="4744278" cy="4151243"/>
          </a:xfrm>
          <a:prstGeom prst="rect">
            <a:avLst/>
          </a:prstGeom>
          <a:ln>
            <a:noFill/>
          </a:ln>
          <a:effectLst>
            <a:softEdge rad="112500"/>
          </a:effectLst>
        </p:spPr>
      </p:pic>
    </p:spTree>
    <p:extLst>
      <p:ext uri="{BB962C8B-B14F-4D97-AF65-F5344CB8AC3E}">
        <p14:creationId xmlns:p14="http://schemas.microsoft.com/office/powerpoint/2010/main" val="3583955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B4DAC-8585-4E1B-ACB0-925BAAEE0903}"/>
              </a:ext>
            </a:extLst>
          </p:cNvPr>
          <p:cNvSpPr>
            <a:spLocks noGrp="1"/>
          </p:cNvSpPr>
          <p:nvPr>
            <p:ph type="title"/>
          </p:nvPr>
        </p:nvSpPr>
        <p:spPr>
          <a:xfrm>
            <a:off x="483406" y="602573"/>
            <a:ext cx="10515600" cy="828599"/>
          </a:xfrm>
        </p:spPr>
        <p:txBody>
          <a:bodyPr>
            <a:normAutofit/>
          </a:bodyPr>
          <a:lstStyle/>
          <a:p>
            <a:r>
              <a:rPr lang="es-EC" sz="3600" b="1" dirty="0"/>
              <a:t>Perfil del turista en la ciudad de Cuenca </a:t>
            </a:r>
          </a:p>
        </p:txBody>
      </p:sp>
      <p:graphicFrame>
        <p:nvGraphicFramePr>
          <p:cNvPr id="7" name="Diagrama 6">
            <a:extLst>
              <a:ext uri="{FF2B5EF4-FFF2-40B4-BE49-F238E27FC236}">
                <a16:creationId xmlns:a16="http://schemas.microsoft.com/office/drawing/2014/main" id="{ADBC69A8-1602-459D-9D13-3E64EA0FCA21}"/>
              </a:ext>
            </a:extLst>
          </p:cNvPr>
          <p:cNvGraphicFramePr/>
          <p:nvPr>
            <p:extLst>
              <p:ext uri="{D42A27DB-BD31-4B8C-83A1-F6EECF244321}">
                <p14:modId xmlns:p14="http://schemas.microsoft.com/office/powerpoint/2010/main" val="3956861612"/>
              </p:ext>
            </p:extLst>
          </p:nvPr>
        </p:nvGraphicFramePr>
        <p:xfrm>
          <a:off x="453738" y="1825469"/>
          <a:ext cx="3342351" cy="425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Un dibujo de una persona con un juguete&#10;&#10;Descripción generada automáticamente con confianza baja">
            <a:extLst>
              <a:ext uri="{FF2B5EF4-FFF2-40B4-BE49-F238E27FC236}">
                <a16:creationId xmlns:a16="http://schemas.microsoft.com/office/drawing/2014/main" id="{75816F41-E07E-4E06-B152-DA801FBE24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0031" y="2140194"/>
            <a:ext cx="3342350" cy="3014901"/>
          </a:xfrm>
          <a:prstGeom prst="rect">
            <a:avLst/>
          </a:prstGeom>
        </p:spPr>
      </p:pic>
      <p:graphicFrame>
        <p:nvGraphicFramePr>
          <p:cNvPr id="6" name="Diagrama 5">
            <a:extLst>
              <a:ext uri="{FF2B5EF4-FFF2-40B4-BE49-F238E27FC236}">
                <a16:creationId xmlns:a16="http://schemas.microsoft.com/office/drawing/2014/main" id="{2E657C5F-BC4B-4BCC-96A1-1BBDB0C4E3DB}"/>
              </a:ext>
            </a:extLst>
          </p:cNvPr>
          <p:cNvGraphicFramePr/>
          <p:nvPr>
            <p:extLst>
              <p:ext uri="{D42A27DB-BD31-4B8C-83A1-F6EECF244321}">
                <p14:modId xmlns:p14="http://schemas.microsoft.com/office/powerpoint/2010/main" val="2775198388"/>
              </p:ext>
            </p:extLst>
          </p:nvPr>
        </p:nvGraphicFramePr>
        <p:xfrm>
          <a:off x="7832036" y="1825469"/>
          <a:ext cx="3906226" cy="4257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8">
            <a:extLst>
              <a:ext uri="{FF2B5EF4-FFF2-40B4-BE49-F238E27FC236}">
                <a16:creationId xmlns:a16="http://schemas.microsoft.com/office/drawing/2014/main" id="{0ACE0334-011F-40AC-B982-9D644155381E}"/>
              </a:ext>
            </a:extLst>
          </p:cNvPr>
          <p:cNvSpPr txBox="1"/>
          <p:nvPr/>
        </p:nvSpPr>
        <p:spPr>
          <a:xfrm>
            <a:off x="832826" y="1428266"/>
            <a:ext cx="2584174" cy="400110"/>
          </a:xfrm>
          <a:prstGeom prst="rect">
            <a:avLst/>
          </a:prstGeom>
          <a:noFill/>
        </p:spPr>
        <p:txBody>
          <a:bodyPr wrap="square" rtlCol="0">
            <a:spAutoFit/>
          </a:bodyPr>
          <a:lstStyle/>
          <a:p>
            <a:r>
              <a:rPr lang="es-EC" sz="2000" b="1" dirty="0"/>
              <a:t>Turistas nacionales</a:t>
            </a:r>
          </a:p>
        </p:txBody>
      </p:sp>
      <p:sp>
        <p:nvSpPr>
          <p:cNvPr id="10" name="CuadroTexto 9">
            <a:extLst>
              <a:ext uri="{FF2B5EF4-FFF2-40B4-BE49-F238E27FC236}">
                <a16:creationId xmlns:a16="http://schemas.microsoft.com/office/drawing/2014/main" id="{EC119284-4886-488B-B850-70A045EE872E}"/>
              </a:ext>
            </a:extLst>
          </p:cNvPr>
          <p:cNvSpPr txBox="1"/>
          <p:nvPr/>
        </p:nvSpPr>
        <p:spPr>
          <a:xfrm>
            <a:off x="8526341" y="1466029"/>
            <a:ext cx="2711502" cy="400110"/>
          </a:xfrm>
          <a:prstGeom prst="rect">
            <a:avLst/>
          </a:prstGeom>
          <a:noFill/>
        </p:spPr>
        <p:txBody>
          <a:bodyPr wrap="square" rtlCol="0">
            <a:spAutoFit/>
          </a:bodyPr>
          <a:lstStyle/>
          <a:p>
            <a:r>
              <a:rPr lang="es-EC" sz="2000" b="1" dirty="0"/>
              <a:t>Turistas internacionales</a:t>
            </a:r>
          </a:p>
        </p:txBody>
      </p:sp>
      <p:sp>
        <p:nvSpPr>
          <p:cNvPr id="11" name="CuadroTexto 10">
            <a:extLst>
              <a:ext uri="{FF2B5EF4-FFF2-40B4-BE49-F238E27FC236}">
                <a16:creationId xmlns:a16="http://schemas.microsoft.com/office/drawing/2014/main" id="{BDBE45D7-0412-4E03-AC43-EDA19811258A}"/>
              </a:ext>
            </a:extLst>
          </p:cNvPr>
          <p:cNvSpPr txBox="1"/>
          <p:nvPr/>
        </p:nvSpPr>
        <p:spPr>
          <a:xfrm>
            <a:off x="9448800" y="6016485"/>
            <a:ext cx="1921566" cy="369332"/>
          </a:xfrm>
          <a:prstGeom prst="rect">
            <a:avLst/>
          </a:prstGeom>
          <a:noFill/>
        </p:spPr>
        <p:txBody>
          <a:bodyPr wrap="square" rtlCol="0">
            <a:spAutoFit/>
          </a:bodyPr>
          <a:lstStyle/>
          <a:p>
            <a:r>
              <a:rPr lang="es-EC" dirty="0"/>
              <a:t>(GIER,2019)</a:t>
            </a:r>
          </a:p>
        </p:txBody>
      </p:sp>
    </p:spTree>
    <p:extLst>
      <p:ext uri="{BB962C8B-B14F-4D97-AF65-F5344CB8AC3E}">
        <p14:creationId xmlns:p14="http://schemas.microsoft.com/office/powerpoint/2010/main" val="380059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008D4-0C30-4B64-8AB0-021A2DD2FE69}"/>
              </a:ext>
            </a:extLst>
          </p:cNvPr>
          <p:cNvSpPr>
            <a:spLocks noGrp="1"/>
          </p:cNvSpPr>
          <p:nvPr>
            <p:ph type="title"/>
          </p:nvPr>
        </p:nvSpPr>
        <p:spPr>
          <a:xfrm>
            <a:off x="305953" y="371146"/>
            <a:ext cx="10515600" cy="891418"/>
          </a:xfrm>
        </p:spPr>
        <p:txBody>
          <a:bodyPr>
            <a:normAutofit/>
          </a:bodyPr>
          <a:lstStyle/>
          <a:p>
            <a:r>
              <a:rPr lang="es-EC" sz="3600" b="1" dirty="0"/>
              <a:t>ANÁLISIS DE RESULTADOS</a:t>
            </a:r>
          </a:p>
        </p:txBody>
      </p:sp>
      <p:graphicFrame>
        <p:nvGraphicFramePr>
          <p:cNvPr id="5" name="Diagrama 4">
            <a:extLst>
              <a:ext uri="{FF2B5EF4-FFF2-40B4-BE49-F238E27FC236}">
                <a16:creationId xmlns:a16="http://schemas.microsoft.com/office/drawing/2014/main" id="{0F204F99-773D-41BB-A12A-CC1F371D8FB8}"/>
              </a:ext>
            </a:extLst>
          </p:cNvPr>
          <p:cNvGraphicFramePr/>
          <p:nvPr>
            <p:extLst>
              <p:ext uri="{D42A27DB-BD31-4B8C-83A1-F6EECF244321}">
                <p14:modId xmlns:p14="http://schemas.microsoft.com/office/powerpoint/2010/main" val="1946551200"/>
              </p:ext>
            </p:extLst>
          </p:nvPr>
        </p:nvGraphicFramePr>
        <p:xfrm>
          <a:off x="517989" y="1663602"/>
          <a:ext cx="8029664" cy="455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793223F1-4B40-4E92-999A-944F148429F9}"/>
              </a:ext>
            </a:extLst>
          </p:cNvPr>
          <p:cNvSpPr txBox="1"/>
          <p:nvPr/>
        </p:nvSpPr>
        <p:spPr>
          <a:xfrm>
            <a:off x="305953" y="1201938"/>
            <a:ext cx="4691270" cy="523220"/>
          </a:xfrm>
          <a:prstGeom prst="rect">
            <a:avLst/>
          </a:prstGeom>
          <a:noFill/>
        </p:spPr>
        <p:txBody>
          <a:bodyPr wrap="square" rtlCol="0">
            <a:spAutoFit/>
          </a:bodyPr>
          <a:lstStyle/>
          <a:p>
            <a:r>
              <a:rPr lang="es-EC" sz="2800" b="1" dirty="0"/>
              <a:t>Entrevistas</a:t>
            </a:r>
            <a:r>
              <a:rPr lang="es-EC" sz="2400" b="1" dirty="0"/>
              <a:t> </a:t>
            </a:r>
          </a:p>
        </p:txBody>
      </p:sp>
      <p:pic>
        <p:nvPicPr>
          <p:cNvPr id="6" name="Imagen 5" descr="Interfaz de usuario gráfica&#10;&#10;Descripción generada automáticamente">
            <a:extLst>
              <a:ext uri="{FF2B5EF4-FFF2-40B4-BE49-F238E27FC236}">
                <a16:creationId xmlns:a16="http://schemas.microsoft.com/office/drawing/2014/main" id="{492F6196-22BB-4E5F-8925-8609E0C769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0828" y="1262564"/>
            <a:ext cx="3769510" cy="2120349"/>
          </a:xfrm>
          <a:prstGeom prst="rect">
            <a:avLst/>
          </a:prstGeom>
          <a:ln>
            <a:noFill/>
          </a:ln>
          <a:effectLst>
            <a:softEdge rad="112500"/>
          </a:effectLst>
        </p:spPr>
      </p:pic>
      <p:pic>
        <p:nvPicPr>
          <p:cNvPr id="10" name="Imagen 9" descr="Dibujo animado de un personaje de caricatura&#10;&#10;Descripción generada automáticamente con confianza media">
            <a:extLst>
              <a:ext uri="{FF2B5EF4-FFF2-40B4-BE49-F238E27FC236}">
                <a16:creationId xmlns:a16="http://schemas.microsoft.com/office/drawing/2014/main" id="{96A98280-A95E-4B2B-8F47-A1D402832B36}"/>
              </a:ext>
            </a:extLst>
          </p:cNvPr>
          <p:cNvPicPr>
            <a:picLocks noChangeAspect="1"/>
          </p:cNvPicPr>
          <p:nvPr/>
        </p:nvPicPr>
        <p:blipFill rotWithShape="1">
          <a:blip r:embed="rId8">
            <a:extLst>
              <a:ext uri="{28A0092B-C50C-407E-A947-70E740481C1C}">
                <a14:useLocalDpi xmlns:a14="http://schemas.microsoft.com/office/drawing/2010/main" val="0"/>
              </a:ext>
            </a:extLst>
          </a:blip>
          <a:srcRect l="-664" t="16929" r="664" b="10930"/>
          <a:stretch/>
        </p:blipFill>
        <p:spPr>
          <a:xfrm>
            <a:off x="8759689" y="3654738"/>
            <a:ext cx="2914322" cy="1940698"/>
          </a:xfrm>
          <a:prstGeom prst="rect">
            <a:avLst/>
          </a:prstGeom>
          <a:ln>
            <a:noFill/>
          </a:ln>
          <a:effectLst>
            <a:softEdge rad="112500"/>
          </a:effectLst>
        </p:spPr>
      </p:pic>
    </p:spTree>
    <p:extLst>
      <p:ext uri="{BB962C8B-B14F-4D97-AF65-F5344CB8AC3E}">
        <p14:creationId xmlns:p14="http://schemas.microsoft.com/office/powerpoint/2010/main" val="2442812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ECC45-F6B1-4B37-AA81-9686583AE253}"/>
              </a:ext>
            </a:extLst>
          </p:cNvPr>
          <p:cNvSpPr>
            <a:spLocks noGrp="1"/>
          </p:cNvSpPr>
          <p:nvPr>
            <p:ph type="title" idx="4294967295"/>
          </p:nvPr>
        </p:nvSpPr>
        <p:spPr>
          <a:xfrm>
            <a:off x="481644" y="320812"/>
            <a:ext cx="4020847" cy="849819"/>
          </a:xfrm>
        </p:spPr>
        <p:txBody>
          <a:bodyPr>
            <a:normAutofit/>
          </a:bodyPr>
          <a:lstStyle/>
          <a:p>
            <a:r>
              <a:rPr lang="es-EC" sz="2400" b="1" dirty="0"/>
              <a:t>Encuestas aplicada a turistas</a:t>
            </a:r>
          </a:p>
        </p:txBody>
      </p:sp>
      <p:sp>
        <p:nvSpPr>
          <p:cNvPr id="10" name="CuadroTexto 9">
            <a:extLst>
              <a:ext uri="{FF2B5EF4-FFF2-40B4-BE49-F238E27FC236}">
                <a16:creationId xmlns:a16="http://schemas.microsoft.com/office/drawing/2014/main" id="{7C09EBA9-34A4-40DA-A71F-DB824E3DAFBD}"/>
              </a:ext>
            </a:extLst>
          </p:cNvPr>
          <p:cNvSpPr txBox="1"/>
          <p:nvPr/>
        </p:nvSpPr>
        <p:spPr>
          <a:xfrm>
            <a:off x="609600" y="1073426"/>
            <a:ext cx="5486400" cy="369332"/>
          </a:xfrm>
          <a:prstGeom prst="rect">
            <a:avLst/>
          </a:prstGeom>
          <a:noFill/>
        </p:spPr>
        <p:txBody>
          <a:bodyPr wrap="square" rtlCol="0">
            <a:spAutoFit/>
          </a:bodyPr>
          <a:lstStyle/>
          <a:p>
            <a:r>
              <a:rPr lang="es-EC" b="1" dirty="0"/>
              <a:t>Características sociodemográficas </a:t>
            </a:r>
          </a:p>
        </p:txBody>
      </p:sp>
      <p:graphicFrame>
        <p:nvGraphicFramePr>
          <p:cNvPr id="24" name="Gráfico 23">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2082232564"/>
              </p:ext>
            </p:extLst>
          </p:nvPr>
        </p:nvGraphicFramePr>
        <p:xfrm>
          <a:off x="2643778" y="1360031"/>
          <a:ext cx="4020846" cy="2774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Gráfico 27">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2266281254"/>
              </p:ext>
            </p:extLst>
          </p:nvPr>
        </p:nvGraphicFramePr>
        <p:xfrm>
          <a:off x="481644" y="4049962"/>
          <a:ext cx="2966115" cy="2453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áfico 28">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191446255"/>
              </p:ext>
            </p:extLst>
          </p:nvPr>
        </p:nvGraphicFramePr>
        <p:xfrm>
          <a:off x="3302797" y="4235542"/>
          <a:ext cx="2966115" cy="2301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a 11">
            <a:extLst>
              <a:ext uri="{FF2B5EF4-FFF2-40B4-BE49-F238E27FC236}">
                <a16:creationId xmlns:a16="http://schemas.microsoft.com/office/drawing/2014/main" id="{01550EC1-162C-417A-8D1E-C435FE9405AC}"/>
              </a:ext>
            </a:extLst>
          </p:cNvPr>
          <p:cNvGraphicFramePr/>
          <p:nvPr>
            <p:extLst>
              <p:ext uri="{D42A27DB-BD31-4B8C-83A1-F6EECF244321}">
                <p14:modId xmlns:p14="http://schemas.microsoft.com/office/powerpoint/2010/main" val="415118487"/>
              </p:ext>
            </p:extLst>
          </p:nvPr>
        </p:nvGraphicFramePr>
        <p:xfrm>
          <a:off x="6888513" y="1442758"/>
          <a:ext cx="4425481" cy="51470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0" name="Gráfico 29">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1009888916"/>
              </p:ext>
            </p:extLst>
          </p:nvPr>
        </p:nvGraphicFramePr>
        <p:xfrm>
          <a:off x="434255" y="1539663"/>
          <a:ext cx="2790825" cy="238431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0136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FDC0D2A-AFB0-4997-BCDD-35CEB8B4EEC4}"/>
              </a:ext>
            </a:extLst>
          </p:cNvPr>
          <p:cNvSpPr>
            <a:spLocks noGrp="1"/>
          </p:cNvSpPr>
          <p:nvPr>
            <p:ph type="title"/>
          </p:nvPr>
        </p:nvSpPr>
        <p:spPr>
          <a:xfrm>
            <a:off x="445253" y="418772"/>
            <a:ext cx="10515600" cy="1325563"/>
          </a:xfrm>
        </p:spPr>
        <p:txBody>
          <a:bodyPr>
            <a:normAutofit/>
          </a:bodyPr>
          <a:lstStyle/>
          <a:p>
            <a:r>
              <a:rPr lang="es-EC" sz="3600" b="1" dirty="0"/>
              <a:t>PLANTEAMIENTO PROBLEMA</a:t>
            </a:r>
          </a:p>
        </p:txBody>
      </p:sp>
      <p:graphicFrame>
        <p:nvGraphicFramePr>
          <p:cNvPr id="12" name="Marcador de contenido 11">
            <a:extLst>
              <a:ext uri="{FF2B5EF4-FFF2-40B4-BE49-F238E27FC236}">
                <a16:creationId xmlns:a16="http://schemas.microsoft.com/office/drawing/2014/main" id="{7782842F-56CB-4636-B675-EB36A012471B}"/>
              </a:ext>
            </a:extLst>
          </p:cNvPr>
          <p:cNvGraphicFramePr>
            <a:graphicFrameLocks noGrp="1"/>
          </p:cNvGraphicFramePr>
          <p:nvPr>
            <p:ph idx="1"/>
            <p:extLst>
              <p:ext uri="{D42A27DB-BD31-4B8C-83A1-F6EECF244321}">
                <p14:modId xmlns:p14="http://schemas.microsoft.com/office/powerpoint/2010/main" val="1128014444"/>
              </p:ext>
            </p:extLst>
          </p:nvPr>
        </p:nvGraphicFramePr>
        <p:xfrm>
          <a:off x="291548" y="1378226"/>
          <a:ext cx="11211340" cy="4871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ímbolo &quot;No permitido&quot; 1">
            <a:extLst>
              <a:ext uri="{FF2B5EF4-FFF2-40B4-BE49-F238E27FC236}">
                <a16:creationId xmlns:a16="http://schemas.microsoft.com/office/drawing/2014/main" id="{617878E4-E6D8-4FAC-BD61-8E62EFF1075A}"/>
              </a:ext>
            </a:extLst>
          </p:cNvPr>
          <p:cNvSpPr/>
          <p:nvPr/>
        </p:nvSpPr>
        <p:spPr>
          <a:xfrm>
            <a:off x="6877428" y="4126117"/>
            <a:ext cx="1846556" cy="1793289"/>
          </a:xfrm>
          <a:prstGeom prst="noSmoking">
            <a:avLst>
              <a:gd name="adj" fmla="val 1564"/>
            </a:avLst>
          </a:prstGeom>
          <a:solidFill>
            <a:srgbClr val="0B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6" name="Flecha: a la derecha 5">
            <a:extLst>
              <a:ext uri="{FF2B5EF4-FFF2-40B4-BE49-F238E27FC236}">
                <a16:creationId xmlns:a16="http://schemas.microsoft.com/office/drawing/2014/main" id="{7D324A58-C371-4802-9845-3DF75C653F9A}"/>
              </a:ext>
            </a:extLst>
          </p:cNvPr>
          <p:cNvSpPr/>
          <p:nvPr/>
        </p:nvSpPr>
        <p:spPr>
          <a:xfrm rot="5400000">
            <a:off x="897504" y="2607280"/>
            <a:ext cx="635537" cy="1263788"/>
          </a:xfrm>
          <a:prstGeom prst="rightArrow">
            <a:avLst/>
          </a:prstGeom>
          <a:noFill/>
          <a:ln w="28575">
            <a:solidFill>
              <a:srgbClr val="00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Símbolo &quot;No permitido&quot; 9">
            <a:extLst>
              <a:ext uri="{FF2B5EF4-FFF2-40B4-BE49-F238E27FC236}">
                <a16:creationId xmlns:a16="http://schemas.microsoft.com/office/drawing/2014/main" id="{D0402E92-460F-45C2-B087-51396561EF96}"/>
              </a:ext>
            </a:extLst>
          </p:cNvPr>
          <p:cNvSpPr/>
          <p:nvPr/>
        </p:nvSpPr>
        <p:spPr>
          <a:xfrm>
            <a:off x="2251968" y="4247907"/>
            <a:ext cx="1846556" cy="1793289"/>
          </a:xfrm>
          <a:prstGeom prst="noSmoking">
            <a:avLst>
              <a:gd name="adj" fmla="val 156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1" name="Flecha: a la derecha 10">
            <a:extLst>
              <a:ext uri="{FF2B5EF4-FFF2-40B4-BE49-F238E27FC236}">
                <a16:creationId xmlns:a16="http://schemas.microsoft.com/office/drawing/2014/main" id="{6C9A40DC-B28F-48F0-8C6F-1D26EF2FFFED}"/>
              </a:ext>
            </a:extLst>
          </p:cNvPr>
          <p:cNvSpPr/>
          <p:nvPr/>
        </p:nvSpPr>
        <p:spPr>
          <a:xfrm>
            <a:off x="5067516" y="4512658"/>
            <a:ext cx="635537" cy="1263788"/>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a la derecha 12">
            <a:extLst>
              <a:ext uri="{FF2B5EF4-FFF2-40B4-BE49-F238E27FC236}">
                <a16:creationId xmlns:a16="http://schemas.microsoft.com/office/drawing/2014/main" id="{832AB376-126B-477B-8564-E7F682D432FC}"/>
              </a:ext>
            </a:extLst>
          </p:cNvPr>
          <p:cNvSpPr/>
          <p:nvPr/>
        </p:nvSpPr>
        <p:spPr>
          <a:xfrm rot="16200000">
            <a:off x="10404138" y="2607279"/>
            <a:ext cx="635537" cy="1263788"/>
          </a:xfrm>
          <a:prstGeom prst="rightArrow">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Flecha: a la derecha 13">
            <a:extLst>
              <a:ext uri="{FF2B5EF4-FFF2-40B4-BE49-F238E27FC236}">
                <a16:creationId xmlns:a16="http://schemas.microsoft.com/office/drawing/2014/main" id="{3DD9A6D3-C413-49AF-A185-23E59B57EDAA}"/>
              </a:ext>
            </a:extLst>
          </p:cNvPr>
          <p:cNvSpPr/>
          <p:nvPr/>
        </p:nvSpPr>
        <p:spPr>
          <a:xfrm rot="10800000">
            <a:off x="4804199" y="1975384"/>
            <a:ext cx="635537" cy="1263788"/>
          </a:xfrm>
          <a:prstGeom prst="rightArrow">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CuadroTexto 6">
            <a:extLst>
              <a:ext uri="{FF2B5EF4-FFF2-40B4-BE49-F238E27FC236}">
                <a16:creationId xmlns:a16="http://schemas.microsoft.com/office/drawing/2014/main" id="{1688DF8C-F0EC-4692-91DF-CE5058C74236}"/>
              </a:ext>
            </a:extLst>
          </p:cNvPr>
          <p:cNvSpPr txBox="1"/>
          <p:nvPr/>
        </p:nvSpPr>
        <p:spPr>
          <a:xfrm>
            <a:off x="9656332" y="4563869"/>
            <a:ext cx="1846556" cy="1200329"/>
          </a:xfrm>
          <a:prstGeom prst="rect">
            <a:avLst/>
          </a:prstGeom>
          <a:noFill/>
        </p:spPr>
        <p:txBody>
          <a:bodyPr wrap="square" rtlCol="0">
            <a:spAutoFit/>
          </a:bodyPr>
          <a:lstStyle/>
          <a:p>
            <a:r>
              <a:rPr lang="es-EC" sz="1800" dirty="0"/>
              <a:t>Desconocimiento general sobre la temática MICE</a:t>
            </a:r>
          </a:p>
          <a:p>
            <a:endParaRPr lang="es-EC" dirty="0"/>
          </a:p>
        </p:txBody>
      </p:sp>
    </p:spTree>
    <p:extLst>
      <p:ext uri="{BB962C8B-B14F-4D97-AF65-F5344CB8AC3E}">
        <p14:creationId xmlns:p14="http://schemas.microsoft.com/office/powerpoint/2010/main" val="273660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14C929-BD06-44D4-8F02-ABC1C551F011}"/>
              </a:ext>
            </a:extLst>
          </p:cNvPr>
          <p:cNvSpPr txBox="1"/>
          <p:nvPr/>
        </p:nvSpPr>
        <p:spPr>
          <a:xfrm>
            <a:off x="341194" y="395785"/>
            <a:ext cx="5117910" cy="369332"/>
          </a:xfrm>
          <a:prstGeom prst="rect">
            <a:avLst/>
          </a:prstGeom>
          <a:noFill/>
        </p:spPr>
        <p:txBody>
          <a:bodyPr wrap="square" rtlCol="0">
            <a:spAutoFit/>
          </a:bodyPr>
          <a:lstStyle/>
          <a:p>
            <a:r>
              <a:rPr lang="es-EC" b="1" dirty="0"/>
              <a:t>Motivación y satisfacción del turista </a:t>
            </a:r>
          </a:p>
        </p:txBody>
      </p:sp>
      <p:sp>
        <p:nvSpPr>
          <p:cNvPr id="4" name="Rectangle 2">
            <a:extLst>
              <a:ext uri="{FF2B5EF4-FFF2-40B4-BE49-F238E27FC236}">
                <a16:creationId xmlns:a16="http://schemas.microsoft.com/office/drawing/2014/main" id="{4FF1E58C-D9FD-45F5-A1F3-312FC6F85835}"/>
              </a:ext>
            </a:extLst>
          </p:cNvPr>
          <p:cNvSpPr>
            <a:spLocks noChangeArrowheads="1"/>
          </p:cNvSpPr>
          <p:nvPr/>
        </p:nvSpPr>
        <p:spPr bwMode="auto">
          <a:xfrm>
            <a:off x="341194" y="1050877"/>
            <a:ext cx="7412225" cy="37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6" name="Rectangle 3">
            <a:extLst>
              <a:ext uri="{FF2B5EF4-FFF2-40B4-BE49-F238E27FC236}">
                <a16:creationId xmlns:a16="http://schemas.microsoft.com/office/drawing/2014/main" id="{2270BAB1-6DA1-4328-A396-C42E0EFC4EE4}"/>
              </a:ext>
            </a:extLst>
          </p:cNvPr>
          <p:cNvSpPr>
            <a:spLocks noChangeArrowheads="1"/>
          </p:cNvSpPr>
          <p:nvPr/>
        </p:nvSpPr>
        <p:spPr bwMode="auto">
          <a:xfrm>
            <a:off x="341194" y="4413201"/>
            <a:ext cx="74122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a:extLst>
              <a:ext uri="{FF2B5EF4-FFF2-40B4-BE49-F238E27FC236}">
                <a16:creationId xmlns:a16="http://schemas.microsoft.com/office/drawing/2014/main" id="{D692939B-6138-4109-A17A-9DB9C8903E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72" y="3852504"/>
            <a:ext cx="6816685" cy="2723130"/>
          </a:xfrm>
          <a:prstGeom prst="rect">
            <a:avLst/>
          </a:prstGeom>
          <a:noFill/>
        </p:spPr>
      </p:pic>
      <p:graphicFrame>
        <p:nvGraphicFramePr>
          <p:cNvPr id="12" name="Diagrama 11">
            <a:extLst>
              <a:ext uri="{FF2B5EF4-FFF2-40B4-BE49-F238E27FC236}">
                <a16:creationId xmlns:a16="http://schemas.microsoft.com/office/drawing/2014/main" id="{3D8D576B-3EA7-4294-AE72-F90F9676CBAA}"/>
              </a:ext>
            </a:extLst>
          </p:cNvPr>
          <p:cNvGraphicFramePr/>
          <p:nvPr>
            <p:extLst>
              <p:ext uri="{D42A27DB-BD31-4B8C-83A1-F6EECF244321}">
                <p14:modId xmlns:p14="http://schemas.microsoft.com/office/powerpoint/2010/main" val="927765891"/>
              </p:ext>
            </p:extLst>
          </p:nvPr>
        </p:nvGraphicFramePr>
        <p:xfrm>
          <a:off x="8685867" y="1087085"/>
          <a:ext cx="3592789" cy="509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a:stretch>
            <a:fillRect/>
          </a:stretch>
        </p:blipFill>
        <p:spPr>
          <a:xfrm>
            <a:off x="195042" y="996803"/>
            <a:ext cx="4371211" cy="2725148"/>
          </a:xfrm>
          <a:prstGeom prst="rect">
            <a:avLst/>
          </a:prstGeom>
        </p:spPr>
      </p:pic>
      <p:pic>
        <p:nvPicPr>
          <p:cNvPr id="13" name="Imagen 12"/>
          <p:cNvPicPr>
            <a:picLocks noChangeAspect="1"/>
          </p:cNvPicPr>
          <p:nvPr/>
        </p:nvPicPr>
        <p:blipFill>
          <a:blip r:embed="rId9"/>
          <a:stretch>
            <a:fillRect/>
          </a:stretch>
        </p:blipFill>
        <p:spPr>
          <a:xfrm>
            <a:off x="4314656" y="996803"/>
            <a:ext cx="4242204" cy="2638805"/>
          </a:xfrm>
          <a:prstGeom prst="rect">
            <a:avLst/>
          </a:prstGeom>
        </p:spPr>
      </p:pic>
    </p:spTree>
    <p:extLst>
      <p:ext uri="{BB962C8B-B14F-4D97-AF65-F5344CB8AC3E}">
        <p14:creationId xmlns:p14="http://schemas.microsoft.com/office/powerpoint/2010/main" val="1542509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EAF71C-B857-414B-A349-6B69B888C79C}"/>
              </a:ext>
            </a:extLst>
          </p:cNvPr>
          <p:cNvSpPr txBox="1"/>
          <p:nvPr/>
        </p:nvSpPr>
        <p:spPr>
          <a:xfrm>
            <a:off x="723331" y="491319"/>
            <a:ext cx="8693624" cy="461665"/>
          </a:xfrm>
          <a:prstGeom prst="rect">
            <a:avLst/>
          </a:prstGeom>
          <a:noFill/>
        </p:spPr>
        <p:txBody>
          <a:bodyPr wrap="square" rtlCol="0">
            <a:spAutoFit/>
          </a:bodyPr>
          <a:lstStyle/>
          <a:p>
            <a:r>
              <a:rPr lang="es-EC" sz="2400" b="1" dirty="0">
                <a:latin typeface="+mj-lt"/>
              </a:rPr>
              <a:t>Encuesta aplicada a la comunidad local </a:t>
            </a:r>
          </a:p>
        </p:txBody>
      </p:sp>
      <p:sp>
        <p:nvSpPr>
          <p:cNvPr id="4" name="CuadroTexto 3">
            <a:extLst>
              <a:ext uri="{FF2B5EF4-FFF2-40B4-BE49-F238E27FC236}">
                <a16:creationId xmlns:a16="http://schemas.microsoft.com/office/drawing/2014/main" id="{243ACB01-7652-4466-ACF3-B3E591A48E58}"/>
              </a:ext>
            </a:extLst>
          </p:cNvPr>
          <p:cNvSpPr txBox="1"/>
          <p:nvPr/>
        </p:nvSpPr>
        <p:spPr>
          <a:xfrm>
            <a:off x="723331" y="952984"/>
            <a:ext cx="4217159" cy="369332"/>
          </a:xfrm>
          <a:prstGeom prst="rect">
            <a:avLst/>
          </a:prstGeom>
          <a:noFill/>
        </p:spPr>
        <p:txBody>
          <a:bodyPr wrap="square" rtlCol="0">
            <a:spAutoFit/>
          </a:bodyPr>
          <a:lstStyle/>
          <a:p>
            <a:r>
              <a:rPr lang="es-EC" b="1" dirty="0"/>
              <a:t>Características sociodemográficas </a:t>
            </a:r>
          </a:p>
        </p:txBody>
      </p:sp>
      <p:graphicFrame>
        <p:nvGraphicFramePr>
          <p:cNvPr id="5" name="Gráfico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35458920"/>
              </p:ext>
            </p:extLst>
          </p:nvPr>
        </p:nvGraphicFramePr>
        <p:xfrm>
          <a:off x="890375" y="1599005"/>
          <a:ext cx="2495550" cy="2390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3004856853"/>
              </p:ext>
            </p:extLst>
          </p:nvPr>
        </p:nvGraphicFramePr>
        <p:xfrm>
          <a:off x="3536618" y="1599005"/>
          <a:ext cx="3067050" cy="2390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378113360"/>
              </p:ext>
            </p:extLst>
          </p:nvPr>
        </p:nvGraphicFramePr>
        <p:xfrm>
          <a:off x="1651379" y="4067621"/>
          <a:ext cx="4731224" cy="2390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a 7">
            <a:extLst>
              <a:ext uri="{FF2B5EF4-FFF2-40B4-BE49-F238E27FC236}">
                <a16:creationId xmlns:a16="http://schemas.microsoft.com/office/drawing/2014/main" id="{CD467D95-C42E-4636-A1AF-17A85BAF442E}"/>
              </a:ext>
            </a:extLst>
          </p:cNvPr>
          <p:cNvGraphicFramePr/>
          <p:nvPr>
            <p:extLst>
              <p:ext uri="{D42A27DB-BD31-4B8C-83A1-F6EECF244321}">
                <p14:modId xmlns:p14="http://schemas.microsoft.com/office/powerpoint/2010/main" val="27210692"/>
              </p:ext>
            </p:extLst>
          </p:nvPr>
        </p:nvGraphicFramePr>
        <p:xfrm>
          <a:off x="7251512" y="1137650"/>
          <a:ext cx="4376381" cy="5518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11238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CD58EA6-8135-4AE5-A216-55B9D2684BFD}"/>
              </a:ext>
            </a:extLst>
          </p:cNvPr>
          <p:cNvSpPr txBox="1"/>
          <p:nvPr/>
        </p:nvSpPr>
        <p:spPr>
          <a:xfrm>
            <a:off x="914400" y="436728"/>
            <a:ext cx="5322627" cy="369332"/>
          </a:xfrm>
          <a:prstGeom prst="rect">
            <a:avLst/>
          </a:prstGeom>
          <a:noFill/>
        </p:spPr>
        <p:txBody>
          <a:bodyPr wrap="square" rtlCol="0">
            <a:spAutoFit/>
          </a:bodyPr>
          <a:lstStyle/>
          <a:p>
            <a:r>
              <a:rPr lang="es-EC" b="1" dirty="0"/>
              <a:t>Percepción de la comunidad hacia el turismo </a:t>
            </a:r>
          </a:p>
        </p:txBody>
      </p:sp>
      <p:graphicFrame>
        <p:nvGraphicFramePr>
          <p:cNvPr id="3" name="Gráfico 2">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2818909099"/>
              </p:ext>
            </p:extLst>
          </p:nvPr>
        </p:nvGraphicFramePr>
        <p:xfrm>
          <a:off x="671015" y="891429"/>
          <a:ext cx="4572000" cy="228635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23DE96B9-411F-43BF-9877-8537CDE65C5F}"/>
              </a:ext>
            </a:extLst>
          </p:cNvPr>
          <p:cNvSpPr>
            <a:spLocks noChangeArrowheads="1"/>
          </p:cNvSpPr>
          <p:nvPr/>
        </p:nvSpPr>
        <p:spPr bwMode="auto">
          <a:xfrm>
            <a:off x="436728" y="43263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Gráfico 4">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4237323593"/>
              </p:ext>
            </p:extLst>
          </p:nvPr>
        </p:nvGraphicFramePr>
        <p:xfrm>
          <a:off x="4539846" y="919338"/>
          <a:ext cx="4213225" cy="250966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a:extLst>
              <a:ext uri="{FF2B5EF4-FFF2-40B4-BE49-F238E27FC236}">
                <a16:creationId xmlns:a16="http://schemas.microsoft.com/office/drawing/2014/main" id="{52C21A43-8FB1-4C76-836C-05AF2858E1D6}"/>
              </a:ext>
            </a:extLst>
          </p:cNvPr>
          <p:cNvSpPr>
            <a:spLocks noChangeArrowheads="1"/>
          </p:cNvSpPr>
          <p:nvPr/>
        </p:nvSpPr>
        <p:spPr bwMode="auto">
          <a:xfrm>
            <a:off x="436728" y="71552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Gráfico 6">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956592336"/>
              </p:ext>
            </p:extLst>
          </p:nvPr>
        </p:nvGraphicFramePr>
        <p:xfrm>
          <a:off x="1058895" y="3263154"/>
          <a:ext cx="6279515" cy="31865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a 7">
            <a:extLst>
              <a:ext uri="{FF2B5EF4-FFF2-40B4-BE49-F238E27FC236}">
                <a16:creationId xmlns:a16="http://schemas.microsoft.com/office/drawing/2014/main" id="{4D38D32A-8E4C-48F3-8C2E-C291DD847EFE}"/>
              </a:ext>
            </a:extLst>
          </p:cNvPr>
          <p:cNvGraphicFramePr/>
          <p:nvPr>
            <p:extLst>
              <p:ext uri="{D42A27DB-BD31-4B8C-83A1-F6EECF244321}">
                <p14:modId xmlns:p14="http://schemas.microsoft.com/office/powerpoint/2010/main" val="184999955"/>
              </p:ext>
            </p:extLst>
          </p:nvPr>
        </p:nvGraphicFramePr>
        <p:xfrm>
          <a:off x="8245521" y="806060"/>
          <a:ext cx="4376381" cy="55180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15617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ADC4D6FA-5536-49E3-A23F-5D18186523DF}"/>
              </a:ext>
            </a:extLst>
          </p:cNvPr>
          <p:cNvSpPr txBox="1">
            <a:spLocks/>
          </p:cNvSpPr>
          <p:nvPr/>
        </p:nvSpPr>
        <p:spPr>
          <a:xfrm>
            <a:off x="195309" y="529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a:t>PROPUESTA </a:t>
            </a:r>
          </a:p>
        </p:txBody>
      </p:sp>
      <p:sp>
        <p:nvSpPr>
          <p:cNvPr id="2" name="CuadroTexto 1">
            <a:extLst>
              <a:ext uri="{FF2B5EF4-FFF2-40B4-BE49-F238E27FC236}">
                <a16:creationId xmlns:a16="http://schemas.microsoft.com/office/drawing/2014/main" id="{1C5681B4-8ADD-4BF2-8108-9432460971C9}"/>
              </a:ext>
            </a:extLst>
          </p:cNvPr>
          <p:cNvSpPr txBox="1"/>
          <p:nvPr/>
        </p:nvSpPr>
        <p:spPr>
          <a:xfrm>
            <a:off x="382137" y="1228299"/>
            <a:ext cx="3998794" cy="523220"/>
          </a:xfrm>
          <a:prstGeom prst="rect">
            <a:avLst/>
          </a:prstGeom>
          <a:noFill/>
        </p:spPr>
        <p:txBody>
          <a:bodyPr wrap="square" rtlCol="0">
            <a:spAutoFit/>
          </a:bodyPr>
          <a:lstStyle/>
          <a:p>
            <a:r>
              <a:rPr lang="es-EC" sz="2800" b="1" dirty="0"/>
              <a:t>Matriz Resumen </a:t>
            </a:r>
          </a:p>
        </p:txBody>
      </p:sp>
      <p:graphicFrame>
        <p:nvGraphicFramePr>
          <p:cNvPr id="3" name="Diagrama 2"/>
          <p:cNvGraphicFramePr/>
          <p:nvPr>
            <p:extLst>
              <p:ext uri="{D42A27DB-BD31-4B8C-83A1-F6EECF244321}">
                <p14:modId xmlns:p14="http://schemas.microsoft.com/office/powerpoint/2010/main" val="858120051"/>
              </p:ext>
            </p:extLst>
          </p:nvPr>
        </p:nvGraphicFramePr>
        <p:xfrm>
          <a:off x="3196655" y="633039"/>
          <a:ext cx="8295907" cy="5623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139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5681B4-8ADD-4BF2-8108-9432460971C9}"/>
              </a:ext>
            </a:extLst>
          </p:cNvPr>
          <p:cNvSpPr txBox="1"/>
          <p:nvPr/>
        </p:nvSpPr>
        <p:spPr>
          <a:xfrm>
            <a:off x="272954" y="177421"/>
            <a:ext cx="5677469" cy="523220"/>
          </a:xfrm>
          <a:prstGeom prst="rect">
            <a:avLst/>
          </a:prstGeom>
          <a:noFill/>
        </p:spPr>
        <p:txBody>
          <a:bodyPr wrap="square" rtlCol="0">
            <a:spAutoFit/>
          </a:bodyPr>
          <a:lstStyle/>
          <a:p>
            <a:r>
              <a:rPr lang="es-EC" sz="2800" b="1" dirty="0"/>
              <a:t>Matriz de ponderación de impactos </a:t>
            </a:r>
          </a:p>
        </p:txBody>
      </p:sp>
      <p:pic>
        <p:nvPicPr>
          <p:cNvPr id="6" name="Imagen 5">
            <a:extLst>
              <a:ext uri="{FF2B5EF4-FFF2-40B4-BE49-F238E27FC236}">
                <a16:creationId xmlns:a16="http://schemas.microsoft.com/office/drawing/2014/main" id="{42EEFB34-6B18-48EB-B83D-9B205E471BFA}"/>
              </a:ext>
            </a:extLst>
          </p:cNvPr>
          <p:cNvPicPr>
            <a:picLocks noChangeAspect="1"/>
          </p:cNvPicPr>
          <p:nvPr/>
        </p:nvPicPr>
        <p:blipFill rotWithShape="1">
          <a:blip r:embed="rId2">
            <a:extLst>
              <a:ext uri="{28A0092B-C50C-407E-A947-70E740481C1C}">
                <a14:useLocalDpi xmlns:a14="http://schemas.microsoft.com/office/drawing/2010/main" val="0"/>
              </a:ext>
            </a:extLst>
          </a:blip>
          <a:srcRect b="38234"/>
          <a:stretch/>
        </p:blipFill>
        <p:spPr bwMode="auto">
          <a:xfrm>
            <a:off x="473263" y="700641"/>
            <a:ext cx="5276850" cy="3994283"/>
          </a:xfrm>
          <a:prstGeom prst="rect">
            <a:avLst/>
          </a:prstGeom>
          <a:noFill/>
          <a:ln>
            <a:noFill/>
          </a:ln>
        </p:spPr>
      </p:pic>
      <p:pic>
        <p:nvPicPr>
          <p:cNvPr id="7" name="Imagen 6">
            <a:extLst>
              <a:ext uri="{FF2B5EF4-FFF2-40B4-BE49-F238E27FC236}">
                <a16:creationId xmlns:a16="http://schemas.microsoft.com/office/drawing/2014/main" id="{8AF3B723-5243-414E-B11A-FBC7CDA077B2}"/>
              </a:ext>
            </a:extLst>
          </p:cNvPr>
          <p:cNvPicPr>
            <a:picLocks noChangeAspect="1"/>
          </p:cNvPicPr>
          <p:nvPr/>
        </p:nvPicPr>
        <p:blipFill rotWithShape="1">
          <a:blip r:embed="rId2">
            <a:extLst>
              <a:ext uri="{28A0092B-C50C-407E-A947-70E740481C1C}">
                <a14:useLocalDpi xmlns:a14="http://schemas.microsoft.com/office/drawing/2010/main" val="0"/>
              </a:ext>
            </a:extLst>
          </a:blip>
          <a:srcRect t="61766"/>
          <a:stretch/>
        </p:blipFill>
        <p:spPr bwMode="auto">
          <a:xfrm>
            <a:off x="5950422" y="700641"/>
            <a:ext cx="5276850" cy="2472557"/>
          </a:xfrm>
          <a:prstGeom prst="rect">
            <a:avLst/>
          </a:prstGeom>
          <a:noFill/>
          <a:ln>
            <a:noFill/>
          </a:ln>
        </p:spPr>
      </p:pic>
      <p:sp>
        <p:nvSpPr>
          <p:cNvPr id="12" name="CuadroTexto 5">
            <a:extLst>
              <a:ext uri="{FF2B5EF4-FFF2-40B4-BE49-F238E27FC236}">
                <a16:creationId xmlns:a16="http://schemas.microsoft.com/office/drawing/2014/main" id="{1D3BC34C-C64E-4BE2-8AF4-AA3FA586FB64}"/>
              </a:ext>
            </a:extLst>
          </p:cNvPr>
          <p:cNvSpPr txBox="1"/>
          <p:nvPr/>
        </p:nvSpPr>
        <p:spPr>
          <a:xfrm>
            <a:off x="473263" y="4801967"/>
            <a:ext cx="3294094" cy="71306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noAutofit/>
          </a:bodyPr>
          <a:lstStyle/>
          <a:p>
            <a:r>
              <a:rPr lang="es-MX" sz="900" b="1" dirty="0">
                <a:solidFill>
                  <a:srgbClr val="000000"/>
                </a:solidFill>
                <a:effectLst/>
                <a:ea typeface="Times New Roman" panose="02020603050405020304" pitchFamily="18" charset="0"/>
                <a:cs typeface="Times New Roman" panose="02020603050405020304" pitchFamily="18" charset="0"/>
              </a:rPr>
              <a:t>Parámetros de medición </a:t>
            </a:r>
            <a:endParaRPr lang="es-EC" sz="1200" dirty="0">
              <a:effectLst/>
              <a:latin typeface="Times New Roman" panose="02020603050405020304" pitchFamily="18" charset="0"/>
              <a:ea typeface="Times New Roman" panose="02020603050405020304" pitchFamily="18" charset="0"/>
            </a:endParaRPr>
          </a:p>
          <a:p>
            <a:r>
              <a:rPr lang="es-MX" sz="900" b="1" dirty="0">
                <a:solidFill>
                  <a:srgbClr val="000000"/>
                </a:solidFill>
                <a:effectLst/>
                <a:ea typeface="Times New Roman" panose="02020603050405020304" pitchFamily="18" charset="0"/>
                <a:cs typeface="Times New Roman" panose="02020603050405020304" pitchFamily="18" charset="0"/>
              </a:rPr>
              <a:t>Alto: </a:t>
            </a:r>
            <a:r>
              <a:rPr lang="es-MX" sz="900" dirty="0">
                <a:solidFill>
                  <a:srgbClr val="000000"/>
                </a:solidFill>
                <a:effectLst/>
                <a:ea typeface="Times New Roman" panose="02020603050405020304" pitchFamily="18" charset="0"/>
                <a:cs typeface="Times New Roman" panose="02020603050405020304" pitchFamily="18" charset="0"/>
              </a:rPr>
              <a:t>Amplia incidencia en la variable analizada de la gestión</a:t>
            </a:r>
            <a:endParaRPr lang="es-EC" sz="1200" dirty="0">
              <a:effectLst/>
              <a:latin typeface="Times New Roman" panose="02020603050405020304" pitchFamily="18" charset="0"/>
              <a:ea typeface="Times New Roman" panose="02020603050405020304" pitchFamily="18" charset="0"/>
            </a:endParaRPr>
          </a:p>
          <a:p>
            <a:r>
              <a:rPr lang="es-MX" sz="900" b="1" dirty="0">
                <a:solidFill>
                  <a:srgbClr val="000000"/>
                </a:solidFill>
                <a:effectLst/>
                <a:ea typeface="Times New Roman" panose="02020603050405020304" pitchFamily="18" charset="0"/>
                <a:cs typeface="Times New Roman" panose="02020603050405020304" pitchFamily="18" charset="0"/>
              </a:rPr>
              <a:t>Medio: </a:t>
            </a:r>
            <a:r>
              <a:rPr lang="es-MX" sz="900" dirty="0">
                <a:solidFill>
                  <a:srgbClr val="000000"/>
                </a:solidFill>
                <a:effectLst/>
                <a:ea typeface="Times New Roman" panose="02020603050405020304" pitchFamily="18" charset="0"/>
                <a:cs typeface="Times New Roman" panose="02020603050405020304" pitchFamily="18" charset="0"/>
              </a:rPr>
              <a:t>Relativa incidencia de la variable analizada en la gestión</a:t>
            </a:r>
            <a:endParaRPr lang="es-EC" sz="1200" dirty="0">
              <a:effectLst/>
              <a:latin typeface="Times New Roman" panose="02020603050405020304" pitchFamily="18" charset="0"/>
              <a:ea typeface="Times New Roman" panose="02020603050405020304" pitchFamily="18" charset="0"/>
            </a:endParaRPr>
          </a:p>
          <a:p>
            <a:r>
              <a:rPr lang="es-MX" sz="900" b="1" dirty="0">
                <a:solidFill>
                  <a:srgbClr val="000000"/>
                </a:solidFill>
                <a:effectLst/>
                <a:ea typeface="Times New Roman" panose="02020603050405020304" pitchFamily="18" charset="0"/>
                <a:cs typeface="Times New Roman" panose="02020603050405020304" pitchFamily="18" charset="0"/>
              </a:rPr>
              <a:t>Bajo: </a:t>
            </a:r>
            <a:r>
              <a:rPr lang="es-MX" sz="900" dirty="0">
                <a:solidFill>
                  <a:srgbClr val="000000"/>
                </a:solidFill>
                <a:effectLst/>
                <a:ea typeface="Times New Roman" panose="02020603050405020304" pitchFamily="18" charset="0"/>
                <a:cs typeface="Times New Roman" panose="02020603050405020304" pitchFamily="18" charset="0"/>
              </a:rPr>
              <a:t>Poca incidencia en la variable analizada de la gestión</a:t>
            </a:r>
            <a:endParaRPr lang="es-EC" sz="1200" dirty="0">
              <a:effectLst/>
              <a:latin typeface="Times New Roman" panose="02020603050405020304" pitchFamily="18" charset="0"/>
              <a:ea typeface="Times New Roman" panose="02020603050405020304" pitchFamily="18" charset="0"/>
            </a:endParaRPr>
          </a:p>
        </p:txBody>
      </p:sp>
      <p:sp>
        <p:nvSpPr>
          <p:cNvPr id="14" name="CuadroTexto 8">
            <a:extLst>
              <a:ext uri="{FF2B5EF4-FFF2-40B4-BE49-F238E27FC236}">
                <a16:creationId xmlns:a16="http://schemas.microsoft.com/office/drawing/2014/main" id="{3827E283-94D2-40DD-8299-9618AAAE809D}"/>
              </a:ext>
            </a:extLst>
          </p:cNvPr>
          <p:cNvSpPr txBox="1"/>
          <p:nvPr/>
        </p:nvSpPr>
        <p:spPr>
          <a:xfrm>
            <a:off x="473263" y="5515032"/>
            <a:ext cx="3294094" cy="7606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r>
              <a:rPr lang="es-MX" sz="1100" b="1" dirty="0">
                <a:solidFill>
                  <a:srgbClr val="000000"/>
                </a:solidFill>
                <a:effectLst/>
                <a:ea typeface="Times New Roman" panose="02020603050405020304" pitchFamily="18" charset="0"/>
                <a:cs typeface="Times New Roman" panose="02020603050405020304" pitchFamily="18" charset="0"/>
              </a:rPr>
              <a:t>Escalas de medición </a:t>
            </a:r>
            <a:endParaRPr lang="es-EC" sz="1200" dirty="0">
              <a:effectLst/>
              <a:latin typeface="Times New Roman" panose="02020603050405020304" pitchFamily="18" charset="0"/>
              <a:ea typeface="Times New Roman" panose="02020603050405020304" pitchFamily="18" charset="0"/>
            </a:endParaRPr>
          </a:p>
          <a:p>
            <a:r>
              <a:rPr lang="es-MX" sz="1100" b="1" dirty="0">
                <a:solidFill>
                  <a:srgbClr val="000000"/>
                </a:solidFill>
                <a:effectLst/>
                <a:ea typeface="Times New Roman" panose="02020603050405020304" pitchFamily="18" charset="0"/>
                <a:cs typeface="Times New Roman" panose="02020603050405020304" pitchFamily="18" charset="0"/>
              </a:rPr>
              <a:t>Alto:  </a:t>
            </a:r>
            <a:r>
              <a:rPr lang="es-MX" sz="1100" dirty="0">
                <a:solidFill>
                  <a:srgbClr val="000000"/>
                </a:solidFill>
                <a:effectLst/>
                <a:ea typeface="Times New Roman" panose="02020603050405020304" pitchFamily="18" charset="0"/>
                <a:cs typeface="Times New Roman" panose="02020603050405020304" pitchFamily="18" charset="0"/>
              </a:rPr>
              <a:t>5   </a:t>
            </a:r>
            <a:endParaRPr lang="es-EC" sz="1200" dirty="0">
              <a:effectLst/>
              <a:latin typeface="Times New Roman" panose="02020603050405020304" pitchFamily="18" charset="0"/>
              <a:ea typeface="Times New Roman" panose="02020603050405020304" pitchFamily="18" charset="0"/>
            </a:endParaRPr>
          </a:p>
          <a:p>
            <a:r>
              <a:rPr lang="es-MX" sz="1100" b="1" dirty="0">
                <a:solidFill>
                  <a:srgbClr val="000000"/>
                </a:solidFill>
                <a:effectLst/>
                <a:ea typeface="Times New Roman" panose="02020603050405020304" pitchFamily="18" charset="0"/>
                <a:cs typeface="Times New Roman" panose="02020603050405020304" pitchFamily="18" charset="0"/>
              </a:rPr>
              <a:t>Medio: </a:t>
            </a:r>
            <a:r>
              <a:rPr lang="es-MX" sz="1100" dirty="0">
                <a:solidFill>
                  <a:srgbClr val="000000"/>
                </a:solidFill>
                <a:effectLst/>
                <a:ea typeface="Times New Roman" panose="02020603050405020304" pitchFamily="18" charset="0"/>
                <a:cs typeface="Times New Roman" panose="02020603050405020304" pitchFamily="18" charset="0"/>
              </a:rPr>
              <a:t>3</a:t>
            </a:r>
            <a:endParaRPr lang="es-EC" sz="1200" dirty="0">
              <a:effectLst/>
              <a:latin typeface="Times New Roman" panose="02020603050405020304" pitchFamily="18" charset="0"/>
              <a:ea typeface="Times New Roman" panose="02020603050405020304" pitchFamily="18" charset="0"/>
            </a:endParaRPr>
          </a:p>
          <a:p>
            <a:r>
              <a:rPr lang="es-MX" sz="1100" b="1" dirty="0">
                <a:solidFill>
                  <a:srgbClr val="000000"/>
                </a:solidFill>
                <a:effectLst/>
                <a:ea typeface="Times New Roman" panose="02020603050405020304" pitchFamily="18" charset="0"/>
                <a:cs typeface="Times New Roman" panose="02020603050405020304" pitchFamily="18" charset="0"/>
              </a:rPr>
              <a:t>Bajo: </a:t>
            </a:r>
            <a:r>
              <a:rPr lang="es-MX" sz="1100" dirty="0">
                <a:solidFill>
                  <a:srgbClr val="000000"/>
                </a:solidFill>
                <a:effectLst/>
                <a:ea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Times New Roman" panose="02020603050405020304" pitchFamily="18" charset="0"/>
            </a:endParaRPr>
          </a:p>
        </p:txBody>
      </p:sp>
      <p:sp>
        <p:nvSpPr>
          <p:cNvPr id="15" name="CuadroTexto 7">
            <a:extLst>
              <a:ext uri="{FF2B5EF4-FFF2-40B4-BE49-F238E27FC236}">
                <a16:creationId xmlns:a16="http://schemas.microsoft.com/office/drawing/2014/main" id="{1A51DA72-9037-4216-937F-0347B3EC6FCA}"/>
              </a:ext>
            </a:extLst>
          </p:cNvPr>
          <p:cNvSpPr txBox="1"/>
          <p:nvPr/>
        </p:nvSpPr>
        <p:spPr>
          <a:xfrm>
            <a:off x="5950420" y="3308118"/>
            <a:ext cx="5276849" cy="118199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oAutofit/>
          </a:bodyPr>
          <a:lstStyle/>
          <a:p>
            <a:r>
              <a:rPr lang="es-MX" sz="1100" dirty="0">
                <a:solidFill>
                  <a:srgbClr val="000000"/>
                </a:solidFill>
                <a:effectLst/>
                <a:ea typeface="Times New Roman" panose="02020603050405020304" pitchFamily="18" charset="0"/>
                <a:cs typeface="Times New Roman" panose="02020603050405020304" pitchFamily="18" charset="0"/>
              </a:rPr>
              <a:t>La matriz nos arroja resultados acerca de las connotaciones con un impacto alto; que son aquellas que van a generar mayor impacto en la gestión de la ciudad, pues tendrán efectos considerables en un futuro.</a:t>
            </a:r>
            <a:endParaRPr lang="es-EC"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3968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5681B4-8ADD-4BF2-8108-9432460971C9}"/>
              </a:ext>
            </a:extLst>
          </p:cNvPr>
          <p:cNvSpPr txBox="1"/>
          <p:nvPr/>
        </p:nvSpPr>
        <p:spPr>
          <a:xfrm>
            <a:off x="348495" y="507093"/>
            <a:ext cx="5677469" cy="523220"/>
          </a:xfrm>
          <a:prstGeom prst="rect">
            <a:avLst/>
          </a:prstGeom>
          <a:noFill/>
        </p:spPr>
        <p:txBody>
          <a:bodyPr wrap="square" rtlCol="0">
            <a:spAutoFit/>
          </a:bodyPr>
          <a:lstStyle/>
          <a:p>
            <a:r>
              <a:rPr lang="es-EC" sz="2800" b="1" dirty="0"/>
              <a:t>Matriz FODA</a:t>
            </a:r>
          </a:p>
        </p:txBody>
      </p:sp>
      <p:pic>
        <p:nvPicPr>
          <p:cNvPr id="8" name="Imagen 7">
            <a:extLst>
              <a:ext uri="{FF2B5EF4-FFF2-40B4-BE49-F238E27FC236}">
                <a16:creationId xmlns:a16="http://schemas.microsoft.com/office/drawing/2014/main" id="{8F44F491-8414-40C5-80CC-86C84176D0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495" y="1030313"/>
            <a:ext cx="11563333" cy="4234274"/>
          </a:xfrm>
          <a:prstGeom prst="rect">
            <a:avLst/>
          </a:prstGeom>
          <a:noFill/>
          <a:ln>
            <a:noFill/>
          </a:ln>
        </p:spPr>
      </p:pic>
    </p:spTree>
    <p:extLst>
      <p:ext uri="{BB962C8B-B14F-4D97-AF65-F5344CB8AC3E}">
        <p14:creationId xmlns:p14="http://schemas.microsoft.com/office/powerpoint/2010/main" val="3958975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F695B11-7E8D-47DD-BC68-F97F3E92CAC7}"/>
              </a:ext>
            </a:extLst>
          </p:cNvPr>
          <p:cNvSpPr txBox="1"/>
          <p:nvPr/>
        </p:nvSpPr>
        <p:spPr>
          <a:xfrm>
            <a:off x="354097" y="586432"/>
            <a:ext cx="3016900" cy="523220"/>
          </a:xfrm>
          <a:prstGeom prst="rect">
            <a:avLst/>
          </a:prstGeom>
          <a:noFill/>
        </p:spPr>
        <p:txBody>
          <a:bodyPr wrap="square">
            <a:spAutoFit/>
          </a:bodyPr>
          <a:lstStyle/>
          <a:p>
            <a:r>
              <a:rPr lang="es-EC" sz="2800" b="1" dirty="0"/>
              <a:t>Matriz EFI</a:t>
            </a:r>
          </a:p>
        </p:txBody>
      </p:sp>
      <p:sp>
        <p:nvSpPr>
          <p:cNvPr id="11" name="CuadroTexto 10">
            <a:extLst>
              <a:ext uri="{FF2B5EF4-FFF2-40B4-BE49-F238E27FC236}">
                <a16:creationId xmlns:a16="http://schemas.microsoft.com/office/drawing/2014/main" id="{6D578DB5-8AF2-4E09-A3E5-C17434FC8060}"/>
              </a:ext>
            </a:extLst>
          </p:cNvPr>
          <p:cNvSpPr txBox="1"/>
          <p:nvPr/>
        </p:nvSpPr>
        <p:spPr>
          <a:xfrm>
            <a:off x="5927678" y="586432"/>
            <a:ext cx="6093724" cy="523220"/>
          </a:xfrm>
          <a:prstGeom prst="rect">
            <a:avLst/>
          </a:prstGeom>
          <a:noFill/>
        </p:spPr>
        <p:txBody>
          <a:bodyPr wrap="square">
            <a:spAutoFit/>
          </a:bodyPr>
          <a:lstStyle/>
          <a:p>
            <a:r>
              <a:rPr lang="es-EC" sz="2800" b="1" dirty="0"/>
              <a:t>Matriz EFE</a:t>
            </a:r>
          </a:p>
        </p:txBody>
      </p:sp>
      <p:pic>
        <p:nvPicPr>
          <p:cNvPr id="12" name="Marcador de contenido 11">
            <a:extLst>
              <a:ext uri="{FF2B5EF4-FFF2-40B4-BE49-F238E27FC236}">
                <a16:creationId xmlns:a16="http://schemas.microsoft.com/office/drawing/2014/main" id="{CABB767B-8DA0-49B9-87D9-44DC95ABA963}"/>
              </a:ext>
            </a:extLst>
          </p:cNvPr>
          <p:cNvPicPr>
            <a:picLocks noGrp="1" noChangeAspect="1"/>
          </p:cNvPicPr>
          <p:nvPr>
            <p:ph sz="half" idx="1"/>
          </p:nvPr>
        </p:nvPicPr>
        <p:blipFill>
          <a:blip r:embed="rId2">
            <a:lum contrast="-40000"/>
            <a:extLst>
              <a:ext uri="{28A0092B-C50C-407E-A947-70E740481C1C}">
                <a14:useLocalDpi xmlns:a14="http://schemas.microsoft.com/office/drawing/2010/main" val="0"/>
              </a:ext>
            </a:extLst>
          </a:blip>
          <a:srcRect/>
          <a:stretch>
            <a:fillRect/>
          </a:stretch>
        </p:blipFill>
        <p:spPr bwMode="auto">
          <a:xfrm>
            <a:off x="354097" y="1109651"/>
            <a:ext cx="5181600" cy="4351339"/>
          </a:xfrm>
          <a:prstGeom prst="rect">
            <a:avLst/>
          </a:prstGeom>
          <a:noFill/>
          <a:ln>
            <a:noFill/>
          </a:ln>
        </p:spPr>
      </p:pic>
      <p:pic>
        <p:nvPicPr>
          <p:cNvPr id="13" name="Marcador de contenido 12">
            <a:extLst>
              <a:ext uri="{FF2B5EF4-FFF2-40B4-BE49-F238E27FC236}">
                <a16:creationId xmlns:a16="http://schemas.microsoft.com/office/drawing/2014/main" id="{AFBC5ECD-BEA5-4F60-BAA6-EAF40080EF23}"/>
              </a:ext>
            </a:extLst>
          </p:cNvPr>
          <p:cNvPicPr>
            <a:picLocks noGrp="1" noChangeAspect="1"/>
          </p:cNvPicPr>
          <p:nvPr>
            <p:ph sz="half" idx="2"/>
          </p:nvPr>
        </p:nvPicPr>
        <p:blipFill>
          <a:blip r:embed="rId3">
            <a:lum contrast="-40000"/>
            <a:extLst>
              <a:ext uri="{28A0092B-C50C-407E-A947-70E740481C1C}">
                <a14:useLocalDpi xmlns:a14="http://schemas.microsoft.com/office/drawing/2010/main" val="0"/>
              </a:ext>
            </a:extLst>
          </a:blip>
          <a:srcRect/>
          <a:stretch>
            <a:fillRect/>
          </a:stretch>
        </p:blipFill>
        <p:spPr bwMode="auto">
          <a:xfrm>
            <a:off x="5927678" y="1177955"/>
            <a:ext cx="5181600" cy="4283035"/>
          </a:xfrm>
          <a:prstGeom prst="rect">
            <a:avLst/>
          </a:prstGeom>
          <a:noFill/>
          <a:ln>
            <a:noFill/>
          </a:ln>
        </p:spPr>
      </p:pic>
      <p:sp>
        <p:nvSpPr>
          <p:cNvPr id="14" name="CuadroTexto 5">
            <a:extLst>
              <a:ext uri="{FF2B5EF4-FFF2-40B4-BE49-F238E27FC236}">
                <a16:creationId xmlns:a16="http://schemas.microsoft.com/office/drawing/2014/main" id="{AB29286A-E665-4061-A871-E433C97F395B}"/>
              </a:ext>
            </a:extLst>
          </p:cNvPr>
          <p:cNvSpPr txBox="1"/>
          <p:nvPr/>
        </p:nvSpPr>
        <p:spPr>
          <a:xfrm>
            <a:off x="466759" y="5597553"/>
            <a:ext cx="5068938" cy="9855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r>
              <a:rPr lang="es-MX" sz="1100" dirty="0">
                <a:solidFill>
                  <a:srgbClr val="000000"/>
                </a:solidFill>
                <a:effectLst/>
                <a:ea typeface="Times New Roman" panose="02020603050405020304" pitchFamily="18" charset="0"/>
                <a:cs typeface="Times New Roman" panose="02020603050405020304" pitchFamily="18" charset="0"/>
              </a:rPr>
              <a:t>La matriz EFI muestra una potencialidad baja a nivel interno con respecto de sus debilidades, con lo cual se debe considerar como prioridad atender estrategias enfocadas en la resolución de estas, para lo cual se debe comparar con las matrices de acción para establecer las mejores acciones a tomarse.</a:t>
            </a:r>
            <a:endParaRPr lang="es-EC" sz="1200" dirty="0">
              <a:effectLst/>
              <a:latin typeface="Times New Roman" panose="02020603050405020304" pitchFamily="18" charset="0"/>
              <a:ea typeface="Times New Roman" panose="02020603050405020304" pitchFamily="18" charset="0"/>
            </a:endParaRPr>
          </a:p>
        </p:txBody>
      </p:sp>
      <p:sp>
        <p:nvSpPr>
          <p:cNvPr id="15" name="CuadroTexto 5">
            <a:extLst>
              <a:ext uri="{FF2B5EF4-FFF2-40B4-BE49-F238E27FC236}">
                <a16:creationId xmlns:a16="http://schemas.microsoft.com/office/drawing/2014/main" id="{5F5D81E3-0F0B-4912-B675-854E429BE2E6}"/>
              </a:ext>
            </a:extLst>
          </p:cNvPr>
          <p:cNvSpPr txBox="1"/>
          <p:nvPr/>
        </p:nvSpPr>
        <p:spPr>
          <a:xfrm>
            <a:off x="5918578" y="5613750"/>
            <a:ext cx="5181599" cy="96932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p>
            <a:r>
              <a:rPr lang="es-MX" sz="1100">
                <a:solidFill>
                  <a:srgbClr val="000000"/>
                </a:solidFill>
                <a:effectLst/>
                <a:ea typeface="Times New Roman" panose="02020603050405020304" pitchFamily="18" charset="0"/>
                <a:cs typeface="Times New Roman" panose="02020603050405020304" pitchFamily="18" charset="0"/>
              </a:rPr>
              <a:t>La matriz muestra EFE que el grado de potencialidad es bajo, por lo tanto, la ciudad debe aprovechar al máximo las circunstancias externas que se presenten, ser desafiante y dominar la industria, para poder así enfrentar el entorno desafiante en el que se encuentra.</a:t>
            </a:r>
            <a:endParaRPr lang="es-EC"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4968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5681B4-8ADD-4BF2-8108-9432460971C9}"/>
              </a:ext>
            </a:extLst>
          </p:cNvPr>
          <p:cNvSpPr txBox="1"/>
          <p:nvPr/>
        </p:nvSpPr>
        <p:spPr>
          <a:xfrm>
            <a:off x="418531" y="278530"/>
            <a:ext cx="5677469" cy="523220"/>
          </a:xfrm>
          <a:prstGeom prst="rect">
            <a:avLst/>
          </a:prstGeom>
          <a:noFill/>
        </p:spPr>
        <p:txBody>
          <a:bodyPr wrap="square" rtlCol="0">
            <a:spAutoFit/>
          </a:bodyPr>
          <a:lstStyle/>
          <a:p>
            <a:r>
              <a:rPr lang="es-EC" sz="2800" b="1" dirty="0"/>
              <a:t>Matrices de Holmes</a:t>
            </a:r>
          </a:p>
        </p:txBody>
      </p:sp>
      <p:pic>
        <p:nvPicPr>
          <p:cNvPr id="6" name="Imagen 5">
            <a:extLst>
              <a:ext uri="{FF2B5EF4-FFF2-40B4-BE49-F238E27FC236}">
                <a16:creationId xmlns:a16="http://schemas.microsoft.com/office/drawing/2014/main" id="{BF8BD35B-1EEF-4B95-9418-23255AB3EE4F}"/>
              </a:ext>
            </a:extLst>
          </p:cNvPr>
          <p:cNvPicPr>
            <a:picLocks noChangeAspect="1"/>
          </p:cNvPicPr>
          <p:nvPr/>
        </p:nvPicPr>
        <p:blipFill rotWithShape="1">
          <a:blip r:embed="rId2">
            <a:extLst>
              <a:ext uri="{28A0092B-C50C-407E-A947-70E740481C1C}">
                <a14:useLocalDpi xmlns:a14="http://schemas.microsoft.com/office/drawing/2010/main" val="0"/>
              </a:ext>
            </a:extLst>
          </a:blip>
          <a:srcRect b="37268"/>
          <a:stretch/>
        </p:blipFill>
        <p:spPr bwMode="auto">
          <a:xfrm>
            <a:off x="418532" y="801751"/>
            <a:ext cx="7660944" cy="2528304"/>
          </a:xfrm>
          <a:prstGeom prst="rect">
            <a:avLst/>
          </a:prstGeom>
          <a:noFill/>
          <a:ln>
            <a:noFill/>
          </a:ln>
        </p:spPr>
      </p:pic>
      <p:pic>
        <p:nvPicPr>
          <p:cNvPr id="7" name="Imagen 6">
            <a:extLst>
              <a:ext uri="{FF2B5EF4-FFF2-40B4-BE49-F238E27FC236}">
                <a16:creationId xmlns:a16="http://schemas.microsoft.com/office/drawing/2014/main" id="{B07CFA4A-65DB-4675-9648-2861E3F7B6C7}"/>
              </a:ext>
            </a:extLst>
          </p:cNvPr>
          <p:cNvPicPr>
            <a:picLocks noChangeAspect="1"/>
          </p:cNvPicPr>
          <p:nvPr/>
        </p:nvPicPr>
        <p:blipFill rotWithShape="1">
          <a:blip r:embed="rId3">
            <a:extLst>
              <a:ext uri="{28A0092B-C50C-407E-A947-70E740481C1C}">
                <a14:useLocalDpi xmlns:a14="http://schemas.microsoft.com/office/drawing/2010/main" val="0"/>
              </a:ext>
            </a:extLst>
          </a:blip>
          <a:srcRect b="46168"/>
          <a:stretch/>
        </p:blipFill>
        <p:spPr bwMode="auto">
          <a:xfrm>
            <a:off x="428143" y="3429001"/>
            <a:ext cx="7651333" cy="2057400"/>
          </a:xfrm>
          <a:prstGeom prst="rect">
            <a:avLst/>
          </a:prstGeom>
          <a:noFill/>
          <a:ln>
            <a:noFill/>
          </a:ln>
        </p:spPr>
      </p:pic>
      <p:pic>
        <p:nvPicPr>
          <p:cNvPr id="10" name="Imagen 9">
            <a:extLst>
              <a:ext uri="{FF2B5EF4-FFF2-40B4-BE49-F238E27FC236}">
                <a16:creationId xmlns:a16="http://schemas.microsoft.com/office/drawing/2014/main" id="{AFDE6892-8CFD-4F98-9B36-D8103CA96BC3}"/>
              </a:ext>
            </a:extLst>
          </p:cNvPr>
          <p:cNvPicPr>
            <a:picLocks noChangeAspect="1"/>
          </p:cNvPicPr>
          <p:nvPr/>
        </p:nvPicPr>
        <p:blipFill rotWithShape="1">
          <a:blip r:embed="rId4"/>
          <a:srcRect l="21829" t="72847" r="31760" b="11672"/>
          <a:stretch/>
        </p:blipFill>
        <p:spPr>
          <a:xfrm>
            <a:off x="8179560" y="4817397"/>
            <a:ext cx="3829598" cy="669004"/>
          </a:xfrm>
          <a:prstGeom prst="rect">
            <a:avLst/>
          </a:prstGeom>
        </p:spPr>
      </p:pic>
      <p:pic>
        <p:nvPicPr>
          <p:cNvPr id="12" name="Imagen 11">
            <a:extLst>
              <a:ext uri="{FF2B5EF4-FFF2-40B4-BE49-F238E27FC236}">
                <a16:creationId xmlns:a16="http://schemas.microsoft.com/office/drawing/2014/main" id="{F19191D0-E9D9-45AF-B97A-0C0398863EC5}"/>
              </a:ext>
            </a:extLst>
          </p:cNvPr>
          <p:cNvPicPr>
            <a:picLocks noChangeAspect="1"/>
          </p:cNvPicPr>
          <p:nvPr/>
        </p:nvPicPr>
        <p:blipFill rotWithShape="1">
          <a:blip r:embed="rId5"/>
          <a:srcRect l="11082" t="40393" r="29141" b="38900"/>
          <a:stretch/>
        </p:blipFill>
        <p:spPr>
          <a:xfrm>
            <a:off x="8079476" y="2635288"/>
            <a:ext cx="3829598" cy="694767"/>
          </a:xfrm>
          <a:prstGeom prst="rect">
            <a:avLst/>
          </a:prstGeom>
        </p:spPr>
      </p:pic>
    </p:spTree>
    <p:extLst>
      <p:ext uri="{BB962C8B-B14F-4D97-AF65-F5344CB8AC3E}">
        <p14:creationId xmlns:p14="http://schemas.microsoft.com/office/powerpoint/2010/main" val="2220102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5681B4-8ADD-4BF2-8108-9432460971C9}"/>
              </a:ext>
            </a:extLst>
          </p:cNvPr>
          <p:cNvSpPr txBox="1"/>
          <p:nvPr/>
        </p:nvSpPr>
        <p:spPr>
          <a:xfrm>
            <a:off x="418531" y="278530"/>
            <a:ext cx="5677469" cy="523220"/>
          </a:xfrm>
          <a:prstGeom prst="rect">
            <a:avLst/>
          </a:prstGeom>
          <a:noFill/>
        </p:spPr>
        <p:txBody>
          <a:bodyPr wrap="square" rtlCol="0">
            <a:spAutoFit/>
          </a:bodyPr>
          <a:lstStyle/>
          <a:p>
            <a:r>
              <a:rPr lang="es-EC" sz="2800" b="1" dirty="0"/>
              <a:t>Matrices de Holmes</a:t>
            </a:r>
          </a:p>
        </p:txBody>
      </p:sp>
      <p:pic>
        <p:nvPicPr>
          <p:cNvPr id="8" name="Imagen 7">
            <a:extLst>
              <a:ext uri="{FF2B5EF4-FFF2-40B4-BE49-F238E27FC236}">
                <a16:creationId xmlns:a16="http://schemas.microsoft.com/office/drawing/2014/main" id="{6ED76642-A6E7-4FCD-8B40-260154671DB0}"/>
              </a:ext>
            </a:extLst>
          </p:cNvPr>
          <p:cNvPicPr>
            <a:picLocks noChangeAspect="1"/>
          </p:cNvPicPr>
          <p:nvPr/>
        </p:nvPicPr>
        <p:blipFill rotWithShape="1">
          <a:blip r:embed="rId2">
            <a:extLst>
              <a:ext uri="{28A0092B-C50C-407E-A947-70E740481C1C}">
                <a14:useLocalDpi xmlns:a14="http://schemas.microsoft.com/office/drawing/2010/main" val="0"/>
              </a:ext>
            </a:extLst>
          </a:blip>
          <a:srcRect b="43525"/>
          <a:stretch/>
        </p:blipFill>
        <p:spPr bwMode="auto">
          <a:xfrm>
            <a:off x="418531" y="929422"/>
            <a:ext cx="8179559" cy="2499578"/>
          </a:xfrm>
          <a:prstGeom prst="rect">
            <a:avLst/>
          </a:prstGeom>
          <a:noFill/>
          <a:ln>
            <a:noFill/>
          </a:ln>
        </p:spPr>
      </p:pic>
      <p:pic>
        <p:nvPicPr>
          <p:cNvPr id="9" name="Imagen 8">
            <a:extLst>
              <a:ext uri="{FF2B5EF4-FFF2-40B4-BE49-F238E27FC236}">
                <a16:creationId xmlns:a16="http://schemas.microsoft.com/office/drawing/2014/main" id="{9F51DC8C-357E-4B27-9774-5BBA6C04C65E}"/>
              </a:ext>
            </a:extLst>
          </p:cNvPr>
          <p:cNvPicPr>
            <a:picLocks noChangeAspect="1"/>
          </p:cNvPicPr>
          <p:nvPr/>
        </p:nvPicPr>
        <p:blipFill rotWithShape="1">
          <a:blip r:embed="rId3"/>
          <a:srcRect l="23396" t="40990" r="31045" b="37905"/>
          <a:stretch/>
        </p:blipFill>
        <p:spPr>
          <a:xfrm>
            <a:off x="8666329" y="2627195"/>
            <a:ext cx="3301340" cy="859808"/>
          </a:xfrm>
          <a:prstGeom prst="rect">
            <a:avLst/>
          </a:prstGeom>
        </p:spPr>
      </p:pic>
      <p:pic>
        <p:nvPicPr>
          <p:cNvPr id="10" name="Imagen 9">
            <a:extLst>
              <a:ext uri="{FF2B5EF4-FFF2-40B4-BE49-F238E27FC236}">
                <a16:creationId xmlns:a16="http://schemas.microsoft.com/office/drawing/2014/main" id="{C22CBDC6-2A30-488B-8042-0EF7849D68AB}"/>
              </a:ext>
            </a:extLst>
          </p:cNvPr>
          <p:cNvPicPr>
            <a:picLocks noChangeAspect="1"/>
          </p:cNvPicPr>
          <p:nvPr/>
        </p:nvPicPr>
        <p:blipFill rotWithShape="1">
          <a:blip r:embed="rId4">
            <a:extLst>
              <a:ext uri="{28A0092B-C50C-407E-A947-70E740481C1C}">
                <a14:useLocalDpi xmlns:a14="http://schemas.microsoft.com/office/drawing/2010/main" val="0"/>
              </a:ext>
            </a:extLst>
          </a:blip>
          <a:srcRect b="39159"/>
          <a:stretch/>
        </p:blipFill>
        <p:spPr bwMode="auto">
          <a:xfrm>
            <a:off x="418530" y="3487003"/>
            <a:ext cx="8179559" cy="2231409"/>
          </a:xfrm>
          <a:prstGeom prst="rect">
            <a:avLst/>
          </a:prstGeom>
          <a:noFill/>
          <a:ln>
            <a:noFill/>
          </a:ln>
        </p:spPr>
      </p:pic>
      <p:pic>
        <p:nvPicPr>
          <p:cNvPr id="12" name="Imagen 11">
            <a:extLst>
              <a:ext uri="{FF2B5EF4-FFF2-40B4-BE49-F238E27FC236}">
                <a16:creationId xmlns:a16="http://schemas.microsoft.com/office/drawing/2014/main" id="{4AD24ADD-1703-4A55-A795-50EDF1FB71C0}"/>
              </a:ext>
            </a:extLst>
          </p:cNvPr>
          <p:cNvPicPr>
            <a:picLocks noChangeAspect="1"/>
          </p:cNvPicPr>
          <p:nvPr/>
        </p:nvPicPr>
        <p:blipFill rotWithShape="1">
          <a:blip r:embed="rId5"/>
          <a:srcRect l="22724" t="41389" r="34179" b="44077"/>
          <a:stretch/>
        </p:blipFill>
        <p:spPr>
          <a:xfrm>
            <a:off x="8666329" y="4117241"/>
            <a:ext cx="3418957" cy="648270"/>
          </a:xfrm>
          <a:prstGeom prst="rect">
            <a:avLst/>
          </a:prstGeom>
        </p:spPr>
      </p:pic>
    </p:spTree>
    <p:extLst>
      <p:ext uri="{BB962C8B-B14F-4D97-AF65-F5344CB8AC3E}">
        <p14:creationId xmlns:p14="http://schemas.microsoft.com/office/powerpoint/2010/main" val="2467266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21439-9A4A-47FB-8024-C50B3D609695}"/>
              </a:ext>
            </a:extLst>
          </p:cNvPr>
          <p:cNvSpPr>
            <a:spLocks noGrp="1"/>
          </p:cNvSpPr>
          <p:nvPr>
            <p:ph type="title"/>
          </p:nvPr>
        </p:nvSpPr>
        <p:spPr>
          <a:xfrm>
            <a:off x="524302" y="279779"/>
            <a:ext cx="10515600" cy="837703"/>
          </a:xfrm>
        </p:spPr>
        <p:txBody>
          <a:bodyPr>
            <a:normAutofit/>
          </a:bodyPr>
          <a:lstStyle/>
          <a:p>
            <a:r>
              <a:rPr lang="es-EC" sz="3600" b="1" dirty="0"/>
              <a:t>CONCLUSIONES </a:t>
            </a:r>
          </a:p>
        </p:txBody>
      </p:sp>
      <p:graphicFrame>
        <p:nvGraphicFramePr>
          <p:cNvPr id="4" name="Diagrama 3">
            <a:extLst>
              <a:ext uri="{FF2B5EF4-FFF2-40B4-BE49-F238E27FC236}">
                <a16:creationId xmlns:a16="http://schemas.microsoft.com/office/drawing/2014/main" id="{CDC88C13-7EDD-4198-9C6B-1D881185B4BC}"/>
              </a:ext>
            </a:extLst>
          </p:cNvPr>
          <p:cNvGraphicFramePr/>
          <p:nvPr>
            <p:extLst>
              <p:ext uri="{D42A27DB-BD31-4B8C-83A1-F6EECF244321}">
                <p14:modId xmlns:p14="http://schemas.microsoft.com/office/powerpoint/2010/main" val="3488988684"/>
              </p:ext>
            </p:extLst>
          </p:nvPr>
        </p:nvGraphicFramePr>
        <p:xfrm>
          <a:off x="409433" y="996288"/>
          <a:ext cx="11291335" cy="500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4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8CDBB33-C04C-47F5-BC5B-EC742A446702}"/>
              </a:ext>
            </a:extLst>
          </p:cNvPr>
          <p:cNvSpPr>
            <a:spLocks noGrp="1"/>
          </p:cNvSpPr>
          <p:nvPr>
            <p:ph type="title"/>
          </p:nvPr>
        </p:nvSpPr>
        <p:spPr>
          <a:xfrm>
            <a:off x="513347" y="489822"/>
            <a:ext cx="3988953" cy="1026353"/>
          </a:xfrm>
        </p:spPr>
        <p:txBody>
          <a:bodyPr>
            <a:normAutofit/>
          </a:bodyPr>
          <a:lstStyle/>
          <a:p>
            <a:r>
              <a:rPr lang="es-EC" sz="3600" b="1" dirty="0"/>
              <a:t>OBJETIVOS </a:t>
            </a:r>
          </a:p>
        </p:txBody>
      </p:sp>
      <p:graphicFrame>
        <p:nvGraphicFramePr>
          <p:cNvPr id="9" name="Diagrama 8">
            <a:extLst>
              <a:ext uri="{FF2B5EF4-FFF2-40B4-BE49-F238E27FC236}">
                <a16:creationId xmlns:a16="http://schemas.microsoft.com/office/drawing/2014/main" id="{7ACAB98A-0ABE-493D-9537-4958134B9929}"/>
              </a:ext>
            </a:extLst>
          </p:cNvPr>
          <p:cNvGraphicFramePr/>
          <p:nvPr>
            <p:extLst>
              <p:ext uri="{D42A27DB-BD31-4B8C-83A1-F6EECF244321}">
                <p14:modId xmlns:p14="http://schemas.microsoft.com/office/powerpoint/2010/main" val="815652660"/>
              </p:ext>
            </p:extLst>
          </p:nvPr>
        </p:nvGraphicFramePr>
        <p:xfrm>
          <a:off x="4827153" y="1003000"/>
          <a:ext cx="6851500" cy="4778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898ED5BD-DF4B-4117-B5B2-067BADE3730A}"/>
              </a:ext>
            </a:extLst>
          </p:cNvPr>
          <p:cNvGraphicFramePr/>
          <p:nvPr>
            <p:extLst>
              <p:ext uri="{D42A27DB-BD31-4B8C-83A1-F6EECF244321}">
                <p14:modId xmlns:p14="http://schemas.microsoft.com/office/powerpoint/2010/main" val="1479161572"/>
              </p:ext>
            </p:extLst>
          </p:nvPr>
        </p:nvGraphicFramePr>
        <p:xfrm>
          <a:off x="967409" y="1272209"/>
          <a:ext cx="11061147" cy="4582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9901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7EE3A1-9BBC-4D7E-81D3-CA0EF3BEE419}"/>
              </a:ext>
            </a:extLst>
          </p:cNvPr>
          <p:cNvSpPr>
            <a:spLocks noGrp="1"/>
          </p:cNvSpPr>
          <p:nvPr>
            <p:ph type="title"/>
          </p:nvPr>
        </p:nvSpPr>
        <p:spPr>
          <a:xfrm>
            <a:off x="722790" y="201396"/>
            <a:ext cx="10515600" cy="1325563"/>
          </a:xfrm>
        </p:spPr>
        <p:txBody>
          <a:bodyPr/>
          <a:lstStyle/>
          <a:p>
            <a:r>
              <a:rPr lang="es-EC" dirty="0"/>
              <a:t>RECOMENDACIONES </a:t>
            </a:r>
          </a:p>
        </p:txBody>
      </p:sp>
      <p:graphicFrame>
        <p:nvGraphicFramePr>
          <p:cNvPr id="3" name="Diagrama 2"/>
          <p:cNvGraphicFramePr/>
          <p:nvPr>
            <p:extLst>
              <p:ext uri="{D42A27DB-BD31-4B8C-83A1-F6EECF244321}">
                <p14:modId xmlns:p14="http://schemas.microsoft.com/office/powerpoint/2010/main" val="2623368633"/>
              </p:ext>
            </p:extLst>
          </p:nvPr>
        </p:nvGraphicFramePr>
        <p:xfrm>
          <a:off x="1164657" y="719665"/>
          <a:ext cx="10154652" cy="5719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104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64002"/>
            <a:ext cx="10515600" cy="609600"/>
          </a:xfrm>
        </p:spPr>
        <p:txBody>
          <a:bodyPr>
            <a:normAutofit fontScale="90000"/>
          </a:bodyPr>
          <a:lstStyle/>
          <a:p>
            <a:pPr algn="ctr"/>
            <a:r>
              <a:rPr lang="es-EC" sz="4000" b="1"/>
              <a:t>GRACIAS POR SU ATENCIÓN</a:t>
            </a:r>
            <a:endParaRPr lang="es-EC" sz="4000" b="1" dirty="0"/>
          </a:p>
        </p:txBody>
      </p:sp>
      <p:pic>
        <p:nvPicPr>
          <p:cNvPr id="4" name="Imagen 3" descr="Imagen que contiene dibujo&#10;&#10;Descripción generada automáticamente">
            <a:extLst>
              <a:ext uri="{FF2B5EF4-FFF2-40B4-BE49-F238E27FC236}">
                <a16:creationId xmlns:a16="http://schemas.microsoft.com/office/drawing/2014/main" id="{BFCF55A7-C5F0-4236-8B41-686DD99F4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937" y="2867025"/>
            <a:ext cx="4048125" cy="1123950"/>
          </a:xfrm>
          <a:prstGeom prst="rect">
            <a:avLst/>
          </a:prstGeom>
        </p:spPr>
      </p:pic>
    </p:spTree>
    <p:extLst>
      <p:ext uri="{BB962C8B-B14F-4D97-AF65-F5344CB8AC3E}">
        <p14:creationId xmlns:p14="http://schemas.microsoft.com/office/powerpoint/2010/main" val="316810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95B5C98-F615-40FA-BE9D-AD969A95A200}"/>
              </a:ext>
            </a:extLst>
          </p:cNvPr>
          <p:cNvSpPr>
            <a:spLocks noGrp="1"/>
          </p:cNvSpPr>
          <p:nvPr>
            <p:ph type="title"/>
          </p:nvPr>
        </p:nvSpPr>
        <p:spPr>
          <a:xfrm>
            <a:off x="461232" y="312458"/>
            <a:ext cx="10515600" cy="1325563"/>
          </a:xfrm>
        </p:spPr>
        <p:txBody>
          <a:bodyPr>
            <a:normAutofit/>
          </a:bodyPr>
          <a:lstStyle/>
          <a:p>
            <a:r>
              <a:rPr lang="es-EC" sz="3600" b="1" dirty="0"/>
              <a:t>MARCO TEÓRICO </a:t>
            </a:r>
          </a:p>
        </p:txBody>
      </p:sp>
      <p:pic>
        <p:nvPicPr>
          <p:cNvPr id="11" name="Imagen 10">
            <a:extLst>
              <a:ext uri="{FF2B5EF4-FFF2-40B4-BE49-F238E27FC236}">
                <a16:creationId xmlns:a16="http://schemas.microsoft.com/office/drawing/2014/main" id="{8BB70147-2BCD-4867-B69B-3207B2A3F7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5168" y="1423537"/>
            <a:ext cx="9267301" cy="4459223"/>
          </a:xfrm>
          <a:prstGeom prst="rect">
            <a:avLst/>
          </a:prstGeom>
          <a:noFill/>
          <a:ln>
            <a:noFill/>
          </a:ln>
        </p:spPr>
      </p:pic>
    </p:spTree>
    <p:extLst>
      <p:ext uri="{BB962C8B-B14F-4D97-AF65-F5344CB8AC3E}">
        <p14:creationId xmlns:p14="http://schemas.microsoft.com/office/powerpoint/2010/main" val="333122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Dibujo animado de un animal con la boca abierta&#10;&#10;Descripción generada automáticamente con confianza baja">
            <a:extLst>
              <a:ext uri="{FF2B5EF4-FFF2-40B4-BE49-F238E27FC236}">
                <a16:creationId xmlns:a16="http://schemas.microsoft.com/office/drawing/2014/main" id="{2005BF6F-EE6A-4F73-9339-904DC12FB66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077" r="1612"/>
          <a:stretch/>
        </p:blipFill>
        <p:spPr>
          <a:xfrm>
            <a:off x="3432312" y="10"/>
            <a:ext cx="8759685"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963293-5F65-40B6-B92F-D98EA31FC658}"/>
              </a:ext>
            </a:extLst>
          </p:cNvPr>
          <p:cNvSpPr>
            <a:spLocks noGrp="1"/>
          </p:cNvSpPr>
          <p:nvPr>
            <p:ph type="title"/>
          </p:nvPr>
        </p:nvSpPr>
        <p:spPr>
          <a:xfrm>
            <a:off x="317728" y="235571"/>
            <a:ext cx="4499932" cy="1556441"/>
          </a:xfrm>
        </p:spPr>
        <p:txBody>
          <a:bodyPr>
            <a:normAutofit/>
          </a:bodyPr>
          <a:lstStyle/>
          <a:p>
            <a:r>
              <a:rPr lang="es-EC" sz="3600" b="1" dirty="0"/>
              <a:t>Teoría general de sistemas (TGS)</a:t>
            </a:r>
          </a:p>
        </p:txBody>
      </p:sp>
      <p:graphicFrame>
        <p:nvGraphicFramePr>
          <p:cNvPr id="4" name="Marcador de contenido 3">
            <a:extLst>
              <a:ext uri="{FF2B5EF4-FFF2-40B4-BE49-F238E27FC236}">
                <a16:creationId xmlns:a16="http://schemas.microsoft.com/office/drawing/2014/main" id="{C8E53FF8-B2EB-43F9-B294-8B083408AFAF}"/>
              </a:ext>
            </a:extLst>
          </p:cNvPr>
          <p:cNvGraphicFramePr>
            <a:graphicFrameLocks noGrp="1"/>
          </p:cNvGraphicFramePr>
          <p:nvPr>
            <p:ph idx="1"/>
            <p:extLst>
              <p:ext uri="{D42A27DB-BD31-4B8C-83A1-F6EECF244321}">
                <p14:modId xmlns:p14="http://schemas.microsoft.com/office/powerpoint/2010/main" val="567459007"/>
              </p:ext>
            </p:extLst>
          </p:nvPr>
        </p:nvGraphicFramePr>
        <p:xfrm>
          <a:off x="838199" y="2027582"/>
          <a:ext cx="5403575" cy="4149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71C45AC-AC85-4FAA-82F4-0C1DE14A51C4}"/>
              </a:ext>
            </a:extLst>
          </p:cNvPr>
          <p:cNvSpPr txBox="1"/>
          <p:nvPr/>
        </p:nvSpPr>
        <p:spPr>
          <a:xfrm>
            <a:off x="2233514" y="6231265"/>
            <a:ext cx="2158012" cy="261610"/>
          </a:xfrm>
          <a:prstGeom prst="rect">
            <a:avLst/>
          </a:prstGeom>
          <a:noFill/>
        </p:spPr>
        <p:txBody>
          <a:bodyPr wrap="square" rtlCol="0">
            <a:spAutoFit/>
          </a:bodyPr>
          <a:lstStyle/>
          <a:p>
            <a:r>
              <a:rPr lang="es-EC" sz="1100" dirty="0"/>
              <a:t>(</a:t>
            </a:r>
            <a:r>
              <a:rPr lang="es-ES" sz="1100" dirty="0" err="1">
                <a:effectLst/>
                <a:ea typeface="Times New Roman" panose="02020603050405020304" pitchFamily="18" charset="0"/>
              </a:rPr>
              <a:t>Panosso-Netto</a:t>
            </a:r>
            <a:r>
              <a:rPr lang="es-ES" sz="1100" dirty="0">
                <a:effectLst/>
                <a:ea typeface="Times New Roman" panose="02020603050405020304" pitchFamily="18" charset="0"/>
              </a:rPr>
              <a:t> y </a:t>
            </a:r>
            <a:r>
              <a:rPr lang="es-ES" sz="1100" dirty="0" err="1">
                <a:effectLst/>
                <a:ea typeface="Times New Roman" panose="02020603050405020304" pitchFamily="18" charset="0"/>
              </a:rPr>
              <a:t>Lohmann</a:t>
            </a:r>
            <a:r>
              <a:rPr lang="es-ES" sz="1100" dirty="0">
                <a:ea typeface="Times New Roman" panose="02020603050405020304" pitchFamily="18" charset="0"/>
              </a:rPr>
              <a:t>, 2012)</a:t>
            </a:r>
            <a:endParaRPr lang="es-EC" sz="1100" dirty="0"/>
          </a:p>
        </p:txBody>
      </p:sp>
      <p:pic>
        <p:nvPicPr>
          <p:cNvPr id="16" name="Imagen 15" descr="Diagrama&#10;&#10;Descripción generada automáticamente">
            <a:extLst>
              <a:ext uri="{FF2B5EF4-FFF2-40B4-BE49-F238E27FC236}">
                <a16:creationId xmlns:a16="http://schemas.microsoft.com/office/drawing/2014/main" id="{7C5FF221-13E7-4583-8BD3-F306D28CA5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415" t="267" r="21448"/>
          <a:stretch/>
        </p:blipFill>
        <p:spPr>
          <a:xfrm>
            <a:off x="10819525" y="5617628"/>
            <a:ext cx="1369427" cy="1240362"/>
          </a:xfrm>
          <a:prstGeom prst="rect">
            <a:avLst/>
          </a:prstGeom>
        </p:spPr>
      </p:pic>
    </p:spTree>
    <p:extLst>
      <p:ext uri="{BB962C8B-B14F-4D97-AF65-F5344CB8AC3E}">
        <p14:creationId xmlns:p14="http://schemas.microsoft.com/office/powerpoint/2010/main" val="158604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BAD42C3-629C-43C7-82FF-02A78A0A7AA3}"/>
              </a:ext>
            </a:extLst>
          </p:cNvPr>
          <p:cNvGraphicFramePr/>
          <p:nvPr>
            <p:extLst>
              <p:ext uri="{D42A27DB-BD31-4B8C-83A1-F6EECF244321}">
                <p14:modId xmlns:p14="http://schemas.microsoft.com/office/powerpoint/2010/main" val="2125611526"/>
              </p:ext>
            </p:extLst>
          </p:nvPr>
        </p:nvGraphicFramePr>
        <p:xfrm>
          <a:off x="655424" y="1325996"/>
          <a:ext cx="4554245" cy="4480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Imagen que contiene Calendario&#10;&#10;Descripción generada automáticamente">
            <a:extLst>
              <a:ext uri="{FF2B5EF4-FFF2-40B4-BE49-F238E27FC236}">
                <a16:creationId xmlns:a16="http://schemas.microsoft.com/office/drawing/2014/main" id="{655D6093-6D85-417B-BC7B-3B1834CEAAE6}"/>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9181" r="15206"/>
          <a:stretch/>
        </p:blipFill>
        <p:spPr>
          <a:xfrm>
            <a:off x="5847347" y="1274152"/>
            <a:ext cx="5486400" cy="3789138"/>
          </a:xfrm>
          <a:prstGeom prst="rect">
            <a:avLst/>
          </a:prstGeom>
          <a:ln>
            <a:noFill/>
          </a:ln>
          <a:effectLst>
            <a:softEdge rad="112500"/>
          </a:effectLst>
        </p:spPr>
      </p:pic>
      <p:sp>
        <p:nvSpPr>
          <p:cNvPr id="8" name="CuadroTexto 7">
            <a:extLst>
              <a:ext uri="{FF2B5EF4-FFF2-40B4-BE49-F238E27FC236}">
                <a16:creationId xmlns:a16="http://schemas.microsoft.com/office/drawing/2014/main" id="{BB28C82D-15FE-4392-86A0-7173A3C8EC4C}"/>
              </a:ext>
            </a:extLst>
          </p:cNvPr>
          <p:cNvSpPr txBox="1"/>
          <p:nvPr/>
        </p:nvSpPr>
        <p:spPr>
          <a:xfrm>
            <a:off x="475245" y="451232"/>
            <a:ext cx="5053263" cy="1200329"/>
          </a:xfrm>
          <a:prstGeom prst="rect">
            <a:avLst/>
          </a:prstGeom>
          <a:noFill/>
        </p:spPr>
        <p:txBody>
          <a:bodyPr wrap="square" rtlCol="0">
            <a:spAutoFit/>
          </a:bodyPr>
          <a:lstStyle/>
          <a:p>
            <a:r>
              <a:rPr lang="es-EC" sz="3600" b="1" dirty="0">
                <a:latin typeface="+mj-lt"/>
              </a:rPr>
              <a:t>Sistema turístico de Boullón </a:t>
            </a:r>
          </a:p>
        </p:txBody>
      </p:sp>
    </p:spTree>
    <p:extLst>
      <p:ext uri="{BB962C8B-B14F-4D97-AF65-F5344CB8AC3E}">
        <p14:creationId xmlns:p14="http://schemas.microsoft.com/office/powerpoint/2010/main" val="222657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036BF364-8A05-4CC9-AA48-413996DDE1C2}"/>
              </a:ext>
            </a:extLst>
          </p:cNvPr>
          <p:cNvSpPr>
            <a:spLocks noGrp="1"/>
          </p:cNvSpPr>
          <p:nvPr>
            <p:ph type="title"/>
          </p:nvPr>
        </p:nvSpPr>
        <p:spPr>
          <a:xfrm>
            <a:off x="471550" y="638861"/>
            <a:ext cx="4368602" cy="1019897"/>
          </a:xfrm>
        </p:spPr>
        <p:txBody>
          <a:bodyPr anchor="b">
            <a:normAutofit/>
          </a:bodyPr>
          <a:lstStyle/>
          <a:p>
            <a:r>
              <a:rPr lang="es-EC" sz="3600" b="1" dirty="0"/>
              <a:t>Turismo de Negocios </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descr="Un hombre con un papalote en la playa&#10;&#10;Descripción generada automáticamente con confianza media">
            <a:extLst>
              <a:ext uri="{FF2B5EF4-FFF2-40B4-BE49-F238E27FC236}">
                <a16:creationId xmlns:a16="http://schemas.microsoft.com/office/drawing/2014/main" id="{19396E41-7386-4685-BC7E-5C06283C7460}"/>
              </a:ext>
            </a:extLst>
          </p:cNvPr>
          <p:cNvPicPr>
            <a:picLocks noChangeAspect="1"/>
          </p:cNvPicPr>
          <p:nvPr/>
        </p:nvPicPr>
        <p:blipFill rotWithShape="1">
          <a:blip r:embed="rId2">
            <a:extLst>
              <a:ext uri="{28A0092B-C50C-407E-A947-70E740481C1C}">
                <a14:useLocalDpi xmlns:a14="http://schemas.microsoft.com/office/drawing/2010/main" val="0"/>
              </a:ext>
            </a:extLst>
          </a:blip>
          <a:srcRect l="27976" r="50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13" name="Diagrama 12">
            <a:extLst>
              <a:ext uri="{FF2B5EF4-FFF2-40B4-BE49-F238E27FC236}">
                <a16:creationId xmlns:a16="http://schemas.microsoft.com/office/drawing/2014/main" id="{4E72850F-2D5B-473B-9035-C4D280411B46}"/>
              </a:ext>
            </a:extLst>
          </p:cNvPr>
          <p:cNvGraphicFramePr/>
          <p:nvPr>
            <p:extLst>
              <p:ext uri="{D42A27DB-BD31-4B8C-83A1-F6EECF244321}">
                <p14:modId xmlns:p14="http://schemas.microsoft.com/office/powerpoint/2010/main" val="3899564312"/>
              </p:ext>
            </p:extLst>
          </p:nvPr>
        </p:nvGraphicFramePr>
        <p:xfrm>
          <a:off x="481379" y="2876369"/>
          <a:ext cx="4894446" cy="3606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descr="Diagrama&#10;&#10;Descripción generada automáticamente">
            <a:extLst>
              <a:ext uri="{FF2B5EF4-FFF2-40B4-BE49-F238E27FC236}">
                <a16:creationId xmlns:a16="http://schemas.microsoft.com/office/drawing/2014/main" id="{AA7C4A73-68D5-494F-B39D-2CAAF4EBC2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415" t="267" r="21448"/>
          <a:stretch/>
        </p:blipFill>
        <p:spPr>
          <a:xfrm>
            <a:off x="10925636" y="5617628"/>
            <a:ext cx="1263316" cy="1240362"/>
          </a:xfrm>
          <a:prstGeom prst="rect">
            <a:avLst/>
          </a:prstGeom>
        </p:spPr>
      </p:pic>
    </p:spTree>
    <p:extLst>
      <p:ext uri="{BB962C8B-B14F-4D97-AF65-F5344CB8AC3E}">
        <p14:creationId xmlns:p14="http://schemas.microsoft.com/office/powerpoint/2010/main" val="110837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74A37-A8D1-4707-AF83-6F35236774FB}"/>
              </a:ext>
            </a:extLst>
          </p:cNvPr>
          <p:cNvSpPr>
            <a:spLocks noGrp="1"/>
          </p:cNvSpPr>
          <p:nvPr>
            <p:ph type="title"/>
          </p:nvPr>
        </p:nvSpPr>
        <p:spPr>
          <a:xfrm>
            <a:off x="257175" y="374454"/>
            <a:ext cx="10515600" cy="1325563"/>
          </a:xfrm>
        </p:spPr>
        <p:txBody>
          <a:bodyPr>
            <a:normAutofit/>
          </a:bodyPr>
          <a:lstStyle/>
          <a:p>
            <a:r>
              <a:rPr lang="es-EC" sz="3600" b="1" dirty="0"/>
              <a:t>MARCO REFERENCIAL </a:t>
            </a:r>
          </a:p>
        </p:txBody>
      </p:sp>
      <p:graphicFrame>
        <p:nvGraphicFramePr>
          <p:cNvPr id="4" name="Marcador de contenido 2" descr="Gráfico de SmartArt de Venn lineal">
            <a:extLst>
              <a:ext uri="{FF2B5EF4-FFF2-40B4-BE49-F238E27FC236}">
                <a16:creationId xmlns:a16="http://schemas.microsoft.com/office/drawing/2014/main" id="{07572BA5-986D-4213-A519-53D7FA148106}"/>
              </a:ext>
            </a:extLst>
          </p:cNvPr>
          <p:cNvGraphicFramePr>
            <a:graphicFrameLocks noGrp="1"/>
          </p:cNvGraphicFramePr>
          <p:nvPr>
            <p:ph idx="1"/>
            <p:extLst>
              <p:ext uri="{D42A27DB-BD31-4B8C-83A1-F6EECF244321}">
                <p14:modId xmlns:p14="http://schemas.microsoft.com/office/powerpoint/2010/main" val="54888025"/>
              </p:ext>
            </p:extLst>
          </p:nvPr>
        </p:nvGraphicFramePr>
        <p:xfrm>
          <a:off x="257175" y="1700018"/>
          <a:ext cx="11825333" cy="420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63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50039-0995-4A13-9B9C-408D49664922}"/>
              </a:ext>
            </a:extLst>
          </p:cNvPr>
          <p:cNvSpPr>
            <a:spLocks noGrp="1"/>
          </p:cNvSpPr>
          <p:nvPr>
            <p:ph type="title"/>
          </p:nvPr>
        </p:nvSpPr>
        <p:spPr>
          <a:xfrm>
            <a:off x="284085" y="510466"/>
            <a:ext cx="10515600" cy="1012319"/>
          </a:xfrm>
        </p:spPr>
        <p:txBody>
          <a:bodyPr>
            <a:normAutofit/>
          </a:bodyPr>
          <a:lstStyle/>
          <a:p>
            <a:r>
              <a:rPr lang="es-EC" sz="3600" b="1" dirty="0"/>
              <a:t>DISEÑO METODOLÓGICO</a:t>
            </a:r>
          </a:p>
        </p:txBody>
      </p:sp>
      <p:graphicFrame>
        <p:nvGraphicFramePr>
          <p:cNvPr id="11" name="Diagrama 10">
            <a:extLst>
              <a:ext uri="{FF2B5EF4-FFF2-40B4-BE49-F238E27FC236}">
                <a16:creationId xmlns:a16="http://schemas.microsoft.com/office/drawing/2014/main" id="{6CCFA49B-5926-472A-ACFB-B940C40AD19A}"/>
              </a:ext>
            </a:extLst>
          </p:cNvPr>
          <p:cNvGraphicFramePr/>
          <p:nvPr>
            <p:extLst>
              <p:ext uri="{D42A27DB-BD31-4B8C-83A1-F6EECF244321}">
                <p14:modId xmlns:p14="http://schemas.microsoft.com/office/powerpoint/2010/main" val="990937107"/>
              </p:ext>
            </p:extLst>
          </p:nvPr>
        </p:nvGraphicFramePr>
        <p:xfrm>
          <a:off x="284085" y="1473693"/>
          <a:ext cx="11346441" cy="4873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065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2727</TotalTime>
  <Words>1497</Words>
  <Application>Microsoft Office PowerPoint</Application>
  <PresentationFormat>Panorámica</PresentationFormat>
  <Paragraphs>247</Paragraphs>
  <Slides>31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8" baseType="lpstr">
      <vt:lpstr>ＭＳ Ｐゴシック</vt:lpstr>
      <vt:lpstr>Arial</vt:lpstr>
      <vt:lpstr>Calibri</vt:lpstr>
      <vt:lpstr>Calibri Light</vt:lpstr>
      <vt:lpstr>Times New Roman</vt:lpstr>
      <vt:lpstr>Tema de Office</vt:lpstr>
      <vt:lpstr>CorelDRAW</vt:lpstr>
      <vt:lpstr>El Turismo de Negocios como alternativa de oferta turística en la ciudad de Cuenca </vt:lpstr>
      <vt:lpstr>PLANTEAMIENTO PROBLEMA</vt:lpstr>
      <vt:lpstr>OBJETIVOS </vt:lpstr>
      <vt:lpstr>MARCO TEÓRICO </vt:lpstr>
      <vt:lpstr>Teoría general de sistemas (TGS)</vt:lpstr>
      <vt:lpstr>Presentación de PowerPoint</vt:lpstr>
      <vt:lpstr>Turismo de Negocios </vt:lpstr>
      <vt:lpstr>MARCO REFERENCIAL </vt:lpstr>
      <vt:lpstr>DISEÑO METODOLÓGICO</vt:lpstr>
      <vt:lpstr>ANALISIS SITUACIONAL </vt:lpstr>
      <vt:lpstr>ANALISIS SITUACIONAL </vt:lpstr>
      <vt:lpstr>Oferta</vt:lpstr>
      <vt:lpstr>Planta turística </vt:lpstr>
      <vt:lpstr>Superestructura</vt:lpstr>
      <vt:lpstr>Panorama Covid -19 en Cuenca </vt:lpstr>
      <vt:lpstr>Turismo MICE en Cuenca</vt:lpstr>
      <vt:lpstr>Perfil del turista en la ciudad de Cuenca </vt:lpstr>
      <vt:lpstr>ANÁLISIS DE RESULTADOS</vt:lpstr>
      <vt:lpstr>Encuestas aplicada a turistas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vt:lpstr>
      <vt:lpstr>RECOMENDACIONES </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117</cp:revision>
  <dcterms:created xsi:type="dcterms:W3CDTF">2020-08-09T05:55:38Z</dcterms:created>
  <dcterms:modified xsi:type="dcterms:W3CDTF">2022-02-14T19:39:41Z</dcterms:modified>
</cp:coreProperties>
</file>